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134805883" r:id="rId2"/>
    <p:sldId id="2134805710" r:id="rId3"/>
    <p:sldId id="2134805732" r:id="rId4"/>
    <p:sldId id="2134805684" r:id="rId5"/>
    <p:sldId id="2134805711" r:id="rId6"/>
    <p:sldId id="2134805728" r:id="rId7"/>
    <p:sldId id="2134805729" r:id="rId8"/>
    <p:sldId id="2134805681" r:id="rId9"/>
    <p:sldId id="2134805730" r:id="rId10"/>
    <p:sldId id="2134805654" r:id="rId11"/>
    <p:sldId id="335" r:id="rId12"/>
    <p:sldId id="2134805881" r:id="rId13"/>
    <p:sldId id="2134805884" r:id="rId14"/>
    <p:sldId id="301" r:id="rId15"/>
    <p:sldId id="2134805882" r:id="rId1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英人" initials="田中　英人" lastIdx="3" clrIdx="0">
    <p:extLst>
      <p:ext uri="{19B8F6BF-5375-455C-9EA6-DF929625EA0E}">
        <p15:presenceInfo xmlns:p15="http://schemas.microsoft.com/office/powerpoint/2012/main" userId="S::TanakaH@expo2025.or.jp::50da270d-6b45-4c05-85b0-b71f342ed4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4"/>
    <a:srgbClr val="0000FF"/>
    <a:srgbClr val="FF0000"/>
    <a:srgbClr val="FF6600"/>
    <a:srgbClr val="FF9966"/>
    <a:srgbClr val="FF9933"/>
    <a:srgbClr val="FFCC99"/>
    <a:srgbClr val="FFF2CC"/>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0F48438-B836-4329-B75A-8685E6E5B55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5BE534C-7719-4652-87A7-E1541711932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65BF35-1B6C-45F7-A938-C42BB13D3DE9}" type="datetimeFigureOut">
              <a:rPr kumimoji="1" lang="ja-JP" altLang="en-US" smtClean="0"/>
              <a:t>2024/9/12</a:t>
            </a:fld>
            <a:endParaRPr kumimoji="1" lang="ja-JP" altLang="en-US"/>
          </a:p>
        </p:txBody>
      </p:sp>
      <p:sp>
        <p:nvSpPr>
          <p:cNvPr id="5" name="スライド番号プレースホルダー 4">
            <a:extLst>
              <a:ext uri="{FF2B5EF4-FFF2-40B4-BE49-F238E27FC236}">
                <a16:creationId xmlns:a16="http://schemas.microsoft.com/office/drawing/2014/main" id="{380796CC-2BCD-4DBA-BB58-C29AC2E4B32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453313F-5116-4E8C-8930-A1C5C60BC718}" type="slidenum">
              <a:rPr kumimoji="1" lang="ja-JP" altLang="en-US" smtClean="0"/>
              <a:t>‹#›</a:t>
            </a:fld>
            <a:endParaRPr kumimoji="1" lang="ja-JP" altLang="en-US"/>
          </a:p>
        </p:txBody>
      </p:sp>
    </p:spTree>
    <p:extLst>
      <p:ext uri="{BB962C8B-B14F-4D97-AF65-F5344CB8AC3E}">
        <p14:creationId xmlns:p14="http://schemas.microsoft.com/office/powerpoint/2010/main" val="95295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4715BF43-5BB6-40E3-96B9-E4F228BE6156}"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6FFDA74A-8CC4-4BA3-89FF-6C52E8907E96}" type="slidenum">
              <a:rPr kumimoji="1" lang="ja-JP" altLang="en-US" smtClean="0"/>
              <a:t>‹#›</a:t>
            </a:fld>
            <a:endParaRPr kumimoji="1" lang="ja-JP" altLang="en-US"/>
          </a:p>
        </p:txBody>
      </p:sp>
    </p:spTree>
    <p:extLst>
      <p:ext uri="{BB962C8B-B14F-4D97-AF65-F5344CB8AC3E}">
        <p14:creationId xmlns:p14="http://schemas.microsoft.com/office/powerpoint/2010/main" val="646176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FDA74A-8CC4-4BA3-89FF-6C52E8907E96}" type="slidenum">
              <a:rPr kumimoji="1" lang="ja-JP" altLang="en-US" smtClean="0"/>
              <a:t>3</a:t>
            </a:fld>
            <a:endParaRPr kumimoji="1" lang="ja-JP" altLang="en-US"/>
          </a:p>
        </p:txBody>
      </p:sp>
    </p:spTree>
    <p:extLst>
      <p:ext uri="{BB962C8B-B14F-4D97-AF65-F5344CB8AC3E}">
        <p14:creationId xmlns:p14="http://schemas.microsoft.com/office/powerpoint/2010/main" val="28949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FDA74A-8CC4-4BA3-89FF-6C52E8907E96}" type="slidenum">
              <a:rPr kumimoji="1" lang="ja-JP" altLang="en-US" smtClean="0"/>
              <a:t>4</a:t>
            </a:fld>
            <a:endParaRPr kumimoji="1" lang="ja-JP" altLang="en-US"/>
          </a:p>
        </p:txBody>
      </p:sp>
    </p:spTree>
    <p:extLst>
      <p:ext uri="{BB962C8B-B14F-4D97-AF65-F5344CB8AC3E}">
        <p14:creationId xmlns:p14="http://schemas.microsoft.com/office/powerpoint/2010/main" val="22331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FDA74A-8CC4-4BA3-89FF-6C52E8907E96}" type="slidenum">
              <a:rPr kumimoji="1" lang="ja-JP" altLang="en-US" smtClean="0"/>
              <a:t>11</a:t>
            </a:fld>
            <a:endParaRPr kumimoji="1" lang="ja-JP" altLang="en-US"/>
          </a:p>
        </p:txBody>
      </p:sp>
    </p:spTree>
    <p:extLst>
      <p:ext uri="{BB962C8B-B14F-4D97-AF65-F5344CB8AC3E}">
        <p14:creationId xmlns:p14="http://schemas.microsoft.com/office/powerpoint/2010/main" val="632713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E479A9D-A60E-4467-9732-59EEAD1B0681}"/>
              </a:ext>
            </a:extLst>
          </p:cNvPr>
          <p:cNvSpPr/>
          <p:nvPr userDrawn="1"/>
        </p:nvSpPr>
        <p:spPr>
          <a:xfrm>
            <a:off x="0" y="0"/>
            <a:ext cx="3185652" cy="685800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86513703-BEBF-40EB-A60D-95848D226B24}"/>
              </a:ext>
            </a:extLst>
          </p:cNvPr>
          <p:cNvCxnSpPr>
            <a:cxnSpLocks/>
          </p:cNvCxnSpPr>
          <p:nvPr userDrawn="1"/>
        </p:nvCxnSpPr>
        <p:spPr>
          <a:xfrm flipV="1">
            <a:off x="6739760" y="5588000"/>
            <a:ext cx="749535" cy="1430217"/>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9C71C13B-821D-490E-9017-29445187C5F0}"/>
              </a:ext>
            </a:extLst>
          </p:cNvPr>
          <p:cNvSpPr>
            <a:spLocks noGrp="1"/>
          </p:cNvSpPr>
          <p:nvPr>
            <p:ph type="ctrTitle"/>
          </p:nvPr>
        </p:nvSpPr>
        <p:spPr>
          <a:xfrm>
            <a:off x="3613917" y="2692297"/>
            <a:ext cx="7001220" cy="752585"/>
          </a:xfrm>
        </p:spPr>
        <p:txBody>
          <a:bodyPr anchor="b"/>
          <a:lstStyle>
            <a:lvl1pPr algn="l">
              <a:defRPr sz="4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defRPr>
            </a:lvl1pPr>
          </a:lstStyle>
          <a:p>
            <a:r>
              <a:rPr kumimoji="1" lang="ja-JP" altLang="en-US"/>
              <a:t>マスター タイトルの書式設定</a:t>
            </a:r>
          </a:p>
        </p:txBody>
      </p:sp>
      <p:cxnSp>
        <p:nvCxnSpPr>
          <p:cNvPr id="20" name="直線コネクタ 19">
            <a:extLst>
              <a:ext uri="{FF2B5EF4-FFF2-40B4-BE49-F238E27FC236}">
                <a16:creationId xmlns:a16="http://schemas.microsoft.com/office/drawing/2014/main" id="{5476D57F-771D-48E0-9312-AAB6509DE210}"/>
              </a:ext>
            </a:extLst>
          </p:cNvPr>
          <p:cNvCxnSpPr>
            <a:cxnSpLocks/>
          </p:cNvCxnSpPr>
          <p:nvPr userDrawn="1"/>
        </p:nvCxnSpPr>
        <p:spPr>
          <a:xfrm>
            <a:off x="3185652" y="3560603"/>
            <a:ext cx="820978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23" name="テキスト プレースホルダー 2">
            <a:extLst>
              <a:ext uri="{FF2B5EF4-FFF2-40B4-BE49-F238E27FC236}">
                <a16:creationId xmlns:a16="http://schemas.microsoft.com/office/drawing/2014/main" id="{7C7F8BDF-CA1B-47E6-BF04-CF28DFB4D9E4}"/>
              </a:ext>
            </a:extLst>
          </p:cNvPr>
          <p:cNvSpPr>
            <a:spLocks noGrp="1"/>
          </p:cNvSpPr>
          <p:nvPr>
            <p:ph type="body" idx="10"/>
          </p:nvPr>
        </p:nvSpPr>
        <p:spPr>
          <a:xfrm>
            <a:off x="3818896" y="4729340"/>
            <a:ext cx="7340797" cy="364240"/>
          </a:xfrm>
          <a:prstGeom prst="rect">
            <a:avLst/>
          </a:prstGeom>
        </p:spPr>
        <p:txBody>
          <a:bodyPr/>
          <a:lstStyle>
            <a:lvl1pPr marL="0" indent="0">
              <a:buNone/>
              <a:defRPr sz="2800" b="1">
                <a:solidFill>
                  <a:schemeClr val="tx1"/>
                </a:solidFill>
                <a:latin typeface="ＭＳ Ｐゴシック" panose="020B0600070205080204" pitchFamily="50" charset="-128"/>
                <a:ea typeface="ＭＳ Ｐゴシック" panose="020B060007020508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2" name="正方形/長方形 11">
            <a:extLst>
              <a:ext uri="{FF2B5EF4-FFF2-40B4-BE49-F238E27FC236}">
                <a16:creationId xmlns:a16="http://schemas.microsoft.com/office/drawing/2014/main" id="{56FDDE35-A364-4517-A309-B4D747E811DE}"/>
              </a:ext>
            </a:extLst>
          </p:cNvPr>
          <p:cNvSpPr/>
          <p:nvPr userDrawn="1"/>
        </p:nvSpPr>
        <p:spPr>
          <a:xfrm>
            <a:off x="0" y="2802467"/>
            <a:ext cx="3185652" cy="112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B89CEED6-37B3-44A4-AB79-41429C8E65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821" y="2872949"/>
            <a:ext cx="2964180" cy="994641"/>
          </a:xfrm>
          <a:prstGeom prst="rect">
            <a:avLst/>
          </a:prstGeom>
          <a:solidFill>
            <a:schemeClr val="bg1"/>
          </a:solidFill>
        </p:spPr>
      </p:pic>
    </p:spTree>
    <p:extLst>
      <p:ext uri="{BB962C8B-B14F-4D97-AF65-F5344CB8AC3E}">
        <p14:creationId xmlns:p14="http://schemas.microsoft.com/office/powerpoint/2010/main" val="260706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3D7E5B-ECC0-41C7-9F0E-CDE00F974B84}"/>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20A9E20-D1E0-44C1-84BD-0A9F42514C4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A181ABD-2A06-4475-9D48-D33B126C597B}"/>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34223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0CEDD1-67A7-4425-88D5-1ED1A51ECD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963959-A958-4DB8-8852-2D2154B20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0090EB-4D2F-40EE-9AC2-E91CA9C89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0B98C9-926C-4E52-B389-C702AD2A150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0DFD5A6A-2A49-445D-BA77-CE780F2BF1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DD6E18-C5E2-4EF7-A799-A0F6AFA2E0E9}"/>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114155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8F05E-393C-46C8-8E3E-F73A8848EB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B545FE-287A-4926-84E2-088E6BE6D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A94010-F65D-4DA1-98B9-C28C803DD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88A6F66-A8DE-4D90-8CD1-1CCA2F005117}"/>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F81E009-DA60-4DA4-B5CF-2E2E8EF221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8A7E31-D458-46DB-AC7A-B018AE2FC07C}"/>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279192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366DC-8213-443A-9095-FAE148F1AD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F5A0338-40FB-493E-9182-3FD4A6784B4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F91E9-4FF7-4874-9D51-BB37D30276C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4771756-8F0B-4E0B-95AD-EA1ED7C772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241D3E-21DD-42C1-93BF-7C73AA60B076}"/>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275133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BED4870-E29B-4048-9EC6-3658053E247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FCFDD2-C52D-49A9-B27A-5FF064AD6B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D1D1E2-2572-44F5-A16B-4D6059B7671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8D32330-38A0-4247-B08C-5BD5DFCCDD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0DC7C1-4308-447D-A0A2-2C4BD827FAC7}"/>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43892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DDD56D-62F4-4201-ADB1-3C4DEF0CC7E4}"/>
              </a:ext>
            </a:extLst>
          </p:cNvPr>
          <p:cNvSpPr>
            <a:spLocks noGrp="1"/>
          </p:cNvSpPr>
          <p:nvPr>
            <p:ph type="title"/>
          </p:nvPr>
        </p:nvSpPr>
        <p:spPr>
          <a:xfrm>
            <a:off x="382130" y="75862"/>
            <a:ext cx="10237046" cy="481751"/>
          </a:xfrm>
          <a:prstGeom prst="rect">
            <a:avLst/>
          </a:prstGeom>
        </p:spPr>
        <p:txBody>
          <a:bodyPr vert="horz" lIns="216000" tIns="36000" rIns="216000" bIns="0" rtlCol="0" anchor="ctr">
            <a:noAutofit/>
          </a:bodyPr>
          <a:lstStyle>
            <a:lvl1pPr>
              <a:defRPr sz="36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a:p>
        </p:txBody>
      </p:sp>
      <p:pic>
        <p:nvPicPr>
          <p:cNvPr id="16" name="図 15">
            <a:extLst>
              <a:ext uri="{FF2B5EF4-FFF2-40B4-BE49-F238E27FC236}">
                <a16:creationId xmlns:a16="http://schemas.microsoft.com/office/drawing/2014/main" id="{0112D4FF-E095-41B7-91C0-D2EFE06FE2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4592" y="74471"/>
            <a:ext cx="1350631" cy="466062"/>
          </a:xfrm>
          <a:prstGeom prst="rect">
            <a:avLst/>
          </a:prstGeom>
        </p:spPr>
      </p:pic>
      <p:sp>
        <p:nvSpPr>
          <p:cNvPr id="17" name="正方形/長方形 16">
            <a:extLst>
              <a:ext uri="{FF2B5EF4-FFF2-40B4-BE49-F238E27FC236}">
                <a16:creationId xmlns:a16="http://schemas.microsoft.com/office/drawing/2014/main" id="{8902FF3A-595F-47B9-9557-82B70A3E5C3A}"/>
              </a:ext>
            </a:extLst>
          </p:cNvPr>
          <p:cNvSpPr/>
          <p:nvPr userDrawn="1"/>
        </p:nvSpPr>
        <p:spPr>
          <a:xfrm>
            <a:off x="101599" y="7201"/>
            <a:ext cx="191618" cy="611551"/>
          </a:xfrm>
          <a:prstGeom prst="rect">
            <a:avLst/>
          </a:prstGeom>
          <a:solidFill>
            <a:srgbClr val="E60012"/>
          </a:solid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直線コネクタ 6">
            <a:extLst>
              <a:ext uri="{FF2B5EF4-FFF2-40B4-BE49-F238E27FC236}">
                <a16:creationId xmlns:a16="http://schemas.microsoft.com/office/drawing/2014/main" id="{933CBE38-AF6F-461E-8EDD-ABA959B5A06E}"/>
              </a:ext>
            </a:extLst>
          </p:cNvPr>
          <p:cNvSpPr/>
          <p:nvPr userDrawn="1"/>
        </p:nvSpPr>
        <p:spPr>
          <a:xfrm>
            <a:off x="101599" y="618756"/>
            <a:ext cx="12078126" cy="0"/>
          </a:xfrm>
          <a:prstGeom prst="line">
            <a:avLst/>
          </a:prstGeom>
          <a:ln w="15875">
            <a:solidFill>
              <a:srgbClr val="E60012"/>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srgbClr val="000000"/>
              </a:solidFill>
              <a:effectLst/>
              <a:uLnTx/>
              <a:uFillTx/>
              <a:latin typeface="Helvetica"/>
              <a:cs typeface="Helvetica"/>
            </a:endParaRPr>
          </a:p>
        </p:txBody>
      </p:sp>
      <p:sp>
        <p:nvSpPr>
          <p:cNvPr id="30" name="正方形/長方形 4">
            <a:extLst>
              <a:ext uri="{FF2B5EF4-FFF2-40B4-BE49-F238E27FC236}">
                <a16:creationId xmlns:a16="http://schemas.microsoft.com/office/drawing/2014/main" id="{3193C276-F097-4D50-B326-84C8B114EB01}"/>
              </a:ext>
            </a:extLst>
          </p:cNvPr>
          <p:cNvSpPr/>
          <p:nvPr userDrawn="1"/>
        </p:nvSpPr>
        <p:spPr>
          <a:xfrm>
            <a:off x="0" y="6646620"/>
            <a:ext cx="12192000" cy="246220"/>
          </a:xfrm>
          <a:prstGeom prst="rect">
            <a:avLst/>
          </a:prstGeom>
          <a:solidFill>
            <a:srgbClr val="E60012"/>
          </a:solidFill>
          <a:ln w="12700">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sz="1400" b="1">
                <a:solidFill>
                  <a:srgbClr val="FFFFFF"/>
                </a:solidFill>
              </a:defRPr>
            </a:pPr>
            <a:endParaRPr kumimoji="1" sz="1400" b="1" i="0" u="none" strike="noStrike" kern="1200" cap="none" spc="0" normalizeH="0" baseline="0" noProof="0">
              <a:ln>
                <a:noFill/>
              </a:ln>
              <a:solidFill>
                <a:srgbClr val="FFFFFF"/>
              </a:solidFill>
              <a:effectLst/>
              <a:uLnTx/>
              <a:uFillTx/>
              <a:latin typeface="Helvetica"/>
              <a:cs typeface="Helvetica"/>
            </a:endParaRPr>
          </a:p>
        </p:txBody>
      </p:sp>
      <p:sp>
        <p:nvSpPr>
          <p:cNvPr id="31" name="フッター プレースホルダー 1">
            <a:extLst>
              <a:ext uri="{FF2B5EF4-FFF2-40B4-BE49-F238E27FC236}">
                <a16:creationId xmlns:a16="http://schemas.microsoft.com/office/drawing/2014/main" id="{FE78D804-5F1B-44A0-A57B-5F6F0A98C1CF}"/>
              </a:ext>
            </a:extLst>
          </p:cNvPr>
          <p:cNvSpPr txBox="1"/>
          <p:nvPr userDrawn="1"/>
        </p:nvSpPr>
        <p:spPr>
          <a:xfrm>
            <a:off x="2990907" y="6634038"/>
            <a:ext cx="6216641"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8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©Copyright Japan Association for the </a:t>
            </a:r>
            <a:r>
              <a:rPr kumimoji="1" lang="en-US" altLang="ja-JP"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2025</a:t>
            </a: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 World Exposition, All rights reserved.</a:t>
            </a:r>
          </a:p>
        </p:txBody>
      </p:sp>
      <p:sp>
        <p:nvSpPr>
          <p:cNvPr id="2" name="スライド番号プレースホルダー 5">
            <a:extLst>
              <a:ext uri="{FF2B5EF4-FFF2-40B4-BE49-F238E27FC236}">
                <a16:creationId xmlns:a16="http://schemas.microsoft.com/office/drawing/2014/main" id="{165AE3DF-2550-9B00-C620-151A0B8CCD8E}"/>
              </a:ext>
            </a:extLst>
          </p:cNvPr>
          <p:cNvSpPr>
            <a:spLocks noGrp="1"/>
          </p:cNvSpPr>
          <p:nvPr>
            <p:ph type="sldNum" sz="quarter" idx="12"/>
          </p:nvPr>
        </p:nvSpPr>
        <p:spPr>
          <a:xfrm>
            <a:off x="9328174" y="6587167"/>
            <a:ext cx="2743200" cy="365125"/>
          </a:xfrm>
        </p:spPr>
        <p:txBody>
          <a:bodyPr/>
          <a:lstStyle>
            <a:lvl1pPr>
              <a:defRPr b="1">
                <a:solidFill>
                  <a:schemeClr val="tx1"/>
                </a:solidFill>
              </a:defRPr>
            </a:lvl1pPr>
          </a:lstStyle>
          <a:p>
            <a:fld id="{BB623369-2046-4112-A74A-FF8714CD00AC}" type="slidenum">
              <a:rPr lang="ja-JP" altLang="en-US" smtClean="0"/>
              <a:pPr/>
              <a:t>‹#›</a:t>
            </a:fld>
            <a:endParaRPr lang="ja-JP" altLang="en-US"/>
          </a:p>
        </p:txBody>
      </p:sp>
    </p:spTree>
    <p:extLst>
      <p:ext uri="{BB962C8B-B14F-4D97-AF65-F5344CB8AC3E}">
        <p14:creationId xmlns:p14="http://schemas.microsoft.com/office/powerpoint/2010/main" val="360448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DDD56D-62F4-4201-ADB1-3C4DEF0CC7E4}"/>
              </a:ext>
            </a:extLst>
          </p:cNvPr>
          <p:cNvSpPr>
            <a:spLocks noGrp="1"/>
          </p:cNvSpPr>
          <p:nvPr>
            <p:ph type="title"/>
          </p:nvPr>
        </p:nvSpPr>
        <p:spPr>
          <a:xfrm>
            <a:off x="382130" y="75862"/>
            <a:ext cx="10237046" cy="481751"/>
          </a:xfrm>
          <a:prstGeom prst="rect">
            <a:avLst/>
          </a:prstGeom>
        </p:spPr>
        <p:txBody>
          <a:bodyPr vert="horz" lIns="216000" tIns="36000" rIns="216000" bIns="0" rtlCol="0" anchor="ctr">
            <a:noAutofit/>
          </a:bodyPr>
          <a:lstStyle>
            <a:lvl1pPr>
              <a:defRPr sz="36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a:p>
        </p:txBody>
      </p:sp>
      <p:sp>
        <p:nvSpPr>
          <p:cNvPr id="17" name="正方形/長方形 16">
            <a:extLst>
              <a:ext uri="{FF2B5EF4-FFF2-40B4-BE49-F238E27FC236}">
                <a16:creationId xmlns:a16="http://schemas.microsoft.com/office/drawing/2014/main" id="{8902FF3A-595F-47B9-9557-82B70A3E5C3A}"/>
              </a:ext>
            </a:extLst>
          </p:cNvPr>
          <p:cNvSpPr/>
          <p:nvPr userDrawn="1"/>
        </p:nvSpPr>
        <p:spPr>
          <a:xfrm>
            <a:off x="101599" y="7201"/>
            <a:ext cx="191618" cy="611551"/>
          </a:xfrm>
          <a:prstGeom prst="rect">
            <a:avLst/>
          </a:prstGeom>
          <a:solidFill>
            <a:srgbClr val="E60012"/>
          </a:solid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直線コネクタ 6">
            <a:extLst>
              <a:ext uri="{FF2B5EF4-FFF2-40B4-BE49-F238E27FC236}">
                <a16:creationId xmlns:a16="http://schemas.microsoft.com/office/drawing/2014/main" id="{933CBE38-AF6F-461E-8EDD-ABA959B5A06E}"/>
              </a:ext>
            </a:extLst>
          </p:cNvPr>
          <p:cNvSpPr/>
          <p:nvPr userDrawn="1"/>
        </p:nvSpPr>
        <p:spPr>
          <a:xfrm>
            <a:off x="101599" y="618756"/>
            <a:ext cx="12078126" cy="0"/>
          </a:xfrm>
          <a:prstGeom prst="line">
            <a:avLst/>
          </a:prstGeom>
          <a:ln w="15875">
            <a:solidFill>
              <a:srgbClr val="E60012"/>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srgbClr val="000000"/>
              </a:solidFill>
              <a:effectLst/>
              <a:uLnTx/>
              <a:uFillTx/>
              <a:latin typeface="Helvetica"/>
              <a:cs typeface="Helvetica"/>
            </a:endParaRPr>
          </a:p>
        </p:txBody>
      </p:sp>
      <p:sp>
        <p:nvSpPr>
          <p:cNvPr id="30" name="正方形/長方形 4">
            <a:extLst>
              <a:ext uri="{FF2B5EF4-FFF2-40B4-BE49-F238E27FC236}">
                <a16:creationId xmlns:a16="http://schemas.microsoft.com/office/drawing/2014/main" id="{3193C276-F097-4D50-B326-84C8B114EB01}"/>
              </a:ext>
            </a:extLst>
          </p:cNvPr>
          <p:cNvSpPr/>
          <p:nvPr userDrawn="1"/>
        </p:nvSpPr>
        <p:spPr>
          <a:xfrm>
            <a:off x="0" y="6646620"/>
            <a:ext cx="12192000" cy="246220"/>
          </a:xfrm>
          <a:prstGeom prst="rect">
            <a:avLst/>
          </a:prstGeom>
          <a:solidFill>
            <a:srgbClr val="E60012"/>
          </a:solidFill>
          <a:ln w="12700">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sz="1400" b="1">
                <a:solidFill>
                  <a:srgbClr val="FFFFFF"/>
                </a:solidFill>
              </a:defRPr>
            </a:pPr>
            <a:endParaRPr kumimoji="1" sz="1400" b="1" i="0" u="none" strike="noStrike" kern="1200" cap="none" spc="0" normalizeH="0" baseline="0" noProof="0">
              <a:ln>
                <a:noFill/>
              </a:ln>
              <a:solidFill>
                <a:srgbClr val="FFFFFF"/>
              </a:solidFill>
              <a:effectLst/>
              <a:uLnTx/>
              <a:uFillTx/>
              <a:latin typeface="Helvetica"/>
              <a:cs typeface="Helvetica"/>
            </a:endParaRPr>
          </a:p>
        </p:txBody>
      </p:sp>
      <p:sp>
        <p:nvSpPr>
          <p:cNvPr id="31" name="フッター プレースホルダー 1">
            <a:extLst>
              <a:ext uri="{FF2B5EF4-FFF2-40B4-BE49-F238E27FC236}">
                <a16:creationId xmlns:a16="http://schemas.microsoft.com/office/drawing/2014/main" id="{FE78D804-5F1B-44A0-A57B-5F6F0A98C1CF}"/>
              </a:ext>
            </a:extLst>
          </p:cNvPr>
          <p:cNvSpPr txBox="1"/>
          <p:nvPr userDrawn="1"/>
        </p:nvSpPr>
        <p:spPr>
          <a:xfrm>
            <a:off x="2990907" y="6634038"/>
            <a:ext cx="6216641"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8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©Copyright Japan Association for the </a:t>
            </a:r>
            <a:r>
              <a:rPr kumimoji="1" lang="en-US" altLang="ja-JP"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2025</a:t>
            </a: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 World Exposition, All rights reserved.</a:t>
            </a:r>
          </a:p>
        </p:txBody>
      </p:sp>
      <p:sp>
        <p:nvSpPr>
          <p:cNvPr id="8" name="コンテンツ プレースホルダー 2">
            <a:extLst>
              <a:ext uri="{FF2B5EF4-FFF2-40B4-BE49-F238E27FC236}">
                <a16:creationId xmlns:a16="http://schemas.microsoft.com/office/drawing/2014/main" id="{910E581C-7BD2-4823-8AFA-F5D218A79B25}"/>
              </a:ext>
            </a:extLst>
          </p:cNvPr>
          <p:cNvSpPr>
            <a:spLocks noGrp="1"/>
          </p:cNvSpPr>
          <p:nvPr>
            <p:ph idx="1"/>
          </p:nvPr>
        </p:nvSpPr>
        <p:spPr>
          <a:xfrm>
            <a:off x="562992" y="1053037"/>
            <a:ext cx="10951346" cy="5321115"/>
          </a:xfrm>
          <a:prstGeom prst="rect">
            <a:avLst/>
          </a:prstGeo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3" name="図 12">
            <a:extLst>
              <a:ext uri="{FF2B5EF4-FFF2-40B4-BE49-F238E27FC236}">
                <a16:creationId xmlns:a16="http://schemas.microsoft.com/office/drawing/2014/main" id="{78D3A3D0-17FE-42E8-B29B-7186773A2B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33163" y="100551"/>
            <a:ext cx="1233487" cy="413901"/>
          </a:xfrm>
          <a:prstGeom prst="rect">
            <a:avLst/>
          </a:prstGeom>
          <a:solidFill>
            <a:schemeClr val="bg1"/>
          </a:solidFill>
        </p:spPr>
      </p:pic>
      <p:sp>
        <p:nvSpPr>
          <p:cNvPr id="2" name="スライド番号プレースホルダー 5">
            <a:extLst>
              <a:ext uri="{FF2B5EF4-FFF2-40B4-BE49-F238E27FC236}">
                <a16:creationId xmlns:a16="http://schemas.microsoft.com/office/drawing/2014/main" id="{23DB487C-550B-BBD5-5F7D-ED276E7CEECE}"/>
              </a:ext>
            </a:extLst>
          </p:cNvPr>
          <p:cNvSpPr>
            <a:spLocks noGrp="1"/>
          </p:cNvSpPr>
          <p:nvPr>
            <p:ph type="sldNum" sz="quarter" idx="12"/>
          </p:nvPr>
        </p:nvSpPr>
        <p:spPr>
          <a:xfrm>
            <a:off x="9328174" y="6587167"/>
            <a:ext cx="2743200" cy="365125"/>
          </a:xfrm>
        </p:spPr>
        <p:txBody>
          <a:bodyPr/>
          <a:lstStyle>
            <a:lvl1pPr>
              <a:defRPr b="1">
                <a:solidFill>
                  <a:schemeClr val="tx1"/>
                </a:solidFill>
              </a:defRPr>
            </a:lvl1pPr>
          </a:lstStyle>
          <a:p>
            <a:fld id="{BB623369-2046-4112-A74A-FF8714CD00AC}" type="slidenum">
              <a:rPr lang="ja-JP" altLang="en-US" smtClean="0"/>
              <a:pPr/>
              <a:t>‹#›</a:t>
            </a:fld>
            <a:endParaRPr lang="ja-JP" altLang="en-US"/>
          </a:p>
        </p:txBody>
      </p:sp>
    </p:spTree>
    <p:extLst>
      <p:ext uri="{BB962C8B-B14F-4D97-AF65-F5344CB8AC3E}">
        <p14:creationId xmlns:p14="http://schemas.microsoft.com/office/powerpoint/2010/main" val="17375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D6889B-9C7B-4257-AB00-B7956743B90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B585FD6-858A-4B7A-ADBE-9B62B6CBA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26CA073-1017-4F29-A345-A93875909C4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19DC5BD-63CF-43FD-8964-E91E6C1FD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C79316-551E-4E09-BBA2-320389F5B805}"/>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49506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3E31EB-A37E-4BD2-B8A1-1F8C208650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A3E100-9FCB-4374-91C8-2A5EB3D8AD9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82875F-4350-44B8-8FB1-D2EDA2560AF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DF81730-E2B7-496E-98F6-F54B2C3E8E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25E78A-AF4D-4D7F-9A3A-6DF82F7D0708}"/>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87862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D5639-7135-44C8-9813-D81D33A38C2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232CAE-AA46-4C9B-9536-AADB77E31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2C3653D-F30E-466C-865E-4A13E03890C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B043616-CC7D-420B-8758-B2D51F69F7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96C354-5DBB-4D23-A198-39730FEDB179}"/>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118966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3280-803A-4392-9B3B-8E560CFA3E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EFD066-42E5-4983-9181-35445B6B4CC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966EA4-5A82-41A7-BFE3-3DD7324F98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31B741-5E16-42F2-A242-CDB4E21A0EA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7EECAC9-47FB-47EA-9A57-F62B5E66AA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AF2F84-528F-4C80-AD1F-638741EE8B55}"/>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132373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A4376-903F-4B46-BF31-1C7507D643D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BF6568-B3AF-4766-BB6D-B0C1ED224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5674EA2-6F42-4972-971E-E81CFF0F104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06E7854-2C0D-4111-BE1C-1DBA7EC6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79B7F34-8557-40AE-BA34-EC44496DC1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D308B18-F273-4629-9194-FFF2F44724E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B148B707-D7F5-4280-94A7-F99B03209D4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E45CD33-534D-4BA0-8DAF-72AA7617D6B7}"/>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419829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024B2-ADA0-4324-8535-D58E05E026D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76C1A3A-8CD9-4574-B9F3-D90F18FFA519}"/>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A02D4BF1-0483-4B0D-83CD-78529EB63F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6F6D654-AD11-4B7E-9F2B-8213D8127F2F}"/>
              </a:ext>
            </a:extLst>
          </p:cNvPr>
          <p:cNvSpPr>
            <a:spLocks noGrp="1"/>
          </p:cNvSpPr>
          <p:nvPr>
            <p:ph type="sldNum" sz="quarter" idx="12"/>
          </p:nvPr>
        </p:nvSpPr>
        <p:spPr/>
        <p:txBody>
          <a:body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408373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57CB17-5EA2-4181-890C-496BA5AEAD0B}"/>
              </a:ext>
            </a:extLst>
          </p:cNvPr>
          <p:cNvSpPr>
            <a:spLocks noGrp="1"/>
          </p:cNvSpPr>
          <p:nvPr>
            <p:ph type="title"/>
          </p:nvPr>
        </p:nvSpPr>
        <p:spPr>
          <a:xfrm>
            <a:off x="838200" y="365125"/>
            <a:ext cx="10515600" cy="82240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7D7834-4526-42EB-A47D-75F1FEAED824}"/>
              </a:ext>
            </a:extLst>
          </p:cNvPr>
          <p:cNvSpPr>
            <a:spLocks noGrp="1"/>
          </p:cNvSpPr>
          <p:nvPr>
            <p:ph type="body" idx="1"/>
          </p:nvPr>
        </p:nvSpPr>
        <p:spPr>
          <a:xfrm>
            <a:off x="838200" y="1425039"/>
            <a:ext cx="10515600" cy="475192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3B21D0-9F24-4587-AB1E-E147FDECC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4DD18BC9-E282-42D1-A05A-56F1DEFBF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DC6D7C-197B-4379-9FF6-4412B15DC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23369-2046-4112-A74A-FF8714CD00AC}" type="slidenum">
              <a:rPr kumimoji="1" lang="ja-JP" altLang="en-US" smtClean="0"/>
              <a:t>‹#›</a:t>
            </a:fld>
            <a:endParaRPr kumimoji="1" lang="ja-JP" altLang="en-US"/>
          </a:p>
        </p:txBody>
      </p:sp>
    </p:spTree>
    <p:extLst>
      <p:ext uri="{BB962C8B-B14F-4D97-AF65-F5344CB8AC3E}">
        <p14:creationId xmlns:p14="http://schemas.microsoft.com/office/powerpoint/2010/main" val="161849827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kumimoji="1" sz="44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11.png"/><Relationship Id="rId17" Type="http://schemas.openxmlformats.org/officeDocument/2006/relationships/image" Target="../media/image35.png"/><Relationship Id="rId2" Type="http://schemas.openxmlformats.org/officeDocument/2006/relationships/image" Target="../media/image23.png"/><Relationship Id="rId16"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488F9814-616B-E508-EF7C-FF3C6924E906}"/>
              </a:ext>
            </a:extLst>
          </p:cNvPr>
          <p:cNvSpPr txBox="1">
            <a:spLocks/>
          </p:cNvSpPr>
          <p:nvPr/>
        </p:nvSpPr>
        <p:spPr>
          <a:xfrm>
            <a:off x="1389420" y="3040078"/>
            <a:ext cx="10032138" cy="481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dirty="0"/>
              <a:t>防災実施計画について</a:t>
            </a:r>
          </a:p>
        </p:txBody>
      </p:sp>
      <p:sp>
        <p:nvSpPr>
          <p:cNvPr id="30" name="正方形/長方形 29">
            <a:extLst>
              <a:ext uri="{FF2B5EF4-FFF2-40B4-BE49-F238E27FC236}">
                <a16:creationId xmlns:a16="http://schemas.microsoft.com/office/drawing/2014/main" id="{4E73D887-A9F4-FBB0-6CF3-22B82A508461}"/>
              </a:ext>
            </a:extLst>
          </p:cNvPr>
          <p:cNvSpPr/>
          <p:nvPr/>
        </p:nvSpPr>
        <p:spPr>
          <a:xfrm>
            <a:off x="2148171" y="2643001"/>
            <a:ext cx="313674" cy="878828"/>
          </a:xfrm>
          <a:prstGeom prst="rect">
            <a:avLst/>
          </a:prstGeom>
          <a:solidFill>
            <a:srgbClr val="FF0000"/>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48C35366-15F1-214D-1487-0D209BEFC4FD}"/>
              </a:ext>
            </a:extLst>
          </p:cNvPr>
          <p:cNvSpPr txBox="1">
            <a:spLocks/>
          </p:cNvSpPr>
          <p:nvPr/>
        </p:nvSpPr>
        <p:spPr>
          <a:xfrm>
            <a:off x="10767097" y="269826"/>
            <a:ext cx="1308921" cy="48175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dirty="0"/>
              <a:t>資料１</a:t>
            </a:r>
          </a:p>
        </p:txBody>
      </p:sp>
    </p:spTree>
    <p:extLst>
      <p:ext uri="{BB962C8B-B14F-4D97-AF65-F5344CB8AC3E}">
        <p14:creationId xmlns:p14="http://schemas.microsoft.com/office/powerpoint/2010/main" val="294165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DB247-B2E2-CE1C-DCF1-4A6C11FDFDFD}"/>
              </a:ext>
            </a:extLst>
          </p:cNvPr>
          <p:cNvSpPr>
            <a:spLocks noGrp="1"/>
          </p:cNvSpPr>
          <p:nvPr>
            <p:ph type="title"/>
          </p:nvPr>
        </p:nvSpPr>
        <p:spPr/>
        <p:txBody>
          <a:bodyPr/>
          <a:lstStyle/>
          <a:p>
            <a:r>
              <a:rPr lang="en-US" altLang="ja-JP" dirty="0"/>
              <a:t>(</a:t>
            </a:r>
            <a:r>
              <a:rPr lang="ja-JP" altLang="en-US" dirty="0"/>
              <a:t>７</a:t>
            </a:r>
            <a:r>
              <a:rPr lang="en-US" altLang="ja-JP" dirty="0"/>
              <a:t>)</a:t>
            </a:r>
            <a:r>
              <a:rPr lang="ja-JP" altLang="en-US" dirty="0"/>
              <a:t>　水・食料等物資の備蓄</a:t>
            </a:r>
            <a:endParaRPr kumimoji="1" lang="ja-JP" altLang="en-US" dirty="0"/>
          </a:p>
        </p:txBody>
      </p:sp>
      <p:sp>
        <p:nvSpPr>
          <p:cNvPr id="3" name="スライド番号プレースホルダー 2">
            <a:extLst>
              <a:ext uri="{FF2B5EF4-FFF2-40B4-BE49-F238E27FC236}">
                <a16:creationId xmlns:a16="http://schemas.microsoft.com/office/drawing/2014/main" id="{D0425223-F5ED-E405-B79C-48D236E64D5D}"/>
              </a:ext>
            </a:extLst>
          </p:cNvPr>
          <p:cNvSpPr>
            <a:spLocks noGrp="1"/>
          </p:cNvSpPr>
          <p:nvPr>
            <p:ph type="sldNum" sz="quarter" idx="12"/>
          </p:nvPr>
        </p:nvSpPr>
        <p:spPr/>
        <p:txBody>
          <a:bodyPr/>
          <a:lstStyle/>
          <a:p>
            <a:r>
              <a:rPr lang="en-US" altLang="ja-JP" dirty="0"/>
              <a:t>9</a:t>
            </a:r>
            <a:endParaRPr lang="ja-JP" altLang="en-US" dirty="0"/>
          </a:p>
        </p:txBody>
      </p:sp>
      <p:pic>
        <p:nvPicPr>
          <p:cNvPr id="5" name="図 4" descr="テーブル が含まれている画像  自動的に生成された説明">
            <a:extLst>
              <a:ext uri="{FF2B5EF4-FFF2-40B4-BE49-F238E27FC236}">
                <a16:creationId xmlns:a16="http://schemas.microsoft.com/office/drawing/2014/main" id="{511851B6-670A-25FB-0A37-F20EE2CAB08C}"/>
              </a:ext>
            </a:extLst>
          </p:cNvPr>
          <p:cNvPicPr>
            <a:picLocks noChangeAspect="1"/>
          </p:cNvPicPr>
          <p:nvPr/>
        </p:nvPicPr>
        <p:blipFill rotWithShape="1">
          <a:blip r:embed="rId2" cstate="email">
            <a:alphaModFix amt="70000"/>
            <a:extLst>
              <a:ext uri="{28A0092B-C50C-407E-A947-70E740481C1C}">
                <a14:useLocalDpi xmlns:a14="http://schemas.microsoft.com/office/drawing/2010/main"/>
              </a:ext>
            </a:extLst>
          </a:blip>
          <a:srcRect/>
          <a:stretch/>
        </p:blipFill>
        <p:spPr>
          <a:xfrm>
            <a:off x="297820" y="593752"/>
            <a:ext cx="8776362" cy="4603272"/>
          </a:xfrm>
          <a:prstGeom prst="rect">
            <a:avLst/>
          </a:prstGeom>
          <a:effectLst>
            <a:softEdge rad="292100"/>
          </a:effectLst>
        </p:spPr>
      </p:pic>
      <p:sp>
        <p:nvSpPr>
          <p:cNvPr id="6" name="円柱 5">
            <a:extLst>
              <a:ext uri="{FF2B5EF4-FFF2-40B4-BE49-F238E27FC236}">
                <a16:creationId xmlns:a16="http://schemas.microsoft.com/office/drawing/2014/main" id="{A32DF400-DDF7-AA87-60E9-6268596955B4}"/>
              </a:ext>
            </a:extLst>
          </p:cNvPr>
          <p:cNvSpPr/>
          <p:nvPr/>
        </p:nvSpPr>
        <p:spPr>
          <a:xfrm>
            <a:off x="9118308" y="3544771"/>
            <a:ext cx="2953066" cy="2784082"/>
          </a:xfrm>
          <a:prstGeom prst="can">
            <a:avLst>
              <a:gd name="adj" fmla="val 19683"/>
            </a:avLst>
          </a:prstGeom>
          <a:solidFill>
            <a:schemeClr val="accent2">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5E517D4B-6A5F-EAF9-0056-A0C2A4037655}"/>
              </a:ext>
            </a:extLst>
          </p:cNvPr>
          <p:cNvCxnSpPr>
            <a:cxnSpLocks/>
          </p:cNvCxnSpPr>
          <p:nvPr/>
        </p:nvCxnSpPr>
        <p:spPr>
          <a:xfrm>
            <a:off x="1993670" y="6422847"/>
            <a:ext cx="10176828" cy="1780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183139F-AB2C-2ADE-1034-01EB641A608A}"/>
              </a:ext>
            </a:extLst>
          </p:cNvPr>
          <p:cNvSpPr txBox="1"/>
          <p:nvPr/>
        </p:nvSpPr>
        <p:spPr>
          <a:xfrm>
            <a:off x="8883645" y="3217713"/>
            <a:ext cx="1152255" cy="307777"/>
          </a:xfrm>
          <a:prstGeom prst="rect">
            <a:avLst/>
          </a:prstGeom>
          <a:solidFill>
            <a:schemeClr val="bg1"/>
          </a:solidFill>
          <a:ln w="38100" cmpd="dbl">
            <a:solidFill>
              <a:schemeClr val="tx1"/>
            </a:solidFill>
          </a:ln>
        </p:spPr>
        <p:txBody>
          <a:bodyPr wrap="square" rtlCol="0">
            <a:spAutoFit/>
          </a:bodyPr>
          <a:lstStyle/>
          <a:p>
            <a:pPr algn="ctr"/>
            <a:r>
              <a:rPr lang="ja-JP" altLang="en-US" sz="1400">
                <a:latin typeface="BIZ UDPゴシック" panose="020B0400000000000000" pitchFamily="50" charset="-128"/>
                <a:ea typeface="BIZ UDPゴシック" panose="020B0400000000000000" pitchFamily="50" charset="-128"/>
              </a:rPr>
              <a:t>協会の備蓄</a:t>
            </a:r>
            <a:endParaRPr kumimoji="1" lang="ja-JP" altLang="en-US" sz="1400">
              <a:latin typeface="BIZ UDPゴシック" panose="020B0400000000000000" pitchFamily="50" charset="-128"/>
              <a:ea typeface="BIZ UDPゴシック" panose="020B0400000000000000" pitchFamily="50" charset="-128"/>
            </a:endParaRPr>
          </a:p>
        </p:txBody>
      </p:sp>
      <p:sp>
        <p:nvSpPr>
          <p:cNvPr id="15" name="円柱 14">
            <a:extLst>
              <a:ext uri="{FF2B5EF4-FFF2-40B4-BE49-F238E27FC236}">
                <a16:creationId xmlns:a16="http://schemas.microsoft.com/office/drawing/2014/main" id="{09576527-3E78-4571-7BF4-2A57F9E4594C}"/>
              </a:ext>
            </a:extLst>
          </p:cNvPr>
          <p:cNvSpPr/>
          <p:nvPr/>
        </p:nvSpPr>
        <p:spPr>
          <a:xfrm>
            <a:off x="4581127" y="5420413"/>
            <a:ext cx="2041452" cy="908440"/>
          </a:xfrm>
          <a:prstGeom prst="can">
            <a:avLst>
              <a:gd name="adj" fmla="val 5000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444DED2-BA5F-E86B-30C3-DC6BFB386008}"/>
              </a:ext>
            </a:extLst>
          </p:cNvPr>
          <p:cNvSpPr txBox="1"/>
          <p:nvPr/>
        </p:nvSpPr>
        <p:spPr>
          <a:xfrm>
            <a:off x="5125966" y="5926396"/>
            <a:ext cx="1016307" cy="307777"/>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大阪府・市</a:t>
            </a:r>
          </a:p>
        </p:txBody>
      </p:sp>
      <p:sp>
        <p:nvSpPr>
          <p:cNvPr id="18" name="テキスト ボックス 17">
            <a:extLst>
              <a:ext uri="{FF2B5EF4-FFF2-40B4-BE49-F238E27FC236}">
                <a16:creationId xmlns:a16="http://schemas.microsoft.com/office/drawing/2014/main" id="{C9CFECDE-3F59-ACC4-71BF-FBE84E1A9ECB}"/>
              </a:ext>
            </a:extLst>
          </p:cNvPr>
          <p:cNvSpPr txBox="1"/>
          <p:nvPr/>
        </p:nvSpPr>
        <p:spPr>
          <a:xfrm>
            <a:off x="5023660" y="4542928"/>
            <a:ext cx="1332104" cy="307777"/>
          </a:xfrm>
          <a:prstGeom prst="rect">
            <a:avLst/>
          </a:prstGeom>
          <a:solidFill>
            <a:schemeClr val="bg1"/>
          </a:solidFill>
          <a:ln w="38100" cmpd="dbl">
            <a:solidFill>
              <a:schemeClr val="tx1"/>
            </a:solidFill>
          </a:ln>
        </p:spPr>
        <p:txBody>
          <a:bodyPr wrap="square" rtlCol="0">
            <a:spAutoFit/>
          </a:bodyPr>
          <a:lstStyle/>
          <a:p>
            <a:pPr algn="ctr"/>
            <a:r>
              <a:rPr lang="ja-JP" altLang="en-US" sz="1400">
                <a:latin typeface="BIZ UDPゴシック" panose="020B0400000000000000" pitchFamily="50" charset="-128"/>
                <a:ea typeface="BIZ UDPゴシック" panose="020B0400000000000000" pitchFamily="50" charset="-128"/>
              </a:rPr>
              <a:t>府市の備蓄</a:t>
            </a:r>
            <a:endParaRPr kumimoji="1" lang="ja-JP" altLang="en-US" sz="140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0392FD8-545D-40B6-D8AF-FFE91B5F6EE1}"/>
              </a:ext>
            </a:extLst>
          </p:cNvPr>
          <p:cNvSpPr txBox="1"/>
          <p:nvPr/>
        </p:nvSpPr>
        <p:spPr>
          <a:xfrm>
            <a:off x="3970618" y="1940762"/>
            <a:ext cx="1149016" cy="369332"/>
          </a:xfrm>
          <a:prstGeom prst="rect">
            <a:avLst/>
          </a:prstGeom>
          <a:solidFill>
            <a:schemeClr val="bg1">
              <a:alpha val="50000"/>
            </a:schemeClr>
          </a:solid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夢舞大橋</a:t>
            </a:r>
          </a:p>
        </p:txBody>
      </p:sp>
      <p:sp>
        <p:nvSpPr>
          <p:cNvPr id="20" name="テキスト ボックス 19">
            <a:extLst>
              <a:ext uri="{FF2B5EF4-FFF2-40B4-BE49-F238E27FC236}">
                <a16:creationId xmlns:a16="http://schemas.microsoft.com/office/drawing/2014/main" id="{C64B8514-79AC-1626-0987-7B15AE9C16BE}"/>
              </a:ext>
            </a:extLst>
          </p:cNvPr>
          <p:cNvSpPr txBox="1"/>
          <p:nvPr/>
        </p:nvSpPr>
        <p:spPr>
          <a:xfrm rot="21254698">
            <a:off x="7254581" y="2734316"/>
            <a:ext cx="1470581" cy="369332"/>
          </a:xfrm>
          <a:prstGeom prst="rect">
            <a:avLst/>
          </a:prstGeom>
          <a:solidFill>
            <a:schemeClr val="bg1">
              <a:alpha val="50000"/>
            </a:schemeClr>
          </a:solid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夢</a:t>
            </a:r>
            <a:r>
              <a:rPr lang="ja-JP" altLang="en-US">
                <a:latin typeface="BIZ UDPゴシック" panose="020B0400000000000000" pitchFamily="50" charset="-128"/>
                <a:ea typeface="BIZ UDPゴシック" panose="020B0400000000000000" pitchFamily="50" charset="-128"/>
              </a:rPr>
              <a:t>咲トンネル</a:t>
            </a:r>
            <a:endParaRPr kumimoji="1" lang="ja-JP" altLang="en-US">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B9D73792-9871-82BB-4705-FB80FF31A1C1}"/>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969814" y="3238143"/>
            <a:ext cx="1016307" cy="1016307"/>
          </a:xfrm>
          <a:prstGeom prst="rect">
            <a:avLst/>
          </a:prstGeom>
        </p:spPr>
      </p:pic>
      <p:sp>
        <p:nvSpPr>
          <p:cNvPr id="27" name="テキスト ボックス 26">
            <a:extLst>
              <a:ext uri="{FF2B5EF4-FFF2-40B4-BE49-F238E27FC236}">
                <a16:creationId xmlns:a16="http://schemas.microsoft.com/office/drawing/2014/main" id="{A95BA642-AA3F-0D13-CE30-666BE12ED857}"/>
              </a:ext>
            </a:extLst>
          </p:cNvPr>
          <p:cNvSpPr txBox="1"/>
          <p:nvPr/>
        </p:nvSpPr>
        <p:spPr>
          <a:xfrm>
            <a:off x="167864" y="670336"/>
            <a:ext cx="11982010" cy="923330"/>
          </a:xfrm>
          <a:prstGeom prst="rect">
            <a:avLst/>
          </a:prstGeom>
          <a:solidFill>
            <a:schemeClr val="accent2">
              <a:lumMod val="40000"/>
              <a:lumOff val="60000"/>
            </a:schemeClr>
          </a:solidFill>
          <a:ln w="38100" cmpd="dbl">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協会として、</a:t>
            </a:r>
            <a:r>
              <a:rPr kumimoji="1" lang="en-US" altLang="ja-JP" b="1" u="sng" dirty="0">
                <a:latin typeface="BIZ UDPゴシック" panose="020B0400000000000000" pitchFamily="50" charset="-128"/>
                <a:ea typeface="BIZ UDPゴシック" panose="020B0400000000000000" pitchFamily="50" charset="-128"/>
              </a:rPr>
              <a:t>60</a:t>
            </a:r>
            <a:r>
              <a:rPr kumimoji="1" lang="ja-JP" altLang="en-US" b="1" u="sng" dirty="0">
                <a:latin typeface="BIZ UDPゴシック" panose="020B0400000000000000" pitchFamily="50" charset="-128"/>
                <a:ea typeface="BIZ UDPゴシック" panose="020B0400000000000000" pitchFamily="50" charset="-128"/>
              </a:rPr>
              <a:t>万食分</a:t>
            </a:r>
            <a:r>
              <a:rPr kumimoji="1" lang="ja-JP" altLang="en-US" dirty="0">
                <a:latin typeface="BIZ UDPゴシック" panose="020B0400000000000000" pitchFamily="50" charset="-128"/>
                <a:ea typeface="BIZ UDPゴシック" panose="020B0400000000000000" pitchFamily="50" charset="-128"/>
              </a:rPr>
              <a:t>の調達、会場内食料の活用を含め、発災後３日間（</a:t>
            </a:r>
            <a:r>
              <a:rPr kumimoji="1" lang="en-US" altLang="ja-JP" dirty="0">
                <a:latin typeface="BIZ UDPゴシック" panose="020B0400000000000000" pitchFamily="50" charset="-128"/>
                <a:ea typeface="BIZ UDPゴシック" panose="020B0400000000000000" pitchFamily="50" charset="-128"/>
              </a:rPr>
              <a:t>72</a:t>
            </a:r>
            <a:r>
              <a:rPr kumimoji="1" lang="ja-JP" altLang="en-US" dirty="0">
                <a:latin typeface="BIZ UDPゴシック" panose="020B0400000000000000" pitchFamily="50" charset="-128"/>
                <a:ea typeface="BIZ UDPゴシック" panose="020B0400000000000000" pitchFamily="50" charset="-128"/>
              </a:rPr>
              <a:t>時間）分の備蓄を確保。</a:t>
            </a:r>
            <a:r>
              <a:rPr lang="ja-JP" altLang="en-US" dirty="0">
                <a:latin typeface="BIZ UDPゴシック" panose="020B0400000000000000" pitchFamily="50" charset="-128"/>
                <a:ea typeface="BIZ UDPゴシック" panose="020B0400000000000000" pitchFamily="50" charset="-128"/>
              </a:rPr>
              <a:t>大阪府・市からの物資の夢洲内保管の協力も得ることで、備蓄量を増強。</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また、協会の備蓄食料の調達にあたり、アレルギー対策及び宗教的要素を考慮。</a:t>
            </a:r>
          </a:p>
        </p:txBody>
      </p:sp>
      <p:sp>
        <p:nvSpPr>
          <p:cNvPr id="35" name="テキスト ボックス 34">
            <a:extLst>
              <a:ext uri="{FF2B5EF4-FFF2-40B4-BE49-F238E27FC236}">
                <a16:creationId xmlns:a16="http://schemas.microsoft.com/office/drawing/2014/main" id="{9D652D42-329F-102E-BB2D-BBA99F7820EC}"/>
              </a:ext>
            </a:extLst>
          </p:cNvPr>
          <p:cNvSpPr txBox="1"/>
          <p:nvPr/>
        </p:nvSpPr>
        <p:spPr>
          <a:xfrm>
            <a:off x="1502630" y="6134658"/>
            <a:ext cx="1492008" cy="307777"/>
          </a:xfrm>
          <a:prstGeom prst="rect">
            <a:avLst/>
          </a:prstGeom>
          <a:noFill/>
          <a:ln w="38100" cmpd="dbl">
            <a:noFill/>
          </a:ln>
          <a:effectLst>
            <a:outerShdw blurRad="50800" dist="38100" dir="2700000" algn="tl" rotWithShape="0">
              <a:prstClr val="black">
                <a:alpha val="40000"/>
              </a:prstClr>
            </a:outerShdw>
          </a:effectLst>
        </p:spPr>
        <p:txBody>
          <a:bodyPr wrap="square" rtlCol="0">
            <a:spAutoFit/>
          </a:bodyPr>
          <a:lstStyle/>
          <a:p>
            <a:pPr algn="ctr"/>
            <a:r>
              <a:rPr lang="ja-JP" altLang="en-US" sz="1400" b="1">
                <a:latin typeface="BIZ UDPゴシック" panose="020B0400000000000000" pitchFamily="50" charset="-128"/>
                <a:ea typeface="BIZ UDPゴシック" panose="020B0400000000000000" pitchFamily="50" charset="-128"/>
              </a:rPr>
              <a:t>夢洲内</a:t>
            </a:r>
            <a:endParaRPr kumimoji="1" lang="ja-JP" altLang="en-US" sz="1400" b="1">
              <a:latin typeface="BIZ UDPゴシック" panose="020B0400000000000000" pitchFamily="50" charset="-128"/>
              <a:ea typeface="BIZ UDPゴシック" panose="020B0400000000000000" pitchFamily="50" charset="-128"/>
            </a:endParaRPr>
          </a:p>
        </p:txBody>
      </p:sp>
      <p:pic>
        <p:nvPicPr>
          <p:cNvPr id="40" name="図 39">
            <a:extLst>
              <a:ext uri="{FF2B5EF4-FFF2-40B4-BE49-F238E27FC236}">
                <a16:creationId xmlns:a16="http://schemas.microsoft.com/office/drawing/2014/main" id="{D14E6B75-8687-5D65-1265-75293B3C1F75}"/>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011370" y="4949224"/>
            <a:ext cx="1016307" cy="1016307"/>
          </a:xfrm>
          <a:prstGeom prst="rect">
            <a:avLst/>
          </a:prstGeom>
        </p:spPr>
      </p:pic>
      <p:sp>
        <p:nvSpPr>
          <p:cNvPr id="42" name="円柱 41">
            <a:extLst>
              <a:ext uri="{FF2B5EF4-FFF2-40B4-BE49-F238E27FC236}">
                <a16:creationId xmlns:a16="http://schemas.microsoft.com/office/drawing/2014/main" id="{2CC869A0-F87F-63A5-6410-205506B76DC4}"/>
              </a:ext>
            </a:extLst>
          </p:cNvPr>
          <p:cNvSpPr/>
          <p:nvPr/>
        </p:nvSpPr>
        <p:spPr>
          <a:xfrm>
            <a:off x="6935954" y="5579765"/>
            <a:ext cx="2041452" cy="716943"/>
          </a:xfrm>
          <a:prstGeom prst="can">
            <a:avLst>
              <a:gd name="adj" fmla="val 50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E0AC112-3885-FD97-AF44-4F957805027F}"/>
              </a:ext>
            </a:extLst>
          </p:cNvPr>
          <p:cNvSpPr txBox="1"/>
          <p:nvPr/>
        </p:nvSpPr>
        <p:spPr>
          <a:xfrm>
            <a:off x="7266230" y="4334331"/>
            <a:ext cx="1421263" cy="307777"/>
          </a:xfrm>
          <a:prstGeom prst="rect">
            <a:avLst/>
          </a:prstGeom>
          <a:solidFill>
            <a:schemeClr val="bg1"/>
          </a:solidFill>
          <a:ln w="38100" cmpd="dbl">
            <a:solidFill>
              <a:schemeClr val="tx1"/>
            </a:solidFill>
          </a:ln>
        </p:spPr>
        <p:txBody>
          <a:bodyPr wrap="square" rtlCol="0">
            <a:spAutoFit/>
          </a:bodyPr>
          <a:lstStyle/>
          <a:p>
            <a:pPr algn="ctr"/>
            <a:r>
              <a:rPr lang="ja-JP" altLang="en-US" sz="1400">
                <a:latin typeface="BIZ UDPゴシック" panose="020B0400000000000000" pitchFamily="50" charset="-128"/>
                <a:ea typeface="BIZ UDPゴシック" panose="020B0400000000000000" pitchFamily="50" charset="-128"/>
              </a:rPr>
              <a:t>勤務者の備蓄</a:t>
            </a:r>
            <a:endParaRPr kumimoji="1" lang="ja-JP" altLang="en-US" sz="140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2AC4AE91-5CB9-B6AE-8A15-8758F07BCABB}"/>
              </a:ext>
            </a:extLst>
          </p:cNvPr>
          <p:cNvSpPr txBox="1"/>
          <p:nvPr/>
        </p:nvSpPr>
        <p:spPr>
          <a:xfrm>
            <a:off x="7149663" y="4677570"/>
            <a:ext cx="1678660" cy="400110"/>
          </a:xfrm>
          <a:prstGeom prst="rect">
            <a:avLst/>
          </a:prstGeom>
          <a:solidFill>
            <a:schemeClr val="bg1">
              <a:alpha val="58000"/>
            </a:schemeClr>
          </a:solidFill>
        </p:spPr>
        <p:txBody>
          <a:bodyPr wrap="square">
            <a:spAutoFit/>
          </a:bodyPr>
          <a:lstStyle/>
          <a:p>
            <a:r>
              <a:rPr lang="ja-JP" altLang="en-US" sz="1000">
                <a:latin typeface="BIZ UDPゴシック" panose="020B0400000000000000" pitchFamily="50" charset="-128"/>
                <a:ea typeface="BIZ UDPゴシック" panose="020B0400000000000000" pitchFamily="50" charset="-128"/>
              </a:rPr>
              <a:t>参加者においては、勤務者のための備蓄品を準備。</a:t>
            </a:r>
          </a:p>
        </p:txBody>
      </p:sp>
      <p:cxnSp>
        <p:nvCxnSpPr>
          <p:cNvPr id="25" name="直線矢印コネクタ 24">
            <a:extLst>
              <a:ext uri="{FF2B5EF4-FFF2-40B4-BE49-F238E27FC236}">
                <a16:creationId xmlns:a16="http://schemas.microsoft.com/office/drawing/2014/main" id="{3D05BBB6-B433-5D1A-A563-2BE463254BB0}"/>
              </a:ext>
            </a:extLst>
          </p:cNvPr>
          <p:cNvCxnSpPr>
            <a:cxnSpLocks/>
          </p:cNvCxnSpPr>
          <p:nvPr/>
        </p:nvCxnSpPr>
        <p:spPr>
          <a:xfrm flipV="1">
            <a:off x="7239769" y="3106615"/>
            <a:ext cx="1594165" cy="222993"/>
          </a:xfrm>
          <a:prstGeom prst="straightConnector1">
            <a:avLst/>
          </a:prstGeom>
          <a:ln w="889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十字形 23">
            <a:extLst>
              <a:ext uri="{FF2B5EF4-FFF2-40B4-BE49-F238E27FC236}">
                <a16:creationId xmlns:a16="http://schemas.microsoft.com/office/drawing/2014/main" id="{25982ADB-D21D-2DF7-B942-C296028F4179}"/>
              </a:ext>
            </a:extLst>
          </p:cNvPr>
          <p:cNvSpPr/>
          <p:nvPr/>
        </p:nvSpPr>
        <p:spPr>
          <a:xfrm rot="18800868">
            <a:off x="7810447" y="2916820"/>
            <a:ext cx="622523" cy="628166"/>
          </a:xfrm>
          <a:prstGeom prst="plus">
            <a:avLst>
              <a:gd name="adj" fmla="val 4515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十字形 29">
            <a:extLst>
              <a:ext uri="{FF2B5EF4-FFF2-40B4-BE49-F238E27FC236}">
                <a16:creationId xmlns:a16="http://schemas.microsoft.com/office/drawing/2014/main" id="{8EEF45A6-61CD-D931-2D2D-BAC0B86BC415}"/>
              </a:ext>
            </a:extLst>
          </p:cNvPr>
          <p:cNvSpPr/>
          <p:nvPr/>
        </p:nvSpPr>
        <p:spPr>
          <a:xfrm rot="18800868">
            <a:off x="4194464" y="2222655"/>
            <a:ext cx="622523" cy="628166"/>
          </a:xfrm>
          <a:prstGeom prst="plus">
            <a:avLst>
              <a:gd name="adj" fmla="val 4515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爆発: 8 pt 31">
            <a:extLst>
              <a:ext uri="{FF2B5EF4-FFF2-40B4-BE49-F238E27FC236}">
                <a16:creationId xmlns:a16="http://schemas.microsoft.com/office/drawing/2014/main" id="{EC335956-9B6A-C6F8-757E-644935203ECD}"/>
              </a:ext>
            </a:extLst>
          </p:cNvPr>
          <p:cNvSpPr/>
          <p:nvPr/>
        </p:nvSpPr>
        <p:spPr>
          <a:xfrm rot="21325698">
            <a:off x="97187" y="1664961"/>
            <a:ext cx="2449911" cy="1479384"/>
          </a:xfrm>
          <a:prstGeom prst="irregularSeal1">
            <a:avLst/>
          </a:prstGeom>
          <a:gradFill>
            <a:gsLst>
              <a:gs pos="40000">
                <a:srgbClr val="FF2700"/>
              </a:gs>
              <a:gs pos="12000">
                <a:srgbClr val="FFC000"/>
              </a:gs>
              <a:gs pos="74000">
                <a:srgbClr val="FF4D00"/>
              </a:gs>
              <a:gs pos="85000">
                <a:srgbClr val="FFC00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latin typeface="BIZ UDPゴシック" panose="020B0400000000000000" pitchFamily="50" charset="-128"/>
                <a:ea typeface="BIZ UDPゴシック" panose="020B0400000000000000" pitchFamily="50" charset="-128"/>
              </a:rPr>
              <a:t>地震発生</a:t>
            </a:r>
          </a:p>
        </p:txBody>
      </p:sp>
      <p:pic>
        <p:nvPicPr>
          <p:cNvPr id="47" name="図 46">
            <a:extLst>
              <a:ext uri="{FF2B5EF4-FFF2-40B4-BE49-F238E27FC236}">
                <a16:creationId xmlns:a16="http://schemas.microsoft.com/office/drawing/2014/main" id="{F6813BBD-C60A-3054-88D4-5A8E405F78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93378" y="5097155"/>
            <a:ext cx="1317844" cy="731110"/>
          </a:xfrm>
          <a:prstGeom prst="rect">
            <a:avLst/>
          </a:prstGeom>
        </p:spPr>
      </p:pic>
      <p:sp>
        <p:nvSpPr>
          <p:cNvPr id="14" name="円柱 13">
            <a:extLst>
              <a:ext uri="{FF2B5EF4-FFF2-40B4-BE49-F238E27FC236}">
                <a16:creationId xmlns:a16="http://schemas.microsoft.com/office/drawing/2014/main" id="{F26ECF9C-1C03-78F7-E4B5-30F669801E04}"/>
              </a:ext>
            </a:extLst>
          </p:cNvPr>
          <p:cNvSpPr/>
          <p:nvPr/>
        </p:nvSpPr>
        <p:spPr>
          <a:xfrm>
            <a:off x="2269403" y="5573421"/>
            <a:ext cx="2041452" cy="716943"/>
          </a:xfrm>
          <a:prstGeom prst="can">
            <a:avLst>
              <a:gd name="adj" fmla="val 50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2" descr="営業所イラスト｜無料イラスト・フリー素材なら「イラストAC」">
            <a:extLst>
              <a:ext uri="{FF2B5EF4-FFF2-40B4-BE49-F238E27FC236}">
                <a16:creationId xmlns:a16="http://schemas.microsoft.com/office/drawing/2014/main" id="{D5C17E4C-E68D-CAAE-ECA1-61EB1AE6D31B}"/>
              </a:ext>
            </a:extLst>
          </p:cNvPr>
          <p:cNvPicPr>
            <a:picLocks noChangeAspect="1" noChangeArrowheads="1"/>
          </p:cNvPicPr>
          <p:nvPr/>
        </p:nvPicPr>
        <p:blipFill>
          <a:blip r:embed="rId5" cstate="email">
            <a:clrChange>
              <a:clrFrom>
                <a:srgbClr val="FDFFFE"/>
              </a:clrFrom>
              <a:clrTo>
                <a:srgbClr val="FDFFFE">
                  <a:alpha val="0"/>
                </a:srgbClr>
              </a:clrTo>
            </a:clrChange>
            <a:extLst>
              <a:ext uri="{28A0092B-C50C-407E-A947-70E740481C1C}">
                <a14:useLocalDpi xmlns:a14="http://schemas.microsoft.com/office/drawing/2010/main"/>
              </a:ext>
            </a:extLst>
          </a:blip>
          <a:srcRect/>
          <a:stretch>
            <a:fillRect/>
          </a:stretch>
        </p:blipFill>
        <p:spPr bwMode="auto">
          <a:xfrm>
            <a:off x="2555178" y="4977780"/>
            <a:ext cx="1442302" cy="1077764"/>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4038FD81-B877-A06F-6E88-74BD08B67CB6}"/>
              </a:ext>
            </a:extLst>
          </p:cNvPr>
          <p:cNvSpPr txBox="1"/>
          <p:nvPr/>
        </p:nvSpPr>
        <p:spPr>
          <a:xfrm>
            <a:off x="2569707" y="4328999"/>
            <a:ext cx="1421263" cy="523220"/>
          </a:xfrm>
          <a:prstGeom prst="rect">
            <a:avLst/>
          </a:prstGeom>
          <a:solidFill>
            <a:schemeClr val="bg1"/>
          </a:solidFill>
          <a:ln w="38100" cmpd="dbl">
            <a:solidFill>
              <a:schemeClr val="tx1"/>
            </a:solidFill>
          </a:ln>
        </p:spPr>
        <p:txBody>
          <a:bodyPr wrap="square" rtlCol="0">
            <a:spAutoFit/>
          </a:bodyPr>
          <a:lstStyle/>
          <a:p>
            <a:pPr algn="ctr"/>
            <a:r>
              <a:rPr kumimoji="1" lang="ja-JP" altLang="en-US" sz="1400">
                <a:latin typeface="BIZ UDPゴシック" panose="020B0400000000000000" pitchFamily="50" charset="-128"/>
                <a:ea typeface="BIZ UDPゴシック" panose="020B0400000000000000" pitchFamily="50" charset="-128"/>
              </a:rPr>
              <a:t>会場内飲食店への協力要請</a:t>
            </a:r>
          </a:p>
        </p:txBody>
      </p:sp>
      <p:sp>
        <p:nvSpPr>
          <p:cNvPr id="43" name="テキスト ボックス 42">
            <a:extLst>
              <a:ext uri="{FF2B5EF4-FFF2-40B4-BE49-F238E27FC236}">
                <a16:creationId xmlns:a16="http://schemas.microsoft.com/office/drawing/2014/main" id="{AB14F690-2BA2-8EB4-50FE-702DD7EE3638}"/>
              </a:ext>
            </a:extLst>
          </p:cNvPr>
          <p:cNvSpPr txBox="1"/>
          <p:nvPr/>
        </p:nvSpPr>
        <p:spPr>
          <a:xfrm>
            <a:off x="21502" y="4682912"/>
            <a:ext cx="1999326" cy="1754326"/>
          </a:xfrm>
          <a:prstGeom prst="rect">
            <a:avLst/>
          </a:prstGeom>
          <a:noFill/>
        </p:spPr>
        <p:txBody>
          <a:bodyPr wrap="square" rtlCol="0">
            <a:spAutoFit/>
          </a:bodyPr>
          <a:lstStyle/>
          <a:p>
            <a:r>
              <a:rPr lang="ja-JP" altLang="en-US" sz="1200" b="1"/>
              <a:t>〇防火・防災等に関するガイドライン</a:t>
            </a:r>
            <a:r>
              <a:rPr lang="en-US" altLang="ja-JP" sz="1200" b="1"/>
              <a:t>(24</a:t>
            </a:r>
            <a:r>
              <a:rPr lang="ja-JP" altLang="en-US" sz="1200" b="1"/>
              <a:t>年</a:t>
            </a:r>
            <a:r>
              <a:rPr lang="en-US" altLang="ja-JP" sz="1200" b="1"/>
              <a:t>5</a:t>
            </a:r>
            <a:r>
              <a:rPr lang="ja-JP" altLang="en-US" sz="1200" b="1"/>
              <a:t>月発</a:t>
            </a:r>
            <a:r>
              <a:rPr lang="en-US" altLang="ja-JP" sz="1200" b="1"/>
              <a:t>)</a:t>
            </a:r>
            <a:endParaRPr lang="en-US" altLang="ja-JP" sz="1200"/>
          </a:p>
          <a:p>
            <a:r>
              <a:rPr lang="ja-JP" altLang="en-US" sz="1200" b="1"/>
              <a:t>〇公式参加者の商業活動に関するガイドライン</a:t>
            </a:r>
            <a:r>
              <a:rPr lang="en-US" altLang="ja-JP" sz="1200" b="1"/>
              <a:t>(23</a:t>
            </a:r>
            <a:r>
              <a:rPr lang="ja-JP" altLang="en-US" sz="1200" b="1"/>
              <a:t>年</a:t>
            </a:r>
            <a:r>
              <a:rPr lang="en-US" altLang="ja-JP" sz="1200" b="1"/>
              <a:t>8</a:t>
            </a:r>
            <a:r>
              <a:rPr lang="ja-JP" altLang="en-US" sz="1200" b="1"/>
              <a:t>月発</a:t>
            </a:r>
            <a:r>
              <a:rPr lang="en-US" altLang="ja-JP" sz="1200" b="1"/>
              <a:t>)</a:t>
            </a:r>
          </a:p>
          <a:p>
            <a:endParaRPr lang="en-US" altLang="ja-JP" sz="1200" b="1"/>
          </a:p>
          <a:p>
            <a:r>
              <a:rPr lang="ja-JP" altLang="en-US" sz="1200" u="sng"/>
              <a:t>災害時の来場者への飲食物の提供について依頼</a:t>
            </a:r>
            <a:endParaRPr lang="en-US" altLang="ja-JP" sz="1200" u="sng"/>
          </a:p>
          <a:p>
            <a:endParaRPr lang="en-US" altLang="ja-JP" sz="1200"/>
          </a:p>
        </p:txBody>
      </p:sp>
      <p:sp>
        <p:nvSpPr>
          <p:cNvPr id="46" name="左中かっこ 45">
            <a:extLst>
              <a:ext uri="{FF2B5EF4-FFF2-40B4-BE49-F238E27FC236}">
                <a16:creationId xmlns:a16="http://schemas.microsoft.com/office/drawing/2014/main" id="{DD0743D1-0CAE-AB78-7D37-CD05E80FA09B}"/>
              </a:ext>
            </a:extLst>
          </p:cNvPr>
          <p:cNvSpPr/>
          <p:nvPr/>
        </p:nvSpPr>
        <p:spPr>
          <a:xfrm flipH="1">
            <a:off x="1831514" y="4655481"/>
            <a:ext cx="288906" cy="1603794"/>
          </a:xfrm>
          <a:prstGeom prst="leftBrace">
            <a:avLst>
              <a:gd name="adj1" fmla="val 63654"/>
              <a:gd name="adj2" fmla="val 5088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80DE386-5AC3-9015-DEDB-B2D235FFA57E}"/>
              </a:ext>
            </a:extLst>
          </p:cNvPr>
          <p:cNvSpPr/>
          <p:nvPr/>
        </p:nvSpPr>
        <p:spPr>
          <a:xfrm>
            <a:off x="9782875" y="162991"/>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資料７</a:t>
            </a:r>
          </a:p>
        </p:txBody>
      </p:sp>
      <p:sp>
        <p:nvSpPr>
          <p:cNvPr id="4" name="テキスト ボックス 3">
            <a:extLst>
              <a:ext uri="{FF2B5EF4-FFF2-40B4-BE49-F238E27FC236}">
                <a16:creationId xmlns:a16="http://schemas.microsoft.com/office/drawing/2014/main" id="{623C954C-E5B8-7F29-B562-197FA0B763C9}"/>
              </a:ext>
            </a:extLst>
          </p:cNvPr>
          <p:cNvSpPr txBox="1"/>
          <p:nvPr/>
        </p:nvSpPr>
        <p:spPr>
          <a:xfrm>
            <a:off x="9187526" y="4082354"/>
            <a:ext cx="1571894" cy="261610"/>
          </a:xfrm>
          <a:prstGeom prst="rect">
            <a:avLst/>
          </a:prstGeom>
          <a:noFill/>
        </p:spPr>
        <p:txBody>
          <a:bodyPr wrap="square" rtlCol="0">
            <a:spAutoFit/>
          </a:bodyPr>
          <a:lstStyle/>
          <a:p>
            <a:r>
              <a:rPr kumimoji="1" lang="ja-JP" altLang="en-US" sz="1100" b="1">
                <a:latin typeface="BIZ UDPゴシック" panose="020B0400000000000000" pitchFamily="50" charset="-128"/>
                <a:ea typeface="BIZ UDPゴシック" panose="020B0400000000000000" pitchFamily="50" charset="-128"/>
              </a:rPr>
              <a:t>主な備蓄品目と数量</a:t>
            </a:r>
          </a:p>
        </p:txBody>
      </p:sp>
      <p:sp>
        <p:nvSpPr>
          <p:cNvPr id="11" name="円柱 10">
            <a:extLst>
              <a:ext uri="{FF2B5EF4-FFF2-40B4-BE49-F238E27FC236}">
                <a16:creationId xmlns:a16="http://schemas.microsoft.com/office/drawing/2014/main" id="{3B919101-AA42-8EAA-BF82-067E944B9B23}"/>
              </a:ext>
            </a:extLst>
          </p:cNvPr>
          <p:cNvSpPr/>
          <p:nvPr/>
        </p:nvSpPr>
        <p:spPr>
          <a:xfrm>
            <a:off x="9679047" y="2042814"/>
            <a:ext cx="2254578" cy="931347"/>
          </a:xfrm>
          <a:prstGeom prst="can">
            <a:avLst>
              <a:gd name="adj" fmla="val 30713"/>
            </a:avLst>
          </a:prstGeom>
          <a:solidFill>
            <a:srgbClr val="B4C7E7">
              <a:alpha val="50196"/>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05288AB-53A2-75CB-4483-A58602FC041F}"/>
              </a:ext>
            </a:extLst>
          </p:cNvPr>
          <p:cNvCxnSpPr>
            <a:cxnSpLocks/>
          </p:cNvCxnSpPr>
          <p:nvPr/>
        </p:nvCxnSpPr>
        <p:spPr>
          <a:xfrm>
            <a:off x="9114900" y="3068058"/>
            <a:ext cx="2791524"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FF114B0-E24F-5DD5-DB71-BC1FD5287F25}"/>
              </a:ext>
            </a:extLst>
          </p:cNvPr>
          <p:cNvSpPr txBox="1"/>
          <p:nvPr/>
        </p:nvSpPr>
        <p:spPr>
          <a:xfrm>
            <a:off x="9267412" y="1651047"/>
            <a:ext cx="1492008" cy="307777"/>
          </a:xfrm>
          <a:prstGeom prst="rect">
            <a:avLst/>
          </a:prstGeom>
          <a:solidFill>
            <a:schemeClr val="bg1"/>
          </a:solidFill>
          <a:ln w="12700" cmpd="sng">
            <a:solidFill>
              <a:schemeClr val="tx1"/>
            </a:solidFill>
          </a:ln>
        </p:spPr>
        <p:txBody>
          <a:bodyPr wrap="square" rtlCol="0">
            <a:spAutoFit/>
          </a:bodyPr>
          <a:lstStyle/>
          <a:p>
            <a:pPr algn="ctr"/>
            <a:r>
              <a:rPr kumimoji="1" lang="ja-JP" altLang="en-US" sz="1400">
                <a:latin typeface="BIZ UDPゴシック" panose="020B0400000000000000" pitchFamily="50" charset="-128"/>
                <a:ea typeface="BIZ UDPゴシック" panose="020B0400000000000000" pitchFamily="50" charset="-128"/>
              </a:rPr>
              <a:t>物資の支援要請</a:t>
            </a:r>
          </a:p>
        </p:txBody>
      </p:sp>
      <p:sp>
        <p:nvSpPr>
          <p:cNvPr id="21" name="矢印: 下カーブ 20">
            <a:extLst>
              <a:ext uri="{FF2B5EF4-FFF2-40B4-BE49-F238E27FC236}">
                <a16:creationId xmlns:a16="http://schemas.microsoft.com/office/drawing/2014/main" id="{D8DA8429-5B00-D0A4-1167-5A1E13CB775B}"/>
              </a:ext>
            </a:extLst>
          </p:cNvPr>
          <p:cNvSpPr/>
          <p:nvPr/>
        </p:nvSpPr>
        <p:spPr>
          <a:xfrm rot="19930734" flipH="1">
            <a:off x="6458283" y="1999747"/>
            <a:ext cx="2789622" cy="6194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a:extLst>
              <a:ext uri="{FF2B5EF4-FFF2-40B4-BE49-F238E27FC236}">
                <a16:creationId xmlns:a16="http://schemas.microsoft.com/office/drawing/2014/main" id="{7DC626FA-9C14-B12F-1658-4630D7DCB8BA}"/>
              </a:ext>
            </a:extLst>
          </p:cNvPr>
          <p:cNvSpPr txBox="1"/>
          <p:nvPr/>
        </p:nvSpPr>
        <p:spPr>
          <a:xfrm>
            <a:off x="8988741" y="2782353"/>
            <a:ext cx="756184" cy="307777"/>
          </a:xfrm>
          <a:prstGeom prst="rect">
            <a:avLst/>
          </a:prstGeom>
          <a:noFill/>
          <a:ln w="38100" cmpd="dbl">
            <a:noFill/>
          </a:ln>
          <a:effectLst>
            <a:outerShdw blurRad="50800" dist="38100" dir="2700000" algn="tl" rotWithShape="0">
              <a:prstClr val="black">
                <a:alpha val="40000"/>
              </a:prstClr>
            </a:outerShdw>
          </a:effectLst>
        </p:spPr>
        <p:txBody>
          <a:bodyPr wrap="square" rtlCol="0">
            <a:spAutoFit/>
          </a:bodyPr>
          <a:lstStyle/>
          <a:p>
            <a:pPr algn="ctr"/>
            <a:r>
              <a:rPr lang="ja-JP" altLang="en-US" sz="1400" b="1">
                <a:latin typeface="BIZ UDPゴシック" panose="020B0400000000000000" pitchFamily="50" charset="-128"/>
                <a:ea typeface="BIZ UDPゴシック" panose="020B0400000000000000" pitchFamily="50" charset="-128"/>
              </a:rPr>
              <a:t>夢洲外</a:t>
            </a:r>
            <a:endParaRPr kumimoji="1" lang="ja-JP" altLang="en-US" sz="1400" b="1">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8A62B12F-E8F5-46AA-B25E-0B5CB9862920}"/>
              </a:ext>
            </a:extLst>
          </p:cNvPr>
          <p:cNvSpPr txBox="1"/>
          <p:nvPr/>
        </p:nvSpPr>
        <p:spPr>
          <a:xfrm>
            <a:off x="9691295" y="2353310"/>
            <a:ext cx="2254578" cy="507831"/>
          </a:xfrm>
          <a:prstGeom prst="rect">
            <a:avLst/>
          </a:prstGeom>
          <a:noFill/>
        </p:spPr>
        <p:txBody>
          <a:bodyPr wrap="square">
            <a:spAutoFit/>
          </a:bodyPr>
          <a:lstStyle/>
          <a:p>
            <a:r>
              <a:rPr lang="ja-JP" altLang="en-US" sz="900">
                <a:latin typeface="BIZ UDPゴシック" panose="020B0400000000000000" pitchFamily="50" charset="-128"/>
                <a:ea typeface="BIZ UDPゴシック" panose="020B0400000000000000" pitchFamily="50" charset="-128"/>
              </a:rPr>
              <a:t>地震等が発生し、想定外の状況により</a:t>
            </a:r>
            <a:endParaRPr lang="en-US" altLang="ja-JP" sz="900">
              <a:latin typeface="BIZ UDPゴシック" panose="020B0400000000000000" pitchFamily="50" charset="-128"/>
              <a:ea typeface="BIZ UDPゴシック" panose="020B0400000000000000" pitchFamily="50" charset="-128"/>
            </a:endParaRPr>
          </a:p>
          <a:p>
            <a:r>
              <a:rPr lang="ja-JP" altLang="en-US" sz="900">
                <a:latin typeface="BIZ UDPゴシック" panose="020B0400000000000000" pitchFamily="50" charset="-128"/>
                <a:ea typeface="BIZ UDPゴシック" panose="020B0400000000000000" pitchFamily="50" charset="-128"/>
              </a:rPr>
              <a:t>備蓄品の不足が予測される場合、大阪府・大阪市に対し救援物資の提供を要請。</a:t>
            </a:r>
          </a:p>
        </p:txBody>
      </p:sp>
      <p:graphicFrame>
        <p:nvGraphicFramePr>
          <p:cNvPr id="9" name="表 8">
            <a:extLst>
              <a:ext uri="{FF2B5EF4-FFF2-40B4-BE49-F238E27FC236}">
                <a16:creationId xmlns:a16="http://schemas.microsoft.com/office/drawing/2014/main" id="{49071768-E70F-8AA3-513C-239B29E758F8}"/>
              </a:ext>
            </a:extLst>
          </p:cNvPr>
          <p:cNvGraphicFramePr>
            <a:graphicFrameLocks noGrp="1"/>
          </p:cNvGraphicFramePr>
          <p:nvPr/>
        </p:nvGraphicFramePr>
        <p:xfrm>
          <a:off x="9194888" y="4343964"/>
          <a:ext cx="2827799" cy="1760220"/>
        </p:xfrm>
        <a:graphic>
          <a:graphicData uri="http://schemas.openxmlformats.org/drawingml/2006/table">
            <a:tbl>
              <a:tblPr firstRow="1" firstCol="1" bandRow="1">
                <a:tableStyleId>{5C22544A-7EE6-4342-B048-85BDC9FD1C3A}</a:tableStyleId>
              </a:tblPr>
              <a:tblGrid>
                <a:gridCol w="1716911">
                  <a:extLst>
                    <a:ext uri="{9D8B030D-6E8A-4147-A177-3AD203B41FA5}">
                      <a16:colId xmlns:a16="http://schemas.microsoft.com/office/drawing/2014/main" val="2865061053"/>
                    </a:ext>
                  </a:extLst>
                </a:gridCol>
                <a:gridCol w="932873">
                  <a:extLst>
                    <a:ext uri="{9D8B030D-6E8A-4147-A177-3AD203B41FA5}">
                      <a16:colId xmlns:a16="http://schemas.microsoft.com/office/drawing/2014/main" val="335201370"/>
                    </a:ext>
                  </a:extLst>
                </a:gridCol>
                <a:gridCol w="178015">
                  <a:extLst>
                    <a:ext uri="{9D8B030D-6E8A-4147-A177-3AD203B41FA5}">
                      <a16:colId xmlns:a16="http://schemas.microsoft.com/office/drawing/2014/main" val="2795953665"/>
                    </a:ext>
                  </a:extLst>
                </a:gridCol>
              </a:tblGrid>
              <a:tr h="0">
                <a:tc>
                  <a:txBody>
                    <a:bodyPr/>
                    <a:lstStyle/>
                    <a:p>
                      <a:pPr algn="ctr"/>
                      <a:r>
                        <a:rPr lang="ja-JP" sz="1050">
                          <a:effectLst/>
                          <a:latin typeface="BIZ UDPゴシック" panose="020B0400000000000000" pitchFamily="50" charset="-128"/>
                          <a:ea typeface="BIZ UDPゴシック" panose="020B0400000000000000" pitchFamily="50" charset="-128"/>
                        </a:rPr>
                        <a:t>品　目</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gridSpan="2">
                  <a:txBody>
                    <a:bodyPr/>
                    <a:lstStyle/>
                    <a:p>
                      <a:pPr algn="ctr"/>
                      <a:r>
                        <a:rPr lang="ja-JP" sz="1050">
                          <a:effectLst/>
                          <a:latin typeface="BIZ UDPゴシック" panose="020B0400000000000000" pitchFamily="50" charset="-128"/>
                          <a:ea typeface="BIZ UDPゴシック" panose="020B0400000000000000" pitchFamily="50" charset="-128"/>
                        </a:rPr>
                        <a:t>数　量</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kumimoji="1" lang="ja-JP" altLang="en-US"/>
                    </a:p>
                  </a:txBody>
                  <a:tcPr/>
                </a:tc>
                <a:extLst>
                  <a:ext uri="{0D108BD9-81ED-4DB2-BD59-A6C34878D82A}">
                    <a16:rowId xmlns:a16="http://schemas.microsoft.com/office/drawing/2014/main" val="2786891228"/>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主食（アルファ米等）</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600,000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食</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583155"/>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飲料水（</a:t>
                      </a:r>
                      <a:r>
                        <a:rPr lang="en-US" sz="1050" b="0">
                          <a:solidFill>
                            <a:schemeClr val="tx1"/>
                          </a:solidFill>
                          <a:effectLst/>
                          <a:latin typeface="BIZ UDPゴシック" panose="020B0400000000000000" pitchFamily="50" charset="-128"/>
                          <a:ea typeface="BIZ UDPゴシック" panose="020B0400000000000000" pitchFamily="50" charset="-128"/>
                        </a:rPr>
                        <a:t>500mL</a:t>
                      </a:r>
                      <a:r>
                        <a:rPr lang="ja-JP" sz="1050" b="0">
                          <a:solidFill>
                            <a:schemeClr val="tx1"/>
                          </a:solidFill>
                          <a:effectLst/>
                          <a:latin typeface="BIZ UDPゴシック" panose="020B0400000000000000" pitchFamily="50" charset="-128"/>
                          <a:ea typeface="BIZ UDPゴシック" panose="020B0400000000000000" pitchFamily="50" charset="-128"/>
                        </a:rPr>
                        <a:t>程度）</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1,900,000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本</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8489264"/>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幼児用ミルク</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5,000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ℓ</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3083350"/>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敷物</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15,000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枚</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35805"/>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保温シート</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150,000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枚</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055650"/>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簡易トイレ</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1,950,000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枚</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291862"/>
                  </a:ext>
                </a:extLst>
              </a:tr>
              <a:tr h="0">
                <a:tc>
                  <a:txBody>
                    <a:bodyPr/>
                    <a:lstStyle/>
                    <a:p>
                      <a:pPr algn="l"/>
                      <a:r>
                        <a:rPr lang="ja-JP" altLang="en-US" sz="1050" b="0">
                          <a:solidFill>
                            <a:schemeClr val="tx1"/>
                          </a:solidFill>
                          <a:effectLst/>
                          <a:latin typeface="BIZ UDPゴシック" panose="020B0400000000000000" pitchFamily="50" charset="-128"/>
                          <a:ea typeface="BIZ UDPゴシック" panose="020B0400000000000000" pitchFamily="50" charset="-128"/>
                        </a:rPr>
                        <a:t>ﾄｲﾚｯﾄﾍﾟｰﾊﾟｰ</a:t>
                      </a:r>
                      <a:r>
                        <a:rPr lang="en-US" altLang="ja-JP" sz="1050" b="0">
                          <a:solidFill>
                            <a:schemeClr val="tx1"/>
                          </a:solidFill>
                          <a:effectLst/>
                          <a:latin typeface="BIZ UDPゴシック" panose="020B0400000000000000" pitchFamily="50" charset="-128"/>
                          <a:ea typeface="BIZ UDPゴシック" panose="020B0400000000000000" pitchFamily="50" charset="-128"/>
                        </a:rPr>
                        <a:t>(</a:t>
                      </a:r>
                      <a:r>
                        <a:rPr lang="en-US" sz="1050" b="0">
                          <a:solidFill>
                            <a:schemeClr val="tx1"/>
                          </a:solidFill>
                          <a:effectLst/>
                          <a:latin typeface="BIZ UDPゴシック" panose="020B0400000000000000" pitchFamily="50" charset="-128"/>
                          <a:ea typeface="BIZ UDPゴシック" panose="020B0400000000000000" pitchFamily="50" charset="-128"/>
                        </a:rPr>
                        <a:t>200</a:t>
                      </a:r>
                      <a:r>
                        <a:rPr lang="ja-JP" sz="1050" b="0">
                          <a:solidFill>
                            <a:schemeClr val="tx1"/>
                          </a:solidFill>
                          <a:effectLst/>
                          <a:latin typeface="BIZ UDPゴシック" panose="020B0400000000000000" pitchFamily="50" charset="-128"/>
                          <a:ea typeface="BIZ UDPゴシック" panose="020B0400000000000000" pitchFamily="50" charset="-128"/>
                        </a:rPr>
                        <a:t>ｍ程度</a:t>
                      </a:r>
                      <a:r>
                        <a:rPr lang="en-US" altLang="ja-JP" sz="1050" b="0">
                          <a:solidFill>
                            <a:schemeClr val="tx1"/>
                          </a:solidFill>
                          <a:effectLst/>
                          <a:latin typeface="BIZ UDPゴシック" panose="020B0400000000000000" pitchFamily="50" charset="-128"/>
                          <a:ea typeface="BIZ UDPゴシック" panose="020B0400000000000000" pitchFamily="50" charset="-128"/>
                        </a:rPr>
                        <a:t>)</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17,000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本</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321621"/>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おむつ（小児</a:t>
                      </a:r>
                      <a:r>
                        <a:rPr lang="en-US" sz="1050" b="0">
                          <a:solidFill>
                            <a:schemeClr val="tx1"/>
                          </a:solidFill>
                          <a:effectLst/>
                          <a:latin typeface="BIZ UDPゴシック" panose="020B0400000000000000" pitchFamily="50" charset="-128"/>
                          <a:ea typeface="BIZ UDPゴシック" panose="020B0400000000000000" pitchFamily="50" charset="-128"/>
                        </a:rPr>
                        <a:t>/</a:t>
                      </a:r>
                      <a:r>
                        <a:rPr lang="ja-JP" sz="1050" b="0">
                          <a:solidFill>
                            <a:schemeClr val="tx1"/>
                          </a:solidFill>
                          <a:effectLst/>
                          <a:latin typeface="BIZ UDPゴシック" panose="020B0400000000000000" pitchFamily="50" charset="-128"/>
                          <a:ea typeface="BIZ UDPゴシック" panose="020B0400000000000000" pitchFamily="50" charset="-128"/>
                        </a:rPr>
                        <a:t>大人用）</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112,000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枚</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973987"/>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生理用品</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88,000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枚</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421090"/>
                  </a:ext>
                </a:extLst>
              </a:tr>
              <a:tr h="0">
                <a:tc>
                  <a:txBody>
                    <a:bodyPr/>
                    <a:lstStyle/>
                    <a:p>
                      <a:pPr algn="l"/>
                      <a:r>
                        <a:rPr lang="ja-JP" sz="1050" b="0">
                          <a:solidFill>
                            <a:schemeClr val="tx1"/>
                          </a:solidFill>
                          <a:effectLst/>
                          <a:latin typeface="BIZ UDPゴシック" panose="020B0400000000000000" pitchFamily="50" charset="-128"/>
                          <a:ea typeface="BIZ UDPゴシック" panose="020B0400000000000000" pitchFamily="50" charset="-128"/>
                        </a:rPr>
                        <a:t>救急セット</a:t>
                      </a:r>
                      <a:endParaRPr lang="ja-JP" sz="1050" b="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50">
                          <a:effectLst/>
                          <a:latin typeface="BIZ UDPゴシック" panose="020B0400000000000000" pitchFamily="50" charset="-128"/>
                          <a:ea typeface="BIZ UDPゴシック" panose="020B0400000000000000" pitchFamily="50" charset="-128"/>
                        </a:rPr>
                        <a:t>100</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a:effectLst/>
                          <a:latin typeface="BIZ UDPゴシック" panose="020B0400000000000000" pitchFamily="50" charset="-128"/>
                          <a:ea typeface="BIZ UDPゴシック" panose="020B0400000000000000" pitchFamily="50" charset="-128"/>
                        </a:rPr>
                        <a:t>箱</a:t>
                      </a:r>
                      <a:endParaRPr lang="ja-JP" sz="105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3674368"/>
                  </a:ext>
                </a:extLst>
              </a:tr>
            </a:tbl>
          </a:graphicData>
        </a:graphic>
      </p:graphicFrame>
    </p:spTree>
    <p:extLst>
      <p:ext uri="{BB962C8B-B14F-4D97-AF65-F5344CB8AC3E}">
        <p14:creationId xmlns:p14="http://schemas.microsoft.com/office/powerpoint/2010/main" val="64579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1153C-C381-77EF-1E2C-D9F5908CA099}"/>
              </a:ext>
            </a:extLst>
          </p:cNvPr>
          <p:cNvSpPr>
            <a:spLocks noGrp="1"/>
          </p:cNvSpPr>
          <p:nvPr>
            <p:ph type="title"/>
          </p:nvPr>
        </p:nvSpPr>
        <p:spPr>
          <a:xfrm>
            <a:off x="118666" y="62280"/>
            <a:ext cx="9058053" cy="481751"/>
          </a:xfrm>
        </p:spPr>
        <p:txBody>
          <a:bodyPr/>
          <a:lstStyle/>
          <a:p>
            <a:pPr algn="dist"/>
            <a:r>
              <a:rPr lang="en-US" altLang="ja-JP" sz="3200" dirty="0">
                <a:latin typeface="ＭＳ Ｐゴシック"/>
                <a:ea typeface="ＭＳ Ｐゴシック"/>
              </a:rPr>
              <a:t>(</a:t>
            </a:r>
            <a:r>
              <a:rPr lang="ja-JP" altLang="en-US" sz="3200" dirty="0">
                <a:latin typeface="ＭＳ Ｐゴシック"/>
                <a:ea typeface="ＭＳ Ｐゴシック"/>
              </a:rPr>
              <a:t>８</a:t>
            </a:r>
            <a:r>
              <a:rPr lang="en-US" altLang="ja-JP" sz="3200" dirty="0">
                <a:latin typeface="ＭＳ Ｐゴシック"/>
                <a:ea typeface="ＭＳ Ｐゴシック"/>
              </a:rPr>
              <a:t>)</a:t>
            </a:r>
            <a:r>
              <a:rPr lang="ja-JP" altLang="en-US" sz="3200" dirty="0">
                <a:latin typeface="ＭＳ Ｐゴシック"/>
                <a:ea typeface="ＭＳ Ｐゴシック"/>
              </a:rPr>
              <a:t>船舶による代替輸送及び緊急時の傷病者搬送</a:t>
            </a:r>
            <a:endParaRPr lang="ja-JP" altLang="en-US" sz="3200" dirty="0"/>
          </a:p>
        </p:txBody>
      </p:sp>
      <p:sp>
        <p:nvSpPr>
          <p:cNvPr id="4" name="スライド番号プレースホルダー 3">
            <a:extLst>
              <a:ext uri="{FF2B5EF4-FFF2-40B4-BE49-F238E27FC236}">
                <a16:creationId xmlns:a16="http://schemas.microsoft.com/office/drawing/2014/main" id="{B1F1C8E1-9188-128E-C1CB-F9FE29FA9C0B}"/>
              </a:ext>
            </a:extLst>
          </p:cNvPr>
          <p:cNvSpPr>
            <a:spLocks noGrp="1"/>
          </p:cNvSpPr>
          <p:nvPr>
            <p:ph type="sldNum" sz="quarter" idx="12"/>
          </p:nvPr>
        </p:nvSpPr>
        <p:spPr/>
        <p:txBody>
          <a:bodyPr/>
          <a:lstStyle/>
          <a:p>
            <a:r>
              <a:rPr lang="en-US" altLang="ja-JP" dirty="0"/>
              <a:t>10</a:t>
            </a:r>
            <a:endParaRPr lang="ja-JP" altLang="en-US" dirty="0"/>
          </a:p>
        </p:txBody>
      </p:sp>
      <p:pic>
        <p:nvPicPr>
          <p:cNvPr id="6" name="図 5" descr="テーブル が含まれている画像  自動的に生成された説明">
            <a:extLst>
              <a:ext uri="{FF2B5EF4-FFF2-40B4-BE49-F238E27FC236}">
                <a16:creationId xmlns:a16="http://schemas.microsoft.com/office/drawing/2014/main" id="{DF97492F-CDED-946D-272E-FF9D9F4E070C}"/>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1936896" y="1456803"/>
            <a:ext cx="9684807" cy="5092832"/>
          </a:xfrm>
          <a:prstGeom prst="rect">
            <a:avLst/>
          </a:prstGeom>
          <a:effectLst>
            <a:softEdge rad="292100"/>
          </a:effectLst>
        </p:spPr>
      </p:pic>
      <p:sp>
        <p:nvSpPr>
          <p:cNvPr id="7" name="テキスト ボックス 6">
            <a:extLst>
              <a:ext uri="{FF2B5EF4-FFF2-40B4-BE49-F238E27FC236}">
                <a16:creationId xmlns:a16="http://schemas.microsoft.com/office/drawing/2014/main" id="{608BD216-684A-394C-67B1-2DCBE6B83473}"/>
              </a:ext>
            </a:extLst>
          </p:cNvPr>
          <p:cNvSpPr txBox="1"/>
          <p:nvPr/>
        </p:nvSpPr>
        <p:spPr>
          <a:xfrm rot="1249599">
            <a:off x="6149413" y="3325724"/>
            <a:ext cx="1075718" cy="338554"/>
          </a:xfrm>
          <a:prstGeom prst="rect">
            <a:avLst/>
          </a:prstGeom>
          <a:solidFill>
            <a:schemeClr val="bg1">
              <a:alpha val="50000"/>
            </a:schemeClr>
          </a:solid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夢舞大橋</a:t>
            </a:r>
          </a:p>
        </p:txBody>
      </p:sp>
      <p:sp>
        <p:nvSpPr>
          <p:cNvPr id="13" name="テキスト ボックス 12">
            <a:extLst>
              <a:ext uri="{FF2B5EF4-FFF2-40B4-BE49-F238E27FC236}">
                <a16:creationId xmlns:a16="http://schemas.microsoft.com/office/drawing/2014/main" id="{DDD76546-D136-F7B1-8B34-52C2CCCBE61E}"/>
              </a:ext>
            </a:extLst>
          </p:cNvPr>
          <p:cNvSpPr txBox="1"/>
          <p:nvPr/>
        </p:nvSpPr>
        <p:spPr>
          <a:xfrm rot="21083474">
            <a:off x="10091149" y="3771782"/>
            <a:ext cx="1321637" cy="338554"/>
          </a:xfrm>
          <a:prstGeom prst="rect">
            <a:avLst/>
          </a:prstGeom>
          <a:solidFill>
            <a:schemeClr val="bg1">
              <a:alpha val="50000"/>
            </a:schemeClr>
          </a:solid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夢</a:t>
            </a:r>
            <a:r>
              <a:rPr lang="ja-JP" altLang="en-US" sz="1600">
                <a:latin typeface="BIZ UDPゴシック" panose="020B0400000000000000" pitchFamily="50" charset="-128"/>
                <a:ea typeface="BIZ UDPゴシック" panose="020B0400000000000000" pitchFamily="50" charset="-128"/>
              </a:rPr>
              <a:t>咲トンネル</a:t>
            </a:r>
            <a:endParaRPr kumimoji="1" lang="ja-JP" altLang="en-US" sz="1600">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DD29851E-CC98-B6D8-4BB3-3DAEE34F6B28}"/>
              </a:ext>
            </a:extLst>
          </p:cNvPr>
          <p:cNvCxnSpPr>
            <a:cxnSpLocks/>
          </p:cNvCxnSpPr>
          <p:nvPr/>
        </p:nvCxnSpPr>
        <p:spPr>
          <a:xfrm flipV="1">
            <a:off x="9901979" y="4138281"/>
            <a:ext cx="1689130" cy="258255"/>
          </a:xfrm>
          <a:prstGeom prst="straightConnector1">
            <a:avLst/>
          </a:prstGeom>
          <a:ln w="889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十字形 4">
            <a:extLst>
              <a:ext uri="{FF2B5EF4-FFF2-40B4-BE49-F238E27FC236}">
                <a16:creationId xmlns:a16="http://schemas.microsoft.com/office/drawing/2014/main" id="{337F2606-DA1E-4E1A-1041-FE5C51A0EAED}"/>
              </a:ext>
            </a:extLst>
          </p:cNvPr>
          <p:cNvSpPr/>
          <p:nvPr/>
        </p:nvSpPr>
        <p:spPr>
          <a:xfrm rot="19060225">
            <a:off x="6296297" y="3471648"/>
            <a:ext cx="442376" cy="439980"/>
          </a:xfrm>
          <a:prstGeom prst="plus">
            <a:avLst>
              <a:gd name="adj" fmla="val 4515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3014D51A-57CD-92A7-2DF7-AE5C983CA06C}"/>
              </a:ext>
            </a:extLst>
          </p:cNvPr>
          <p:cNvSpPr/>
          <p:nvPr/>
        </p:nvSpPr>
        <p:spPr>
          <a:xfrm>
            <a:off x="83833" y="3789046"/>
            <a:ext cx="2620399" cy="2607168"/>
          </a:xfrm>
          <a:prstGeom prst="roundRect">
            <a:avLst>
              <a:gd name="adj" fmla="val 11267"/>
            </a:avLst>
          </a:prstGeom>
          <a:solidFill>
            <a:schemeClr val="bg1">
              <a:alpha val="5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十字形 8">
            <a:extLst>
              <a:ext uri="{FF2B5EF4-FFF2-40B4-BE49-F238E27FC236}">
                <a16:creationId xmlns:a16="http://schemas.microsoft.com/office/drawing/2014/main" id="{A3DD20A9-4E7C-51A0-B439-389EA02997D1}"/>
              </a:ext>
            </a:extLst>
          </p:cNvPr>
          <p:cNvSpPr/>
          <p:nvPr/>
        </p:nvSpPr>
        <p:spPr>
          <a:xfrm rot="18800868">
            <a:off x="10399045" y="3983265"/>
            <a:ext cx="622523" cy="628166"/>
          </a:xfrm>
          <a:prstGeom prst="plus">
            <a:avLst>
              <a:gd name="adj" fmla="val 4515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C4AE10F0-79AA-987B-B53F-DE14D05690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98718" y="5026071"/>
            <a:ext cx="1080800" cy="561718"/>
          </a:xfrm>
          <a:prstGeom prst="rect">
            <a:avLst/>
          </a:prstGeom>
        </p:spPr>
      </p:pic>
      <p:sp>
        <p:nvSpPr>
          <p:cNvPr id="43" name="テキスト ボックス 42">
            <a:extLst>
              <a:ext uri="{FF2B5EF4-FFF2-40B4-BE49-F238E27FC236}">
                <a16:creationId xmlns:a16="http://schemas.microsoft.com/office/drawing/2014/main" id="{C6C4141A-05F6-F8AD-2DE3-0B2F3E5678D5}"/>
              </a:ext>
            </a:extLst>
          </p:cNvPr>
          <p:cNvSpPr txBox="1"/>
          <p:nvPr/>
        </p:nvSpPr>
        <p:spPr>
          <a:xfrm>
            <a:off x="917080" y="3785372"/>
            <a:ext cx="1150991" cy="338554"/>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関係機関</a:t>
            </a:r>
          </a:p>
        </p:txBody>
      </p:sp>
      <p:pic>
        <p:nvPicPr>
          <p:cNvPr id="10" name="図 9">
            <a:extLst>
              <a:ext uri="{FF2B5EF4-FFF2-40B4-BE49-F238E27FC236}">
                <a16:creationId xmlns:a16="http://schemas.microsoft.com/office/drawing/2014/main" id="{EEAF8589-3DDF-5021-080C-B99E0176E3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97827" y="4112313"/>
            <a:ext cx="1001493" cy="890713"/>
          </a:xfrm>
          <a:prstGeom prst="rect">
            <a:avLst/>
          </a:prstGeom>
        </p:spPr>
      </p:pic>
      <p:sp>
        <p:nvSpPr>
          <p:cNvPr id="51" name="四角形: 角を丸くする 50">
            <a:extLst>
              <a:ext uri="{FF2B5EF4-FFF2-40B4-BE49-F238E27FC236}">
                <a16:creationId xmlns:a16="http://schemas.microsoft.com/office/drawing/2014/main" id="{F2AD9F76-984A-012A-AB63-000BFDFA0E4C}"/>
              </a:ext>
            </a:extLst>
          </p:cNvPr>
          <p:cNvSpPr/>
          <p:nvPr/>
        </p:nvSpPr>
        <p:spPr>
          <a:xfrm>
            <a:off x="6575752" y="1938031"/>
            <a:ext cx="1691190" cy="1098614"/>
          </a:xfrm>
          <a:prstGeom prst="roundRect">
            <a:avLst/>
          </a:prstGeom>
          <a:solidFill>
            <a:schemeClr val="bg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E945F33F-FD8D-9105-FB2D-35001CEEE056}"/>
              </a:ext>
            </a:extLst>
          </p:cNvPr>
          <p:cNvCxnSpPr>
            <a:cxnSpLocks/>
          </p:cNvCxnSpPr>
          <p:nvPr/>
        </p:nvCxnSpPr>
        <p:spPr>
          <a:xfrm>
            <a:off x="8296226" y="2245779"/>
            <a:ext cx="1345928" cy="0"/>
          </a:xfrm>
          <a:prstGeom prst="straightConnector1">
            <a:avLst/>
          </a:prstGeom>
          <a:ln w="63500">
            <a:solidFill>
              <a:schemeClr val="accent5">
                <a:lumMod val="75000"/>
              </a:schemeClr>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74B85C74-8E67-EA1D-04AA-DFAB50CA84AB}"/>
              </a:ext>
            </a:extLst>
          </p:cNvPr>
          <p:cNvSpPr/>
          <p:nvPr/>
        </p:nvSpPr>
        <p:spPr>
          <a:xfrm>
            <a:off x="8573412" y="2047859"/>
            <a:ext cx="1002158" cy="35788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協力要請</a:t>
            </a:r>
          </a:p>
        </p:txBody>
      </p:sp>
      <p:grpSp>
        <p:nvGrpSpPr>
          <p:cNvPr id="24" name="グループ化 23">
            <a:extLst>
              <a:ext uri="{FF2B5EF4-FFF2-40B4-BE49-F238E27FC236}">
                <a16:creationId xmlns:a16="http://schemas.microsoft.com/office/drawing/2014/main" id="{6AAF20ED-15C4-23FB-8641-638E30F36657}"/>
              </a:ext>
            </a:extLst>
          </p:cNvPr>
          <p:cNvGrpSpPr/>
          <p:nvPr/>
        </p:nvGrpSpPr>
        <p:grpSpPr>
          <a:xfrm>
            <a:off x="6981419" y="4524397"/>
            <a:ext cx="2195300" cy="1833781"/>
            <a:chOff x="8116061" y="4367450"/>
            <a:chExt cx="2195300" cy="1833781"/>
          </a:xfrm>
        </p:grpSpPr>
        <p:sp>
          <p:nvSpPr>
            <p:cNvPr id="18" name="四角形: 角を丸くする 17">
              <a:extLst>
                <a:ext uri="{FF2B5EF4-FFF2-40B4-BE49-F238E27FC236}">
                  <a16:creationId xmlns:a16="http://schemas.microsoft.com/office/drawing/2014/main" id="{B3D62ACB-2F21-8F7B-9711-E4E74C1A2C4A}"/>
                </a:ext>
              </a:extLst>
            </p:cNvPr>
            <p:cNvSpPr/>
            <p:nvPr/>
          </p:nvSpPr>
          <p:spPr>
            <a:xfrm>
              <a:off x="8116061" y="4367450"/>
              <a:ext cx="1909622" cy="1833781"/>
            </a:xfrm>
            <a:prstGeom prst="roundRect">
              <a:avLst/>
            </a:prstGeom>
            <a:solidFill>
              <a:schemeClr val="bg1">
                <a:alpha val="5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a:extLst>
                <a:ext uri="{FF2B5EF4-FFF2-40B4-BE49-F238E27FC236}">
                  <a16:creationId xmlns:a16="http://schemas.microsoft.com/office/drawing/2014/main" id="{8FDA5D69-8EB8-3070-9600-4A5457D3BD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79293" y="4856085"/>
              <a:ext cx="1044779" cy="98870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120FD6F8-2538-487A-84C1-9093568E23FB}"/>
                </a:ext>
              </a:extLst>
            </p:cNvPr>
            <p:cNvSpPr txBox="1"/>
            <p:nvPr/>
          </p:nvSpPr>
          <p:spPr>
            <a:xfrm>
              <a:off x="8501204" y="5856292"/>
              <a:ext cx="1810157"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危機管理センター</a:t>
              </a:r>
            </a:p>
          </p:txBody>
        </p:sp>
        <p:sp>
          <p:nvSpPr>
            <p:cNvPr id="22" name="テキスト ボックス 21">
              <a:extLst>
                <a:ext uri="{FF2B5EF4-FFF2-40B4-BE49-F238E27FC236}">
                  <a16:creationId xmlns:a16="http://schemas.microsoft.com/office/drawing/2014/main" id="{C9494E6B-550A-C23D-F09F-F4CB2D470C2B}"/>
                </a:ext>
              </a:extLst>
            </p:cNvPr>
            <p:cNvSpPr txBox="1"/>
            <p:nvPr/>
          </p:nvSpPr>
          <p:spPr>
            <a:xfrm>
              <a:off x="8776828" y="4560320"/>
              <a:ext cx="887950" cy="338554"/>
            </a:xfrm>
            <a:prstGeom prst="rect">
              <a:avLst/>
            </a:prstGeom>
            <a:noFill/>
          </p:spPr>
          <p:txBody>
            <a:bodyPr wrap="square" rtlCol="0">
              <a:spAutoFit/>
            </a:bodyPr>
            <a:lstStyle/>
            <a:p>
              <a:r>
                <a:rPr lang="ja-JP" altLang="en-US" sz="1600">
                  <a:latin typeface="BIZ UDPゴシック" panose="020B0400000000000000" pitchFamily="50" charset="-128"/>
                  <a:ea typeface="BIZ UDPゴシック" panose="020B0400000000000000" pitchFamily="50" charset="-128"/>
                </a:rPr>
                <a:t>協　会</a:t>
              </a:r>
              <a:endParaRPr kumimoji="1" lang="ja-JP" altLang="en-US" sz="1600">
                <a:latin typeface="BIZ UDPゴシック" panose="020B0400000000000000" pitchFamily="50" charset="-128"/>
                <a:ea typeface="BIZ UDPゴシック" panose="020B0400000000000000" pitchFamily="50" charset="-128"/>
              </a:endParaRPr>
            </a:p>
          </p:txBody>
        </p:sp>
      </p:grpSp>
      <p:sp>
        <p:nvSpPr>
          <p:cNvPr id="25" name="四角形: 角を丸くする 24">
            <a:extLst>
              <a:ext uri="{FF2B5EF4-FFF2-40B4-BE49-F238E27FC236}">
                <a16:creationId xmlns:a16="http://schemas.microsoft.com/office/drawing/2014/main" id="{5C2EDE29-0B2D-D743-2FE8-012C649BD695}"/>
              </a:ext>
            </a:extLst>
          </p:cNvPr>
          <p:cNvSpPr/>
          <p:nvPr/>
        </p:nvSpPr>
        <p:spPr>
          <a:xfrm>
            <a:off x="9666811" y="1829695"/>
            <a:ext cx="1909622" cy="1833781"/>
          </a:xfrm>
          <a:prstGeom prst="roundRect">
            <a:avLst/>
          </a:prstGeom>
          <a:solidFill>
            <a:schemeClr val="bg1">
              <a:alpha val="5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A5114B8-A762-8130-FC61-1B3241A8C3EE}"/>
              </a:ext>
            </a:extLst>
          </p:cNvPr>
          <p:cNvSpPr txBox="1"/>
          <p:nvPr/>
        </p:nvSpPr>
        <p:spPr>
          <a:xfrm>
            <a:off x="9930881" y="1934502"/>
            <a:ext cx="1519928" cy="338554"/>
          </a:xfrm>
          <a:prstGeom prst="rect">
            <a:avLst/>
          </a:prstGeom>
          <a:noFill/>
        </p:spPr>
        <p:txBody>
          <a:bodyPr wrap="square" rtlCol="0">
            <a:spAutoFit/>
          </a:bodyPr>
          <a:lstStyle/>
          <a:p>
            <a:r>
              <a:rPr lang="ja-JP" altLang="en-US" sz="1600">
                <a:latin typeface="BIZ UDPゴシック" panose="020B0400000000000000" pitchFamily="50" charset="-128"/>
                <a:ea typeface="BIZ UDPゴシック" panose="020B0400000000000000" pitchFamily="50" charset="-128"/>
              </a:rPr>
              <a:t>大阪府・大阪市</a:t>
            </a:r>
            <a:endParaRPr kumimoji="1" lang="ja-JP" altLang="en-US" sz="1600">
              <a:latin typeface="BIZ UDPゴシック" panose="020B0400000000000000" pitchFamily="50" charset="-128"/>
              <a:ea typeface="BIZ UDPゴシック" panose="020B0400000000000000" pitchFamily="50" charset="-128"/>
            </a:endParaRPr>
          </a:p>
        </p:txBody>
      </p:sp>
      <p:pic>
        <p:nvPicPr>
          <p:cNvPr id="21" name="Picture 2" descr="【冷や汗】運転免許更新忘れて期限切れたけどちゃんと再交付受けられたよ！【門真運転免許試験場】 | ぱつログ（HMP2BLOG）">
            <a:extLst>
              <a:ext uri="{FF2B5EF4-FFF2-40B4-BE49-F238E27FC236}">
                <a16:creationId xmlns:a16="http://schemas.microsoft.com/office/drawing/2014/main" id="{D3745157-8BF7-3461-4AD4-DC78F42E47E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34082" y="2327513"/>
            <a:ext cx="1280940" cy="944956"/>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BE524858-C41D-DE27-8F4F-8D09B2093919}"/>
              </a:ext>
            </a:extLst>
          </p:cNvPr>
          <p:cNvSpPr txBox="1"/>
          <p:nvPr/>
        </p:nvSpPr>
        <p:spPr>
          <a:xfrm>
            <a:off x="9941464" y="3136270"/>
            <a:ext cx="1498763" cy="461665"/>
          </a:xfrm>
          <a:prstGeom prst="rect">
            <a:avLst/>
          </a:prstGeom>
          <a:noFill/>
        </p:spPr>
        <p:txBody>
          <a:bodyPr wrap="square" rtlCol="0">
            <a:spAutoFit/>
          </a:bodyPr>
          <a:lstStyle/>
          <a:p>
            <a:r>
              <a:rPr lang="ja-JP" altLang="en-US" sz="1200">
                <a:latin typeface="BIZ UDPゴシック" panose="020B0400000000000000" pitchFamily="50" charset="-128"/>
                <a:ea typeface="BIZ UDPゴシック" panose="020B0400000000000000" pitchFamily="50" charset="-128"/>
              </a:rPr>
              <a:t>大阪府危機管理室</a:t>
            </a:r>
            <a:endParaRPr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大阪市危機管理室</a:t>
            </a:r>
          </a:p>
        </p:txBody>
      </p:sp>
      <p:sp>
        <p:nvSpPr>
          <p:cNvPr id="8" name="爆発: 8 pt 7">
            <a:extLst>
              <a:ext uri="{FF2B5EF4-FFF2-40B4-BE49-F238E27FC236}">
                <a16:creationId xmlns:a16="http://schemas.microsoft.com/office/drawing/2014/main" id="{C1D18CB9-8C48-BCC4-C365-9E1F0808E060}"/>
              </a:ext>
            </a:extLst>
          </p:cNvPr>
          <p:cNvSpPr/>
          <p:nvPr/>
        </p:nvSpPr>
        <p:spPr>
          <a:xfrm rot="21272028">
            <a:off x="75703" y="1772723"/>
            <a:ext cx="3112976" cy="1700402"/>
          </a:xfrm>
          <a:prstGeom prst="irregularSeal1">
            <a:avLst/>
          </a:prstGeom>
          <a:gradFill>
            <a:gsLst>
              <a:gs pos="40000">
                <a:srgbClr val="FF2700"/>
              </a:gs>
              <a:gs pos="12000">
                <a:srgbClr val="FFC000"/>
              </a:gs>
              <a:gs pos="74000">
                <a:srgbClr val="FF4D00"/>
              </a:gs>
              <a:gs pos="85000">
                <a:srgbClr val="FFC00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latin typeface="BIZ UDPゴシック" panose="020B0400000000000000" pitchFamily="50" charset="-128"/>
                <a:ea typeface="BIZ UDPゴシック" panose="020B0400000000000000" pitchFamily="50" charset="-128"/>
              </a:rPr>
              <a:t>地震発生</a:t>
            </a:r>
          </a:p>
        </p:txBody>
      </p:sp>
      <p:sp>
        <p:nvSpPr>
          <p:cNvPr id="39" name="フリーフォーム: 図形 38">
            <a:extLst>
              <a:ext uri="{FF2B5EF4-FFF2-40B4-BE49-F238E27FC236}">
                <a16:creationId xmlns:a16="http://schemas.microsoft.com/office/drawing/2014/main" id="{F10C31DD-C071-F1FA-0C72-ED5073436DF2}"/>
              </a:ext>
            </a:extLst>
          </p:cNvPr>
          <p:cNvSpPr/>
          <p:nvPr/>
        </p:nvSpPr>
        <p:spPr>
          <a:xfrm>
            <a:off x="8741229" y="2405743"/>
            <a:ext cx="3254828" cy="3211286"/>
          </a:xfrm>
          <a:custGeom>
            <a:avLst/>
            <a:gdLst>
              <a:gd name="connsiteX0" fmla="*/ 0 w 3254828"/>
              <a:gd name="connsiteY0" fmla="*/ 3211286 h 3211286"/>
              <a:gd name="connsiteX1" fmla="*/ 3254828 w 3254828"/>
              <a:gd name="connsiteY1" fmla="*/ 3211286 h 3211286"/>
              <a:gd name="connsiteX2" fmla="*/ 3254828 w 3254828"/>
              <a:gd name="connsiteY2" fmla="*/ 0 h 3211286"/>
              <a:gd name="connsiteX3" fmla="*/ 2939142 w 3254828"/>
              <a:gd name="connsiteY3" fmla="*/ 0 h 3211286"/>
            </a:gdLst>
            <a:ahLst/>
            <a:cxnLst>
              <a:cxn ang="0">
                <a:pos x="connsiteX0" y="connsiteY0"/>
              </a:cxn>
              <a:cxn ang="0">
                <a:pos x="connsiteX1" y="connsiteY1"/>
              </a:cxn>
              <a:cxn ang="0">
                <a:pos x="connsiteX2" y="connsiteY2"/>
              </a:cxn>
              <a:cxn ang="0">
                <a:pos x="connsiteX3" y="connsiteY3"/>
              </a:cxn>
            </a:cxnLst>
            <a:rect l="l" t="t" r="r" b="b"/>
            <a:pathLst>
              <a:path w="3254828" h="3211286">
                <a:moveTo>
                  <a:pt x="0" y="3211286"/>
                </a:moveTo>
                <a:lnTo>
                  <a:pt x="3254828" y="3211286"/>
                </a:lnTo>
                <a:lnTo>
                  <a:pt x="3254828" y="0"/>
                </a:lnTo>
                <a:lnTo>
                  <a:pt x="2939142" y="0"/>
                </a:lnTo>
              </a:path>
            </a:pathLst>
          </a:custGeom>
          <a:noFill/>
          <a:ln w="19050">
            <a:solidFill>
              <a:schemeClr val="tx1"/>
            </a:solidFill>
            <a:prstDash val="sysDot"/>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9BE11C8-1F56-ACD5-E57C-1CAA322E31B6}"/>
              </a:ext>
            </a:extLst>
          </p:cNvPr>
          <p:cNvSpPr txBox="1"/>
          <p:nvPr/>
        </p:nvSpPr>
        <p:spPr>
          <a:xfrm>
            <a:off x="11227745" y="5580439"/>
            <a:ext cx="887950" cy="338554"/>
          </a:xfrm>
          <a:prstGeom prst="rect">
            <a:avLst/>
          </a:prstGeom>
          <a:noFill/>
        </p:spPr>
        <p:txBody>
          <a:bodyPr wrap="square" rtlCol="0">
            <a:spAutoFit/>
          </a:bodyPr>
          <a:lstStyle/>
          <a:p>
            <a:r>
              <a:rPr lang="ja-JP" altLang="en-US" sz="1600">
                <a:latin typeface="BIZ UDPゴシック" panose="020B0400000000000000" pitchFamily="50" charset="-128"/>
                <a:ea typeface="BIZ UDPゴシック" panose="020B0400000000000000" pitchFamily="50" charset="-128"/>
              </a:rPr>
              <a:t>連　携</a:t>
            </a:r>
            <a:endParaRPr kumimoji="1" lang="ja-JP" altLang="en-US" sz="160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DD2C8538-53D8-6F59-A1D8-E23A1E07C482}"/>
              </a:ext>
            </a:extLst>
          </p:cNvPr>
          <p:cNvSpPr txBox="1"/>
          <p:nvPr/>
        </p:nvSpPr>
        <p:spPr>
          <a:xfrm>
            <a:off x="1681633" y="5465636"/>
            <a:ext cx="1150991" cy="338554"/>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消　防</a:t>
            </a:r>
          </a:p>
        </p:txBody>
      </p:sp>
      <p:sp>
        <p:nvSpPr>
          <p:cNvPr id="49" name="テキスト ボックス 48">
            <a:extLst>
              <a:ext uri="{FF2B5EF4-FFF2-40B4-BE49-F238E27FC236}">
                <a16:creationId xmlns:a16="http://schemas.microsoft.com/office/drawing/2014/main" id="{254C17F1-643F-3E57-15C0-E54EE1B3E686}"/>
              </a:ext>
            </a:extLst>
          </p:cNvPr>
          <p:cNvSpPr txBox="1"/>
          <p:nvPr/>
        </p:nvSpPr>
        <p:spPr>
          <a:xfrm>
            <a:off x="1471995" y="4439631"/>
            <a:ext cx="1346852" cy="338554"/>
          </a:xfrm>
          <a:prstGeom prst="rect">
            <a:avLst/>
          </a:prstGeom>
          <a:noFill/>
        </p:spPr>
        <p:txBody>
          <a:bodyPr wrap="square" rtlCol="0">
            <a:spAutoFit/>
          </a:bodyPr>
          <a:lstStyle/>
          <a:p>
            <a:r>
              <a:rPr lang="ja-JP" altLang="en-US" sz="1600">
                <a:latin typeface="BIZ UDPゴシック" panose="020B0400000000000000" pitchFamily="50" charset="-128"/>
                <a:ea typeface="BIZ UDPゴシック" panose="020B0400000000000000" pitchFamily="50" charset="-128"/>
              </a:rPr>
              <a:t>ドクターヘリ</a:t>
            </a:r>
            <a:endParaRPr kumimoji="1" lang="ja-JP" altLang="en-US" sz="160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D823D65-9AE0-4E0F-B2C9-4F1A3A33D003}"/>
              </a:ext>
            </a:extLst>
          </p:cNvPr>
          <p:cNvSpPr/>
          <p:nvPr/>
        </p:nvSpPr>
        <p:spPr>
          <a:xfrm>
            <a:off x="9893835" y="175790"/>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資料８</a:t>
            </a:r>
          </a:p>
        </p:txBody>
      </p:sp>
      <p:sp>
        <p:nvSpPr>
          <p:cNvPr id="3" name="正方形/長方形 2">
            <a:extLst>
              <a:ext uri="{FF2B5EF4-FFF2-40B4-BE49-F238E27FC236}">
                <a16:creationId xmlns:a16="http://schemas.microsoft.com/office/drawing/2014/main" id="{799FBA94-706D-7903-4100-D3B5A3143B85}"/>
              </a:ext>
            </a:extLst>
          </p:cNvPr>
          <p:cNvSpPr/>
          <p:nvPr/>
        </p:nvSpPr>
        <p:spPr>
          <a:xfrm>
            <a:off x="239938" y="688319"/>
            <a:ext cx="11768867" cy="1204525"/>
          </a:xfrm>
          <a:prstGeom prst="rect">
            <a:avLst/>
          </a:prstGeom>
          <a:solidFill>
            <a:schemeClr val="accent2">
              <a:lumMod val="40000"/>
              <a:lumOff val="60000"/>
            </a:schemeClr>
          </a:solidFill>
          <a:ln cmpd="tri">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u="heavy" dirty="0">
                <a:solidFill>
                  <a:schemeClr val="tx1">
                    <a:lumMod val="85000"/>
                    <a:lumOff val="15000"/>
                  </a:schemeClr>
                </a:solidFill>
                <a:latin typeface="BIZ UDPゴシック" panose="020B0400000000000000" pitchFamily="50" charset="-128"/>
                <a:ea typeface="BIZ UDPゴシック" panose="020B0400000000000000" pitchFamily="50" charset="-128"/>
              </a:rPr>
              <a:t>（６）（７）に記載の体制等を備えるが、不測の事態には大阪府・大阪市および関係機関へ以下の要請を行う。</a:t>
            </a:r>
            <a:endParaRPr lang="en-US" altLang="ja-JP" u="heavy"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地震等により夢洲での滞在が継続する場合、大阪府・大阪市へ船舶による代替輸送等を要請。</a:t>
            </a:r>
            <a:endParaRPr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アクセスルート（道路）の状況により、救急車が利用できない状況で、傷病者等の搬送が必要となった場合は、</a:t>
            </a:r>
            <a:endParaRPr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ヘリコプターや船舶の利用について関係機関に要請。</a:t>
            </a:r>
          </a:p>
        </p:txBody>
      </p:sp>
      <p:cxnSp>
        <p:nvCxnSpPr>
          <p:cNvPr id="23" name="直線矢印コネクタ 22">
            <a:extLst>
              <a:ext uri="{FF2B5EF4-FFF2-40B4-BE49-F238E27FC236}">
                <a16:creationId xmlns:a16="http://schemas.microsoft.com/office/drawing/2014/main" id="{F06D5500-FEF7-81C6-66C2-EC2477B4A46A}"/>
              </a:ext>
            </a:extLst>
          </p:cNvPr>
          <p:cNvCxnSpPr/>
          <p:nvPr/>
        </p:nvCxnSpPr>
        <p:spPr>
          <a:xfrm>
            <a:off x="2623128" y="5671129"/>
            <a:ext cx="4561197" cy="0"/>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74DE21B-C694-9D2E-E821-ACA0E0846A4E}"/>
              </a:ext>
            </a:extLst>
          </p:cNvPr>
          <p:cNvSpPr txBox="1"/>
          <p:nvPr/>
        </p:nvSpPr>
        <p:spPr>
          <a:xfrm>
            <a:off x="4593833" y="5683274"/>
            <a:ext cx="887950" cy="338554"/>
          </a:xfrm>
          <a:prstGeom prst="rect">
            <a:avLst/>
          </a:prstGeom>
          <a:noFill/>
        </p:spPr>
        <p:txBody>
          <a:bodyPr wrap="square" rtlCol="0">
            <a:spAutoFit/>
          </a:bodyPr>
          <a:lstStyle/>
          <a:p>
            <a:r>
              <a:rPr lang="ja-JP" altLang="en-US" sz="1600">
                <a:latin typeface="BIZ UDPゴシック" panose="020B0400000000000000" pitchFamily="50" charset="-128"/>
                <a:ea typeface="BIZ UDPゴシック" panose="020B0400000000000000" pitchFamily="50" charset="-128"/>
              </a:rPr>
              <a:t>連　携</a:t>
            </a:r>
            <a:endParaRPr kumimoji="1" lang="ja-JP" altLang="en-US" sz="160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AF0E7A3D-48B9-AB52-EA33-BAFF634508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75225" y="2322885"/>
            <a:ext cx="1021072" cy="651341"/>
          </a:xfrm>
          <a:prstGeom prst="rect">
            <a:avLst/>
          </a:prstGeom>
        </p:spPr>
      </p:pic>
      <p:sp>
        <p:nvSpPr>
          <p:cNvPr id="19" name="テキスト ボックス 18">
            <a:extLst>
              <a:ext uri="{FF2B5EF4-FFF2-40B4-BE49-F238E27FC236}">
                <a16:creationId xmlns:a16="http://schemas.microsoft.com/office/drawing/2014/main" id="{9F199C6A-52BF-5229-ABE6-F60A847C3B5C}"/>
              </a:ext>
            </a:extLst>
          </p:cNvPr>
          <p:cNvSpPr txBox="1"/>
          <p:nvPr/>
        </p:nvSpPr>
        <p:spPr>
          <a:xfrm>
            <a:off x="6882222" y="1961181"/>
            <a:ext cx="1519928" cy="338554"/>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代替輸送</a:t>
            </a:r>
          </a:p>
        </p:txBody>
      </p:sp>
      <p:pic>
        <p:nvPicPr>
          <p:cNvPr id="27" name="図 26">
            <a:extLst>
              <a:ext uri="{FF2B5EF4-FFF2-40B4-BE49-F238E27FC236}">
                <a16:creationId xmlns:a16="http://schemas.microsoft.com/office/drawing/2014/main" id="{FE8BC500-64DB-E952-0A57-9C90393029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287264" y="5580233"/>
            <a:ext cx="1139261" cy="783308"/>
          </a:xfrm>
          <a:prstGeom prst="rect">
            <a:avLst/>
          </a:prstGeom>
        </p:spPr>
      </p:pic>
      <p:sp>
        <p:nvSpPr>
          <p:cNvPr id="31" name="右中かっこ 30">
            <a:extLst>
              <a:ext uri="{FF2B5EF4-FFF2-40B4-BE49-F238E27FC236}">
                <a16:creationId xmlns:a16="http://schemas.microsoft.com/office/drawing/2014/main" id="{E0464281-FFE2-8B4D-240E-1C3F465A71BD}"/>
              </a:ext>
            </a:extLst>
          </p:cNvPr>
          <p:cNvSpPr/>
          <p:nvPr/>
        </p:nvSpPr>
        <p:spPr>
          <a:xfrm>
            <a:off x="1430945" y="5172345"/>
            <a:ext cx="261415" cy="934742"/>
          </a:xfrm>
          <a:prstGeom prst="rightBrace">
            <a:avLst>
              <a:gd name="adj1" fmla="val 35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3E77EF4-7454-2D44-1B1A-35A94117EF60}"/>
              </a:ext>
            </a:extLst>
          </p:cNvPr>
          <p:cNvSpPr txBox="1"/>
          <p:nvPr/>
        </p:nvSpPr>
        <p:spPr>
          <a:xfrm>
            <a:off x="5812710" y="4177467"/>
            <a:ext cx="623322" cy="338554"/>
          </a:xfrm>
          <a:prstGeom prst="rect">
            <a:avLst/>
          </a:prstGeom>
          <a:noFill/>
        </p:spPr>
        <p:txBody>
          <a:bodyPr wrap="square" rtlCol="0">
            <a:spAutoFit/>
          </a:bodyPr>
          <a:lstStyle/>
          <a:p>
            <a:r>
              <a:rPr lang="ja-JP" altLang="en-US" sz="1600" b="1">
                <a:latin typeface="BIZ UDPゴシック" panose="020B0400000000000000" pitchFamily="50" charset="-128"/>
                <a:ea typeface="BIZ UDPゴシック" panose="020B0400000000000000" pitchFamily="50" charset="-128"/>
              </a:rPr>
              <a:t>夢洲</a:t>
            </a:r>
            <a:endParaRPr kumimoji="1" lang="ja-JP" altLang="en-US" sz="1600" b="1">
              <a:latin typeface="BIZ UDPゴシック" panose="020B0400000000000000" pitchFamily="50" charset="-128"/>
              <a:ea typeface="BIZ UDPゴシック" panose="020B0400000000000000" pitchFamily="50" charset="-128"/>
            </a:endParaRPr>
          </a:p>
        </p:txBody>
      </p:sp>
      <p:pic>
        <p:nvPicPr>
          <p:cNvPr id="46" name="図 45">
            <a:extLst>
              <a:ext uri="{FF2B5EF4-FFF2-40B4-BE49-F238E27FC236}">
                <a16:creationId xmlns:a16="http://schemas.microsoft.com/office/drawing/2014/main" id="{46023671-83A5-833C-BF22-F311616023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538193">
            <a:off x="3547368" y="3547388"/>
            <a:ext cx="363957" cy="1821437"/>
          </a:xfrm>
          <a:prstGeom prst="rect">
            <a:avLst/>
          </a:prstGeom>
          <a:effectLst>
            <a:outerShdw blurRad="50800" dist="38100" dir="2700000" algn="tl" rotWithShape="0">
              <a:prstClr val="black">
                <a:alpha val="40000"/>
              </a:prstClr>
            </a:outerShdw>
          </a:effectLst>
        </p:spPr>
      </p:pic>
      <p:pic>
        <p:nvPicPr>
          <p:cNvPr id="50" name="図 49">
            <a:extLst>
              <a:ext uri="{FF2B5EF4-FFF2-40B4-BE49-F238E27FC236}">
                <a16:creationId xmlns:a16="http://schemas.microsoft.com/office/drawing/2014/main" id="{9DACC02F-4ED6-E210-6CBD-A825FFEB6D2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2274" b="56432"/>
          <a:stretch/>
        </p:blipFill>
        <p:spPr>
          <a:xfrm rot="650205">
            <a:off x="7222875" y="3018343"/>
            <a:ext cx="360562" cy="7686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939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度付き 5">
            <a:extLst>
              <a:ext uri="{FF2B5EF4-FFF2-40B4-BE49-F238E27FC236}">
                <a16:creationId xmlns:a16="http://schemas.microsoft.com/office/drawing/2014/main" id="{062582D9-B29C-4DBB-9640-9FA853F238B2}"/>
              </a:ext>
            </a:extLst>
          </p:cNvPr>
          <p:cNvSpPr/>
          <p:nvPr/>
        </p:nvSpPr>
        <p:spPr>
          <a:xfrm>
            <a:off x="242528" y="157027"/>
            <a:ext cx="11713498" cy="531236"/>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防災実施計画</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等全体の位置づけ</a:t>
            </a:r>
          </a:p>
        </p:txBody>
      </p:sp>
      <p:sp>
        <p:nvSpPr>
          <p:cNvPr id="4" name="四角形: 角を丸くする 3">
            <a:extLst>
              <a:ext uri="{FF2B5EF4-FFF2-40B4-BE49-F238E27FC236}">
                <a16:creationId xmlns:a16="http://schemas.microsoft.com/office/drawing/2014/main" id="{514D6AEA-7335-4FED-82FE-C98A4F289208}"/>
              </a:ext>
            </a:extLst>
          </p:cNvPr>
          <p:cNvSpPr/>
          <p:nvPr/>
        </p:nvSpPr>
        <p:spPr>
          <a:xfrm>
            <a:off x="324465" y="1818966"/>
            <a:ext cx="5378245" cy="5312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博覧会協会</a:t>
            </a:r>
          </a:p>
        </p:txBody>
      </p:sp>
      <p:sp>
        <p:nvSpPr>
          <p:cNvPr id="31" name="四角形: 角を丸くする 30">
            <a:extLst>
              <a:ext uri="{FF2B5EF4-FFF2-40B4-BE49-F238E27FC236}">
                <a16:creationId xmlns:a16="http://schemas.microsoft.com/office/drawing/2014/main" id="{02805CD4-23D9-498B-AFCC-C6CD8552F7B5}"/>
              </a:ext>
            </a:extLst>
          </p:cNvPr>
          <p:cNvSpPr/>
          <p:nvPr/>
        </p:nvSpPr>
        <p:spPr>
          <a:xfrm>
            <a:off x="6489290" y="1818966"/>
            <a:ext cx="5378245" cy="5312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大阪府（市）</a:t>
            </a:r>
          </a:p>
        </p:txBody>
      </p:sp>
      <p:sp>
        <p:nvSpPr>
          <p:cNvPr id="5" name="正方形/長方形 4">
            <a:extLst>
              <a:ext uri="{FF2B5EF4-FFF2-40B4-BE49-F238E27FC236}">
                <a16:creationId xmlns:a16="http://schemas.microsoft.com/office/drawing/2014/main" id="{4943597E-1B38-4B6F-93FC-2357E43B0D1D}"/>
              </a:ext>
            </a:extLst>
          </p:cNvPr>
          <p:cNvSpPr/>
          <p:nvPr/>
        </p:nvSpPr>
        <p:spPr>
          <a:xfrm>
            <a:off x="324465" y="2772694"/>
            <a:ext cx="5378245" cy="737420"/>
          </a:xfrm>
          <a:prstGeom prst="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防災基本計画</a:t>
            </a:r>
          </a:p>
        </p:txBody>
      </p:sp>
      <p:sp>
        <p:nvSpPr>
          <p:cNvPr id="35" name="正方形/長方形 34">
            <a:extLst>
              <a:ext uri="{FF2B5EF4-FFF2-40B4-BE49-F238E27FC236}">
                <a16:creationId xmlns:a16="http://schemas.microsoft.com/office/drawing/2014/main" id="{69D99BEA-C146-4597-ACA8-00AA7FCE17D1}"/>
              </a:ext>
            </a:extLst>
          </p:cNvPr>
          <p:cNvSpPr/>
          <p:nvPr/>
        </p:nvSpPr>
        <p:spPr>
          <a:xfrm>
            <a:off x="6489289" y="2772694"/>
            <a:ext cx="5378245" cy="73742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地域防災計画</a:t>
            </a:r>
          </a:p>
        </p:txBody>
      </p:sp>
      <p:sp>
        <p:nvSpPr>
          <p:cNvPr id="42" name="正方形/長方形 41">
            <a:extLst>
              <a:ext uri="{FF2B5EF4-FFF2-40B4-BE49-F238E27FC236}">
                <a16:creationId xmlns:a16="http://schemas.microsoft.com/office/drawing/2014/main" id="{01ECAF29-C991-42D4-9496-D37F47301ADC}"/>
              </a:ext>
            </a:extLst>
          </p:cNvPr>
          <p:cNvSpPr/>
          <p:nvPr/>
        </p:nvSpPr>
        <p:spPr>
          <a:xfrm>
            <a:off x="242528" y="5690478"/>
            <a:ext cx="5378245" cy="737420"/>
          </a:xfrm>
          <a:prstGeom prst="rect">
            <a:avLst/>
          </a:prstGeom>
          <a:solidFill>
            <a:schemeClr val="accent2">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各種マニュアル</a:t>
            </a:r>
          </a:p>
        </p:txBody>
      </p:sp>
      <p:sp>
        <p:nvSpPr>
          <p:cNvPr id="43" name="正方形/長方形 42">
            <a:extLst>
              <a:ext uri="{FF2B5EF4-FFF2-40B4-BE49-F238E27FC236}">
                <a16:creationId xmlns:a16="http://schemas.microsoft.com/office/drawing/2014/main" id="{8CECDEA7-FFA3-45FD-B3D2-33AD9890C793}"/>
              </a:ext>
            </a:extLst>
          </p:cNvPr>
          <p:cNvSpPr/>
          <p:nvPr/>
        </p:nvSpPr>
        <p:spPr>
          <a:xfrm>
            <a:off x="6489289" y="4165806"/>
            <a:ext cx="5378245" cy="7374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BIZ UDPゴシック" panose="020B0400000000000000" pitchFamily="50" charset="-128"/>
                <a:ea typeface="BIZ UDPゴシック" panose="020B0400000000000000" pitchFamily="50" charset="-128"/>
              </a:rPr>
              <a:t>応急等対策実施要領</a:t>
            </a:r>
          </a:p>
        </p:txBody>
      </p:sp>
      <p:sp>
        <p:nvSpPr>
          <p:cNvPr id="44" name="正方形/長方形 43">
            <a:extLst>
              <a:ext uri="{FF2B5EF4-FFF2-40B4-BE49-F238E27FC236}">
                <a16:creationId xmlns:a16="http://schemas.microsoft.com/office/drawing/2014/main" id="{7F79E558-4B1B-4CB8-AEED-361F5E88E7B0}"/>
              </a:ext>
            </a:extLst>
          </p:cNvPr>
          <p:cNvSpPr/>
          <p:nvPr/>
        </p:nvSpPr>
        <p:spPr>
          <a:xfrm>
            <a:off x="339216" y="4165806"/>
            <a:ext cx="5378245" cy="73742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Pゴシック" panose="020B0400000000000000" pitchFamily="50" charset="-128"/>
                <a:ea typeface="BIZ UDPゴシック" panose="020B0400000000000000" pitchFamily="50" charset="-128"/>
              </a:rPr>
              <a:t>防災実施計画</a:t>
            </a:r>
          </a:p>
        </p:txBody>
      </p:sp>
      <p:sp>
        <p:nvSpPr>
          <p:cNvPr id="45" name="正方形/長方形 44">
            <a:extLst>
              <a:ext uri="{FF2B5EF4-FFF2-40B4-BE49-F238E27FC236}">
                <a16:creationId xmlns:a16="http://schemas.microsoft.com/office/drawing/2014/main" id="{76D13B10-610F-42E1-BC68-627128C35A50}"/>
              </a:ext>
            </a:extLst>
          </p:cNvPr>
          <p:cNvSpPr/>
          <p:nvPr/>
        </p:nvSpPr>
        <p:spPr>
          <a:xfrm>
            <a:off x="6489289" y="5651386"/>
            <a:ext cx="5378245" cy="737420"/>
          </a:xfrm>
          <a:prstGeom prst="rect">
            <a:avLst/>
          </a:prstGeom>
          <a:solidFill>
            <a:schemeClr val="accent1">
              <a:lumMod val="40000"/>
              <a:lumOff val="60000"/>
            </a:schemeClr>
          </a:solid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（仮称）</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万博対応マニュアル</a:t>
            </a:r>
          </a:p>
        </p:txBody>
      </p:sp>
      <p:sp>
        <p:nvSpPr>
          <p:cNvPr id="14" name="矢印: 下 13">
            <a:extLst>
              <a:ext uri="{FF2B5EF4-FFF2-40B4-BE49-F238E27FC236}">
                <a16:creationId xmlns:a16="http://schemas.microsoft.com/office/drawing/2014/main" id="{EF2E56C1-E1AE-442F-BA3A-EE6915BEB6B1}"/>
              </a:ext>
            </a:extLst>
          </p:cNvPr>
          <p:cNvSpPr/>
          <p:nvPr/>
        </p:nvSpPr>
        <p:spPr>
          <a:xfrm>
            <a:off x="8672052" y="3647767"/>
            <a:ext cx="1248696" cy="422493"/>
          </a:xfrm>
          <a:prstGeom prst="down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下 45">
            <a:extLst>
              <a:ext uri="{FF2B5EF4-FFF2-40B4-BE49-F238E27FC236}">
                <a16:creationId xmlns:a16="http://schemas.microsoft.com/office/drawing/2014/main" id="{9B894246-6439-4827-B73C-7B29A2963BBE}"/>
              </a:ext>
            </a:extLst>
          </p:cNvPr>
          <p:cNvSpPr/>
          <p:nvPr/>
        </p:nvSpPr>
        <p:spPr>
          <a:xfrm>
            <a:off x="2389238" y="3625180"/>
            <a:ext cx="1248696" cy="422493"/>
          </a:xfrm>
          <a:prstGeom prst="downArrow">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下 46">
            <a:extLst>
              <a:ext uri="{FF2B5EF4-FFF2-40B4-BE49-F238E27FC236}">
                <a16:creationId xmlns:a16="http://schemas.microsoft.com/office/drawing/2014/main" id="{416FFE08-81F2-4009-A4D1-B824767F842B}"/>
              </a:ext>
            </a:extLst>
          </p:cNvPr>
          <p:cNvSpPr/>
          <p:nvPr/>
        </p:nvSpPr>
        <p:spPr>
          <a:xfrm>
            <a:off x="2399071" y="5087874"/>
            <a:ext cx="1248696" cy="422493"/>
          </a:xfrm>
          <a:prstGeom prst="downArrow">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下 47">
            <a:extLst>
              <a:ext uri="{FF2B5EF4-FFF2-40B4-BE49-F238E27FC236}">
                <a16:creationId xmlns:a16="http://schemas.microsoft.com/office/drawing/2014/main" id="{79723639-3FAD-4FCA-BF83-E171BB935CDD}"/>
              </a:ext>
            </a:extLst>
          </p:cNvPr>
          <p:cNvSpPr/>
          <p:nvPr/>
        </p:nvSpPr>
        <p:spPr>
          <a:xfrm rot="18760682">
            <a:off x="5709761" y="5063732"/>
            <a:ext cx="907094" cy="693038"/>
          </a:xfrm>
          <a:prstGeom prst="downArrow">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下 48">
            <a:extLst>
              <a:ext uri="{FF2B5EF4-FFF2-40B4-BE49-F238E27FC236}">
                <a16:creationId xmlns:a16="http://schemas.microsoft.com/office/drawing/2014/main" id="{8B381D11-7A3A-44E3-97C8-7AEA459052B8}"/>
              </a:ext>
            </a:extLst>
          </p:cNvPr>
          <p:cNvSpPr/>
          <p:nvPr/>
        </p:nvSpPr>
        <p:spPr>
          <a:xfrm>
            <a:off x="8672052" y="5045840"/>
            <a:ext cx="1248696" cy="422493"/>
          </a:xfrm>
          <a:prstGeom prst="down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3E2582A-D83A-4F92-B28D-1E3200EA4E4F}"/>
              </a:ext>
            </a:extLst>
          </p:cNvPr>
          <p:cNvSpPr txBox="1"/>
          <p:nvPr/>
        </p:nvSpPr>
        <p:spPr>
          <a:xfrm>
            <a:off x="273664" y="871316"/>
            <a:ext cx="11644672" cy="70788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　大阪府・市は、博覧会協会が作成した「防災実施計画」における役割に基づき、</a:t>
            </a:r>
            <a:endParaRPr kumimoji="1" lang="en-US" altLang="ja-JP" sz="2000" b="1" dirty="0">
              <a:latin typeface="BIZ UDPゴシック" panose="020B0400000000000000" pitchFamily="50" charset="-128"/>
              <a:ea typeface="BIZ UDPゴシック" panose="020B0400000000000000" pitchFamily="50" charset="-128"/>
            </a:endParaRPr>
          </a:p>
          <a:p>
            <a:r>
              <a:rPr lang="en-US" altLang="ja-JP" sz="2000" b="1"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今後、</a:t>
            </a:r>
            <a:r>
              <a:rPr kumimoji="1" lang="ja-JP" altLang="en-US" sz="2000" b="1" dirty="0">
                <a:latin typeface="BIZ UDPゴシック" panose="020B0400000000000000" pitchFamily="50" charset="-128"/>
                <a:ea typeface="BIZ UDPゴシック" panose="020B0400000000000000" pitchFamily="50" charset="-128"/>
              </a:rPr>
              <a:t>「（仮称）万博対応マニュアル」を作成し対応要領を具体化予定</a:t>
            </a:r>
            <a:r>
              <a:rPr lang="ja-JP" altLang="en-US" sz="2000" b="1" dirty="0">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訓練等を通じブラッシュアップ</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2DEF0909-5925-43D5-B5D9-5F740C9C41E4}"/>
              </a:ext>
            </a:extLst>
          </p:cNvPr>
          <p:cNvSpPr txBox="1"/>
          <p:nvPr/>
        </p:nvSpPr>
        <p:spPr>
          <a:xfrm>
            <a:off x="4183623" y="3175232"/>
            <a:ext cx="1519087" cy="307777"/>
          </a:xfrm>
          <a:prstGeom prst="rect">
            <a:avLst/>
          </a:prstGeom>
          <a:noFill/>
        </p:spPr>
        <p:txBody>
          <a:bodyPr wrap="square">
            <a:spAutoFit/>
          </a:bodyPr>
          <a:lstStyle/>
          <a:p>
            <a:pPr algn="ctr"/>
            <a:r>
              <a:rPr lang="en-US" altLang="ja-JP" sz="1400" b="0" i="0" dirty="0">
                <a:solidFill>
                  <a:srgbClr val="222426"/>
                </a:solidFill>
                <a:effectLst/>
                <a:latin typeface="BIZ UDPゴシック" panose="020B0400000000000000" pitchFamily="50" charset="-128"/>
                <a:ea typeface="BIZ UDPゴシック" panose="020B0400000000000000" pitchFamily="50" charset="-128"/>
              </a:rPr>
              <a:t>2023.12.26</a:t>
            </a:r>
            <a:endParaRPr lang="ja-JP" altLang="en-US" sz="1400" dirty="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E989952B-ECA0-4233-921C-B49DCDA39F6D}"/>
              </a:ext>
            </a:extLst>
          </p:cNvPr>
          <p:cNvSpPr txBox="1"/>
          <p:nvPr/>
        </p:nvSpPr>
        <p:spPr>
          <a:xfrm>
            <a:off x="10672913" y="3189349"/>
            <a:ext cx="1519087"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rPr>
              <a:t>（既存）</a:t>
            </a:r>
          </a:p>
        </p:txBody>
      </p:sp>
      <p:sp>
        <p:nvSpPr>
          <p:cNvPr id="57" name="テキスト ボックス 56">
            <a:extLst>
              <a:ext uri="{FF2B5EF4-FFF2-40B4-BE49-F238E27FC236}">
                <a16:creationId xmlns:a16="http://schemas.microsoft.com/office/drawing/2014/main" id="{E3D81919-34BC-4F95-8928-9A3394F7728F}"/>
              </a:ext>
            </a:extLst>
          </p:cNvPr>
          <p:cNvSpPr txBox="1"/>
          <p:nvPr/>
        </p:nvSpPr>
        <p:spPr>
          <a:xfrm>
            <a:off x="10707328" y="4548784"/>
            <a:ext cx="1519087" cy="307777"/>
          </a:xfrm>
          <a:prstGeom prst="rect">
            <a:avLst/>
          </a:prstGeom>
          <a:no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（既存）</a:t>
            </a:r>
          </a:p>
        </p:txBody>
      </p:sp>
      <p:sp>
        <p:nvSpPr>
          <p:cNvPr id="7" name="テキスト ボックス 6">
            <a:extLst>
              <a:ext uri="{FF2B5EF4-FFF2-40B4-BE49-F238E27FC236}">
                <a16:creationId xmlns:a16="http://schemas.microsoft.com/office/drawing/2014/main" id="{8EEAD1D7-2489-4F38-B498-D81E6F5AAFF5}"/>
              </a:ext>
            </a:extLst>
          </p:cNvPr>
          <p:cNvSpPr txBox="1"/>
          <p:nvPr/>
        </p:nvSpPr>
        <p:spPr>
          <a:xfrm>
            <a:off x="10432025" y="237979"/>
            <a:ext cx="1338828" cy="369332"/>
          </a:xfrm>
          <a:prstGeom prst="rect">
            <a:avLst/>
          </a:prstGeom>
          <a:noFill/>
        </p:spPr>
        <p:txBody>
          <a:bodyPr wrap="none" rtlCol="0">
            <a:spAutoFit/>
          </a:bodyPr>
          <a:lstStyle/>
          <a:p>
            <a:r>
              <a:rPr kumimoji="1" lang="en-US" altLang="ja-JP" b="1" dirty="0">
                <a:solidFill>
                  <a:srgbClr val="FF0000"/>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補足説明</a:t>
            </a:r>
            <a:r>
              <a:rPr kumimoji="1" lang="en-US" altLang="ja-JP" b="1" dirty="0">
                <a:solidFill>
                  <a:srgbClr val="FF0000"/>
                </a:solidFill>
                <a:latin typeface="BIZ UDPゴシック" panose="020B0400000000000000" pitchFamily="50" charset="-128"/>
                <a:ea typeface="BIZ UDPゴシック" panose="020B0400000000000000" pitchFamily="50" charset="-128"/>
              </a:rPr>
              <a:t>】</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2B717C5-3E00-43B7-92EC-BD6019800550}"/>
              </a:ext>
            </a:extLst>
          </p:cNvPr>
          <p:cNvSpPr txBox="1"/>
          <p:nvPr/>
        </p:nvSpPr>
        <p:spPr>
          <a:xfrm>
            <a:off x="4322910" y="4548783"/>
            <a:ext cx="1519087" cy="307777"/>
          </a:xfrm>
          <a:prstGeom prst="rect">
            <a:avLst/>
          </a:prstGeom>
          <a:noFill/>
        </p:spPr>
        <p:txBody>
          <a:bodyPr wrap="square">
            <a:spAutoFit/>
          </a:bodyPr>
          <a:lstStyle/>
          <a:p>
            <a:pPr algn="ctr"/>
            <a:r>
              <a:rPr lang="en-US" altLang="ja-JP" sz="1400" b="1" i="0" dirty="0">
                <a:solidFill>
                  <a:schemeClr val="bg1"/>
                </a:solidFill>
                <a:effectLst/>
                <a:latin typeface="BIZ UDPゴシック" panose="020B0400000000000000" pitchFamily="50" charset="-128"/>
                <a:ea typeface="BIZ UDPゴシック" panose="020B0400000000000000" pitchFamily="50" charset="-128"/>
              </a:rPr>
              <a:t>2024.9.2</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3">
            <a:extLst>
              <a:ext uri="{FF2B5EF4-FFF2-40B4-BE49-F238E27FC236}">
                <a16:creationId xmlns:a16="http://schemas.microsoft.com/office/drawing/2014/main" id="{9F0DE6EB-A489-DFFE-B586-E4EA1C559350}"/>
              </a:ext>
            </a:extLst>
          </p:cNvPr>
          <p:cNvSpPr>
            <a:spLocks noGrp="1"/>
          </p:cNvSpPr>
          <p:nvPr>
            <p:ph type="sldNum" sz="quarter" idx="12"/>
          </p:nvPr>
        </p:nvSpPr>
        <p:spPr>
          <a:xfrm>
            <a:off x="9328174" y="6587167"/>
            <a:ext cx="2743200" cy="365125"/>
          </a:xfrm>
        </p:spPr>
        <p:txBody>
          <a:bodyPr/>
          <a:lstStyle/>
          <a:p>
            <a:r>
              <a:rPr lang="en-US" altLang="ja-JP" b="1" dirty="0">
                <a:solidFill>
                  <a:schemeClr val="tx1"/>
                </a:solidFill>
              </a:rPr>
              <a:t>11</a:t>
            </a:r>
            <a:endParaRPr lang="ja-JP" altLang="en-US" b="1" dirty="0">
              <a:solidFill>
                <a:schemeClr val="tx1"/>
              </a:solidFill>
            </a:endParaRPr>
          </a:p>
        </p:txBody>
      </p:sp>
    </p:spTree>
    <p:extLst>
      <p:ext uri="{BB962C8B-B14F-4D97-AF65-F5344CB8AC3E}">
        <p14:creationId xmlns:p14="http://schemas.microsoft.com/office/powerpoint/2010/main" val="243347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7">
            <a:extLst>
              <a:ext uri="{FF2B5EF4-FFF2-40B4-BE49-F238E27FC236}">
                <a16:creationId xmlns:a16="http://schemas.microsoft.com/office/drawing/2014/main" id="{E690C00C-4986-BB6B-BDD4-F8A19C67D435}"/>
              </a:ext>
            </a:extLst>
          </p:cNvPr>
          <p:cNvSpPr/>
          <p:nvPr/>
        </p:nvSpPr>
        <p:spPr>
          <a:xfrm>
            <a:off x="6050635" y="735964"/>
            <a:ext cx="6106498" cy="446491"/>
          </a:xfrm>
          <a:prstGeom prst="roundRect">
            <a:avLst>
              <a:gd name="adj" fmla="val 1110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pPr algn="ctr"/>
            <a:r>
              <a:rPr lang="ja-JP" altLang="en-US" sz="2400" b="1">
                <a:solidFill>
                  <a:schemeClr val="tx1"/>
                </a:solidFill>
                <a:latin typeface="Meiryo UI" panose="020B0604030504040204" pitchFamily="50" charset="-128"/>
                <a:ea typeface="Meiryo UI" panose="020B0604030504040204" pitchFamily="50" charset="-128"/>
              </a:rPr>
              <a:t>一時滞在施設の確保</a:t>
            </a:r>
            <a:endParaRPr lang="zh-CN" altLang="en-US" sz="2400" b="1" dirty="0">
              <a:solidFill>
                <a:schemeClr val="tx1"/>
              </a:solidFill>
              <a:latin typeface="Meiryo UI" panose="020B0604030504040204" pitchFamily="50" charset="-128"/>
              <a:ea typeface="Meiryo UI" panose="020B0604030504040204" pitchFamily="50" charset="-128"/>
            </a:endParaRPr>
          </a:p>
        </p:txBody>
      </p:sp>
      <p:sp>
        <p:nvSpPr>
          <p:cNvPr id="10" name="角丸四角形 32">
            <a:extLst>
              <a:ext uri="{FF2B5EF4-FFF2-40B4-BE49-F238E27FC236}">
                <a16:creationId xmlns:a16="http://schemas.microsoft.com/office/drawing/2014/main" id="{687E8A8A-C084-5239-801C-1BAA1F40DBEE}"/>
              </a:ext>
            </a:extLst>
          </p:cNvPr>
          <p:cNvSpPr/>
          <p:nvPr/>
        </p:nvSpPr>
        <p:spPr>
          <a:xfrm>
            <a:off x="6050635" y="1205483"/>
            <a:ext cx="6106498" cy="5611783"/>
          </a:xfrm>
          <a:prstGeom prst="roundRect">
            <a:avLst>
              <a:gd name="adj" fmla="val 0"/>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2200"/>
              </a:lnSpc>
            </a:pPr>
            <a:endParaRPr lang="en-US" altLang="ja-JP" sz="1600" dirty="0">
              <a:solidFill>
                <a:schemeClr val="bg2">
                  <a:lumMod val="25000"/>
                </a:schemeClr>
              </a:solidFill>
              <a:latin typeface="Meiryo UI" panose="020B0604030504040204" pitchFamily="50" charset="-128"/>
              <a:ea typeface="Meiryo UI" panose="020B0604030504040204" pitchFamily="50" charset="-128"/>
            </a:endParaRPr>
          </a:p>
        </p:txBody>
      </p:sp>
      <p:sp>
        <p:nvSpPr>
          <p:cNvPr id="2" name="角丸四角形 27">
            <a:extLst>
              <a:ext uri="{FF2B5EF4-FFF2-40B4-BE49-F238E27FC236}">
                <a16:creationId xmlns:a16="http://schemas.microsoft.com/office/drawing/2014/main" id="{8FD9201D-C2F1-99F1-00C4-CC208667C955}"/>
              </a:ext>
            </a:extLst>
          </p:cNvPr>
          <p:cNvSpPr/>
          <p:nvPr/>
        </p:nvSpPr>
        <p:spPr>
          <a:xfrm>
            <a:off x="76769" y="743187"/>
            <a:ext cx="5894592" cy="431611"/>
          </a:xfrm>
          <a:prstGeom prst="roundRect">
            <a:avLst>
              <a:gd name="adj" fmla="val 1110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万博会場へのリエゾン派遣</a:t>
            </a:r>
            <a:endParaRPr lang="zh-CN" altLang="en-US" sz="2400" b="1" dirty="0">
              <a:solidFill>
                <a:schemeClr val="tx1"/>
              </a:solidFill>
              <a:latin typeface="Meiryo UI" panose="020B0604030504040204" pitchFamily="50" charset="-128"/>
              <a:ea typeface="Meiryo UI" panose="020B0604030504040204" pitchFamily="50" charset="-128"/>
            </a:endParaRPr>
          </a:p>
        </p:txBody>
      </p:sp>
      <p:sp>
        <p:nvSpPr>
          <p:cNvPr id="3" name="角丸四角形 32">
            <a:extLst>
              <a:ext uri="{FF2B5EF4-FFF2-40B4-BE49-F238E27FC236}">
                <a16:creationId xmlns:a16="http://schemas.microsoft.com/office/drawing/2014/main" id="{C0B87635-A527-1837-40AB-AB2E06E91309}"/>
              </a:ext>
            </a:extLst>
          </p:cNvPr>
          <p:cNvSpPr/>
          <p:nvPr/>
        </p:nvSpPr>
        <p:spPr>
          <a:xfrm>
            <a:off x="76767" y="1211975"/>
            <a:ext cx="5894593" cy="5611783"/>
          </a:xfrm>
          <a:prstGeom prst="roundRect">
            <a:avLst>
              <a:gd name="adj" fmla="val 0"/>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2200"/>
              </a:lnSpc>
            </a:pPr>
            <a:r>
              <a:rPr lang="ja-JP" altLang="en-US" sz="1600" b="1" dirty="0">
                <a:solidFill>
                  <a:schemeClr val="bg2">
                    <a:lumMod val="25000"/>
                  </a:schemeClr>
                </a:solidFill>
                <a:latin typeface="Meiryo UI" panose="020B0604030504040204" pitchFamily="50" charset="-128"/>
                <a:ea typeface="Meiryo UI" panose="020B0604030504040204" pitchFamily="50" charset="-128"/>
              </a:rPr>
              <a:t>　</a:t>
            </a:r>
            <a:r>
              <a:rPr lang="ja-JP" altLang="en-US" sz="1600" dirty="0">
                <a:solidFill>
                  <a:schemeClr val="bg2">
                    <a:lumMod val="25000"/>
                  </a:schemeClr>
                </a:solidFill>
                <a:latin typeface="Meiryo UI" panose="020B0604030504040204" pitchFamily="50" charset="-128"/>
                <a:ea typeface="Meiryo UI" panose="020B0604030504040204" pitchFamily="50" charset="-128"/>
              </a:rPr>
              <a:t>大阪府市では、万博開催期間中の大規模な災害発生を想定し、</a:t>
            </a:r>
            <a:endParaRPr lang="en-US" altLang="ja-JP" sz="1600" dirty="0">
              <a:solidFill>
                <a:schemeClr val="bg2">
                  <a:lumMod val="25000"/>
                </a:schemeClr>
              </a:solidFill>
              <a:latin typeface="Meiryo UI" panose="020B0604030504040204" pitchFamily="50" charset="-128"/>
              <a:ea typeface="Meiryo UI" panose="020B0604030504040204" pitchFamily="50" charset="-128"/>
            </a:endParaRPr>
          </a:p>
          <a:p>
            <a:pPr>
              <a:lnSpc>
                <a:spcPts val="2200"/>
              </a:lnSpc>
            </a:pPr>
            <a:r>
              <a:rPr lang="ja-JP" altLang="en-US" sz="1600" dirty="0">
                <a:solidFill>
                  <a:schemeClr val="bg2">
                    <a:lumMod val="25000"/>
                  </a:schemeClr>
                </a:solidFill>
                <a:latin typeface="Meiryo UI" panose="020B0604030504040204" pitchFamily="50" charset="-128"/>
                <a:ea typeface="Meiryo UI" panose="020B0604030504040204" pitchFamily="50" charset="-128"/>
              </a:rPr>
              <a:t>万博会場内の情報を迅速かつ正確に把握するとともに、市内の被害状況をはじめ、鉄道の運行状況やアクセスルートの確保状況など、来場者が会場外へ避難するために必要な情報をリアルタイムに博覧会協会に提供できるよう、万博開催期間中、土日・祝日を含めて、リエゾン（１～２名）を会場内に配置する予定。</a:t>
            </a:r>
          </a:p>
          <a:p>
            <a:pPr>
              <a:lnSpc>
                <a:spcPct val="150000"/>
              </a:lnSpc>
            </a:pPr>
            <a:endParaRPr lang="ja-JP" altLang="en-US" sz="1600" b="1" dirty="0">
              <a:solidFill>
                <a:schemeClr val="bg2">
                  <a:lumMod val="25000"/>
                </a:schemeClr>
              </a:solidFill>
              <a:latin typeface="Meiryo UI" panose="020B0604030504040204" pitchFamily="50" charset="-128"/>
              <a:ea typeface="Meiryo UI" panose="020B0604030504040204" pitchFamily="50" charset="-128"/>
            </a:endParaRPr>
          </a:p>
        </p:txBody>
      </p:sp>
      <p:sp>
        <p:nvSpPr>
          <p:cNvPr id="20" name="角丸四角形 32">
            <a:extLst>
              <a:ext uri="{FF2B5EF4-FFF2-40B4-BE49-F238E27FC236}">
                <a16:creationId xmlns:a16="http://schemas.microsoft.com/office/drawing/2014/main" id="{045C4ED5-D3A2-A324-8FB7-EE89AE9F7C58}"/>
              </a:ext>
            </a:extLst>
          </p:cNvPr>
          <p:cNvSpPr/>
          <p:nvPr/>
        </p:nvSpPr>
        <p:spPr>
          <a:xfrm>
            <a:off x="76767" y="2832851"/>
            <a:ext cx="5663915" cy="498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ct val="150000"/>
              </a:lnSpc>
            </a:pPr>
            <a:r>
              <a:rPr lang="en-US" altLang="ja-JP" sz="1600" b="1" dirty="0">
                <a:solidFill>
                  <a:srgbClr val="0000CC"/>
                </a:solidFill>
                <a:latin typeface="Meiryo UI" panose="020B0604030504040204" pitchFamily="50" charset="-128"/>
                <a:ea typeface="Meiryo UI" panose="020B0604030504040204" pitchFamily="50" charset="-128"/>
              </a:rPr>
              <a:t>【 </a:t>
            </a:r>
            <a:r>
              <a:rPr lang="ja-JP" altLang="en-US" sz="1600" b="1" dirty="0">
                <a:solidFill>
                  <a:srgbClr val="0000CC"/>
                </a:solidFill>
                <a:latin typeface="Meiryo UI" panose="020B0604030504040204" pitchFamily="50" charset="-128"/>
                <a:ea typeface="Meiryo UI" panose="020B0604030504040204" pitchFamily="50" charset="-128"/>
              </a:rPr>
              <a:t>管理棟（管理本部</a:t>
            </a:r>
            <a:r>
              <a:rPr lang="ja-JP" altLang="en-US" sz="1600" b="1">
                <a:solidFill>
                  <a:srgbClr val="0000CC"/>
                </a:solidFill>
                <a:latin typeface="Meiryo UI" panose="020B0604030504040204" pitchFamily="50" charset="-128"/>
                <a:ea typeface="Meiryo UI" panose="020B0604030504040204" pitchFamily="50" charset="-128"/>
              </a:rPr>
              <a:t>中央棟）</a:t>
            </a:r>
            <a:r>
              <a:rPr lang="en-US" altLang="ja-JP" sz="1600" b="1">
                <a:solidFill>
                  <a:srgbClr val="0000CC"/>
                </a:solidFill>
                <a:latin typeface="Meiryo UI" panose="020B0604030504040204" pitchFamily="50" charset="-128"/>
                <a:ea typeface="Meiryo UI" panose="020B0604030504040204" pitchFamily="50" charset="-128"/>
              </a:rPr>
              <a:t>:</a:t>
            </a:r>
            <a:r>
              <a:rPr lang="ja-JP" altLang="en-US" sz="1600" b="1" dirty="0">
                <a:solidFill>
                  <a:srgbClr val="0000CC"/>
                </a:solidFill>
                <a:latin typeface="Meiryo UI" panose="020B0604030504040204" pitchFamily="50" charset="-128"/>
                <a:ea typeface="Meiryo UI" panose="020B0604030504040204" pitchFamily="50" charset="-128"/>
              </a:rPr>
              <a:t>危機管理センター隣室 </a:t>
            </a:r>
            <a:r>
              <a:rPr lang="en-US" altLang="ja-JP" sz="1600" b="1" dirty="0">
                <a:solidFill>
                  <a:srgbClr val="0000CC"/>
                </a:solidFill>
                <a:latin typeface="Meiryo UI" panose="020B0604030504040204" pitchFamily="50" charset="-128"/>
                <a:ea typeface="Meiryo UI" panose="020B0604030504040204" pitchFamily="50" charset="-128"/>
              </a:rPr>
              <a:t>】</a:t>
            </a:r>
            <a:endParaRPr lang="ja-JP" altLang="en-US" sz="1600" b="1" dirty="0">
              <a:solidFill>
                <a:srgbClr val="0000CC"/>
              </a:solidFill>
              <a:latin typeface="Meiryo UI" panose="020B0604030504040204" pitchFamily="50" charset="-128"/>
              <a:ea typeface="Meiryo UI" panose="020B0604030504040204" pitchFamily="50" charset="-128"/>
            </a:endParaRPr>
          </a:p>
        </p:txBody>
      </p:sp>
      <p:grpSp>
        <p:nvGrpSpPr>
          <p:cNvPr id="103" name="グループ化 102">
            <a:extLst>
              <a:ext uri="{FF2B5EF4-FFF2-40B4-BE49-F238E27FC236}">
                <a16:creationId xmlns:a16="http://schemas.microsoft.com/office/drawing/2014/main" id="{7533B4A1-0348-1C38-9542-38CFCE026395}"/>
              </a:ext>
            </a:extLst>
          </p:cNvPr>
          <p:cNvGrpSpPr/>
          <p:nvPr/>
        </p:nvGrpSpPr>
        <p:grpSpPr>
          <a:xfrm>
            <a:off x="607167" y="3039338"/>
            <a:ext cx="4612945" cy="3887771"/>
            <a:chOff x="607167" y="2934408"/>
            <a:chExt cx="4612945" cy="3887771"/>
          </a:xfrm>
        </p:grpSpPr>
        <p:grpSp>
          <p:nvGrpSpPr>
            <p:cNvPr id="41" name="グループ化 40">
              <a:extLst>
                <a:ext uri="{FF2B5EF4-FFF2-40B4-BE49-F238E27FC236}">
                  <a16:creationId xmlns:a16="http://schemas.microsoft.com/office/drawing/2014/main" id="{FCAAEA9B-954F-38DC-9402-C95480A79484}"/>
                </a:ext>
              </a:extLst>
            </p:cNvPr>
            <p:cNvGrpSpPr>
              <a:grpSpLocks noChangeAspect="1"/>
            </p:cNvGrpSpPr>
            <p:nvPr/>
          </p:nvGrpSpPr>
          <p:grpSpPr>
            <a:xfrm rot="21044283">
              <a:off x="607167" y="2934408"/>
              <a:ext cx="4612945" cy="3887771"/>
              <a:chOff x="3728190" y="841540"/>
              <a:chExt cx="37270173" cy="31411145"/>
            </a:xfrm>
          </p:grpSpPr>
          <p:grpSp>
            <p:nvGrpSpPr>
              <p:cNvPr id="42" name="グループ化 41">
                <a:extLst>
                  <a:ext uri="{FF2B5EF4-FFF2-40B4-BE49-F238E27FC236}">
                    <a16:creationId xmlns:a16="http://schemas.microsoft.com/office/drawing/2014/main" id="{5F2E4619-CC5C-F5F4-C267-5AB51E5D4BAA}"/>
                  </a:ext>
                </a:extLst>
              </p:cNvPr>
              <p:cNvGrpSpPr>
                <a:grpSpLocks noChangeAspect="1"/>
              </p:cNvGrpSpPr>
              <p:nvPr/>
            </p:nvGrpSpPr>
            <p:grpSpPr>
              <a:xfrm>
                <a:off x="4742816" y="2737064"/>
                <a:ext cx="35588322" cy="28969324"/>
                <a:chOff x="4742816" y="2737064"/>
                <a:chExt cx="35588322" cy="28969324"/>
              </a:xfrm>
            </p:grpSpPr>
            <p:grpSp>
              <p:nvGrpSpPr>
                <p:cNvPr id="58" name="グループ化 57">
                  <a:extLst>
                    <a:ext uri="{FF2B5EF4-FFF2-40B4-BE49-F238E27FC236}">
                      <a16:creationId xmlns:a16="http://schemas.microsoft.com/office/drawing/2014/main" id="{CFBD1C6D-322D-CCD4-F9EE-FC460DF78A2C}"/>
                    </a:ext>
                  </a:extLst>
                </p:cNvPr>
                <p:cNvGrpSpPr>
                  <a:grpSpLocks noChangeAspect="1"/>
                </p:cNvGrpSpPr>
                <p:nvPr/>
              </p:nvGrpSpPr>
              <p:grpSpPr>
                <a:xfrm>
                  <a:off x="12355792" y="9439275"/>
                  <a:ext cx="27975346" cy="22267113"/>
                  <a:chOff x="12355792" y="9439275"/>
                  <a:chExt cx="27975346" cy="22267113"/>
                </a:xfrm>
              </p:grpSpPr>
              <p:grpSp>
                <p:nvGrpSpPr>
                  <p:cNvPr id="167" name="グループ化 166">
                    <a:extLst>
                      <a:ext uri="{FF2B5EF4-FFF2-40B4-BE49-F238E27FC236}">
                        <a16:creationId xmlns:a16="http://schemas.microsoft.com/office/drawing/2014/main" id="{60D140E7-5FA3-BF07-2590-450DE364C80C}"/>
                      </a:ext>
                    </a:extLst>
                  </p:cNvPr>
                  <p:cNvGrpSpPr>
                    <a:grpSpLocks noChangeAspect="1"/>
                  </p:cNvGrpSpPr>
                  <p:nvPr/>
                </p:nvGrpSpPr>
                <p:grpSpPr>
                  <a:xfrm>
                    <a:off x="15710400" y="10882800"/>
                    <a:ext cx="15048000" cy="15048000"/>
                    <a:chOff x="15710400" y="10882800"/>
                    <a:chExt cx="15048000" cy="15048000"/>
                  </a:xfrm>
                </p:grpSpPr>
                <p:grpSp>
                  <p:nvGrpSpPr>
                    <p:cNvPr id="270" name="グループ化 269">
                      <a:extLst>
                        <a:ext uri="{FF2B5EF4-FFF2-40B4-BE49-F238E27FC236}">
                          <a16:creationId xmlns:a16="http://schemas.microsoft.com/office/drawing/2014/main" id="{94BB8AF2-19B0-BCE8-E533-1269FC70C9E1}"/>
                        </a:ext>
                      </a:extLst>
                    </p:cNvPr>
                    <p:cNvGrpSpPr/>
                    <p:nvPr/>
                  </p:nvGrpSpPr>
                  <p:grpSpPr>
                    <a:xfrm>
                      <a:off x="15710400" y="10882800"/>
                      <a:ext cx="15048000" cy="15048000"/>
                      <a:chOff x="15710400" y="10882800"/>
                      <a:chExt cx="15048000" cy="15048000"/>
                    </a:xfrm>
                  </p:grpSpPr>
                  <p:sp>
                    <p:nvSpPr>
                      <p:cNvPr id="455" name="楕円 454">
                        <a:extLst>
                          <a:ext uri="{FF2B5EF4-FFF2-40B4-BE49-F238E27FC236}">
                            <a16:creationId xmlns:a16="http://schemas.microsoft.com/office/drawing/2014/main" id="{DF05C954-CD37-5784-EEB1-2811C3F2ED71}"/>
                          </a:ext>
                        </a:extLst>
                      </p:cNvPr>
                      <p:cNvSpPr>
                        <a:spLocks noChangeAspect="1"/>
                      </p:cNvSpPr>
                      <p:nvPr/>
                    </p:nvSpPr>
                    <p:spPr>
                      <a:xfrm>
                        <a:off x="15710400" y="10882800"/>
                        <a:ext cx="15048000" cy="15048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楕円 455">
                        <a:extLst>
                          <a:ext uri="{FF2B5EF4-FFF2-40B4-BE49-F238E27FC236}">
                            <a16:creationId xmlns:a16="http://schemas.microsoft.com/office/drawing/2014/main" id="{65557052-7A36-D17E-8842-CA856C9CC7EA}"/>
                          </a:ext>
                        </a:extLst>
                      </p:cNvPr>
                      <p:cNvSpPr>
                        <a:spLocks noChangeAspect="1"/>
                      </p:cNvSpPr>
                      <p:nvPr/>
                    </p:nvSpPr>
                    <p:spPr>
                      <a:xfrm>
                        <a:off x="16383600" y="11556000"/>
                        <a:ext cx="13698000" cy="13698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1" name="グループ化 270">
                      <a:extLst>
                        <a:ext uri="{FF2B5EF4-FFF2-40B4-BE49-F238E27FC236}">
                          <a16:creationId xmlns:a16="http://schemas.microsoft.com/office/drawing/2014/main" id="{92D2260A-09DD-5ACE-9D2F-7DDB9F2092E7}"/>
                        </a:ext>
                      </a:extLst>
                    </p:cNvPr>
                    <p:cNvGrpSpPr>
                      <a:grpSpLocks noChangeAspect="1"/>
                    </p:cNvGrpSpPr>
                    <p:nvPr/>
                  </p:nvGrpSpPr>
                  <p:grpSpPr>
                    <a:xfrm>
                      <a:off x="17930742" y="11781126"/>
                      <a:ext cx="6429401" cy="3874442"/>
                      <a:chOff x="17930742" y="11781126"/>
                      <a:chExt cx="6429401" cy="3874442"/>
                    </a:xfrm>
                  </p:grpSpPr>
                  <p:sp>
                    <p:nvSpPr>
                      <p:cNvPr id="436" name="フリーフォーム: 図形 435">
                        <a:extLst>
                          <a:ext uri="{FF2B5EF4-FFF2-40B4-BE49-F238E27FC236}">
                            <a16:creationId xmlns:a16="http://schemas.microsoft.com/office/drawing/2014/main" id="{9F880041-B8FA-FA05-CAF9-6D2892B004A0}"/>
                          </a:ext>
                        </a:extLst>
                      </p:cNvPr>
                      <p:cNvSpPr/>
                      <p:nvPr/>
                    </p:nvSpPr>
                    <p:spPr>
                      <a:xfrm>
                        <a:off x="22585074" y="11888180"/>
                        <a:ext cx="702108" cy="2297288"/>
                      </a:xfrm>
                      <a:custGeom>
                        <a:avLst/>
                        <a:gdLst>
                          <a:gd name="connsiteX0" fmla="*/ 0 w 697346"/>
                          <a:gd name="connsiteY0" fmla="*/ 46182 h 2299855"/>
                          <a:gd name="connsiteX1" fmla="*/ 697346 w 697346"/>
                          <a:gd name="connsiteY1" fmla="*/ 0 h 2299855"/>
                          <a:gd name="connsiteX2" fmla="*/ 572655 w 697346"/>
                          <a:gd name="connsiteY2" fmla="*/ 2299855 h 2299855"/>
                          <a:gd name="connsiteX3" fmla="*/ 193964 w 697346"/>
                          <a:gd name="connsiteY3" fmla="*/ 2276764 h 2299855"/>
                          <a:gd name="connsiteX4" fmla="*/ 0 w 697346"/>
                          <a:gd name="connsiteY4" fmla="*/ 46182 h 2299855"/>
                          <a:gd name="connsiteX0" fmla="*/ 0 w 722746"/>
                          <a:gd name="connsiteY0" fmla="*/ 44594 h 2298267"/>
                          <a:gd name="connsiteX1" fmla="*/ 722746 w 722746"/>
                          <a:gd name="connsiteY1" fmla="*/ 0 h 2298267"/>
                          <a:gd name="connsiteX2" fmla="*/ 572655 w 722746"/>
                          <a:gd name="connsiteY2" fmla="*/ 2298267 h 2298267"/>
                          <a:gd name="connsiteX3" fmla="*/ 193964 w 722746"/>
                          <a:gd name="connsiteY3" fmla="*/ 2275176 h 2298267"/>
                          <a:gd name="connsiteX4" fmla="*/ 0 w 722746"/>
                          <a:gd name="connsiteY4" fmla="*/ 44594 h 2298267"/>
                          <a:gd name="connsiteX0" fmla="*/ 0 w 698933"/>
                          <a:gd name="connsiteY0" fmla="*/ 31894 h 2298267"/>
                          <a:gd name="connsiteX1" fmla="*/ 698933 w 698933"/>
                          <a:gd name="connsiteY1" fmla="*/ 0 h 2298267"/>
                          <a:gd name="connsiteX2" fmla="*/ 548842 w 698933"/>
                          <a:gd name="connsiteY2" fmla="*/ 2298267 h 2298267"/>
                          <a:gd name="connsiteX3" fmla="*/ 170151 w 698933"/>
                          <a:gd name="connsiteY3" fmla="*/ 2275176 h 2298267"/>
                          <a:gd name="connsiteX4" fmla="*/ 0 w 698933"/>
                          <a:gd name="connsiteY4" fmla="*/ 31894 h 2298267"/>
                          <a:gd name="connsiteX0" fmla="*/ 0 w 702108"/>
                          <a:gd name="connsiteY0" fmla="*/ 35069 h 2298267"/>
                          <a:gd name="connsiteX1" fmla="*/ 702108 w 702108"/>
                          <a:gd name="connsiteY1" fmla="*/ 0 h 2298267"/>
                          <a:gd name="connsiteX2" fmla="*/ 552017 w 702108"/>
                          <a:gd name="connsiteY2" fmla="*/ 2298267 h 2298267"/>
                          <a:gd name="connsiteX3" fmla="*/ 173326 w 702108"/>
                          <a:gd name="connsiteY3" fmla="*/ 2275176 h 2298267"/>
                          <a:gd name="connsiteX4" fmla="*/ 0 w 702108"/>
                          <a:gd name="connsiteY4" fmla="*/ 35069 h 2298267"/>
                          <a:gd name="connsiteX0" fmla="*/ 0 w 702108"/>
                          <a:gd name="connsiteY0" fmla="*/ 35069 h 2298267"/>
                          <a:gd name="connsiteX1" fmla="*/ 702108 w 702108"/>
                          <a:gd name="connsiteY1" fmla="*/ 0 h 2298267"/>
                          <a:gd name="connsiteX2" fmla="*/ 552017 w 702108"/>
                          <a:gd name="connsiteY2" fmla="*/ 2298267 h 2298267"/>
                          <a:gd name="connsiteX3" fmla="*/ 173326 w 702108"/>
                          <a:gd name="connsiteY3" fmla="*/ 2275176 h 2298267"/>
                          <a:gd name="connsiteX4" fmla="*/ 0 w 702108"/>
                          <a:gd name="connsiteY4" fmla="*/ 35069 h 2298267"/>
                          <a:gd name="connsiteX0" fmla="*/ 0 w 702108"/>
                          <a:gd name="connsiteY0" fmla="*/ 35069 h 2296680"/>
                          <a:gd name="connsiteX1" fmla="*/ 702108 w 702108"/>
                          <a:gd name="connsiteY1" fmla="*/ 0 h 2296680"/>
                          <a:gd name="connsiteX2" fmla="*/ 548842 w 702108"/>
                          <a:gd name="connsiteY2" fmla="*/ 2296680 h 2296680"/>
                          <a:gd name="connsiteX3" fmla="*/ 173326 w 702108"/>
                          <a:gd name="connsiteY3" fmla="*/ 2275176 h 2296680"/>
                          <a:gd name="connsiteX4" fmla="*/ 0 w 702108"/>
                          <a:gd name="connsiteY4" fmla="*/ 35069 h 2296680"/>
                          <a:gd name="connsiteX0" fmla="*/ 0 w 702108"/>
                          <a:gd name="connsiteY0" fmla="*/ 35069 h 2296680"/>
                          <a:gd name="connsiteX1" fmla="*/ 702108 w 702108"/>
                          <a:gd name="connsiteY1" fmla="*/ 0 h 2296680"/>
                          <a:gd name="connsiteX2" fmla="*/ 548842 w 702108"/>
                          <a:gd name="connsiteY2" fmla="*/ 2296680 h 2296680"/>
                          <a:gd name="connsiteX3" fmla="*/ 209839 w 702108"/>
                          <a:gd name="connsiteY3" fmla="*/ 2262476 h 2296680"/>
                          <a:gd name="connsiteX4" fmla="*/ 0 w 702108"/>
                          <a:gd name="connsiteY4" fmla="*/ 35069 h 2296680"/>
                          <a:gd name="connsiteX0" fmla="*/ 0 w 702108"/>
                          <a:gd name="connsiteY0" fmla="*/ 35497 h 2297108"/>
                          <a:gd name="connsiteX1" fmla="*/ 702108 w 702108"/>
                          <a:gd name="connsiteY1" fmla="*/ 428 h 2297108"/>
                          <a:gd name="connsiteX2" fmla="*/ 548842 w 702108"/>
                          <a:gd name="connsiteY2" fmla="*/ 2297108 h 2297108"/>
                          <a:gd name="connsiteX3" fmla="*/ 209839 w 702108"/>
                          <a:gd name="connsiteY3" fmla="*/ 2262904 h 2297108"/>
                          <a:gd name="connsiteX4" fmla="*/ 0 w 702108"/>
                          <a:gd name="connsiteY4" fmla="*/ 35497 h 2297108"/>
                          <a:gd name="connsiteX0" fmla="*/ 0 w 702108"/>
                          <a:gd name="connsiteY0" fmla="*/ 35677 h 2297288"/>
                          <a:gd name="connsiteX1" fmla="*/ 702108 w 702108"/>
                          <a:gd name="connsiteY1" fmla="*/ 608 h 2297288"/>
                          <a:gd name="connsiteX2" fmla="*/ 548842 w 702108"/>
                          <a:gd name="connsiteY2" fmla="*/ 2297288 h 2297288"/>
                          <a:gd name="connsiteX3" fmla="*/ 209839 w 702108"/>
                          <a:gd name="connsiteY3" fmla="*/ 2263084 h 2297288"/>
                          <a:gd name="connsiteX4" fmla="*/ 0 w 702108"/>
                          <a:gd name="connsiteY4" fmla="*/ 35677 h 229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08" h="2297288">
                            <a:moveTo>
                              <a:pt x="0" y="35677"/>
                            </a:moveTo>
                            <a:cubicBezTo>
                              <a:pt x="234036" y="14462"/>
                              <a:pt x="444260" y="-3577"/>
                              <a:pt x="702108" y="608"/>
                            </a:cubicBezTo>
                            <a:lnTo>
                              <a:pt x="548842" y="2297288"/>
                            </a:lnTo>
                            <a:lnTo>
                              <a:pt x="209839" y="2263084"/>
                            </a:lnTo>
                            <a:lnTo>
                              <a:pt x="0" y="35677"/>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フリーフォーム: 図形 436">
                        <a:extLst>
                          <a:ext uri="{FF2B5EF4-FFF2-40B4-BE49-F238E27FC236}">
                            <a16:creationId xmlns:a16="http://schemas.microsoft.com/office/drawing/2014/main" id="{D739C160-5C2D-F83D-CA30-45AB832950C2}"/>
                          </a:ext>
                        </a:extLst>
                      </p:cNvPr>
                      <p:cNvSpPr/>
                      <p:nvPr/>
                    </p:nvSpPr>
                    <p:spPr>
                      <a:xfrm>
                        <a:off x="21774727" y="11931650"/>
                        <a:ext cx="895495" cy="2235489"/>
                      </a:xfrm>
                      <a:custGeom>
                        <a:avLst/>
                        <a:gdLst>
                          <a:gd name="connsiteX0" fmla="*/ 0 w 858982"/>
                          <a:gd name="connsiteY0" fmla="*/ 124691 h 2225964"/>
                          <a:gd name="connsiteX1" fmla="*/ 674255 w 858982"/>
                          <a:gd name="connsiteY1" fmla="*/ 0 h 2225964"/>
                          <a:gd name="connsiteX2" fmla="*/ 858982 w 858982"/>
                          <a:gd name="connsiteY2" fmla="*/ 2225964 h 2225964"/>
                          <a:gd name="connsiteX3" fmla="*/ 494146 w 858982"/>
                          <a:gd name="connsiteY3" fmla="*/ 2189018 h 2225964"/>
                          <a:gd name="connsiteX4" fmla="*/ 0 w 858982"/>
                          <a:gd name="connsiteY4" fmla="*/ 124691 h 2225964"/>
                          <a:gd name="connsiteX0" fmla="*/ 0 w 858982"/>
                          <a:gd name="connsiteY0" fmla="*/ 131041 h 2232314"/>
                          <a:gd name="connsiteX1" fmla="*/ 694893 w 858982"/>
                          <a:gd name="connsiteY1" fmla="*/ 0 h 2232314"/>
                          <a:gd name="connsiteX2" fmla="*/ 858982 w 858982"/>
                          <a:gd name="connsiteY2" fmla="*/ 2232314 h 2232314"/>
                          <a:gd name="connsiteX3" fmla="*/ 494146 w 858982"/>
                          <a:gd name="connsiteY3" fmla="*/ 2195368 h 2232314"/>
                          <a:gd name="connsiteX4" fmla="*/ 0 w 858982"/>
                          <a:gd name="connsiteY4" fmla="*/ 131041 h 2232314"/>
                          <a:gd name="connsiteX0" fmla="*/ 0 w 895495"/>
                          <a:gd name="connsiteY0" fmla="*/ 131041 h 2235489"/>
                          <a:gd name="connsiteX1" fmla="*/ 694893 w 895495"/>
                          <a:gd name="connsiteY1" fmla="*/ 0 h 2235489"/>
                          <a:gd name="connsiteX2" fmla="*/ 895495 w 895495"/>
                          <a:gd name="connsiteY2" fmla="*/ 2235489 h 2235489"/>
                          <a:gd name="connsiteX3" fmla="*/ 494146 w 895495"/>
                          <a:gd name="connsiteY3" fmla="*/ 2195368 h 2235489"/>
                          <a:gd name="connsiteX4" fmla="*/ 0 w 895495"/>
                          <a:gd name="connsiteY4" fmla="*/ 131041 h 2235489"/>
                          <a:gd name="connsiteX0" fmla="*/ 0 w 895495"/>
                          <a:gd name="connsiteY0" fmla="*/ 131041 h 2235489"/>
                          <a:gd name="connsiteX1" fmla="*/ 694893 w 895495"/>
                          <a:gd name="connsiteY1" fmla="*/ 0 h 2235489"/>
                          <a:gd name="connsiteX2" fmla="*/ 895495 w 895495"/>
                          <a:gd name="connsiteY2" fmla="*/ 2235489 h 2235489"/>
                          <a:gd name="connsiteX3" fmla="*/ 522721 w 895495"/>
                          <a:gd name="connsiteY3" fmla="*/ 2201718 h 2235489"/>
                          <a:gd name="connsiteX4" fmla="*/ 0 w 895495"/>
                          <a:gd name="connsiteY4" fmla="*/ 131041 h 2235489"/>
                          <a:gd name="connsiteX0" fmla="*/ 0 w 895495"/>
                          <a:gd name="connsiteY0" fmla="*/ 131041 h 2235489"/>
                          <a:gd name="connsiteX1" fmla="*/ 694893 w 895495"/>
                          <a:gd name="connsiteY1" fmla="*/ 0 h 2235489"/>
                          <a:gd name="connsiteX2" fmla="*/ 895495 w 895495"/>
                          <a:gd name="connsiteY2" fmla="*/ 2235489 h 2235489"/>
                          <a:gd name="connsiteX3" fmla="*/ 521133 w 895495"/>
                          <a:gd name="connsiteY3" fmla="*/ 2201718 h 2235489"/>
                          <a:gd name="connsiteX4" fmla="*/ 0 w 895495"/>
                          <a:gd name="connsiteY4" fmla="*/ 131041 h 2235489"/>
                          <a:gd name="connsiteX0" fmla="*/ 0 w 895495"/>
                          <a:gd name="connsiteY0" fmla="*/ 131041 h 2235489"/>
                          <a:gd name="connsiteX1" fmla="*/ 694893 w 895495"/>
                          <a:gd name="connsiteY1" fmla="*/ 0 h 2235489"/>
                          <a:gd name="connsiteX2" fmla="*/ 895495 w 895495"/>
                          <a:gd name="connsiteY2" fmla="*/ 2235489 h 2235489"/>
                          <a:gd name="connsiteX3" fmla="*/ 521133 w 895495"/>
                          <a:gd name="connsiteY3" fmla="*/ 2201718 h 2235489"/>
                          <a:gd name="connsiteX4" fmla="*/ 0 w 895495"/>
                          <a:gd name="connsiteY4" fmla="*/ 131041 h 2235489"/>
                          <a:gd name="connsiteX0" fmla="*/ 0 w 895495"/>
                          <a:gd name="connsiteY0" fmla="*/ 131041 h 2235489"/>
                          <a:gd name="connsiteX1" fmla="*/ 694893 w 895495"/>
                          <a:gd name="connsiteY1" fmla="*/ 0 h 2235489"/>
                          <a:gd name="connsiteX2" fmla="*/ 895495 w 895495"/>
                          <a:gd name="connsiteY2" fmla="*/ 2235489 h 2235489"/>
                          <a:gd name="connsiteX3" fmla="*/ 521133 w 895495"/>
                          <a:gd name="connsiteY3" fmla="*/ 2201718 h 2235489"/>
                          <a:gd name="connsiteX4" fmla="*/ 0 w 895495"/>
                          <a:gd name="connsiteY4" fmla="*/ 131041 h 223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95" h="2235489">
                            <a:moveTo>
                              <a:pt x="0" y="131041"/>
                            </a:moveTo>
                            <a:cubicBezTo>
                              <a:pt x="233218" y="68311"/>
                              <a:pt x="455325" y="21455"/>
                              <a:pt x="694893" y="0"/>
                            </a:cubicBezTo>
                            <a:lnTo>
                              <a:pt x="895495" y="2235489"/>
                            </a:lnTo>
                            <a:lnTo>
                              <a:pt x="521133" y="2201718"/>
                            </a:lnTo>
                            <a:lnTo>
                              <a:pt x="0" y="131041"/>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フリーフォーム: 図形 437">
                        <a:extLst>
                          <a:ext uri="{FF2B5EF4-FFF2-40B4-BE49-F238E27FC236}">
                            <a16:creationId xmlns:a16="http://schemas.microsoft.com/office/drawing/2014/main" id="{6690A981-1662-B742-E436-B660FD711C95}"/>
                          </a:ext>
                        </a:extLst>
                      </p:cNvPr>
                      <p:cNvSpPr/>
                      <p:nvPr/>
                    </p:nvSpPr>
                    <p:spPr>
                      <a:xfrm>
                        <a:off x="23333509" y="11781126"/>
                        <a:ext cx="429491" cy="856672"/>
                      </a:xfrm>
                      <a:custGeom>
                        <a:avLst/>
                        <a:gdLst>
                          <a:gd name="connsiteX0" fmla="*/ 32328 w 378691"/>
                          <a:gd name="connsiteY0" fmla="*/ 0 h 882072"/>
                          <a:gd name="connsiteX1" fmla="*/ 378691 w 378691"/>
                          <a:gd name="connsiteY1" fmla="*/ 27709 h 882072"/>
                          <a:gd name="connsiteX2" fmla="*/ 327891 w 378691"/>
                          <a:gd name="connsiteY2" fmla="*/ 882072 h 882072"/>
                          <a:gd name="connsiteX3" fmla="*/ 0 w 378691"/>
                          <a:gd name="connsiteY3" fmla="*/ 845127 h 882072"/>
                          <a:gd name="connsiteX4" fmla="*/ 32328 w 378691"/>
                          <a:gd name="connsiteY4" fmla="*/ 0 h 882072"/>
                          <a:gd name="connsiteX0" fmla="*/ 41853 w 378691"/>
                          <a:gd name="connsiteY0" fmla="*/ 0 h 877310"/>
                          <a:gd name="connsiteX1" fmla="*/ 378691 w 378691"/>
                          <a:gd name="connsiteY1" fmla="*/ 22947 h 877310"/>
                          <a:gd name="connsiteX2" fmla="*/ 327891 w 378691"/>
                          <a:gd name="connsiteY2" fmla="*/ 877310 h 877310"/>
                          <a:gd name="connsiteX3" fmla="*/ 0 w 378691"/>
                          <a:gd name="connsiteY3" fmla="*/ 840365 h 877310"/>
                          <a:gd name="connsiteX4" fmla="*/ 41853 w 378691"/>
                          <a:gd name="connsiteY4" fmla="*/ 0 h 877310"/>
                          <a:gd name="connsiteX0" fmla="*/ 41853 w 408854"/>
                          <a:gd name="connsiteY0" fmla="*/ 0 h 877310"/>
                          <a:gd name="connsiteX1" fmla="*/ 408854 w 408854"/>
                          <a:gd name="connsiteY1" fmla="*/ 19772 h 877310"/>
                          <a:gd name="connsiteX2" fmla="*/ 327891 w 408854"/>
                          <a:gd name="connsiteY2" fmla="*/ 877310 h 877310"/>
                          <a:gd name="connsiteX3" fmla="*/ 0 w 408854"/>
                          <a:gd name="connsiteY3" fmla="*/ 840365 h 877310"/>
                          <a:gd name="connsiteX4" fmla="*/ 41853 w 408854"/>
                          <a:gd name="connsiteY4" fmla="*/ 0 h 877310"/>
                          <a:gd name="connsiteX0" fmla="*/ 41853 w 408854"/>
                          <a:gd name="connsiteY0" fmla="*/ 0 h 856672"/>
                          <a:gd name="connsiteX1" fmla="*/ 408854 w 408854"/>
                          <a:gd name="connsiteY1" fmla="*/ 19772 h 856672"/>
                          <a:gd name="connsiteX2" fmla="*/ 313603 w 408854"/>
                          <a:gd name="connsiteY2" fmla="*/ 856672 h 856672"/>
                          <a:gd name="connsiteX3" fmla="*/ 0 w 408854"/>
                          <a:gd name="connsiteY3" fmla="*/ 840365 h 856672"/>
                          <a:gd name="connsiteX4" fmla="*/ 41853 w 408854"/>
                          <a:gd name="connsiteY4" fmla="*/ 0 h 856672"/>
                          <a:gd name="connsiteX0" fmla="*/ 65665 w 432666"/>
                          <a:gd name="connsiteY0" fmla="*/ 0 h 856672"/>
                          <a:gd name="connsiteX1" fmla="*/ 432666 w 432666"/>
                          <a:gd name="connsiteY1" fmla="*/ 19772 h 856672"/>
                          <a:gd name="connsiteX2" fmla="*/ 337415 w 432666"/>
                          <a:gd name="connsiteY2" fmla="*/ 856672 h 856672"/>
                          <a:gd name="connsiteX3" fmla="*/ 0 w 432666"/>
                          <a:gd name="connsiteY3" fmla="*/ 830840 h 856672"/>
                          <a:gd name="connsiteX4" fmla="*/ 65665 w 432666"/>
                          <a:gd name="connsiteY4" fmla="*/ 0 h 856672"/>
                          <a:gd name="connsiteX0" fmla="*/ 62490 w 429491"/>
                          <a:gd name="connsiteY0" fmla="*/ 0 h 856672"/>
                          <a:gd name="connsiteX1" fmla="*/ 429491 w 429491"/>
                          <a:gd name="connsiteY1" fmla="*/ 19772 h 856672"/>
                          <a:gd name="connsiteX2" fmla="*/ 334240 w 429491"/>
                          <a:gd name="connsiteY2" fmla="*/ 856672 h 856672"/>
                          <a:gd name="connsiteX3" fmla="*/ 0 w 429491"/>
                          <a:gd name="connsiteY3" fmla="*/ 829252 h 856672"/>
                          <a:gd name="connsiteX4" fmla="*/ 62490 w 429491"/>
                          <a:gd name="connsiteY4" fmla="*/ 0 h 85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91" h="856672">
                            <a:moveTo>
                              <a:pt x="62490" y="0"/>
                            </a:moveTo>
                            <a:lnTo>
                              <a:pt x="429491" y="19772"/>
                            </a:lnTo>
                            <a:lnTo>
                              <a:pt x="334240" y="856672"/>
                            </a:lnTo>
                            <a:lnTo>
                              <a:pt x="0" y="829252"/>
                            </a:lnTo>
                            <a:lnTo>
                              <a:pt x="6249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フリーフォーム: 図形 438">
                        <a:extLst>
                          <a:ext uri="{FF2B5EF4-FFF2-40B4-BE49-F238E27FC236}">
                            <a16:creationId xmlns:a16="http://schemas.microsoft.com/office/drawing/2014/main" id="{9BA71AA6-1C94-79DE-6384-69B6D792B2D1}"/>
                          </a:ext>
                        </a:extLst>
                      </p:cNvPr>
                      <p:cNvSpPr/>
                      <p:nvPr/>
                    </p:nvSpPr>
                    <p:spPr>
                      <a:xfrm>
                        <a:off x="23668038" y="12277726"/>
                        <a:ext cx="458065" cy="1039235"/>
                      </a:xfrm>
                      <a:custGeom>
                        <a:avLst/>
                        <a:gdLst>
                          <a:gd name="connsiteX0" fmla="*/ 32328 w 378691"/>
                          <a:gd name="connsiteY0" fmla="*/ 0 h 882072"/>
                          <a:gd name="connsiteX1" fmla="*/ 378691 w 378691"/>
                          <a:gd name="connsiteY1" fmla="*/ 27709 h 882072"/>
                          <a:gd name="connsiteX2" fmla="*/ 327891 w 378691"/>
                          <a:gd name="connsiteY2" fmla="*/ 882072 h 882072"/>
                          <a:gd name="connsiteX3" fmla="*/ 0 w 378691"/>
                          <a:gd name="connsiteY3" fmla="*/ 845127 h 882072"/>
                          <a:gd name="connsiteX4" fmla="*/ 32328 w 378691"/>
                          <a:gd name="connsiteY4" fmla="*/ 0 h 882072"/>
                          <a:gd name="connsiteX0" fmla="*/ 106940 w 378691"/>
                          <a:gd name="connsiteY0" fmla="*/ 0 h 948747"/>
                          <a:gd name="connsiteX1" fmla="*/ 378691 w 378691"/>
                          <a:gd name="connsiteY1" fmla="*/ 94384 h 948747"/>
                          <a:gd name="connsiteX2" fmla="*/ 327891 w 378691"/>
                          <a:gd name="connsiteY2" fmla="*/ 948747 h 948747"/>
                          <a:gd name="connsiteX3" fmla="*/ 0 w 378691"/>
                          <a:gd name="connsiteY3" fmla="*/ 911802 h 948747"/>
                          <a:gd name="connsiteX4" fmla="*/ 106940 w 378691"/>
                          <a:gd name="connsiteY4" fmla="*/ 0 h 948747"/>
                          <a:gd name="connsiteX0" fmla="*/ 106940 w 453303"/>
                          <a:gd name="connsiteY0" fmla="*/ 0 h 948747"/>
                          <a:gd name="connsiteX1" fmla="*/ 453303 w 453303"/>
                          <a:gd name="connsiteY1" fmla="*/ 76921 h 948747"/>
                          <a:gd name="connsiteX2" fmla="*/ 327891 w 453303"/>
                          <a:gd name="connsiteY2" fmla="*/ 948747 h 948747"/>
                          <a:gd name="connsiteX3" fmla="*/ 0 w 453303"/>
                          <a:gd name="connsiteY3" fmla="*/ 911802 h 948747"/>
                          <a:gd name="connsiteX4" fmla="*/ 106940 w 453303"/>
                          <a:gd name="connsiteY4" fmla="*/ 0 h 948747"/>
                          <a:gd name="connsiteX0" fmla="*/ 111702 w 458065"/>
                          <a:gd name="connsiteY0" fmla="*/ 0 h 981652"/>
                          <a:gd name="connsiteX1" fmla="*/ 458065 w 458065"/>
                          <a:gd name="connsiteY1" fmla="*/ 76921 h 981652"/>
                          <a:gd name="connsiteX2" fmla="*/ 332653 w 458065"/>
                          <a:gd name="connsiteY2" fmla="*/ 948747 h 981652"/>
                          <a:gd name="connsiteX3" fmla="*/ 0 w 458065"/>
                          <a:gd name="connsiteY3" fmla="*/ 981652 h 981652"/>
                          <a:gd name="connsiteX4" fmla="*/ 111702 w 458065"/>
                          <a:gd name="connsiteY4" fmla="*/ 0 h 981652"/>
                          <a:gd name="connsiteX0" fmla="*/ 111702 w 458065"/>
                          <a:gd name="connsiteY0" fmla="*/ 0 h 1039235"/>
                          <a:gd name="connsiteX1" fmla="*/ 458065 w 458065"/>
                          <a:gd name="connsiteY1" fmla="*/ 76921 h 1039235"/>
                          <a:gd name="connsiteX2" fmla="*/ 221528 w 458065"/>
                          <a:gd name="connsiteY2" fmla="*/ 1039235 h 1039235"/>
                          <a:gd name="connsiteX3" fmla="*/ 0 w 458065"/>
                          <a:gd name="connsiteY3" fmla="*/ 981652 h 1039235"/>
                          <a:gd name="connsiteX4" fmla="*/ 111702 w 458065"/>
                          <a:gd name="connsiteY4" fmla="*/ 0 h 103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65" h="1039235">
                            <a:moveTo>
                              <a:pt x="111702" y="0"/>
                            </a:moveTo>
                            <a:lnTo>
                              <a:pt x="458065" y="76921"/>
                            </a:lnTo>
                            <a:lnTo>
                              <a:pt x="221528" y="1039235"/>
                            </a:lnTo>
                            <a:lnTo>
                              <a:pt x="0" y="981652"/>
                            </a:lnTo>
                            <a:lnTo>
                              <a:pt x="11170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フリーフォーム: 図形 439">
                        <a:extLst>
                          <a:ext uri="{FF2B5EF4-FFF2-40B4-BE49-F238E27FC236}">
                            <a16:creationId xmlns:a16="http://schemas.microsoft.com/office/drawing/2014/main" id="{198BC181-ECEE-54A9-E961-76AC383A6A93}"/>
                          </a:ext>
                        </a:extLst>
                      </p:cNvPr>
                      <p:cNvSpPr/>
                      <p:nvPr/>
                    </p:nvSpPr>
                    <p:spPr>
                      <a:xfrm>
                        <a:off x="23816352" y="13156045"/>
                        <a:ext cx="543791" cy="872547"/>
                      </a:xfrm>
                      <a:custGeom>
                        <a:avLst/>
                        <a:gdLst>
                          <a:gd name="connsiteX0" fmla="*/ 32328 w 378691"/>
                          <a:gd name="connsiteY0" fmla="*/ 0 h 882072"/>
                          <a:gd name="connsiteX1" fmla="*/ 378691 w 378691"/>
                          <a:gd name="connsiteY1" fmla="*/ 27709 h 882072"/>
                          <a:gd name="connsiteX2" fmla="*/ 327891 w 378691"/>
                          <a:gd name="connsiteY2" fmla="*/ 882072 h 882072"/>
                          <a:gd name="connsiteX3" fmla="*/ 0 w 378691"/>
                          <a:gd name="connsiteY3" fmla="*/ 845127 h 882072"/>
                          <a:gd name="connsiteX4" fmla="*/ 32328 w 378691"/>
                          <a:gd name="connsiteY4" fmla="*/ 0 h 882072"/>
                          <a:gd name="connsiteX0" fmla="*/ 49790 w 378691"/>
                          <a:gd name="connsiteY0" fmla="*/ 0 h 920172"/>
                          <a:gd name="connsiteX1" fmla="*/ 378691 w 378691"/>
                          <a:gd name="connsiteY1" fmla="*/ 65809 h 920172"/>
                          <a:gd name="connsiteX2" fmla="*/ 327891 w 378691"/>
                          <a:gd name="connsiteY2" fmla="*/ 920172 h 920172"/>
                          <a:gd name="connsiteX3" fmla="*/ 0 w 378691"/>
                          <a:gd name="connsiteY3" fmla="*/ 883227 h 920172"/>
                          <a:gd name="connsiteX4" fmla="*/ 49790 w 378691"/>
                          <a:gd name="connsiteY4" fmla="*/ 0 h 920172"/>
                          <a:gd name="connsiteX0" fmla="*/ 49790 w 413616"/>
                          <a:gd name="connsiteY0" fmla="*/ 0 h 920172"/>
                          <a:gd name="connsiteX1" fmla="*/ 413616 w 413616"/>
                          <a:gd name="connsiteY1" fmla="*/ 95971 h 920172"/>
                          <a:gd name="connsiteX2" fmla="*/ 327891 w 413616"/>
                          <a:gd name="connsiteY2" fmla="*/ 920172 h 920172"/>
                          <a:gd name="connsiteX3" fmla="*/ 0 w 413616"/>
                          <a:gd name="connsiteY3" fmla="*/ 883227 h 920172"/>
                          <a:gd name="connsiteX4" fmla="*/ 49790 w 413616"/>
                          <a:gd name="connsiteY4" fmla="*/ 0 h 920172"/>
                          <a:gd name="connsiteX0" fmla="*/ 179965 w 543791"/>
                          <a:gd name="connsiteY0" fmla="*/ 0 h 920172"/>
                          <a:gd name="connsiteX1" fmla="*/ 543791 w 543791"/>
                          <a:gd name="connsiteY1" fmla="*/ 95971 h 920172"/>
                          <a:gd name="connsiteX2" fmla="*/ 458066 w 543791"/>
                          <a:gd name="connsiteY2" fmla="*/ 920172 h 920172"/>
                          <a:gd name="connsiteX3" fmla="*/ 0 w 543791"/>
                          <a:gd name="connsiteY3" fmla="*/ 778452 h 920172"/>
                          <a:gd name="connsiteX4" fmla="*/ 179965 w 543791"/>
                          <a:gd name="connsiteY4" fmla="*/ 0 h 920172"/>
                          <a:gd name="connsiteX0" fmla="*/ 179965 w 543791"/>
                          <a:gd name="connsiteY0" fmla="*/ 0 h 872547"/>
                          <a:gd name="connsiteX1" fmla="*/ 543791 w 543791"/>
                          <a:gd name="connsiteY1" fmla="*/ 95971 h 872547"/>
                          <a:gd name="connsiteX2" fmla="*/ 350116 w 543791"/>
                          <a:gd name="connsiteY2" fmla="*/ 872547 h 872547"/>
                          <a:gd name="connsiteX3" fmla="*/ 0 w 543791"/>
                          <a:gd name="connsiteY3" fmla="*/ 778452 h 872547"/>
                          <a:gd name="connsiteX4" fmla="*/ 179965 w 543791"/>
                          <a:gd name="connsiteY4" fmla="*/ 0 h 872547"/>
                          <a:gd name="connsiteX0" fmla="*/ 181553 w 543791"/>
                          <a:gd name="connsiteY0" fmla="*/ 0 h 872547"/>
                          <a:gd name="connsiteX1" fmla="*/ 543791 w 543791"/>
                          <a:gd name="connsiteY1" fmla="*/ 95971 h 872547"/>
                          <a:gd name="connsiteX2" fmla="*/ 350116 w 543791"/>
                          <a:gd name="connsiteY2" fmla="*/ 872547 h 872547"/>
                          <a:gd name="connsiteX3" fmla="*/ 0 w 543791"/>
                          <a:gd name="connsiteY3" fmla="*/ 778452 h 872547"/>
                          <a:gd name="connsiteX4" fmla="*/ 181553 w 543791"/>
                          <a:gd name="connsiteY4" fmla="*/ 0 h 872547"/>
                          <a:gd name="connsiteX0" fmla="*/ 183140 w 543791"/>
                          <a:gd name="connsiteY0" fmla="*/ 0 h 872547"/>
                          <a:gd name="connsiteX1" fmla="*/ 543791 w 543791"/>
                          <a:gd name="connsiteY1" fmla="*/ 95971 h 872547"/>
                          <a:gd name="connsiteX2" fmla="*/ 350116 w 543791"/>
                          <a:gd name="connsiteY2" fmla="*/ 872547 h 872547"/>
                          <a:gd name="connsiteX3" fmla="*/ 0 w 543791"/>
                          <a:gd name="connsiteY3" fmla="*/ 778452 h 872547"/>
                          <a:gd name="connsiteX4" fmla="*/ 183140 w 543791"/>
                          <a:gd name="connsiteY4" fmla="*/ 0 h 8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791" h="872547">
                            <a:moveTo>
                              <a:pt x="183140" y="0"/>
                            </a:moveTo>
                            <a:lnTo>
                              <a:pt x="543791" y="95971"/>
                            </a:lnTo>
                            <a:lnTo>
                              <a:pt x="350116" y="872547"/>
                            </a:lnTo>
                            <a:lnTo>
                              <a:pt x="0" y="778452"/>
                            </a:lnTo>
                            <a:lnTo>
                              <a:pt x="18314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正方形/長方形 440">
                        <a:extLst>
                          <a:ext uri="{FF2B5EF4-FFF2-40B4-BE49-F238E27FC236}">
                            <a16:creationId xmlns:a16="http://schemas.microsoft.com/office/drawing/2014/main" id="{5977CB40-7AC1-648C-F630-89642983B415}"/>
                          </a:ext>
                        </a:extLst>
                      </p:cNvPr>
                      <p:cNvSpPr/>
                      <p:nvPr/>
                    </p:nvSpPr>
                    <p:spPr>
                      <a:xfrm rot="780000">
                        <a:off x="23586092" y="13616023"/>
                        <a:ext cx="216000" cy="36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フリーフォーム: 図形 441">
                        <a:extLst>
                          <a:ext uri="{FF2B5EF4-FFF2-40B4-BE49-F238E27FC236}">
                            <a16:creationId xmlns:a16="http://schemas.microsoft.com/office/drawing/2014/main" id="{3B32E91A-1657-2DB3-6DCF-60AF6FBD0641}"/>
                          </a:ext>
                        </a:extLst>
                      </p:cNvPr>
                      <p:cNvSpPr/>
                      <p:nvPr/>
                    </p:nvSpPr>
                    <p:spPr>
                      <a:xfrm>
                        <a:off x="20976304" y="12087778"/>
                        <a:ext cx="1199411" cy="2050348"/>
                      </a:xfrm>
                      <a:custGeom>
                        <a:avLst/>
                        <a:gdLst>
                          <a:gd name="connsiteX0" fmla="*/ 0 w 1212111"/>
                          <a:gd name="connsiteY0" fmla="*/ 202019 h 2020186"/>
                          <a:gd name="connsiteX1" fmla="*/ 669851 w 1212111"/>
                          <a:gd name="connsiteY1" fmla="*/ 0 h 2020186"/>
                          <a:gd name="connsiteX2" fmla="*/ 1212111 w 1212111"/>
                          <a:gd name="connsiteY2" fmla="*/ 2020186 h 2020186"/>
                          <a:gd name="connsiteX3" fmla="*/ 776176 w 1212111"/>
                          <a:gd name="connsiteY3" fmla="*/ 1967024 h 2020186"/>
                          <a:gd name="connsiteX4" fmla="*/ 0 w 1212111"/>
                          <a:gd name="connsiteY4" fmla="*/ 202019 h 2020186"/>
                          <a:gd name="connsiteX0" fmla="*/ 0 w 1212111"/>
                          <a:gd name="connsiteY0" fmla="*/ 235356 h 2053523"/>
                          <a:gd name="connsiteX1" fmla="*/ 714301 w 1212111"/>
                          <a:gd name="connsiteY1" fmla="*/ 0 h 2053523"/>
                          <a:gd name="connsiteX2" fmla="*/ 1212111 w 1212111"/>
                          <a:gd name="connsiteY2" fmla="*/ 2053523 h 2053523"/>
                          <a:gd name="connsiteX3" fmla="*/ 776176 w 1212111"/>
                          <a:gd name="connsiteY3" fmla="*/ 2000361 h 2053523"/>
                          <a:gd name="connsiteX4" fmla="*/ 0 w 1212111"/>
                          <a:gd name="connsiteY4" fmla="*/ 235356 h 2053523"/>
                          <a:gd name="connsiteX0" fmla="*/ 0 w 1181948"/>
                          <a:gd name="connsiteY0" fmla="*/ 206781 h 2053523"/>
                          <a:gd name="connsiteX1" fmla="*/ 684138 w 1181948"/>
                          <a:gd name="connsiteY1" fmla="*/ 0 h 2053523"/>
                          <a:gd name="connsiteX2" fmla="*/ 1181948 w 1181948"/>
                          <a:gd name="connsiteY2" fmla="*/ 2053523 h 2053523"/>
                          <a:gd name="connsiteX3" fmla="*/ 746013 w 1181948"/>
                          <a:gd name="connsiteY3" fmla="*/ 2000361 h 2053523"/>
                          <a:gd name="connsiteX4" fmla="*/ 0 w 1181948"/>
                          <a:gd name="connsiteY4" fmla="*/ 206781 h 2053523"/>
                          <a:gd name="connsiteX0" fmla="*/ 0 w 1199411"/>
                          <a:gd name="connsiteY0" fmla="*/ 206781 h 2050348"/>
                          <a:gd name="connsiteX1" fmla="*/ 684138 w 1199411"/>
                          <a:gd name="connsiteY1" fmla="*/ 0 h 2050348"/>
                          <a:gd name="connsiteX2" fmla="*/ 1199411 w 1199411"/>
                          <a:gd name="connsiteY2" fmla="*/ 2050348 h 2050348"/>
                          <a:gd name="connsiteX3" fmla="*/ 746013 w 1199411"/>
                          <a:gd name="connsiteY3" fmla="*/ 2000361 h 2050348"/>
                          <a:gd name="connsiteX4" fmla="*/ 0 w 1199411"/>
                          <a:gd name="connsiteY4" fmla="*/ 206781 h 2050348"/>
                          <a:gd name="connsiteX0" fmla="*/ 0 w 1199411"/>
                          <a:gd name="connsiteY0" fmla="*/ 206781 h 2050348"/>
                          <a:gd name="connsiteX1" fmla="*/ 684138 w 1199411"/>
                          <a:gd name="connsiteY1" fmla="*/ 0 h 2050348"/>
                          <a:gd name="connsiteX2" fmla="*/ 1199411 w 1199411"/>
                          <a:gd name="connsiteY2" fmla="*/ 2050348 h 2050348"/>
                          <a:gd name="connsiteX3" fmla="*/ 711088 w 1199411"/>
                          <a:gd name="connsiteY3" fmla="*/ 2011473 h 2050348"/>
                          <a:gd name="connsiteX4" fmla="*/ 0 w 1199411"/>
                          <a:gd name="connsiteY4" fmla="*/ 206781 h 2050348"/>
                          <a:gd name="connsiteX0" fmla="*/ 0 w 1199411"/>
                          <a:gd name="connsiteY0" fmla="*/ 206781 h 2050348"/>
                          <a:gd name="connsiteX1" fmla="*/ 684138 w 1199411"/>
                          <a:gd name="connsiteY1" fmla="*/ 0 h 2050348"/>
                          <a:gd name="connsiteX2" fmla="*/ 1199411 w 1199411"/>
                          <a:gd name="connsiteY2" fmla="*/ 2050348 h 2050348"/>
                          <a:gd name="connsiteX3" fmla="*/ 711088 w 1199411"/>
                          <a:gd name="connsiteY3" fmla="*/ 2011473 h 2050348"/>
                          <a:gd name="connsiteX4" fmla="*/ 0 w 1199411"/>
                          <a:gd name="connsiteY4" fmla="*/ 206781 h 2050348"/>
                          <a:gd name="connsiteX0" fmla="*/ 0 w 1199411"/>
                          <a:gd name="connsiteY0" fmla="*/ 206781 h 2050348"/>
                          <a:gd name="connsiteX1" fmla="*/ 684138 w 1199411"/>
                          <a:gd name="connsiteY1" fmla="*/ 0 h 2050348"/>
                          <a:gd name="connsiteX2" fmla="*/ 1199411 w 1199411"/>
                          <a:gd name="connsiteY2" fmla="*/ 2050348 h 2050348"/>
                          <a:gd name="connsiteX3" fmla="*/ 711088 w 1199411"/>
                          <a:gd name="connsiteY3" fmla="*/ 2011473 h 2050348"/>
                          <a:gd name="connsiteX4" fmla="*/ 0 w 1199411"/>
                          <a:gd name="connsiteY4" fmla="*/ 206781 h 205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11" h="2050348">
                            <a:moveTo>
                              <a:pt x="0" y="206781"/>
                            </a:moveTo>
                            <a:cubicBezTo>
                              <a:pt x="228046" y="129917"/>
                              <a:pt x="408467" y="57815"/>
                              <a:pt x="684138" y="0"/>
                            </a:cubicBezTo>
                            <a:lnTo>
                              <a:pt x="1199411" y="2050348"/>
                            </a:lnTo>
                            <a:lnTo>
                              <a:pt x="711088" y="2011473"/>
                            </a:lnTo>
                            <a:lnTo>
                              <a:pt x="0" y="206781"/>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フリーフォーム: 図形 442">
                        <a:extLst>
                          <a:ext uri="{FF2B5EF4-FFF2-40B4-BE49-F238E27FC236}">
                            <a16:creationId xmlns:a16="http://schemas.microsoft.com/office/drawing/2014/main" id="{045AC639-A6E2-88EA-2D81-14D0F424BC78}"/>
                          </a:ext>
                        </a:extLst>
                      </p:cNvPr>
                      <p:cNvSpPr/>
                      <p:nvPr/>
                    </p:nvSpPr>
                    <p:spPr>
                      <a:xfrm>
                        <a:off x="20211053" y="12337569"/>
                        <a:ext cx="1359231" cy="1777225"/>
                      </a:xfrm>
                      <a:custGeom>
                        <a:avLst/>
                        <a:gdLst>
                          <a:gd name="connsiteX0" fmla="*/ 0 w 1329069"/>
                          <a:gd name="connsiteY0" fmla="*/ 297711 h 1775637"/>
                          <a:gd name="connsiteX1" fmla="*/ 552893 w 1329069"/>
                          <a:gd name="connsiteY1" fmla="*/ 0 h 1775637"/>
                          <a:gd name="connsiteX2" fmla="*/ 1329069 w 1329069"/>
                          <a:gd name="connsiteY2" fmla="*/ 1775637 h 1775637"/>
                          <a:gd name="connsiteX3" fmla="*/ 584790 w 1329069"/>
                          <a:gd name="connsiteY3" fmla="*/ 1690576 h 1775637"/>
                          <a:gd name="connsiteX4" fmla="*/ 0 w 1329069"/>
                          <a:gd name="connsiteY4" fmla="*/ 297711 h 1775637"/>
                          <a:gd name="connsiteX0" fmla="*/ 0 w 1329069"/>
                          <a:gd name="connsiteY0" fmla="*/ 315174 h 1793100"/>
                          <a:gd name="connsiteX1" fmla="*/ 616393 w 1329069"/>
                          <a:gd name="connsiteY1" fmla="*/ 0 h 1793100"/>
                          <a:gd name="connsiteX2" fmla="*/ 1329069 w 1329069"/>
                          <a:gd name="connsiteY2" fmla="*/ 1793100 h 1793100"/>
                          <a:gd name="connsiteX3" fmla="*/ 584790 w 1329069"/>
                          <a:gd name="connsiteY3" fmla="*/ 1708039 h 1793100"/>
                          <a:gd name="connsiteX4" fmla="*/ 0 w 1329069"/>
                          <a:gd name="connsiteY4" fmla="*/ 315174 h 1793100"/>
                          <a:gd name="connsiteX0" fmla="*/ 0 w 1362406"/>
                          <a:gd name="connsiteY0" fmla="*/ 305649 h 1793100"/>
                          <a:gd name="connsiteX1" fmla="*/ 649730 w 1362406"/>
                          <a:gd name="connsiteY1" fmla="*/ 0 h 1793100"/>
                          <a:gd name="connsiteX2" fmla="*/ 1362406 w 1362406"/>
                          <a:gd name="connsiteY2" fmla="*/ 1793100 h 1793100"/>
                          <a:gd name="connsiteX3" fmla="*/ 618127 w 1362406"/>
                          <a:gd name="connsiteY3" fmla="*/ 1708039 h 1793100"/>
                          <a:gd name="connsiteX4" fmla="*/ 0 w 1362406"/>
                          <a:gd name="connsiteY4" fmla="*/ 305649 h 1793100"/>
                          <a:gd name="connsiteX0" fmla="*/ 0 w 1359231"/>
                          <a:gd name="connsiteY0" fmla="*/ 305649 h 1777225"/>
                          <a:gd name="connsiteX1" fmla="*/ 649730 w 1359231"/>
                          <a:gd name="connsiteY1" fmla="*/ 0 h 1777225"/>
                          <a:gd name="connsiteX2" fmla="*/ 1359231 w 1359231"/>
                          <a:gd name="connsiteY2" fmla="*/ 1777225 h 1777225"/>
                          <a:gd name="connsiteX3" fmla="*/ 618127 w 1359231"/>
                          <a:gd name="connsiteY3" fmla="*/ 1708039 h 1777225"/>
                          <a:gd name="connsiteX4" fmla="*/ 0 w 1359231"/>
                          <a:gd name="connsiteY4" fmla="*/ 305649 h 1777225"/>
                          <a:gd name="connsiteX0" fmla="*/ 0 w 1359231"/>
                          <a:gd name="connsiteY0" fmla="*/ 305649 h 1777225"/>
                          <a:gd name="connsiteX1" fmla="*/ 649730 w 1359231"/>
                          <a:gd name="connsiteY1" fmla="*/ 0 h 1777225"/>
                          <a:gd name="connsiteX2" fmla="*/ 1359231 w 1359231"/>
                          <a:gd name="connsiteY2" fmla="*/ 1777225 h 1777225"/>
                          <a:gd name="connsiteX3" fmla="*/ 645115 w 1359231"/>
                          <a:gd name="connsiteY3" fmla="*/ 1719152 h 1777225"/>
                          <a:gd name="connsiteX4" fmla="*/ 0 w 1359231"/>
                          <a:gd name="connsiteY4" fmla="*/ 305649 h 1777225"/>
                          <a:gd name="connsiteX0" fmla="*/ 0 w 1359231"/>
                          <a:gd name="connsiteY0" fmla="*/ 305649 h 1777225"/>
                          <a:gd name="connsiteX1" fmla="*/ 649730 w 1359231"/>
                          <a:gd name="connsiteY1" fmla="*/ 0 h 1777225"/>
                          <a:gd name="connsiteX2" fmla="*/ 1359231 w 1359231"/>
                          <a:gd name="connsiteY2" fmla="*/ 1777225 h 1777225"/>
                          <a:gd name="connsiteX3" fmla="*/ 645115 w 1359231"/>
                          <a:gd name="connsiteY3" fmla="*/ 1719152 h 1777225"/>
                          <a:gd name="connsiteX4" fmla="*/ 0 w 1359231"/>
                          <a:gd name="connsiteY4" fmla="*/ 305649 h 1777225"/>
                          <a:gd name="connsiteX0" fmla="*/ 0 w 1359231"/>
                          <a:gd name="connsiteY0" fmla="*/ 305649 h 1777225"/>
                          <a:gd name="connsiteX1" fmla="*/ 649730 w 1359231"/>
                          <a:gd name="connsiteY1" fmla="*/ 0 h 1777225"/>
                          <a:gd name="connsiteX2" fmla="*/ 1359231 w 1359231"/>
                          <a:gd name="connsiteY2" fmla="*/ 1777225 h 1777225"/>
                          <a:gd name="connsiteX3" fmla="*/ 645115 w 1359231"/>
                          <a:gd name="connsiteY3" fmla="*/ 1719152 h 1777225"/>
                          <a:gd name="connsiteX4" fmla="*/ 0 w 1359231"/>
                          <a:gd name="connsiteY4" fmla="*/ 305649 h 177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31" h="1777225">
                            <a:moveTo>
                              <a:pt x="0" y="305649"/>
                            </a:moveTo>
                            <a:cubicBezTo>
                              <a:pt x="208639" y="184716"/>
                              <a:pt x="395053" y="101883"/>
                              <a:pt x="649730" y="0"/>
                            </a:cubicBezTo>
                            <a:lnTo>
                              <a:pt x="1359231" y="1777225"/>
                            </a:lnTo>
                            <a:lnTo>
                              <a:pt x="645115" y="1719152"/>
                            </a:lnTo>
                            <a:lnTo>
                              <a:pt x="0" y="305649"/>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フリーフォーム: 図形 443">
                        <a:extLst>
                          <a:ext uri="{FF2B5EF4-FFF2-40B4-BE49-F238E27FC236}">
                            <a16:creationId xmlns:a16="http://schemas.microsoft.com/office/drawing/2014/main" id="{864986F3-FA96-8A97-5DB8-F31D4D5F4A9B}"/>
                          </a:ext>
                        </a:extLst>
                      </p:cNvPr>
                      <p:cNvSpPr/>
                      <p:nvPr/>
                    </p:nvSpPr>
                    <p:spPr>
                      <a:xfrm>
                        <a:off x="19705453" y="12686377"/>
                        <a:ext cx="972178" cy="1391610"/>
                      </a:xfrm>
                      <a:custGeom>
                        <a:avLst/>
                        <a:gdLst>
                          <a:gd name="connsiteX0" fmla="*/ 0 w 935665"/>
                          <a:gd name="connsiteY0" fmla="*/ 202018 h 1350334"/>
                          <a:gd name="connsiteX1" fmla="*/ 361507 w 935665"/>
                          <a:gd name="connsiteY1" fmla="*/ 0 h 1350334"/>
                          <a:gd name="connsiteX2" fmla="*/ 935665 w 935665"/>
                          <a:gd name="connsiteY2" fmla="*/ 1190846 h 1350334"/>
                          <a:gd name="connsiteX3" fmla="*/ 616688 w 935665"/>
                          <a:gd name="connsiteY3" fmla="*/ 1350334 h 1350334"/>
                          <a:gd name="connsiteX4" fmla="*/ 0 w 935665"/>
                          <a:gd name="connsiteY4" fmla="*/ 202018 h 1350334"/>
                          <a:gd name="connsiteX0" fmla="*/ 0 w 935665"/>
                          <a:gd name="connsiteY0" fmla="*/ 232181 h 1380497"/>
                          <a:gd name="connsiteX1" fmla="*/ 377382 w 935665"/>
                          <a:gd name="connsiteY1" fmla="*/ 0 h 1380497"/>
                          <a:gd name="connsiteX2" fmla="*/ 935665 w 935665"/>
                          <a:gd name="connsiteY2" fmla="*/ 1221009 h 1380497"/>
                          <a:gd name="connsiteX3" fmla="*/ 616688 w 935665"/>
                          <a:gd name="connsiteY3" fmla="*/ 1380497 h 1380497"/>
                          <a:gd name="connsiteX4" fmla="*/ 0 w 935665"/>
                          <a:gd name="connsiteY4" fmla="*/ 232181 h 1380497"/>
                          <a:gd name="connsiteX0" fmla="*/ 0 w 964240"/>
                          <a:gd name="connsiteY0" fmla="*/ 244881 h 1380497"/>
                          <a:gd name="connsiteX1" fmla="*/ 405957 w 964240"/>
                          <a:gd name="connsiteY1" fmla="*/ 0 h 1380497"/>
                          <a:gd name="connsiteX2" fmla="*/ 964240 w 964240"/>
                          <a:gd name="connsiteY2" fmla="*/ 1221009 h 1380497"/>
                          <a:gd name="connsiteX3" fmla="*/ 645263 w 964240"/>
                          <a:gd name="connsiteY3" fmla="*/ 1380497 h 1380497"/>
                          <a:gd name="connsiteX4" fmla="*/ 0 w 964240"/>
                          <a:gd name="connsiteY4" fmla="*/ 244881 h 1380497"/>
                          <a:gd name="connsiteX0" fmla="*/ 0 w 972178"/>
                          <a:gd name="connsiteY0" fmla="*/ 244881 h 1380497"/>
                          <a:gd name="connsiteX1" fmla="*/ 405957 w 972178"/>
                          <a:gd name="connsiteY1" fmla="*/ 0 h 1380497"/>
                          <a:gd name="connsiteX2" fmla="*/ 972178 w 972178"/>
                          <a:gd name="connsiteY2" fmla="*/ 1221009 h 1380497"/>
                          <a:gd name="connsiteX3" fmla="*/ 645263 w 972178"/>
                          <a:gd name="connsiteY3" fmla="*/ 1380497 h 1380497"/>
                          <a:gd name="connsiteX4" fmla="*/ 0 w 972178"/>
                          <a:gd name="connsiteY4" fmla="*/ 244881 h 1380497"/>
                          <a:gd name="connsiteX0" fmla="*/ 0 w 972178"/>
                          <a:gd name="connsiteY0" fmla="*/ 244881 h 1385260"/>
                          <a:gd name="connsiteX1" fmla="*/ 405957 w 972178"/>
                          <a:gd name="connsiteY1" fmla="*/ 0 h 1385260"/>
                          <a:gd name="connsiteX2" fmla="*/ 972178 w 972178"/>
                          <a:gd name="connsiteY2" fmla="*/ 1221009 h 1385260"/>
                          <a:gd name="connsiteX3" fmla="*/ 592875 w 972178"/>
                          <a:gd name="connsiteY3" fmla="*/ 1385260 h 1385260"/>
                          <a:gd name="connsiteX4" fmla="*/ 0 w 972178"/>
                          <a:gd name="connsiteY4" fmla="*/ 244881 h 1385260"/>
                          <a:gd name="connsiteX0" fmla="*/ 0 w 972178"/>
                          <a:gd name="connsiteY0" fmla="*/ 244881 h 1391610"/>
                          <a:gd name="connsiteX1" fmla="*/ 405957 w 972178"/>
                          <a:gd name="connsiteY1" fmla="*/ 0 h 1391610"/>
                          <a:gd name="connsiteX2" fmla="*/ 972178 w 972178"/>
                          <a:gd name="connsiteY2" fmla="*/ 1221009 h 1391610"/>
                          <a:gd name="connsiteX3" fmla="*/ 584937 w 972178"/>
                          <a:gd name="connsiteY3" fmla="*/ 1391610 h 1391610"/>
                          <a:gd name="connsiteX4" fmla="*/ 0 w 972178"/>
                          <a:gd name="connsiteY4" fmla="*/ 244881 h 1391610"/>
                          <a:gd name="connsiteX0" fmla="*/ 0 w 972178"/>
                          <a:gd name="connsiteY0" fmla="*/ 244881 h 1391610"/>
                          <a:gd name="connsiteX1" fmla="*/ 405957 w 972178"/>
                          <a:gd name="connsiteY1" fmla="*/ 0 h 1391610"/>
                          <a:gd name="connsiteX2" fmla="*/ 972178 w 972178"/>
                          <a:gd name="connsiteY2" fmla="*/ 1221009 h 1391610"/>
                          <a:gd name="connsiteX3" fmla="*/ 584937 w 972178"/>
                          <a:gd name="connsiteY3" fmla="*/ 1391610 h 1391610"/>
                          <a:gd name="connsiteX4" fmla="*/ 0 w 972178"/>
                          <a:gd name="connsiteY4" fmla="*/ 244881 h 1391610"/>
                          <a:gd name="connsiteX0" fmla="*/ 0 w 972178"/>
                          <a:gd name="connsiteY0" fmla="*/ 244881 h 1391610"/>
                          <a:gd name="connsiteX1" fmla="*/ 405957 w 972178"/>
                          <a:gd name="connsiteY1" fmla="*/ 0 h 1391610"/>
                          <a:gd name="connsiteX2" fmla="*/ 972178 w 972178"/>
                          <a:gd name="connsiteY2" fmla="*/ 1221009 h 1391610"/>
                          <a:gd name="connsiteX3" fmla="*/ 584937 w 972178"/>
                          <a:gd name="connsiteY3" fmla="*/ 1391610 h 1391610"/>
                          <a:gd name="connsiteX4" fmla="*/ 0 w 972178"/>
                          <a:gd name="connsiteY4" fmla="*/ 244881 h 139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78" h="1391610">
                            <a:moveTo>
                              <a:pt x="0" y="244881"/>
                            </a:moveTo>
                            <a:cubicBezTo>
                              <a:pt x="135319" y="160079"/>
                              <a:pt x="269050" y="81627"/>
                              <a:pt x="405957" y="0"/>
                            </a:cubicBezTo>
                            <a:lnTo>
                              <a:pt x="972178" y="1221009"/>
                            </a:lnTo>
                            <a:lnTo>
                              <a:pt x="584937" y="1391610"/>
                            </a:lnTo>
                            <a:lnTo>
                              <a:pt x="0" y="244881"/>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フリーフォーム: 図形 444">
                        <a:extLst>
                          <a:ext uri="{FF2B5EF4-FFF2-40B4-BE49-F238E27FC236}">
                            <a16:creationId xmlns:a16="http://schemas.microsoft.com/office/drawing/2014/main" id="{9E2FA3AB-15C7-C01B-A211-255425E2358C}"/>
                          </a:ext>
                        </a:extLst>
                      </p:cNvPr>
                      <p:cNvSpPr/>
                      <p:nvPr/>
                    </p:nvSpPr>
                    <p:spPr>
                      <a:xfrm>
                        <a:off x="19182724" y="12974084"/>
                        <a:ext cx="1034238" cy="1127863"/>
                      </a:xfrm>
                      <a:custGeom>
                        <a:avLst/>
                        <a:gdLst>
                          <a:gd name="connsiteX0" fmla="*/ 0 w 967563"/>
                          <a:gd name="connsiteY0" fmla="*/ 308344 h 1073888"/>
                          <a:gd name="connsiteX1" fmla="*/ 435935 w 967563"/>
                          <a:gd name="connsiteY1" fmla="*/ 0 h 1073888"/>
                          <a:gd name="connsiteX2" fmla="*/ 967563 w 967563"/>
                          <a:gd name="connsiteY2" fmla="*/ 1073888 h 1073888"/>
                          <a:gd name="connsiteX3" fmla="*/ 404037 w 967563"/>
                          <a:gd name="connsiteY3" fmla="*/ 999460 h 1073888"/>
                          <a:gd name="connsiteX4" fmla="*/ 0 w 967563"/>
                          <a:gd name="connsiteY4" fmla="*/ 308344 h 1073888"/>
                          <a:gd name="connsiteX0" fmla="*/ 0 w 967563"/>
                          <a:gd name="connsiteY0" fmla="*/ 359144 h 1124688"/>
                          <a:gd name="connsiteX1" fmla="*/ 458160 w 967563"/>
                          <a:gd name="connsiteY1" fmla="*/ 0 h 1124688"/>
                          <a:gd name="connsiteX2" fmla="*/ 967563 w 967563"/>
                          <a:gd name="connsiteY2" fmla="*/ 1124688 h 1124688"/>
                          <a:gd name="connsiteX3" fmla="*/ 404037 w 967563"/>
                          <a:gd name="connsiteY3" fmla="*/ 1050260 h 1124688"/>
                          <a:gd name="connsiteX4" fmla="*/ 0 w 967563"/>
                          <a:gd name="connsiteY4" fmla="*/ 359144 h 1124688"/>
                          <a:gd name="connsiteX0" fmla="*/ 0 w 964388"/>
                          <a:gd name="connsiteY0" fmla="*/ 333744 h 1124688"/>
                          <a:gd name="connsiteX1" fmla="*/ 454985 w 964388"/>
                          <a:gd name="connsiteY1" fmla="*/ 0 h 1124688"/>
                          <a:gd name="connsiteX2" fmla="*/ 964388 w 964388"/>
                          <a:gd name="connsiteY2" fmla="*/ 1124688 h 1124688"/>
                          <a:gd name="connsiteX3" fmla="*/ 400862 w 964388"/>
                          <a:gd name="connsiteY3" fmla="*/ 1050260 h 1124688"/>
                          <a:gd name="connsiteX4" fmla="*/ 0 w 964388"/>
                          <a:gd name="connsiteY4" fmla="*/ 333744 h 1124688"/>
                          <a:gd name="connsiteX0" fmla="*/ 0 w 1032651"/>
                          <a:gd name="connsiteY0" fmla="*/ 333744 h 1127863"/>
                          <a:gd name="connsiteX1" fmla="*/ 454985 w 1032651"/>
                          <a:gd name="connsiteY1" fmla="*/ 0 h 1127863"/>
                          <a:gd name="connsiteX2" fmla="*/ 1032651 w 1032651"/>
                          <a:gd name="connsiteY2" fmla="*/ 1127863 h 1127863"/>
                          <a:gd name="connsiteX3" fmla="*/ 400862 w 1032651"/>
                          <a:gd name="connsiteY3" fmla="*/ 1050260 h 1127863"/>
                          <a:gd name="connsiteX4" fmla="*/ 0 w 1032651"/>
                          <a:gd name="connsiteY4" fmla="*/ 333744 h 1127863"/>
                          <a:gd name="connsiteX0" fmla="*/ 0 w 1032651"/>
                          <a:gd name="connsiteY0" fmla="*/ 333744 h 1127863"/>
                          <a:gd name="connsiteX1" fmla="*/ 454985 w 1032651"/>
                          <a:gd name="connsiteY1" fmla="*/ 0 h 1127863"/>
                          <a:gd name="connsiteX2" fmla="*/ 1032651 w 1032651"/>
                          <a:gd name="connsiteY2" fmla="*/ 1127863 h 1127863"/>
                          <a:gd name="connsiteX3" fmla="*/ 388162 w 1032651"/>
                          <a:gd name="connsiteY3" fmla="*/ 1077248 h 1127863"/>
                          <a:gd name="connsiteX4" fmla="*/ 0 w 1032651"/>
                          <a:gd name="connsiteY4" fmla="*/ 333744 h 1127863"/>
                          <a:gd name="connsiteX0" fmla="*/ 0 w 1032651"/>
                          <a:gd name="connsiteY0" fmla="*/ 333744 h 1127863"/>
                          <a:gd name="connsiteX1" fmla="*/ 454985 w 1032651"/>
                          <a:gd name="connsiteY1" fmla="*/ 0 h 1127863"/>
                          <a:gd name="connsiteX2" fmla="*/ 1032651 w 1032651"/>
                          <a:gd name="connsiteY2" fmla="*/ 1127863 h 1127863"/>
                          <a:gd name="connsiteX3" fmla="*/ 380225 w 1032651"/>
                          <a:gd name="connsiteY3" fmla="*/ 1078835 h 1127863"/>
                          <a:gd name="connsiteX4" fmla="*/ 0 w 1032651"/>
                          <a:gd name="connsiteY4" fmla="*/ 333744 h 1127863"/>
                          <a:gd name="connsiteX0" fmla="*/ 0 w 1034238"/>
                          <a:gd name="connsiteY0" fmla="*/ 332156 h 1127863"/>
                          <a:gd name="connsiteX1" fmla="*/ 456572 w 1034238"/>
                          <a:gd name="connsiteY1" fmla="*/ 0 h 1127863"/>
                          <a:gd name="connsiteX2" fmla="*/ 1034238 w 1034238"/>
                          <a:gd name="connsiteY2" fmla="*/ 1127863 h 1127863"/>
                          <a:gd name="connsiteX3" fmla="*/ 381812 w 1034238"/>
                          <a:gd name="connsiteY3" fmla="*/ 1078835 h 1127863"/>
                          <a:gd name="connsiteX4" fmla="*/ 0 w 1034238"/>
                          <a:gd name="connsiteY4" fmla="*/ 332156 h 1127863"/>
                          <a:gd name="connsiteX0" fmla="*/ 0 w 1034238"/>
                          <a:gd name="connsiteY0" fmla="*/ 332156 h 1127863"/>
                          <a:gd name="connsiteX1" fmla="*/ 456572 w 1034238"/>
                          <a:gd name="connsiteY1" fmla="*/ 0 h 1127863"/>
                          <a:gd name="connsiteX2" fmla="*/ 1034238 w 1034238"/>
                          <a:gd name="connsiteY2" fmla="*/ 1127863 h 1127863"/>
                          <a:gd name="connsiteX3" fmla="*/ 381812 w 1034238"/>
                          <a:gd name="connsiteY3" fmla="*/ 1078835 h 1127863"/>
                          <a:gd name="connsiteX4" fmla="*/ 0 w 1034238"/>
                          <a:gd name="connsiteY4" fmla="*/ 332156 h 1127863"/>
                          <a:gd name="connsiteX0" fmla="*/ 0 w 1034238"/>
                          <a:gd name="connsiteY0" fmla="*/ 332156 h 1127863"/>
                          <a:gd name="connsiteX1" fmla="*/ 456572 w 1034238"/>
                          <a:gd name="connsiteY1" fmla="*/ 0 h 1127863"/>
                          <a:gd name="connsiteX2" fmla="*/ 1034238 w 1034238"/>
                          <a:gd name="connsiteY2" fmla="*/ 1127863 h 1127863"/>
                          <a:gd name="connsiteX3" fmla="*/ 381812 w 1034238"/>
                          <a:gd name="connsiteY3" fmla="*/ 1078835 h 1127863"/>
                          <a:gd name="connsiteX4" fmla="*/ 0 w 1034238"/>
                          <a:gd name="connsiteY4" fmla="*/ 332156 h 11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238" h="1127863">
                            <a:moveTo>
                              <a:pt x="0" y="332156"/>
                            </a:moveTo>
                            <a:cubicBezTo>
                              <a:pt x="149016" y="216675"/>
                              <a:pt x="299619" y="105956"/>
                              <a:pt x="456572" y="0"/>
                            </a:cubicBezTo>
                            <a:lnTo>
                              <a:pt x="1034238" y="1127863"/>
                            </a:lnTo>
                            <a:lnTo>
                              <a:pt x="381812" y="1078835"/>
                            </a:lnTo>
                            <a:lnTo>
                              <a:pt x="0" y="332156"/>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フリーフォーム: 図形 445">
                        <a:extLst>
                          <a:ext uri="{FF2B5EF4-FFF2-40B4-BE49-F238E27FC236}">
                            <a16:creationId xmlns:a16="http://schemas.microsoft.com/office/drawing/2014/main" id="{0AE56EF2-E65F-67EC-1900-11846B69FD0C}"/>
                          </a:ext>
                        </a:extLst>
                      </p:cNvPr>
                      <p:cNvSpPr/>
                      <p:nvPr/>
                    </p:nvSpPr>
                    <p:spPr>
                      <a:xfrm>
                        <a:off x="18319417" y="13410832"/>
                        <a:ext cx="922818" cy="646371"/>
                      </a:xfrm>
                      <a:custGeom>
                        <a:avLst/>
                        <a:gdLst>
                          <a:gd name="connsiteX0" fmla="*/ 0 w 903768"/>
                          <a:gd name="connsiteY0" fmla="*/ 552893 h 627321"/>
                          <a:gd name="connsiteX1" fmla="*/ 584791 w 903768"/>
                          <a:gd name="connsiteY1" fmla="*/ 0 h 627321"/>
                          <a:gd name="connsiteX2" fmla="*/ 903768 w 903768"/>
                          <a:gd name="connsiteY2" fmla="*/ 627321 h 627321"/>
                          <a:gd name="connsiteX3" fmla="*/ 0 w 903768"/>
                          <a:gd name="connsiteY3" fmla="*/ 552893 h 627321"/>
                          <a:gd name="connsiteX0" fmla="*/ 0 w 903768"/>
                          <a:gd name="connsiteY0" fmla="*/ 549718 h 624146"/>
                          <a:gd name="connsiteX1" fmla="*/ 559391 w 903768"/>
                          <a:gd name="connsiteY1" fmla="*/ 0 h 624146"/>
                          <a:gd name="connsiteX2" fmla="*/ 903768 w 903768"/>
                          <a:gd name="connsiteY2" fmla="*/ 624146 h 624146"/>
                          <a:gd name="connsiteX3" fmla="*/ 0 w 903768"/>
                          <a:gd name="connsiteY3" fmla="*/ 549718 h 624146"/>
                          <a:gd name="connsiteX0" fmla="*/ 0 w 913293"/>
                          <a:gd name="connsiteY0" fmla="*/ 565593 h 624146"/>
                          <a:gd name="connsiteX1" fmla="*/ 568916 w 913293"/>
                          <a:gd name="connsiteY1" fmla="*/ 0 h 624146"/>
                          <a:gd name="connsiteX2" fmla="*/ 913293 w 913293"/>
                          <a:gd name="connsiteY2" fmla="*/ 624146 h 624146"/>
                          <a:gd name="connsiteX3" fmla="*/ 0 w 913293"/>
                          <a:gd name="connsiteY3" fmla="*/ 565593 h 624146"/>
                          <a:gd name="connsiteX0" fmla="*/ 0 w 921231"/>
                          <a:gd name="connsiteY0" fmla="*/ 565593 h 646371"/>
                          <a:gd name="connsiteX1" fmla="*/ 568916 w 921231"/>
                          <a:gd name="connsiteY1" fmla="*/ 0 h 646371"/>
                          <a:gd name="connsiteX2" fmla="*/ 921231 w 921231"/>
                          <a:gd name="connsiteY2" fmla="*/ 646371 h 646371"/>
                          <a:gd name="connsiteX3" fmla="*/ 0 w 921231"/>
                          <a:gd name="connsiteY3" fmla="*/ 565593 h 646371"/>
                          <a:gd name="connsiteX0" fmla="*/ 0 w 929168"/>
                          <a:gd name="connsiteY0" fmla="*/ 562418 h 646371"/>
                          <a:gd name="connsiteX1" fmla="*/ 576853 w 929168"/>
                          <a:gd name="connsiteY1" fmla="*/ 0 h 646371"/>
                          <a:gd name="connsiteX2" fmla="*/ 929168 w 929168"/>
                          <a:gd name="connsiteY2" fmla="*/ 646371 h 646371"/>
                          <a:gd name="connsiteX3" fmla="*/ 0 w 929168"/>
                          <a:gd name="connsiteY3" fmla="*/ 562418 h 646371"/>
                          <a:gd name="connsiteX0" fmla="*/ 0 w 922818"/>
                          <a:gd name="connsiteY0" fmla="*/ 562418 h 646371"/>
                          <a:gd name="connsiteX1" fmla="*/ 570503 w 922818"/>
                          <a:gd name="connsiteY1" fmla="*/ 0 h 646371"/>
                          <a:gd name="connsiteX2" fmla="*/ 922818 w 922818"/>
                          <a:gd name="connsiteY2" fmla="*/ 646371 h 646371"/>
                          <a:gd name="connsiteX3" fmla="*/ 0 w 922818"/>
                          <a:gd name="connsiteY3" fmla="*/ 562418 h 646371"/>
                          <a:gd name="connsiteX0" fmla="*/ 0 w 922818"/>
                          <a:gd name="connsiteY0" fmla="*/ 562418 h 646371"/>
                          <a:gd name="connsiteX1" fmla="*/ 570503 w 922818"/>
                          <a:gd name="connsiteY1" fmla="*/ 0 h 646371"/>
                          <a:gd name="connsiteX2" fmla="*/ 922818 w 922818"/>
                          <a:gd name="connsiteY2" fmla="*/ 646371 h 646371"/>
                          <a:gd name="connsiteX3" fmla="*/ 0 w 922818"/>
                          <a:gd name="connsiteY3" fmla="*/ 562418 h 646371"/>
                          <a:gd name="connsiteX0" fmla="*/ 0 w 922818"/>
                          <a:gd name="connsiteY0" fmla="*/ 562418 h 646371"/>
                          <a:gd name="connsiteX1" fmla="*/ 570503 w 922818"/>
                          <a:gd name="connsiteY1" fmla="*/ 0 h 646371"/>
                          <a:gd name="connsiteX2" fmla="*/ 922818 w 922818"/>
                          <a:gd name="connsiteY2" fmla="*/ 646371 h 646371"/>
                          <a:gd name="connsiteX3" fmla="*/ 0 w 922818"/>
                          <a:gd name="connsiteY3" fmla="*/ 562418 h 646371"/>
                        </a:gdLst>
                        <a:ahLst/>
                        <a:cxnLst>
                          <a:cxn ang="0">
                            <a:pos x="connsiteX0" y="connsiteY0"/>
                          </a:cxn>
                          <a:cxn ang="0">
                            <a:pos x="connsiteX1" y="connsiteY1"/>
                          </a:cxn>
                          <a:cxn ang="0">
                            <a:pos x="connsiteX2" y="connsiteY2"/>
                          </a:cxn>
                          <a:cxn ang="0">
                            <a:pos x="connsiteX3" y="connsiteY3"/>
                          </a:cxn>
                        </a:cxnLst>
                        <a:rect l="l" t="t" r="r" b="b"/>
                        <a:pathLst>
                          <a:path w="922818" h="646371">
                            <a:moveTo>
                              <a:pt x="0" y="562418"/>
                            </a:moveTo>
                            <a:cubicBezTo>
                              <a:pt x="147305" y="370183"/>
                              <a:pt x="343823" y="185886"/>
                              <a:pt x="570503" y="0"/>
                            </a:cubicBezTo>
                            <a:lnTo>
                              <a:pt x="922818" y="646371"/>
                            </a:lnTo>
                            <a:lnTo>
                              <a:pt x="0" y="562418"/>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フリーフォーム: 図形 446">
                        <a:extLst>
                          <a:ext uri="{FF2B5EF4-FFF2-40B4-BE49-F238E27FC236}">
                            <a16:creationId xmlns:a16="http://schemas.microsoft.com/office/drawing/2014/main" id="{78577A49-BFBC-9CCA-60EC-D1C74BB163C6}"/>
                          </a:ext>
                        </a:extLst>
                      </p:cNvPr>
                      <p:cNvSpPr/>
                      <p:nvPr/>
                    </p:nvSpPr>
                    <p:spPr>
                      <a:xfrm>
                        <a:off x="18032819" y="14348231"/>
                        <a:ext cx="646703" cy="702855"/>
                      </a:xfrm>
                      <a:custGeom>
                        <a:avLst/>
                        <a:gdLst>
                          <a:gd name="connsiteX0" fmla="*/ 0 w 584790"/>
                          <a:gd name="connsiteY0" fmla="*/ 0 h 712381"/>
                          <a:gd name="connsiteX1" fmla="*/ 584790 w 584790"/>
                          <a:gd name="connsiteY1" fmla="*/ 74428 h 712381"/>
                          <a:gd name="connsiteX2" fmla="*/ 563525 w 584790"/>
                          <a:gd name="connsiteY2" fmla="*/ 712381 h 712381"/>
                          <a:gd name="connsiteX3" fmla="*/ 0 w 584790"/>
                          <a:gd name="connsiteY3" fmla="*/ 0 h 712381"/>
                          <a:gd name="connsiteX0" fmla="*/ 0 w 646703"/>
                          <a:gd name="connsiteY0" fmla="*/ 0 h 712381"/>
                          <a:gd name="connsiteX1" fmla="*/ 646703 w 646703"/>
                          <a:gd name="connsiteY1" fmla="*/ 26803 h 712381"/>
                          <a:gd name="connsiteX2" fmla="*/ 563525 w 646703"/>
                          <a:gd name="connsiteY2" fmla="*/ 712381 h 712381"/>
                          <a:gd name="connsiteX3" fmla="*/ 0 w 646703"/>
                          <a:gd name="connsiteY3" fmla="*/ 0 h 712381"/>
                          <a:gd name="connsiteX0" fmla="*/ 0 w 646703"/>
                          <a:gd name="connsiteY0" fmla="*/ 0 h 739368"/>
                          <a:gd name="connsiteX1" fmla="*/ 646703 w 646703"/>
                          <a:gd name="connsiteY1" fmla="*/ 53790 h 739368"/>
                          <a:gd name="connsiteX2" fmla="*/ 563525 w 646703"/>
                          <a:gd name="connsiteY2" fmla="*/ 739368 h 739368"/>
                          <a:gd name="connsiteX3" fmla="*/ 0 w 646703"/>
                          <a:gd name="connsiteY3" fmla="*/ 0 h 739368"/>
                          <a:gd name="connsiteX0" fmla="*/ 0 w 646703"/>
                          <a:gd name="connsiteY0" fmla="*/ 0 h 702855"/>
                          <a:gd name="connsiteX1" fmla="*/ 646703 w 646703"/>
                          <a:gd name="connsiteY1" fmla="*/ 53790 h 702855"/>
                          <a:gd name="connsiteX2" fmla="*/ 582575 w 646703"/>
                          <a:gd name="connsiteY2" fmla="*/ 702855 h 702855"/>
                          <a:gd name="connsiteX3" fmla="*/ 0 w 646703"/>
                          <a:gd name="connsiteY3" fmla="*/ 0 h 702855"/>
                          <a:gd name="connsiteX0" fmla="*/ 0 w 646703"/>
                          <a:gd name="connsiteY0" fmla="*/ 0 h 702855"/>
                          <a:gd name="connsiteX1" fmla="*/ 646703 w 646703"/>
                          <a:gd name="connsiteY1" fmla="*/ 53790 h 702855"/>
                          <a:gd name="connsiteX2" fmla="*/ 582575 w 646703"/>
                          <a:gd name="connsiteY2" fmla="*/ 702855 h 702855"/>
                          <a:gd name="connsiteX3" fmla="*/ 0 w 646703"/>
                          <a:gd name="connsiteY3" fmla="*/ 0 h 702855"/>
                          <a:gd name="connsiteX0" fmla="*/ 0 w 646703"/>
                          <a:gd name="connsiteY0" fmla="*/ 0 h 702855"/>
                          <a:gd name="connsiteX1" fmla="*/ 646703 w 646703"/>
                          <a:gd name="connsiteY1" fmla="*/ 53790 h 702855"/>
                          <a:gd name="connsiteX2" fmla="*/ 582575 w 646703"/>
                          <a:gd name="connsiteY2" fmla="*/ 702855 h 702855"/>
                          <a:gd name="connsiteX3" fmla="*/ 0 w 646703"/>
                          <a:gd name="connsiteY3" fmla="*/ 0 h 702855"/>
                        </a:gdLst>
                        <a:ahLst/>
                        <a:cxnLst>
                          <a:cxn ang="0">
                            <a:pos x="connsiteX0" y="connsiteY0"/>
                          </a:cxn>
                          <a:cxn ang="0">
                            <a:pos x="connsiteX1" y="connsiteY1"/>
                          </a:cxn>
                          <a:cxn ang="0">
                            <a:pos x="connsiteX2" y="connsiteY2"/>
                          </a:cxn>
                          <a:cxn ang="0">
                            <a:pos x="connsiteX3" y="connsiteY3"/>
                          </a:cxn>
                        </a:cxnLst>
                        <a:rect l="l" t="t" r="r" b="b"/>
                        <a:pathLst>
                          <a:path w="646703" h="702855">
                            <a:moveTo>
                              <a:pt x="0" y="0"/>
                            </a:moveTo>
                            <a:lnTo>
                              <a:pt x="646703" y="53790"/>
                            </a:lnTo>
                            <a:lnTo>
                              <a:pt x="582575" y="702855"/>
                            </a:lnTo>
                            <a:cubicBezTo>
                              <a:pt x="213758" y="584458"/>
                              <a:pt x="70367" y="318423"/>
                              <a:pt x="0"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正方形/長方形 447">
                        <a:extLst>
                          <a:ext uri="{FF2B5EF4-FFF2-40B4-BE49-F238E27FC236}">
                            <a16:creationId xmlns:a16="http://schemas.microsoft.com/office/drawing/2014/main" id="{FA5F3888-C393-5668-9093-4914D45A6BF7}"/>
                          </a:ext>
                        </a:extLst>
                      </p:cNvPr>
                      <p:cNvSpPr/>
                      <p:nvPr/>
                    </p:nvSpPr>
                    <p:spPr>
                      <a:xfrm rot="300000">
                        <a:off x="19537936" y="14528098"/>
                        <a:ext cx="1656000" cy="889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フリーフォーム: 図形 448">
                        <a:extLst>
                          <a:ext uri="{FF2B5EF4-FFF2-40B4-BE49-F238E27FC236}">
                            <a16:creationId xmlns:a16="http://schemas.microsoft.com/office/drawing/2014/main" id="{096804CE-C84A-B12B-5D6E-9683FA004385}"/>
                          </a:ext>
                        </a:extLst>
                      </p:cNvPr>
                      <p:cNvSpPr/>
                      <p:nvPr/>
                    </p:nvSpPr>
                    <p:spPr>
                      <a:xfrm>
                        <a:off x="21363961" y="14739273"/>
                        <a:ext cx="277763" cy="500505"/>
                      </a:xfrm>
                      <a:custGeom>
                        <a:avLst/>
                        <a:gdLst>
                          <a:gd name="connsiteX0" fmla="*/ 10633 w 212651"/>
                          <a:gd name="connsiteY0" fmla="*/ 0 h 552893"/>
                          <a:gd name="connsiteX1" fmla="*/ 212651 w 212651"/>
                          <a:gd name="connsiteY1" fmla="*/ 42531 h 552893"/>
                          <a:gd name="connsiteX2" fmla="*/ 159489 w 212651"/>
                          <a:gd name="connsiteY2" fmla="*/ 552893 h 552893"/>
                          <a:gd name="connsiteX3" fmla="*/ 0 w 212651"/>
                          <a:gd name="connsiteY3" fmla="*/ 552893 h 552893"/>
                          <a:gd name="connsiteX4" fmla="*/ 0 w 212651"/>
                          <a:gd name="connsiteY4" fmla="*/ 116959 h 552893"/>
                          <a:gd name="connsiteX5" fmla="*/ 10633 w 212651"/>
                          <a:gd name="connsiteY5" fmla="*/ 0 h 552893"/>
                          <a:gd name="connsiteX0" fmla="*/ 10633 w 280914"/>
                          <a:gd name="connsiteY0" fmla="*/ 0 h 552893"/>
                          <a:gd name="connsiteX1" fmla="*/ 280914 w 280914"/>
                          <a:gd name="connsiteY1" fmla="*/ 34593 h 552893"/>
                          <a:gd name="connsiteX2" fmla="*/ 159489 w 280914"/>
                          <a:gd name="connsiteY2" fmla="*/ 552893 h 552893"/>
                          <a:gd name="connsiteX3" fmla="*/ 0 w 280914"/>
                          <a:gd name="connsiteY3" fmla="*/ 552893 h 552893"/>
                          <a:gd name="connsiteX4" fmla="*/ 0 w 280914"/>
                          <a:gd name="connsiteY4" fmla="*/ 116959 h 552893"/>
                          <a:gd name="connsiteX5" fmla="*/ 10633 w 280914"/>
                          <a:gd name="connsiteY5" fmla="*/ 0 h 552893"/>
                          <a:gd name="connsiteX0" fmla="*/ 10633 w 280914"/>
                          <a:gd name="connsiteY0" fmla="*/ 0 h 552893"/>
                          <a:gd name="connsiteX1" fmla="*/ 280914 w 280914"/>
                          <a:gd name="connsiteY1" fmla="*/ 34593 h 552893"/>
                          <a:gd name="connsiteX2" fmla="*/ 227751 w 280914"/>
                          <a:gd name="connsiteY2" fmla="*/ 524318 h 552893"/>
                          <a:gd name="connsiteX3" fmla="*/ 0 w 280914"/>
                          <a:gd name="connsiteY3" fmla="*/ 552893 h 552893"/>
                          <a:gd name="connsiteX4" fmla="*/ 0 w 280914"/>
                          <a:gd name="connsiteY4" fmla="*/ 116959 h 552893"/>
                          <a:gd name="connsiteX5" fmla="*/ 10633 w 280914"/>
                          <a:gd name="connsiteY5" fmla="*/ 0 h 552893"/>
                          <a:gd name="connsiteX0" fmla="*/ 10633 w 280914"/>
                          <a:gd name="connsiteY0" fmla="*/ 0 h 524318"/>
                          <a:gd name="connsiteX1" fmla="*/ 280914 w 280914"/>
                          <a:gd name="connsiteY1" fmla="*/ 34593 h 524318"/>
                          <a:gd name="connsiteX2" fmla="*/ 227751 w 280914"/>
                          <a:gd name="connsiteY2" fmla="*/ 524318 h 524318"/>
                          <a:gd name="connsiteX3" fmla="*/ 3175 w 280914"/>
                          <a:gd name="connsiteY3" fmla="*/ 505268 h 524318"/>
                          <a:gd name="connsiteX4" fmla="*/ 0 w 280914"/>
                          <a:gd name="connsiteY4" fmla="*/ 116959 h 524318"/>
                          <a:gd name="connsiteX5" fmla="*/ 10633 w 280914"/>
                          <a:gd name="connsiteY5" fmla="*/ 0 h 524318"/>
                          <a:gd name="connsiteX0" fmla="*/ 69371 w 280914"/>
                          <a:gd name="connsiteY0" fmla="*/ 0 h 500505"/>
                          <a:gd name="connsiteX1" fmla="*/ 280914 w 280914"/>
                          <a:gd name="connsiteY1" fmla="*/ 10780 h 500505"/>
                          <a:gd name="connsiteX2" fmla="*/ 227751 w 280914"/>
                          <a:gd name="connsiteY2" fmla="*/ 500505 h 500505"/>
                          <a:gd name="connsiteX3" fmla="*/ 3175 w 280914"/>
                          <a:gd name="connsiteY3" fmla="*/ 481455 h 500505"/>
                          <a:gd name="connsiteX4" fmla="*/ 0 w 280914"/>
                          <a:gd name="connsiteY4" fmla="*/ 93146 h 500505"/>
                          <a:gd name="connsiteX5" fmla="*/ 69371 w 280914"/>
                          <a:gd name="connsiteY5" fmla="*/ 0 h 500505"/>
                          <a:gd name="connsiteX0" fmla="*/ 66220 w 277763"/>
                          <a:gd name="connsiteY0" fmla="*/ 0 h 500505"/>
                          <a:gd name="connsiteX1" fmla="*/ 277763 w 277763"/>
                          <a:gd name="connsiteY1" fmla="*/ 10780 h 500505"/>
                          <a:gd name="connsiteX2" fmla="*/ 224600 w 277763"/>
                          <a:gd name="connsiteY2" fmla="*/ 500505 h 500505"/>
                          <a:gd name="connsiteX3" fmla="*/ 24 w 277763"/>
                          <a:gd name="connsiteY3" fmla="*/ 481455 h 500505"/>
                          <a:gd name="connsiteX4" fmla="*/ 33362 w 277763"/>
                          <a:gd name="connsiteY4" fmla="*/ 59809 h 500505"/>
                          <a:gd name="connsiteX5" fmla="*/ 66220 w 277763"/>
                          <a:gd name="connsiteY5" fmla="*/ 0 h 50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63" h="500505">
                            <a:moveTo>
                              <a:pt x="66220" y="0"/>
                            </a:moveTo>
                            <a:lnTo>
                              <a:pt x="277763" y="10780"/>
                            </a:lnTo>
                            <a:lnTo>
                              <a:pt x="224600" y="500505"/>
                            </a:lnTo>
                            <a:lnTo>
                              <a:pt x="24" y="481455"/>
                            </a:lnTo>
                            <a:cubicBezTo>
                              <a:pt x="-1034" y="352019"/>
                              <a:pt x="34420" y="189245"/>
                              <a:pt x="33362" y="59809"/>
                            </a:cubicBezTo>
                            <a:lnTo>
                              <a:pt x="6622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正方形/長方形 449">
                        <a:extLst>
                          <a:ext uri="{FF2B5EF4-FFF2-40B4-BE49-F238E27FC236}">
                            <a16:creationId xmlns:a16="http://schemas.microsoft.com/office/drawing/2014/main" id="{BF9495CB-F7CE-D864-FD10-39C0CCBD3A1B}"/>
                          </a:ext>
                        </a:extLst>
                      </p:cNvPr>
                      <p:cNvSpPr/>
                      <p:nvPr/>
                    </p:nvSpPr>
                    <p:spPr>
                      <a:xfrm rot="300000">
                        <a:off x="21662797" y="14683394"/>
                        <a:ext cx="720000" cy="612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正方形/長方形 450">
                        <a:extLst>
                          <a:ext uri="{FF2B5EF4-FFF2-40B4-BE49-F238E27FC236}">
                            <a16:creationId xmlns:a16="http://schemas.microsoft.com/office/drawing/2014/main" id="{5BC36AD8-7F42-F789-EE50-C9667EE6D394}"/>
                          </a:ext>
                        </a:extLst>
                      </p:cNvPr>
                      <p:cNvSpPr/>
                      <p:nvPr/>
                    </p:nvSpPr>
                    <p:spPr>
                      <a:xfrm rot="240000">
                        <a:off x="18713315" y="14399664"/>
                        <a:ext cx="262800" cy="55587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正方形/長方形 451">
                        <a:extLst>
                          <a:ext uri="{FF2B5EF4-FFF2-40B4-BE49-F238E27FC236}">
                            <a16:creationId xmlns:a16="http://schemas.microsoft.com/office/drawing/2014/main" id="{DBE55FD0-77DC-0F13-1AE0-36EE2A71AE9C}"/>
                          </a:ext>
                        </a:extLst>
                      </p:cNvPr>
                      <p:cNvSpPr/>
                      <p:nvPr/>
                    </p:nvSpPr>
                    <p:spPr>
                      <a:xfrm rot="240000">
                        <a:off x="18975474" y="14417996"/>
                        <a:ext cx="262800" cy="55587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正方形/長方形 452">
                        <a:extLst>
                          <a:ext uri="{FF2B5EF4-FFF2-40B4-BE49-F238E27FC236}">
                            <a16:creationId xmlns:a16="http://schemas.microsoft.com/office/drawing/2014/main" id="{BC3F01A6-9797-9F24-3E81-4E5DCC46D770}"/>
                          </a:ext>
                        </a:extLst>
                      </p:cNvPr>
                      <p:cNvSpPr/>
                      <p:nvPr/>
                    </p:nvSpPr>
                    <p:spPr>
                      <a:xfrm rot="240000">
                        <a:off x="19237885" y="14435912"/>
                        <a:ext cx="262800" cy="55587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フリーフォーム: 図形 453">
                        <a:extLst>
                          <a:ext uri="{FF2B5EF4-FFF2-40B4-BE49-F238E27FC236}">
                            <a16:creationId xmlns:a16="http://schemas.microsoft.com/office/drawing/2014/main" id="{D1F9347D-A8A6-149E-E8D7-624F0C0EE533}"/>
                          </a:ext>
                        </a:extLst>
                      </p:cNvPr>
                      <p:cNvSpPr/>
                      <p:nvPr/>
                    </p:nvSpPr>
                    <p:spPr>
                      <a:xfrm>
                        <a:off x="17930742" y="12682983"/>
                        <a:ext cx="6245278" cy="2972585"/>
                      </a:xfrm>
                      <a:custGeom>
                        <a:avLst/>
                        <a:gdLst>
                          <a:gd name="connsiteX0" fmla="*/ 965770 w 6205591"/>
                          <a:gd name="connsiteY0" fmla="*/ 585627 h 2928135"/>
                          <a:gd name="connsiteX1" fmla="*/ 1109609 w 6205591"/>
                          <a:gd name="connsiteY1" fmla="*/ 462338 h 2928135"/>
                          <a:gd name="connsiteX2" fmla="*/ 1561672 w 6205591"/>
                          <a:gd name="connsiteY2" fmla="*/ 1458931 h 2928135"/>
                          <a:gd name="connsiteX3" fmla="*/ 2332233 w 6205591"/>
                          <a:gd name="connsiteY3" fmla="*/ 1510302 h 2928135"/>
                          <a:gd name="connsiteX4" fmla="*/ 2845941 w 6205591"/>
                          <a:gd name="connsiteY4" fmla="*/ 1345915 h 2928135"/>
                          <a:gd name="connsiteX5" fmla="*/ 2876764 w 6205591"/>
                          <a:gd name="connsiteY5" fmla="*/ 1561672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32233 w 6205591"/>
                          <a:gd name="connsiteY3" fmla="*/ 1510302 h 2928135"/>
                          <a:gd name="connsiteX4" fmla="*/ 2818953 w 6205591"/>
                          <a:gd name="connsiteY4" fmla="*/ 1299877 h 2928135"/>
                          <a:gd name="connsiteX5" fmla="*/ 2876764 w 6205591"/>
                          <a:gd name="connsiteY5" fmla="*/ 1561672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32233 w 6205591"/>
                          <a:gd name="connsiteY3" fmla="*/ 1510302 h 2928135"/>
                          <a:gd name="connsiteX4" fmla="*/ 2818953 w 6205591"/>
                          <a:gd name="connsiteY4" fmla="*/ 1293527 h 2928135"/>
                          <a:gd name="connsiteX5" fmla="*/ 2876764 w 6205591"/>
                          <a:gd name="connsiteY5" fmla="*/ 1561672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32233 w 6205591"/>
                          <a:gd name="connsiteY3" fmla="*/ 1510302 h 2928135"/>
                          <a:gd name="connsiteX4" fmla="*/ 2818953 w 6205591"/>
                          <a:gd name="connsiteY4" fmla="*/ 1293527 h 2928135"/>
                          <a:gd name="connsiteX5" fmla="*/ 2941852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32233 w 6205591"/>
                          <a:gd name="connsiteY3" fmla="*/ 1510302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73508 w 6205591"/>
                          <a:gd name="connsiteY3" fmla="*/ 1480140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73508 w 6205591"/>
                          <a:gd name="connsiteY3" fmla="*/ 1481728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308278 w 6205591"/>
                          <a:gd name="connsiteY22" fmla="*/ 1797978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73508 w 6205591"/>
                          <a:gd name="connsiteY3" fmla="*/ 1481728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4858 w 6205591"/>
                          <a:gd name="connsiteY18" fmla="*/ 1808252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297165 w 6205591"/>
                          <a:gd name="connsiteY22" fmla="*/ 1764640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73508 w 6205591"/>
                          <a:gd name="connsiteY3" fmla="*/ 1481728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3271 w 6205591"/>
                          <a:gd name="connsiteY18" fmla="*/ 1803489 h 2928135"/>
                          <a:gd name="connsiteX19" fmla="*/ 3359649 w 6205591"/>
                          <a:gd name="connsiteY19" fmla="*/ 2147299 h 2928135"/>
                          <a:gd name="connsiteX20" fmla="*/ 3369923 w 6205591"/>
                          <a:gd name="connsiteY20" fmla="*/ 2928135 h 2928135"/>
                          <a:gd name="connsiteX21" fmla="*/ 3236359 w 6205591"/>
                          <a:gd name="connsiteY21" fmla="*/ 2928135 h 2928135"/>
                          <a:gd name="connsiteX22" fmla="*/ 3297165 w 6205591"/>
                          <a:gd name="connsiteY22" fmla="*/ 1764640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73508 w 6205591"/>
                          <a:gd name="connsiteY3" fmla="*/ 1481728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53271 w 6205591"/>
                          <a:gd name="connsiteY18" fmla="*/ 1803489 h 2928135"/>
                          <a:gd name="connsiteX19" fmla="*/ 3408861 w 6205591"/>
                          <a:gd name="connsiteY19" fmla="*/ 2096499 h 2928135"/>
                          <a:gd name="connsiteX20" fmla="*/ 3369923 w 6205591"/>
                          <a:gd name="connsiteY20" fmla="*/ 2928135 h 2928135"/>
                          <a:gd name="connsiteX21" fmla="*/ 3236359 w 6205591"/>
                          <a:gd name="connsiteY21" fmla="*/ 2928135 h 2928135"/>
                          <a:gd name="connsiteX22" fmla="*/ 3297165 w 6205591"/>
                          <a:gd name="connsiteY22" fmla="*/ 1764640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28135"/>
                          <a:gd name="connsiteX1" fmla="*/ 1109609 w 6205591"/>
                          <a:gd name="connsiteY1" fmla="*/ 462338 h 2928135"/>
                          <a:gd name="connsiteX2" fmla="*/ 1561672 w 6205591"/>
                          <a:gd name="connsiteY2" fmla="*/ 1458931 h 2928135"/>
                          <a:gd name="connsiteX3" fmla="*/ 2373508 w 6205591"/>
                          <a:gd name="connsiteY3" fmla="*/ 1481728 h 2928135"/>
                          <a:gd name="connsiteX4" fmla="*/ 2818953 w 6205591"/>
                          <a:gd name="connsiteY4" fmla="*/ 1293527 h 2928135"/>
                          <a:gd name="connsiteX5" fmla="*/ 2940264 w 6205591"/>
                          <a:gd name="connsiteY5" fmla="*/ 1537860 h 2928135"/>
                          <a:gd name="connsiteX6" fmla="*/ 5270642 w 6205591"/>
                          <a:gd name="connsiteY6" fmla="*/ 1777430 h 2928135"/>
                          <a:gd name="connsiteX7" fmla="*/ 5342561 w 6205591"/>
                          <a:gd name="connsiteY7" fmla="*/ 0 h 2928135"/>
                          <a:gd name="connsiteX8" fmla="*/ 5630238 w 6205591"/>
                          <a:gd name="connsiteY8" fmla="*/ 10275 h 2928135"/>
                          <a:gd name="connsiteX9" fmla="*/ 5630238 w 6205591"/>
                          <a:gd name="connsiteY9" fmla="*/ 657546 h 2928135"/>
                          <a:gd name="connsiteX10" fmla="*/ 5876818 w 6205591"/>
                          <a:gd name="connsiteY10" fmla="*/ 729466 h 2928135"/>
                          <a:gd name="connsiteX11" fmla="*/ 5866543 w 6205591"/>
                          <a:gd name="connsiteY11" fmla="*/ 893852 h 2928135"/>
                          <a:gd name="connsiteX12" fmla="*/ 5650786 w 6205591"/>
                          <a:gd name="connsiteY12" fmla="*/ 873304 h 2928135"/>
                          <a:gd name="connsiteX13" fmla="*/ 5517222 w 6205591"/>
                          <a:gd name="connsiteY13" fmla="*/ 1263722 h 2928135"/>
                          <a:gd name="connsiteX14" fmla="*/ 6205591 w 6205591"/>
                          <a:gd name="connsiteY14" fmla="*/ 1397286 h 2928135"/>
                          <a:gd name="connsiteX15" fmla="*/ 6143946 w 6205591"/>
                          <a:gd name="connsiteY15" fmla="*/ 1489753 h 2928135"/>
                          <a:gd name="connsiteX16" fmla="*/ 5404206 w 6205591"/>
                          <a:gd name="connsiteY16" fmla="*/ 1366463 h 2928135"/>
                          <a:gd name="connsiteX17" fmla="*/ 5373384 w 6205591"/>
                          <a:gd name="connsiteY17" fmla="*/ 1952090 h 2928135"/>
                          <a:gd name="connsiteX18" fmla="*/ 3545334 w 6205591"/>
                          <a:gd name="connsiteY18" fmla="*/ 1798727 h 2928135"/>
                          <a:gd name="connsiteX19" fmla="*/ 3408861 w 6205591"/>
                          <a:gd name="connsiteY19" fmla="*/ 2096499 h 2928135"/>
                          <a:gd name="connsiteX20" fmla="*/ 3369923 w 6205591"/>
                          <a:gd name="connsiteY20" fmla="*/ 2928135 h 2928135"/>
                          <a:gd name="connsiteX21" fmla="*/ 3236359 w 6205591"/>
                          <a:gd name="connsiteY21" fmla="*/ 2928135 h 2928135"/>
                          <a:gd name="connsiteX22" fmla="*/ 3297165 w 6205591"/>
                          <a:gd name="connsiteY22" fmla="*/ 1764640 h 2928135"/>
                          <a:gd name="connsiteX23" fmla="*/ 821932 w 6205591"/>
                          <a:gd name="connsiteY23" fmla="*/ 1571946 h 2928135"/>
                          <a:gd name="connsiteX24" fmla="*/ 791110 w 6205591"/>
                          <a:gd name="connsiteY24" fmla="*/ 1684962 h 2928135"/>
                          <a:gd name="connsiteX25" fmla="*/ 0 w 6205591"/>
                          <a:gd name="connsiteY25" fmla="*/ 1633591 h 2928135"/>
                          <a:gd name="connsiteX26" fmla="*/ 287676 w 6205591"/>
                          <a:gd name="connsiteY26" fmla="*/ 1325367 h 2928135"/>
                          <a:gd name="connsiteX27" fmla="*/ 1407559 w 6205591"/>
                          <a:gd name="connsiteY27" fmla="*/ 1407560 h 2928135"/>
                          <a:gd name="connsiteX28" fmla="*/ 965770 w 6205591"/>
                          <a:gd name="connsiteY28" fmla="*/ 585627 h 2928135"/>
                          <a:gd name="connsiteX0" fmla="*/ 965770 w 6205591"/>
                          <a:gd name="connsiteY0" fmla="*/ 585627 h 2956710"/>
                          <a:gd name="connsiteX1" fmla="*/ 1109609 w 6205591"/>
                          <a:gd name="connsiteY1" fmla="*/ 462338 h 2956710"/>
                          <a:gd name="connsiteX2" fmla="*/ 1561672 w 6205591"/>
                          <a:gd name="connsiteY2" fmla="*/ 1458931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36359 w 6205591"/>
                          <a:gd name="connsiteY21" fmla="*/ 2928135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07559 w 6205591"/>
                          <a:gd name="connsiteY27" fmla="*/ 1407560 h 2956710"/>
                          <a:gd name="connsiteX28" fmla="*/ 965770 w 6205591"/>
                          <a:gd name="connsiteY28" fmla="*/ 585627 h 2956710"/>
                          <a:gd name="connsiteX0" fmla="*/ 965770 w 6205591"/>
                          <a:gd name="connsiteY0" fmla="*/ 585627 h 2956710"/>
                          <a:gd name="connsiteX1" fmla="*/ 1109609 w 6205591"/>
                          <a:gd name="connsiteY1" fmla="*/ 462338 h 2956710"/>
                          <a:gd name="connsiteX2" fmla="*/ 1561672 w 6205591"/>
                          <a:gd name="connsiteY2" fmla="*/ 1458931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07559 w 6205591"/>
                          <a:gd name="connsiteY27" fmla="*/ 1407560 h 2956710"/>
                          <a:gd name="connsiteX28" fmla="*/ 965770 w 6205591"/>
                          <a:gd name="connsiteY28" fmla="*/ 585627 h 2956710"/>
                          <a:gd name="connsiteX0" fmla="*/ 965770 w 6205591"/>
                          <a:gd name="connsiteY0" fmla="*/ 585627 h 2956710"/>
                          <a:gd name="connsiteX1" fmla="*/ 1109609 w 6205591"/>
                          <a:gd name="connsiteY1" fmla="*/ 462338 h 2956710"/>
                          <a:gd name="connsiteX2" fmla="*/ 1561672 w 6205591"/>
                          <a:gd name="connsiteY2" fmla="*/ 1458931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07559 w 6205591"/>
                          <a:gd name="connsiteY27" fmla="*/ 1407560 h 2956710"/>
                          <a:gd name="connsiteX28" fmla="*/ 965770 w 6205591"/>
                          <a:gd name="connsiteY28" fmla="*/ 585627 h 2956710"/>
                          <a:gd name="connsiteX0" fmla="*/ 965770 w 6205591"/>
                          <a:gd name="connsiteY0" fmla="*/ 585627 h 2956710"/>
                          <a:gd name="connsiteX1" fmla="*/ 1109609 w 6205591"/>
                          <a:gd name="connsiteY1" fmla="*/ 462338 h 2956710"/>
                          <a:gd name="connsiteX2" fmla="*/ 1561672 w 6205591"/>
                          <a:gd name="connsiteY2" fmla="*/ 1458931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07559 w 6205591"/>
                          <a:gd name="connsiteY27" fmla="*/ 1407560 h 2956710"/>
                          <a:gd name="connsiteX28" fmla="*/ 965770 w 6205591"/>
                          <a:gd name="connsiteY28" fmla="*/ 585627 h 2956710"/>
                          <a:gd name="connsiteX0" fmla="*/ 965770 w 6205591"/>
                          <a:gd name="connsiteY0" fmla="*/ 585627 h 2956710"/>
                          <a:gd name="connsiteX1" fmla="*/ 1109609 w 6205591"/>
                          <a:gd name="connsiteY1" fmla="*/ 462338 h 2956710"/>
                          <a:gd name="connsiteX2" fmla="*/ 1612472 w 6205591"/>
                          <a:gd name="connsiteY2" fmla="*/ 1425593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07559 w 6205591"/>
                          <a:gd name="connsiteY27" fmla="*/ 1407560 h 2956710"/>
                          <a:gd name="connsiteX28" fmla="*/ 965770 w 6205591"/>
                          <a:gd name="connsiteY28" fmla="*/ 585627 h 2956710"/>
                          <a:gd name="connsiteX0" fmla="*/ 965770 w 6205591"/>
                          <a:gd name="connsiteY0" fmla="*/ 585627 h 2956710"/>
                          <a:gd name="connsiteX1" fmla="*/ 1109609 w 6205591"/>
                          <a:gd name="connsiteY1" fmla="*/ 462338 h 2956710"/>
                          <a:gd name="connsiteX2" fmla="*/ 1612472 w 6205591"/>
                          <a:gd name="connsiteY2" fmla="*/ 1425593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23434 w 6205591"/>
                          <a:gd name="connsiteY27" fmla="*/ 1401210 h 2956710"/>
                          <a:gd name="connsiteX28" fmla="*/ 965770 w 6205591"/>
                          <a:gd name="connsiteY28" fmla="*/ 585627 h 2956710"/>
                          <a:gd name="connsiteX0" fmla="*/ 965770 w 6205591"/>
                          <a:gd name="connsiteY0" fmla="*/ 585627 h 2956710"/>
                          <a:gd name="connsiteX1" fmla="*/ 1109609 w 6205591"/>
                          <a:gd name="connsiteY1" fmla="*/ 432176 h 2956710"/>
                          <a:gd name="connsiteX2" fmla="*/ 1612472 w 6205591"/>
                          <a:gd name="connsiteY2" fmla="*/ 1425593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23434 w 6205591"/>
                          <a:gd name="connsiteY27" fmla="*/ 1401210 h 2956710"/>
                          <a:gd name="connsiteX28" fmla="*/ 965770 w 6205591"/>
                          <a:gd name="connsiteY28" fmla="*/ 585627 h 2956710"/>
                          <a:gd name="connsiteX0" fmla="*/ 986407 w 6205591"/>
                          <a:gd name="connsiteY0" fmla="*/ 538002 h 2956710"/>
                          <a:gd name="connsiteX1" fmla="*/ 1109609 w 6205591"/>
                          <a:gd name="connsiteY1" fmla="*/ 432176 h 2956710"/>
                          <a:gd name="connsiteX2" fmla="*/ 1612472 w 6205591"/>
                          <a:gd name="connsiteY2" fmla="*/ 1425593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23434 w 6205591"/>
                          <a:gd name="connsiteY27" fmla="*/ 1401210 h 2956710"/>
                          <a:gd name="connsiteX28" fmla="*/ 986407 w 6205591"/>
                          <a:gd name="connsiteY28" fmla="*/ 538002 h 2956710"/>
                          <a:gd name="connsiteX0" fmla="*/ 984819 w 6205591"/>
                          <a:gd name="connsiteY0" fmla="*/ 533240 h 2956710"/>
                          <a:gd name="connsiteX1" fmla="*/ 1109609 w 6205591"/>
                          <a:gd name="connsiteY1" fmla="*/ 432176 h 2956710"/>
                          <a:gd name="connsiteX2" fmla="*/ 1612472 w 6205591"/>
                          <a:gd name="connsiteY2" fmla="*/ 1425593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87676 w 6205591"/>
                          <a:gd name="connsiteY26" fmla="*/ 1325367 h 2956710"/>
                          <a:gd name="connsiteX27" fmla="*/ 1423434 w 6205591"/>
                          <a:gd name="connsiteY27" fmla="*/ 1401210 h 2956710"/>
                          <a:gd name="connsiteX28" fmla="*/ 984819 w 6205591"/>
                          <a:gd name="connsiteY28" fmla="*/ 533240 h 2956710"/>
                          <a:gd name="connsiteX0" fmla="*/ 984819 w 6205591"/>
                          <a:gd name="connsiteY0" fmla="*/ 533240 h 2956710"/>
                          <a:gd name="connsiteX1" fmla="*/ 1109609 w 6205591"/>
                          <a:gd name="connsiteY1" fmla="*/ 432176 h 2956710"/>
                          <a:gd name="connsiteX2" fmla="*/ 1612472 w 6205591"/>
                          <a:gd name="connsiteY2" fmla="*/ 1425593 h 2956710"/>
                          <a:gd name="connsiteX3" fmla="*/ 2373508 w 6205591"/>
                          <a:gd name="connsiteY3" fmla="*/ 1481728 h 2956710"/>
                          <a:gd name="connsiteX4" fmla="*/ 2818953 w 6205591"/>
                          <a:gd name="connsiteY4" fmla="*/ 1293527 h 2956710"/>
                          <a:gd name="connsiteX5" fmla="*/ 2940264 w 6205591"/>
                          <a:gd name="connsiteY5" fmla="*/ 1537860 h 2956710"/>
                          <a:gd name="connsiteX6" fmla="*/ 5270642 w 6205591"/>
                          <a:gd name="connsiteY6" fmla="*/ 1777430 h 2956710"/>
                          <a:gd name="connsiteX7" fmla="*/ 5342561 w 6205591"/>
                          <a:gd name="connsiteY7" fmla="*/ 0 h 2956710"/>
                          <a:gd name="connsiteX8" fmla="*/ 5630238 w 6205591"/>
                          <a:gd name="connsiteY8" fmla="*/ 10275 h 2956710"/>
                          <a:gd name="connsiteX9" fmla="*/ 5630238 w 6205591"/>
                          <a:gd name="connsiteY9" fmla="*/ 657546 h 2956710"/>
                          <a:gd name="connsiteX10" fmla="*/ 5876818 w 6205591"/>
                          <a:gd name="connsiteY10" fmla="*/ 729466 h 2956710"/>
                          <a:gd name="connsiteX11" fmla="*/ 5866543 w 6205591"/>
                          <a:gd name="connsiteY11" fmla="*/ 893852 h 2956710"/>
                          <a:gd name="connsiteX12" fmla="*/ 5650786 w 6205591"/>
                          <a:gd name="connsiteY12" fmla="*/ 873304 h 2956710"/>
                          <a:gd name="connsiteX13" fmla="*/ 5517222 w 6205591"/>
                          <a:gd name="connsiteY13" fmla="*/ 1263722 h 2956710"/>
                          <a:gd name="connsiteX14" fmla="*/ 6205591 w 6205591"/>
                          <a:gd name="connsiteY14" fmla="*/ 1397286 h 2956710"/>
                          <a:gd name="connsiteX15" fmla="*/ 6143946 w 6205591"/>
                          <a:gd name="connsiteY15" fmla="*/ 1489753 h 2956710"/>
                          <a:gd name="connsiteX16" fmla="*/ 5404206 w 6205591"/>
                          <a:gd name="connsiteY16" fmla="*/ 1366463 h 2956710"/>
                          <a:gd name="connsiteX17" fmla="*/ 5373384 w 6205591"/>
                          <a:gd name="connsiteY17" fmla="*/ 1952090 h 2956710"/>
                          <a:gd name="connsiteX18" fmla="*/ 3545334 w 6205591"/>
                          <a:gd name="connsiteY18" fmla="*/ 1798727 h 2956710"/>
                          <a:gd name="connsiteX19" fmla="*/ 3408861 w 6205591"/>
                          <a:gd name="connsiteY19" fmla="*/ 2096499 h 2956710"/>
                          <a:gd name="connsiteX20" fmla="*/ 3354048 w 6205591"/>
                          <a:gd name="connsiteY20" fmla="*/ 2956710 h 2956710"/>
                          <a:gd name="connsiteX21" fmla="*/ 3225247 w 6205591"/>
                          <a:gd name="connsiteY21" fmla="*/ 2894798 h 2956710"/>
                          <a:gd name="connsiteX22" fmla="*/ 3297165 w 6205591"/>
                          <a:gd name="connsiteY22" fmla="*/ 1764640 h 2956710"/>
                          <a:gd name="connsiteX23" fmla="*/ 821932 w 6205591"/>
                          <a:gd name="connsiteY23" fmla="*/ 1571946 h 2956710"/>
                          <a:gd name="connsiteX24" fmla="*/ 791110 w 6205591"/>
                          <a:gd name="connsiteY24" fmla="*/ 1684962 h 2956710"/>
                          <a:gd name="connsiteX25" fmla="*/ 0 w 6205591"/>
                          <a:gd name="connsiteY25" fmla="*/ 1633591 h 2956710"/>
                          <a:gd name="connsiteX26" fmla="*/ 216239 w 6205591"/>
                          <a:gd name="connsiteY26" fmla="*/ 1292030 h 2956710"/>
                          <a:gd name="connsiteX27" fmla="*/ 1423434 w 6205591"/>
                          <a:gd name="connsiteY27" fmla="*/ 1401210 h 2956710"/>
                          <a:gd name="connsiteX28" fmla="*/ 984819 w 6205591"/>
                          <a:gd name="connsiteY28" fmla="*/ 533240 h 2956710"/>
                          <a:gd name="connsiteX0" fmla="*/ 994344 w 6215116"/>
                          <a:gd name="connsiteY0" fmla="*/ 533240 h 2956710"/>
                          <a:gd name="connsiteX1" fmla="*/ 1119134 w 6215116"/>
                          <a:gd name="connsiteY1" fmla="*/ 432176 h 2956710"/>
                          <a:gd name="connsiteX2" fmla="*/ 1621997 w 6215116"/>
                          <a:gd name="connsiteY2" fmla="*/ 1425593 h 2956710"/>
                          <a:gd name="connsiteX3" fmla="*/ 2383033 w 6215116"/>
                          <a:gd name="connsiteY3" fmla="*/ 1481728 h 2956710"/>
                          <a:gd name="connsiteX4" fmla="*/ 2828478 w 6215116"/>
                          <a:gd name="connsiteY4" fmla="*/ 1293527 h 2956710"/>
                          <a:gd name="connsiteX5" fmla="*/ 2949789 w 6215116"/>
                          <a:gd name="connsiteY5" fmla="*/ 1537860 h 2956710"/>
                          <a:gd name="connsiteX6" fmla="*/ 5280167 w 6215116"/>
                          <a:gd name="connsiteY6" fmla="*/ 1777430 h 2956710"/>
                          <a:gd name="connsiteX7" fmla="*/ 5352086 w 6215116"/>
                          <a:gd name="connsiteY7" fmla="*/ 0 h 2956710"/>
                          <a:gd name="connsiteX8" fmla="*/ 5639763 w 6215116"/>
                          <a:gd name="connsiteY8" fmla="*/ 10275 h 2956710"/>
                          <a:gd name="connsiteX9" fmla="*/ 5639763 w 6215116"/>
                          <a:gd name="connsiteY9" fmla="*/ 657546 h 2956710"/>
                          <a:gd name="connsiteX10" fmla="*/ 5886343 w 6215116"/>
                          <a:gd name="connsiteY10" fmla="*/ 729466 h 2956710"/>
                          <a:gd name="connsiteX11" fmla="*/ 5876068 w 6215116"/>
                          <a:gd name="connsiteY11" fmla="*/ 893852 h 2956710"/>
                          <a:gd name="connsiteX12" fmla="*/ 5660311 w 6215116"/>
                          <a:gd name="connsiteY12" fmla="*/ 873304 h 2956710"/>
                          <a:gd name="connsiteX13" fmla="*/ 5526747 w 6215116"/>
                          <a:gd name="connsiteY13" fmla="*/ 1263722 h 2956710"/>
                          <a:gd name="connsiteX14" fmla="*/ 6215116 w 6215116"/>
                          <a:gd name="connsiteY14" fmla="*/ 1397286 h 2956710"/>
                          <a:gd name="connsiteX15" fmla="*/ 6153471 w 6215116"/>
                          <a:gd name="connsiteY15" fmla="*/ 1489753 h 2956710"/>
                          <a:gd name="connsiteX16" fmla="*/ 5413731 w 6215116"/>
                          <a:gd name="connsiteY16" fmla="*/ 1366463 h 2956710"/>
                          <a:gd name="connsiteX17" fmla="*/ 5382909 w 6215116"/>
                          <a:gd name="connsiteY17" fmla="*/ 1952090 h 2956710"/>
                          <a:gd name="connsiteX18" fmla="*/ 3554859 w 6215116"/>
                          <a:gd name="connsiteY18" fmla="*/ 1798727 h 2956710"/>
                          <a:gd name="connsiteX19" fmla="*/ 3418386 w 6215116"/>
                          <a:gd name="connsiteY19" fmla="*/ 2096499 h 2956710"/>
                          <a:gd name="connsiteX20" fmla="*/ 3363573 w 6215116"/>
                          <a:gd name="connsiteY20" fmla="*/ 2956710 h 2956710"/>
                          <a:gd name="connsiteX21" fmla="*/ 3234772 w 6215116"/>
                          <a:gd name="connsiteY21" fmla="*/ 2894798 h 2956710"/>
                          <a:gd name="connsiteX22" fmla="*/ 3306690 w 6215116"/>
                          <a:gd name="connsiteY22" fmla="*/ 1764640 h 2956710"/>
                          <a:gd name="connsiteX23" fmla="*/ 831457 w 6215116"/>
                          <a:gd name="connsiteY23" fmla="*/ 1571946 h 2956710"/>
                          <a:gd name="connsiteX24" fmla="*/ 800635 w 6215116"/>
                          <a:gd name="connsiteY24" fmla="*/ 1684962 h 2956710"/>
                          <a:gd name="connsiteX25" fmla="*/ 0 w 6215116"/>
                          <a:gd name="connsiteY25" fmla="*/ 1606604 h 2956710"/>
                          <a:gd name="connsiteX26" fmla="*/ 225764 w 6215116"/>
                          <a:gd name="connsiteY26" fmla="*/ 1292030 h 2956710"/>
                          <a:gd name="connsiteX27" fmla="*/ 1432959 w 6215116"/>
                          <a:gd name="connsiteY27" fmla="*/ 1401210 h 2956710"/>
                          <a:gd name="connsiteX28" fmla="*/ 994344 w 6215116"/>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78579 w 6213528"/>
                          <a:gd name="connsiteY6" fmla="*/ 1777430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829869 w 6213528"/>
                          <a:gd name="connsiteY23" fmla="*/ 1571946 h 2956710"/>
                          <a:gd name="connsiteX24" fmla="*/ 799047 w 6213528"/>
                          <a:gd name="connsiteY24" fmla="*/ 1684962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78579 w 6213528"/>
                          <a:gd name="connsiteY6" fmla="*/ 1777430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798119 w 6213528"/>
                          <a:gd name="connsiteY23" fmla="*/ 1554484 h 2956710"/>
                          <a:gd name="connsiteX24" fmla="*/ 799047 w 6213528"/>
                          <a:gd name="connsiteY24" fmla="*/ 1684962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78579 w 6213528"/>
                          <a:gd name="connsiteY6" fmla="*/ 1777430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785419 w 6213528"/>
                          <a:gd name="connsiteY23" fmla="*/ 1549722 h 2956710"/>
                          <a:gd name="connsiteX24" fmla="*/ 799047 w 6213528"/>
                          <a:gd name="connsiteY24" fmla="*/ 1684962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78579 w 6213528"/>
                          <a:gd name="connsiteY6" fmla="*/ 1777430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785419 w 6213528"/>
                          <a:gd name="connsiteY23" fmla="*/ 1549722 h 2956710"/>
                          <a:gd name="connsiteX24" fmla="*/ 784759 w 6213528"/>
                          <a:gd name="connsiteY24" fmla="*/ 1680200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19841 w 6213528"/>
                          <a:gd name="connsiteY6" fmla="*/ 1745680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785419 w 6213528"/>
                          <a:gd name="connsiteY23" fmla="*/ 1549722 h 2956710"/>
                          <a:gd name="connsiteX24" fmla="*/ 784759 w 6213528"/>
                          <a:gd name="connsiteY24" fmla="*/ 1680200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46828 w 6213528"/>
                          <a:gd name="connsiteY6" fmla="*/ 1742505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785419 w 6213528"/>
                          <a:gd name="connsiteY23" fmla="*/ 1549722 h 2956710"/>
                          <a:gd name="connsiteX24" fmla="*/ 784759 w 6213528"/>
                          <a:gd name="connsiteY24" fmla="*/ 1680200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33240 h 2956710"/>
                          <a:gd name="connsiteX1" fmla="*/ 1117546 w 6213528"/>
                          <a:gd name="connsiteY1" fmla="*/ 432176 h 2956710"/>
                          <a:gd name="connsiteX2" fmla="*/ 1620409 w 6213528"/>
                          <a:gd name="connsiteY2" fmla="*/ 1425593 h 2956710"/>
                          <a:gd name="connsiteX3" fmla="*/ 2381445 w 6213528"/>
                          <a:gd name="connsiteY3" fmla="*/ 1481728 h 2956710"/>
                          <a:gd name="connsiteX4" fmla="*/ 2826890 w 6213528"/>
                          <a:gd name="connsiteY4" fmla="*/ 1293527 h 2956710"/>
                          <a:gd name="connsiteX5" fmla="*/ 2948201 w 6213528"/>
                          <a:gd name="connsiteY5" fmla="*/ 1537860 h 2956710"/>
                          <a:gd name="connsiteX6" fmla="*/ 5240478 w 6213528"/>
                          <a:gd name="connsiteY6" fmla="*/ 1742505 h 2956710"/>
                          <a:gd name="connsiteX7" fmla="*/ 5350498 w 6213528"/>
                          <a:gd name="connsiteY7" fmla="*/ 0 h 2956710"/>
                          <a:gd name="connsiteX8" fmla="*/ 5638175 w 6213528"/>
                          <a:gd name="connsiteY8" fmla="*/ 10275 h 2956710"/>
                          <a:gd name="connsiteX9" fmla="*/ 5638175 w 6213528"/>
                          <a:gd name="connsiteY9" fmla="*/ 657546 h 2956710"/>
                          <a:gd name="connsiteX10" fmla="*/ 5884755 w 6213528"/>
                          <a:gd name="connsiteY10" fmla="*/ 729466 h 2956710"/>
                          <a:gd name="connsiteX11" fmla="*/ 5874480 w 6213528"/>
                          <a:gd name="connsiteY11" fmla="*/ 893852 h 2956710"/>
                          <a:gd name="connsiteX12" fmla="*/ 5658723 w 6213528"/>
                          <a:gd name="connsiteY12" fmla="*/ 873304 h 2956710"/>
                          <a:gd name="connsiteX13" fmla="*/ 5525159 w 6213528"/>
                          <a:gd name="connsiteY13" fmla="*/ 1263722 h 2956710"/>
                          <a:gd name="connsiteX14" fmla="*/ 6213528 w 6213528"/>
                          <a:gd name="connsiteY14" fmla="*/ 1397286 h 2956710"/>
                          <a:gd name="connsiteX15" fmla="*/ 6151883 w 6213528"/>
                          <a:gd name="connsiteY15" fmla="*/ 1489753 h 2956710"/>
                          <a:gd name="connsiteX16" fmla="*/ 5412143 w 6213528"/>
                          <a:gd name="connsiteY16" fmla="*/ 1366463 h 2956710"/>
                          <a:gd name="connsiteX17" fmla="*/ 5381321 w 6213528"/>
                          <a:gd name="connsiteY17" fmla="*/ 1952090 h 2956710"/>
                          <a:gd name="connsiteX18" fmla="*/ 3553271 w 6213528"/>
                          <a:gd name="connsiteY18" fmla="*/ 1798727 h 2956710"/>
                          <a:gd name="connsiteX19" fmla="*/ 3416798 w 6213528"/>
                          <a:gd name="connsiteY19" fmla="*/ 2096499 h 2956710"/>
                          <a:gd name="connsiteX20" fmla="*/ 3361985 w 6213528"/>
                          <a:gd name="connsiteY20" fmla="*/ 2956710 h 2956710"/>
                          <a:gd name="connsiteX21" fmla="*/ 3233184 w 6213528"/>
                          <a:gd name="connsiteY21" fmla="*/ 2894798 h 2956710"/>
                          <a:gd name="connsiteX22" fmla="*/ 3305102 w 6213528"/>
                          <a:gd name="connsiteY22" fmla="*/ 1764640 h 2956710"/>
                          <a:gd name="connsiteX23" fmla="*/ 785419 w 6213528"/>
                          <a:gd name="connsiteY23" fmla="*/ 1549722 h 2956710"/>
                          <a:gd name="connsiteX24" fmla="*/ 784759 w 6213528"/>
                          <a:gd name="connsiteY24" fmla="*/ 1680200 h 2956710"/>
                          <a:gd name="connsiteX25" fmla="*/ 0 w 6213528"/>
                          <a:gd name="connsiteY25" fmla="*/ 1606604 h 2956710"/>
                          <a:gd name="connsiteX26" fmla="*/ 224176 w 6213528"/>
                          <a:gd name="connsiteY26" fmla="*/ 1292030 h 2956710"/>
                          <a:gd name="connsiteX27" fmla="*/ 1431371 w 6213528"/>
                          <a:gd name="connsiteY27" fmla="*/ 1401210 h 2956710"/>
                          <a:gd name="connsiteX28" fmla="*/ 992756 w 6213528"/>
                          <a:gd name="connsiteY28" fmla="*/ 533240 h 2956710"/>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638175 w 6213528"/>
                          <a:gd name="connsiteY8" fmla="*/ 26150 h 2972585"/>
                          <a:gd name="connsiteX9" fmla="*/ 5638175 w 6213528"/>
                          <a:gd name="connsiteY9" fmla="*/ 673421 h 2972585"/>
                          <a:gd name="connsiteX10" fmla="*/ 5884755 w 6213528"/>
                          <a:gd name="connsiteY10" fmla="*/ 745341 h 2972585"/>
                          <a:gd name="connsiteX11" fmla="*/ 5874480 w 6213528"/>
                          <a:gd name="connsiteY11" fmla="*/ 909727 h 2972585"/>
                          <a:gd name="connsiteX12" fmla="*/ 5658723 w 6213528"/>
                          <a:gd name="connsiteY12" fmla="*/ 889179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38175 w 6213528"/>
                          <a:gd name="connsiteY9" fmla="*/ 673421 h 2972585"/>
                          <a:gd name="connsiteX10" fmla="*/ 5884755 w 6213528"/>
                          <a:gd name="connsiteY10" fmla="*/ 745341 h 2972585"/>
                          <a:gd name="connsiteX11" fmla="*/ 5874480 w 6213528"/>
                          <a:gd name="connsiteY11" fmla="*/ 909727 h 2972585"/>
                          <a:gd name="connsiteX12" fmla="*/ 5658723 w 6213528"/>
                          <a:gd name="connsiteY12" fmla="*/ 889179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90563 w 6213528"/>
                          <a:gd name="connsiteY9" fmla="*/ 654371 h 2972585"/>
                          <a:gd name="connsiteX10" fmla="*/ 5884755 w 6213528"/>
                          <a:gd name="connsiteY10" fmla="*/ 745341 h 2972585"/>
                          <a:gd name="connsiteX11" fmla="*/ 5874480 w 6213528"/>
                          <a:gd name="connsiteY11" fmla="*/ 909727 h 2972585"/>
                          <a:gd name="connsiteX12" fmla="*/ 5658723 w 6213528"/>
                          <a:gd name="connsiteY12" fmla="*/ 889179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90563 w 6213528"/>
                          <a:gd name="connsiteY9" fmla="*/ 654371 h 2972585"/>
                          <a:gd name="connsiteX10" fmla="*/ 5967305 w 6213528"/>
                          <a:gd name="connsiteY10" fmla="*/ 716766 h 2972585"/>
                          <a:gd name="connsiteX11" fmla="*/ 5874480 w 6213528"/>
                          <a:gd name="connsiteY11" fmla="*/ 909727 h 2972585"/>
                          <a:gd name="connsiteX12" fmla="*/ 5658723 w 6213528"/>
                          <a:gd name="connsiteY12" fmla="*/ 889179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90563 w 6213528"/>
                          <a:gd name="connsiteY9" fmla="*/ 654371 h 2972585"/>
                          <a:gd name="connsiteX10" fmla="*/ 5967305 w 6213528"/>
                          <a:gd name="connsiteY10" fmla="*/ 716766 h 2972585"/>
                          <a:gd name="connsiteX11" fmla="*/ 5923692 w 6213528"/>
                          <a:gd name="connsiteY11" fmla="*/ 925602 h 2972585"/>
                          <a:gd name="connsiteX12" fmla="*/ 5658723 w 6213528"/>
                          <a:gd name="connsiteY12" fmla="*/ 889179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90563 w 6213528"/>
                          <a:gd name="connsiteY9" fmla="*/ 654371 h 2972585"/>
                          <a:gd name="connsiteX10" fmla="*/ 5967305 w 6213528"/>
                          <a:gd name="connsiteY10" fmla="*/ 716766 h 2972585"/>
                          <a:gd name="connsiteX11" fmla="*/ 5923692 w 6213528"/>
                          <a:gd name="connsiteY11" fmla="*/ 925602 h 2972585"/>
                          <a:gd name="connsiteX12" fmla="*/ 5676185 w 6213528"/>
                          <a:gd name="connsiteY12" fmla="*/ 868541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90563 w 6213528"/>
                          <a:gd name="connsiteY9" fmla="*/ 654371 h 2972585"/>
                          <a:gd name="connsiteX10" fmla="*/ 5967305 w 6213528"/>
                          <a:gd name="connsiteY10" fmla="*/ 716766 h 2972585"/>
                          <a:gd name="connsiteX11" fmla="*/ 5923692 w 6213528"/>
                          <a:gd name="connsiteY11" fmla="*/ 925602 h 2972585"/>
                          <a:gd name="connsiteX12" fmla="*/ 5673010 w 6213528"/>
                          <a:gd name="connsiteY12" fmla="*/ 868541 h 2972585"/>
                          <a:gd name="connsiteX13" fmla="*/ 5525159 w 6213528"/>
                          <a:gd name="connsiteY13" fmla="*/ 1279597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13528"/>
                          <a:gd name="connsiteY0" fmla="*/ 549115 h 2972585"/>
                          <a:gd name="connsiteX1" fmla="*/ 1117546 w 6213528"/>
                          <a:gd name="connsiteY1" fmla="*/ 448051 h 2972585"/>
                          <a:gd name="connsiteX2" fmla="*/ 1620409 w 6213528"/>
                          <a:gd name="connsiteY2" fmla="*/ 1441468 h 2972585"/>
                          <a:gd name="connsiteX3" fmla="*/ 2381445 w 6213528"/>
                          <a:gd name="connsiteY3" fmla="*/ 1497603 h 2972585"/>
                          <a:gd name="connsiteX4" fmla="*/ 2826890 w 6213528"/>
                          <a:gd name="connsiteY4" fmla="*/ 1309402 h 2972585"/>
                          <a:gd name="connsiteX5" fmla="*/ 2948201 w 6213528"/>
                          <a:gd name="connsiteY5" fmla="*/ 1553735 h 2972585"/>
                          <a:gd name="connsiteX6" fmla="*/ 5240478 w 6213528"/>
                          <a:gd name="connsiteY6" fmla="*/ 1758380 h 2972585"/>
                          <a:gd name="connsiteX7" fmla="*/ 5363198 w 6213528"/>
                          <a:gd name="connsiteY7" fmla="*/ 0 h 2972585"/>
                          <a:gd name="connsiteX8" fmla="*/ 5760413 w 6213528"/>
                          <a:gd name="connsiteY8" fmla="*/ 35675 h 2972585"/>
                          <a:gd name="connsiteX9" fmla="*/ 5690563 w 6213528"/>
                          <a:gd name="connsiteY9" fmla="*/ 654371 h 2972585"/>
                          <a:gd name="connsiteX10" fmla="*/ 5967305 w 6213528"/>
                          <a:gd name="connsiteY10" fmla="*/ 716766 h 2972585"/>
                          <a:gd name="connsiteX11" fmla="*/ 5923692 w 6213528"/>
                          <a:gd name="connsiteY11" fmla="*/ 925602 h 2972585"/>
                          <a:gd name="connsiteX12" fmla="*/ 5673010 w 6213528"/>
                          <a:gd name="connsiteY12" fmla="*/ 868541 h 2972585"/>
                          <a:gd name="connsiteX13" fmla="*/ 5580721 w 6213528"/>
                          <a:gd name="connsiteY13" fmla="*/ 1263722 h 2972585"/>
                          <a:gd name="connsiteX14" fmla="*/ 6213528 w 6213528"/>
                          <a:gd name="connsiteY14" fmla="*/ 1413161 h 2972585"/>
                          <a:gd name="connsiteX15" fmla="*/ 6151883 w 6213528"/>
                          <a:gd name="connsiteY15" fmla="*/ 1505628 h 2972585"/>
                          <a:gd name="connsiteX16" fmla="*/ 5412143 w 6213528"/>
                          <a:gd name="connsiteY16" fmla="*/ 1382338 h 2972585"/>
                          <a:gd name="connsiteX17" fmla="*/ 5381321 w 6213528"/>
                          <a:gd name="connsiteY17" fmla="*/ 1967965 h 2972585"/>
                          <a:gd name="connsiteX18" fmla="*/ 3553271 w 6213528"/>
                          <a:gd name="connsiteY18" fmla="*/ 1814602 h 2972585"/>
                          <a:gd name="connsiteX19" fmla="*/ 3416798 w 6213528"/>
                          <a:gd name="connsiteY19" fmla="*/ 2112374 h 2972585"/>
                          <a:gd name="connsiteX20" fmla="*/ 3361985 w 6213528"/>
                          <a:gd name="connsiteY20" fmla="*/ 2972585 h 2972585"/>
                          <a:gd name="connsiteX21" fmla="*/ 3233184 w 6213528"/>
                          <a:gd name="connsiteY21" fmla="*/ 2910673 h 2972585"/>
                          <a:gd name="connsiteX22" fmla="*/ 3305102 w 6213528"/>
                          <a:gd name="connsiteY22" fmla="*/ 1780515 h 2972585"/>
                          <a:gd name="connsiteX23" fmla="*/ 785419 w 6213528"/>
                          <a:gd name="connsiteY23" fmla="*/ 1565597 h 2972585"/>
                          <a:gd name="connsiteX24" fmla="*/ 784759 w 6213528"/>
                          <a:gd name="connsiteY24" fmla="*/ 1696075 h 2972585"/>
                          <a:gd name="connsiteX25" fmla="*/ 0 w 6213528"/>
                          <a:gd name="connsiteY25" fmla="*/ 1622479 h 2972585"/>
                          <a:gd name="connsiteX26" fmla="*/ 224176 w 6213528"/>
                          <a:gd name="connsiteY26" fmla="*/ 1307905 h 2972585"/>
                          <a:gd name="connsiteX27" fmla="*/ 1431371 w 6213528"/>
                          <a:gd name="connsiteY27" fmla="*/ 1417085 h 2972585"/>
                          <a:gd name="connsiteX28" fmla="*/ 992756 w 6213528"/>
                          <a:gd name="connsiteY28" fmla="*/ 549115 h 2972585"/>
                          <a:gd name="connsiteX0" fmla="*/ 992756 w 6254803"/>
                          <a:gd name="connsiteY0" fmla="*/ 549115 h 2972585"/>
                          <a:gd name="connsiteX1" fmla="*/ 1117546 w 6254803"/>
                          <a:gd name="connsiteY1" fmla="*/ 448051 h 2972585"/>
                          <a:gd name="connsiteX2" fmla="*/ 1620409 w 6254803"/>
                          <a:gd name="connsiteY2" fmla="*/ 1441468 h 2972585"/>
                          <a:gd name="connsiteX3" fmla="*/ 2381445 w 6254803"/>
                          <a:gd name="connsiteY3" fmla="*/ 1497603 h 2972585"/>
                          <a:gd name="connsiteX4" fmla="*/ 2826890 w 6254803"/>
                          <a:gd name="connsiteY4" fmla="*/ 1309402 h 2972585"/>
                          <a:gd name="connsiteX5" fmla="*/ 2948201 w 6254803"/>
                          <a:gd name="connsiteY5" fmla="*/ 1553735 h 2972585"/>
                          <a:gd name="connsiteX6" fmla="*/ 5240478 w 6254803"/>
                          <a:gd name="connsiteY6" fmla="*/ 1758380 h 2972585"/>
                          <a:gd name="connsiteX7" fmla="*/ 5363198 w 6254803"/>
                          <a:gd name="connsiteY7" fmla="*/ 0 h 2972585"/>
                          <a:gd name="connsiteX8" fmla="*/ 5760413 w 6254803"/>
                          <a:gd name="connsiteY8" fmla="*/ 35675 h 2972585"/>
                          <a:gd name="connsiteX9" fmla="*/ 5690563 w 6254803"/>
                          <a:gd name="connsiteY9" fmla="*/ 654371 h 2972585"/>
                          <a:gd name="connsiteX10" fmla="*/ 5967305 w 6254803"/>
                          <a:gd name="connsiteY10" fmla="*/ 716766 h 2972585"/>
                          <a:gd name="connsiteX11" fmla="*/ 5923692 w 6254803"/>
                          <a:gd name="connsiteY11" fmla="*/ 925602 h 2972585"/>
                          <a:gd name="connsiteX12" fmla="*/ 5673010 w 6254803"/>
                          <a:gd name="connsiteY12" fmla="*/ 868541 h 2972585"/>
                          <a:gd name="connsiteX13" fmla="*/ 5580721 w 6254803"/>
                          <a:gd name="connsiteY13" fmla="*/ 1263722 h 2972585"/>
                          <a:gd name="connsiteX14" fmla="*/ 6254803 w 6254803"/>
                          <a:gd name="connsiteY14" fmla="*/ 1430624 h 2972585"/>
                          <a:gd name="connsiteX15" fmla="*/ 6151883 w 6254803"/>
                          <a:gd name="connsiteY15" fmla="*/ 1505628 h 2972585"/>
                          <a:gd name="connsiteX16" fmla="*/ 5412143 w 6254803"/>
                          <a:gd name="connsiteY16" fmla="*/ 1382338 h 2972585"/>
                          <a:gd name="connsiteX17" fmla="*/ 5381321 w 6254803"/>
                          <a:gd name="connsiteY17" fmla="*/ 1967965 h 2972585"/>
                          <a:gd name="connsiteX18" fmla="*/ 3553271 w 6254803"/>
                          <a:gd name="connsiteY18" fmla="*/ 1814602 h 2972585"/>
                          <a:gd name="connsiteX19" fmla="*/ 3416798 w 6254803"/>
                          <a:gd name="connsiteY19" fmla="*/ 2112374 h 2972585"/>
                          <a:gd name="connsiteX20" fmla="*/ 3361985 w 6254803"/>
                          <a:gd name="connsiteY20" fmla="*/ 2972585 h 2972585"/>
                          <a:gd name="connsiteX21" fmla="*/ 3233184 w 6254803"/>
                          <a:gd name="connsiteY21" fmla="*/ 2910673 h 2972585"/>
                          <a:gd name="connsiteX22" fmla="*/ 3305102 w 6254803"/>
                          <a:gd name="connsiteY22" fmla="*/ 1780515 h 2972585"/>
                          <a:gd name="connsiteX23" fmla="*/ 785419 w 6254803"/>
                          <a:gd name="connsiteY23" fmla="*/ 1565597 h 2972585"/>
                          <a:gd name="connsiteX24" fmla="*/ 784759 w 6254803"/>
                          <a:gd name="connsiteY24" fmla="*/ 1696075 h 2972585"/>
                          <a:gd name="connsiteX25" fmla="*/ 0 w 6254803"/>
                          <a:gd name="connsiteY25" fmla="*/ 1622479 h 2972585"/>
                          <a:gd name="connsiteX26" fmla="*/ 224176 w 6254803"/>
                          <a:gd name="connsiteY26" fmla="*/ 1307905 h 2972585"/>
                          <a:gd name="connsiteX27" fmla="*/ 1431371 w 6254803"/>
                          <a:gd name="connsiteY27" fmla="*/ 1417085 h 2972585"/>
                          <a:gd name="connsiteX28" fmla="*/ 992756 w 6254803"/>
                          <a:gd name="connsiteY28" fmla="*/ 549115 h 2972585"/>
                          <a:gd name="connsiteX0" fmla="*/ 992756 w 6245278"/>
                          <a:gd name="connsiteY0" fmla="*/ 549115 h 2972585"/>
                          <a:gd name="connsiteX1" fmla="*/ 1117546 w 6245278"/>
                          <a:gd name="connsiteY1" fmla="*/ 448051 h 2972585"/>
                          <a:gd name="connsiteX2" fmla="*/ 1620409 w 6245278"/>
                          <a:gd name="connsiteY2" fmla="*/ 1441468 h 2972585"/>
                          <a:gd name="connsiteX3" fmla="*/ 2381445 w 6245278"/>
                          <a:gd name="connsiteY3" fmla="*/ 1497603 h 2972585"/>
                          <a:gd name="connsiteX4" fmla="*/ 2826890 w 6245278"/>
                          <a:gd name="connsiteY4" fmla="*/ 1309402 h 2972585"/>
                          <a:gd name="connsiteX5" fmla="*/ 2948201 w 6245278"/>
                          <a:gd name="connsiteY5" fmla="*/ 1553735 h 2972585"/>
                          <a:gd name="connsiteX6" fmla="*/ 5240478 w 6245278"/>
                          <a:gd name="connsiteY6" fmla="*/ 1758380 h 2972585"/>
                          <a:gd name="connsiteX7" fmla="*/ 5363198 w 6245278"/>
                          <a:gd name="connsiteY7" fmla="*/ 0 h 2972585"/>
                          <a:gd name="connsiteX8" fmla="*/ 5760413 w 6245278"/>
                          <a:gd name="connsiteY8" fmla="*/ 35675 h 2972585"/>
                          <a:gd name="connsiteX9" fmla="*/ 5690563 w 6245278"/>
                          <a:gd name="connsiteY9" fmla="*/ 654371 h 2972585"/>
                          <a:gd name="connsiteX10" fmla="*/ 5967305 w 6245278"/>
                          <a:gd name="connsiteY10" fmla="*/ 716766 h 2972585"/>
                          <a:gd name="connsiteX11" fmla="*/ 5923692 w 6245278"/>
                          <a:gd name="connsiteY11" fmla="*/ 925602 h 2972585"/>
                          <a:gd name="connsiteX12" fmla="*/ 5673010 w 6245278"/>
                          <a:gd name="connsiteY12" fmla="*/ 868541 h 2972585"/>
                          <a:gd name="connsiteX13" fmla="*/ 5580721 w 6245278"/>
                          <a:gd name="connsiteY13" fmla="*/ 1263722 h 2972585"/>
                          <a:gd name="connsiteX14" fmla="*/ 6245278 w 6245278"/>
                          <a:gd name="connsiteY14" fmla="*/ 1430624 h 2972585"/>
                          <a:gd name="connsiteX15" fmla="*/ 6151883 w 6245278"/>
                          <a:gd name="connsiteY15" fmla="*/ 1505628 h 2972585"/>
                          <a:gd name="connsiteX16" fmla="*/ 5412143 w 6245278"/>
                          <a:gd name="connsiteY16" fmla="*/ 1382338 h 2972585"/>
                          <a:gd name="connsiteX17" fmla="*/ 5381321 w 6245278"/>
                          <a:gd name="connsiteY17" fmla="*/ 1967965 h 2972585"/>
                          <a:gd name="connsiteX18" fmla="*/ 3553271 w 6245278"/>
                          <a:gd name="connsiteY18" fmla="*/ 1814602 h 2972585"/>
                          <a:gd name="connsiteX19" fmla="*/ 3416798 w 6245278"/>
                          <a:gd name="connsiteY19" fmla="*/ 2112374 h 2972585"/>
                          <a:gd name="connsiteX20" fmla="*/ 3361985 w 6245278"/>
                          <a:gd name="connsiteY20" fmla="*/ 2972585 h 2972585"/>
                          <a:gd name="connsiteX21" fmla="*/ 3233184 w 6245278"/>
                          <a:gd name="connsiteY21" fmla="*/ 2910673 h 2972585"/>
                          <a:gd name="connsiteX22" fmla="*/ 3305102 w 6245278"/>
                          <a:gd name="connsiteY22" fmla="*/ 1780515 h 2972585"/>
                          <a:gd name="connsiteX23" fmla="*/ 785419 w 6245278"/>
                          <a:gd name="connsiteY23" fmla="*/ 1565597 h 2972585"/>
                          <a:gd name="connsiteX24" fmla="*/ 784759 w 6245278"/>
                          <a:gd name="connsiteY24" fmla="*/ 1696075 h 2972585"/>
                          <a:gd name="connsiteX25" fmla="*/ 0 w 6245278"/>
                          <a:gd name="connsiteY25" fmla="*/ 1622479 h 2972585"/>
                          <a:gd name="connsiteX26" fmla="*/ 224176 w 6245278"/>
                          <a:gd name="connsiteY26" fmla="*/ 1307905 h 2972585"/>
                          <a:gd name="connsiteX27" fmla="*/ 1431371 w 6245278"/>
                          <a:gd name="connsiteY27" fmla="*/ 1417085 h 2972585"/>
                          <a:gd name="connsiteX28" fmla="*/ 992756 w 6245278"/>
                          <a:gd name="connsiteY28" fmla="*/ 549115 h 2972585"/>
                          <a:gd name="connsiteX0" fmla="*/ 992756 w 6245278"/>
                          <a:gd name="connsiteY0" fmla="*/ 549115 h 2972585"/>
                          <a:gd name="connsiteX1" fmla="*/ 1117546 w 6245278"/>
                          <a:gd name="connsiteY1" fmla="*/ 448051 h 2972585"/>
                          <a:gd name="connsiteX2" fmla="*/ 1620409 w 6245278"/>
                          <a:gd name="connsiteY2" fmla="*/ 1441468 h 2972585"/>
                          <a:gd name="connsiteX3" fmla="*/ 2381445 w 6245278"/>
                          <a:gd name="connsiteY3" fmla="*/ 1497603 h 2972585"/>
                          <a:gd name="connsiteX4" fmla="*/ 2826890 w 6245278"/>
                          <a:gd name="connsiteY4" fmla="*/ 1309402 h 2972585"/>
                          <a:gd name="connsiteX5" fmla="*/ 2948201 w 6245278"/>
                          <a:gd name="connsiteY5" fmla="*/ 1553735 h 2972585"/>
                          <a:gd name="connsiteX6" fmla="*/ 5240478 w 6245278"/>
                          <a:gd name="connsiteY6" fmla="*/ 1758380 h 2972585"/>
                          <a:gd name="connsiteX7" fmla="*/ 5363198 w 6245278"/>
                          <a:gd name="connsiteY7" fmla="*/ 0 h 2972585"/>
                          <a:gd name="connsiteX8" fmla="*/ 5760413 w 6245278"/>
                          <a:gd name="connsiteY8" fmla="*/ 35675 h 2972585"/>
                          <a:gd name="connsiteX9" fmla="*/ 5690563 w 6245278"/>
                          <a:gd name="connsiteY9" fmla="*/ 654371 h 2972585"/>
                          <a:gd name="connsiteX10" fmla="*/ 5967305 w 6245278"/>
                          <a:gd name="connsiteY10" fmla="*/ 716766 h 2972585"/>
                          <a:gd name="connsiteX11" fmla="*/ 5923692 w 6245278"/>
                          <a:gd name="connsiteY11" fmla="*/ 925602 h 2972585"/>
                          <a:gd name="connsiteX12" fmla="*/ 5673010 w 6245278"/>
                          <a:gd name="connsiteY12" fmla="*/ 868541 h 2972585"/>
                          <a:gd name="connsiteX13" fmla="*/ 5580721 w 6245278"/>
                          <a:gd name="connsiteY13" fmla="*/ 1263722 h 2972585"/>
                          <a:gd name="connsiteX14" fmla="*/ 6245278 w 6245278"/>
                          <a:gd name="connsiteY14" fmla="*/ 1430624 h 2972585"/>
                          <a:gd name="connsiteX15" fmla="*/ 6186808 w 6245278"/>
                          <a:gd name="connsiteY15" fmla="*/ 1550078 h 2972585"/>
                          <a:gd name="connsiteX16" fmla="*/ 5412143 w 6245278"/>
                          <a:gd name="connsiteY16" fmla="*/ 1382338 h 2972585"/>
                          <a:gd name="connsiteX17" fmla="*/ 5381321 w 6245278"/>
                          <a:gd name="connsiteY17" fmla="*/ 1967965 h 2972585"/>
                          <a:gd name="connsiteX18" fmla="*/ 3553271 w 6245278"/>
                          <a:gd name="connsiteY18" fmla="*/ 1814602 h 2972585"/>
                          <a:gd name="connsiteX19" fmla="*/ 3416798 w 6245278"/>
                          <a:gd name="connsiteY19" fmla="*/ 2112374 h 2972585"/>
                          <a:gd name="connsiteX20" fmla="*/ 3361985 w 6245278"/>
                          <a:gd name="connsiteY20" fmla="*/ 2972585 h 2972585"/>
                          <a:gd name="connsiteX21" fmla="*/ 3233184 w 6245278"/>
                          <a:gd name="connsiteY21" fmla="*/ 2910673 h 2972585"/>
                          <a:gd name="connsiteX22" fmla="*/ 3305102 w 6245278"/>
                          <a:gd name="connsiteY22" fmla="*/ 1780515 h 2972585"/>
                          <a:gd name="connsiteX23" fmla="*/ 785419 w 6245278"/>
                          <a:gd name="connsiteY23" fmla="*/ 1565597 h 2972585"/>
                          <a:gd name="connsiteX24" fmla="*/ 784759 w 6245278"/>
                          <a:gd name="connsiteY24" fmla="*/ 1696075 h 2972585"/>
                          <a:gd name="connsiteX25" fmla="*/ 0 w 6245278"/>
                          <a:gd name="connsiteY25" fmla="*/ 1622479 h 2972585"/>
                          <a:gd name="connsiteX26" fmla="*/ 224176 w 6245278"/>
                          <a:gd name="connsiteY26" fmla="*/ 1307905 h 2972585"/>
                          <a:gd name="connsiteX27" fmla="*/ 1431371 w 6245278"/>
                          <a:gd name="connsiteY27" fmla="*/ 1417085 h 2972585"/>
                          <a:gd name="connsiteX28" fmla="*/ 992756 w 6245278"/>
                          <a:gd name="connsiteY28" fmla="*/ 549115 h 2972585"/>
                          <a:gd name="connsiteX0" fmla="*/ 992756 w 6245278"/>
                          <a:gd name="connsiteY0" fmla="*/ 549115 h 2972585"/>
                          <a:gd name="connsiteX1" fmla="*/ 1117546 w 6245278"/>
                          <a:gd name="connsiteY1" fmla="*/ 448051 h 2972585"/>
                          <a:gd name="connsiteX2" fmla="*/ 1620409 w 6245278"/>
                          <a:gd name="connsiteY2" fmla="*/ 1441468 h 2972585"/>
                          <a:gd name="connsiteX3" fmla="*/ 2381445 w 6245278"/>
                          <a:gd name="connsiteY3" fmla="*/ 1497603 h 2972585"/>
                          <a:gd name="connsiteX4" fmla="*/ 2826890 w 6245278"/>
                          <a:gd name="connsiteY4" fmla="*/ 1309402 h 2972585"/>
                          <a:gd name="connsiteX5" fmla="*/ 2948201 w 6245278"/>
                          <a:gd name="connsiteY5" fmla="*/ 1553735 h 2972585"/>
                          <a:gd name="connsiteX6" fmla="*/ 5240478 w 6245278"/>
                          <a:gd name="connsiteY6" fmla="*/ 1758380 h 2972585"/>
                          <a:gd name="connsiteX7" fmla="*/ 5363198 w 6245278"/>
                          <a:gd name="connsiteY7" fmla="*/ 0 h 2972585"/>
                          <a:gd name="connsiteX8" fmla="*/ 5760413 w 6245278"/>
                          <a:gd name="connsiteY8" fmla="*/ 35675 h 2972585"/>
                          <a:gd name="connsiteX9" fmla="*/ 5690563 w 6245278"/>
                          <a:gd name="connsiteY9" fmla="*/ 654371 h 2972585"/>
                          <a:gd name="connsiteX10" fmla="*/ 5967305 w 6245278"/>
                          <a:gd name="connsiteY10" fmla="*/ 716766 h 2972585"/>
                          <a:gd name="connsiteX11" fmla="*/ 5923692 w 6245278"/>
                          <a:gd name="connsiteY11" fmla="*/ 925602 h 2972585"/>
                          <a:gd name="connsiteX12" fmla="*/ 5673010 w 6245278"/>
                          <a:gd name="connsiteY12" fmla="*/ 868541 h 2972585"/>
                          <a:gd name="connsiteX13" fmla="*/ 5580721 w 6245278"/>
                          <a:gd name="connsiteY13" fmla="*/ 1263722 h 2972585"/>
                          <a:gd name="connsiteX14" fmla="*/ 6245278 w 6245278"/>
                          <a:gd name="connsiteY14" fmla="*/ 1430624 h 2972585"/>
                          <a:gd name="connsiteX15" fmla="*/ 6194746 w 6245278"/>
                          <a:gd name="connsiteY15" fmla="*/ 1548491 h 2972585"/>
                          <a:gd name="connsiteX16" fmla="*/ 5412143 w 6245278"/>
                          <a:gd name="connsiteY16" fmla="*/ 1382338 h 2972585"/>
                          <a:gd name="connsiteX17" fmla="*/ 5381321 w 6245278"/>
                          <a:gd name="connsiteY17" fmla="*/ 1967965 h 2972585"/>
                          <a:gd name="connsiteX18" fmla="*/ 3553271 w 6245278"/>
                          <a:gd name="connsiteY18" fmla="*/ 1814602 h 2972585"/>
                          <a:gd name="connsiteX19" fmla="*/ 3416798 w 6245278"/>
                          <a:gd name="connsiteY19" fmla="*/ 2112374 h 2972585"/>
                          <a:gd name="connsiteX20" fmla="*/ 3361985 w 6245278"/>
                          <a:gd name="connsiteY20" fmla="*/ 2972585 h 2972585"/>
                          <a:gd name="connsiteX21" fmla="*/ 3233184 w 6245278"/>
                          <a:gd name="connsiteY21" fmla="*/ 2910673 h 2972585"/>
                          <a:gd name="connsiteX22" fmla="*/ 3305102 w 6245278"/>
                          <a:gd name="connsiteY22" fmla="*/ 1780515 h 2972585"/>
                          <a:gd name="connsiteX23" fmla="*/ 785419 w 6245278"/>
                          <a:gd name="connsiteY23" fmla="*/ 1565597 h 2972585"/>
                          <a:gd name="connsiteX24" fmla="*/ 784759 w 6245278"/>
                          <a:gd name="connsiteY24" fmla="*/ 1696075 h 2972585"/>
                          <a:gd name="connsiteX25" fmla="*/ 0 w 6245278"/>
                          <a:gd name="connsiteY25" fmla="*/ 1622479 h 2972585"/>
                          <a:gd name="connsiteX26" fmla="*/ 224176 w 6245278"/>
                          <a:gd name="connsiteY26" fmla="*/ 1307905 h 2972585"/>
                          <a:gd name="connsiteX27" fmla="*/ 1431371 w 6245278"/>
                          <a:gd name="connsiteY27" fmla="*/ 1417085 h 2972585"/>
                          <a:gd name="connsiteX28" fmla="*/ 992756 w 6245278"/>
                          <a:gd name="connsiteY28" fmla="*/ 549115 h 2972585"/>
                          <a:gd name="connsiteX0" fmla="*/ 992756 w 6245278"/>
                          <a:gd name="connsiteY0" fmla="*/ 549115 h 2972585"/>
                          <a:gd name="connsiteX1" fmla="*/ 1117546 w 6245278"/>
                          <a:gd name="connsiteY1" fmla="*/ 448051 h 2972585"/>
                          <a:gd name="connsiteX2" fmla="*/ 1620409 w 6245278"/>
                          <a:gd name="connsiteY2" fmla="*/ 1441468 h 2972585"/>
                          <a:gd name="connsiteX3" fmla="*/ 2381445 w 6245278"/>
                          <a:gd name="connsiteY3" fmla="*/ 1497603 h 2972585"/>
                          <a:gd name="connsiteX4" fmla="*/ 2826890 w 6245278"/>
                          <a:gd name="connsiteY4" fmla="*/ 1309402 h 2972585"/>
                          <a:gd name="connsiteX5" fmla="*/ 2948201 w 6245278"/>
                          <a:gd name="connsiteY5" fmla="*/ 1553735 h 2972585"/>
                          <a:gd name="connsiteX6" fmla="*/ 5240478 w 6245278"/>
                          <a:gd name="connsiteY6" fmla="*/ 1758380 h 2972585"/>
                          <a:gd name="connsiteX7" fmla="*/ 5363198 w 6245278"/>
                          <a:gd name="connsiteY7" fmla="*/ 0 h 2972585"/>
                          <a:gd name="connsiteX8" fmla="*/ 5760413 w 6245278"/>
                          <a:gd name="connsiteY8" fmla="*/ 35675 h 2972585"/>
                          <a:gd name="connsiteX9" fmla="*/ 5690563 w 6245278"/>
                          <a:gd name="connsiteY9" fmla="*/ 654371 h 2972585"/>
                          <a:gd name="connsiteX10" fmla="*/ 5967305 w 6245278"/>
                          <a:gd name="connsiteY10" fmla="*/ 716766 h 2972585"/>
                          <a:gd name="connsiteX11" fmla="*/ 5923692 w 6245278"/>
                          <a:gd name="connsiteY11" fmla="*/ 925602 h 2972585"/>
                          <a:gd name="connsiteX12" fmla="*/ 5673010 w 6245278"/>
                          <a:gd name="connsiteY12" fmla="*/ 868541 h 2972585"/>
                          <a:gd name="connsiteX13" fmla="*/ 5580721 w 6245278"/>
                          <a:gd name="connsiteY13" fmla="*/ 1263722 h 2972585"/>
                          <a:gd name="connsiteX14" fmla="*/ 6245278 w 6245278"/>
                          <a:gd name="connsiteY14" fmla="*/ 1430624 h 2972585"/>
                          <a:gd name="connsiteX15" fmla="*/ 6194746 w 6245278"/>
                          <a:gd name="connsiteY15" fmla="*/ 1548491 h 2972585"/>
                          <a:gd name="connsiteX16" fmla="*/ 5401030 w 6245278"/>
                          <a:gd name="connsiteY16" fmla="*/ 1347413 h 2972585"/>
                          <a:gd name="connsiteX17" fmla="*/ 5381321 w 6245278"/>
                          <a:gd name="connsiteY17" fmla="*/ 1967965 h 2972585"/>
                          <a:gd name="connsiteX18" fmla="*/ 3553271 w 6245278"/>
                          <a:gd name="connsiteY18" fmla="*/ 1814602 h 2972585"/>
                          <a:gd name="connsiteX19" fmla="*/ 3416798 w 6245278"/>
                          <a:gd name="connsiteY19" fmla="*/ 2112374 h 2972585"/>
                          <a:gd name="connsiteX20" fmla="*/ 3361985 w 6245278"/>
                          <a:gd name="connsiteY20" fmla="*/ 2972585 h 2972585"/>
                          <a:gd name="connsiteX21" fmla="*/ 3233184 w 6245278"/>
                          <a:gd name="connsiteY21" fmla="*/ 2910673 h 2972585"/>
                          <a:gd name="connsiteX22" fmla="*/ 3305102 w 6245278"/>
                          <a:gd name="connsiteY22" fmla="*/ 1780515 h 2972585"/>
                          <a:gd name="connsiteX23" fmla="*/ 785419 w 6245278"/>
                          <a:gd name="connsiteY23" fmla="*/ 1565597 h 2972585"/>
                          <a:gd name="connsiteX24" fmla="*/ 784759 w 6245278"/>
                          <a:gd name="connsiteY24" fmla="*/ 1696075 h 2972585"/>
                          <a:gd name="connsiteX25" fmla="*/ 0 w 6245278"/>
                          <a:gd name="connsiteY25" fmla="*/ 1622479 h 2972585"/>
                          <a:gd name="connsiteX26" fmla="*/ 224176 w 6245278"/>
                          <a:gd name="connsiteY26" fmla="*/ 1307905 h 2972585"/>
                          <a:gd name="connsiteX27" fmla="*/ 1431371 w 6245278"/>
                          <a:gd name="connsiteY27" fmla="*/ 1417085 h 2972585"/>
                          <a:gd name="connsiteX28" fmla="*/ 992756 w 6245278"/>
                          <a:gd name="connsiteY28" fmla="*/ 549115 h 2972585"/>
                          <a:gd name="connsiteX0" fmla="*/ 992756 w 6245278"/>
                          <a:gd name="connsiteY0" fmla="*/ 549115 h 2972585"/>
                          <a:gd name="connsiteX1" fmla="*/ 1117546 w 6245278"/>
                          <a:gd name="connsiteY1" fmla="*/ 448051 h 2972585"/>
                          <a:gd name="connsiteX2" fmla="*/ 1620409 w 6245278"/>
                          <a:gd name="connsiteY2" fmla="*/ 1441468 h 2972585"/>
                          <a:gd name="connsiteX3" fmla="*/ 2381445 w 6245278"/>
                          <a:gd name="connsiteY3" fmla="*/ 1497603 h 2972585"/>
                          <a:gd name="connsiteX4" fmla="*/ 2826890 w 6245278"/>
                          <a:gd name="connsiteY4" fmla="*/ 1309402 h 2972585"/>
                          <a:gd name="connsiteX5" fmla="*/ 2948201 w 6245278"/>
                          <a:gd name="connsiteY5" fmla="*/ 1553735 h 2972585"/>
                          <a:gd name="connsiteX6" fmla="*/ 5240478 w 6245278"/>
                          <a:gd name="connsiteY6" fmla="*/ 1758380 h 2972585"/>
                          <a:gd name="connsiteX7" fmla="*/ 5363198 w 6245278"/>
                          <a:gd name="connsiteY7" fmla="*/ 0 h 2972585"/>
                          <a:gd name="connsiteX8" fmla="*/ 5760413 w 6245278"/>
                          <a:gd name="connsiteY8" fmla="*/ 35675 h 2972585"/>
                          <a:gd name="connsiteX9" fmla="*/ 5690563 w 6245278"/>
                          <a:gd name="connsiteY9" fmla="*/ 654371 h 2972585"/>
                          <a:gd name="connsiteX10" fmla="*/ 5967305 w 6245278"/>
                          <a:gd name="connsiteY10" fmla="*/ 716766 h 2972585"/>
                          <a:gd name="connsiteX11" fmla="*/ 5923692 w 6245278"/>
                          <a:gd name="connsiteY11" fmla="*/ 925602 h 2972585"/>
                          <a:gd name="connsiteX12" fmla="*/ 5673010 w 6245278"/>
                          <a:gd name="connsiteY12" fmla="*/ 868541 h 2972585"/>
                          <a:gd name="connsiteX13" fmla="*/ 5580721 w 6245278"/>
                          <a:gd name="connsiteY13" fmla="*/ 1263722 h 2972585"/>
                          <a:gd name="connsiteX14" fmla="*/ 6245278 w 6245278"/>
                          <a:gd name="connsiteY14" fmla="*/ 1430624 h 2972585"/>
                          <a:gd name="connsiteX15" fmla="*/ 6194746 w 6245278"/>
                          <a:gd name="connsiteY15" fmla="*/ 1548491 h 2972585"/>
                          <a:gd name="connsiteX16" fmla="*/ 5401030 w 6245278"/>
                          <a:gd name="connsiteY16" fmla="*/ 1347413 h 2972585"/>
                          <a:gd name="connsiteX17" fmla="*/ 5357508 w 6245278"/>
                          <a:gd name="connsiteY17" fmla="*/ 1969553 h 2972585"/>
                          <a:gd name="connsiteX18" fmla="*/ 3553271 w 6245278"/>
                          <a:gd name="connsiteY18" fmla="*/ 1814602 h 2972585"/>
                          <a:gd name="connsiteX19" fmla="*/ 3416798 w 6245278"/>
                          <a:gd name="connsiteY19" fmla="*/ 2112374 h 2972585"/>
                          <a:gd name="connsiteX20" fmla="*/ 3361985 w 6245278"/>
                          <a:gd name="connsiteY20" fmla="*/ 2972585 h 2972585"/>
                          <a:gd name="connsiteX21" fmla="*/ 3233184 w 6245278"/>
                          <a:gd name="connsiteY21" fmla="*/ 2910673 h 2972585"/>
                          <a:gd name="connsiteX22" fmla="*/ 3305102 w 6245278"/>
                          <a:gd name="connsiteY22" fmla="*/ 1780515 h 2972585"/>
                          <a:gd name="connsiteX23" fmla="*/ 785419 w 6245278"/>
                          <a:gd name="connsiteY23" fmla="*/ 1565597 h 2972585"/>
                          <a:gd name="connsiteX24" fmla="*/ 784759 w 6245278"/>
                          <a:gd name="connsiteY24" fmla="*/ 1696075 h 2972585"/>
                          <a:gd name="connsiteX25" fmla="*/ 0 w 6245278"/>
                          <a:gd name="connsiteY25" fmla="*/ 1622479 h 2972585"/>
                          <a:gd name="connsiteX26" fmla="*/ 224176 w 6245278"/>
                          <a:gd name="connsiteY26" fmla="*/ 1307905 h 2972585"/>
                          <a:gd name="connsiteX27" fmla="*/ 1431371 w 6245278"/>
                          <a:gd name="connsiteY27" fmla="*/ 1417085 h 2972585"/>
                          <a:gd name="connsiteX28" fmla="*/ 992756 w 6245278"/>
                          <a:gd name="connsiteY28" fmla="*/ 549115 h 297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45278" h="2972585">
                            <a:moveTo>
                              <a:pt x="992756" y="549115"/>
                            </a:moveTo>
                            <a:lnTo>
                              <a:pt x="1117546" y="448051"/>
                            </a:lnTo>
                            <a:lnTo>
                              <a:pt x="1620409" y="1441468"/>
                            </a:lnTo>
                            <a:lnTo>
                              <a:pt x="2381445" y="1497603"/>
                            </a:lnTo>
                            <a:lnTo>
                              <a:pt x="2826890" y="1309402"/>
                            </a:lnTo>
                            <a:lnTo>
                              <a:pt x="2948201" y="1553735"/>
                            </a:lnTo>
                            <a:lnTo>
                              <a:pt x="5240478" y="1758380"/>
                            </a:lnTo>
                            <a:lnTo>
                              <a:pt x="5363198" y="0"/>
                            </a:lnTo>
                            <a:lnTo>
                              <a:pt x="5760413" y="35675"/>
                            </a:lnTo>
                            <a:lnTo>
                              <a:pt x="5690563" y="654371"/>
                            </a:lnTo>
                            <a:lnTo>
                              <a:pt x="5967305" y="716766"/>
                            </a:lnTo>
                            <a:lnTo>
                              <a:pt x="5923692" y="925602"/>
                            </a:lnTo>
                            <a:lnTo>
                              <a:pt x="5673010" y="868541"/>
                            </a:lnTo>
                            <a:lnTo>
                              <a:pt x="5580721" y="1263722"/>
                            </a:lnTo>
                            <a:lnTo>
                              <a:pt x="6245278" y="1430624"/>
                            </a:lnTo>
                            <a:lnTo>
                              <a:pt x="6194746" y="1548491"/>
                            </a:lnTo>
                            <a:lnTo>
                              <a:pt x="5401030" y="1347413"/>
                            </a:lnTo>
                            <a:lnTo>
                              <a:pt x="5357508" y="1969553"/>
                            </a:lnTo>
                            <a:lnTo>
                              <a:pt x="3553271" y="1814602"/>
                            </a:lnTo>
                            <a:lnTo>
                              <a:pt x="3416798" y="2112374"/>
                            </a:lnTo>
                            <a:lnTo>
                              <a:pt x="3361985" y="2972585"/>
                            </a:lnTo>
                            <a:lnTo>
                              <a:pt x="3233184" y="2910673"/>
                            </a:lnTo>
                            <a:cubicBezTo>
                              <a:pt x="3246045" y="2533954"/>
                              <a:pt x="3297004" y="2160409"/>
                              <a:pt x="3305102" y="1780515"/>
                            </a:cubicBezTo>
                            <a:lnTo>
                              <a:pt x="785419" y="1565597"/>
                            </a:lnTo>
                            <a:cubicBezTo>
                              <a:pt x="785728" y="1609090"/>
                              <a:pt x="784450" y="1652582"/>
                              <a:pt x="784759" y="1696075"/>
                            </a:cubicBezTo>
                            <a:lnTo>
                              <a:pt x="0" y="1622479"/>
                            </a:lnTo>
                            <a:lnTo>
                              <a:pt x="224176" y="1307905"/>
                            </a:lnTo>
                            <a:lnTo>
                              <a:pt x="1431371" y="1417085"/>
                            </a:lnTo>
                            <a:lnTo>
                              <a:pt x="992756" y="549115"/>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2" name="グループ化 271">
                      <a:extLst>
                        <a:ext uri="{FF2B5EF4-FFF2-40B4-BE49-F238E27FC236}">
                          <a16:creationId xmlns:a16="http://schemas.microsoft.com/office/drawing/2014/main" id="{9F4711DD-7F5D-06A8-0BA9-C843D26153A8}"/>
                        </a:ext>
                      </a:extLst>
                    </p:cNvPr>
                    <p:cNvGrpSpPr>
                      <a:grpSpLocks noChangeAspect="1"/>
                    </p:cNvGrpSpPr>
                    <p:nvPr/>
                  </p:nvGrpSpPr>
                  <p:grpSpPr>
                    <a:xfrm>
                      <a:off x="24595221" y="11871214"/>
                      <a:ext cx="4640303" cy="4242118"/>
                      <a:chOff x="24595221" y="11871214"/>
                      <a:chExt cx="4640303" cy="4242118"/>
                    </a:xfrm>
                  </p:grpSpPr>
                  <p:sp>
                    <p:nvSpPr>
                      <p:cNvPr id="415" name="フリーフォーム: 図形 414">
                        <a:extLst>
                          <a:ext uri="{FF2B5EF4-FFF2-40B4-BE49-F238E27FC236}">
                            <a16:creationId xmlns:a16="http://schemas.microsoft.com/office/drawing/2014/main" id="{05420D4A-76A9-D9BE-E12B-8E67E0FBC951}"/>
                          </a:ext>
                        </a:extLst>
                      </p:cNvPr>
                      <p:cNvSpPr/>
                      <p:nvPr/>
                    </p:nvSpPr>
                    <p:spPr>
                      <a:xfrm>
                        <a:off x="24646616" y="13180002"/>
                        <a:ext cx="469178" cy="878897"/>
                      </a:xfrm>
                      <a:custGeom>
                        <a:avLst/>
                        <a:gdLst>
                          <a:gd name="connsiteX0" fmla="*/ 32328 w 378691"/>
                          <a:gd name="connsiteY0" fmla="*/ 0 h 882072"/>
                          <a:gd name="connsiteX1" fmla="*/ 378691 w 378691"/>
                          <a:gd name="connsiteY1" fmla="*/ 27709 h 882072"/>
                          <a:gd name="connsiteX2" fmla="*/ 327891 w 378691"/>
                          <a:gd name="connsiteY2" fmla="*/ 882072 h 882072"/>
                          <a:gd name="connsiteX3" fmla="*/ 0 w 378691"/>
                          <a:gd name="connsiteY3" fmla="*/ 845127 h 882072"/>
                          <a:gd name="connsiteX4" fmla="*/ 32328 w 378691"/>
                          <a:gd name="connsiteY4" fmla="*/ 0 h 882072"/>
                          <a:gd name="connsiteX0" fmla="*/ 32328 w 424728"/>
                          <a:gd name="connsiteY0" fmla="*/ 0 h 882072"/>
                          <a:gd name="connsiteX1" fmla="*/ 424728 w 424728"/>
                          <a:gd name="connsiteY1" fmla="*/ 38821 h 882072"/>
                          <a:gd name="connsiteX2" fmla="*/ 327891 w 424728"/>
                          <a:gd name="connsiteY2" fmla="*/ 882072 h 882072"/>
                          <a:gd name="connsiteX3" fmla="*/ 0 w 424728"/>
                          <a:gd name="connsiteY3" fmla="*/ 845127 h 882072"/>
                          <a:gd name="connsiteX4" fmla="*/ 32328 w 424728"/>
                          <a:gd name="connsiteY4" fmla="*/ 0 h 882072"/>
                          <a:gd name="connsiteX0" fmla="*/ 68840 w 424728"/>
                          <a:gd name="connsiteY0" fmla="*/ 0 h 904297"/>
                          <a:gd name="connsiteX1" fmla="*/ 424728 w 424728"/>
                          <a:gd name="connsiteY1" fmla="*/ 61046 h 904297"/>
                          <a:gd name="connsiteX2" fmla="*/ 327891 w 424728"/>
                          <a:gd name="connsiteY2" fmla="*/ 904297 h 904297"/>
                          <a:gd name="connsiteX3" fmla="*/ 0 w 424728"/>
                          <a:gd name="connsiteY3" fmla="*/ 867352 h 904297"/>
                          <a:gd name="connsiteX4" fmla="*/ 68840 w 424728"/>
                          <a:gd name="connsiteY4" fmla="*/ 0 h 904297"/>
                          <a:gd name="connsiteX0" fmla="*/ 113290 w 469178"/>
                          <a:gd name="connsiteY0" fmla="*/ 0 h 904297"/>
                          <a:gd name="connsiteX1" fmla="*/ 469178 w 469178"/>
                          <a:gd name="connsiteY1" fmla="*/ 61046 h 904297"/>
                          <a:gd name="connsiteX2" fmla="*/ 372341 w 469178"/>
                          <a:gd name="connsiteY2" fmla="*/ 904297 h 904297"/>
                          <a:gd name="connsiteX3" fmla="*/ 0 w 469178"/>
                          <a:gd name="connsiteY3" fmla="*/ 848302 h 904297"/>
                          <a:gd name="connsiteX4" fmla="*/ 113290 w 469178"/>
                          <a:gd name="connsiteY4" fmla="*/ 0 h 904297"/>
                          <a:gd name="connsiteX0" fmla="*/ 113290 w 469178"/>
                          <a:gd name="connsiteY0" fmla="*/ 0 h 878897"/>
                          <a:gd name="connsiteX1" fmla="*/ 469178 w 469178"/>
                          <a:gd name="connsiteY1" fmla="*/ 61046 h 878897"/>
                          <a:gd name="connsiteX2" fmla="*/ 339003 w 469178"/>
                          <a:gd name="connsiteY2" fmla="*/ 878897 h 878897"/>
                          <a:gd name="connsiteX3" fmla="*/ 0 w 469178"/>
                          <a:gd name="connsiteY3" fmla="*/ 848302 h 878897"/>
                          <a:gd name="connsiteX4" fmla="*/ 113290 w 469178"/>
                          <a:gd name="connsiteY4" fmla="*/ 0 h 87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78" h="878897">
                            <a:moveTo>
                              <a:pt x="113290" y="0"/>
                            </a:moveTo>
                            <a:lnTo>
                              <a:pt x="469178" y="61046"/>
                            </a:lnTo>
                            <a:lnTo>
                              <a:pt x="339003" y="878897"/>
                            </a:lnTo>
                            <a:lnTo>
                              <a:pt x="0" y="848302"/>
                            </a:lnTo>
                            <a:lnTo>
                              <a:pt x="11329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a:extLst>
                          <a:ext uri="{FF2B5EF4-FFF2-40B4-BE49-F238E27FC236}">
                            <a16:creationId xmlns:a16="http://schemas.microsoft.com/office/drawing/2014/main" id="{21A5839C-073A-59CB-EB8B-5D7949902B83}"/>
                          </a:ext>
                        </a:extLst>
                      </p:cNvPr>
                      <p:cNvSpPr/>
                      <p:nvPr/>
                    </p:nvSpPr>
                    <p:spPr>
                      <a:xfrm rot="420000">
                        <a:off x="25047686" y="13760485"/>
                        <a:ext cx="216000" cy="36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フリーフォーム: 図形 416">
                        <a:extLst>
                          <a:ext uri="{FF2B5EF4-FFF2-40B4-BE49-F238E27FC236}">
                            <a16:creationId xmlns:a16="http://schemas.microsoft.com/office/drawing/2014/main" id="{2BCAEAD1-9CEB-5974-3128-6854DC6DBAED}"/>
                          </a:ext>
                        </a:extLst>
                      </p:cNvPr>
                      <p:cNvSpPr/>
                      <p:nvPr/>
                    </p:nvSpPr>
                    <p:spPr>
                      <a:xfrm>
                        <a:off x="25118173" y="12642289"/>
                        <a:ext cx="519953" cy="1049898"/>
                      </a:xfrm>
                      <a:custGeom>
                        <a:avLst/>
                        <a:gdLst>
                          <a:gd name="connsiteX0" fmla="*/ 197224 w 519953"/>
                          <a:gd name="connsiteY0" fmla="*/ 0 h 1057835"/>
                          <a:gd name="connsiteX1" fmla="*/ 519953 w 519953"/>
                          <a:gd name="connsiteY1" fmla="*/ 116541 h 1057835"/>
                          <a:gd name="connsiteX2" fmla="*/ 259977 w 519953"/>
                          <a:gd name="connsiteY2" fmla="*/ 1057835 h 1057835"/>
                          <a:gd name="connsiteX3" fmla="*/ 0 w 519953"/>
                          <a:gd name="connsiteY3" fmla="*/ 1039906 h 1057835"/>
                          <a:gd name="connsiteX4" fmla="*/ 197224 w 519953"/>
                          <a:gd name="connsiteY4" fmla="*/ 0 h 1057835"/>
                          <a:gd name="connsiteX0" fmla="*/ 197224 w 519953"/>
                          <a:gd name="connsiteY0" fmla="*/ 0 h 1039906"/>
                          <a:gd name="connsiteX1" fmla="*/ 519953 w 519953"/>
                          <a:gd name="connsiteY1" fmla="*/ 116541 h 1039906"/>
                          <a:gd name="connsiteX2" fmla="*/ 253627 w 519953"/>
                          <a:gd name="connsiteY2" fmla="*/ 1034023 h 1039906"/>
                          <a:gd name="connsiteX3" fmla="*/ 0 w 519953"/>
                          <a:gd name="connsiteY3" fmla="*/ 1039906 h 1039906"/>
                          <a:gd name="connsiteX4" fmla="*/ 197224 w 519953"/>
                          <a:gd name="connsiteY4" fmla="*/ 0 h 1039906"/>
                          <a:gd name="connsiteX0" fmla="*/ 162299 w 485028"/>
                          <a:gd name="connsiteY0" fmla="*/ 0 h 1034023"/>
                          <a:gd name="connsiteX1" fmla="*/ 485028 w 485028"/>
                          <a:gd name="connsiteY1" fmla="*/ 116541 h 1034023"/>
                          <a:gd name="connsiteX2" fmla="*/ 218702 w 485028"/>
                          <a:gd name="connsiteY2" fmla="*/ 1034023 h 1034023"/>
                          <a:gd name="connsiteX3" fmla="*/ 0 w 485028"/>
                          <a:gd name="connsiteY3" fmla="*/ 1003394 h 1034023"/>
                          <a:gd name="connsiteX4" fmla="*/ 162299 w 485028"/>
                          <a:gd name="connsiteY4" fmla="*/ 0 h 1034023"/>
                          <a:gd name="connsiteX0" fmla="*/ 167061 w 485028"/>
                          <a:gd name="connsiteY0" fmla="*/ 0 h 1049898"/>
                          <a:gd name="connsiteX1" fmla="*/ 485028 w 485028"/>
                          <a:gd name="connsiteY1" fmla="*/ 132416 h 1049898"/>
                          <a:gd name="connsiteX2" fmla="*/ 218702 w 485028"/>
                          <a:gd name="connsiteY2" fmla="*/ 1049898 h 1049898"/>
                          <a:gd name="connsiteX3" fmla="*/ 0 w 485028"/>
                          <a:gd name="connsiteY3" fmla="*/ 1019269 h 1049898"/>
                          <a:gd name="connsiteX4" fmla="*/ 167061 w 485028"/>
                          <a:gd name="connsiteY4" fmla="*/ 0 h 1049898"/>
                          <a:gd name="connsiteX0" fmla="*/ 167061 w 519953"/>
                          <a:gd name="connsiteY0" fmla="*/ 0 h 1049898"/>
                          <a:gd name="connsiteX1" fmla="*/ 519953 w 519953"/>
                          <a:gd name="connsiteY1" fmla="*/ 92728 h 1049898"/>
                          <a:gd name="connsiteX2" fmla="*/ 218702 w 519953"/>
                          <a:gd name="connsiteY2" fmla="*/ 1049898 h 1049898"/>
                          <a:gd name="connsiteX3" fmla="*/ 0 w 519953"/>
                          <a:gd name="connsiteY3" fmla="*/ 1019269 h 1049898"/>
                          <a:gd name="connsiteX4" fmla="*/ 167061 w 519953"/>
                          <a:gd name="connsiteY4" fmla="*/ 0 h 1049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53" h="1049898">
                            <a:moveTo>
                              <a:pt x="167061" y="0"/>
                            </a:moveTo>
                            <a:lnTo>
                              <a:pt x="519953" y="92728"/>
                            </a:lnTo>
                            <a:lnTo>
                              <a:pt x="218702" y="1049898"/>
                            </a:lnTo>
                            <a:lnTo>
                              <a:pt x="0" y="1019269"/>
                            </a:lnTo>
                            <a:lnTo>
                              <a:pt x="167061"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8" name="グループ化 417">
                        <a:extLst>
                          <a:ext uri="{FF2B5EF4-FFF2-40B4-BE49-F238E27FC236}">
                            <a16:creationId xmlns:a16="http://schemas.microsoft.com/office/drawing/2014/main" id="{BD33E940-5B7F-3D58-A9E0-B7293B78D1B9}"/>
                          </a:ext>
                        </a:extLst>
                      </p:cNvPr>
                      <p:cNvGrpSpPr/>
                      <p:nvPr/>
                    </p:nvGrpSpPr>
                    <p:grpSpPr>
                      <a:xfrm>
                        <a:off x="24712000" y="11871214"/>
                        <a:ext cx="427952" cy="615821"/>
                        <a:chOff x="24712000" y="11871214"/>
                        <a:chExt cx="427952" cy="615821"/>
                      </a:xfrm>
                    </p:grpSpPr>
                    <p:sp>
                      <p:nvSpPr>
                        <p:cNvPr id="432" name="正方形/長方形 431">
                          <a:extLst>
                            <a:ext uri="{FF2B5EF4-FFF2-40B4-BE49-F238E27FC236}">
                              <a16:creationId xmlns:a16="http://schemas.microsoft.com/office/drawing/2014/main" id="{6A1BCA51-0EDE-FF70-4662-5D79EC40E16D}"/>
                            </a:ext>
                          </a:extLst>
                        </p:cNvPr>
                        <p:cNvSpPr/>
                        <p:nvPr/>
                      </p:nvSpPr>
                      <p:spPr>
                        <a:xfrm rot="660000">
                          <a:off x="24712000" y="11871214"/>
                          <a:ext cx="89803" cy="20567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正方形/長方形 432">
                          <a:extLst>
                            <a:ext uri="{FF2B5EF4-FFF2-40B4-BE49-F238E27FC236}">
                              <a16:creationId xmlns:a16="http://schemas.microsoft.com/office/drawing/2014/main" id="{9BEE95A6-7DD4-22E2-DBCD-2D753C9FC846}"/>
                            </a:ext>
                          </a:extLst>
                        </p:cNvPr>
                        <p:cNvSpPr/>
                        <p:nvPr/>
                      </p:nvSpPr>
                      <p:spPr>
                        <a:xfrm rot="780000">
                          <a:off x="24793802" y="12356572"/>
                          <a:ext cx="195293" cy="13046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a:extLst>
                            <a:ext uri="{FF2B5EF4-FFF2-40B4-BE49-F238E27FC236}">
                              <a16:creationId xmlns:a16="http://schemas.microsoft.com/office/drawing/2014/main" id="{8673810E-49FF-D514-D4F5-FD6CA76BE770}"/>
                            </a:ext>
                          </a:extLst>
                        </p:cNvPr>
                        <p:cNvSpPr/>
                        <p:nvPr/>
                      </p:nvSpPr>
                      <p:spPr>
                        <a:xfrm rot="840000">
                          <a:off x="25036237" y="12314300"/>
                          <a:ext cx="103715" cy="10483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フリーフォーム: 図形 434">
                          <a:extLst>
                            <a:ext uri="{FF2B5EF4-FFF2-40B4-BE49-F238E27FC236}">
                              <a16:creationId xmlns:a16="http://schemas.microsoft.com/office/drawing/2014/main" id="{C7AD3739-A724-C34B-0A4B-DD82D452A33E}"/>
                            </a:ext>
                          </a:extLst>
                        </p:cNvPr>
                        <p:cNvSpPr/>
                        <p:nvPr/>
                      </p:nvSpPr>
                      <p:spPr>
                        <a:xfrm>
                          <a:off x="24845155" y="12049125"/>
                          <a:ext cx="249147" cy="235713"/>
                        </a:xfrm>
                        <a:custGeom>
                          <a:avLst/>
                          <a:gdLst>
                            <a:gd name="connsiteX0" fmla="*/ 0 w 236446"/>
                            <a:gd name="connsiteY0" fmla="*/ 25110 h 221800"/>
                            <a:gd name="connsiteX1" fmla="*/ 75328 w 236446"/>
                            <a:gd name="connsiteY1" fmla="*/ 46034 h 221800"/>
                            <a:gd name="connsiteX2" fmla="*/ 85790 w 236446"/>
                            <a:gd name="connsiteY2" fmla="*/ 0 h 221800"/>
                            <a:gd name="connsiteX3" fmla="*/ 194597 w 236446"/>
                            <a:gd name="connsiteY3" fmla="*/ 23017 h 221800"/>
                            <a:gd name="connsiteX4" fmla="*/ 173673 w 236446"/>
                            <a:gd name="connsiteY4" fmla="*/ 62774 h 221800"/>
                            <a:gd name="connsiteX5" fmla="*/ 236446 w 236446"/>
                            <a:gd name="connsiteY5" fmla="*/ 77421 h 221800"/>
                            <a:gd name="connsiteX6" fmla="*/ 215522 w 236446"/>
                            <a:gd name="connsiteY6" fmla="*/ 190413 h 221800"/>
                            <a:gd name="connsiteX7" fmla="*/ 154841 w 236446"/>
                            <a:gd name="connsiteY7" fmla="*/ 173674 h 221800"/>
                            <a:gd name="connsiteX8" fmla="*/ 131824 w 236446"/>
                            <a:gd name="connsiteY8" fmla="*/ 221800 h 221800"/>
                            <a:gd name="connsiteX9" fmla="*/ 50218 w 236446"/>
                            <a:gd name="connsiteY9" fmla="*/ 207153 h 221800"/>
                            <a:gd name="connsiteX10" fmla="*/ 60681 w 236446"/>
                            <a:gd name="connsiteY10" fmla="*/ 154842 h 221800"/>
                            <a:gd name="connsiteX11" fmla="*/ 0 w 236446"/>
                            <a:gd name="connsiteY11" fmla="*/ 140194 h 221800"/>
                            <a:gd name="connsiteX12" fmla="*/ 0 w 236446"/>
                            <a:gd name="connsiteY12" fmla="*/ 25110 h 221800"/>
                            <a:gd name="connsiteX0" fmla="*/ 0 w 236446"/>
                            <a:gd name="connsiteY0" fmla="*/ 26698 h 223388"/>
                            <a:gd name="connsiteX1" fmla="*/ 75328 w 236446"/>
                            <a:gd name="connsiteY1" fmla="*/ 47622 h 223388"/>
                            <a:gd name="connsiteX2" fmla="*/ 92140 w 236446"/>
                            <a:gd name="connsiteY2" fmla="*/ 0 h 223388"/>
                            <a:gd name="connsiteX3" fmla="*/ 194597 w 236446"/>
                            <a:gd name="connsiteY3" fmla="*/ 24605 h 223388"/>
                            <a:gd name="connsiteX4" fmla="*/ 173673 w 236446"/>
                            <a:gd name="connsiteY4" fmla="*/ 64362 h 223388"/>
                            <a:gd name="connsiteX5" fmla="*/ 236446 w 236446"/>
                            <a:gd name="connsiteY5" fmla="*/ 79009 h 223388"/>
                            <a:gd name="connsiteX6" fmla="*/ 215522 w 236446"/>
                            <a:gd name="connsiteY6" fmla="*/ 192001 h 223388"/>
                            <a:gd name="connsiteX7" fmla="*/ 154841 w 236446"/>
                            <a:gd name="connsiteY7" fmla="*/ 175262 h 223388"/>
                            <a:gd name="connsiteX8" fmla="*/ 131824 w 236446"/>
                            <a:gd name="connsiteY8" fmla="*/ 223388 h 223388"/>
                            <a:gd name="connsiteX9" fmla="*/ 50218 w 236446"/>
                            <a:gd name="connsiteY9" fmla="*/ 208741 h 223388"/>
                            <a:gd name="connsiteX10" fmla="*/ 60681 w 236446"/>
                            <a:gd name="connsiteY10" fmla="*/ 156430 h 223388"/>
                            <a:gd name="connsiteX11" fmla="*/ 0 w 236446"/>
                            <a:gd name="connsiteY11" fmla="*/ 141782 h 223388"/>
                            <a:gd name="connsiteX12" fmla="*/ 0 w 236446"/>
                            <a:gd name="connsiteY12" fmla="*/ 26698 h 223388"/>
                            <a:gd name="connsiteX0" fmla="*/ 0 w 236446"/>
                            <a:gd name="connsiteY0" fmla="*/ 26698 h 223388"/>
                            <a:gd name="connsiteX1" fmla="*/ 75328 w 236446"/>
                            <a:gd name="connsiteY1" fmla="*/ 47622 h 223388"/>
                            <a:gd name="connsiteX2" fmla="*/ 92140 w 236446"/>
                            <a:gd name="connsiteY2" fmla="*/ 0 h 223388"/>
                            <a:gd name="connsiteX3" fmla="*/ 194597 w 236446"/>
                            <a:gd name="connsiteY3" fmla="*/ 24605 h 223388"/>
                            <a:gd name="connsiteX4" fmla="*/ 184785 w 236446"/>
                            <a:gd name="connsiteY4" fmla="*/ 64362 h 223388"/>
                            <a:gd name="connsiteX5" fmla="*/ 236446 w 236446"/>
                            <a:gd name="connsiteY5" fmla="*/ 79009 h 223388"/>
                            <a:gd name="connsiteX6" fmla="*/ 215522 w 236446"/>
                            <a:gd name="connsiteY6" fmla="*/ 192001 h 223388"/>
                            <a:gd name="connsiteX7" fmla="*/ 154841 w 236446"/>
                            <a:gd name="connsiteY7" fmla="*/ 175262 h 223388"/>
                            <a:gd name="connsiteX8" fmla="*/ 131824 w 236446"/>
                            <a:gd name="connsiteY8" fmla="*/ 223388 h 223388"/>
                            <a:gd name="connsiteX9" fmla="*/ 50218 w 236446"/>
                            <a:gd name="connsiteY9" fmla="*/ 208741 h 223388"/>
                            <a:gd name="connsiteX10" fmla="*/ 60681 w 236446"/>
                            <a:gd name="connsiteY10" fmla="*/ 156430 h 223388"/>
                            <a:gd name="connsiteX11" fmla="*/ 0 w 236446"/>
                            <a:gd name="connsiteY11" fmla="*/ 141782 h 223388"/>
                            <a:gd name="connsiteX12" fmla="*/ 0 w 236446"/>
                            <a:gd name="connsiteY12" fmla="*/ 26698 h 223388"/>
                            <a:gd name="connsiteX0" fmla="*/ 0 w 236446"/>
                            <a:gd name="connsiteY0" fmla="*/ 26698 h 223388"/>
                            <a:gd name="connsiteX1" fmla="*/ 92790 w 236446"/>
                            <a:gd name="connsiteY1" fmla="*/ 36510 h 223388"/>
                            <a:gd name="connsiteX2" fmla="*/ 92140 w 236446"/>
                            <a:gd name="connsiteY2" fmla="*/ 0 h 223388"/>
                            <a:gd name="connsiteX3" fmla="*/ 194597 w 236446"/>
                            <a:gd name="connsiteY3" fmla="*/ 24605 h 223388"/>
                            <a:gd name="connsiteX4" fmla="*/ 184785 w 236446"/>
                            <a:gd name="connsiteY4" fmla="*/ 64362 h 223388"/>
                            <a:gd name="connsiteX5" fmla="*/ 236446 w 236446"/>
                            <a:gd name="connsiteY5" fmla="*/ 79009 h 223388"/>
                            <a:gd name="connsiteX6" fmla="*/ 215522 w 236446"/>
                            <a:gd name="connsiteY6" fmla="*/ 192001 h 223388"/>
                            <a:gd name="connsiteX7" fmla="*/ 154841 w 236446"/>
                            <a:gd name="connsiteY7" fmla="*/ 175262 h 223388"/>
                            <a:gd name="connsiteX8" fmla="*/ 131824 w 236446"/>
                            <a:gd name="connsiteY8" fmla="*/ 223388 h 223388"/>
                            <a:gd name="connsiteX9" fmla="*/ 50218 w 236446"/>
                            <a:gd name="connsiteY9" fmla="*/ 208741 h 223388"/>
                            <a:gd name="connsiteX10" fmla="*/ 60681 w 236446"/>
                            <a:gd name="connsiteY10" fmla="*/ 156430 h 223388"/>
                            <a:gd name="connsiteX11" fmla="*/ 0 w 236446"/>
                            <a:gd name="connsiteY11" fmla="*/ 141782 h 223388"/>
                            <a:gd name="connsiteX12" fmla="*/ 0 w 236446"/>
                            <a:gd name="connsiteY12" fmla="*/ 26698 h 223388"/>
                            <a:gd name="connsiteX0" fmla="*/ 20637 w 236446"/>
                            <a:gd name="connsiteY0" fmla="*/ 29873 h 223388"/>
                            <a:gd name="connsiteX1" fmla="*/ 92790 w 236446"/>
                            <a:gd name="connsiteY1" fmla="*/ 36510 h 223388"/>
                            <a:gd name="connsiteX2" fmla="*/ 92140 w 236446"/>
                            <a:gd name="connsiteY2" fmla="*/ 0 h 223388"/>
                            <a:gd name="connsiteX3" fmla="*/ 194597 w 236446"/>
                            <a:gd name="connsiteY3" fmla="*/ 24605 h 223388"/>
                            <a:gd name="connsiteX4" fmla="*/ 184785 w 236446"/>
                            <a:gd name="connsiteY4" fmla="*/ 64362 h 223388"/>
                            <a:gd name="connsiteX5" fmla="*/ 236446 w 236446"/>
                            <a:gd name="connsiteY5" fmla="*/ 79009 h 223388"/>
                            <a:gd name="connsiteX6" fmla="*/ 215522 w 236446"/>
                            <a:gd name="connsiteY6" fmla="*/ 192001 h 223388"/>
                            <a:gd name="connsiteX7" fmla="*/ 154841 w 236446"/>
                            <a:gd name="connsiteY7" fmla="*/ 175262 h 223388"/>
                            <a:gd name="connsiteX8" fmla="*/ 131824 w 236446"/>
                            <a:gd name="connsiteY8" fmla="*/ 223388 h 223388"/>
                            <a:gd name="connsiteX9" fmla="*/ 50218 w 236446"/>
                            <a:gd name="connsiteY9" fmla="*/ 208741 h 223388"/>
                            <a:gd name="connsiteX10" fmla="*/ 60681 w 236446"/>
                            <a:gd name="connsiteY10" fmla="*/ 156430 h 223388"/>
                            <a:gd name="connsiteX11" fmla="*/ 0 w 236446"/>
                            <a:gd name="connsiteY11" fmla="*/ 141782 h 223388"/>
                            <a:gd name="connsiteX12" fmla="*/ 20637 w 236446"/>
                            <a:gd name="connsiteY12" fmla="*/ 29873 h 223388"/>
                            <a:gd name="connsiteX0" fmla="*/ 25400 w 241209"/>
                            <a:gd name="connsiteY0" fmla="*/ 29873 h 223388"/>
                            <a:gd name="connsiteX1" fmla="*/ 97553 w 241209"/>
                            <a:gd name="connsiteY1" fmla="*/ 36510 h 223388"/>
                            <a:gd name="connsiteX2" fmla="*/ 96903 w 241209"/>
                            <a:gd name="connsiteY2" fmla="*/ 0 h 223388"/>
                            <a:gd name="connsiteX3" fmla="*/ 199360 w 241209"/>
                            <a:gd name="connsiteY3" fmla="*/ 24605 h 223388"/>
                            <a:gd name="connsiteX4" fmla="*/ 189548 w 241209"/>
                            <a:gd name="connsiteY4" fmla="*/ 64362 h 223388"/>
                            <a:gd name="connsiteX5" fmla="*/ 241209 w 241209"/>
                            <a:gd name="connsiteY5" fmla="*/ 79009 h 223388"/>
                            <a:gd name="connsiteX6" fmla="*/ 220285 w 241209"/>
                            <a:gd name="connsiteY6" fmla="*/ 192001 h 223388"/>
                            <a:gd name="connsiteX7" fmla="*/ 159604 w 241209"/>
                            <a:gd name="connsiteY7" fmla="*/ 175262 h 223388"/>
                            <a:gd name="connsiteX8" fmla="*/ 136587 w 241209"/>
                            <a:gd name="connsiteY8" fmla="*/ 223388 h 223388"/>
                            <a:gd name="connsiteX9" fmla="*/ 54981 w 241209"/>
                            <a:gd name="connsiteY9" fmla="*/ 208741 h 223388"/>
                            <a:gd name="connsiteX10" fmla="*/ 65444 w 241209"/>
                            <a:gd name="connsiteY10" fmla="*/ 156430 h 223388"/>
                            <a:gd name="connsiteX11" fmla="*/ 0 w 241209"/>
                            <a:gd name="connsiteY11" fmla="*/ 133845 h 223388"/>
                            <a:gd name="connsiteX12" fmla="*/ 25400 w 241209"/>
                            <a:gd name="connsiteY12" fmla="*/ 29873 h 223388"/>
                            <a:gd name="connsiteX0" fmla="*/ 25400 w 241209"/>
                            <a:gd name="connsiteY0" fmla="*/ 29873 h 223388"/>
                            <a:gd name="connsiteX1" fmla="*/ 97553 w 241209"/>
                            <a:gd name="connsiteY1" fmla="*/ 36510 h 223388"/>
                            <a:gd name="connsiteX2" fmla="*/ 96903 w 241209"/>
                            <a:gd name="connsiteY2" fmla="*/ 0 h 223388"/>
                            <a:gd name="connsiteX3" fmla="*/ 199360 w 241209"/>
                            <a:gd name="connsiteY3" fmla="*/ 24605 h 223388"/>
                            <a:gd name="connsiteX4" fmla="*/ 189548 w 241209"/>
                            <a:gd name="connsiteY4" fmla="*/ 64362 h 223388"/>
                            <a:gd name="connsiteX5" fmla="*/ 241209 w 241209"/>
                            <a:gd name="connsiteY5" fmla="*/ 79009 h 223388"/>
                            <a:gd name="connsiteX6" fmla="*/ 220285 w 241209"/>
                            <a:gd name="connsiteY6" fmla="*/ 192001 h 223388"/>
                            <a:gd name="connsiteX7" fmla="*/ 159604 w 241209"/>
                            <a:gd name="connsiteY7" fmla="*/ 175262 h 223388"/>
                            <a:gd name="connsiteX8" fmla="*/ 136587 w 241209"/>
                            <a:gd name="connsiteY8" fmla="*/ 223388 h 223388"/>
                            <a:gd name="connsiteX9" fmla="*/ 54981 w 241209"/>
                            <a:gd name="connsiteY9" fmla="*/ 208741 h 223388"/>
                            <a:gd name="connsiteX10" fmla="*/ 65444 w 241209"/>
                            <a:gd name="connsiteY10" fmla="*/ 156430 h 223388"/>
                            <a:gd name="connsiteX11" fmla="*/ 0 w 241209"/>
                            <a:gd name="connsiteY11" fmla="*/ 133845 h 223388"/>
                            <a:gd name="connsiteX12" fmla="*/ 25400 w 241209"/>
                            <a:gd name="connsiteY12" fmla="*/ 29873 h 223388"/>
                            <a:gd name="connsiteX0" fmla="*/ 25400 w 241209"/>
                            <a:gd name="connsiteY0" fmla="*/ 29873 h 223388"/>
                            <a:gd name="connsiteX1" fmla="*/ 97553 w 241209"/>
                            <a:gd name="connsiteY1" fmla="*/ 36510 h 223388"/>
                            <a:gd name="connsiteX2" fmla="*/ 96903 w 241209"/>
                            <a:gd name="connsiteY2" fmla="*/ 0 h 223388"/>
                            <a:gd name="connsiteX3" fmla="*/ 199360 w 241209"/>
                            <a:gd name="connsiteY3" fmla="*/ 24605 h 223388"/>
                            <a:gd name="connsiteX4" fmla="*/ 189548 w 241209"/>
                            <a:gd name="connsiteY4" fmla="*/ 64362 h 223388"/>
                            <a:gd name="connsiteX5" fmla="*/ 241209 w 241209"/>
                            <a:gd name="connsiteY5" fmla="*/ 79009 h 223388"/>
                            <a:gd name="connsiteX6" fmla="*/ 220285 w 241209"/>
                            <a:gd name="connsiteY6" fmla="*/ 192001 h 223388"/>
                            <a:gd name="connsiteX7" fmla="*/ 159604 w 241209"/>
                            <a:gd name="connsiteY7" fmla="*/ 175262 h 223388"/>
                            <a:gd name="connsiteX8" fmla="*/ 136587 w 241209"/>
                            <a:gd name="connsiteY8" fmla="*/ 223388 h 223388"/>
                            <a:gd name="connsiteX9" fmla="*/ 54981 w 241209"/>
                            <a:gd name="connsiteY9" fmla="*/ 208741 h 223388"/>
                            <a:gd name="connsiteX10" fmla="*/ 57507 w 241209"/>
                            <a:gd name="connsiteY10" fmla="*/ 150080 h 223388"/>
                            <a:gd name="connsiteX11" fmla="*/ 0 w 241209"/>
                            <a:gd name="connsiteY11" fmla="*/ 133845 h 223388"/>
                            <a:gd name="connsiteX12" fmla="*/ 25400 w 241209"/>
                            <a:gd name="connsiteY12" fmla="*/ 29873 h 223388"/>
                            <a:gd name="connsiteX0" fmla="*/ 25400 w 241209"/>
                            <a:gd name="connsiteY0" fmla="*/ 29873 h 223388"/>
                            <a:gd name="connsiteX1" fmla="*/ 97553 w 241209"/>
                            <a:gd name="connsiteY1" fmla="*/ 36510 h 223388"/>
                            <a:gd name="connsiteX2" fmla="*/ 96903 w 241209"/>
                            <a:gd name="connsiteY2" fmla="*/ 0 h 223388"/>
                            <a:gd name="connsiteX3" fmla="*/ 199360 w 241209"/>
                            <a:gd name="connsiteY3" fmla="*/ 24605 h 223388"/>
                            <a:gd name="connsiteX4" fmla="*/ 189548 w 241209"/>
                            <a:gd name="connsiteY4" fmla="*/ 64362 h 223388"/>
                            <a:gd name="connsiteX5" fmla="*/ 241209 w 241209"/>
                            <a:gd name="connsiteY5" fmla="*/ 79009 h 223388"/>
                            <a:gd name="connsiteX6" fmla="*/ 220285 w 241209"/>
                            <a:gd name="connsiteY6" fmla="*/ 192001 h 223388"/>
                            <a:gd name="connsiteX7" fmla="*/ 159604 w 241209"/>
                            <a:gd name="connsiteY7" fmla="*/ 175262 h 223388"/>
                            <a:gd name="connsiteX8" fmla="*/ 136587 w 241209"/>
                            <a:gd name="connsiteY8" fmla="*/ 223388 h 223388"/>
                            <a:gd name="connsiteX9" fmla="*/ 32756 w 241209"/>
                            <a:gd name="connsiteY9" fmla="*/ 207154 h 223388"/>
                            <a:gd name="connsiteX10" fmla="*/ 57507 w 241209"/>
                            <a:gd name="connsiteY10" fmla="*/ 150080 h 223388"/>
                            <a:gd name="connsiteX11" fmla="*/ 0 w 241209"/>
                            <a:gd name="connsiteY11" fmla="*/ 133845 h 223388"/>
                            <a:gd name="connsiteX12" fmla="*/ 25400 w 241209"/>
                            <a:gd name="connsiteY12" fmla="*/ 29873 h 223388"/>
                            <a:gd name="connsiteX0" fmla="*/ 25400 w 241209"/>
                            <a:gd name="connsiteY0" fmla="*/ 29873 h 223388"/>
                            <a:gd name="connsiteX1" fmla="*/ 97553 w 241209"/>
                            <a:gd name="connsiteY1" fmla="*/ 36510 h 223388"/>
                            <a:gd name="connsiteX2" fmla="*/ 96903 w 241209"/>
                            <a:gd name="connsiteY2" fmla="*/ 0 h 223388"/>
                            <a:gd name="connsiteX3" fmla="*/ 199360 w 241209"/>
                            <a:gd name="connsiteY3" fmla="*/ 24605 h 223388"/>
                            <a:gd name="connsiteX4" fmla="*/ 189548 w 241209"/>
                            <a:gd name="connsiteY4" fmla="*/ 64362 h 223388"/>
                            <a:gd name="connsiteX5" fmla="*/ 241209 w 241209"/>
                            <a:gd name="connsiteY5" fmla="*/ 79009 h 223388"/>
                            <a:gd name="connsiteX6" fmla="*/ 220285 w 241209"/>
                            <a:gd name="connsiteY6" fmla="*/ 192001 h 223388"/>
                            <a:gd name="connsiteX7" fmla="*/ 159604 w 241209"/>
                            <a:gd name="connsiteY7" fmla="*/ 175262 h 223388"/>
                            <a:gd name="connsiteX8" fmla="*/ 136587 w 241209"/>
                            <a:gd name="connsiteY8" fmla="*/ 223388 h 223388"/>
                            <a:gd name="connsiteX9" fmla="*/ 42281 w 241209"/>
                            <a:gd name="connsiteY9" fmla="*/ 207154 h 223388"/>
                            <a:gd name="connsiteX10" fmla="*/ 57507 w 241209"/>
                            <a:gd name="connsiteY10" fmla="*/ 150080 h 223388"/>
                            <a:gd name="connsiteX11" fmla="*/ 0 w 241209"/>
                            <a:gd name="connsiteY11" fmla="*/ 133845 h 223388"/>
                            <a:gd name="connsiteX12" fmla="*/ 25400 w 241209"/>
                            <a:gd name="connsiteY12" fmla="*/ 29873 h 223388"/>
                            <a:gd name="connsiteX0" fmla="*/ 25400 w 241209"/>
                            <a:gd name="connsiteY0" fmla="*/ 29873 h 228151"/>
                            <a:gd name="connsiteX1" fmla="*/ 97553 w 241209"/>
                            <a:gd name="connsiteY1" fmla="*/ 36510 h 228151"/>
                            <a:gd name="connsiteX2" fmla="*/ 96903 w 241209"/>
                            <a:gd name="connsiteY2" fmla="*/ 0 h 228151"/>
                            <a:gd name="connsiteX3" fmla="*/ 199360 w 241209"/>
                            <a:gd name="connsiteY3" fmla="*/ 24605 h 228151"/>
                            <a:gd name="connsiteX4" fmla="*/ 189548 w 241209"/>
                            <a:gd name="connsiteY4" fmla="*/ 64362 h 228151"/>
                            <a:gd name="connsiteX5" fmla="*/ 241209 w 241209"/>
                            <a:gd name="connsiteY5" fmla="*/ 79009 h 228151"/>
                            <a:gd name="connsiteX6" fmla="*/ 220285 w 241209"/>
                            <a:gd name="connsiteY6" fmla="*/ 192001 h 228151"/>
                            <a:gd name="connsiteX7" fmla="*/ 159604 w 241209"/>
                            <a:gd name="connsiteY7" fmla="*/ 175262 h 228151"/>
                            <a:gd name="connsiteX8" fmla="*/ 141349 w 241209"/>
                            <a:gd name="connsiteY8" fmla="*/ 228151 h 228151"/>
                            <a:gd name="connsiteX9" fmla="*/ 42281 w 241209"/>
                            <a:gd name="connsiteY9" fmla="*/ 207154 h 228151"/>
                            <a:gd name="connsiteX10" fmla="*/ 57507 w 241209"/>
                            <a:gd name="connsiteY10" fmla="*/ 150080 h 228151"/>
                            <a:gd name="connsiteX11" fmla="*/ 0 w 241209"/>
                            <a:gd name="connsiteY11" fmla="*/ 133845 h 228151"/>
                            <a:gd name="connsiteX12" fmla="*/ 25400 w 241209"/>
                            <a:gd name="connsiteY12" fmla="*/ 29873 h 228151"/>
                            <a:gd name="connsiteX0" fmla="*/ 25400 w 241209"/>
                            <a:gd name="connsiteY0" fmla="*/ 29873 h 228151"/>
                            <a:gd name="connsiteX1" fmla="*/ 97553 w 241209"/>
                            <a:gd name="connsiteY1" fmla="*/ 36510 h 228151"/>
                            <a:gd name="connsiteX2" fmla="*/ 96903 w 241209"/>
                            <a:gd name="connsiteY2" fmla="*/ 0 h 228151"/>
                            <a:gd name="connsiteX3" fmla="*/ 199360 w 241209"/>
                            <a:gd name="connsiteY3" fmla="*/ 24605 h 228151"/>
                            <a:gd name="connsiteX4" fmla="*/ 189548 w 241209"/>
                            <a:gd name="connsiteY4" fmla="*/ 64362 h 228151"/>
                            <a:gd name="connsiteX5" fmla="*/ 241209 w 241209"/>
                            <a:gd name="connsiteY5" fmla="*/ 79009 h 228151"/>
                            <a:gd name="connsiteX6" fmla="*/ 218698 w 241209"/>
                            <a:gd name="connsiteY6" fmla="*/ 195176 h 228151"/>
                            <a:gd name="connsiteX7" fmla="*/ 159604 w 241209"/>
                            <a:gd name="connsiteY7" fmla="*/ 175262 h 228151"/>
                            <a:gd name="connsiteX8" fmla="*/ 141349 w 241209"/>
                            <a:gd name="connsiteY8" fmla="*/ 228151 h 228151"/>
                            <a:gd name="connsiteX9" fmla="*/ 42281 w 241209"/>
                            <a:gd name="connsiteY9" fmla="*/ 207154 h 228151"/>
                            <a:gd name="connsiteX10" fmla="*/ 57507 w 241209"/>
                            <a:gd name="connsiteY10" fmla="*/ 150080 h 228151"/>
                            <a:gd name="connsiteX11" fmla="*/ 0 w 241209"/>
                            <a:gd name="connsiteY11" fmla="*/ 133845 h 228151"/>
                            <a:gd name="connsiteX12" fmla="*/ 25400 w 241209"/>
                            <a:gd name="connsiteY12" fmla="*/ 29873 h 228151"/>
                            <a:gd name="connsiteX0" fmla="*/ 25400 w 241209"/>
                            <a:gd name="connsiteY0" fmla="*/ 29873 h 228151"/>
                            <a:gd name="connsiteX1" fmla="*/ 97553 w 241209"/>
                            <a:gd name="connsiteY1" fmla="*/ 36510 h 228151"/>
                            <a:gd name="connsiteX2" fmla="*/ 96903 w 241209"/>
                            <a:gd name="connsiteY2" fmla="*/ 0 h 228151"/>
                            <a:gd name="connsiteX3" fmla="*/ 199360 w 241209"/>
                            <a:gd name="connsiteY3" fmla="*/ 24605 h 228151"/>
                            <a:gd name="connsiteX4" fmla="*/ 189548 w 241209"/>
                            <a:gd name="connsiteY4" fmla="*/ 64362 h 228151"/>
                            <a:gd name="connsiteX5" fmla="*/ 241209 w 241209"/>
                            <a:gd name="connsiteY5" fmla="*/ 83771 h 228151"/>
                            <a:gd name="connsiteX6" fmla="*/ 218698 w 241209"/>
                            <a:gd name="connsiteY6" fmla="*/ 195176 h 228151"/>
                            <a:gd name="connsiteX7" fmla="*/ 159604 w 241209"/>
                            <a:gd name="connsiteY7" fmla="*/ 175262 h 228151"/>
                            <a:gd name="connsiteX8" fmla="*/ 141349 w 241209"/>
                            <a:gd name="connsiteY8" fmla="*/ 228151 h 228151"/>
                            <a:gd name="connsiteX9" fmla="*/ 42281 w 241209"/>
                            <a:gd name="connsiteY9" fmla="*/ 207154 h 228151"/>
                            <a:gd name="connsiteX10" fmla="*/ 57507 w 241209"/>
                            <a:gd name="connsiteY10" fmla="*/ 150080 h 228151"/>
                            <a:gd name="connsiteX11" fmla="*/ 0 w 241209"/>
                            <a:gd name="connsiteY11" fmla="*/ 133845 h 228151"/>
                            <a:gd name="connsiteX12" fmla="*/ 25400 w 241209"/>
                            <a:gd name="connsiteY12" fmla="*/ 29873 h 228151"/>
                            <a:gd name="connsiteX0" fmla="*/ 25400 w 241209"/>
                            <a:gd name="connsiteY0" fmla="*/ 29873 h 228151"/>
                            <a:gd name="connsiteX1" fmla="*/ 97553 w 241209"/>
                            <a:gd name="connsiteY1" fmla="*/ 36510 h 228151"/>
                            <a:gd name="connsiteX2" fmla="*/ 96903 w 241209"/>
                            <a:gd name="connsiteY2" fmla="*/ 0 h 228151"/>
                            <a:gd name="connsiteX3" fmla="*/ 199360 w 241209"/>
                            <a:gd name="connsiteY3" fmla="*/ 24605 h 228151"/>
                            <a:gd name="connsiteX4" fmla="*/ 197485 w 241209"/>
                            <a:gd name="connsiteY4" fmla="*/ 70712 h 228151"/>
                            <a:gd name="connsiteX5" fmla="*/ 241209 w 241209"/>
                            <a:gd name="connsiteY5" fmla="*/ 83771 h 228151"/>
                            <a:gd name="connsiteX6" fmla="*/ 218698 w 241209"/>
                            <a:gd name="connsiteY6" fmla="*/ 195176 h 228151"/>
                            <a:gd name="connsiteX7" fmla="*/ 159604 w 241209"/>
                            <a:gd name="connsiteY7" fmla="*/ 175262 h 228151"/>
                            <a:gd name="connsiteX8" fmla="*/ 141349 w 241209"/>
                            <a:gd name="connsiteY8" fmla="*/ 228151 h 228151"/>
                            <a:gd name="connsiteX9" fmla="*/ 42281 w 241209"/>
                            <a:gd name="connsiteY9" fmla="*/ 207154 h 228151"/>
                            <a:gd name="connsiteX10" fmla="*/ 57507 w 241209"/>
                            <a:gd name="connsiteY10" fmla="*/ 150080 h 228151"/>
                            <a:gd name="connsiteX11" fmla="*/ 0 w 241209"/>
                            <a:gd name="connsiteY11" fmla="*/ 133845 h 228151"/>
                            <a:gd name="connsiteX12" fmla="*/ 25400 w 241209"/>
                            <a:gd name="connsiteY12" fmla="*/ 29873 h 228151"/>
                            <a:gd name="connsiteX0" fmla="*/ 25400 w 241209"/>
                            <a:gd name="connsiteY0" fmla="*/ 29873 h 228151"/>
                            <a:gd name="connsiteX1" fmla="*/ 97553 w 241209"/>
                            <a:gd name="connsiteY1" fmla="*/ 36510 h 228151"/>
                            <a:gd name="connsiteX2" fmla="*/ 96903 w 241209"/>
                            <a:gd name="connsiteY2" fmla="*/ 0 h 228151"/>
                            <a:gd name="connsiteX3" fmla="*/ 199360 w 241209"/>
                            <a:gd name="connsiteY3" fmla="*/ 24605 h 228151"/>
                            <a:gd name="connsiteX4" fmla="*/ 197485 w 241209"/>
                            <a:gd name="connsiteY4" fmla="*/ 70712 h 228151"/>
                            <a:gd name="connsiteX5" fmla="*/ 241209 w 241209"/>
                            <a:gd name="connsiteY5" fmla="*/ 83771 h 228151"/>
                            <a:gd name="connsiteX6" fmla="*/ 218698 w 241209"/>
                            <a:gd name="connsiteY6" fmla="*/ 195176 h 228151"/>
                            <a:gd name="connsiteX7" fmla="*/ 159604 w 241209"/>
                            <a:gd name="connsiteY7" fmla="*/ 175262 h 228151"/>
                            <a:gd name="connsiteX8" fmla="*/ 141349 w 241209"/>
                            <a:gd name="connsiteY8" fmla="*/ 228151 h 228151"/>
                            <a:gd name="connsiteX9" fmla="*/ 42281 w 241209"/>
                            <a:gd name="connsiteY9" fmla="*/ 207154 h 228151"/>
                            <a:gd name="connsiteX10" fmla="*/ 57507 w 241209"/>
                            <a:gd name="connsiteY10" fmla="*/ 150080 h 228151"/>
                            <a:gd name="connsiteX11" fmla="*/ 0 w 241209"/>
                            <a:gd name="connsiteY11" fmla="*/ 133845 h 228151"/>
                            <a:gd name="connsiteX12" fmla="*/ 25400 w 241209"/>
                            <a:gd name="connsiteY12" fmla="*/ 29873 h 228151"/>
                            <a:gd name="connsiteX0" fmla="*/ 25400 w 241209"/>
                            <a:gd name="connsiteY0" fmla="*/ 29873 h 228151"/>
                            <a:gd name="connsiteX1" fmla="*/ 97553 w 241209"/>
                            <a:gd name="connsiteY1" fmla="*/ 36510 h 228151"/>
                            <a:gd name="connsiteX2" fmla="*/ 96903 w 241209"/>
                            <a:gd name="connsiteY2" fmla="*/ 0 h 228151"/>
                            <a:gd name="connsiteX3" fmla="*/ 199360 w 241209"/>
                            <a:gd name="connsiteY3" fmla="*/ 24605 h 228151"/>
                            <a:gd name="connsiteX4" fmla="*/ 197485 w 241209"/>
                            <a:gd name="connsiteY4" fmla="*/ 70712 h 228151"/>
                            <a:gd name="connsiteX5" fmla="*/ 241209 w 241209"/>
                            <a:gd name="connsiteY5" fmla="*/ 83771 h 228151"/>
                            <a:gd name="connsiteX6" fmla="*/ 218698 w 241209"/>
                            <a:gd name="connsiteY6" fmla="*/ 188826 h 228151"/>
                            <a:gd name="connsiteX7" fmla="*/ 159604 w 241209"/>
                            <a:gd name="connsiteY7" fmla="*/ 175262 h 228151"/>
                            <a:gd name="connsiteX8" fmla="*/ 141349 w 241209"/>
                            <a:gd name="connsiteY8" fmla="*/ 228151 h 228151"/>
                            <a:gd name="connsiteX9" fmla="*/ 42281 w 241209"/>
                            <a:gd name="connsiteY9" fmla="*/ 207154 h 228151"/>
                            <a:gd name="connsiteX10" fmla="*/ 57507 w 241209"/>
                            <a:gd name="connsiteY10" fmla="*/ 150080 h 228151"/>
                            <a:gd name="connsiteX11" fmla="*/ 0 w 241209"/>
                            <a:gd name="connsiteY11" fmla="*/ 133845 h 228151"/>
                            <a:gd name="connsiteX12" fmla="*/ 25400 w 241209"/>
                            <a:gd name="connsiteY12" fmla="*/ 29873 h 228151"/>
                            <a:gd name="connsiteX0" fmla="*/ 25400 w 241209"/>
                            <a:gd name="connsiteY0" fmla="*/ 29873 h 229738"/>
                            <a:gd name="connsiteX1" fmla="*/ 97553 w 241209"/>
                            <a:gd name="connsiteY1" fmla="*/ 36510 h 229738"/>
                            <a:gd name="connsiteX2" fmla="*/ 96903 w 241209"/>
                            <a:gd name="connsiteY2" fmla="*/ 0 h 229738"/>
                            <a:gd name="connsiteX3" fmla="*/ 199360 w 241209"/>
                            <a:gd name="connsiteY3" fmla="*/ 24605 h 229738"/>
                            <a:gd name="connsiteX4" fmla="*/ 197485 w 241209"/>
                            <a:gd name="connsiteY4" fmla="*/ 70712 h 229738"/>
                            <a:gd name="connsiteX5" fmla="*/ 241209 w 241209"/>
                            <a:gd name="connsiteY5" fmla="*/ 83771 h 229738"/>
                            <a:gd name="connsiteX6" fmla="*/ 218698 w 241209"/>
                            <a:gd name="connsiteY6" fmla="*/ 188826 h 229738"/>
                            <a:gd name="connsiteX7" fmla="*/ 159604 w 241209"/>
                            <a:gd name="connsiteY7" fmla="*/ 175262 h 229738"/>
                            <a:gd name="connsiteX8" fmla="*/ 149286 w 241209"/>
                            <a:gd name="connsiteY8" fmla="*/ 229738 h 229738"/>
                            <a:gd name="connsiteX9" fmla="*/ 42281 w 241209"/>
                            <a:gd name="connsiteY9" fmla="*/ 207154 h 229738"/>
                            <a:gd name="connsiteX10" fmla="*/ 57507 w 241209"/>
                            <a:gd name="connsiteY10" fmla="*/ 150080 h 229738"/>
                            <a:gd name="connsiteX11" fmla="*/ 0 w 241209"/>
                            <a:gd name="connsiteY11" fmla="*/ 133845 h 229738"/>
                            <a:gd name="connsiteX12" fmla="*/ 25400 w 241209"/>
                            <a:gd name="connsiteY12" fmla="*/ 29873 h 229738"/>
                            <a:gd name="connsiteX0" fmla="*/ 25400 w 241209"/>
                            <a:gd name="connsiteY0" fmla="*/ 29873 h 229738"/>
                            <a:gd name="connsiteX1" fmla="*/ 97553 w 241209"/>
                            <a:gd name="connsiteY1" fmla="*/ 36510 h 229738"/>
                            <a:gd name="connsiteX2" fmla="*/ 96903 w 241209"/>
                            <a:gd name="connsiteY2" fmla="*/ 0 h 229738"/>
                            <a:gd name="connsiteX3" fmla="*/ 199360 w 241209"/>
                            <a:gd name="connsiteY3" fmla="*/ 24605 h 229738"/>
                            <a:gd name="connsiteX4" fmla="*/ 197485 w 241209"/>
                            <a:gd name="connsiteY4" fmla="*/ 70712 h 229738"/>
                            <a:gd name="connsiteX5" fmla="*/ 241209 w 241209"/>
                            <a:gd name="connsiteY5" fmla="*/ 83771 h 229738"/>
                            <a:gd name="connsiteX6" fmla="*/ 218698 w 241209"/>
                            <a:gd name="connsiteY6" fmla="*/ 188826 h 229738"/>
                            <a:gd name="connsiteX7" fmla="*/ 161191 w 241209"/>
                            <a:gd name="connsiteY7" fmla="*/ 180025 h 229738"/>
                            <a:gd name="connsiteX8" fmla="*/ 149286 w 241209"/>
                            <a:gd name="connsiteY8" fmla="*/ 229738 h 229738"/>
                            <a:gd name="connsiteX9" fmla="*/ 42281 w 241209"/>
                            <a:gd name="connsiteY9" fmla="*/ 207154 h 229738"/>
                            <a:gd name="connsiteX10" fmla="*/ 57507 w 241209"/>
                            <a:gd name="connsiteY10" fmla="*/ 150080 h 229738"/>
                            <a:gd name="connsiteX11" fmla="*/ 0 w 241209"/>
                            <a:gd name="connsiteY11" fmla="*/ 133845 h 229738"/>
                            <a:gd name="connsiteX12" fmla="*/ 25400 w 241209"/>
                            <a:gd name="connsiteY12" fmla="*/ 29873 h 229738"/>
                            <a:gd name="connsiteX0" fmla="*/ 25400 w 241209"/>
                            <a:gd name="connsiteY0" fmla="*/ 29873 h 229738"/>
                            <a:gd name="connsiteX1" fmla="*/ 86440 w 241209"/>
                            <a:gd name="connsiteY1" fmla="*/ 44447 h 229738"/>
                            <a:gd name="connsiteX2" fmla="*/ 96903 w 241209"/>
                            <a:gd name="connsiteY2" fmla="*/ 0 h 229738"/>
                            <a:gd name="connsiteX3" fmla="*/ 199360 w 241209"/>
                            <a:gd name="connsiteY3" fmla="*/ 24605 h 229738"/>
                            <a:gd name="connsiteX4" fmla="*/ 197485 w 241209"/>
                            <a:gd name="connsiteY4" fmla="*/ 70712 h 229738"/>
                            <a:gd name="connsiteX5" fmla="*/ 241209 w 241209"/>
                            <a:gd name="connsiteY5" fmla="*/ 83771 h 229738"/>
                            <a:gd name="connsiteX6" fmla="*/ 218698 w 241209"/>
                            <a:gd name="connsiteY6" fmla="*/ 188826 h 229738"/>
                            <a:gd name="connsiteX7" fmla="*/ 161191 w 241209"/>
                            <a:gd name="connsiteY7" fmla="*/ 180025 h 229738"/>
                            <a:gd name="connsiteX8" fmla="*/ 149286 w 241209"/>
                            <a:gd name="connsiteY8" fmla="*/ 229738 h 229738"/>
                            <a:gd name="connsiteX9" fmla="*/ 42281 w 241209"/>
                            <a:gd name="connsiteY9" fmla="*/ 207154 h 229738"/>
                            <a:gd name="connsiteX10" fmla="*/ 57507 w 241209"/>
                            <a:gd name="connsiteY10" fmla="*/ 150080 h 229738"/>
                            <a:gd name="connsiteX11" fmla="*/ 0 w 241209"/>
                            <a:gd name="connsiteY11" fmla="*/ 133845 h 229738"/>
                            <a:gd name="connsiteX12" fmla="*/ 25400 w 241209"/>
                            <a:gd name="connsiteY12" fmla="*/ 29873 h 229738"/>
                            <a:gd name="connsiteX0" fmla="*/ 25400 w 241209"/>
                            <a:gd name="connsiteY0" fmla="*/ 29873 h 229738"/>
                            <a:gd name="connsiteX1" fmla="*/ 86440 w 241209"/>
                            <a:gd name="connsiteY1" fmla="*/ 44447 h 229738"/>
                            <a:gd name="connsiteX2" fmla="*/ 96903 w 241209"/>
                            <a:gd name="connsiteY2" fmla="*/ 0 h 229738"/>
                            <a:gd name="connsiteX3" fmla="*/ 199360 w 241209"/>
                            <a:gd name="connsiteY3" fmla="*/ 24605 h 229738"/>
                            <a:gd name="connsiteX4" fmla="*/ 197485 w 241209"/>
                            <a:gd name="connsiteY4" fmla="*/ 70712 h 229738"/>
                            <a:gd name="connsiteX5" fmla="*/ 241209 w 241209"/>
                            <a:gd name="connsiteY5" fmla="*/ 83771 h 229738"/>
                            <a:gd name="connsiteX6" fmla="*/ 218698 w 241209"/>
                            <a:gd name="connsiteY6" fmla="*/ 188826 h 229738"/>
                            <a:gd name="connsiteX7" fmla="*/ 161191 w 241209"/>
                            <a:gd name="connsiteY7" fmla="*/ 180025 h 229738"/>
                            <a:gd name="connsiteX8" fmla="*/ 149286 w 241209"/>
                            <a:gd name="connsiteY8" fmla="*/ 229738 h 229738"/>
                            <a:gd name="connsiteX9" fmla="*/ 42281 w 241209"/>
                            <a:gd name="connsiteY9" fmla="*/ 207154 h 229738"/>
                            <a:gd name="connsiteX10" fmla="*/ 57507 w 241209"/>
                            <a:gd name="connsiteY10" fmla="*/ 150080 h 229738"/>
                            <a:gd name="connsiteX11" fmla="*/ 0 w 241209"/>
                            <a:gd name="connsiteY11" fmla="*/ 133845 h 229738"/>
                            <a:gd name="connsiteX12" fmla="*/ 25400 w 241209"/>
                            <a:gd name="connsiteY12" fmla="*/ 29873 h 229738"/>
                            <a:gd name="connsiteX0" fmla="*/ 25400 w 241209"/>
                            <a:gd name="connsiteY0" fmla="*/ 29873 h 229738"/>
                            <a:gd name="connsiteX1" fmla="*/ 86440 w 241209"/>
                            <a:gd name="connsiteY1" fmla="*/ 44447 h 229738"/>
                            <a:gd name="connsiteX2" fmla="*/ 96903 w 241209"/>
                            <a:gd name="connsiteY2" fmla="*/ 0 h 229738"/>
                            <a:gd name="connsiteX3" fmla="*/ 199360 w 241209"/>
                            <a:gd name="connsiteY3" fmla="*/ 24605 h 229738"/>
                            <a:gd name="connsiteX4" fmla="*/ 194310 w 241209"/>
                            <a:gd name="connsiteY4" fmla="*/ 70712 h 229738"/>
                            <a:gd name="connsiteX5" fmla="*/ 241209 w 241209"/>
                            <a:gd name="connsiteY5" fmla="*/ 83771 h 229738"/>
                            <a:gd name="connsiteX6" fmla="*/ 218698 w 241209"/>
                            <a:gd name="connsiteY6" fmla="*/ 188826 h 229738"/>
                            <a:gd name="connsiteX7" fmla="*/ 161191 w 241209"/>
                            <a:gd name="connsiteY7" fmla="*/ 180025 h 229738"/>
                            <a:gd name="connsiteX8" fmla="*/ 149286 w 241209"/>
                            <a:gd name="connsiteY8" fmla="*/ 229738 h 229738"/>
                            <a:gd name="connsiteX9" fmla="*/ 42281 w 241209"/>
                            <a:gd name="connsiteY9" fmla="*/ 207154 h 229738"/>
                            <a:gd name="connsiteX10" fmla="*/ 57507 w 241209"/>
                            <a:gd name="connsiteY10" fmla="*/ 150080 h 229738"/>
                            <a:gd name="connsiteX11" fmla="*/ 0 w 241209"/>
                            <a:gd name="connsiteY11" fmla="*/ 133845 h 229738"/>
                            <a:gd name="connsiteX12" fmla="*/ 25400 w 241209"/>
                            <a:gd name="connsiteY12" fmla="*/ 29873 h 229738"/>
                            <a:gd name="connsiteX0" fmla="*/ 25400 w 241209"/>
                            <a:gd name="connsiteY0" fmla="*/ 29873 h 229738"/>
                            <a:gd name="connsiteX1" fmla="*/ 86440 w 241209"/>
                            <a:gd name="connsiteY1" fmla="*/ 44447 h 229738"/>
                            <a:gd name="connsiteX2" fmla="*/ 96903 w 241209"/>
                            <a:gd name="connsiteY2" fmla="*/ 0 h 229738"/>
                            <a:gd name="connsiteX3" fmla="*/ 208885 w 241209"/>
                            <a:gd name="connsiteY3" fmla="*/ 23004 h 229738"/>
                            <a:gd name="connsiteX4" fmla="*/ 194310 w 241209"/>
                            <a:gd name="connsiteY4" fmla="*/ 70712 h 229738"/>
                            <a:gd name="connsiteX5" fmla="*/ 241209 w 241209"/>
                            <a:gd name="connsiteY5" fmla="*/ 83771 h 229738"/>
                            <a:gd name="connsiteX6" fmla="*/ 218698 w 241209"/>
                            <a:gd name="connsiteY6" fmla="*/ 188826 h 229738"/>
                            <a:gd name="connsiteX7" fmla="*/ 161191 w 241209"/>
                            <a:gd name="connsiteY7" fmla="*/ 180025 h 229738"/>
                            <a:gd name="connsiteX8" fmla="*/ 149286 w 241209"/>
                            <a:gd name="connsiteY8" fmla="*/ 229738 h 229738"/>
                            <a:gd name="connsiteX9" fmla="*/ 42281 w 241209"/>
                            <a:gd name="connsiteY9" fmla="*/ 207154 h 229738"/>
                            <a:gd name="connsiteX10" fmla="*/ 57507 w 241209"/>
                            <a:gd name="connsiteY10" fmla="*/ 150080 h 229738"/>
                            <a:gd name="connsiteX11" fmla="*/ 0 w 241209"/>
                            <a:gd name="connsiteY11" fmla="*/ 133845 h 229738"/>
                            <a:gd name="connsiteX12" fmla="*/ 25400 w 241209"/>
                            <a:gd name="connsiteY12" fmla="*/ 29873 h 229738"/>
                            <a:gd name="connsiteX0" fmla="*/ 25400 w 241209"/>
                            <a:gd name="connsiteY0" fmla="*/ 36278 h 236143"/>
                            <a:gd name="connsiteX1" fmla="*/ 86440 w 241209"/>
                            <a:gd name="connsiteY1" fmla="*/ 50852 h 236143"/>
                            <a:gd name="connsiteX2" fmla="*/ 101666 w 241209"/>
                            <a:gd name="connsiteY2" fmla="*/ 0 h 236143"/>
                            <a:gd name="connsiteX3" fmla="*/ 208885 w 241209"/>
                            <a:gd name="connsiteY3" fmla="*/ 29409 h 236143"/>
                            <a:gd name="connsiteX4" fmla="*/ 194310 w 241209"/>
                            <a:gd name="connsiteY4" fmla="*/ 77117 h 236143"/>
                            <a:gd name="connsiteX5" fmla="*/ 241209 w 241209"/>
                            <a:gd name="connsiteY5" fmla="*/ 90176 h 236143"/>
                            <a:gd name="connsiteX6" fmla="*/ 218698 w 241209"/>
                            <a:gd name="connsiteY6" fmla="*/ 195231 h 236143"/>
                            <a:gd name="connsiteX7" fmla="*/ 161191 w 241209"/>
                            <a:gd name="connsiteY7" fmla="*/ 186430 h 236143"/>
                            <a:gd name="connsiteX8" fmla="*/ 149286 w 241209"/>
                            <a:gd name="connsiteY8" fmla="*/ 236143 h 236143"/>
                            <a:gd name="connsiteX9" fmla="*/ 42281 w 241209"/>
                            <a:gd name="connsiteY9" fmla="*/ 213559 h 236143"/>
                            <a:gd name="connsiteX10" fmla="*/ 57507 w 241209"/>
                            <a:gd name="connsiteY10" fmla="*/ 156485 h 236143"/>
                            <a:gd name="connsiteX11" fmla="*/ 0 w 241209"/>
                            <a:gd name="connsiteY11" fmla="*/ 140250 h 236143"/>
                            <a:gd name="connsiteX12" fmla="*/ 25400 w 241209"/>
                            <a:gd name="connsiteY12" fmla="*/ 36278 h 236143"/>
                            <a:gd name="connsiteX0" fmla="*/ 25400 w 241209"/>
                            <a:gd name="connsiteY0" fmla="*/ 36278 h 236143"/>
                            <a:gd name="connsiteX1" fmla="*/ 86440 w 241209"/>
                            <a:gd name="connsiteY1" fmla="*/ 50852 h 236143"/>
                            <a:gd name="connsiteX2" fmla="*/ 101666 w 241209"/>
                            <a:gd name="connsiteY2" fmla="*/ 0 h 236143"/>
                            <a:gd name="connsiteX3" fmla="*/ 205710 w 241209"/>
                            <a:gd name="connsiteY3" fmla="*/ 27809 h 236143"/>
                            <a:gd name="connsiteX4" fmla="*/ 194310 w 241209"/>
                            <a:gd name="connsiteY4" fmla="*/ 77117 h 236143"/>
                            <a:gd name="connsiteX5" fmla="*/ 241209 w 241209"/>
                            <a:gd name="connsiteY5" fmla="*/ 90176 h 236143"/>
                            <a:gd name="connsiteX6" fmla="*/ 218698 w 241209"/>
                            <a:gd name="connsiteY6" fmla="*/ 195231 h 236143"/>
                            <a:gd name="connsiteX7" fmla="*/ 161191 w 241209"/>
                            <a:gd name="connsiteY7" fmla="*/ 186430 h 236143"/>
                            <a:gd name="connsiteX8" fmla="*/ 149286 w 241209"/>
                            <a:gd name="connsiteY8" fmla="*/ 236143 h 236143"/>
                            <a:gd name="connsiteX9" fmla="*/ 42281 w 241209"/>
                            <a:gd name="connsiteY9" fmla="*/ 213559 h 236143"/>
                            <a:gd name="connsiteX10" fmla="*/ 57507 w 241209"/>
                            <a:gd name="connsiteY10" fmla="*/ 156485 h 236143"/>
                            <a:gd name="connsiteX11" fmla="*/ 0 w 241209"/>
                            <a:gd name="connsiteY11" fmla="*/ 140250 h 236143"/>
                            <a:gd name="connsiteX12" fmla="*/ 25400 w 241209"/>
                            <a:gd name="connsiteY12" fmla="*/ 36278 h 236143"/>
                            <a:gd name="connsiteX0" fmla="*/ 25400 w 241209"/>
                            <a:gd name="connsiteY0" fmla="*/ 37879 h 237744"/>
                            <a:gd name="connsiteX1" fmla="*/ 86440 w 241209"/>
                            <a:gd name="connsiteY1" fmla="*/ 52453 h 237744"/>
                            <a:gd name="connsiteX2" fmla="*/ 95316 w 241209"/>
                            <a:gd name="connsiteY2" fmla="*/ 0 h 237744"/>
                            <a:gd name="connsiteX3" fmla="*/ 205710 w 241209"/>
                            <a:gd name="connsiteY3" fmla="*/ 29410 h 237744"/>
                            <a:gd name="connsiteX4" fmla="*/ 194310 w 241209"/>
                            <a:gd name="connsiteY4" fmla="*/ 78718 h 237744"/>
                            <a:gd name="connsiteX5" fmla="*/ 241209 w 241209"/>
                            <a:gd name="connsiteY5" fmla="*/ 91777 h 237744"/>
                            <a:gd name="connsiteX6" fmla="*/ 218698 w 241209"/>
                            <a:gd name="connsiteY6" fmla="*/ 196832 h 237744"/>
                            <a:gd name="connsiteX7" fmla="*/ 161191 w 241209"/>
                            <a:gd name="connsiteY7" fmla="*/ 188031 h 237744"/>
                            <a:gd name="connsiteX8" fmla="*/ 149286 w 241209"/>
                            <a:gd name="connsiteY8" fmla="*/ 237744 h 237744"/>
                            <a:gd name="connsiteX9" fmla="*/ 42281 w 241209"/>
                            <a:gd name="connsiteY9" fmla="*/ 215160 h 237744"/>
                            <a:gd name="connsiteX10" fmla="*/ 57507 w 241209"/>
                            <a:gd name="connsiteY10" fmla="*/ 158086 h 237744"/>
                            <a:gd name="connsiteX11" fmla="*/ 0 w 241209"/>
                            <a:gd name="connsiteY11" fmla="*/ 141851 h 237744"/>
                            <a:gd name="connsiteX12" fmla="*/ 25400 w 241209"/>
                            <a:gd name="connsiteY12" fmla="*/ 37879 h 237744"/>
                            <a:gd name="connsiteX0" fmla="*/ 25400 w 249147"/>
                            <a:gd name="connsiteY0" fmla="*/ 37879 h 237744"/>
                            <a:gd name="connsiteX1" fmla="*/ 86440 w 249147"/>
                            <a:gd name="connsiteY1" fmla="*/ 52453 h 237744"/>
                            <a:gd name="connsiteX2" fmla="*/ 95316 w 249147"/>
                            <a:gd name="connsiteY2" fmla="*/ 0 h 237744"/>
                            <a:gd name="connsiteX3" fmla="*/ 205710 w 249147"/>
                            <a:gd name="connsiteY3" fmla="*/ 29410 h 237744"/>
                            <a:gd name="connsiteX4" fmla="*/ 194310 w 249147"/>
                            <a:gd name="connsiteY4" fmla="*/ 78718 h 237744"/>
                            <a:gd name="connsiteX5" fmla="*/ 249147 w 249147"/>
                            <a:gd name="connsiteY5" fmla="*/ 91777 h 237744"/>
                            <a:gd name="connsiteX6" fmla="*/ 218698 w 249147"/>
                            <a:gd name="connsiteY6" fmla="*/ 196832 h 237744"/>
                            <a:gd name="connsiteX7" fmla="*/ 161191 w 249147"/>
                            <a:gd name="connsiteY7" fmla="*/ 188031 h 237744"/>
                            <a:gd name="connsiteX8" fmla="*/ 149286 w 249147"/>
                            <a:gd name="connsiteY8" fmla="*/ 237744 h 237744"/>
                            <a:gd name="connsiteX9" fmla="*/ 42281 w 249147"/>
                            <a:gd name="connsiteY9" fmla="*/ 215160 h 237744"/>
                            <a:gd name="connsiteX10" fmla="*/ 57507 w 249147"/>
                            <a:gd name="connsiteY10" fmla="*/ 158086 h 237744"/>
                            <a:gd name="connsiteX11" fmla="*/ 0 w 249147"/>
                            <a:gd name="connsiteY11" fmla="*/ 141851 h 237744"/>
                            <a:gd name="connsiteX12" fmla="*/ 25400 w 249147"/>
                            <a:gd name="connsiteY12" fmla="*/ 37879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147" h="237744">
                              <a:moveTo>
                                <a:pt x="25400" y="37879"/>
                              </a:moveTo>
                              <a:lnTo>
                                <a:pt x="86440" y="52453"/>
                              </a:lnTo>
                              <a:cubicBezTo>
                                <a:pt x="86223" y="40283"/>
                                <a:pt x="95533" y="12170"/>
                                <a:pt x="95316" y="0"/>
                              </a:cubicBezTo>
                              <a:lnTo>
                                <a:pt x="205710" y="29410"/>
                              </a:lnTo>
                              <a:lnTo>
                                <a:pt x="194310" y="78718"/>
                              </a:lnTo>
                              <a:lnTo>
                                <a:pt x="249147" y="91777"/>
                              </a:lnTo>
                              <a:lnTo>
                                <a:pt x="218698" y="196832"/>
                              </a:lnTo>
                              <a:lnTo>
                                <a:pt x="161191" y="188031"/>
                              </a:lnTo>
                              <a:lnTo>
                                <a:pt x="149286" y="237744"/>
                              </a:lnTo>
                              <a:lnTo>
                                <a:pt x="42281" y="215160"/>
                              </a:lnTo>
                              <a:lnTo>
                                <a:pt x="57507" y="158086"/>
                              </a:lnTo>
                              <a:lnTo>
                                <a:pt x="0" y="141851"/>
                              </a:lnTo>
                              <a:lnTo>
                                <a:pt x="25400" y="37879"/>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9" name="フリーフォーム: 図形 418">
                        <a:extLst>
                          <a:ext uri="{FF2B5EF4-FFF2-40B4-BE49-F238E27FC236}">
                            <a16:creationId xmlns:a16="http://schemas.microsoft.com/office/drawing/2014/main" id="{3DAD5434-E5D3-C522-F602-6C8B807478ED}"/>
                          </a:ext>
                        </a:extLst>
                      </p:cNvPr>
                      <p:cNvSpPr/>
                      <p:nvPr/>
                    </p:nvSpPr>
                    <p:spPr>
                      <a:xfrm>
                        <a:off x="25574697" y="12354249"/>
                        <a:ext cx="680695" cy="934674"/>
                      </a:xfrm>
                      <a:custGeom>
                        <a:avLst/>
                        <a:gdLst>
                          <a:gd name="connsiteX0" fmla="*/ 330607 w 669583"/>
                          <a:gd name="connsiteY0" fmla="*/ 0 h 945787"/>
                          <a:gd name="connsiteX1" fmla="*/ 669583 w 669583"/>
                          <a:gd name="connsiteY1" fmla="*/ 154841 h 945787"/>
                          <a:gd name="connsiteX2" fmla="*/ 182043 w 669583"/>
                          <a:gd name="connsiteY2" fmla="*/ 945787 h 945787"/>
                          <a:gd name="connsiteX3" fmla="*/ 0 w 669583"/>
                          <a:gd name="connsiteY3" fmla="*/ 845349 h 945787"/>
                          <a:gd name="connsiteX4" fmla="*/ 154841 w 669583"/>
                          <a:gd name="connsiteY4" fmla="*/ 265741 h 945787"/>
                          <a:gd name="connsiteX5" fmla="*/ 330607 w 669583"/>
                          <a:gd name="connsiteY5" fmla="*/ 0 h 945787"/>
                          <a:gd name="connsiteX0" fmla="*/ 330607 w 669583"/>
                          <a:gd name="connsiteY0" fmla="*/ 0 h 926737"/>
                          <a:gd name="connsiteX1" fmla="*/ 669583 w 669583"/>
                          <a:gd name="connsiteY1" fmla="*/ 154841 h 926737"/>
                          <a:gd name="connsiteX2" fmla="*/ 178868 w 669583"/>
                          <a:gd name="connsiteY2" fmla="*/ 926737 h 926737"/>
                          <a:gd name="connsiteX3" fmla="*/ 0 w 669583"/>
                          <a:gd name="connsiteY3" fmla="*/ 845349 h 926737"/>
                          <a:gd name="connsiteX4" fmla="*/ 154841 w 669583"/>
                          <a:gd name="connsiteY4" fmla="*/ 265741 h 926737"/>
                          <a:gd name="connsiteX5" fmla="*/ 330607 w 669583"/>
                          <a:gd name="connsiteY5" fmla="*/ 0 h 926737"/>
                          <a:gd name="connsiteX0" fmla="*/ 352832 w 691808"/>
                          <a:gd name="connsiteY0" fmla="*/ 0 h 926737"/>
                          <a:gd name="connsiteX1" fmla="*/ 691808 w 691808"/>
                          <a:gd name="connsiteY1" fmla="*/ 154841 h 926737"/>
                          <a:gd name="connsiteX2" fmla="*/ 201093 w 691808"/>
                          <a:gd name="connsiteY2" fmla="*/ 926737 h 926737"/>
                          <a:gd name="connsiteX3" fmla="*/ 0 w 691808"/>
                          <a:gd name="connsiteY3" fmla="*/ 834237 h 926737"/>
                          <a:gd name="connsiteX4" fmla="*/ 177066 w 691808"/>
                          <a:gd name="connsiteY4" fmla="*/ 265741 h 926737"/>
                          <a:gd name="connsiteX5" fmla="*/ 352832 w 691808"/>
                          <a:gd name="connsiteY5" fmla="*/ 0 h 926737"/>
                          <a:gd name="connsiteX0" fmla="*/ 352832 w 680695"/>
                          <a:gd name="connsiteY0" fmla="*/ 0 h 926737"/>
                          <a:gd name="connsiteX1" fmla="*/ 680695 w 680695"/>
                          <a:gd name="connsiteY1" fmla="*/ 148491 h 926737"/>
                          <a:gd name="connsiteX2" fmla="*/ 201093 w 680695"/>
                          <a:gd name="connsiteY2" fmla="*/ 926737 h 926737"/>
                          <a:gd name="connsiteX3" fmla="*/ 0 w 680695"/>
                          <a:gd name="connsiteY3" fmla="*/ 834237 h 926737"/>
                          <a:gd name="connsiteX4" fmla="*/ 177066 w 680695"/>
                          <a:gd name="connsiteY4" fmla="*/ 265741 h 926737"/>
                          <a:gd name="connsiteX5" fmla="*/ 352832 w 680695"/>
                          <a:gd name="connsiteY5" fmla="*/ 0 h 926737"/>
                          <a:gd name="connsiteX0" fmla="*/ 348069 w 680695"/>
                          <a:gd name="connsiteY0" fmla="*/ 0 h 934674"/>
                          <a:gd name="connsiteX1" fmla="*/ 680695 w 680695"/>
                          <a:gd name="connsiteY1" fmla="*/ 156428 h 934674"/>
                          <a:gd name="connsiteX2" fmla="*/ 201093 w 680695"/>
                          <a:gd name="connsiteY2" fmla="*/ 934674 h 934674"/>
                          <a:gd name="connsiteX3" fmla="*/ 0 w 680695"/>
                          <a:gd name="connsiteY3" fmla="*/ 842174 h 934674"/>
                          <a:gd name="connsiteX4" fmla="*/ 177066 w 680695"/>
                          <a:gd name="connsiteY4" fmla="*/ 273678 h 934674"/>
                          <a:gd name="connsiteX5" fmla="*/ 348069 w 680695"/>
                          <a:gd name="connsiteY5" fmla="*/ 0 h 93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695" h="934674">
                            <a:moveTo>
                              <a:pt x="348069" y="0"/>
                            </a:moveTo>
                            <a:lnTo>
                              <a:pt x="680695" y="156428"/>
                            </a:lnTo>
                            <a:lnTo>
                              <a:pt x="201093" y="934674"/>
                            </a:lnTo>
                            <a:lnTo>
                              <a:pt x="0" y="842174"/>
                            </a:lnTo>
                            <a:lnTo>
                              <a:pt x="177066" y="273678"/>
                            </a:lnTo>
                            <a:lnTo>
                              <a:pt x="34806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フリーフォーム: 図形 419">
                        <a:extLst>
                          <a:ext uri="{FF2B5EF4-FFF2-40B4-BE49-F238E27FC236}">
                            <a16:creationId xmlns:a16="http://schemas.microsoft.com/office/drawing/2014/main" id="{2B1A93F2-C784-B6F4-9B3D-8CDDDB1DA3E6}"/>
                          </a:ext>
                        </a:extLst>
                      </p:cNvPr>
                      <p:cNvSpPr/>
                      <p:nvPr/>
                    </p:nvSpPr>
                    <p:spPr>
                      <a:xfrm>
                        <a:off x="25420714" y="12648113"/>
                        <a:ext cx="1428865" cy="1829123"/>
                      </a:xfrm>
                      <a:custGeom>
                        <a:avLst/>
                        <a:gdLst>
                          <a:gd name="connsiteX0" fmla="*/ 1390764 w 1390764"/>
                          <a:gd name="connsiteY0" fmla="*/ 312101 h 1806898"/>
                          <a:gd name="connsiteX1" fmla="*/ 503742 w 1390764"/>
                          <a:gd name="connsiteY1" fmla="*/ 1806898 h 1806898"/>
                          <a:gd name="connsiteX2" fmla="*/ 0 w 1390764"/>
                          <a:gd name="connsiteY2" fmla="*/ 1768570 h 1806898"/>
                          <a:gd name="connsiteX3" fmla="*/ 815842 w 1390764"/>
                          <a:gd name="connsiteY3" fmla="*/ 0 h 1806898"/>
                          <a:gd name="connsiteX4" fmla="*/ 1390764 w 1390764"/>
                          <a:gd name="connsiteY4" fmla="*/ 312101 h 1806898"/>
                          <a:gd name="connsiteX0" fmla="*/ 1424102 w 1424102"/>
                          <a:gd name="connsiteY0" fmla="*/ 312101 h 1806898"/>
                          <a:gd name="connsiteX1" fmla="*/ 537080 w 1424102"/>
                          <a:gd name="connsiteY1" fmla="*/ 1806898 h 1806898"/>
                          <a:gd name="connsiteX2" fmla="*/ 0 w 1424102"/>
                          <a:gd name="connsiteY2" fmla="*/ 1754282 h 1806898"/>
                          <a:gd name="connsiteX3" fmla="*/ 849180 w 1424102"/>
                          <a:gd name="connsiteY3" fmla="*/ 0 h 1806898"/>
                          <a:gd name="connsiteX4" fmla="*/ 1424102 w 1424102"/>
                          <a:gd name="connsiteY4" fmla="*/ 312101 h 1806898"/>
                          <a:gd name="connsiteX0" fmla="*/ 1428865 w 1428865"/>
                          <a:gd name="connsiteY0" fmla="*/ 312101 h 1806898"/>
                          <a:gd name="connsiteX1" fmla="*/ 541843 w 1428865"/>
                          <a:gd name="connsiteY1" fmla="*/ 1806898 h 1806898"/>
                          <a:gd name="connsiteX2" fmla="*/ 0 w 1428865"/>
                          <a:gd name="connsiteY2" fmla="*/ 1754282 h 1806898"/>
                          <a:gd name="connsiteX3" fmla="*/ 853943 w 1428865"/>
                          <a:gd name="connsiteY3" fmla="*/ 0 h 1806898"/>
                          <a:gd name="connsiteX4" fmla="*/ 1428865 w 1428865"/>
                          <a:gd name="connsiteY4" fmla="*/ 312101 h 1806898"/>
                          <a:gd name="connsiteX0" fmla="*/ 1428865 w 1428865"/>
                          <a:gd name="connsiteY0" fmla="*/ 312101 h 1803723"/>
                          <a:gd name="connsiteX1" fmla="*/ 552955 w 1428865"/>
                          <a:gd name="connsiteY1" fmla="*/ 1803723 h 1803723"/>
                          <a:gd name="connsiteX2" fmla="*/ 0 w 1428865"/>
                          <a:gd name="connsiteY2" fmla="*/ 1754282 h 1803723"/>
                          <a:gd name="connsiteX3" fmla="*/ 853943 w 1428865"/>
                          <a:gd name="connsiteY3" fmla="*/ 0 h 1803723"/>
                          <a:gd name="connsiteX4" fmla="*/ 1428865 w 1428865"/>
                          <a:gd name="connsiteY4" fmla="*/ 312101 h 1803723"/>
                          <a:gd name="connsiteX0" fmla="*/ 1428865 w 1428865"/>
                          <a:gd name="connsiteY0" fmla="*/ 337501 h 1829123"/>
                          <a:gd name="connsiteX1" fmla="*/ 552955 w 1428865"/>
                          <a:gd name="connsiteY1" fmla="*/ 1829123 h 1829123"/>
                          <a:gd name="connsiteX2" fmla="*/ 0 w 1428865"/>
                          <a:gd name="connsiteY2" fmla="*/ 1779682 h 1829123"/>
                          <a:gd name="connsiteX3" fmla="*/ 857118 w 1428865"/>
                          <a:gd name="connsiteY3" fmla="*/ 0 h 1829123"/>
                          <a:gd name="connsiteX4" fmla="*/ 1428865 w 1428865"/>
                          <a:gd name="connsiteY4" fmla="*/ 337501 h 1829123"/>
                          <a:gd name="connsiteX0" fmla="*/ 1428865 w 1428865"/>
                          <a:gd name="connsiteY0" fmla="*/ 337501 h 1829123"/>
                          <a:gd name="connsiteX1" fmla="*/ 552955 w 1428865"/>
                          <a:gd name="connsiteY1" fmla="*/ 1829123 h 1829123"/>
                          <a:gd name="connsiteX2" fmla="*/ 0 w 1428865"/>
                          <a:gd name="connsiteY2" fmla="*/ 1779682 h 1829123"/>
                          <a:gd name="connsiteX3" fmla="*/ 857118 w 1428865"/>
                          <a:gd name="connsiteY3" fmla="*/ 0 h 1829123"/>
                          <a:gd name="connsiteX4" fmla="*/ 1428865 w 1428865"/>
                          <a:gd name="connsiteY4" fmla="*/ 337501 h 1829123"/>
                          <a:gd name="connsiteX0" fmla="*/ 1428865 w 1428865"/>
                          <a:gd name="connsiteY0" fmla="*/ 337501 h 1829123"/>
                          <a:gd name="connsiteX1" fmla="*/ 552955 w 1428865"/>
                          <a:gd name="connsiteY1" fmla="*/ 1829123 h 1829123"/>
                          <a:gd name="connsiteX2" fmla="*/ 0 w 1428865"/>
                          <a:gd name="connsiteY2" fmla="*/ 1779682 h 1829123"/>
                          <a:gd name="connsiteX3" fmla="*/ 857118 w 1428865"/>
                          <a:gd name="connsiteY3" fmla="*/ 0 h 1829123"/>
                          <a:gd name="connsiteX4" fmla="*/ 1428865 w 1428865"/>
                          <a:gd name="connsiteY4" fmla="*/ 337501 h 1829123"/>
                          <a:gd name="connsiteX0" fmla="*/ 1428865 w 1428865"/>
                          <a:gd name="connsiteY0" fmla="*/ 337501 h 1829123"/>
                          <a:gd name="connsiteX1" fmla="*/ 552955 w 1428865"/>
                          <a:gd name="connsiteY1" fmla="*/ 1829123 h 1829123"/>
                          <a:gd name="connsiteX2" fmla="*/ 0 w 1428865"/>
                          <a:gd name="connsiteY2" fmla="*/ 1779682 h 1829123"/>
                          <a:gd name="connsiteX3" fmla="*/ 857118 w 1428865"/>
                          <a:gd name="connsiteY3" fmla="*/ 0 h 1829123"/>
                          <a:gd name="connsiteX4" fmla="*/ 1428865 w 1428865"/>
                          <a:gd name="connsiteY4" fmla="*/ 337501 h 1829123"/>
                          <a:gd name="connsiteX0" fmla="*/ 1428865 w 1428865"/>
                          <a:gd name="connsiteY0" fmla="*/ 337501 h 1829123"/>
                          <a:gd name="connsiteX1" fmla="*/ 552955 w 1428865"/>
                          <a:gd name="connsiteY1" fmla="*/ 1829123 h 1829123"/>
                          <a:gd name="connsiteX2" fmla="*/ 0 w 1428865"/>
                          <a:gd name="connsiteY2" fmla="*/ 1779682 h 1829123"/>
                          <a:gd name="connsiteX3" fmla="*/ 857118 w 1428865"/>
                          <a:gd name="connsiteY3" fmla="*/ 0 h 1829123"/>
                          <a:gd name="connsiteX4" fmla="*/ 1428865 w 1428865"/>
                          <a:gd name="connsiteY4" fmla="*/ 337501 h 182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865" h="1829123">
                            <a:moveTo>
                              <a:pt x="1428865" y="337501"/>
                            </a:moveTo>
                            <a:lnTo>
                              <a:pt x="552955" y="1829123"/>
                            </a:lnTo>
                            <a:lnTo>
                              <a:pt x="0" y="1779682"/>
                            </a:lnTo>
                            <a:cubicBezTo>
                              <a:pt x="179343" y="1232493"/>
                              <a:pt x="442825" y="629740"/>
                              <a:pt x="857118" y="0"/>
                            </a:cubicBezTo>
                            <a:cubicBezTo>
                              <a:pt x="1060400" y="107738"/>
                              <a:pt x="1257333" y="209126"/>
                              <a:pt x="1428865" y="337501"/>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フリーフォーム: 図形 420">
                        <a:extLst>
                          <a:ext uri="{FF2B5EF4-FFF2-40B4-BE49-F238E27FC236}">
                            <a16:creationId xmlns:a16="http://schemas.microsoft.com/office/drawing/2014/main" id="{4D3F5A7F-95EE-1E24-9119-FE9A6DA68216}"/>
                          </a:ext>
                        </a:extLst>
                      </p:cNvPr>
                      <p:cNvSpPr/>
                      <p:nvPr/>
                    </p:nvSpPr>
                    <p:spPr>
                      <a:xfrm>
                        <a:off x="27968044" y="14209893"/>
                        <a:ext cx="879084" cy="687444"/>
                      </a:xfrm>
                      <a:custGeom>
                        <a:avLst/>
                        <a:gdLst>
                          <a:gd name="connsiteX0" fmla="*/ 383281 w 887022"/>
                          <a:gd name="connsiteY0" fmla="*/ 0 h 695382"/>
                          <a:gd name="connsiteX1" fmla="*/ 383281 w 887022"/>
                          <a:gd name="connsiteY1" fmla="*/ 0 h 695382"/>
                          <a:gd name="connsiteX2" fmla="*/ 0 w 887022"/>
                          <a:gd name="connsiteY2" fmla="*/ 607775 h 695382"/>
                          <a:gd name="connsiteX3" fmla="*/ 887022 w 887022"/>
                          <a:gd name="connsiteY3" fmla="*/ 695382 h 695382"/>
                          <a:gd name="connsiteX4" fmla="*/ 383281 w 887022"/>
                          <a:gd name="connsiteY4" fmla="*/ 0 h 695382"/>
                          <a:gd name="connsiteX0" fmla="*/ 407093 w 887022"/>
                          <a:gd name="connsiteY0" fmla="*/ 22432 h 749564"/>
                          <a:gd name="connsiteX1" fmla="*/ 383281 w 887022"/>
                          <a:gd name="connsiteY1" fmla="*/ 54182 h 749564"/>
                          <a:gd name="connsiteX2" fmla="*/ 0 w 887022"/>
                          <a:gd name="connsiteY2" fmla="*/ 661957 h 749564"/>
                          <a:gd name="connsiteX3" fmla="*/ 887022 w 887022"/>
                          <a:gd name="connsiteY3" fmla="*/ 749564 h 749564"/>
                          <a:gd name="connsiteX4" fmla="*/ 407093 w 887022"/>
                          <a:gd name="connsiteY4" fmla="*/ 22432 h 749564"/>
                          <a:gd name="connsiteX0" fmla="*/ 391218 w 871147"/>
                          <a:gd name="connsiteY0" fmla="*/ 19796 h 746928"/>
                          <a:gd name="connsiteX1" fmla="*/ 367406 w 871147"/>
                          <a:gd name="connsiteY1" fmla="*/ 51546 h 746928"/>
                          <a:gd name="connsiteX2" fmla="*/ 0 w 871147"/>
                          <a:gd name="connsiteY2" fmla="*/ 622808 h 746928"/>
                          <a:gd name="connsiteX3" fmla="*/ 871147 w 871147"/>
                          <a:gd name="connsiteY3" fmla="*/ 746928 h 746928"/>
                          <a:gd name="connsiteX4" fmla="*/ 391218 w 871147"/>
                          <a:gd name="connsiteY4" fmla="*/ 19796 h 746928"/>
                          <a:gd name="connsiteX0" fmla="*/ 391218 w 879084"/>
                          <a:gd name="connsiteY0" fmla="*/ 19796 h 707240"/>
                          <a:gd name="connsiteX1" fmla="*/ 367406 w 879084"/>
                          <a:gd name="connsiteY1" fmla="*/ 51546 h 707240"/>
                          <a:gd name="connsiteX2" fmla="*/ 0 w 879084"/>
                          <a:gd name="connsiteY2" fmla="*/ 622808 h 707240"/>
                          <a:gd name="connsiteX3" fmla="*/ 879084 w 879084"/>
                          <a:gd name="connsiteY3" fmla="*/ 707240 h 707240"/>
                          <a:gd name="connsiteX4" fmla="*/ 391218 w 879084"/>
                          <a:gd name="connsiteY4" fmla="*/ 19796 h 707240"/>
                          <a:gd name="connsiteX0" fmla="*/ 391218 w 879084"/>
                          <a:gd name="connsiteY0" fmla="*/ 19796 h 707240"/>
                          <a:gd name="connsiteX1" fmla="*/ 367406 w 879084"/>
                          <a:gd name="connsiteY1" fmla="*/ 51546 h 707240"/>
                          <a:gd name="connsiteX2" fmla="*/ 0 w 879084"/>
                          <a:gd name="connsiteY2" fmla="*/ 622808 h 707240"/>
                          <a:gd name="connsiteX3" fmla="*/ 879084 w 879084"/>
                          <a:gd name="connsiteY3" fmla="*/ 707240 h 707240"/>
                          <a:gd name="connsiteX4" fmla="*/ 391218 w 879084"/>
                          <a:gd name="connsiteY4" fmla="*/ 19796 h 707240"/>
                          <a:gd name="connsiteX0" fmla="*/ 404048 w 891914"/>
                          <a:gd name="connsiteY0" fmla="*/ 290 h 687734"/>
                          <a:gd name="connsiteX1" fmla="*/ 12830 w 891914"/>
                          <a:gd name="connsiteY1" fmla="*/ 603302 h 687734"/>
                          <a:gd name="connsiteX2" fmla="*/ 891914 w 891914"/>
                          <a:gd name="connsiteY2" fmla="*/ 687734 h 687734"/>
                          <a:gd name="connsiteX3" fmla="*/ 404048 w 891914"/>
                          <a:gd name="connsiteY3" fmla="*/ 290 h 687734"/>
                          <a:gd name="connsiteX0" fmla="*/ 404048 w 891914"/>
                          <a:gd name="connsiteY0" fmla="*/ 290 h 687734"/>
                          <a:gd name="connsiteX1" fmla="*/ 12830 w 891914"/>
                          <a:gd name="connsiteY1" fmla="*/ 603302 h 687734"/>
                          <a:gd name="connsiteX2" fmla="*/ 891914 w 891914"/>
                          <a:gd name="connsiteY2" fmla="*/ 687734 h 687734"/>
                          <a:gd name="connsiteX3" fmla="*/ 404048 w 891914"/>
                          <a:gd name="connsiteY3" fmla="*/ 290 h 687734"/>
                          <a:gd name="connsiteX0" fmla="*/ 404048 w 891914"/>
                          <a:gd name="connsiteY0" fmla="*/ 290 h 687734"/>
                          <a:gd name="connsiteX1" fmla="*/ 12830 w 891914"/>
                          <a:gd name="connsiteY1" fmla="*/ 603302 h 687734"/>
                          <a:gd name="connsiteX2" fmla="*/ 891914 w 891914"/>
                          <a:gd name="connsiteY2" fmla="*/ 687734 h 687734"/>
                          <a:gd name="connsiteX3" fmla="*/ 404048 w 891914"/>
                          <a:gd name="connsiteY3" fmla="*/ 290 h 687734"/>
                          <a:gd name="connsiteX0" fmla="*/ 404048 w 891914"/>
                          <a:gd name="connsiteY0" fmla="*/ 290 h 687734"/>
                          <a:gd name="connsiteX1" fmla="*/ 12830 w 891914"/>
                          <a:gd name="connsiteY1" fmla="*/ 603302 h 687734"/>
                          <a:gd name="connsiteX2" fmla="*/ 891914 w 891914"/>
                          <a:gd name="connsiteY2" fmla="*/ 687734 h 687734"/>
                          <a:gd name="connsiteX3" fmla="*/ 404048 w 891914"/>
                          <a:gd name="connsiteY3" fmla="*/ 290 h 687734"/>
                          <a:gd name="connsiteX0" fmla="*/ 404048 w 891914"/>
                          <a:gd name="connsiteY0" fmla="*/ 290 h 687734"/>
                          <a:gd name="connsiteX1" fmla="*/ 12830 w 891914"/>
                          <a:gd name="connsiteY1" fmla="*/ 603302 h 687734"/>
                          <a:gd name="connsiteX2" fmla="*/ 891914 w 891914"/>
                          <a:gd name="connsiteY2" fmla="*/ 687734 h 687734"/>
                          <a:gd name="connsiteX3" fmla="*/ 404048 w 891914"/>
                          <a:gd name="connsiteY3" fmla="*/ 290 h 687734"/>
                          <a:gd name="connsiteX0" fmla="*/ 405780 w 893646"/>
                          <a:gd name="connsiteY0" fmla="*/ 0 h 687444"/>
                          <a:gd name="connsiteX1" fmla="*/ 14562 w 893646"/>
                          <a:gd name="connsiteY1" fmla="*/ 603012 h 687444"/>
                          <a:gd name="connsiteX2" fmla="*/ 893646 w 893646"/>
                          <a:gd name="connsiteY2" fmla="*/ 687444 h 687444"/>
                          <a:gd name="connsiteX3" fmla="*/ 405780 w 893646"/>
                          <a:gd name="connsiteY3" fmla="*/ 0 h 687444"/>
                          <a:gd name="connsiteX0" fmla="*/ 391218 w 879084"/>
                          <a:gd name="connsiteY0" fmla="*/ 0 h 687444"/>
                          <a:gd name="connsiteX1" fmla="*/ 0 w 879084"/>
                          <a:gd name="connsiteY1" fmla="*/ 603012 h 687444"/>
                          <a:gd name="connsiteX2" fmla="*/ 879084 w 879084"/>
                          <a:gd name="connsiteY2" fmla="*/ 687444 h 687444"/>
                          <a:gd name="connsiteX3" fmla="*/ 391218 w 879084"/>
                          <a:gd name="connsiteY3" fmla="*/ 0 h 687444"/>
                          <a:gd name="connsiteX0" fmla="*/ 391218 w 879084"/>
                          <a:gd name="connsiteY0" fmla="*/ 0 h 687444"/>
                          <a:gd name="connsiteX1" fmla="*/ 0 w 879084"/>
                          <a:gd name="connsiteY1" fmla="*/ 603012 h 687444"/>
                          <a:gd name="connsiteX2" fmla="*/ 879084 w 879084"/>
                          <a:gd name="connsiteY2" fmla="*/ 687444 h 687444"/>
                          <a:gd name="connsiteX3" fmla="*/ 391218 w 879084"/>
                          <a:gd name="connsiteY3" fmla="*/ 0 h 687444"/>
                          <a:gd name="connsiteX0" fmla="*/ 391218 w 879084"/>
                          <a:gd name="connsiteY0" fmla="*/ 0 h 687444"/>
                          <a:gd name="connsiteX1" fmla="*/ 0 w 879084"/>
                          <a:gd name="connsiteY1" fmla="*/ 603012 h 687444"/>
                          <a:gd name="connsiteX2" fmla="*/ 879084 w 879084"/>
                          <a:gd name="connsiteY2" fmla="*/ 687444 h 687444"/>
                          <a:gd name="connsiteX3" fmla="*/ 391218 w 879084"/>
                          <a:gd name="connsiteY3" fmla="*/ 0 h 687444"/>
                        </a:gdLst>
                        <a:ahLst/>
                        <a:cxnLst>
                          <a:cxn ang="0">
                            <a:pos x="connsiteX0" y="connsiteY0"/>
                          </a:cxn>
                          <a:cxn ang="0">
                            <a:pos x="connsiteX1" y="connsiteY1"/>
                          </a:cxn>
                          <a:cxn ang="0">
                            <a:pos x="connsiteX2" y="connsiteY2"/>
                          </a:cxn>
                          <a:cxn ang="0">
                            <a:pos x="connsiteX3" y="connsiteY3"/>
                          </a:cxn>
                        </a:cxnLst>
                        <a:rect l="l" t="t" r="r" b="b"/>
                        <a:pathLst>
                          <a:path w="879084" h="687444">
                            <a:moveTo>
                              <a:pt x="391218" y="0"/>
                            </a:moveTo>
                            <a:lnTo>
                              <a:pt x="0" y="603012"/>
                            </a:lnTo>
                            <a:lnTo>
                              <a:pt x="879084" y="687444"/>
                            </a:lnTo>
                            <a:cubicBezTo>
                              <a:pt x="727575" y="442421"/>
                              <a:pt x="564952" y="229148"/>
                              <a:pt x="391218"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フリーフォーム: 図形 421">
                        <a:extLst>
                          <a:ext uri="{FF2B5EF4-FFF2-40B4-BE49-F238E27FC236}">
                            <a16:creationId xmlns:a16="http://schemas.microsoft.com/office/drawing/2014/main" id="{67868ABF-494B-6800-5CC5-64E47972711F}"/>
                          </a:ext>
                        </a:extLst>
                      </p:cNvPr>
                      <p:cNvSpPr/>
                      <p:nvPr/>
                    </p:nvSpPr>
                    <p:spPr>
                      <a:xfrm>
                        <a:off x="27010619" y="13629980"/>
                        <a:ext cx="1067873" cy="1129757"/>
                      </a:xfrm>
                      <a:custGeom>
                        <a:avLst/>
                        <a:gdLst>
                          <a:gd name="connsiteX0" fmla="*/ 646103 w 1056761"/>
                          <a:gd name="connsiteY0" fmla="*/ 0 h 1166270"/>
                          <a:gd name="connsiteX1" fmla="*/ 1056761 w 1056761"/>
                          <a:gd name="connsiteY1" fmla="*/ 465413 h 1166270"/>
                          <a:gd name="connsiteX2" fmla="*/ 563971 w 1056761"/>
                          <a:gd name="connsiteY2" fmla="*/ 1166270 h 1166270"/>
                          <a:gd name="connsiteX3" fmla="*/ 0 w 1056761"/>
                          <a:gd name="connsiteY3" fmla="*/ 1100565 h 1166270"/>
                          <a:gd name="connsiteX4" fmla="*/ 646103 w 1056761"/>
                          <a:gd name="connsiteY4" fmla="*/ 0 h 1166270"/>
                          <a:gd name="connsiteX0" fmla="*/ 608003 w 1056761"/>
                          <a:gd name="connsiteY0" fmla="*/ 0 h 1164682"/>
                          <a:gd name="connsiteX1" fmla="*/ 1056761 w 1056761"/>
                          <a:gd name="connsiteY1" fmla="*/ 463825 h 1164682"/>
                          <a:gd name="connsiteX2" fmla="*/ 563971 w 1056761"/>
                          <a:gd name="connsiteY2" fmla="*/ 1164682 h 1164682"/>
                          <a:gd name="connsiteX3" fmla="*/ 0 w 1056761"/>
                          <a:gd name="connsiteY3" fmla="*/ 1098977 h 1164682"/>
                          <a:gd name="connsiteX4" fmla="*/ 608003 w 1056761"/>
                          <a:gd name="connsiteY4" fmla="*/ 0 h 1164682"/>
                          <a:gd name="connsiteX0" fmla="*/ 608003 w 1029773"/>
                          <a:gd name="connsiteY0" fmla="*/ 0 h 1164682"/>
                          <a:gd name="connsiteX1" fmla="*/ 1029773 w 1029773"/>
                          <a:gd name="connsiteY1" fmla="*/ 424138 h 1164682"/>
                          <a:gd name="connsiteX2" fmla="*/ 563971 w 1029773"/>
                          <a:gd name="connsiteY2" fmla="*/ 1164682 h 1164682"/>
                          <a:gd name="connsiteX3" fmla="*/ 0 w 1029773"/>
                          <a:gd name="connsiteY3" fmla="*/ 1098977 h 1164682"/>
                          <a:gd name="connsiteX4" fmla="*/ 608003 w 1029773"/>
                          <a:gd name="connsiteY4" fmla="*/ 0 h 1164682"/>
                          <a:gd name="connsiteX0" fmla="*/ 646103 w 1067873"/>
                          <a:gd name="connsiteY0" fmla="*/ 0 h 1164682"/>
                          <a:gd name="connsiteX1" fmla="*/ 1067873 w 1067873"/>
                          <a:gd name="connsiteY1" fmla="*/ 424138 h 1164682"/>
                          <a:gd name="connsiteX2" fmla="*/ 602071 w 1067873"/>
                          <a:gd name="connsiteY2" fmla="*/ 1164682 h 1164682"/>
                          <a:gd name="connsiteX3" fmla="*/ 0 w 1067873"/>
                          <a:gd name="connsiteY3" fmla="*/ 1073577 h 1164682"/>
                          <a:gd name="connsiteX4" fmla="*/ 646103 w 1067873"/>
                          <a:gd name="connsiteY4" fmla="*/ 0 h 1164682"/>
                          <a:gd name="connsiteX0" fmla="*/ 646103 w 1067873"/>
                          <a:gd name="connsiteY0" fmla="*/ 0 h 1129757"/>
                          <a:gd name="connsiteX1" fmla="*/ 1067873 w 1067873"/>
                          <a:gd name="connsiteY1" fmla="*/ 424138 h 1129757"/>
                          <a:gd name="connsiteX2" fmla="*/ 611596 w 1067873"/>
                          <a:gd name="connsiteY2" fmla="*/ 1129757 h 1129757"/>
                          <a:gd name="connsiteX3" fmla="*/ 0 w 1067873"/>
                          <a:gd name="connsiteY3" fmla="*/ 1073577 h 1129757"/>
                          <a:gd name="connsiteX4" fmla="*/ 646103 w 1067873"/>
                          <a:gd name="connsiteY4" fmla="*/ 0 h 112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873" h="1129757">
                            <a:moveTo>
                              <a:pt x="646103" y="0"/>
                            </a:moveTo>
                            <a:lnTo>
                              <a:pt x="1067873" y="424138"/>
                            </a:lnTo>
                            <a:lnTo>
                              <a:pt x="611596" y="1129757"/>
                            </a:lnTo>
                            <a:lnTo>
                              <a:pt x="0" y="1073577"/>
                            </a:lnTo>
                            <a:lnTo>
                              <a:pt x="64610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フリーフォーム: 図形 422">
                        <a:extLst>
                          <a:ext uri="{FF2B5EF4-FFF2-40B4-BE49-F238E27FC236}">
                            <a16:creationId xmlns:a16="http://schemas.microsoft.com/office/drawing/2014/main" id="{72F45DDE-A6C0-2F29-C5AD-12323CF0AEB5}"/>
                          </a:ext>
                        </a:extLst>
                      </p:cNvPr>
                      <p:cNvSpPr/>
                      <p:nvPr/>
                    </p:nvSpPr>
                    <p:spPr>
                      <a:xfrm>
                        <a:off x="26089707" y="13056646"/>
                        <a:ext cx="1494503" cy="1557004"/>
                      </a:xfrm>
                      <a:custGeom>
                        <a:avLst/>
                        <a:gdLst>
                          <a:gd name="connsiteX0" fmla="*/ 810367 w 1407191"/>
                          <a:gd name="connsiteY0" fmla="*/ 0 h 1582404"/>
                          <a:gd name="connsiteX1" fmla="*/ 1407191 w 1407191"/>
                          <a:gd name="connsiteY1" fmla="*/ 509216 h 1582404"/>
                          <a:gd name="connsiteX2" fmla="*/ 733711 w 1407191"/>
                          <a:gd name="connsiteY2" fmla="*/ 1582404 h 1582404"/>
                          <a:gd name="connsiteX3" fmla="*/ 0 w 1407191"/>
                          <a:gd name="connsiteY3" fmla="*/ 1505748 h 1582404"/>
                          <a:gd name="connsiteX4" fmla="*/ 810367 w 1407191"/>
                          <a:gd name="connsiteY4" fmla="*/ 0 h 1582404"/>
                          <a:gd name="connsiteX0" fmla="*/ 810367 w 1407191"/>
                          <a:gd name="connsiteY0" fmla="*/ 0 h 1560179"/>
                          <a:gd name="connsiteX1" fmla="*/ 1407191 w 1407191"/>
                          <a:gd name="connsiteY1" fmla="*/ 509216 h 1560179"/>
                          <a:gd name="connsiteX2" fmla="*/ 816261 w 1407191"/>
                          <a:gd name="connsiteY2" fmla="*/ 1560179 h 1560179"/>
                          <a:gd name="connsiteX3" fmla="*/ 0 w 1407191"/>
                          <a:gd name="connsiteY3" fmla="*/ 1505748 h 1560179"/>
                          <a:gd name="connsiteX4" fmla="*/ 810367 w 1407191"/>
                          <a:gd name="connsiteY4" fmla="*/ 0 h 1560179"/>
                          <a:gd name="connsiteX0" fmla="*/ 865929 w 1462753"/>
                          <a:gd name="connsiteY0" fmla="*/ 0 h 1560179"/>
                          <a:gd name="connsiteX1" fmla="*/ 1462753 w 1462753"/>
                          <a:gd name="connsiteY1" fmla="*/ 509216 h 1560179"/>
                          <a:gd name="connsiteX2" fmla="*/ 871823 w 1462753"/>
                          <a:gd name="connsiteY2" fmla="*/ 1560179 h 1560179"/>
                          <a:gd name="connsiteX3" fmla="*/ 0 w 1462753"/>
                          <a:gd name="connsiteY3" fmla="*/ 1489873 h 1560179"/>
                          <a:gd name="connsiteX4" fmla="*/ 865929 w 1462753"/>
                          <a:gd name="connsiteY4" fmla="*/ 0 h 1560179"/>
                          <a:gd name="connsiteX0" fmla="*/ 865929 w 1494503"/>
                          <a:gd name="connsiteY0" fmla="*/ 0 h 1560179"/>
                          <a:gd name="connsiteX1" fmla="*/ 1494503 w 1494503"/>
                          <a:gd name="connsiteY1" fmla="*/ 502866 h 1560179"/>
                          <a:gd name="connsiteX2" fmla="*/ 871823 w 1494503"/>
                          <a:gd name="connsiteY2" fmla="*/ 1560179 h 1560179"/>
                          <a:gd name="connsiteX3" fmla="*/ 0 w 1494503"/>
                          <a:gd name="connsiteY3" fmla="*/ 1489873 h 1560179"/>
                          <a:gd name="connsiteX4" fmla="*/ 865929 w 1494503"/>
                          <a:gd name="connsiteY4" fmla="*/ 0 h 1560179"/>
                          <a:gd name="connsiteX0" fmla="*/ 862754 w 1494503"/>
                          <a:gd name="connsiteY0" fmla="*/ 0 h 1557004"/>
                          <a:gd name="connsiteX1" fmla="*/ 1494503 w 1494503"/>
                          <a:gd name="connsiteY1" fmla="*/ 499691 h 1557004"/>
                          <a:gd name="connsiteX2" fmla="*/ 871823 w 1494503"/>
                          <a:gd name="connsiteY2" fmla="*/ 1557004 h 1557004"/>
                          <a:gd name="connsiteX3" fmla="*/ 0 w 1494503"/>
                          <a:gd name="connsiteY3" fmla="*/ 1486698 h 1557004"/>
                          <a:gd name="connsiteX4" fmla="*/ 862754 w 1494503"/>
                          <a:gd name="connsiteY4" fmla="*/ 0 h 1557004"/>
                          <a:gd name="connsiteX0" fmla="*/ 862754 w 1494503"/>
                          <a:gd name="connsiteY0" fmla="*/ 0 h 1557004"/>
                          <a:gd name="connsiteX1" fmla="*/ 1494503 w 1494503"/>
                          <a:gd name="connsiteY1" fmla="*/ 499691 h 1557004"/>
                          <a:gd name="connsiteX2" fmla="*/ 871823 w 1494503"/>
                          <a:gd name="connsiteY2" fmla="*/ 1557004 h 1557004"/>
                          <a:gd name="connsiteX3" fmla="*/ 0 w 1494503"/>
                          <a:gd name="connsiteY3" fmla="*/ 1486698 h 1557004"/>
                          <a:gd name="connsiteX4" fmla="*/ 862754 w 1494503"/>
                          <a:gd name="connsiteY4" fmla="*/ 0 h 1557004"/>
                          <a:gd name="connsiteX0" fmla="*/ 862754 w 1494503"/>
                          <a:gd name="connsiteY0" fmla="*/ 0 h 1557004"/>
                          <a:gd name="connsiteX1" fmla="*/ 1494503 w 1494503"/>
                          <a:gd name="connsiteY1" fmla="*/ 499691 h 1557004"/>
                          <a:gd name="connsiteX2" fmla="*/ 871823 w 1494503"/>
                          <a:gd name="connsiteY2" fmla="*/ 1557004 h 1557004"/>
                          <a:gd name="connsiteX3" fmla="*/ 0 w 1494503"/>
                          <a:gd name="connsiteY3" fmla="*/ 1486698 h 1557004"/>
                          <a:gd name="connsiteX4" fmla="*/ 862754 w 1494503"/>
                          <a:gd name="connsiteY4" fmla="*/ 0 h 155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503" h="1557004">
                            <a:moveTo>
                              <a:pt x="862754" y="0"/>
                            </a:moveTo>
                            <a:cubicBezTo>
                              <a:pt x="1105087" y="161802"/>
                              <a:pt x="1285508" y="328365"/>
                              <a:pt x="1494503" y="499691"/>
                            </a:cubicBezTo>
                            <a:lnTo>
                              <a:pt x="871823" y="1557004"/>
                            </a:lnTo>
                            <a:lnTo>
                              <a:pt x="0" y="1486698"/>
                            </a:lnTo>
                            <a:lnTo>
                              <a:pt x="86275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フリーフォーム: 図形 423">
                        <a:extLst>
                          <a:ext uri="{FF2B5EF4-FFF2-40B4-BE49-F238E27FC236}">
                            <a16:creationId xmlns:a16="http://schemas.microsoft.com/office/drawing/2014/main" id="{99F95959-62C0-E806-5D79-593AF07F8B84}"/>
                          </a:ext>
                        </a:extLst>
                      </p:cNvPr>
                      <p:cNvSpPr/>
                      <p:nvPr/>
                    </p:nvSpPr>
                    <p:spPr>
                      <a:xfrm>
                        <a:off x="24634825" y="14285382"/>
                        <a:ext cx="548676" cy="317642"/>
                      </a:xfrm>
                      <a:custGeom>
                        <a:avLst/>
                        <a:gdLst>
                          <a:gd name="connsiteX0" fmla="*/ 5475 w 520168"/>
                          <a:gd name="connsiteY0" fmla="*/ 0 h 383281"/>
                          <a:gd name="connsiteX1" fmla="*/ 520168 w 520168"/>
                          <a:gd name="connsiteY1" fmla="*/ 71181 h 383281"/>
                          <a:gd name="connsiteX2" fmla="*/ 481839 w 520168"/>
                          <a:gd name="connsiteY2" fmla="*/ 383281 h 383281"/>
                          <a:gd name="connsiteX3" fmla="*/ 0 w 520168"/>
                          <a:gd name="connsiteY3" fmla="*/ 366855 h 383281"/>
                          <a:gd name="connsiteX4" fmla="*/ 32853 w 520168"/>
                          <a:gd name="connsiteY4" fmla="*/ 219018 h 383281"/>
                          <a:gd name="connsiteX5" fmla="*/ 82132 w 520168"/>
                          <a:gd name="connsiteY5" fmla="*/ 229969 h 383281"/>
                          <a:gd name="connsiteX6" fmla="*/ 104033 w 520168"/>
                          <a:gd name="connsiteY6" fmla="*/ 153312 h 383281"/>
                          <a:gd name="connsiteX7" fmla="*/ 0 w 520168"/>
                          <a:gd name="connsiteY7" fmla="*/ 153312 h 383281"/>
                          <a:gd name="connsiteX8" fmla="*/ 5475 w 520168"/>
                          <a:gd name="connsiteY8" fmla="*/ 0 h 383281"/>
                          <a:gd name="connsiteX0" fmla="*/ 5475 w 543980"/>
                          <a:gd name="connsiteY0" fmla="*/ 0 h 383281"/>
                          <a:gd name="connsiteX1" fmla="*/ 543980 w 543980"/>
                          <a:gd name="connsiteY1" fmla="*/ 91818 h 383281"/>
                          <a:gd name="connsiteX2" fmla="*/ 481839 w 543980"/>
                          <a:gd name="connsiteY2" fmla="*/ 383281 h 383281"/>
                          <a:gd name="connsiteX3" fmla="*/ 0 w 543980"/>
                          <a:gd name="connsiteY3" fmla="*/ 366855 h 383281"/>
                          <a:gd name="connsiteX4" fmla="*/ 32853 w 543980"/>
                          <a:gd name="connsiteY4" fmla="*/ 219018 h 383281"/>
                          <a:gd name="connsiteX5" fmla="*/ 82132 w 543980"/>
                          <a:gd name="connsiteY5" fmla="*/ 229969 h 383281"/>
                          <a:gd name="connsiteX6" fmla="*/ 104033 w 543980"/>
                          <a:gd name="connsiteY6" fmla="*/ 153312 h 383281"/>
                          <a:gd name="connsiteX7" fmla="*/ 0 w 543980"/>
                          <a:gd name="connsiteY7" fmla="*/ 153312 h 383281"/>
                          <a:gd name="connsiteX8" fmla="*/ 5475 w 543980"/>
                          <a:gd name="connsiteY8" fmla="*/ 0 h 383281"/>
                          <a:gd name="connsiteX0" fmla="*/ 24525 w 543980"/>
                          <a:gd name="connsiteY0" fmla="*/ 0 h 334068"/>
                          <a:gd name="connsiteX1" fmla="*/ 543980 w 543980"/>
                          <a:gd name="connsiteY1" fmla="*/ 42605 h 334068"/>
                          <a:gd name="connsiteX2" fmla="*/ 481839 w 543980"/>
                          <a:gd name="connsiteY2" fmla="*/ 334068 h 334068"/>
                          <a:gd name="connsiteX3" fmla="*/ 0 w 543980"/>
                          <a:gd name="connsiteY3" fmla="*/ 317642 h 334068"/>
                          <a:gd name="connsiteX4" fmla="*/ 32853 w 543980"/>
                          <a:gd name="connsiteY4" fmla="*/ 169805 h 334068"/>
                          <a:gd name="connsiteX5" fmla="*/ 82132 w 543980"/>
                          <a:gd name="connsiteY5" fmla="*/ 180756 h 334068"/>
                          <a:gd name="connsiteX6" fmla="*/ 104033 w 543980"/>
                          <a:gd name="connsiteY6" fmla="*/ 104099 h 334068"/>
                          <a:gd name="connsiteX7" fmla="*/ 0 w 543980"/>
                          <a:gd name="connsiteY7" fmla="*/ 104099 h 334068"/>
                          <a:gd name="connsiteX8" fmla="*/ 24525 w 543980"/>
                          <a:gd name="connsiteY8" fmla="*/ 0 h 334068"/>
                          <a:gd name="connsiteX0" fmla="*/ 24525 w 543980"/>
                          <a:gd name="connsiteY0" fmla="*/ 0 h 317642"/>
                          <a:gd name="connsiteX1" fmla="*/ 543980 w 543980"/>
                          <a:gd name="connsiteY1" fmla="*/ 42605 h 317642"/>
                          <a:gd name="connsiteX2" fmla="*/ 462789 w 543980"/>
                          <a:gd name="connsiteY2" fmla="*/ 311843 h 317642"/>
                          <a:gd name="connsiteX3" fmla="*/ 0 w 543980"/>
                          <a:gd name="connsiteY3" fmla="*/ 317642 h 317642"/>
                          <a:gd name="connsiteX4" fmla="*/ 32853 w 543980"/>
                          <a:gd name="connsiteY4" fmla="*/ 169805 h 317642"/>
                          <a:gd name="connsiteX5" fmla="*/ 82132 w 543980"/>
                          <a:gd name="connsiteY5" fmla="*/ 180756 h 317642"/>
                          <a:gd name="connsiteX6" fmla="*/ 104033 w 543980"/>
                          <a:gd name="connsiteY6" fmla="*/ 104099 h 317642"/>
                          <a:gd name="connsiteX7" fmla="*/ 0 w 543980"/>
                          <a:gd name="connsiteY7" fmla="*/ 104099 h 317642"/>
                          <a:gd name="connsiteX8" fmla="*/ 24525 w 543980"/>
                          <a:gd name="connsiteY8" fmla="*/ 0 h 317642"/>
                          <a:gd name="connsiteX0" fmla="*/ 24525 w 543980"/>
                          <a:gd name="connsiteY0" fmla="*/ 0 h 317642"/>
                          <a:gd name="connsiteX1" fmla="*/ 543980 w 543980"/>
                          <a:gd name="connsiteY1" fmla="*/ 42605 h 317642"/>
                          <a:gd name="connsiteX2" fmla="*/ 462789 w 543980"/>
                          <a:gd name="connsiteY2" fmla="*/ 311843 h 317642"/>
                          <a:gd name="connsiteX3" fmla="*/ 3242 w 543980"/>
                          <a:gd name="connsiteY3" fmla="*/ 294218 h 317642"/>
                          <a:gd name="connsiteX4" fmla="*/ 0 w 543980"/>
                          <a:gd name="connsiteY4" fmla="*/ 317642 h 317642"/>
                          <a:gd name="connsiteX5" fmla="*/ 32853 w 543980"/>
                          <a:gd name="connsiteY5" fmla="*/ 169805 h 317642"/>
                          <a:gd name="connsiteX6" fmla="*/ 82132 w 543980"/>
                          <a:gd name="connsiteY6" fmla="*/ 180756 h 317642"/>
                          <a:gd name="connsiteX7" fmla="*/ 104033 w 543980"/>
                          <a:gd name="connsiteY7" fmla="*/ 104099 h 317642"/>
                          <a:gd name="connsiteX8" fmla="*/ 0 w 543980"/>
                          <a:gd name="connsiteY8" fmla="*/ 104099 h 317642"/>
                          <a:gd name="connsiteX9" fmla="*/ 24525 w 543980"/>
                          <a:gd name="connsiteY9" fmla="*/ 0 h 317642"/>
                          <a:gd name="connsiteX0" fmla="*/ 24525 w 543980"/>
                          <a:gd name="connsiteY0" fmla="*/ 0 h 317642"/>
                          <a:gd name="connsiteX1" fmla="*/ 543980 w 543980"/>
                          <a:gd name="connsiteY1" fmla="*/ 42605 h 317642"/>
                          <a:gd name="connsiteX2" fmla="*/ 462789 w 543980"/>
                          <a:gd name="connsiteY2" fmla="*/ 311843 h 317642"/>
                          <a:gd name="connsiteX3" fmla="*/ 3242 w 543980"/>
                          <a:gd name="connsiteY3" fmla="*/ 294218 h 317642"/>
                          <a:gd name="connsiteX4" fmla="*/ 0 w 543980"/>
                          <a:gd name="connsiteY4" fmla="*/ 317642 h 317642"/>
                          <a:gd name="connsiteX5" fmla="*/ 7453 w 543980"/>
                          <a:gd name="connsiteY5" fmla="*/ 166630 h 317642"/>
                          <a:gd name="connsiteX6" fmla="*/ 82132 w 543980"/>
                          <a:gd name="connsiteY6" fmla="*/ 180756 h 317642"/>
                          <a:gd name="connsiteX7" fmla="*/ 104033 w 543980"/>
                          <a:gd name="connsiteY7" fmla="*/ 104099 h 317642"/>
                          <a:gd name="connsiteX8" fmla="*/ 0 w 543980"/>
                          <a:gd name="connsiteY8" fmla="*/ 104099 h 317642"/>
                          <a:gd name="connsiteX9" fmla="*/ 24525 w 543980"/>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6630 h 317642"/>
                          <a:gd name="connsiteX6" fmla="*/ 86828 w 548676"/>
                          <a:gd name="connsiteY6" fmla="*/ 180756 h 317642"/>
                          <a:gd name="connsiteX7" fmla="*/ 108729 w 548676"/>
                          <a:gd name="connsiteY7" fmla="*/ 104099 h 317642"/>
                          <a:gd name="connsiteX8" fmla="*/ 4696 w 548676"/>
                          <a:gd name="connsiteY8" fmla="*/ 104099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6630 h 317642"/>
                          <a:gd name="connsiteX6" fmla="*/ 88415 w 548676"/>
                          <a:gd name="connsiteY6" fmla="*/ 163293 h 317642"/>
                          <a:gd name="connsiteX7" fmla="*/ 108729 w 548676"/>
                          <a:gd name="connsiteY7" fmla="*/ 104099 h 317642"/>
                          <a:gd name="connsiteX8" fmla="*/ 4696 w 548676"/>
                          <a:gd name="connsiteY8" fmla="*/ 104099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1867 h 317642"/>
                          <a:gd name="connsiteX6" fmla="*/ 88415 w 548676"/>
                          <a:gd name="connsiteY6" fmla="*/ 163293 h 317642"/>
                          <a:gd name="connsiteX7" fmla="*/ 108729 w 548676"/>
                          <a:gd name="connsiteY7" fmla="*/ 104099 h 317642"/>
                          <a:gd name="connsiteX8" fmla="*/ 4696 w 548676"/>
                          <a:gd name="connsiteY8" fmla="*/ 104099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1867 h 317642"/>
                          <a:gd name="connsiteX6" fmla="*/ 88415 w 548676"/>
                          <a:gd name="connsiteY6" fmla="*/ 163293 h 317642"/>
                          <a:gd name="connsiteX7" fmla="*/ 99204 w 548676"/>
                          <a:gd name="connsiteY7" fmla="*/ 104099 h 317642"/>
                          <a:gd name="connsiteX8" fmla="*/ 4696 w 548676"/>
                          <a:gd name="connsiteY8" fmla="*/ 104099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1867 h 317642"/>
                          <a:gd name="connsiteX6" fmla="*/ 88415 w 548676"/>
                          <a:gd name="connsiteY6" fmla="*/ 163293 h 317642"/>
                          <a:gd name="connsiteX7" fmla="*/ 99204 w 548676"/>
                          <a:gd name="connsiteY7" fmla="*/ 104099 h 317642"/>
                          <a:gd name="connsiteX8" fmla="*/ 15808 w 548676"/>
                          <a:gd name="connsiteY8" fmla="*/ 99337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1867 h 317642"/>
                          <a:gd name="connsiteX6" fmla="*/ 88415 w 548676"/>
                          <a:gd name="connsiteY6" fmla="*/ 163293 h 317642"/>
                          <a:gd name="connsiteX7" fmla="*/ 99204 w 548676"/>
                          <a:gd name="connsiteY7" fmla="*/ 104099 h 317642"/>
                          <a:gd name="connsiteX8" fmla="*/ 28508 w 548676"/>
                          <a:gd name="connsiteY8" fmla="*/ 97750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1867 h 317642"/>
                          <a:gd name="connsiteX6" fmla="*/ 94765 w 548676"/>
                          <a:gd name="connsiteY6" fmla="*/ 163293 h 317642"/>
                          <a:gd name="connsiteX7" fmla="*/ 99204 w 548676"/>
                          <a:gd name="connsiteY7" fmla="*/ 104099 h 317642"/>
                          <a:gd name="connsiteX8" fmla="*/ 28508 w 548676"/>
                          <a:gd name="connsiteY8" fmla="*/ 97750 h 317642"/>
                          <a:gd name="connsiteX9" fmla="*/ 29221 w 548676"/>
                          <a:gd name="connsiteY9" fmla="*/ 0 h 317642"/>
                          <a:gd name="connsiteX0" fmla="*/ 29221 w 548676"/>
                          <a:gd name="connsiteY0" fmla="*/ 0 h 317642"/>
                          <a:gd name="connsiteX1" fmla="*/ 548676 w 548676"/>
                          <a:gd name="connsiteY1" fmla="*/ 42605 h 317642"/>
                          <a:gd name="connsiteX2" fmla="*/ 467485 w 548676"/>
                          <a:gd name="connsiteY2" fmla="*/ 311843 h 317642"/>
                          <a:gd name="connsiteX3" fmla="*/ 0 w 548676"/>
                          <a:gd name="connsiteY3" fmla="*/ 289455 h 317642"/>
                          <a:gd name="connsiteX4" fmla="*/ 4696 w 548676"/>
                          <a:gd name="connsiteY4" fmla="*/ 317642 h 317642"/>
                          <a:gd name="connsiteX5" fmla="*/ 12149 w 548676"/>
                          <a:gd name="connsiteY5" fmla="*/ 161867 h 317642"/>
                          <a:gd name="connsiteX6" fmla="*/ 94765 w 548676"/>
                          <a:gd name="connsiteY6" fmla="*/ 163293 h 317642"/>
                          <a:gd name="connsiteX7" fmla="*/ 99204 w 548676"/>
                          <a:gd name="connsiteY7" fmla="*/ 104099 h 317642"/>
                          <a:gd name="connsiteX8" fmla="*/ 20570 w 548676"/>
                          <a:gd name="connsiteY8" fmla="*/ 97750 h 317642"/>
                          <a:gd name="connsiteX9" fmla="*/ 29221 w 548676"/>
                          <a:gd name="connsiteY9" fmla="*/ 0 h 3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76" h="317642">
                            <a:moveTo>
                              <a:pt x="29221" y="0"/>
                            </a:moveTo>
                            <a:lnTo>
                              <a:pt x="548676" y="42605"/>
                            </a:lnTo>
                            <a:lnTo>
                              <a:pt x="467485" y="311843"/>
                            </a:lnTo>
                            <a:cubicBezTo>
                              <a:pt x="317478" y="312847"/>
                              <a:pt x="150007" y="288451"/>
                              <a:pt x="0" y="289455"/>
                            </a:cubicBezTo>
                            <a:lnTo>
                              <a:pt x="4696" y="317642"/>
                            </a:lnTo>
                            <a:lnTo>
                              <a:pt x="12149" y="161867"/>
                            </a:lnTo>
                            <a:lnTo>
                              <a:pt x="94765" y="163293"/>
                            </a:lnTo>
                            <a:lnTo>
                              <a:pt x="99204" y="104099"/>
                            </a:lnTo>
                            <a:lnTo>
                              <a:pt x="20570" y="97750"/>
                            </a:lnTo>
                            <a:cubicBezTo>
                              <a:pt x="20808" y="65167"/>
                              <a:pt x="28983" y="32583"/>
                              <a:pt x="29221"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a:extLst>
                          <a:ext uri="{FF2B5EF4-FFF2-40B4-BE49-F238E27FC236}">
                            <a16:creationId xmlns:a16="http://schemas.microsoft.com/office/drawing/2014/main" id="{4AAA6F31-B77F-44E3-765E-E0BE3C7F49E1}"/>
                          </a:ext>
                        </a:extLst>
                      </p:cNvPr>
                      <p:cNvSpPr/>
                      <p:nvPr/>
                    </p:nvSpPr>
                    <p:spPr>
                      <a:xfrm rot="240000">
                        <a:off x="24646042" y="14933248"/>
                        <a:ext cx="593008" cy="22201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a:extLst>
                          <a:ext uri="{FF2B5EF4-FFF2-40B4-BE49-F238E27FC236}">
                            <a16:creationId xmlns:a16="http://schemas.microsoft.com/office/drawing/2014/main" id="{29E5B613-9107-66C7-E173-A58FD8DDF8C0}"/>
                          </a:ext>
                        </a:extLst>
                      </p:cNvPr>
                      <p:cNvSpPr/>
                      <p:nvPr/>
                    </p:nvSpPr>
                    <p:spPr>
                      <a:xfrm rot="300000">
                        <a:off x="25524567" y="15048518"/>
                        <a:ext cx="1668466" cy="106481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a:extLst>
                          <a:ext uri="{FF2B5EF4-FFF2-40B4-BE49-F238E27FC236}">
                            <a16:creationId xmlns:a16="http://schemas.microsoft.com/office/drawing/2014/main" id="{6590B2DB-D656-AA70-2E32-8AF9947A65F5}"/>
                          </a:ext>
                        </a:extLst>
                      </p:cNvPr>
                      <p:cNvSpPr/>
                      <p:nvPr/>
                    </p:nvSpPr>
                    <p:spPr>
                      <a:xfrm rot="300000">
                        <a:off x="27269804" y="15149716"/>
                        <a:ext cx="273144" cy="75056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フリーフォーム: 図形 427">
                        <a:extLst>
                          <a:ext uri="{FF2B5EF4-FFF2-40B4-BE49-F238E27FC236}">
                            <a16:creationId xmlns:a16="http://schemas.microsoft.com/office/drawing/2014/main" id="{B9B107A0-89D1-6D6E-64EA-4C26FF2D5958}"/>
                          </a:ext>
                        </a:extLst>
                      </p:cNvPr>
                      <p:cNvSpPr/>
                      <p:nvPr/>
                    </p:nvSpPr>
                    <p:spPr>
                      <a:xfrm>
                        <a:off x="24670786" y="15331648"/>
                        <a:ext cx="661265" cy="588676"/>
                      </a:xfrm>
                      <a:custGeom>
                        <a:avLst/>
                        <a:gdLst>
                          <a:gd name="connsiteX0" fmla="*/ 131410 w 640627"/>
                          <a:gd name="connsiteY0" fmla="*/ 0 h 498266"/>
                          <a:gd name="connsiteX1" fmla="*/ 640627 w 640627"/>
                          <a:gd name="connsiteY1" fmla="*/ 60230 h 498266"/>
                          <a:gd name="connsiteX2" fmla="*/ 563971 w 640627"/>
                          <a:gd name="connsiteY2" fmla="*/ 498266 h 498266"/>
                          <a:gd name="connsiteX3" fmla="*/ 0 w 640627"/>
                          <a:gd name="connsiteY3" fmla="*/ 427085 h 498266"/>
                          <a:gd name="connsiteX4" fmla="*/ 65705 w 640627"/>
                          <a:gd name="connsiteY4" fmla="*/ 136886 h 498266"/>
                          <a:gd name="connsiteX5" fmla="*/ 131410 w 640627"/>
                          <a:gd name="connsiteY5" fmla="*/ 0 h 498266"/>
                          <a:gd name="connsiteX0" fmla="*/ 131410 w 659677"/>
                          <a:gd name="connsiteY0" fmla="*/ 0 h 498266"/>
                          <a:gd name="connsiteX1" fmla="*/ 659677 w 659677"/>
                          <a:gd name="connsiteY1" fmla="*/ 15780 h 498266"/>
                          <a:gd name="connsiteX2" fmla="*/ 563971 w 659677"/>
                          <a:gd name="connsiteY2" fmla="*/ 498266 h 498266"/>
                          <a:gd name="connsiteX3" fmla="*/ 0 w 659677"/>
                          <a:gd name="connsiteY3" fmla="*/ 427085 h 498266"/>
                          <a:gd name="connsiteX4" fmla="*/ 65705 w 659677"/>
                          <a:gd name="connsiteY4" fmla="*/ 136886 h 498266"/>
                          <a:gd name="connsiteX5" fmla="*/ 131410 w 659677"/>
                          <a:gd name="connsiteY5" fmla="*/ 0 h 498266"/>
                          <a:gd name="connsiteX0" fmla="*/ 131410 w 659677"/>
                          <a:gd name="connsiteY0" fmla="*/ 0 h 522078"/>
                          <a:gd name="connsiteX1" fmla="*/ 659677 w 659677"/>
                          <a:gd name="connsiteY1" fmla="*/ 15780 h 522078"/>
                          <a:gd name="connsiteX2" fmla="*/ 608421 w 659677"/>
                          <a:gd name="connsiteY2" fmla="*/ 522078 h 522078"/>
                          <a:gd name="connsiteX3" fmla="*/ 0 w 659677"/>
                          <a:gd name="connsiteY3" fmla="*/ 427085 h 522078"/>
                          <a:gd name="connsiteX4" fmla="*/ 65705 w 659677"/>
                          <a:gd name="connsiteY4" fmla="*/ 136886 h 522078"/>
                          <a:gd name="connsiteX5" fmla="*/ 131410 w 659677"/>
                          <a:gd name="connsiteY5" fmla="*/ 0 h 522078"/>
                          <a:gd name="connsiteX0" fmla="*/ 134585 w 659677"/>
                          <a:gd name="connsiteY0" fmla="*/ 0 h 549065"/>
                          <a:gd name="connsiteX1" fmla="*/ 659677 w 659677"/>
                          <a:gd name="connsiteY1" fmla="*/ 42767 h 549065"/>
                          <a:gd name="connsiteX2" fmla="*/ 608421 w 659677"/>
                          <a:gd name="connsiteY2" fmla="*/ 549065 h 549065"/>
                          <a:gd name="connsiteX3" fmla="*/ 0 w 659677"/>
                          <a:gd name="connsiteY3" fmla="*/ 454072 h 549065"/>
                          <a:gd name="connsiteX4" fmla="*/ 65705 w 659677"/>
                          <a:gd name="connsiteY4" fmla="*/ 163873 h 549065"/>
                          <a:gd name="connsiteX5" fmla="*/ 134585 w 659677"/>
                          <a:gd name="connsiteY5" fmla="*/ 0 h 549065"/>
                          <a:gd name="connsiteX0" fmla="*/ 134585 w 659677"/>
                          <a:gd name="connsiteY0" fmla="*/ 0 h 549065"/>
                          <a:gd name="connsiteX1" fmla="*/ 659677 w 659677"/>
                          <a:gd name="connsiteY1" fmla="*/ 42767 h 549065"/>
                          <a:gd name="connsiteX2" fmla="*/ 608421 w 659677"/>
                          <a:gd name="connsiteY2" fmla="*/ 549065 h 549065"/>
                          <a:gd name="connsiteX3" fmla="*/ 0 w 659677"/>
                          <a:gd name="connsiteY3" fmla="*/ 454072 h 549065"/>
                          <a:gd name="connsiteX4" fmla="*/ 35542 w 659677"/>
                          <a:gd name="connsiteY4" fmla="*/ 171811 h 549065"/>
                          <a:gd name="connsiteX5" fmla="*/ 134585 w 659677"/>
                          <a:gd name="connsiteY5" fmla="*/ 0 h 549065"/>
                          <a:gd name="connsiteX0" fmla="*/ 136173 w 661265"/>
                          <a:gd name="connsiteY0" fmla="*/ 0 h 549065"/>
                          <a:gd name="connsiteX1" fmla="*/ 661265 w 661265"/>
                          <a:gd name="connsiteY1" fmla="*/ 42767 h 549065"/>
                          <a:gd name="connsiteX2" fmla="*/ 610009 w 661265"/>
                          <a:gd name="connsiteY2" fmla="*/ 549065 h 549065"/>
                          <a:gd name="connsiteX3" fmla="*/ 0 w 661265"/>
                          <a:gd name="connsiteY3" fmla="*/ 457247 h 549065"/>
                          <a:gd name="connsiteX4" fmla="*/ 37130 w 661265"/>
                          <a:gd name="connsiteY4" fmla="*/ 171811 h 549065"/>
                          <a:gd name="connsiteX5" fmla="*/ 136173 w 661265"/>
                          <a:gd name="connsiteY5" fmla="*/ 0 h 549065"/>
                          <a:gd name="connsiteX0" fmla="*/ 136173 w 661265"/>
                          <a:gd name="connsiteY0" fmla="*/ 0 h 549065"/>
                          <a:gd name="connsiteX1" fmla="*/ 661265 w 661265"/>
                          <a:gd name="connsiteY1" fmla="*/ 42767 h 549065"/>
                          <a:gd name="connsiteX2" fmla="*/ 610009 w 661265"/>
                          <a:gd name="connsiteY2" fmla="*/ 549065 h 549065"/>
                          <a:gd name="connsiteX3" fmla="*/ 0 w 661265"/>
                          <a:gd name="connsiteY3" fmla="*/ 457247 h 549065"/>
                          <a:gd name="connsiteX4" fmla="*/ 29193 w 661265"/>
                          <a:gd name="connsiteY4" fmla="*/ 184511 h 549065"/>
                          <a:gd name="connsiteX5" fmla="*/ 136173 w 661265"/>
                          <a:gd name="connsiteY5" fmla="*/ 0 h 549065"/>
                          <a:gd name="connsiteX0" fmla="*/ 136173 w 661265"/>
                          <a:gd name="connsiteY0" fmla="*/ 0 h 574761"/>
                          <a:gd name="connsiteX1" fmla="*/ 661265 w 661265"/>
                          <a:gd name="connsiteY1" fmla="*/ 42767 h 574761"/>
                          <a:gd name="connsiteX2" fmla="*/ 610009 w 661265"/>
                          <a:gd name="connsiteY2" fmla="*/ 549065 h 574761"/>
                          <a:gd name="connsiteX3" fmla="*/ 0 w 661265"/>
                          <a:gd name="connsiteY3" fmla="*/ 457247 h 574761"/>
                          <a:gd name="connsiteX4" fmla="*/ 29193 w 661265"/>
                          <a:gd name="connsiteY4" fmla="*/ 184511 h 574761"/>
                          <a:gd name="connsiteX5" fmla="*/ 136173 w 661265"/>
                          <a:gd name="connsiteY5" fmla="*/ 0 h 574761"/>
                          <a:gd name="connsiteX0" fmla="*/ 136173 w 661265"/>
                          <a:gd name="connsiteY0" fmla="*/ 0 h 588676"/>
                          <a:gd name="connsiteX1" fmla="*/ 661265 w 661265"/>
                          <a:gd name="connsiteY1" fmla="*/ 42767 h 588676"/>
                          <a:gd name="connsiteX2" fmla="*/ 610009 w 661265"/>
                          <a:gd name="connsiteY2" fmla="*/ 549065 h 588676"/>
                          <a:gd name="connsiteX3" fmla="*/ 0 w 661265"/>
                          <a:gd name="connsiteY3" fmla="*/ 457247 h 588676"/>
                          <a:gd name="connsiteX4" fmla="*/ 29193 w 661265"/>
                          <a:gd name="connsiteY4" fmla="*/ 184511 h 588676"/>
                          <a:gd name="connsiteX5" fmla="*/ 136173 w 661265"/>
                          <a:gd name="connsiteY5" fmla="*/ 0 h 58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265" h="588676">
                            <a:moveTo>
                              <a:pt x="136173" y="0"/>
                            </a:moveTo>
                            <a:lnTo>
                              <a:pt x="661265" y="42767"/>
                            </a:lnTo>
                            <a:lnTo>
                              <a:pt x="610009" y="549065"/>
                            </a:lnTo>
                            <a:cubicBezTo>
                              <a:pt x="398735" y="632759"/>
                              <a:pt x="143011" y="575166"/>
                              <a:pt x="0" y="457247"/>
                            </a:cubicBezTo>
                            <a:lnTo>
                              <a:pt x="29193" y="184511"/>
                            </a:lnTo>
                            <a:lnTo>
                              <a:pt x="13617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フリーフォーム: 図形 428">
                        <a:extLst>
                          <a:ext uri="{FF2B5EF4-FFF2-40B4-BE49-F238E27FC236}">
                            <a16:creationId xmlns:a16="http://schemas.microsoft.com/office/drawing/2014/main" id="{7AD733F6-D7E3-C0FF-998A-CE710651F37B}"/>
                          </a:ext>
                        </a:extLst>
                      </p:cNvPr>
                      <p:cNvSpPr/>
                      <p:nvPr/>
                    </p:nvSpPr>
                    <p:spPr>
                      <a:xfrm>
                        <a:off x="28706905" y="15320307"/>
                        <a:ext cx="528619" cy="690295"/>
                      </a:xfrm>
                      <a:custGeom>
                        <a:avLst/>
                        <a:gdLst>
                          <a:gd name="connsiteX0" fmla="*/ 60230 w 481840"/>
                          <a:gd name="connsiteY0" fmla="*/ 0 h 717283"/>
                          <a:gd name="connsiteX1" fmla="*/ 334002 w 481840"/>
                          <a:gd name="connsiteY1" fmla="*/ 27377 h 717283"/>
                          <a:gd name="connsiteX2" fmla="*/ 481840 w 481840"/>
                          <a:gd name="connsiteY2" fmla="*/ 323051 h 717283"/>
                          <a:gd name="connsiteX3" fmla="*/ 416134 w 481840"/>
                          <a:gd name="connsiteY3" fmla="*/ 657053 h 717283"/>
                          <a:gd name="connsiteX4" fmla="*/ 0 w 481840"/>
                          <a:gd name="connsiteY4" fmla="*/ 717283 h 717283"/>
                          <a:gd name="connsiteX5" fmla="*/ 60230 w 481840"/>
                          <a:gd name="connsiteY5" fmla="*/ 0 h 717283"/>
                          <a:gd name="connsiteX0" fmla="*/ 47530 w 481840"/>
                          <a:gd name="connsiteY0" fmla="*/ 0 h 717283"/>
                          <a:gd name="connsiteX1" fmla="*/ 334002 w 481840"/>
                          <a:gd name="connsiteY1" fmla="*/ 27377 h 717283"/>
                          <a:gd name="connsiteX2" fmla="*/ 481840 w 481840"/>
                          <a:gd name="connsiteY2" fmla="*/ 323051 h 717283"/>
                          <a:gd name="connsiteX3" fmla="*/ 416134 w 481840"/>
                          <a:gd name="connsiteY3" fmla="*/ 657053 h 717283"/>
                          <a:gd name="connsiteX4" fmla="*/ 0 w 481840"/>
                          <a:gd name="connsiteY4" fmla="*/ 717283 h 717283"/>
                          <a:gd name="connsiteX5" fmla="*/ 47530 w 481840"/>
                          <a:gd name="connsiteY5" fmla="*/ 0 h 717283"/>
                          <a:gd name="connsiteX0" fmla="*/ 47530 w 481840"/>
                          <a:gd name="connsiteY0" fmla="*/ 0 h 717283"/>
                          <a:gd name="connsiteX1" fmla="*/ 392740 w 481840"/>
                          <a:gd name="connsiteY1" fmla="*/ 30552 h 717283"/>
                          <a:gd name="connsiteX2" fmla="*/ 481840 w 481840"/>
                          <a:gd name="connsiteY2" fmla="*/ 323051 h 717283"/>
                          <a:gd name="connsiteX3" fmla="*/ 416134 w 481840"/>
                          <a:gd name="connsiteY3" fmla="*/ 657053 h 717283"/>
                          <a:gd name="connsiteX4" fmla="*/ 0 w 481840"/>
                          <a:gd name="connsiteY4" fmla="*/ 717283 h 717283"/>
                          <a:gd name="connsiteX5" fmla="*/ 47530 w 481840"/>
                          <a:gd name="connsiteY5" fmla="*/ 0 h 717283"/>
                          <a:gd name="connsiteX0" fmla="*/ 53880 w 488190"/>
                          <a:gd name="connsiteY0" fmla="*/ 0 h 690295"/>
                          <a:gd name="connsiteX1" fmla="*/ 399090 w 488190"/>
                          <a:gd name="connsiteY1" fmla="*/ 30552 h 690295"/>
                          <a:gd name="connsiteX2" fmla="*/ 488190 w 488190"/>
                          <a:gd name="connsiteY2" fmla="*/ 323051 h 690295"/>
                          <a:gd name="connsiteX3" fmla="*/ 422484 w 488190"/>
                          <a:gd name="connsiteY3" fmla="*/ 657053 h 690295"/>
                          <a:gd name="connsiteX4" fmla="*/ 0 w 488190"/>
                          <a:gd name="connsiteY4" fmla="*/ 690295 h 690295"/>
                          <a:gd name="connsiteX5" fmla="*/ 53880 w 488190"/>
                          <a:gd name="connsiteY5" fmla="*/ 0 h 690295"/>
                          <a:gd name="connsiteX0" fmla="*/ 53880 w 488190"/>
                          <a:gd name="connsiteY0" fmla="*/ 0 h 690295"/>
                          <a:gd name="connsiteX1" fmla="*/ 399090 w 488190"/>
                          <a:gd name="connsiteY1" fmla="*/ 30552 h 690295"/>
                          <a:gd name="connsiteX2" fmla="*/ 488190 w 488190"/>
                          <a:gd name="connsiteY2" fmla="*/ 323051 h 690295"/>
                          <a:gd name="connsiteX3" fmla="*/ 439946 w 488190"/>
                          <a:gd name="connsiteY3" fmla="*/ 633241 h 690295"/>
                          <a:gd name="connsiteX4" fmla="*/ 0 w 488190"/>
                          <a:gd name="connsiteY4" fmla="*/ 690295 h 690295"/>
                          <a:gd name="connsiteX5" fmla="*/ 53880 w 488190"/>
                          <a:gd name="connsiteY5" fmla="*/ 0 h 690295"/>
                          <a:gd name="connsiteX0" fmla="*/ 53880 w 526290"/>
                          <a:gd name="connsiteY0" fmla="*/ 0 h 690295"/>
                          <a:gd name="connsiteX1" fmla="*/ 399090 w 526290"/>
                          <a:gd name="connsiteY1" fmla="*/ 30552 h 690295"/>
                          <a:gd name="connsiteX2" fmla="*/ 526290 w 526290"/>
                          <a:gd name="connsiteY2" fmla="*/ 315113 h 690295"/>
                          <a:gd name="connsiteX3" fmla="*/ 439946 w 526290"/>
                          <a:gd name="connsiteY3" fmla="*/ 633241 h 690295"/>
                          <a:gd name="connsiteX4" fmla="*/ 0 w 526290"/>
                          <a:gd name="connsiteY4" fmla="*/ 690295 h 690295"/>
                          <a:gd name="connsiteX5" fmla="*/ 53880 w 526290"/>
                          <a:gd name="connsiteY5" fmla="*/ 0 h 690295"/>
                          <a:gd name="connsiteX0" fmla="*/ 53880 w 526290"/>
                          <a:gd name="connsiteY0" fmla="*/ 0 h 690295"/>
                          <a:gd name="connsiteX1" fmla="*/ 400678 w 526290"/>
                          <a:gd name="connsiteY1" fmla="*/ 30552 h 690295"/>
                          <a:gd name="connsiteX2" fmla="*/ 526290 w 526290"/>
                          <a:gd name="connsiteY2" fmla="*/ 315113 h 690295"/>
                          <a:gd name="connsiteX3" fmla="*/ 439946 w 526290"/>
                          <a:gd name="connsiteY3" fmla="*/ 633241 h 690295"/>
                          <a:gd name="connsiteX4" fmla="*/ 0 w 526290"/>
                          <a:gd name="connsiteY4" fmla="*/ 690295 h 690295"/>
                          <a:gd name="connsiteX5" fmla="*/ 53880 w 526290"/>
                          <a:gd name="connsiteY5" fmla="*/ 0 h 690295"/>
                          <a:gd name="connsiteX0" fmla="*/ 53880 w 526290"/>
                          <a:gd name="connsiteY0" fmla="*/ 0 h 690295"/>
                          <a:gd name="connsiteX1" fmla="*/ 400678 w 526290"/>
                          <a:gd name="connsiteY1" fmla="*/ 30552 h 690295"/>
                          <a:gd name="connsiteX2" fmla="*/ 526290 w 526290"/>
                          <a:gd name="connsiteY2" fmla="*/ 315113 h 690295"/>
                          <a:gd name="connsiteX3" fmla="*/ 432008 w 526290"/>
                          <a:gd name="connsiteY3" fmla="*/ 631654 h 690295"/>
                          <a:gd name="connsiteX4" fmla="*/ 0 w 526290"/>
                          <a:gd name="connsiteY4" fmla="*/ 690295 h 690295"/>
                          <a:gd name="connsiteX5" fmla="*/ 53880 w 526290"/>
                          <a:gd name="connsiteY5" fmla="*/ 0 h 690295"/>
                          <a:gd name="connsiteX0" fmla="*/ 53880 w 528104"/>
                          <a:gd name="connsiteY0" fmla="*/ 0 h 690295"/>
                          <a:gd name="connsiteX1" fmla="*/ 400678 w 528104"/>
                          <a:gd name="connsiteY1" fmla="*/ 30552 h 690295"/>
                          <a:gd name="connsiteX2" fmla="*/ 526290 w 528104"/>
                          <a:gd name="connsiteY2" fmla="*/ 315113 h 690295"/>
                          <a:gd name="connsiteX3" fmla="*/ 432008 w 528104"/>
                          <a:gd name="connsiteY3" fmla="*/ 631654 h 690295"/>
                          <a:gd name="connsiteX4" fmla="*/ 0 w 528104"/>
                          <a:gd name="connsiteY4" fmla="*/ 690295 h 690295"/>
                          <a:gd name="connsiteX5" fmla="*/ 53880 w 528104"/>
                          <a:gd name="connsiteY5" fmla="*/ 0 h 690295"/>
                          <a:gd name="connsiteX0" fmla="*/ 53880 w 528619"/>
                          <a:gd name="connsiteY0" fmla="*/ 0 h 690295"/>
                          <a:gd name="connsiteX1" fmla="*/ 400678 w 528619"/>
                          <a:gd name="connsiteY1" fmla="*/ 30552 h 690295"/>
                          <a:gd name="connsiteX2" fmla="*/ 526290 w 528619"/>
                          <a:gd name="connsiteY2" fmla="*/ 315113 h 690295"/>
                          <a:gd name="connsiteX3" fmla="*/ 432008 w 528619"/>
                          <a:gd name="connsiteY3" fmla="*/ 631654 h 690295"/>
                          <a:gd name="connsiteX4" fmla="*/ 0 w 528619"/>
                          <a:gd name="connsiteY4" fmla="*/ 690295 h 690295"/>
                          <a:gd name="connsiteX5" fmla="*/ 53880 w 528619"/>
                          <a:gd name="connsiteY5" fmla="*/ 0 h 690295"/>
                          <a:gd name="connsiteX0" fmla="*/ 53880 w 528619"/>
                          <a:gd name="connsiteY0" fmla="*/ 0 h 690295"/>
                          <a:gd name="connsiteX1" fmla="*/ 400678 w 528619"/>
                          <a:gd name="connsiteY1" fmla="*/ 30552 h 690295"/>
                          <a:gd name="connsiteX2" fmla="*/ 526290 w 528619"/>
                          <a:gd name="connsiteY2" fmla="*/ 315113 h 690295"/>
                          <a:gd name="connsiteX3" fmla="*/ 432008 w 528619"/>
                          <a:gd name="connsiteY3" fmla="*/ 631654 h 690295"/>
                          <a:gd name="connsiteX4" fmla="*/ 0 w 528619"/>
                          <a:gd name="connsiteY4" fmla="*/ 690295 h 690295"/>
                          <a:gd name="connsiteX5" fmla="*/ 53880 w 528619"/>
                          <a:gd name="connsiteY5" fmla="*/ 0 h 690295"/>
                          <a:gd name="connsiteX0" fmla="*/ 53880 w 528619"/>
                          <a:gd name="connsiteY0" fmla="*/ 0 h 690295"/>
                          <a:gd name="connsiteX1" fmla="*/ 400678 w 528619"/>
                          <a:gd name="connsiteY1" fmla="*/ 30552 h 690295"/>
                          <a:gd name="connsiteX2" fmla="*/ 526290 w 528619"/>
                          <a:gd name="connsiteY2" fmla="*/ 315113 h 690295"/>
                          <a:gd name="connsiteX3" fmla="*/ 432008 w 528619"/>
                          <a:gd name="connsiteY3" fmla="*/ 631654 h 690295"/>
                          <a:gd name="connsiteX4" fmla="*/ 0 w 528619"/>
                          <a:gd name="connsiteY4" fmla="*/ 690295 h 690295"/>
                          <a:gd name="connsiteX5" fmla="*/ 53880 w 528619"/>
                          <a:gd name="connsiteY5" fmla="*/ 0 h 69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19" h="690295">
                            <a:moveTo>
                              <a:pt x="53880" y="0"/>
                            </a:moveTo>
                            <a:lnTo>
                              <a:pt x="400678" y="30552"/>
                            </a:lnTo>
                            <a:lnTo>
                              <a:pt x="526290" y="315113"/>
                            </a:lnTo>
                            <a:cubicBezTo>
                              <a:pt x="540900" y="457139"/>
                              <a:pt x="484073" y="522965"/>
                              <a:pt x="432008" y="631654"/>
                            </a:cubicBezTo>
                            <a:cubicBezTo>
                              <a:pt x="283243" y="686126"/>
                              <a:pt x="148765" y="688210"/>
                              <a:pt x="0" y="690295"/>
                            </a:cubicBezTo>
                            <a:lnTo>
                              <a:pt x="5388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正方形/長方形 429">
                        <a:extLst>
                          <a:ext uri="{FF2B5EF4-FFF2-40B4-BE49-F238E27FC236}">
                            <a16:creationId xmlns:a16="http://schemas.microsoft.com/office/drawing/2014/main" id="{9ACA9F48-4AD6-BEFF-557A-54E62CED17A6}"/>
                          </a:ext>
                        </a:extLst>
                      </p:cNvPr>
                      <p:cNvSpPr/>
                      <p:nvPr/>
                    </p:nvSpPr>
                    <p:spPr>
                      <a:xfrm rot="300000">
                        <a:off x="27597385" y="15216119"/>
                        <a:ext cx="1070073" cy="53200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フリーフォーム: 図形 430">
                        <a:extLst>
                          <a:ext uri="{FF2B5EF4-FFF2-40B4-BE49-F238E27FC236}">
                            <a16:creationId xmlns:a16="http://schemas.microsoft.com/office/drawing/2014/main" id="{53B9AB0D-8C1D-83DE-4BD4-663B8900532C}"/>
                          </a:ext>
                        </a:extLst>
                      </p:cNvPr>
                      <p:cNvSpPr/>
                      <p:nvPr/>
                    </p:nvSpPr>
                    <p:spPr>
                      <a:xfrm>
                        <a:off x="24595221" y="13255863"/>
                        <a:ext cx="4619577" cy="2618945"/>
                      </a:xfrm>
                      <a:custGeom>
                        <a:avLst/>
                        <a:gdLst>
                          <a:gd name="connsiteX0" fmla="*/ 3630099 w 4654502"/>
                          <a:gd name="connsiteY0" fmla="*/ 556890 h 2571320"/>
                          <a:gd name="connsiteX1" fmla="*/ 3788229 w 4654502"/>
                          <a:gd name="connsiteY1" fmla="*/ 715019 h 2571320"/>
                          <a:gd name="connsiteX2" fmla="*/ 3293215 w 4654502"/>
                          <a:gd name="connsiteY2" fmla="*/ 1540042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59459 w 4654502"/>
                          <a:gd name="connsiteY22" fmla="*/ 1533167 h 2571320"/>
                          <a:gd name="connsiteX23" fmla="*/ 3630099 w 4654502"/>
                          <a:gd name="connsiteY23" fmla="*/ 556890 h 2571320"/>
                          <a:gd name="connsiteX0" fmla="*/ 3630099 w 4654502"/>
                          <a:gd name="connsiteY0" fmla="*/ 556890 h 2571320"/>
                          <a:gd name="connsiteX1" fmla="*/ 3788229 w 4654502"/>
                          <a:gd name="connsiteY1" fmla="*/ 715019 h 2571320"/>
                          <a:gd name="connsiteX2" fmla="*/ 3293215 w 4654502"/>
                          <a:gd name="connsiteY2" fmla="*/ 1540042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81684 w 4654502"/>
                          <a:gd name="connsiteY22" fmla="*/ 1529992 h 2571320"/>
                          <a:gd name="connsiteX23" fmla="*/ 3630099 w 4654502"/>
                          <a:gd name="connsiteY23" fmla="*/ 556890 h 2571320"/>
                          <a:gd name="connsiteX0" fmla="*/ 3630099 w 4654502"/>
                          <a:gd name="connsiteY0" fmla="*/ 556890 h 2571320"/>
                          <a:gd name="connsiteX1" fmla="*/ 3788229 w 4654502"/>
                          <a:gd name="connsiteY1" fmla="*/ 715019 h 2571320"/>
                          <a:gd name="connsiteX2" fmla="*/ 3251940 w 4654502"/>
                          <a:gd name="connsiteY2" fmla="*/ 1541629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81684 w 4654502"/>
                          <a:gd name="connsiteY22" fmla="*/ 1529992 h 2571320"/>
                          <a:gd name="connsiteX23" fmla="*/ 3630099 w 4654502"/>
                          <a:gd name="connsiteY23" fmla="*/ 556890 h 2571320"/>
                          <a:gd name="connsiteX0" fmla="*/ 3630099 w 4654502"/>
                          <a:gd name="connsiteY0" fmla="*/ 556890 h 2571320"/>
                          <a:gd name="connsiteX1" fmla="*/ 3799341 w 4654502"/>
                          <a:gd name="connsiteY1" fmla="*/ 708669 h 2571320"/>
                          <a:gd name="connsiteX2" fmla="*/ 3251940 w 4654502"/>
                          <a:gd name="connsiteY2" fmla="*/ 1541629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81684 w 4654502"/>
                          <a:gd name="connsiteY22" fmla="*/ 1529992 h 2571320"/>
                          <a:gd name="connsiteX23" fmla="*/ 3630099 w 4654502"/>
                          <a:gd name="connsiteY23" fmla="*/ 556890 h 2571320"/>
                          <a:gd name="connsiteX0" fmla="*/ 3692012 w 4654502"/>
                          <a:gd name="connsiteY0" fmla="*/ 591815 h 2571320"/>
                          <a:gd name="connsiteX1" fmla="*/ 3799341 w 4654502"/>
                          <a:gd name="connsiteY1" fmla="*/ 708669 h 2571320"/>
                          <a:gd name="connsiteX2" fmla="*/ 3251940 w 4654502"/>
                          <a:gd name="connsiteY2" fmla="*/ 1541629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81684 w 4654502"/>
                          <a:gd name="connsiteY22" fmla="*/ 1529992 h 2571320"/>
                          <a:gd name="connsiteX23" fmla="*/ 3692012 w 4654502"/>
                          <a:gd name="connsiteY23" fmla="*/ 591815 h 2571320"/>
                          <a:gd name="connsiteX0" fmla="*/ 3692012 w 4654502"/>
                          <a:gd name="connsiteY0" fmla="*/ 591815 h 2571320"/>
                          <a:gd name="connsiteX1" fmla="*/ 3799341 w 4654502"/>
                          <a:gd name="connsiteY1" fmla="*/ 708669 h 2571320"/>
                          <a:gd name="connsiteX2" fmla="*/ 3251940 w 4654502"/>
                          <a:gd name="connsiteY2" fmla="*/ 1541629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70572 w 4654502"/>
                          <a:gd name="connsiteY22" fmla="*/ 1533167 h 2571320"/>
                          <a:gd name="connsiteX23" fmla="*/ 3692012 w 4654502"/>
                          <a:gd name="connsiteY23" fmla="*/ 591815 h 2571320"/>
                          <a:gd name="connsiteX0" fmla="*/ 3692012 w 4654502"/>
                          <a:gd name="connsiteY0" fmla="*/ 591815 h 2571320"/>
                          <a:gd name="connsiteX1" fmla="*/ 3799341 w 4654502"/>
                          <a:gd name="connsiteY1" fmla="*/ 708669 h 2571320"/>
                          <a:gd name="connsiteX2" fmla="*/ 3251940 w 4654502"/>
                          <a:gd name="connsiteY2" fmla="*/ 1541629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75335 w 4654502"/>
                          <a:gd name="connsiteY22" fmla="*/ 1518879 h 2571320"/>
                          <a:gd name="connsiteX23" fmla="*/ 3692012 w 4654502"/>
                          <a:gd name="connsiteY23" fmla="*/ 591815 h 2571320"/>
                          <a:gd name="connsiteX0" fmla="*/ 3692012 w 4654502"/>
                          <a:gd name="connsiteY0" fmla="*/ 591815 h 2571320"/>
                          <a:gd name="connsiteX1" fmla="*/ 3799341 w 4654502"/>
                          <a:gd name="connsiteY1" fmla="*/ 708669 h 2571320"/>
                          <a:gd name="connsiteX2" fmla="*/ 3251940 w 4654502"/>
                          <a:gd name="connsiteY2" fmla="*/ 1541629 h 2571320"/>
                          <a:gd name="connsiteX3" fmla="*/ 4441371 w 4654502"/>
                          <a:gd name="connsiteY3" fmla="*/ 1684421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75335 w 4654502"/>
                          <a:gd name="connsiteY22" fmla="*/ 1523642 h 2571320"/>
                          <a:gd name="connsiteX23" fmla="*/ 3692012 w 4654502"/>
                          <a:gd name="connsiteY23" fmla="*/ 591815 h 2571320"/>
                          <a:gd name="connsiteX0" fmla="*/ 3692012 w 4654502"/>
                          <a:gd name="connsiteY0" fmla="*/ 591815 h 2571320"/>
                          <a:gd name="connsiteX1" fmla="*/ 3799341 w 4654502"/>
                          <a:gd name="connsiteY1" fmla="*/ 708669 h 2571320"/>
                          <a:gd name="connsiteX2" fmla="*/ 3251940 w 4654502"/>
                          <a:gd name="connsiteY2" fmla="*/ 1541629 h 2571320"/>
                          <a:gd name="connsiteX3" fmla="*/ 4471533 w 4654502"/>
                          <a:gd name="connsiteY3" fmla="*/ 1655846 h 2571320"/>
                          <a:gd name="connsiteX4" fmla="*/ 4654502 w 4654502"/>
                          <a:gd name="connsiteY4" fmla="*/ 2021305 h 2571320"/>
                          <a:gd name="connsiteX5" fmla="*/ 4131988 w 4654502"/>
                          <a:gd name="connsiteY5" fmla="*/ 1986929 h 2571320"/>
                          <a:gd name="connsiteX6" fmla="*/ 4159489 w 4654502"/>
                          <a:gd name="connsiteY6" fmla="*/ 1815049 h 2571320"/>
                          <a:gd name="connsiteX7" fmla="*/ 969402 w 4654502"/>
                          <a:gd name="connsiteY7" fmla="*/ 1553792 h 2571320"/>
                          <a:gd name="connsiteX8" fmla="*/ 914400 w 4654502"/>
                          <a:gd name="connsiteY8" fmla="*/ 2571320 h 2571320"/>
                          <a:gd name="connsiteX9" fmla="*/ 770021 w 4654502"/>
                          <a:gd name="connsiteY9" fmla="*/ 2571320 h 2571320"/>
                          <a:gd name="connsiteX10" fmla="*/ 852523 w 4654502"/>
                          <a:gd name="connsiteY10" fmla="*/ 1870051 h 2571320"/>
                          <a:gd name="connsiteX11" fmla="*/ 749396 w 4654502"/>
                          <a:gd name="connsiteY11" fmla="*/ 1540042 h 2571320"/>
                          <a:gd name="connsiteX12" fmla="*/ 501889 w 4654502"/>
                          <a:gd name="connsiteY12" fmla="*/ 1512541 h 2571320"/>
                          <a:gd name="connsiteX13" fmla="*/ 563765 w 4654502"/>
                          <a:gd name="connsiteY13" fmla="*/ 1375037 h 2571320"/>
                          <a:gd name="connsiteX14" fmla="*/ 666893 w 4654502"/>
                          <a:gd name="connsiteY14" fmla="*/ 1024403 h 2571320"/>
                          <a:gd name="connsiteX15" fmla="*/ 0 w 4654502"/>
                          <a:gd name="connsiteY15" fmla="*/ 914400 h 2571320"/>
                          <a:gd name="connsiteX16" fmla="*/ 20626 w 4654502"/>
                          <a:gd name="connsiteY16" fmla="*/ 797522 h 2571320"/>
                          <a:gd name="connsiteX17" fmla="*/ 680644 w 4654502"/>
                          <a:gd name="connsiteY17" fmla="*/ 859398 h 2571320"/>
                          <a:gd name="connsiteX18" fmla="*/ 962526 w 4654502"/>
                          <a:gd name="connsiteY18" fmla="*/ 0 h 2571320"/>
                          <a:gd name="connsiteX19" fmla="*/ 1175657 w 4654502"/>
                          <a:gd name="connsiteY19" fmla="*/ 82502 h 2571320"/>
                          <a:gd name="connsiteX20" fmla="*/ 852523 w 4654502"/>
                          <a:gd name="connsiteY20" fmla="*/ 831897 h 2571320"/>
                          <a:gd name="connsiteX21" fmla="*/ 728770 w 4654502"/>
                          <a:gd name="connsiteY21" fmla="*/ 1354412 h 2571320"/>
                          <a:gd name="connsiteX22" fmla="*/ 3075335 w 4654502"/>
                          <a:gd name="connsiteY22" fmla="*/ 1523642 h 2571320"/>
                          <a:gd name="connsiteX23" fmla="*/ 3692012 w 4654502"/>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31988 w 4670377"/>
                          <a:gd name="connsiteY5" fmla="*/ 1986929 h 2571320"/>
                          <a:gd name="connsiteX6" fmla="*/ 4159489 w 4670377"/>
                          <a:gd name="connsiteY6" fmla="*/ 1815049 h 2571320"/>
                          <a:gd name="connsiteX7" fmla="*/ 969402 w 4670377"/>
                          <a:gd name="connsiteY7" fmla="*/ 1553792 h 2571320"/>
                          <a:gd name="connsiteX8" fmla="*/ 914400 w 4670377"/>
                          <a:gd name="connsiteY8" fmla="*/ 2571320 h 2571320"/>
                          <a:gd name="connsiteX9" fmla="*/ 770021 w 4670377"/>
                          <a:gd name="connsiteY9" fmla="*/ 2571320 h 2571320"/>
                          <a:gd name="connsiteX10" fmla="*/ 852523 w 4670377"/>
                          <a:gd name="connsiteY10" fmla="*/ 1870051 h 2571320"/>
                          <a:gd name="connsiteX11" fmla="*/ 749396 w 4670377"/>
                          <a:gd name="connsiteY11" fmla="*/ 1540042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159489 w 4670377"/>
                          <a:gd name="connsiteY6" fmla="*/ 1815049 h 2571320"/>
                          <a:gd name="connsiteX7" fmla="*/ 969402 w 4670377"/>
                          <a:gd name="connsiteY7" fmla="*/ 1553792 h 2571320"/>
                          <a:gd name="connsiteX8" fmla="*/ 914400 w 4670377"/>
                          <a:gd name="connsiteY8" fmla="*/ 2571320 h 2571320"/>
                          <a:gd name="connsiteX9" fmla="*/ 770021 w 4670377"/>
                          <a:gd name="connsiteY9" fmla="*/ 2571320 h 2571320"/>
                          <a:gd name="connsiteX10" fmla="*/ 852523 w 4670377"/>
                          <a:gd name="connsiteY10" fmla="*/ 1870051 h 2571320"/>
                          <a:gd name="connsiteX11" fmla="*/ 749396 w 4670377"/>
                          <a:gd name="connsiteY11" fmla="*/ 1540042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969402 w 4670377"/>
                          <a:gd name="connsiteY7" fmla="*/ 1553792 h 2571320"/>
                          <a:gd name="connsiteX8" fmla="*/ 914400 w 4670377"/>
                          <a:gd name="connsiteY8" fmla="*/ 2571320 h 2571320"/>
                          <a:gd name="connsiteX9" fmla="*/ 770021 w 4670377"/>
                          <a:gd name="connsiteY9" fmla="*/ 2571320 h 2571320"/>
                          <a:gd name="connsiteX10" fmla="*/ 852523 w 4670377"/>
                          <a:gd name="connsiteY10" fmla="*/ 1870051 h 2571320"/>
                          <a:gd name="connsiteX11" fmla="*/ 749396 w 4670377"/>
                          <a:gd name="connsiteY11" fmla="*/ 1540042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969402 w 4670377"/>
                          <a:gd name="connsiteY7" fmla="*/ 1553792 h 2571320"/>
                          <a:gd name="connsiteX8" fmla="*/ 914400 w 4670377"/>
                          <a:gd name="connsiteY8" fmla="*/ 2571320 h 2571320"/>
                          <a:gd name="connsiteX9" fmla="*/ 770021 w 4670377"/>
                          <a:gd name="connsiteY9" fmla="*/ 2571320 h 2571320"/>
                          <a:gd name="connsiteX10" fmla="*/ 852523 w 4670377"/>
                          <a:gd name="connsiteY10" fmla="*/ 1870051 h 2571320"/>
                          <a:gd name="connsiteX11" fmla="*/ 749396 w 4670377"/>
                          <a:gd name="connsiteY11" fmla="*/ 1540042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4400 w 4670377"/>
                          <a:gd name="connsiteY8" fmla="*/ 2571320 h 2571320"/>
                          <a:gd name="connsiteX9" fmla="*/ 770021 w 4670377"/>
                          <a:gd name="connsiteY9" fmla="*/ 2571320 h 2571320"/>
                          <a:gd name="connsiteX10" fmla="*/ 852523 w 4670377"/>
                          <a:gd name="connsiteY10" fmla="*/ 1870051 h 2571320"/>
                          <a:gd name="connsiteX11" fmla="*/ 749396 w 4670377"/>
                          <a:gd name="connsiteY11" fmla="*/ 1540042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4400 w 4670377"/>
                          <a:gd name="connsiteY8" fmla="*/ 2571320 h 2571320"/>
                          <a:gd name="connsiteX9" fmla="*/ 770021 w 4670377"/>
                          <a:gd name="connsiteY9" fmla="*/ 2571320 h 2571320"/>
                          <a:gd name="connsiteX10" fmla="*/ 852523 w 4670377"/>
                          <a:gd name="connsiteY10" fmla="*/ 1870051 h 2571320"/>
                          <a:gd name="connsiteX11" fmla="*/ 782733 w 4670377"/>
                          <a:gd name="connsiteY11" fmla="*/ 1532104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70021 w 4670377"/>
                          <a:gd name="connsiteY9" fmla="*/ 2571320 h 2571320"/>
                          <a:gd name="connsiteX10" fmla="*/ 852523 w 4670377"/>
                          <a:gd name="connsiteY10" fmla="*/ 1870051 h 2571320"/>
                          <a:gd name="connsiteX11" fmla="*/ 782733 w 4670377"/>
                          <a:gd name="connsiteY11" fmla="*/ 1532104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90659 w 4670377"/>
                          <a:gd name="connsiteY9" fmla="*/ 2557033 h 2571320"/>
                          <a:gd name="connsiteX10" fmla="*/ 852523 w 4670377"/>
                          <a:gd name="connsiteY10" fmla="*/ 1870051 h 2571320"/>
                          <a:gd name="connsiteX11" fmla="*/ 782733 w 4670377"/>
                          <a:gd name="connsiteY11" fmla="*/ 1532104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28770 w 4670377"/>
                          <a:gd name="connsiteY21" fmla="*/ 135441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90659 w 4670377"/>
                          <a:gd name="connsiteY9" fmla="*/ 2557033 h 2571320"/>
                          <a:gd name="connsiteX10" fmla="*/ 852523 w 4670377"/>
                          <a:gd name="connsiteY10" fmla="*/ 1870051 h 2571320"/>
                          <a:gd name="connsiteX11" fmla="*/ 782733 w 4670377"/>
                          <a:gd name="connsiteY11" fmla="*/ 1532104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12895 w 4670377"/>
                          <a:gd name="connsiteY21" fmla="*/ 1322662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90659 w 4670377"/>
                          <a:gd name="connsiteY9" fmla="*/ 2557033 h 2571320"/>
                          <a:gd name="connsiteX10" fmla="*/ 852523 w 4670377"/>
                          <a:gd name="connsiteY10" fmla="*/ 1870051 h 2571320"/>
                          <a:gd name="connsiteX11" fmla="*/ 782733 w 4670377"/>
                          <a:gd name="connsiteY11" fmla="*/ 1532104 h 2571320"/>
                          <a:gd name="connsiteX12" fmla="*/ 501889 w 4670377"/>
                          <a:gd name="connsiteY12" fmla="*/ 1512541 h 2571320"/>
                          <a:gd name="connsiteX13" fmla="*/ 563765 w 4670377"/>
                          <a:gd name="connsiteY13" fmla="*/ 1375037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12895 w 4670377"/>
                          <a:gd name="connsiteY21" fmla="*/ 1317899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90659 w 4670377"/>
                          <a:gd name="connsiteY9" fmla="*/ 2557033 h 2571320"/>
                          <a:gd name="connsiteX10" fmla="*/ 852523 w 4670377"/>
                          <a:gd name="connsiteY10" fmla="*/ 1870051 h 2571320"/>
                          <a:gd name="connsiteX11" fmla="*/ 782733 w 4670377"/>
                          <a:gd name="connsiteY11" fmla="*/ 1532104 h 2571320"/>
                          <a:gd name="connsiteX12" fmla="*/ 501889 w 4670377"/>
                          <a:gd name="connsiteY12" fmla="*/ 1512541 h 2571320"/>
                          <a:gd name="connsiteX13" fmla="*/ 573290 w 4670377"/>
                          <a:gd name="connsiteY13" fmla="*/ 1313124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12895 w 4670377"/>
                          <a:gd name="connsiteY21" fmla="*/ 1317899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90659 w 4670377"/>
                          <a:gd name="connsiteY9" fmla="*/ 2557033 h 2571320"/>
                          <a:gd name="connsiteX10" fmla="*/ 852523 w 4670377"/>
                          <a:gd name="connsiteY10" fmla="*/ 1870051 h 2571320"/>
                          <a:gd name="connsiteX11" fmla="*/ 782733 w 4670377"/>
                          <a:gd name="connsiteY11" fmla="*/ 1532104 h 2571320"/>
                          <a:gd name="connsiteX12" fmla="*/ 559039 w 4670377"/>
                          <a:gd name="connsiteY12" fmla="*/ 1512541 h 2571320"/>
                          <a:gd name="connsiteX13" fmla="*/ 573290 w 4670377"/>
                          <a:gd name="connsiteY13" fmla="*/ 1313124 h 2571320"/>
                          <a:gd name="connsiteX14" fmla="*/ 666893 w 4670377"/>
                          <a:gd name="connsiteY14" fmla="*/ 10244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12895 w 4670377"/>
                          <a:gd name="connsiteY21" fmla="*/ 1317899 h 2571320"/>
                          <a:gd name="connsiteX22" fmla="*/ 3075335 w 4670377"/>
                          <a:gd name="connsiteY22" fmla="*/ 1523642 h 2571320"/>
                          <a:gd name="connsiteX23" fmla="*/ 3692012 w 4670377"/>
                          <a:gd name="connsiteY23" fmla="*/ 591815 h 2571320"/>
                          <a:gd name="connsiteX0" fmla="*/ 3692012 w 4670377"/>
                          <a:gd name="connsiteY0" fmla="*/ 591815 h 2571320"/>
                          <a:gd name="connsiteX1" fmla="*/ 3799341 w 4670377"/>
                          <a:gd name="connsiteY1" fmla="*/ 708669 h 2571320"/>
                          <a:gd name="connsiteX2" fmla="*/ 3251940 w 4670377"/>
                          <a:gd name="connsiteY2" fmla="*/ 1541629 h 2571320"/>
                          <a:gd name="connsiteX3" fmla="*/ 4471533 w 4670377"/>
                          <a:gd name="connsiteY3" fmla="*/ 1655846 h 2571320"/>
                          <a:gd name="connsiteX4" fmla="*/ 4670377 w 4670377"/>
                          <a:gd name="connsiteY4" fmla="*/ 2018130 h 2571320"/>
                          <a:gd name="connsiteX5" fmla="*/ 4195488 w 4670377"/>
                          <a:gd name="connsiteY5" fmla="*/ 1971054 h 2571320"/>
                          <a:gd name="connsiteX6" fmla="*/ 4200764 w 4670377"/>
                          <a:gd name="connsiteY6" fmla="*/ 1832511 h 2571320"/>
                          <a:gd name="connsiteX7" fmla="*/ 1021790 w 4670377"/>
                          <a:gd name="connsiteY7" fmla="*/ 1544267 h 2571320"/>
                          <a:gd name="connsiteX8" fmla="*/ 917575 w 4670377"/>
                          <a:gd name="connsiteY8" fmla="*/ 2571320 h 2571320"/>
                          <a:gd name="connsiteX9" fmla="*/ 790659 w 4670377"/>
                          <a:gd name="connsiteY9" fmla="*/ 2557033 h 2571320"/>
                          <a:gd name="connsiteX10" fmla="*/ 852523 w 4670377"/>
                          <a:gd name="connsiteY10" fmla="*/ 1870051 h 2571320"/>
                          <a:gd name="connsiteX11" fmla="*/ 782733 w 4670377"/>
                          <a:gd name="connsiteY11" fmla="*/ 1532104 h 2571320"/>
                          <a:gd name="connsiteX12" fmla="*/ 559039 w 4670377"/>
                          <a:gd name="connsiteY12" fmla="*/ 1512541 h 2571320"/>
                          <a:gd name="connsiteX13" fmla="*/ 573290 w 4670377"/>
                          <a:gd name="connsiteY13" fmla="*/ 1313124 h 2571320"/>
                          <a:gd name="connsiteX14" fmla="*/ 684356 w 4670377"/>
                          <a:gd name="connsiteY14" fmla="*/ 999003 h 2571320"/>
                          <a:gd name="connsiteX15" fmla="*/ 0 w 4670377"/>
                          <a:gd name="connsiteY15" fmla="*/ 914400 h 2571320"/>
                          <a:gd name="connsiteX16" fmla="*/ 20626 w 4670377"/>
                          <a:gd name="connsiteY16" fmla="*/ 797522 h 2571320"/>
                          <a:gd name="connsiteX17" fmla="*/ 680644 w 4670377"/>
                          <a:gd name="connsiteY17" fmla="*/ 859398 h 2571320"/>
                          <a:gd name="connsiteX18" fmla="*/ 962526 w 4670377"/>
                          <a:gd name="connsiteY18" fmla="*/ 0 h 2571320"/>
                          <a:gd name="connsiteX19" fmla="*/ 1175657 w 4670377"/>
                          <a:gd name="connsiteY19" fmla="*/ 82502 h 2571320"/>
                          <a:gd name="connsiteX20" fmla="*/ 852523 w 4670377"/>
                          <a:gd name="connsiteY20" fmla="*/ 831897 h 2571320"/>
                          <a:gd name="connsiteX21" fmla="*/ 712895 w 4670377"/>
                          <a:gd name="connsiteY21" fmla="*/ 1317899 h 2571320"/>
                          <a:gd name="connsiteX22" fmla="*/ 3075335 w 4670377"/>
                          <a:gd name="connsiteY22" fmla="*/ 1523642 h 2571320"/>
                          <a:gd name="connsiteX23" fmla="*/ 3692012 w 4670377"/>
                          <a:gd name="connsiteY23" fmla="*/ 591815 h 2571320"/>
                          <a:gd name="connsiteX0" fmla="*/ 3671386 w 4649751"/>
                          <a:gd name="connsiteY0" fmla="*/ 591815 h 2571320"/>
                          <a:gd name="connsiteX1" fmla="*/ 3778715 w 4649751"/>
                          <a:gd name="connsiteY1" fmla="*/ 708669 h 2571320"/>
                          <a:gd name="connsiteX2" fmla="*/ 3231314 w 4649751"/>
                          <a:gd name="connsiteY2" fmla="*/ 1541629 h 2571320"/>
                          <a:gd name="connsiteX3" fmla="*/ 4450907 w 4649751"/>
                          <a:gd name="connsiteY3" fmla="*/ 1655846 h 2571320"/>
                          <a:gd name="connsiteX4" fmla="*/ 4649751 w 4649751"/>
                          <a:gd name="connsiteY4" fmla="*/ 2018130 h 2571320"/>
                          <a:gd name="connsiteX5" fmla="*/ 4174862 w 4649751"/>
                          <a:gd name="connsiteY5" fmla="*/ 1971054 h 2571320"/>
                          <a:gd name="connsiteX6" fmla="*/ 4180138 w 4649751"/>
                          <a:gd name="connsiteY6" fmla="*/ 1832511 h 2571320"/>
                          <a:gd name="connsiteX7" fmla="*/ 1001164 w 4649751"/>
                          <a:gd name="connsiteY7" fmla="*/ 1544267 h 2571320"/>
                          <a:gd name="connsiteX8" fmla="*/ 896949 w 4649751"/>
                          <a:gd name="connsiteY8" fmla="*/ 2571320 h 2571320"/>
                          <a:gd name="connsiteX9" fmla="*/ 770033 w 4649751"/>
                          <a:gd name="connsiteY9" fmla="*/ 2557033 h 2571320"/>
                          <a:gd name="connsiteX10" fmla="*/ 831897 w 4649751"/>
                          <a:gd name="connsiteY10" fmla="*/ 1870051 h 2571320"/>
                          <a:gd name="connsiteX11" fmla="*/ 762107 w 4649751"/>
                          <a:gd name="connsiteY11" fmla="*/ 1532104 h 2571320"/>
                          <a:gd name="connsiteX12" fmla="*/ 538413 w 4649751"/>
                          <a:gd name="connsiteY12" fmla="*/ 1512541 h 2571320"/>
                          <a:gd name="connsiteX13" fmla="*/ 552664 w 4649751"/>
                          <a:gd name="connsiteY13" fmla="*/ 1313124 h 2571320"/>
                          <a:gd name="connsiteX14" fmla="*/ 663730 w 4649751"/>
                          <a:gd name="connsiteY14" fmla="*/ 999003 h 2571320"/>
                          <a:gd name="connsiteX15" fmla="*/ 30174 w 4649751"/>
                          <a:gd name="connsiteY15" fmla="*/ 920750 h 2571320"/>
                          <a:gd name="connsiteX16" fmla="*/ 0 w 4649751"/>
                          <a:gd name="connsiteY16" fmla="*/ 797522 h 2571320"/>
                          <a:gd name="connsiteX17" fmla="*/ 660018 w 4649751"/>
                          <a:gd name="connsiteY17" fmla="*/ 859398 h 2571320"/>
                          <a:gd name="connsiteX18" fmla="*/ 941900 w 4649751"/>
                          <a:gd name="connsiteY18" fmla="*/ 0 h 2571320"/>
                          <a:gd name="connsiteX19" fmla="*/ 1155031 w 4649751"/>
                          <a:gd name="connsiteY19" fmla="*/ 82502 h 2571320"/>
                          <a:gd name="connsiteX20" fmla="*/ 831897 w 4649751"/>
                          <a:gd name="connsiteY20" fmla="*/ 831897 h 2571320"/>
                          <a:gd name="connsiteX21" fmla="*/ 692269 w 4649751"/>
                          <a:gd name="connsiteY21" fmla="*/ 1317899 h 2571320"/>
                          <a:gd name="connsiteX22" fmla="*/ 3054709 w 4649751"/>
                          <a:gd name="connsiteY22" fmla="*/ 1523642 h 2571320"/>
                          <a:gd name="connsiteX23" fmla="*/ 3671386 w 4649751"/>
                          <a:gd name="connsiteY23" fmla="*/ 591815 h 2571320"/>
                          <a:gd name="connsiteX0" fmla="*/ 3641212 w 4619577"/>
                          <a:gd name="connsiteY0" fmla="*/ 591815 h 2571320"/>
                          <a:gd name="connsiteX1" fmla="*/ 3748541 w 4619577"/>
                          <a:gd name="connsiteY1" fmla="*/ 708669 h 2571320"/>
                          <a:gd name="connsiteX2" fmla="*/ 3201140 w 4619577"/>
                          <a:gd name="connsiteY2" fmla="*/ 1541629 h 2571320"/>
                          <a:gd name="connsiteX3" fmla="*/ 4420733 w 4619577"/>
                          <a:gd name="connsiteY3" fmla="*/ 1655846 h 2571320"/>
                          <a:gd name="connsiteX4" fmla="*/ 4619577 w 4619577"/>
                          <a:gd name="connsiteY4" fmla="*/ 2018130 h 2571320"/>
                          <a:gd name="connsiteX5" fmla="*/ 4144688 w 4619577"/>
                          <a:gd name="connsiteY5" fmla="*/ 1971054 h 2571320"/>
                          <a:gd name="connsiteX6" fmla="*/ 4149964 w 4619577"/>
                          <a:gd name="connsiteY6" fmla="*/ 1832511 h 2571320"/>
                          <a:gd name="connsiteX7" fmla="*/ 970990 w 4619577"/>
                          <a:gd name="connsiteY7" fmla="*/ 1544267 h 2571320"/>
                          <a:gd name="connsiteX8" fmla="*/ 866775 w 4619577"/>
                          <a:gd name="connsiteY8" fmla="*/ 2571320 h 2571320"/>
                          <a:gd name="connsiteX9" fmla="*/ 739859 w 4619577"/>
                          <a:gd name="connsiteY9" fmla="*/ 2557033 h 2571320"/>
                          <a:gd name="connsiteX10" fmla="*/ 801723 w 4619577"/>
                          <a:gd name="connsiteY10" fmla="*/ 1870051 h 2571320"/>
                          <a:gd name="connsiteX11" fmla="*/ 731933 w 4619577"/>
                          <a:gd name="connsiteY11" fmla="*/ 1532104 h 2571320"/>
                          <a:gd name="connsiteX12" fmla="*/ 508239 w 4619577"/>
                          <a:gd name="connsiteY12" fmla="*/ 1512541 h 2571320"/>
                          <a:gd name="connsiteX13" fmla="*/ 522490 w 4619577"/>
                          <a:gd name="connsiteY13" fmla="*/ 1313124 h 2571320"/>
                          <a:gd name="connsiteX14" fmla="*/ 633556 w 4619577"/>
                          <a:gd name="connsiteY14" fmla="*/ 999003 h 2571320"/>
                          <a:gd name="connsiteX15" fmla="*/ 0 w 4619577"/>
                          <a:gd name="connsiteY15" fmla="*/ 920750 h 2571320"/>
                          <a:gd name="connsiteX16" fmla="*/ 7926 w 4619577"/>
                          <a:gd name="connsiteY16" fmla="*/ 792760 h 2571320"/>
                          <a:gd name="connsiteX17" fmla="*/ 629844 w 4619577"/>
                          <a:gd name="connsiteY17" fmla="*/ 859398 h 2571320"/>
                          <a:gd name="connsiteX18" fmla="*/ 911726 w 4619577"/>
                          <a:gd name="connsiteY18" fmla="*/ 0 h 2571320"/>
                          <a:gd name="connsiteX19" fmla="*/ 1124857 w 4619577"/>
                          <a:gd name="connsiteY19" fmla="*/ 82502 h 2571320"/>
                          <a:gd name="connsiteX20" fmla="*/ 801723 w 4619577"/>
                          <a:gd name="connsiteY20" fmla="*/ 831897 h 2571320"/>
                          <a:gd name="connsiteX21" fmla="*/ 662095 w 4619577"/>
                          <a:gd name="connsiteY21" fmla="*/ 1317899 h 2571320"/>
                          <a:gd name="connsiteX22" fmla="*/ 3024535 w 4619577"/>
                          <a:gd name="connsiteY22" fmla="*/ 1523642 h 2571320"/>
                          <a:gd name="connsiteX23" fmla="*/ 3641212 w 4619577"/>
                          <a:gd name="connsiteY23" fmla="*/ 591815 h 2571320"/>
                          <a:gd name="connsiteX0" fmla="*/ 3641212 w 4619577"/>
                          <a:gd name="connsiteY0" fmla="*/ 591815 h 2571320"/>
                          <a:gd name="connsiteX1" fmla="*/ 3748541 w 4619577"/>
                          <a:gd name="connsiteY1" fmla="*/ 708669 h 2571320"/>
                          <a:gd name="connsiteX2" fmla="*/ 3201140 w 4619577"/>
                          <a:gd name="connsiteY2" fmla="*/ 1541629 h 2571320"/>
                          <a:gd name="connsiteX3" fmla="*/ 4420733 w 4619577"/>
                          <a:gd name="connsiteY3" fmla="*/ 1655846 h 2571320"/>
                          <a:gd name="connsiteX4" fmla="*/ 4619577 w 4619577"/>
                          <a:gd name="connsiteY4" fmla="*/ 2018130 h 2571320"/>
                          <a:gd name="connsiteX5" fmla="*/ 4144688 w 4619577"/>
                          <a:gd name="connsiteY5" fmla="*/ 1971054 h 2571320"/>
                          <a:gd name="connsiteX6" fmla="*/ 4149964 w 4619577"/>
                          <a:gd name="connsiteY6" fmla="*/ 1832511 h 2571320"/>
                          <a:gd name="connsiteX7" fmla="*/ 970990 w 4619577"/>
                          <a:gd name="connsiteY7" fmla="*/ 1544267 h 2571320"/>
                          <a:gd name="connsiteX8" fmla="*/ 866775 w 4619577"/>
                          <a:gd name="connsiteY8" fmla="*/ 2571320 h 2571320"/>
                          <a:gd name="connsiteX9" fmla="*/ 739859 w 4619577"/>
                          <a:gd name="connsiteY9" fmla="*/ 2557033 h 2571320"/>
                          <a:gd name="connsiteX10" fmla="*/ 801723 w 4619577"/>
                          <a:gd name="connsiteY10" fmla="*/ 1870051 h 2571320"/>
                          <a:gd name="connsiteX11" fmla="*/ 731933 w 4619577"/>
                          <a:gd name="connsiteY11" fmla="*/ 1532104 h 2571320"/>
                          <a:gd name="connsiteX12" fmla="*/ 508239 w 4619577"/>
                          <a:gd name="connsiteY12" fmla="*/ 1512541 h 2571320"/>
                          <a:gd name="connsiteX13" fmla="*/ 522490 w 4619577"/>
                          <a:gd name="connsiteY13" fmla="*/ 1313124 h 2571320"/>
                          <a:gd name="connsiteX14" fmla="*/ 633556 w 4619577"/>
                          <a:gd name="connsiteY14" fmla="*/ 999003 h 2571320"/>
                          <a:gd name="connsiteX15" fmla="*/ 0 w 4619577"/>
                          <a:gd name="connsiteY15" fmla="*/ 920750 h 2571320"/>
                          <a:gd name="connsiteX16" fmla="*/ 7926 w 4619577"/>
                          <a:gd name="connsiteY16" fmla="*/ 792760 h 2571320"/>
                          <a:gd name="connsiteX17" fmla="*/ 658419 w 4619577"/>
                          <a:gd name="connsiteY17" fmla="*/ 859398 h 2571320"/>
                          <a:gd name="connsiteX18" fmla="*/ 911726 w 4619577"/>
                          <a:gd name="connsiteY18" fmla="*/ 0 h 2571320"/>
                          <a:gd name="connsiteX19" fmla="*/ 1124857 w 4619577"/>
                          <a:gd name="connsiteY19" fmla="*/ 82502 h 2571320"/>
                          <a:gd name="connsiteX20" fmla="*/ 801723 w 4619577"/>
                          <a:gd name="connsiteY20" fmla="*/ 831897 h 2571320"/>
                          <a:gd name="connsiteX21" fmla="*/ 662095 w 4619577"/>
                          <a:gd name="connsiteY21" fmla="*/ 1317899 h 2571320"/>
                          <a:gd name="connsiteX22" fmla="*/ 3024535 w 4619577"/>
                          <a:gd name="connsiteY22" fmla="*/ 1523642 h 2571320"/>
                          <a:gd name="connsiteX23" fmla="*/ 3641212 w 4619577"/>
                          <a:gd name="connsiteY23" fmla="*/ 591815 h 2571320"/>
                          <a:gd name="connsiteX0" fmla="*/ 3641212 w 4619577"/>
                          <a:gd name="connsiteY0" fmla="*/ 591815 h 2571320"/>
                          <a:gd name="connsiteX1" fmla="*/ 3748541 w 4619577"/>
                          <a:gd name="connsiteY1" fmla="*/ 708669 h 2571320"/>
                          <a:gd name="connsiteX2" fmla="*/ 3201140 w 4619577"/>
                          <a:gd name="connsiteY2" fmla="*/ 1541629 h 2571320"/>
                          <a:gd name="connsiteX3" fmla="*/ 4420733 w 4619577"/>
                          <a:gd name="connsiteY3" fmla="*/ 1655846 h 2571320"/>
                          <a:gd name="connsiteX4" fmla="*/ 4619577 w 4619577"/>
                          <a:gd name="connsiteY4" fmla="*/ 2018130 h 2571320"/>
                          <a:gd name="connsiteX5" fmla="*/ 4144688 w 4619577"/>
                          <a:gd name="connsiteY5" fmla="*/ 1971054 h 2571320"/>
                          <a:gd name="connsiteX6" fmla="*/ 4149964 w 4619577"/>
                          <a:gd name="connsiteY6" fmla="*/ 1832511 h 2571320"/>
                          <a:gd name="connsiteX7" fmla="*/ 970990 w 4619577"/>
                          <a:gd name="connsiteY7" fmla="*/ 1544267 h 2571320"/>
                          <a:gd name="connsiteX8" fmla="*/ 866775 w 4619577"/>
                          <a:gd name="connsiteY8" fmla="*/ 2571320 h 2571320"/>
                          <a:gd name="connsiteX9" fmla="*/ 739859 w 4619577"/>
                          <a:gd name="connsiteY9" fmla="*/ 2557033 h 2571320"/>
                          <a:gd name="connsiteX10" fmla="*/ 801723 w 4619577"/>
                          <a:gd name="connsiteY10" fmla="*/ 1870051 h 2571320"/>
                          <a:gd name="connsiteX11" fmla="*/ 731933 w 4619577"/>
                          <a:gd name="connsiteY11" fmla="*/ 1532104 h 2571320"/>
                          <a:gd name="connsiteX12" fmla="*/ 508239 w 4619577"/>
                          <a:gd name="connsiteY12" fmla="*/ 1512541 h 2571320"/>
                          <a:gd name="connsiteX13" fmla="*/ 522490 w 4619577"/>
                          <a:gd name="connsiteY13" fmla="*/ 1313124 h 2571320"/>
                          <a:gd name="connsiteX14" fmla="*/ 633556 w 4619577"/>
                          <a:gd name="connsiteY14" fmla="*/ 999003 h 2571320"/>
                          <a:gd name="connsiteX15" fmla="*/ 0 w 4619577"/>
                          <a:gd name="connsiteY15" fmla="*/ 920750 h 2571320"/>
                          <a:gd name="connsiteX16" fmla="*/ 7926 w 4619577"/>
                          <a:gd name="connsiteY16" fmla="*/ 792760 h 2571320"/>
                          <a:gd name="connsiteX17" fmla="*/ 658419 w 4619577"/>
                          <a:gd name="connsiteY17" fmla="*/ 859398 h 2571320"/>
                          <a:gd name="connsiteX18" fmla="*/ 911726 w 4619577"/>
                          <a:gd name="connsiteY18" fmla="*/ 0 h 2571320"/>
                          <a:gd name="connsiteX19" fmla="*/ 1124857 w 4619577"/>
                          <a:gd name="connsiteY19" fmla="*/ 82502 h 2571320"/>
                          <a:gd name="connsiteX20" fmla="*/ 812835 w 4619577"/>
                          <a:gd name="connsiteY20" fmla="*/ 849360 h 2571320"/>
                          <a:gd name="connsiteX21" fmla="*/ 662095 w 4619577"/>
                          <a:gd name="connsiteY21" fmla="*/ 1317899 h 2571320"/>
                          <a:gd name="connsiteX22" fmla="*/ 3024535 w 4619577"/>
                          <a:gd name="connsiteY22" fmla="*/ 1523642 h 2571320"/>
                          <a:gd name="connsiteX23" fmla="*/ 3641212 w 4619577"/>
                          <a:gd name="connsiteY23" fmla="*/ 591815 h 2571320"/>
                          <a:gd name="connsiteX0" fmla="*/ 3641212 w 4619577"/>
                          <a:gd name="connsiteY0" fmla="*/ 639440 h 2618945"/>
                          <a:gd name="connsiteX1" fmla="*/ 3748541 w 4619577"/>
                          <a:gd name="connsiteY1" fmla="*/ 756294 h 2618945"/>
                          <a:gd name="connsiteX2" fmla="*/ 3201140 w 4619577"/>
                          <a:gd name="connsiteY2" fmla="*/ 1589254 h 2618945"/>
                          <a:gd name="connsiteX3" fmla="*/ 4420733 w 4619577"/>
                          <a:gd name="connsiteY3" fmla="*/ 1703471 h 2618945"/>
                          <a:gd name="connsiteX4" fmla="*/ 4619577 w 4619577"/>
                          <a:gd name="connsiteY4" fmla="*/ 2065755 h 2618945"/>
                          <a:gd name="connsiteX5" fmla="*/ 4144688 w 4619577"/>
                          <a:gd name="connsiteY5" fmla="*/ 2018679 h 2618945"/>
                          <a:gd name="connsiteX6" fmla="*/ 4149964 w 4619577"/>
                          <a:gd name="connsiteY6" fmla="*/ 1880136 h 2618945"/>
                          <a:gd name="connsiteX7" fmla="*/ 970990 w 4619577"/>
                          <a:gd name="connsiteY7" fmla="*/ 1591892 h 2618945"/>
                          <a:gd name="connsiteX8" fmla="*/ 866775 w 4619577"/>
                          <a:gd name="connsiteY8" fmla="*/ 2618945 h 2618945"/>
                          <a:gd name="connsiteX9" fmla="*/ 739859 w 4619577"/>
                          <a:gd name="connsiteY9" fmla="*/ 2604658 h 2618945"/>
                          <a:gd name="connsiteX10" fmla="*/ 801723 w 4619577"/>
                          <a:gd name="connsiteY10" fmla="*/ 1917676 h 2618945"/>
                          <a:gd name="connsiteX11" fmla="*/ 731933 w 4619577"/>
                          <a:gd name="connsiteY11" fmla="*/ 1579729 h 2618945"/>
                          <a:gd name="connsiteX12" fmla="*/ 508239 w 4619577"/>
                          <a:gd name="connsiteY12" fmla="*/ 1560166 h 2618945"/>
                          <a:gd name="connsiteX13" fmla="*/ 522490 w 4619577"/>
                          <a:gd name="connsiteY13" fmla="*/ 1360749 h 2618945"/>
                          <a:gd name="connsiteX14" fmla="*/ 633556 w 4619577"/>
                          <a:gd name="connsiteY14" fmla="*/ 1046628 h 2618945"/>
                          <a:gd name="connsiteX15" fmla="*/ 0 w 4619577"/>
                          <a:gd name="connsiteY15" fmla="*/ 968375 h 2618945"/>
                          <a:gd name="connsiteX16" fmla="*/ 7926 w 4619577"/>
                          <a:gd name="connsiteY16" fmla="*/ 840385 h 2618945"/>
                          <a:gd name="connsiteX17" fmla="*/ 658419 w 4619577"/>
                          <a:gd name="connsiteY17" fmla="*/ 907023 h 2618945"/>
                          <a:gd name="connsiteX18" fmla="*/ 916488 w 4619577"/>
                          <a:gd name="connsiteY18" fmla="*/ 0 h 2618945"/>
                          <a:gd name="connsiteX19" fmla="*/ 1124857 w 4619577"/>
                          <a:gd name="connsiteY19" fmla="*/ 130127 h 2618945"/>
                          <a:gd name="connsiteX20" fmla="*/ 812835 w 4619577"/>
                          <a:gd name="connsiteY20" fmla="*/ 896985 h 2618945"/>
                          <a:gd name="connsiteX21" fmla="*/ 662095 w 4619577"/>
                          <a:gd name="connsiteY21" fmla="*/ 1365524 h 2618945"/>
                          <a:gd name="connsiteX22" fmla="*/ 3024535 w 4619577"/>
                          <a:gd name="connsiteY22" fmla="*/ 1571267 h 2618945"/>
                          <a:gd name="connsiteX23" fmla="*/ 3641212 w 4619577"/>
                          <a:gd name="connsiteY23" fmla="*/ 639440 h 2618945"/>
                          <a:gd name="connsiteX0" fmla="*/ 3641212 w 4619577"/>
                          <a:gd name="connsiteY0" fmla="*/ 639440 h 2618945"/>
                          <a:gd name="connsiteX1" fmla="*/ 3748541 w 4619577"/>
                          <a:gd name="connsiteY1" fmla="*/ 756294 h 2618945"/>
                          <a:gd name="connsiteX2" fmla="*/ 3201140 w 4619577"/>
                          <a:gd name="connsiteY2" fmla="*/ 1589254 h 2618945"/>
                          <a:gd name="connsiteX3" fmla="*/ 4420733 w 4619577"/>
                          <a:gd name="connsiteY3" fmla="*/ 1703471 h 2618945"/>
                          <a:gd name="connsiteX4" fmla="*/ 4619577 w 4619577"/>
                          <a:gd name="connsiteY4" fmla="*/ 2065755 h 2618945"/>
                          <a:gd name="connsiteX5" fmla="*/ 4144688 w 4619577"/>
                          <a:gd name="connsiteY5" fmla="*/ 2018679 h 2618945"/>
                          <a:gd name="connsiteX6" fmla="*/ 4149964 w 4619577"/>
                          <a:gd name="connsiteY6" fmla="*/ 1880136 h 2618945"/>
                          <a:gd name="connsiteX7" fmla="*/ 970990 w 4619577"/>
                          <a:gd name="connsiteY7" fmla="*/ 1591892 h 2618945"/>
                          <a:gd name="connsiteX8" fmla="*/ 866775 w 4619577"/>
                          <a:gd name="connsiteY8" fmla="*/ 2618945 h 2618945"/>
                          <a:gd name="connsiteX9" fmla="*/ 739859 w 4619577"/>
                          <a:gd name="connsiteY9" fmla="*/ 2604658 h 2618945"/>
                          <a:gd name="connsiteX10" fmla="*/ 801723 w 4619577"/>
                          <a:gd name="connsiteY10" fmla="*/ 1917676 h 2618945"/>
                          <a:gd name="connsiteX11" fmla="*/ 731933 w 4619577"/>
                          <a:gd name="connsiteY11" fmla="*/ 1579729 h 2618945"/>
                          <a:gd name="connsiteX12" fmla="*/ 508239 w 4619577"/>
                          <a:gd name="connsiteY12" fmla="*/ 1560166 h 2618945"/>
                          <a:gd name="connsiteX13" fmla="*/ 522490 w 4619577"/>
                          <a:gd name="connsiteY13" fmla="*/ 1360749 h 2618945"/>
                          <a:gd name="connsiteX14" fmla="*/ 633556 w 4619577"/>
                          <a:gd name="connsiteY14" fmla="*/ 1046628 h 2618945"/>
                          <a:gd name="connsiteX15" fmla="*/ 0 w 4619577"/>
                          <a:gd name="connsiteY15" fmla="*/ 968375 h 2618945"/>
                          <a:gd name="connsiteX16" fmla="*/ 7926 w 4619577"/>
                          <a:gd name="connsiteY16" fmla="*/ 840385 h 2618945"/>
                          <a:gd name="connsiteX17" fmla="*/ 658419 w 4619577"/>
                          <a:gd name="connsiteY17" fmla="*/ 907023 h 2618945"/>
                          <a:gd name="connsiteX18" fmla="*/ 916488 w 4619577"/>
                          <a:gd name="connsiteY18" fmla="*/ 0 h 2618945"/>
                          <a:gd name="connsiteX19" fmla="*/ 1170894 w 4619577"/>
                          <a:gd name="connsiteY19" fmla="*/ 117427 h 2618945"/>
                          <a:gd name="connsiteX20" fmla="*/ 812835 w 4619577"/>
                          <a:gd name="connsiteY20" fmla="*/ 896985 h 2618945"/>
                          <a:gd name="connsiteX21" fmla="*/ 662095 w 4619577"/>
                          <a:gd name="connsiteY21" fmla="*/ 1365524 h 2618945"/>
                          <a:gd name="connsiteX22" fmla="*/ 3024535 w 4619577"/>
                          <a:gd name="connsiteY22" fmla="*/ 1571267 h 2618945"/>
                          <a:gd name="connsiteX23" fmla="*/ 3641212 w 4619577"/>
                          <a:gd name="connsiteY23" fmla="*/ 639440 h 2618945"/>
                          <a:gd name="connsiteX0" fmla="*/ 3641212 w 4619577"/>
                          <a:gd name="connsiteY0" fmla="*/ 639440 h 2618945"/>
                          <a:gd name="connsiteX1" fmla="*/ 3748541 w 4619577"/>
                          <a:gd name="connsiteY1" fmla="*/ 756294 h 2618945"/>
                          <a:gd name="connsiteX2" fmla="*/ 3201140 w 4619577"/>
                          <a:gd name="connsiteY2" fmla="*/ 1589254 h 2618945"/>
                          <a:gd name="connsiteX3" fmla="*/ 4420733 w 4619577"/>
                          <a:gd name="connsiteY3" fmla="*/ 1703471 h 2618945"/>
                          <a:gd name="connsiteX4" fmla="*/ 4619577 w 4619577"/>
                          <a:gd name="connsiteY4" fmla="*/ 2065755 h 2618945"/>
                          <a:gd name="connsiteX5" fmla="*/ 4144688 w 4619577"/>
                          <a:gd name="connsiteY5" fmla="*/ 2018679 h 2618945"/>
                          <a:gd name="connsiteX6" fmla="*/ 4149964 w 4619577"/>
                          <a:gd name="connsiteY6" fmla="*/ 1880136 h 2618945"/>
                          <a:gd name="connsiteX7" fmla="*/ 970990 w 4619577"/>
                          <a:gd name="connsiteY7" fmla="*/ 1591892 h 2618945"/>
                          <a:gd name="connsiteX8" fmla="*/ 866775 w 4619577"/>
                          <a:gd name="connsiteY8" fmla="*/ 2618945 h 2618945"/>
                          <a:gd name="connsiteX9" fmla="*/ 739859 w 4619577"/>
                          <a:gd name="connsiteY9" fmla="*/ 2604658 h 2618945"/>
                          <a:gd name="connsiteX10" fmla="*/ 801723 w 4619577"/>
                          <a:gd name="connsiteY10" fmla="*/ 1917676 h 2618945"/>
                          <a:gd name="connsiteX11" fmla="*/ 731933 w 4619577"/>
                          <a:gd name="connsiteY11" fmla="*/ 1579729 h 2618945"/>
                          <a:gd name="connsiteX12" fmla="*/ 508239 w 4619577"/>
                          <a:gd name="connsiteY12" fmla="*/ 1560166 h 2618945"/>
                          <a:gd name="connsiteX13" fmla="*/ 522490 w 4619577"/>
                          <a:gd name="connsiteY13" fmla="*/ 1360749 h 2618945"/>
                          <a:gd name="connsiteX14" fmla="*/ 633556 w 4619577"/>
                          <a:gd name="connsiteY14" fmla="*/ 1046628 h 2618945"/>
                          <a:gd name="connsiteX15" fmla="*/ 0 w 4619577"/>
                          <a:gd name="connsiteY15" fmla="*/ 968375 h 2618945"/>
                          <a:gd name="connsiteX16" fmla="*/ 7926 w 4619577"/>
                          <a:gd name="connsiteY16" fmla="*/ 840385 h 2618945"/>
                          <a:gd name="connsiteX17" fmla="*/ 658419 w 4619577"/>
                          <a:gd name="connsiteY17" fmla="*/ 907023 h 2618945"/>
                          <a:gd name="connsiteX18" fmla="*/ 916488 w 4619577"/>
                          <a:gd name="connsiteY18" fmla="*/ 0 h 2618945"/>
                          <a:gd name="connsiteX19" fmla="*/ 1172482 w 4619577"/>
                          <a:gd name="connsiteY19" fmla="*/ 120602 h 2618945"/>
                          <a:gd name="connsiteX20" fmla="*/ 812835 w 4619577"/>
                          <a:gd name="connsiteY20" fmla="*/ 896985 h 2618945"/>
                          <a:gd name="connsiteX21" fmla="*/ 662095 w 4619577"/>
                          <a:gd name="connsiteY21" fmla="*/ 1365524 h 2618945"/>
                          <a:gd name="connsiteX22" fmla="*/ 3024535 w 4619577"/>
                          <a:gd name="connsiteY22" fmla="*/ 1571267 h 2618945"/>
                          <a:gd name="connsiteX23" fmla="*/ 3641212 w 4619577"/>
                          <a:gd name="connsiteY23" fmla="*/ 639440 h 2618945"/>
                          <a:gd name="connsiteX0" fmla="*/ 3641212 w 4619577"/>
                          <a:gd name="connsiteY0" fmla="*/ 639440 h 2618945"/>
                          <a:gd name="connsiteX1" fmla="*/ 3748541 w 4619577"/>
                          <a:gd name="connsiteY1" fmla="*/ 756294 h 2618945"/>
                          <a:gd name="connsiteX2" fmla="*/ 3201140 w 4619577"/>
                          <a:gd name="connsiteY2" fmla="*/ 1589254 h 2618945"/>
                          <a:gd name="connsiteX3" fmla="*/ 4420733 w 4619577"/>
                          <a:gd name="connsiteY3" fmla="*/ 1703471 h 2618945"/>
                          <a:gd name="connsiteX4" fmla="*/ 4619577 w 4619577"/>
                          <a:gd name="connsiteY4" fmla="*/ 2065755 h 2618945"/>
                          <a:gd name="connsiteX5" fmla="*/ 4144688 w 4619577"/>
                          <a:gd name="connsiteY5" fmla="*/ 2018679 h 2618945"/>
                          <a:gd name="connsiteX6" fmla="*/ 4149964 w 4619577"/>
                          <a:gd name="connsiteY6" fmla="*/ 1880136 h 2618945"/>
                          <a:gd name="connsiteX7" fmla="*/ 970990 w 4619577"/>
                          <a:gd name="connsiteY7" fmla="*/ 1591892 h 2618945"/>
                          <a:gd name="connsiteX8" fmla="*/ 866775 w 4619577"/>
                          <a:gd name="connsiteY8" fmla="*/ 2618945 h 2618945"/>
                          <a:gd name="connsiteX9" fmla="*/ 739859 w 4619577"/>
                          <a:gd name="connsiteY9" fmla="*/ 2604658 h 2618945"/>
                          <a:gd name="connsiteX10" fmla="*/ 801723 w 4619577"/>
                          <a:gd name="connsiteY10" fmla="*/ 1917676 h 2618945"/>
                          <a:gd name="connsiteX11" fmla="*/ 731933 w 4619577"/>
                          <a:gd name="connsiteY11" fmla="*/ 1579729 h 2618945"/>
                          <a:gd name="connsiteX12" fmla="*/ 508239 w 4619577"/>
                          <a:gd name="connsiteY12" fmla="*/ 1560166 h 2618945"/>
                          <a:gd name="connsiteX13" fmla="*/ 522490 w 4619577"/>
                          <a:gd name="connsiteY13" fmla="*/ 1360749 h 2618945"/>
                          <a:gd name="connsiteX14" fmla="*/ 633556 w 4619577"/>
                          <a:gd name="connsiteY14" fmla="*/ 1046628 h 2618945"/>
                          <a:gd name="connsiteX15" fmla="*/ 0 w 4619577"/>
                          <a:gd name="connsiteY15" fmla="*/ 968375 h 2618945"/>
                          <a:gd name="connsiteX16" fmla="*/ 7926 w 4619577"/>
                          <a:gd name="connsiteY16" fmla="*/ 840385 h 2618945"/>
                          <a:gd name="connsiteX17" fmla="*/ 658419 w 4619577"/>
                          <a:gd name="connsiteY17" fmla="*/ 907023 h 2618945"/>
                          <a:gd name="connsiteX18" fmla="*/ 916488 w 4619577"/>
                          <a:gd name="connsiteY18" fmla="*/ 0 h 2618945"/>
                          <a:gd name="connsiteX19" fmla="*/ 1172482 w 4619577"/>
                          <a:gd name="connsiteY19" fmla="*/ 120602 h 2618945"/>
                          <a:gd name="connsiteX20" fmla="*/ 814423 w 4619577"/>
                          <a:gd name="connsiteY20" fmla="*/ 900160 h 2618945"/>
                          <a:gd name="connsiteX21" fmla="*/ 662095 w 4619577"/>
                          <a:gd name="connsiteY21" fmla="*/ 1365524 h 2618945"/>
                          <a:gd name="connsiteX22" fmla="*/ 3024535 w 4619577"/>
                          <a:gd name="connsiteY22" fmla="*/ 1571267 h 2618945"/>
                          <a:gd name="connsiteX23" fmla="*/ 3641212 w 4619577"/>
                          <a:gd name="connsiteY23" fmla="*/ 639440 h 2618945"/>
                          <a:gd name="connsiteX0" fmla="*/ 3641212 w 4619577"/>
                          <a:gd name="connsiteY0" fmla="*/ 639440 h 2618945"/>
                          <a:gd name="connsiteX1" fmla="*/ 3748541 w 4619577"/>
                          <a:gd name="connsiteY1" fmla="*/ 756294 h 2618945"/>
                          <a:gd name="connsiteX2" fmla="*/ 3201140 w 4619577"/>
                          <a:gd name="connsiteY2" fmla="*/ 1589254 h 2618945"/>
                          <a:gd name="connsiteX3" fmla="*/ 4420733 w 4619577"/>
                          <a:gd name="connsiteY3" fmla="*/ 1703471 h 2618945"/>
                          <a:gd name="connsiteX4" fmla="*/ 4619577 w 4619577"/>
                          <a:gd name="connsiteY4" fmla="*/ 2065755 h 2618945"/>
                          <a:gd name="connsiteX5" fmla="*/ 4144688 w 4619577"/>
                          <a:gd name="connsiteY5" fmla="*/ 2018679 h 2618945"/>
                          <a:gd name="connsiteX6" fmla="*/ 4149964 w 4619577"/>
                          <a:gd name="connsiteY6" fmla="*/ 1880136 h 2618945"/>
                          <a:gd name="connsiteX7" fmla="*/ 970990 w 4619577"/>
                          <a:gd name="connsiteY7" fmla="*/ 1591892 h 2618945"/>
                          <a:gd name="connsiteX8" fmla="*/ 866775 w 4619577"/>
                          <a:gd name="connsiteY8" fmla="*/ 2618945 h 2618945"/>
                          <a:gd name="connsiteX9" fmla="*/ 739859 w 4619577"/>
                          <a:gd name="connsiteY9" fmla="*/ 2604658 h 2618945"/>
                          <a:gd name="connsiteX10" fmla="*/ 801723 w 4619577"/>
                          <a:gd name="connsiteY10" fmla="*/ 1917676 h 2618945"/>
                          <a:gd name="connsiteX11" fmla="*/ 731933 w 4619577"/>
                          <a:gd name="connsiteY11" fmla="*/ 1579729 h 2618945"/>
                          <a:gd name="connsiteX12" fmla="*/ 508239 w 4619577"/>
                          <a:gd name="connsiteY12" fmla="*/ 1560166 h 2618945"/>
                          <a:gd name="connsiteX13" fmla="*/ 522490 w 4619577"/>
                          <a:gd name="connsiteY13" fmla="*/ 1360749 h 2618945"/>
                          <a:gd name="connsiteX14" fmla="*/ 633556 w 4619577"/>
                          <a:gd name="connsiteY14" fmla="*/ 1046628 h 2618945"/>
                          <a:gd name="connsiteX15" fmla="*/ 0 w 4619577"/>
                          <a:gd name="connsiteY15" fmla="*/ 968375 h 2618945"/>
                          <a:gd name="connsiteX16" fmla="*/ 7926 w 4619577"/>
                          <a:gd name="connsiteY16" fmla="*/ 840385 h 2618945"/>
                          <a:gd name="connsiteX17" fmla="*/ 658419 w 4619577"/>
                          <a:gd name="connsiteY17" fmla="*/ 907023 h 2618945"/>
                          <a:gd name="connsiteX18" fmla="*/ 916488 w 4619577"/>
                          <a:gd name="connsiteY18" fmla="*/ 0 h 2618945"/>
                          <a:gd name="connsiteX19" fmla="*/ 1172482 w 4619577"/>
                          <a:gd name="connsiteY19" fmla="*/ 120602 h 2618945"/>
                          <a:gd name="connsiteX20" fmla="*/ 814423 w 4619577"/>
                          <a:gd name="connsiteY20" fmla="*/ 900160 h 2618945"/>
                          <a:gd name="connsiteX21" fmla="*/ 662095 w 4619577"/>
                          <a:gd name="connsiteY21" fmla="*/ 1365524 h 2618945"/>
                          <a:gd name="connsiteX22" fmla="*/ 3024535 w 4619577"/>
                          <a:gd name="connsiteY22" fmla="*/ 1571267 h 2618945"/>
                          <a:gd name="connsiteX23" fmla="*/ 3641212 w 4619577"/>
                          <a:gd name="connsiteY23" fmla="*/ 639440 h 2618945"/>
                          <a:gd name="connsiteX0" fmla="*/ 3641212 w 4619577"/>
                          <a:gd name="connsiteY0" fmla="*/ 639440 h 2618945"/>
                          <a:gd name="connsiteX1" fmla="*/ 3748541 w 4619577"/>
                          <a:gd name="connsiteY1" fmla="*/ 756294 h 2618945"/>
                          <a:gd name="connsiteX2" fmla="*/ 3201140 w 4619577"/>
                          <a:gd name="connsiteY2" fmla="*/ 1589254 h 2618945"/>
                          <a:gd name="connsiteX3" fmla="*/ 4420733 w 4619577"/>
                          <a:gd name="connsiteY3" fmla="*/ 1703471 h 2618945"/>
                          <a:gd name="connsiteX4" fmla="*/ 4619577 w 4619577"/>
                          <a:gd name="connsiteY4" fmla="*/ 2065755 h 2618945"/>
                          <a:gd name="connsiteX5" fmla="*/ 4144688 w 4619577"/>
                          <a:gd name="connsiteY5" fmla="*/ 2018679 h 2618945"/>
                          <a:gd name="connsiteX6" fmla="*/ 4149964 w 4619577"/>
                          <a:gd name="connsiteY6" fmla="*/ 1880136 h 2618945"/>
                          <a:gd name="connsiteX7" fmla="*/ 970990 w 4619577"/>
                          <a:gd name="connsiteY7" fmla="*/ 1591892 h 2618945"/>
                          <a:gd name="connsiteX8" fmla="*/ 866775 w 4619577"/>
                          <a:gd name="connsiteY8" fmla="*/ 2618945 h 2618945"/>
                          <a:gd name="connsiteX9" fmla="*/ 739859 w 4619577"/>
                          <a:gd name="connsiteY9" fmla="*/ 2604658 h 2618945"/>
                          <a:gd name="connsiteX10" fmla="*/ 801723 w 4619577"/>
                          <a:gd name="connsiteY10" fmla="*/ 1917676 h 2618945"/>
                          <a:gd name="connsiteX11" fmla="*/ 731933 w 4619577"/>
                          <a:gd name="connsiteY11" fmla="*/ 1579729 h 2618945"/>
                          <a:gd name="connsiteX12" fmla="*/ 508239 w 4619577"/>
                          <a:gd name="connsiteY12" fmla="*/ 1560166 h 2618945"/>
                          <a:gd name="connsiteX13" fmla="*/ 522490 w 4619577"/>
                          <a:gd name="connsiteY13" fmla="*/ 1360749 h 2618945"/>
                          <a:gd name="connsiteX14" fmla="*/ 633556 w 4619577"/>
                          <a:gd name="connsiteY14" fmla="*/ 1046628 h 2618945"/>
                          <a:gd name="connsiteX15" fmla="*/ 0 w 4619577"/>
                          <a:gd name="connsiteY15" fmla="*/ 968375 h 2618945"/>
                          <a:gd name="connsiteX16" fmla="*/ 7926 w 4619577"/>
                          <a:gd name="connsiteY16" fmla="*/ 840385 h 2618945"/>
                          <a:gd name="connsiteX17" fmla="*/ 658419 w 4619577"/>
                          <a:gd name="connsiteY17" fmla="*/ 907023 h 2618945"/>
                          <a:gd name="connsiteX18" fmla="*/ 916488 w 4619577"/>
                          <a:gd name="connsiteY18" fmla="*/ 0 h 2618945"/>
                          <a:gd name="connsiteX19" fmla="*/ 1172482 w 4619577"/>
                          <a:gd name="connsiteY19" fmla="*/ 120602 h 2618945"/>
                          <a:gd name="connsiteX20" fmla="*/ 814423 w 4619577"/>
                          <a:gd name="connsiteY20" fmla="*/ 900160 h 2618945"/>
                          <a:gd name="connsiteX21" fmla="*/ 662095 w 4619577"/>
                          <a:gd name="connsiteY21" fmla="*/ 1365524 h 2618945"/>
                          <a:gd name="connsiteX22" fmla="*/ 3024535 w 4619577"/>
                          <a:gd name="connsiteY22" fmla="*/ 1571267 h 2618945"/>
                          <a:gd name="connsiteX23" fmla="*/ 3641212 w 4619577"/>
                          <a:gd name="connsiteY23" fmla="*/ 639440 h 26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19577" h="2618945">
                            <a:moveTo>
                              <a:pt x="3641212" y="639440"/>
                            </a:moveTo>
                            <a:lnTo>
                              <a:pt x="3748541" y="756294"/>
                            </a:lnTo>
                            <a:lnTo>
                              <a:pt x="3201140" y="1589254"/>
                            </a:lnTo>
                            <a:lnTo>
                              <a:pt x="4420733" y="1703471"/>
                            </a:lnTo>
                            <a:lnTo>
                              <a:pt x="4619577" y="2065755"/>
                            </a:lnTo>
                            <a:lnTo>
                              <a:pt x="4144688" y="2018679"/>
                            </a:lnTo>
                            <a:lnTo>
                              <a:pt x="4149964" y="1880136"/>
                            </a:lnTo>
                            <a:lnTo>
                              <a:pt x="970990" y="1591892"/>
                            </a:lnTo>
                            <a:lnTo>
                              <a:pt x="866775" y="2618945"/>
                            </a:lnTo>
                            <a:lnTo>
                              <a:pt x="739859" y="2604658"/>
                            </a:lnTo>
                            <a:lnTo>
                              <a:pt x="801723" y="1917676"/>
                            </a:lnTo>
                            <a:lnTo>
                              <a:pt x="731933" y="1579729"/>
                            </a:lnTo>
                            <a:lnTo>
                              <a:pt x="508239" y="1560166"/>
                            </a:lnTo>
                            <a:lnTo>
                              <a:pt x="522490" y="1360749"/>
                            </a:lnTo>
                            <a:lnTo>
                              <a:pt x="633556" y="1046628"/>
                            </a:lnTo>
                            <a:lnTo>
                              <a:pt x="0" y="968375"/>
                            </a:lnTo>
                            <a:lnTo>
                              <a:pt x="7926" y="840385"/>
                            </a:lnTo>
                            <a:lnTo>
                              <a:pt x="658419" y="907023"/>
                            </a:lnTo>
                            <a:cubicBezTo>
                              <a:pt x="722217" y="611032"/>
                              <a:pt x="771727" y="367429"/>
                              <a:pt x="916488" y="0"/>
                            </a:cubicBezTo>
                            <a:lnTo>
                              <a:pt x="1172482" y="120602"/>
                            </a:lnTo>
                            <a:lnTo>
                              <a:pt x="814423" y="900160"/>
                            </a:lnTo>
                            <a:lnTo>
                              <a:pt x="662095" y="1365524"/>
                            </a:lnTo>
                            <a:lnTo>
                              <a:pt x="3024535" y="1571267"/>
                            </a:lnTo>
                            <a:lnTo>
                              <a:pt x="3641212" y="63944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3" name="グループ化 272">
                      <a:extLst>
                        <a:ext uri="{FF2B5EF4-FFF2-40B4-BE49-F238E27FC236}">
                          <a16:creationId xmlns:a16="http://schemas.microsoft.com/office/drawing/2014/main" id="{B340A8D5-C574-817F-3A46-B0FD6EF53431}"/>
                        </a:ext>
                      </a:extLst>
                    </p:cNvPr>
                    <p:cNvGrpSpPr>
                      <a:grpSpLocks noChangeAspect="1"/>
                    </p:cNvGrpSpPr>
                    <p:nvPr/>
                  </p:nvGrpSpPr>
                  <p:grpSpPr>
                    <a:xfrm>
                      <a:off x="23192105" y="16704135"/>
                      <a:ext cx="6664005" cy="6092270"/>
                      <a:chOff x="23192105" y="16704135"/>
                      <a:chExt cx="6664005" cy="6092270"/>
                    </a:xfrm>
                  </p:grpSpPr>
                  <p:sp>
                    <p:nvSpPr>
                      <p:cNvPr id="376" name="正方形/長方形 375">
                        <a:extLst>
                          <a:ext uri="{FF2B5EF4-FFF2-40B4-BE49-F238E27FC236}">
                            <a16:creationId xmlns:a16="http://schemas.microsoft.com/office/drawing/2014/main" id="{401134AF-3D30-9A09-EC53-44149E1CCD2E}"/>
                          </a:ext>
                        </a:extLst>
                      </p:cNvPr>
                      <p:cNvSpPr/>
                      <p:nvPr/>
                    </p:nvSpPr>
                    <p:spPr>
                      <a:xfrm rot="-1740000">
                        <a:off x="26510854" y="19455294"/>
                        <a:ext cx="216000" cy="36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a:extLst>
                          <a:ext uri="{FF2B5EF4-FFF2-40B4-BE49-F238E27FC236}">
                            <a16:creationId xmlns:a16="http://schemas.microsoft.com/office/drawing/2014/main" id="{7129B803-4527-290A-A0EC-8CE113224007}"/>
                          </a:ext>
                        </a:extLst>
                      </p:cNvPr>
                      <p:cNvSpPr/>
                      <p:nvPr/>
                    </p:nvSpPr>
                    <p:spPr>
                      <a:xfrm rot="-720000">
                        <a:off x="27196733" y="16733414"/>
                        <a:ext cx="552768" cy="52498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フリーフォーム: 図形 377">
                        <a:extLst>
                          <a:ext uri="{FF2B5EF4-FFF2-40B4-BE49-F238E27FC236}">
                            <a16:creationId xmlns:a16="http://schemas.microsoft.com/office/drawing/2014/main" id="{2822F591-3B84-9847-5F59-BF819466C021}"/>
                          </a:ext>
                        </a:extLst>
                      </p:cNvPr>
                      <p:cNvSpPr/>
                      <p:nvPr/>
                    </p:nvSpPr>
                    <p:spPr>
                      <a:xfrm>
                        <a:off x="26183851" y="17252576"/>
                        <a:ext cx="1858496" cy="1179513"/>
                      </a:xfrm>
                      <a:custGeom>
                        <a:avLst/>
                        <a:gdLst>
                          <a:gd name="connsiteX0" fmla="*/ 0 w 1848971"/>
                          <a:gd name="connsiteY0" fmla="*/ 403412 h 1143000"/>
                          <a:gd name="connsiteX1" fmla="*/ 1748118 w 1848971"/>
                          <a:gd name="connsiteY1" fmla="*/ 0 h 1143000"/>
                          <a:gd name="connsiteX2" fmla="*/ 1848971 w 1848971"/>
                          <a:gd name="connsiteY2" fmla="*/ 450477 h 1143000"/>
                          <a:gd name="connsiteX3" fmla="*/ 215153 w 1848971"/>
                          <a:gd name="connsiteY3" fmla="*/ 1143000 h 1143000"/>
                          <a:gd name="connsiteX4" fmla="*/ 0 w 1848971"/>
                          <a:gd name="connsiteY4" fmla="*/ 403412 h 1143000"/>
                          <a:gd name="connsiteX0" fmla="*/ 0 w 1829921"/>
                          <a:gd name="connsiteY0" fmla="*/ 366899 h 1143000"/>
                          <a:gd name="connsiteX1" fmla="*/ 1729068 w 1829921"/>
                          <a:gd name="connsiteY1" fmla="*/ 0 h 1143000"/>
                          <a:gd name="connsiteX2" fmla="*/ 1829921 w 1829921"/>
                          <a:gd name="connsiteY2" fmla="*/ 450477 h 1143000"/>
                          <a:gd name="connsiteX3" fmla="*/ 196103 w 1829921"/>
                          <a:gd name="connsiteY3" fmla="*/ 1143000 h 1143000"/>
                          <a:gd name="connsiteX4" fmla="*/ 0 w 1829921"/>
                          <a:gd name="connsiteY4" fmla="*/ 366899 h 1143000"/>
                          <a:gd name="connsiteX0" fmla="*/ 0 w 1833096"/>
                          <a:gd name="connsiteY0" fmla="*/ 368486 h 1143000"/>
                          <a:gd name="connsiteX1" fmla="*/ 1732243 w 1833096"/>
                          <a:gd name="connsiteY1" fmla="*/ 0 h 1143000"/>
                          <a:gd name="connsiteX2" fmla="*/ 1833096 w 1833096"/>
                          <a:gd name="connsiteY2" fmla="*/ 450477 h 1143000"/>
                          <a:gd name="connsiteX3" fmla="*/ 199278 w 1833096"/>
                          <a:gd name="connsiteY3" fmla="*/ 1143000 h 1143000"/>
                          <a:gd name="connsiteX4" fmla="*/ 0 w 1833096"/>
                          <a:gd name="connsiteY4" fmla="*/ 368486 h 1143000"/>
                          <a:gd name="connsiteX0" fmla="*/ 0 w 1833096"/>
                          <a:gd name="connsiteY0" fmla="*/ 368486 h 1179513"/>
                          <a:gd name="connsiteX1" fmla="*/ 1732243 w 1833096"/>
                          <a:gd name="connsiteY1" fmla="*/ 0 h 1179513"/>
                          <a:gd name="connsiteX2" fmla="*/ 1833096 w 1833096"/>
                          <a:gd name="connsiteY2" fmla="*/ 450477 h 1179513"/>
                          <a:gd name="connsiteX3" fmla="*/ 188165 w 1833096"/>
                          <a:gd name="connsiteY3" fmla="*/ 1179513 h 1179513"/>
                          <a:gd name="connsiteX4" fmla="*/ 0 w 1833096"/>
                          <a:gd name="connsiteY4" fmla="*/ 368486 h 1179513"/>
                          <a:gd name="connsiteX0" fmla="*/ 0 w 1858496"/>
                          <a:gd name="connsiteY0" fmla="*/ 368486 h 1179513"/>
                          <a:gd name="connsiteX1" fmla="*/ 1732243 w 1858496"/>
                          <a:gd name="connsiteY1" fmla="*/ 0 h 1179513"/>
                          <a:gd name="connsiteX2" fmla="*/ 1858496 w 1858496"/>
                          <a:gd name="connsiteY2" fmla="*/ 469527 h 1179513"/>
                          <a:gd name="connsiteX3" fmla="*/ 188165 w 1858496"/>
                          <a:gd name="connsiteY3" fmla="*/ 1179513 h 1179513"/>
                          <a:gd name="connsiteX4" fmla="*/ 0 w 1858496"/>
                          <a:gd name="connsiteY4" fmla="*/ 368486 h 1179513"/>
                          <a:gd name="connsiteX0" fmla="*/ 0 w 1858496"/>
                          <a:gd name="connsiteY0" fmla="*/ 368486 h 1179513"/>
                          <a:gd name="connsiteX1" fmla="*/ 1722718 w 1858496"/>
                          <a:gd name="connsiteY1" fmla="*/ 0 h 1179513"/>
                          <a:gd name="connsiteX2" fmla="*/ 1858496 w 1858496"/>
                          <a:gd name="connsiteY2" fmla="*/ 469527 h 1179513"/>
                          <a:gd name="connsiteX3" fmla="*/ 188165 w 1858496"/>
                          <a:gd name="connsiteY3" fmla="*/ 1179513 h 1179513"/>
                          <a:gd name="connsiteX4" fmla="*/ 0 w 1858496"/>
                          <a:gd name="connsiteY4" fmla="*/ 368486 h 11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496" h="1179513">
                            <a:moveTo>
                              <a:pt x="0" y="368486"/>
                            </a:moveTo>
                            <a:lnTo>
                              <a:pt x="1722718" y="0"/>
                            </a:lnTo>
                            <a:lnTo>
                              <a:pt x="1858496" y="469527"/>
                            </a:lnTo>
                            <a:lnTo>
                              <a:pt x="188165" y="1179513"/>
                            </a:lnTo>
                            <a:lnTo>
                              <a:pt x="0" y="368486"/>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フリーフォーム: 図形 378">
                        <a:extLst>
                          <a:ext uri="{FF2B5EF4-FFF2-40B4-BE49-F238E27FC236}">
                            <a16:creationId xmlns:a16="http://schemas.microsoft.com/office/drawing/2014/main" id="{8CB6EB3E-E4E5-A24B-3EA6-6D6C6A0C84C3}"/>
                          </a:ext>
                        </a:extLst>
                      </p:cNvPr>
                      <p:cNvSpPr/>
                      <p:nvPr/>
                    </p:nvSpPr>
                    <p:spPr>
                      <a:xfrm>
                        <a:off x="26417213" y="17827999"/>
                        <a:ext cx="1908269" cy="1415210"/>
                      </a:xfrm>
                      <a:custGeom>
                        <a:avLst/>
                        <a:gdLst>
                          <a:gd name="connsiteX0" fmla="*/ 0 w 1916206"/>
                          <a:gd name="connsiteY0" fmla="*/ 732864 h 1385047"/>
                          <a:gd name="connsiteX1" fmla="*/ 363071 w 1916206"/>
                          <a:gd name="connsiteY1" fmla="*/ 1385047 h 1385047"/>
                          <a:gd name="connsiteX2" fmla="*/ 1916206 w 1916206"/>
                          <a:gd name="connsiteY2" fmla="*/ 443752 h 1385047"/>
                          <a:gd name="connsiteX3" fmla="*/ 1714500 w 1916206"/>
                          <a:gd name="connsiteY3" fmla="*/ 0 h 1385047"/>
                          <a:gd name="connsiteX4" fmla="*/ 0 w 1916206"/>
                          <a:gd name="connsiteY4" fmla="*/ 732864 h 1385047"/>
                          <a:gd name="connsiteX0" fmla="*/ 0 w 1916206"/>
                          <a:gd name="connsiteY0" fmla="*/ 732864 h 1385047"/>
                          <a:gd name="connsiteX1" fmla="*/ 363071 w 1916206"/>
                          <a:gd name="connsiteY1" fmla="*/ 1385047 h 1385047"/>
                          <a:gd name="connsiteX2" fmla="*/ 1916206 w 1916206"/>
                          <a:gd name="connsiteY2" fmla="*/ 443752 h 1385047"/>
                          <a:gd name="connsiteX3" fmla="*/ 1697037 w 1916206"/>
                          <a:gd name="connsiteY3" fmla="*/ 0 h 1385047"/>
                          <a:gd name="connsiteX4" fmla="*/ 0 w 1916206"/>
                          <a:gd name="connsiteY4" fmla="*/ 732864 h 1385047"/>
                          <a:gd name="connsiteX0" fmla="*/ 0 w 1916206"/>
                          <a:gd name="connsiteY0" fmla="*/ 742389 h 1394572"/>
                          <a:gd name="connsiteX1" fmla="*/ 363071 w 1916206"/>
                          <a:gd name="connsiteY1" fmla="*/ 1394572 h 1394572"/>
                          <a:gd name="connsiteX2" fmla="*/ 1916206 w 1916206"/>
                          <a:gd name="connsiteY2" fmla="*/ 453277 h 1394572"/>
                          <a:gd name="connsiteX3" fmla="*/ 1689100 w 1916206"/>
                          <a:gd name="connsiteY3" fmla="*/ 0 h 1394572"/>
                          <a:gd name="connsiteX4" fmla="*/ 0 w 1916206"/>
                          <a:gd name="connsiteY4" fmla="*/ 742389 h 1394572"/>
                          <a:gd name="connsiteX0" fmla="*/ 0 w 1928906"/>
                          <a:gd name="connsiteY0" fmla="*/ 742389 h 1394572"/>
                          <a:gd name="connsiteX1" fmla="*/ 363071 w 1928906"/>
                          <a:gd name="connsiteY1" fmla="*/ 1394572 h 1394572"/>
                          <a:gd name="connsiteX2" fmla="*/ 1928906 w 1928906"/>
                          <a:gd name="connsiteY2" fmla="*/ 446927 h 1394572"/>
                          <a:gd name="connsiteX3" fmla="*/ 1689100 w 1928906"/>
                          <a:gd name="connsiteY3" fmla="*/ 0 h 1394572"/>
                          <a:gd name="connsiteX4" fmla="*/ 0 w 1928906"/>
                          <a:gd name="connsiteY4" fmla="*/ 742389 h 1394572"/>
                          <a:gd name="connsiteX0" fmla="*/ 0 w 1908269"/>
                          <a:gd name="connsiteY0" fmla="*/ 699526 h 1394572"/>
                          <a:gd name="connsiteX1" fmla="*/ 342434 w 1908269"/>
                          <a:gd name="connsiteY1" fmla="*/ 1394572 h 1394572"/>
                          <a:gd name="connsiteX2" fmla="*/ 1908269 w 1908269"/>
                          <a:gd name="connsiteY2" fmla="*/ 446927 h 1394572"/>
                          <a:gd name="connsiteX3" fmla="*/ 1668463 w 1908269"/>
                          <a:gd name="connsiteY3" fmla="*/ 0 h 1394572"/>
                          <a:gd name="connsiteX4" fmla="*/ 0 w 1908269"/>
                          <a:gd name="connsiteY4" fmla="*/ 699526 h 1394572"/>
                          <a:gd name="connsiteX0" fmla="*/ 0 w 1908269"/>
                          <a:gd name="connsiteY0" fmla="*/ 699526 h 1415210"/>
                          <a:gd name="connsiteX1" fmla="*/ 383709 w 1908269"/>
                          <a:gd name="connsiteY1" fmla="*/ 1415210 h 1415210"/>
                          <a:gd name="connsiteX2" fmla="*/ 1908269 w 1908269"/>
                          <a:gd name="connsiteY2" fmla="*/ 446927 h 1415210"/>
                          <a:gd name="connsiteX3" fmla="*/ 1668463 w 1908269"/>
                          <a:gd name="connsiteY3" fmla="*/ 0 h 1415210"/>
                          <a:gd name="connsiteX4" fmla="*/ 0 w 1908269"/>
                          <a:gd name="connsiteY4" fmla="*/ 699526 h 141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9" h="1415210">
                            <a:moveTo>
                              <a:pt x="0" y="699526"/>
                            </a:moveTo>
                            <a:lnTo>
                              <a:pt x="383709" y="1415210"/>
                            </a:lnTo>
                            <a:lnTo>
                              <a:pt x="1908269" y="446927"/>
                            </a:lnTo>
                            <a:lnTo>
                              <a:pt x="1668463" y="0"/>
                            </a:lnTo>
                            <a:lnTo>
                              <a:pt x="0" y="699526"/>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フリーフォーム: 図形 379">
                        <a:extLst>
                          <a:ext uri="{FF2B5EF4-FFF2-40B4-BE49-F238E27FC236}">
                            <a16:creationId xmlns:a16="http://schemas.microsoft.com/office/drawing/2014/main" id="{72886B11-1701-CF40-D7F2-0612AEF89B56}"/>
                          </a:ext>
                        </a:extLst>
                      </p:cNvPr>
                      <p:cNvSpPr/>
                      <p:nvPr/>
                    </p:nvSpPr>
                    <p:spPr>
                      <a:xfrm>
                        <a:off x="26871800" y="18367189"/>
                        <a:ext cx="2005853" cy="1409140"/>
                      </a:xfrm>
                      <a:custGeom>
                        <a:avLst/>
                        <a:gdLst>
                          <a:gd name="connsiteX0" fmla="*/ 1929653 w 1929653"/>
                          <a:gd name="connsiteY0" fmla="*/ 457200 h 1418665"/>
                          <a:gd name="connsiteX1" fmla="*/ 1459006 w 1929653"/>
                          <a:gd name="connsiteY1" fmla="*/ 0 h 1418665"/>
                          <a:gd name="connsiteX2" fmla="*/ 0 w 1929653"/>
                          <a:gd name="connsiteY2" fmla="*/ 981636 h 1418665"/>
                          <a:gd name="connsiteX3" fmla="*/ 94129 w 1929653"/>
                          <a:gd name="connsiteY3" fmla="*/ 1243853 h 1418665"/>
                          <a:gd name="connsiteX4" fmla="*/ 504264 w 1929653"/>
                          <a:gd name="connsiteY4" fmla="*/ 1418665 h 1418665"/>
                          <a:gd name="connsiteX5" fmla="*/ 1929653 w 1929653"/>
                          <a:gd name="connsiteY5" fmla="*/ 457200 h 1418665"/>
                          <a:gd name="connsiteX0" fmla="*/ 1978865 w 1978865"/>
                          <a:gd name="connsiteY0" fmla="*/ 457200 h 1418665"/>
                          <a:gd name="connsiteX1" fmla="*/ 1508218 w 1978865"/>
                          <a:gd name="connsiteY1" fmla="*/ 0 h 1418665"/>
                          <a:gd name="connsiteX2" fmla="*/ 0 w 1978865"/>
                          <a:gd name="connsiteY2" fmla="*/ 997511 h 1418665"/>
                          <a:gd name="connsiteX3" fmla="*/ 143341 w 1978865"/>
                          <a:gd name="connsiteY3" fmla="*/ 1243853 h 1418665"/>
                          <a:gd name="connsiteX4" fmla="*/ 553476 w 1978865"/>
                          <a:gd name="connsiteY4" fmla="*/ 1418665 h 1418665"/>
                          <a:gd name="connsiteX5" fmla="*/ 1978865 w 1978865"/>
                          <a:gd name="connsiteY5" fmla="*/ 457200 h 1418665"/>
                          <a:gd name="connsiteX0" fmla="*/ 1978865 w 1978865"/>
                          <a:gd name="connsiteY0" fmla="*/ 457200 h 1418665"/>
                          <a:gd name="connsiteX1" fmla="*/ 1508218 w 1978865"/>
                          <a:gd name="connsiteY1" fmla="*/ 0 h 1418665"/>
                          <a:gd name="connsiteX2" fmla="*/ 0 w 1978865"/>
                          <a:gd name="connsiteY2" fmla="*/ 997511 h 1418665"/>
                          <a:gd name="connsiteX3" fmla="*/ 179854 w 1978865"/>
                          <a:gd name="connsiteY3" fmla="*/ 1312116 h 1418665"/>
                          <a:gd name="connsiteX4" fmla="*/ 553476 w 1978865"/>
                          <a:gd name="connsiteY4" fmla="*/ 1418665 h 1418665"/>
                          <a:gd name="connsiteX5" fmla="*/ 1978865 w 1978865"/>
                          <a:gd name="connsiteY5" fmla="*/ 457200 h 1418665"/>
                          <a:gd name="connsiteX0" fmla="*/ 1978865 w 1978865"/>
                          <a:gd name="connsiteY0" fmla="*/ 457200 h 1434540"/>
                          <a:gd name="connsiteX1" fmla="*/ 1508218 w 1978865"/>
                          <a:gd name="connsiteY1" fmla="*/ 0 h 1434540"/>
                          <a:gd name="connsiteX2" fmla="*/ 0 w 1978865"/>
                          <a:gd name="connsiteY2" fmla="*/ 997511 h 1434540"/>
                          <a:gd name="connsiteX3" fmla="*/ 179854 w 1978865"/>
                          <a:gd name="connsiteY3" fmla="*/ 1312116 h 1434540"/>
                          <a:gd name="connsiteX4" fmla="*/ 518551 w 1978865"/>
                          <a:gd name="connsiteY4" fmla="*/ 1434540 h 1434540"/>
                          <a:gd name="connsiteX5" fmla="*/ 1978865 w 1978865"/>
                          <a:gd name="connsiteY5" fmla="*/ 457200 h 1434540"/>
                          <a:gd name="connsiteX0" fmla="*/ 1978865 w 1978865"/>
                          <a:gd name="connsiteY0" fmla="*/ 457200 h 1434540"/>
                          <a:gd name="connsiteX1" fmla="*/ 1508218 w 1978865"/>
                          <a:gd name="connsiteY1" fmla="*/ 0 h 1434540"/>
                          <a:gd name="connsiteX2" fmla="*/ 0 w 1978865"/>
                          <a:gd name="connsiteY2" fmla="*/ 997511 h 1434540"/>
                          <a:gd name="connsiteX3" fmla="*/ 173504 w 1978865"/>
                          <a:gd name="connsiteY3" fmla="*/ 1302591 h 1434540"/>
                          <a:gd name="connsiteX4" fmla="*/ 518551 w 1978865"/>
                          <a:gd name="connsiteY4" fmla="*/ 1434540 h 1434540"/>
                          <a:gd name="connsiteX5" fmla="*/ 1978865 w 1978865"/>
                          <a:gd name="connsiteY5" fmla="*/ 457200 h 1434540"/>
                          <a:gd name="connsiteX0" fmla="*/ 2005853 w 2005853"/>
                          <a:gd name="connsiteY0" fmla="*/ 452437 h 1434540"/>
                          <a:gd name="connsiteX1" fmla="*/ 1508218 w 2005853"/>
                          <a:gd name="connsiteY1" fmla="*/ 0 h 1434540"/>
                          <a:gd name="connsiteX2" fmla="*/ 0 w 2005853"/>
                          <a:gd name="connsiteY2" fmla="*/ 997511 h 1434540"/>
                          <a:gd name="connsiteX3" fmla="*/ 173504 w 2005853"/>
                          <a:gd name="connsiteY3" fmla="*/ 1302591 h 1434540"/>
                          <a:gd name="connsiteX4" fmla="*/ 518551 w 2005853"/>
                          <a:gd name="connsiteY4" fmla="*/ 1434540 h 1434540"/>
                          <a:gd name="connsiteX5" fmla="*/ 2005853 w 2005853"/>
                          <a:gd name="connsiteY5" fmla="*/ 452437 h 1434540"/>
                          <a:gd name="connsiteX0" fmla="*/ 2005853 w 2005853"/>
                          <a:gd name="connsiteY0" fmla="*/ 427037 h 1409140"/>
                          <a:gd name="connsiteX1" fmla="*/ 1512980 w 2005853"/>
                          <a:gd name="connsiteY1" fmla="*/ 0 h 1409140"/>
                          <a:gd name="connsiteX2" fmla="*/ 0 w 2005853"/>
                          <a:gd name="connsiteY2" fmla="*/ 972111 h 1409140"/>
                          <a:gd name="connsiteX3" fmla="*/ 173504 w 2005853"/>
                          <a:gd name="connsiteY3" fmla="*/ 1277191 h 1409140"/>
                          <a:gd name="connsiteX4" fmla="*/ 518551 w 2005853"/>
                          <a:gd name="connsiteY4" fmla="*/ 1409140 h 1409140"/>
                          <a:gd name="connsiteX5" fmla="*/ 2005853 w 2005853"/>
                          <a:gd name="connsiteY5" fmla="*/ 427037 h 140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853" h="1409140">
                            <a:moveTo>
                              <a:pt x="2005853" y="427037"/>
                            </a:moveTo>
                            <a:lnTo>
                              <a:pt x="1512980" y="0"/>
                            </a:lnTo>
                            <a:lnTo>
                              <a:pt x="0" y="972111"/>
                            </a:lnTo>
                            <a:lnTo>
                              <a:pt x="173504" y="1277191"/>
                            </a:lnTo>
                            <a:lnTo>
                              <a:pt x="518551" y="1409140"/>
                            </a:lnTo>
                            <a:lnTo>
                              <a:pt x="2005853" y="427037"/>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フリーフォーム: 図形 380">
                        <a:extLst>
                          <a:ext uri="{FF2B5EF4-FFF2-40B4-BE49-F238E27FC236}">
                            <a16:creationId xmlns:a16="http://schemas.microsoft.com/office/drawing/2014/main" id="{19DA9DEE-0E32-2D86-515C-C2EEE9A07177}"/>
                          </a:ext>
                        </a:extLst>
                      </p:cNvPr>
                      <p:cNvSpPr/>
                      <p:nvPr/>
                    </p:nvSpPr>
                    <p:spPr>
                      <a:xfrm>
                        <a:off x="28110471" y="19476042"/>
                        <a:ext cx="1485545" cy="888263"/>
                      </a:xfrm>
                      <a:custGeom>
                        <a:avLst/>
                        <a:gdLst>
                          <a:gd name="connsiteX0" fmla="*/ 295835 w 1425388"/>
                          <a:gd name="connsiteY0" fmla="*/ 0 h 853888"/>
                          <a:gd name="connsiteX1" fmla="*/ 1425388 w 1425388"/>
                          <a:gd name="connsiteY1" fmla="*/ 356347 h 853888"/>
                          <a:gd name="connsiteX2" fmla="*/ 1270747 w 1425388"/>
                          <a:gd name="connsiteY2" fmla="*/ 853888 h 853888"/>
                          <a:gd name="connsiteX3" fmla="*/ 0 w 1425388"/>
                          <a:gd name="connsiteY3" fmla="*/ 228600 h 853888"/>
                          <a:gd name="connsiteX4" fmla="*/ 295835 w 1425388"/>
                          <a:gd name="connsiteY4" fmla="*/ 0 h 853888"/>
                          <a:gd name="connsiteX0" fmla="*/ 295835 w 1458045"/>
                          <a:gd name="connsiteY0" fmla="*/ 0 h 853888"/>
                          <a:gd name="connsiteX1" fmla="*/ 1458045 w 1458045"/>
                          <a:gd name="connsiteY1" fmla="*/ 337440 h 853888"/>
                          <a:gd name="connsiteX2" fmla="*/ 1270747 w 1458045"/>
                          <a:gd name="connsiteY2" fmla="*/ 853888 h 853888"/>
                          <a:gd name="connsiteX3" fmla="*/ 0 w 1458045"/>
                          <a:gd name="connsiteY3" fmla="*/ 228600 h 853888"/>
                          <a:gd name="connsiteX4" fmla="*/ 295835 w 1458045"/>
                          <a:gd name="connsiteY4" fmla="*/ 0 h 853888"/>
                          <a:gd name="connsiteX0" fmla="*/ 295835 w 1458045"/>
                          <a:gd name="connsiteY0" fmla="*/ 0 h 872794"/>
                          <a:gd name="connsiteX1" fmla="*/ 1458045 w 1458045"/>
                          <a:gd name="connsiteY1" fmla="*/ 337440 h 872794"/>
                          <a:gd name="connsiteX2" fmla="*/ 1313717 w 1458045"/>
                          <a:gd name="connsiteY2" fmla="*/ 872794 h 872794"/>
                          <a:gd name="connsiteX3" fmla="*/ 0 w 1458045"/>
                          <a:gd name="connsiteY3" fmla="*/ 228600 h 872794"/>
                          <a:gd name="connsiteX4" fmla="*/ 295835 w 1458045"/>
                          <a:gd name="connsiteY4" fmla="*/ 0 h 872794"/>
                          <a:gd name="connsiteX0" fmla="*/ 323335 w 1485545"/>
                          <a:gd name="connsiteY0" fmla="*/ 0 h 872794"/>
                          <a:gd name="connsiteX1" fmla="*/ 1485545 w 1485545"/>
                          <a:gd name="connsiteY1" fmla="*/ 337440 h 872794"/>
                          <a:gd name="connsiteX2" fmla="*/ 1341217 w 1485545"/>
                          <a:gd name="connsiteY2" fmla="*/ 872794 h 872794"/>
                          <a:gd name="connsiteX3" fmla="*/ 0 w 1485545"/>
                          <a:gd name="connsiteY3" fmla="*/ 209693 h 872794"/>
                          <a:gd name="connsiteX4" fmla="*/ 323335 w 1485545"/>
                          <a:gd name="connsiteY4" fmla="*/ 0 h 872794"/>
                          <a:gd name="connsiteX0" fmla="*/ 331929 w 1485545"/>
                          <a:gd name="connsiteY0" fmla="*/ 0 h 888263"/>
                          <a:gd name="connsiteX1" fmla="*/ 1485545 w 1485545"/>
                          <a:gd name="connsiteY1" fmla="*/ 352909 h 888263"/>
                          <a:gd name="connsiteX2" fmla="*/ 1341217 w 1485545"/>
                          <a:gd name="connsiteY2" fmla="*/ 888263 h 888263"/>
                          <a:gd name="connsiteX3" fmla="*/ 0 w 1485545"/>
                          <a:gd name="connsiteY3" fmla="*/ 225162 h 888263"/>
                          <a:gd name="connsiteX4" fmla="*/ 331929 w 1485545"/>
                          <a:gd name="connsiteY4" fmla="*/ 0 h 88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45" h="888263">
                            <a:moveTo>
                              <a:pt x="331929" y="0"/>
                            </a:moveTo>
                            <a:lnTo>
                              <a:pt x="1485545" y="352909"/>
                            </a:lnTo>
                            <a:lnTo>
                              <a:pt x="1341217" y="888263"/>
                            </a:lnTo>
                            <a:lnTo>
                              <a:pt x="0" y="225162"/>
                            </a:lnTo>
                            <a:lnTo>
                              <a:pt x="33192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フリーフォーム: 図形 381">
                        <a:extLst>
                          <a:ext uri="{FF2B5EF4-FFF2-40B4-BE49-F238E27FC236}">
                            <a16:creationId xmlns:a16="http://schemas.microsoft.com/office/drawing/2014/main" id="{E6B1AEA7-F7A5-FF75-4870-875D3B9C0F43}"/>
                          </a:ext>
                        </a:extLst>
                      </p:cNvPr>
                      <p:cNvSpPr/>
                      <p:nvPr/>
                    </p:nvSpPr>
                    <p:spPr>
                      <a:xfrm>
                        <a:off x="27643260" y="19810803"/>
                        <a:ext cx="1770461" cy="1519163"/>
                      </a:xfrm>
                      <a:custGeom>
                        <a:avLst/>
                        <a:gdLst>
                          <a:gd name="connsiteX0" fmla="*/ 0 w 1748117"/>
                          <a:gd name="connsiteY0" fmla="*/ 316006 h 1459006"/>
                          <a:gd name="connsiteX1" fmla="*/ 1438835 w 1748117"/>
                          <a:gd name="connsiteY1" fmla="*/ 1459006 h 1459006"/>
                          <a:gd name="connsiteX2" fmla="*/ 1748117 w 1748117"/>
                          <a:gd name="connsiteY2" fmla="*/ 739588 h 1459006"/>
                          <a:gd name="connsiteX3" fmla="*/ 450476 w 1748117"/>
                          <a:gd name="connsiteY3" fmla="*/ 0 h 1459006"/>
                          <a:gd name="connsiteX4" fmla="*/ 0 w 1748117"/>
                          <a:gd name="connsiteY4" fmla="*/ 316006 h 1459006"/>
                          <a:gd name="connsiteX0" fmla="*/ 0 w 1748117"/>
                          <a:gd name="connsiteY0" fmla="*/ 319443 h 1462443"/>
                          <a:gd name="connsiteX1" fmla="*/ 1438835 w 1748117"/>
                          <a:gd name="connsiteY1" fmla="*/ 1462443 h 1462443"/>
                          <a:gd name="connsiteX2" fmla="*/ 1748117 w 1748117"/>
                          <a:gd name="connsiteY2" fmla="*/ 743025 h 1462443"/>
                          <a:gd name="connsiteX3" fmla="*/ 414381 w 1748117"/>
                          <a:gd name="connsiteY3" fmla="*/ 0 h 1462443"/>
                          <a:gd name="connsiteX4" fmla="*/ 0 w 1748117"/>
                          <a:gd name="connsiteY4" fmla="*/ 319443 h 1462443"/>
                          <a:gd name="connsiteX0" fmla="*/ 0 w 1772180"/>
                          <a:gd name="connsiteY0" fmla="*/ 288505 h 1462443"/>
                          <a:gd name="connsiteX1" fmla="*/ 1462898 w 1772180"/>
                          <a:gd name="connsiteY1" fmla="*/ 1462443 h 1462443"/>
                          <a:gd name="connsiteX2" fmla="*/ 1772180 w 1772180"/>
                          <a:gd name="connsiteY2" fmla="*/ 743025 h 1462443"/>
                          <a:gd name="connsiteX3" fmla="*/ 438444 w 1772180"/>
                          <a:gd name="connsiteY3" fmla="*/ 0 h 1462443"/>
                          <a:gd name="connsiteX4" fmla="*/ 0 w 1772180"/>
                          <a:gd name="connsiteY4" fmla="*/ 288505 h 1462443"/>
                          <a:gd name="connsiteX0" fmla="*/ 0 w 1770461"/>
                          <a:gd name="connsiteY0" fmla="*/ 288505 h 1462443"/>
                          <a:gd name="connsiteX1" fmla="*/ 1462898 w 1770461"/>
                          <a:gd name="connsiteY1" fmla="*/ 1462443 h 1462443"/>
                          <a:gd name="connsiteX2" fmla="*/ 1770461 w 1770461"/>
                          <a:gd name="connsiteY2" fmla="*/ 653648 h 1462443"/>
                          <a:gd name="connsiteX3" fmla="*/ 438444 w 1770461"/>
                          <a:gd name="connsiteY3" fmla="*/ 0 h 1462443"/>
                          <a:gd name="connsiteX4" fmla="*/ 0 w 1770461"/>
                          <a:gd name="connsiteY4" fmla="*/ 288505 h 1462443"/>
                          <a:gd name="connsiteX0" fmla="*/ 0 w 1770461"/>
                          <a:gd name="connsiteY0" fmla="*/ 288505 h 1519163"/>
                          <a:gd name="connsiteX1" fmla="*/ 1399303 w 1770461"/>
                          <a:gd name="connsiteY1" fmla="*/ 1519163 h 1519163"/>
                          <a:gd name="connsiteX2" fmla="*/ 1770461 w 1770461"/>
                          <a:gd name="connsiteY2" fmla="*/ 653648 h 1519163"/>
                          <a:gd name="connsiteX3" fmla="*/ 438444 w 1770461"/>
                          <a:gd name="connsiteY3" fmla="*/ 0 h 1519163"/>
                          <a:gd name="connsiteX4" fmla="*/ 0 w 1770461"/>
                          <a:gd name="connsiteY4" fmla="*/ 288505 h 1519163"/>
                          <a:gd name="connsiteX0" fmla="*/ 0 w 1770461"/>
                          <a:gd name="connsiteY0" fmla="*/ 288505 h 1519163"/>
                          <a:gd name="connsiteX1" fmla="*/ 1399303 w 1770461"/>
                          <a:gd name="connsiteY1" fmla="*/ 1519163 h 1519163"/>
                          <a:gd name="connsiteX2" fmla="*/ 1770461 w 1770461"/>
                          <a:gd name="connsiteY2" fmla="*/ 653648 h 1519163"/>
                          <a:gd name="connsiteX3" fmla="*/ 438444 w 1770461"/>
                          <a:gd name="connsiteY3" fmla="*/ 0 h 1519163"/>
                          <a:gd name="connsiteX4" fmla="*/ 0 w 1770461"/>
                          <a:gd name="connsiteY4" fmla="*/ 288505 h 1519163"/>
                          <a:gd name="connsiteX0" fmla="*/ 0 w 1770461"/>
                          <a:gd name="connsiteY0" fmla="*/ 288505 h 1519163"/>
                          <a:gd name="connsiteX1" fmla="*/ 1399303 w 1770461"/>
                          <a:gd name="connsiteY1" fmla="*/ 1519163 h 1519163"/>
                          <a:gd name="connsiteX2" fmla="*/ 1770461 w 1770461"/>
                          <a:gd name="connsiteY2" fmla="*/ 653648 h 1519163"/>
                          <a:gd name="connsiteX3" fmla="*/ 438444 w 1770461"/>
                          <a:gd name="connsiteY3" fmla="*/ 0 h 1519163"/>
                          <a:gd name="connsiteX4" fmla="*/ 0 w 1770461"/>
                          <a:gd name="connsiteY4" fmla="*/ 288505 h 151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461" h="1519163">
                            <a:moveTo>
                              <a:pt x="0" y="288505"/>
                            </a:moveTo>
                            <a:lnTo>
                              <a:pt x="1399303" y="1519163"/>
                            </a:lnTo>
                            <a:cubicBezTo>
                              <a:pt x="1553960" y="1230658"/>
                              <a:pt x="1670805" y="957622"/>
                              <a:pt x="1770461" y="653648"/>
                            </a:cubicBezTo>
                            <a:lnTo>
                              <a:pt x="438444" y="0"/>
                            </a:lnTo>
                            <a:lnTo>
                              <a:pt x="0" y="28850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フリーフォーム: 図形 382">
                        <a:extLst>
                          <a:ext uri="{FF2B5EF4-FFF2-40B4-BE49-F238E27FC236}">
                            <a16:creationId xmlns:a16="http://schemas.microsoft.com/office/drawing/2014/main" id="{8F33B642-E12D-AF59-FAEE-C5E5757B17D2}"/>
                          </a:ext>
                        </a:extLst>
                      </p:cNvPr>
                      <p:cNvSpPr/>
                      <p:nvPr/>
                    </p:nvSpPr>
                    <p:spPr>
                      <a:xfrm>
                        <a:off x="27253446" y="20235649"/>
                        <a:ext cx="1723094" cy="1863480"/>
                      </a:xfrm>
                      <a:custGeom>
                        <a:avLst/>
                        <a:gdLst>
                          <a:gd name="connsiteX0" fmla="*/ 6724 w 1714500"/>
                          <a:gd name="connsiteY0" fmla="*/ 168088 h 1815353"/>
                          <a:gd name="connsiteX1" fmla="*/ 0 w 1714500"/>
                          <a:gd name="connsiteY1" fmla="*/ 376518 h 1815353"/>
                          <a:gd name="connsiteX2" fmla="*/ 1351430 w 1714500"/>
                          <a:gd name="connsiteY2" fmla="*/ 1815353 h 1815353"/>
                          <a:gd name="connsiteX3" fmla="*/ 1714500 w 1714500"/>
                          <a:gd name="connsiteY3" fmla="*/ 1270747 h 1815353"/>
                          <a:gd name="connsiteX4" fmla="*/ 322730 w 1714500"/>
                          <a:gd name="connsiteY4" fmla="*/ 0 h 1815353"/>
                          <a:gd name="connsiteX5" fmla="*/ 6724 w 1714500"/>
                          <a:gd name="connsiteY5" fmla="*/ 168088 h 1815353"/>
                          <a:gd name="connsiteX0" fmla="*/ 6724 w 1714500"/>
                          <a:gd name="connsiteY0" fmla="*/ 192151 h 1839416"/>
                          <a:gd name="connsiteX1" fmla="*/ 0 w 1714500"/>
                          <a:gd name="connsiteY1" fmla="*/ 400581 h 1839416"/>
                          <a:gd name="connsiteX2" fmla="*/ 1351430 w 1714500"/>
                          <a:gd name="connsiteY2" fmla="*/ 1839416 h 1839416"/>
                          <a:gd name="connsiteX3" fmla="*/ 1714500 w 1714500"/>
                          <a:gd name="connsiteY3" fmla="*/ 1294810 h 1839416"/>
                          <a:gd name="connsiteX4" fmla="*/ 307261 w 1714500"/>
                          <a:gd name="connsiteY4" fmla="*/ 0 h 1839416"/>
                          <a:gd name="connsiteX5" fmla="*/ 6724 w 1714500"/>
                          <a:gd name="connsiteY5" fmla="*/ 192151 h 1839416"/>
                          <a:gd name="connsiteX0" fmla="*/ 6724 w 1714500"/>
                          <a:gd name="connsiteY0" fmla="*/ 190433 h 1837698"/>
                          <a:gd name="connsiteX1" fmla="*/ 0 w 1714500"/>
                          <a:gd name="connsiteY1" fmla="*/ 398863 h 1837698"/>
                          <a:gd name="connsiteX2" fmla="*/ 1351430 w 1714500"/>
                          <a:gd name="connsiteY2" fmla="*/ 1837698 h 1837698"/>
                          <a:gd name="connsiteX3" fmla="*/ 1714500 w 1714500"/>
                          <a:gd name="connsiteY3" fmla="*/ 1293092 h 1837698"/>
                          <a:gd name="connsiteX4" fmla="*/ 298667 w 1714500"/>
                          <a:gd name="connsiteY4" fmla="*/ 0 h 1837698"/>
                          <a:gd name="connsiteX5" fmla="*/ 6724 w 1714500"/>
                          <a:gd name="connsiteY5" fmla="*/ 190433 h 1837698"/>
                          <a:gd name="connsiteX0" fmla="*/ 1567 w 1714500"/>
                          <a:gd name="connsiteY0" fmla="*/ 183558 h 1837698"/>
                          <a:gd name="connsiteX1" fmla="*/ 0 w 1714500"/>
                          <a:gd name="connsiteY1" fmla="*/ 398863 h 1837698"/>
                          <a:gd name="connsiteX2" fmla="*/ 1351430 w 1714500"/>
                          <a:gd name="connsiteY2" fmla="*/ 1837698 h 1837698"/>
                          <a:gd name="connsiteX3" fmla="*/ 1714500 w 1714500"/>
                          <a:gd name="connsiteY3" fmla="*/ 1293092 h 1837698"/>
                          <a:gd name="connsiteX4" fmla="*/ 298667 w 1714500"/>
                          <a:gd name="connsiteY4" fmla="*/ 0 h 1837698"/>
                          <a:gd name="connsiteX5" fmla="*/ 1567 w 1714500"/>
                          <a:gd name="connsiteY5" fmla="*/ 183558 h 1837698"/>
                          <a:gd name="connsiteX0" fmla="*/ 13598 w 1726531"/>
                          <a:gd name="connsiteY0" fmla="*/ 183558 h 1837698"/>
                          <a:gd name="connsiteX1" fmla="*/ 0 w 1726531"/>
                          <a:gd name="connsiteY1" fmla="*/ 357612 h 1837698"/>
                          <a:gd name="connsiteX2" fmla="*/ 1363461 w 1726531"/>
                          <a:gd name="connsiteY2" fmla="*/ 1837698 h 1837698"/>
                          <a:gd name="connsiteX3" fmla="*/ 1726531 w 1726531"/>
                          <a:gd name="connsiteY3" fmla="*/ 1293092 h 1837698"/>
                          <a:gd name="connsiteX4" fmla="*/ 310698 w 1726531"/>
                          <a:gd name="connsiteY4" fmla="*/ 0 h 1837698"/>
                          <a:gd name="connsiteX5" fmla="*/ 13598 w 1726531"/>
                          <a:gd name="connsiteY5" fmla="*/ 183558 h 1837698"/>
                          <a:gd name="connsiteX0" fmla="*/ 18755 w 1731688"/>
                          <a:gd name="connsiteY0" fmla="*/ 183558 h 1837698"/>
                          <a:gd name="connsiteX1" fmla="*/ 0 w 1731688"/>
                          <a:gd name="connsiteY1" fmla="*/ 352456 h 1837698"/>
                          <a:gd name="connsiteX2" fmla="*/ 1368618 w 1731688"/>
                          <a:gd name="connsiteY2" fmla="*/ 1837698 h 1837698"/>
                          <a:gd name="connsiteX3" fmla="*/ 1731688 w 1731688"/>
                          <a:gd name="connsiteY3" fmla="*/ 1293092 h 1837698"/>
                          <a:gd name="connsiteX4" fmla="*/ 315855 w 1731688"/>
                          <a:gd name="connsiteY4" fmla="*/ 0 h 1837698"/>
                          <a:gd name="connsiteX5" fmla="*/ 18755 w 1731688"/>
                          <a:gd name="connsiteY5" fmla="*/ 183558 h 1837698"/>
                          <a:gd name="connsiteX0" fmla="*/ 15317 w 1731688"/>
                          <a:gd name="connsiteY0" fmla="*/ 192152 h 1837698"/>
                          <a:gd name="connsiteX1" fmla="*/ 0 w 1731688"/>
                          <a:gd name="connsiteY1" fmla="*/ 352456 h 1837698"/>
                          <a:gd name="connsiteX2" fmla="*/ 1368618 w 1731688"/>
                          <a:gd name="connsiteY2" fmla="*/ 1837698 h 1837698"/>
                          <a:gd name="connsiteX3" fmla="*/ 1731688 w 1731688"/>
                          <a:gd name="connsiteY3" fmla="*/ 1293092 h 1837698"/>
                          <a:gd name="connsiteX4" fmla="*/ 315855 w 1731688"/>
                          <a:gd name="connsiteY4" fmla="*/ 0 h 1837698"/>
                          <a:gd name="connsiteX5" fmla="*/ 15317 w 1731688"/>
                          <a:gd name="connsiteY5" fmla="*/ 192152 h 1837698"/>
                          <a:gd name="connsiteX0" fmla="*/ 15317 w 1723094"/>
                          <a:gd name="connsiteY0" fmla="*/ 192152 h 1837698"/>
                          <a:gd name="connsiteX1" fmla="*/ 0 w 1723094"/>
                          <a:gd name="connsiteY1" fmla="*/ 352456 h 1837698"/>
                          <a:gd name="connsiteX2" fmla="*/ 1368618 w 1723094"/>
                          <a:gd name="connsiteY2" fmla="*/ 1837698 h 1837698"/>
                          <a:gd name="connsiteX3" fmla="*/ 1723094 w 1723094"/>
                          <a:gd name="connsiteY3" fmla="*/ 1232934 h 1837698"/>
                          <a:gd name="connsiteX4" fmla="*/ 315855 w 1723094"/>
                          <a:gd name="connsiteY4" fmla="*/ 0 h 1837698"/>
                          <a:gd name="connsiteX5" fmla="*/ 15317 w 1723094"/>
                          <a:gd name="connsiteY5" fmla="*/ 192152 h 1837698"/>
                          <a:gd name="connsiteX0" fmla="*/ 15317 w 1723094"/>
                          <a:gd name="connsiteY0" fmla="*/ 192152 h 1863480"/>
                          <a:gd name="connsiteX1" fmla="*/ 0 w 1723094"/>
                          <a:gd name="connsiteY1" fmla="*/ 352456 h 1863480"/>
                          <a:gd name="connsiteX2" fmla="*/ 1332523 w 1723094"/>
                          <a:gd name="connsiteY2" fmla="*/ 1863480 h 1863480"/>
                          <a:gd name="connsiteX3" fmla="*/ 1723094 w 1723094"/>
                          <a:gd name="connsiteY3" fmla="*/ 1232934 h 1863480"/>
                          <a:gd name="connsiteX4" fmla="*/ 315855 w 1723094"/>
                          <a:gd name="connsiteY4" fmla="*/ 0 h 1863480"/>
                          <a:gd name="connsiteX5" fmla="*/ 15317 w 1723094"/>
                          <a:gd name="connsiteY5" fmla="*/ 192152 h 1863480"/>
                          <a:gd name="connsiteX0" fmla="*/ 15317 w 1723094"/>
                          <a:gd name="connsiteY0" fmla="*/ 192152 h 1863480"/>
                          <a:gd name="connsiteX1" fmla="*/ 0 w 1723094"/>
                          <a:gd name="connsiteY1" fmla="*/ 352456 h 1863480"/>
                          <a:gd name="connsiteX2" fmla="*/ 1332523 w 1723094"/>
                          <a:gd name="connsiteY2" fmla="*/ 1863480 h 1863480"/>
                          <a:gd name="connsiteX3" fmla="*/ 1723094 w 1723094"/>
                          <a:gd name="connsiteY3" fmla="*/ 1232934 h 1863480"/>
                          <a:gd name="connsiteX4" fmla="*/ 315855 w 1723094"/>
                          <a:gd name="connsiteY4" fmla="*/ 0 h 1863480"/>
                          <a:gd name="connsiteX5" fmla="*/ 15317 w 1723094"/>
                          <a:gd name="connsiteY5" fmla="*/ 192152 h 1863480"/>
                          <a:gd name="connsiteX0" fmla="*/ 15317 w 1723094"/>
                          <a:gd name="connsiteY0" fmla="*/ 192152 h 1863480"/>
                          <a:gd name="connsiteX1" fmla="*/ 0 w 1723094"/>
                          <a:gd name="connsiteY1" fmla="*/ 352456 h 1863480"/>
                          <a:gd name="connsiteX2" fmla="*/ 1332523 w 1723094"/>
                          <a:gd name="connsiteY2" fmla="*/ 1863480 h 1863480"/>
                          <a:gd name="connsiteX3" fmla="*/ 1723094 w 1723094"/>
                          <a:gd name="connsiteY3" fmla="*/ 1232934 h 1863480"/>
                          <a:gd name="connsiteX4" fmla="*/ 315855 w 1723094"/>
                          <a:gd name="connsiteY4" fmla="*/ 0 h 1863480"/>
                          <a:gd name="connsiteX5" fmla="*/ 15317 w 1723094"/>
                          <a:gd name="connsiteY5" fmla="*/ 192152 h 186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094" h="1863480">
                            <a:moveTo>
                              <a:pt x="15317" y="192152"/>
                            </a:moveTo>
                            <a:cubicBezTo>
                              <a:pt x="14795" y="263920"/>
                              <a:pt x="522" y="280688"/>
                              <a:pt x="0" y="352456"/>
                            </a:cubicBezTo>
                            <a:lnTo>
                              <a:pt x="1332523" y="1863480"/>
                            </a:lnTo>
                            <a:cubicBezTo>
                              <a:pt x="1495370" y="1660173"/>
                              <a:pt x="1610092" y="1449991"/>
                              <a:pt x="1723094" y="1232934"/>
                            </a:cubicBezTo>
                            <a:lnTo>
                              <a:pt x="315855" y="0"/>
                            </a:lnTo>
                            <a:lnTo>
                              <a:pt x="15317" y="192152"/>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フリーフォーム: 図形 383">
                        <a:extLst>
                          <a:ext uri="{FF2B5EF4-FFF2-40B4-BE49-F238E27FC236}">
                            <a16:creationId xmlns:a16="http://schemas.microsoft.com/office/drawing/2014/main" id="{F3111BFE-30D8-8F3C-AFB7-BBF0D74ED7BA}"/>
                          </a:ext>
                        </a:extLst>
                      </p:cNvPr>
                      <p:cNvSpPr/>
                      <p:nvPr/>
                    </p:nvSpPr>
                    <p:spPr>
                      <a:xfrm>
                        <a:off x="27017009" y="21278756"/>
                        <a:ext cx="791509" cy="766949"/>
                      </a:xfrm>
                      <a:custGeom>
                        <a:avLst/>
                        <a:gdLst>
                          <a:gd name="connsiteX0" fmla="*/ 437029 w 759759"/>
                          <a:gd name="connsiteY0" fmla="*/ 0 h 746312"/>
                          <a:gd name="connsiteX1" fmla="*/ 759759 w 759759"/>
                          <a:gd name="connsiteY1" fmla="*/ 282388 h 746312"/>
                          <a:gd name="connsiteX2" fmla="*/ 201706 w 759759"/>
                          <a:gd name="connsiteY2" fmla="*/ 746312 h 746312"/>
                          <a:gd name="connsiteX3" fmla="*/ 154641 w 759759"/>
                          <a:gd name="connsiteY3" fmla="*/ 699247 h 746312"/>
                          <a:gd name="connsiteX4" fmla="*/ 0 w 759759"/>
                          <a:gd name="connsiteY4" fmla="*/ 497541 h 746312"/>
                          <a:gd name="connsiteX5" fmla="*/ 437029 w 759759"/>
                          <a:gd name="connsiteY5" fmla="*/ 0 h 746312"/>
                          <a:gd name="connsiteX0" fmla="*/ 462429 w 759759"/>
                          <a:gd name="connsiteY0" fmla="*/ 0 h 754249"/>
                          <a:gd name="connsiteX1" fmla="*/ 759759 w 759759"/>
                          <a:gd name="connsiteY1" fmla="*/ 290325 h 754249"/>
                          <a:gd name="connsiteX2" fmla="*/ 201706 w 759759"/>
                          <a:gd name="connsiteY2" fmla="*/ 754249 h 754249"/>
                          <a:gd name="connsiteX3" fmla="*/ 154641 w 759759"/>
                          <a:gd name="connsiteY3" fmla="*/ 707184 h 754249"/>
                          <a:gd name="connsiteX4" fmla="*/ 0 w 759759"/>
                          <a:gd name="connsiteY4" fmla="*/ 505478 h 754249"/>
                          <a:gd name="connsiteX5" fmla="*/ 462429 w 759759"/>
                          <a:gd name="connsiteY5" fmla="*/ 0 h 754249"/>
                          <a:gd name="connsiteX0" fmla="*/ 462429 w 759759"/>
                          <a:gd name="connsiteY0" fmla="*/ 0 h 754249"/>
                          <a:gd name="connsiteX1" fmla="*/ 759759 w 759759"/>
                          <a:gd name="connsiteY1" fmla="*/ 328425 h 754249"/>
                          <a:gd name="connsiteX2" fmla="*/ 201706 w 759759"/>
                          <a:gd name="connsiteY2" fmla="*/ 754249 h 754249"/>
                          <a:gd name="connsiteX3" fmla="*/ 154641 w 759759"/>
                          <a:gd name="connsiteY3" fmla="*/ 707184 h 754249"/>
                          <a:gd name="connsiteX4" fmla="*/ 0 w 759759"/>
                          <a:gd name="connsiteY4" fmla="*/ 505478 h 754249"/>
                          <a:gd name="connsiteX5" fmla="*/ 462429 w 759759"/>
                          <a:gd name="connsiteY5" fmla="*/ 0 h 754249"/>
                          <a:gd name="connsiteX0" fmla="*/ 462429 w 759759"/>
                          <a:gd name="connsiteY0" fmla="*/ 0 h 754249"/>
                          <a:gd name="connsiteX1" fmla="*/ 759759 w 759759"/>
                          <a:gd name="connsiteY1" fmla="*/ 328425 h 754249"/>
                          <a:gd name="connsiteX2" fmla="*/ 201706 w 759759"/>
                          <a:gd name="connsiteY2" fmla="*/ 754249 h 754249"/>
                          <a:gd name="connsiteX3" fmla="*/ 0 w 759759"/>
                          <a:gd name="connsiteY3" fmla="*/ 505478 h 754249"/>
                          <a:gd name="connsiteX4" fmla="*/ 462429 w 759759"/>
                          <a:gd name="connsiteY4" fmla="*/ 0 h 754249"/>
                          <a:gd name="connsiteX0" fmla="*/ 462429 w 759759"/>
                          <a:gd name="connsiteY0" fmla="*/ 0 h 766949"/>
                          <a:gd name="connsiteX1" fmla="*/ 759759 w 759759"/>
                          <a:gd name="connsiteY1" fmla="*/ 328425 h 766949"/>
                          <a:gd name="connsiteX2" fmla="*/ 265206 w 759759"/>
                          <a:gd name="connsiteY2" fmla="*/ 766949 h 766949"/>
                          <a:gd name="connsiteX3" fmla="*/ 0 w 759759"/>
                          <a:gd name="connsiteY3" fmla="*/ 505478 h 766949"/>
                          <a:gd name="connsiteX4" fmla="*/ 462429 w 759759"/>
                          <a:gd name="connsiteY4" fmla="*/ 0 h 766949"/>
                          <a:gd name="connsiteX0" fmla="*/ 494179 w 791509"/>
                          <a:gd name="connsiteY0" fmla="*/ 0 h 766949"/>
                          <a:gd name="connsiteX1" fmla="*/ 791509 w 791509"/>
                          <a:gd name="connsiteY1" fmla="*/ 328425 h 766949"/>
                          <a:gd name="connsiteX2" fmla="*/ 296956 w 791509"/>
                          <a:gd name="connsiteY2" fmla="*/ 766949 h 766949"/>
                          <a:gd name="connsiteX3" fmla="*/ 0 w 791509"/>
                          <a:gd name="connsiteY3" fmla="*/ 446740 h 766949"/>
                          <a:gd name="connsiteX4" fmla="*/ 494179 w 791509"/>
                          <a:gd name="connsiteY4" fmla="*/ 0 h 766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509" h="766949">
                            <a:moveTo>
                              <a:pt x="494179" y="0"/>
                            </a:moveTo>
                            <a:lnTo>
                              <a:pt x="791509" y="328425"/>
                            </a:lnTo>
                            <a:lnTo>
                              <a:pt x="296956" y="766949"/>
                            </a:lnTo>
                            <a:lnTo>
                              <a:pt x="0" y="446740"/>
                            </a:lnTo>
                            <a:lnTo>
                              <a:pt x="49417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フリーフォーム: 図形 384">
                        <a:extLst>
                          <a:ext uri="{FF2B5EF4-FFF2-40B4-BE49-F238E27FC236}">
                            <a16:creationId xmlns:a16="http://schemas.microsoft.com/office/drawing/2014/main" id="{4C7BB9BE-F601-8D54-9ECF-EF28D4D46ECC}"/>
                          </a:ext>
                        </a:extLst>
                      </p:cNvPr>
                      <p:cNvSpPr/>
                      <p:nvPr/>
                    </p:nvSpPr>
                    <p:spPr>
                      <a:xfrm>
                        <a:off x="26719306" y="20893461"/>
                        <a:ext cx="752382" cy="777034"/>
                      </a:xfrm>
                      <a:custGeom>
                        <a:avLst/>
                        <a:gdLst>
                          <a:gd name="connsiteX0" fmla="*/ 470647 w 712694"/>
                          <a:gd name="connsiteY0" fmla="*/ 0 h 813547"/>
                          <a:gd name="connsiteX1" fmla="*/ 712694 w 712694"/>
                          <a:gd name="connsiteY1" fmla="*/ 302558 h 813547"/>
                          <a:gd name="connsiteX2" fmla="*/ 235323 w 712694"/>
                          <a:gd name="connsiteY2" fmla="*/ 813547 h 813547"/>
                          <a:gd name="connsiteX3" fmla="*/ 134470 w 712694"/>
                          <a:gd name="connsiteY3" fmla="*/ 645458 h 813547"/>
                          <a:gd name="connsiteX4" fmla="*/ 0 w 712694"/>
                          <a:gd name="connsiteY4" fmla="*/ 369794 h 813547"/>
                          <a:gd name="connsiteX5" fmla="*/ 470647 w 712694"/>
                          <a:gd name="connsiteY5" fmla="*/ 0 h 813547"/>
                          <a:gd name="connsiteX0" fmla="*/ 462710 w 712694"/>
                          <a:gd name="connsiteY0" fmla="*/ 0 h 840534"/>
                          <a:gd name="connsiteX1" fmla="*/ 712694 w 712694"/>
                          <a:gd name="connsiteY1" fmla="*/ 329545 h 840534"/>
                          <a:gd name="connsiteX2" fmla="*/ 235323 w 712694"/>
                          <a:gd name="connsiteY2" fmla="*/ 840534 h 840534"/>
                          <a:gd name="connsiteX3" fmla="*/ 134470 w 712694"/>
                          <a:gd name="connsiteY3" fmla="*/ 672445 h 840534"/>
                          <a:gd name="connsiteX4" fmla="*/ 0 w 712694"/>
                          <a:gd name="connsiteY4" fmla="*/ 396781 h 840534"/>
                          <a:gd name="connsiteX5" fmla="*/ 462710 w 712694"/>
                          <a:gd name="connsiteY5" fmla="*/ 0 h 840534"/>
                          <a:gd name="connsiteX0" fmla="*/ 459535 w 712694"/>
                          <a:gd name="connsiteY0" fmla="*/ 0 h 843709"/>
                          <a:gd name="connsiteX1" fmla="*/ 712694 w 712694"/>
                          <a:gd name="connsiteY1" fmla="*/ 332720 h 843709"/>
                          <a:gd name="connsiteX2" fmla="*/ 235323 w 712694"/>
                          <a:gd name="connsiteY2" fmla="*/ 843709 h 843709"/>
                          <a:gd name="connsiteX3" fmla="*/ 134470 w 712694"/>
                          <a:gd name="connsiteY3" fmla="*/ 675620 h 843709"/>
                          <a:gd name="connsiteX4" fmla="*/ 0 w 712694"/>
                          <a:gd name="connsiteY4" fmla="*/ 399956 h 843709"/>
                          <a:gd name="connsiteX5" fmla="*/ 459535 w 712694"/>
                          <a:gd name="connsiteY5" fmla="*/ 0 h 843709"/>
                          <a:gd name="connsiteX0" fmla="*/ 459535 w 746032"/>
                          <a:gd name="connsiteY0" fmla="*/ 0 h 843709"/>
                          <a:gd name="connsiteX1" fmla="*/ 746032 w 746032"/>
                          <a:gd name="connsiteY1" fmla="*/ 335895 h 843709"/>
                          <a:gd name="connsiteX2" fmla="*/ 235323 w 746032"/>
                          <a:gd name="connsiteY2" fmla="*/ 843709 h 843709"/>
                          <a:gd name="connsiteX3" fmla="*/ 134470 w 746032"/>
                          <a:gd name="connsiteY3" fmla="*/ 675620 h 843709"/>
                          <a:gd name="connsiteX4" fmla="*/ 0 w 746032"/>
                          <a:gd name="connsiteY4" fmla="*/ 399956 h 843709"/>
                          <a:gd name="connsiteX5" fmla="*/ 459535 w 746032"/>
                          <a:gd name="connsiteY5" fmla="*/ 0 h 843709"/>
                          <a:gd name="connsiteX0" fmla="*/ 459535 w 752382"/>
                          <a:gd name="connsiteY0" fmla="*/ 0 h 843709"/>
                          <a:gd name="connsiteX1" fmla="*/ 752382 w 752382"/>
                          <a:gd name="connsiteY1" fmla="*/ 334307 h 843709"/>
                          <a:gd name="connsiteX2" fmla="*/ 235323 w 752382"/>
                          <a:gd name="connsiteY2" fmla="*/ 843709 h 843709"/>
                          <a:gd name="connsiteX3" fmla="*/ 134470 w 752382"/>
                          <a:gd name="connsiteY3" fmla="*/ 675620 h 843709"/>
                          <a:gd name="connsiteX4" fmla="*/ 0 w 752382"/>
                          <a:gd name="connsiteY4" fmla="*/ 399956 h 843709"/>
                          <a:gd name="connsiteX5" fmla="*/ 459535 w 752382"/>
                          <a:gd name="connsiteY5" fmla="*/ 0 h 843709"/>
                          <a:gd name="connsiteX0" fmla="*/ 459535 w 752382"/>
                          <a:gd name="connsiteY0" fmla="*/ 0 h 843709"/>
                          <a:gd name="connsiteX1" fmla="*/ 752382 w 752382"/>
                          <a:gd name="connsiteY1" fmla="*/ 332719 h 843709"/>
                          <a:gd name="connsiteX2" fmla="*/ 235323 w 752382"/>
                          <a:gd name="connsiteY2" fmla="*/ 843709 h 843709"/>
                          <a:gd name="connsiteX3" fmla="*/ 134470 w 752382"/>
                          <a:gd name="connsiteY3" fmla="*/ 675620 h 843709"/>
                          <a:gd name="connsiteX4" fmla="*/ 0 w 752382"/>
                          <a:gd name="connsiteY4" fmla="*/ 399956 h 843709"/>
                          <a:gd name="connsiteX5" fmla="*/ 459535 w 752382"/>
                          <a:gd name="connsiteY5" fmla="*/ 0 h 843709"/>
                          <a:gd name="connsiteX0" fmla="*/ 459535 w 752382"/>
                          <a:gd name="connsiteY0" fmla="*/ 0 h 780209"/>
                          <a:gd name="connsiteX1" fmla="*/ 752382 w 752382"/>
                          <a:gd name="connsiteY1" fmla="*/ 332719 h 780209"/>
                          <a:gd name="connsiteX2" fmla="*/ 255961 w 752382"/>
                          <a:gd name="connsiteY2" fmla="*/ 780209 h 780209"/>
                          <a:gd name="connsiteX3" fmla="*/ 134470 w 752382"/>
                          <a:gd name="connsiteY3" fmla="*/ 675620 h 780209"/>
                          <a:gd name="connsiteX4" fmla="*/ 0 w 752382"/>
                          <a:gd name="connsiteY4" fmla="*/ 399956 h 780209"/>
                          <a:gd name="connsiteX5" fmla="*/ 459535 w 752382"/>
                          <a:gd name="connsiteY5" fmla="*/ 0 h 780209"/>
                          <a:gd name="connsiteX0" fmla="*/ 459535 w 752382"/>
                          <a:gd name="connsiteY0" fmla="*/ 0 h 777034"/>
                          <a:gd name="connsiteX1" fmla="*/ 752382 w 752382"/>
                          <a:gd name="connsiteY1" fmla="*/ 332719 h 777034"/>
                          <a:gd name="connsiteX2" fmla="*/ 248023 w 752382"/>
                          <a:gd name="connsiteY2" fmla="*/ 777034 h 777034"/>
                          <a:gd name="connsiteX3" fmla="*/ 134470 w 752382"/>
                          <a:gd name="connsiteY3" fmla="*/ 675620 h 777034"/>
                          <a:gd name="connsiteX4" fmla="*/ 0 w 752382"/>
                          <a:gd name="connsiteY4" fmla="*/ 399956 h 777034"/>
                          <a:gd name="connsiteX5" fmla="*/ 459535 w 752382"/>
                          <a:gd name="connsiteY5" fmla="*/ 0 h 777034"/>
                          <a:gd name="connsiteX0" fmla="*/ 459535 w 752382"/>
                          <a:gd name="connsiteY0" fmla="*/ 0 h 777034"/>
                          <a:gd name="connsiteX1" fmla="*/ 752382 w 752382"/>
                          <a:gd name="connsiteY1" fmla="*/ 332719 h 777034"/>
                          <a:gd name="connsiteX2" fmla="*/ 248023 w 752382"/>
                          <a:gd name="connsiteY2" fmla="*/ 777034 h 777034"/>
                          <a:gd name="connsiteX3" fmla="*/ 140820 w 752382"/>
                          <a:gd name="connsiteY3" fmla="*/ 664507 h 777034"/>
                          <a:gd name="connsiteX4" fmla="*/ 0 w 752382"/>
                          <a:gd name="connsiteY4" fmla="*/ 399956 h 777034"/>
                          <a:gd name="connsiteX5" fmla="*/ 459535 w 752382"/>
                          <a:gd name="connsiteY5" fmla="*/ 0 h 777034"/>
                          <a:gd name="connsiteX0" fmla="*/ 470648 w 763495"/>
                          <a:gd name="connsiteY0" fmla="*/ 0 h 777034"/>
                          <a:gd name="connsiteX1" fmla="*/ 763495 w 763495"/>
                          <a:gd name="connsiteY1" fmla="*/ 332719 h 777034"/>
                          <a:gd name="connsiteX2" fmla="*/ 259136 w 763495"/>
                          <a:gd name="connsiteY2" fmla="*/ 777034 h 777034"/>
                          <a:gd name="connsiteX3" fmla="*/ 151933 w 763495"/>
                          <a:gd name="connsiteY3" fmla="*/ 664507 h 777034"/>
                          <a:gd name="connsiteX4" fmla="*/ 0 w 763495"/>
                          <a:gd name="connsiteY4" fmla="*/ 419006 h 777034"/>
                          <a:gd name="connsiteX5" fmla="*/ 470648 w 763495"/>
                          <a:gd name="connsiteY5" fmla="*/ 0 h 777034"/>
                          <a:gd name="connsiteX0" fmla="*/ 459535 w 752382"/>
                          <a:gd name="connsiteY0" fmla="*/ 0 h 777034"/>
                          <a:gd name="connsiteX1" fmla="*/ 752382 w 752382"/>
                          <a:gd name="connsiteY1" fmla="*/ 332719 h 777034"/>
                          <a:gd name="connsiteX2" fmla="*/ 248023 w 752382"/>
                          <a:gd name="connsiteY2" fmla="*/ 777034 h 777034"/>
                          <a:gd name="connsiteX3" fmla="*/ 140820 w 752382"/>
                          <a:gd name="connsiteY3" fmla="*/ 664507 h 777034"/>
                          <a:gd name="connsiteX4" fmla="*/ 0 w 752382"/>
                          <a:gd name="connsiteY4" fmla="*/ 412656 h 777034"/>
                          <a:gd name="connsiteX5" fmla="*/ 459535 w 752382"/>
                          <a:gd name="connsiteY5" fmla="*/ 0 h 77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382" h="777034">
                            <a:moveTo>
                              <a:pt x="459535" y="0"/>
                            </a:moveTo>
                            <a:lnTo>
                              <a:pt x="752382" y="332719"/>
                            </a:lnTo>
                            <a:lnTo>
                              <a:pt x="248023" y="777034"/>
                            </a:lnTo>
                            <a:lnTo>
                              <a:pt x="140820" y="664507"/>
                            </a:lnTo>
                            <a:lnTo>
                              <a:pt x="0" y="412656"/>
                            </a:lnTo>
                            <a:lnTo>
                              <a:pt x="459535"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フリーフォーム: 図形 385">
                        <a:extLst>
                          <a:ext uri="{FF2B5EF4-FFF2-40B4-BE49-F238E27FC236}">
                            <a16:creationId xmlns:a16="http://schemas.microsoft.com/office/drawing/2014/main" id="{50CB52BA-ED30-EE0F-C6DF-6CAF47A17AB0}"/>
                          </a:ext>
                        </a:extLst>
                      </p:cNvPr>
                      <p:cNvSpPr/>
                      <p:nvPr/>
                    </p:nvSpPr>
                    <p:spPr>
                      <a:xfrm>
                        <a:off x="26438038" y="20328404"/>
                        <a:ext cx="675716" cy="899272"/>
                      </a:xfrm>
                      <a:custGeom>
                        <a:avLst/>
                        <a:gdLst>
                          <a:gd name="connsiteX0" fmla="*/ 309283 w 618565"/>
                          <a:gd name="connsiteY0" fmla="*/ 0 h 927847"/>
                          <a:gd name="connsiteX1" fmla="*/ 470647 w 618565"/>
                          <a:gd name="connsiteY1" fmla="*/ 282389 h 927847"/>
                          <a:gd name="connsiteX2" fmla="*/ 618565 w 618565"/>
                          <a:gd name="connsiteY2" fmla="*/ 497542 h 927847"/>
                          <a:gd name="connsiteX3" fmla="*/ 201706 w 618565"/>
                          <a:gd name="connsiteY3" fmla="*/ 927847 h 927847"/>
                          <a:gd name="connsiteX4" fmla="*/ 0 w 618565"/>
                          <a:gd name="connsiteY4" fmla="*/ 672353 h 927847"/>
                          <a:gd name="connsiteX5" fmla="*/ 309283 w 618565"/>
                          <a:gd name="connsiteY5" fmla="*/ 0 h 927847"/>
                          <a:gd name="connsiteX0" fmla="*/ 309283 w 618565"/>
                          <a:gd name="connsiteY0" fmla="*/ 0 h 905622"/>
                          <a:gd name="connsiteX1" fmla="*/ 470647 w 618565"/>
                          <a:gd name="connsiteY1" fmla="*/ 282389 h 905622"/>
                          <a:gd name="connsiteX2" fmla="*/ 618565 w 618565"/>
                          <a:gd name="connsiteY2" fmla="*/ 497542 h 905622"/>
                          <a:gd name="connsiteX3" fmla="*/ 201706 w 618565"/>
                          <a:gd name="connsiteY3" fmla="*/ 905622 h 905622"/>
                          <a:gd name="connsiteX4" fmla="*/ 0 w 618565"/>
                          <a:gd name="connsiteY4" fmla="*/ 672353 h 905622"/>
                          <a:gd name="connsiteX5" fmla="*/ 309283 w 618565"/>
                          <a:gd name="connsiteY5" fmla="*/ 0 h 905622"/>
                          <a:gd name="connsiteX0" fmla="*/ 309283 w 618565"/>
                          <a:gd name="connsiteY0" fmla="*/ 0 h 902447"/>
                          <a:gd name="connsiteX1" fmla="*/ 470647 w 618565"/>
                          <a:gd name="connsiteY1" fmla="*/ 282389 h 902447"/>
                          <a:gd name="connsiteX2" fmla="*/ 618565 w 618565"/>
                          <a:gd name="connsiteY2" fmla="*/ 497542 h 902447"/>
                          <a:gd name="connsiteX3" fmla="*/ 214406 w 618565"/>
                          <a:gd name="connsiteY3" fmla="*/ 902447 h 902447"/>
                          <a:gd name="connsiteX4" fmla="*/ 0 w 618565"/>
                          <a:gd name="connsiteY4" fmla="*/ 672353 h 902447"/>
                          <a:gd name="connsiteX5" fmla="*/ 309283 w 618565"/>
                          <a:gd name="connsiteY5" fmla="*/ 0 h 902447"/>
                          <a:gd name="connsiteX0" fmla="*/ 309283 w 664603"/>
                          <a:gd name="connsiteY0" fmla="*/ 0 h 902447"/>
                          <a:gd name="connsiteX1" fmla="*/ 470647 w 664603"/>
                          <a:gd name="connsiteY1" fmla="*/ 282389 h 902447"/>
                          <a:gd name="connsiteX2" fmla="*/ 664603 w 664603"/>
                          <a:gd name="connsiteY2" fmla="*/ 500717 h 902447"/>
                          <a:gd name="connsiteX3" fmla="*/ 214406 w 664603"/>
                          <a:gd name="connsiteY3" fmla="*/ 902447 h 902447"/>
                          <a:gd name="connsiteX4" fmla="*/ 0 w 664603"/>
                          <a:gd name="connsiteY4" fmla="*/ 672353 h 902447"/>
                          <a:gd name="connsiteX5" fmla="*/ 309283 w 664603"/>
                          <a:gd name="connsiteY5" fmla="*/ 0 h 902447"/>
                          <a:gd name="connsiteX0" fmla="*/ 309283 w 659841"/>
                          <a:gd name="connsiteY0" fmla="*/ 0 h 902447"/>
                          <a:gd name="connsiteX1" fmla="*/ 470647 w 659841"/>
                          <a:gd name="connsiteY1" fmla="*/ 282389 h 902447"/>
                          <a:gd name="connsiteX2" fmla="*/ 659841 w 659841"/>
                          <a:gd name="connsiteY2" fmla="*/ 500717 h 902447"/>
                          <a:gd name="connsiteX3" fmla="*/ 214406 w 659841"/>
                          <a:gd name="connsiteY3" fmla="*/ 902447 h 902447"/>
                          <a:gd name="connsiteX4" fmla="*/ 0 w 659841"/>
                          <a:gd name="connsiteY4" fmla="*/ 672353 h 902447"/>
                          <a:gd name="connsiteX5" fmla="*/ 309283 w 659841"/>
                          <a:gd name="connsiteY5" fmla="*/ 0 h 902447"/>
                          <a:gd name="connsiteX0" fmla="*/ 309283 w 656666"/>
                          <a:gd name="connsiteY0" fmla="*/ 0 h 902447"/>
                          <a:gd name="connsiteX1" fmla="*/ 470647 w 656666"/>
                          <a:gd name="connsiteY1" fmla="*/ 282389 h 902447"/>
                          <a:gd name="connsiteX2" fmla="*/ 656666 w 656666"/>
                          <a:gd name="connsiteY2" fmla="*/ 500717 h 902447"/>
                          <a:gd name="connsiteX3" fmla="*/ 214406 w 656666"/>
                          <a:gd name="connsiteY3" fmla="*/ 902447 h 902447"/>
                          <a:gd name="connsiteX4" fmla="*/ 0 w 656666"/>
                          <a:gd name="connsiteY4" fmla="*/ 672353 h 902447"/>
                          <a:gd name="connsiteX5" fmla="*/ 309283 w 656666"/>
                          <a:gd name="connsiteY5" fmla="*/ 0 h 902447"/>
                          <a:gd name="connsiteX0" fmla="*/ 328333 w 675716"/>
                          <a:gd name="connsiteY0" fmla="*/ 0 h 902447"/>
                          <a:gd name="connsiteX1" fmla="*/ 489697 w 675716"/>
                          <a:gd name="connsiteY1" fmla="*/ 282389 h 902447"/>
                          <a:gd name="connsiteX2" fmla="*/ 675716 w 675716"/>
                          <a:gd name="connsiteY2" fmla="*/ 500717 h 902447"/>
                          <a:gd name="connsiteX3" fmla="*/ 233456 w 675716"/>
                          <a:gd name="connsiteY3" fmla="*/ 902447 h 902447"/>
                          <a:gd name="connsiteX4" fmla="*/ 0 w 675716"/>
                          <a:gd name="connsiteY4" fmla="*/ 640603 h 902447"/>
                          <a:gd name="connsiteX5" fmla="*/ 328333 w 675716"/>
                          <a:gd name="connsiteY5" fmla="*/ 0 h 902447"/>
                          <a:gd name="connsiteX0" fmla="*/ 287058 w 675716"/>
                          <a:gd name="connsiteY0" fmla="*/ 0 h 899272"/>
                          <a:gd name="connsiteX1" fmla="*/ 489697 w 675716"/>
                          <a:gd name="connsiteY1" fmla="*/ 279214 h 899272"/>
                          <a:gd name="connsiteX2" fmla="*/ 675716 w 675716"/>
                          <a:gd name="connsiteY2" fmla="*/ 497542 h 899272"/>
                          <a:gd name="connsiteX3" fmla="*/ 233456 w 675716"/>
                          <a:gd name="connsiteY3" fmla="*/ 899272 h 899272"/>
                          <a:gd name="connsiteX4" fmla="*/ 0 w 675716"/>
                          <a:gd name="connsiteY4" fmla="*/ 637428 h 899272"/>
                          <a:gd name="connsiteX5" fmla="*/ 287058 w 675716"/>
                          <a:gd name="connsiteY5" fmla="*/ 0 h 899272"/>
                          <a:gd name="connsiteX0" fmla="*/ 282296 w 675716"/>
                          <a:gd name="connsiteY0" fmla="*/ 0 h 899272"/>
                          <a:gd name="connsiteX1" fmla="*/ 489697 w 675716"/>
                          <a:gd name="connsiteY1" fmla="*/ 279214 h 899272"/>
                          <a:gd name="connsiteX2" fmla="*/ 675716 w 675716"/>
                          <a:gd name="connsiteY2" fmla="*/ 497542 h 899272"/>
                          <a:gd name="connsiteX3" fmla="*/ 233456 w 675716"/>
                          <a:gd name="connsiteY3" fmla="*/ 899272 h 899272"/>
                          <a:gd name="connsiteX4" fmla="*/ 0 w 675716"/>
                          <a:gd name="connsiteY4" fmla="*/ 637428 h 899272"/>
                          <a:gd name="connsiteX5" fmla="*/ 282296 w 675716"/>
                          <a:gd name="connsiteY5" fmla="*/ 0 h 899272"/>
                          <a:gd name="connsiteX0" fmla="*/ 282296 w 675716"/>
                          <a:gd name="connsiteY0" fmla="*/ 0 h 899272"/>
                          <a:gd name="connsiteX1" fmla="*/ 453185 w 675716"/>
                          <a:gd name="connsiteY1" fmla="*/ 249052 h 899272"/>
                          <a:gd name="connsiteX2" fmla="*/ 675716 w 675716"/>
                          <a:gd name="connsiteY2" fmla="*/ 497542 h 899272"/>
                          <a:gd name="connsiteX3" fmla="*/ 233456 w 675716"/>
                          <a:gd name="connsiteY3" fmla="*/ 899272 h 899272"/>
                          <a:gd name="connsiteX4" fmla="*/ 0 w 675716"/>
                          <a:gd name="connsiteY4" fmla="*/ 637428 h 899272"/>
                          <a:gd name="connsiteX5" fmla="*/ 282296 w 675716"/>
                          <a:gd name="connsiteY5" fmla="*/ 0 h 89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716" h="899272">
                            <a:moveTo>
                              <a:pt x="282296" y="0"/>
                            </a:moveTo>
                            <a:lnTo>
                              <a:pt x="453185" y="249052"/>
                            </a:lnTo>
                            <a:lnTo>
                              <a:pt x="675716" y="497542"/>
                            </a:lnTo>
                            <a:lnTo>
                              <a:pt x="233456" y="899272"/>
                            </a:lnTo>
                            <a:lnTo>
                              <a:pt x="0" y="637428"/>
                            </a:lnTo>
                            <a:lnTo>
                              <a:pt x="282296"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フリーフォーム: 図形 386">
                        <a:extLst>
                          <a:ext uri="{FF2B5EF4-FFF2-40B4-BE49-F238E27FC236}">
                            <a16:creationId xmlns:a16="http://schemas.microsoft.com/office/drawing/2014/main" id="{A051797A-D169-47BB-21EA-4DF849BE9839}"/>
                          </a:ext>
                        </a:extLst>
                      </p:cNvPr>
                      <p:cNvSpPr/>
                      <p:nvPr/>
                    </p:nvSpPr>
                    <p:spPr>
                      <a:xfrm>
                        <a:off x="25433431" y="18979775"/>
                        <a:ext cx="811960" cy="1448267"/>
                      </a:xfrm>
                      <a:custGeom>
                        <a:avLst/>
                        <a:gdLst>
                          <a:gd name="connsiteX0" fmla="*/ 410135 w 813547"/>
                          <a:gd name="connsiteY0" fmla="*/ 0 h 1465730"/>
                          <a:gd name="connsiteX1" fmla="*/ 719418 w 813547"/>
                          <a:gd name="connsiteY1" fmla="*/ 80683 h 1465730"/>
                          <a:gd name="connsiteX2" fmla="*/ 813547 w 813547"/>
                          <a:gd name="connsiteY2" fmla="*/ 221877 h 1465730"/>
                          <a:gd name="connsiteX3" fmla="*/ 363070 w 813547"/>
                          <a:gd name="connsiteY3" fmla="*/ 1465730 h 1465730"/>
                          <a:gd name="connsiteX4" fmla="*/ 0 w 813547"/>
                          <a:gd name="connsiteY4" fmla="*/ 1324536 h 1465730"/>
                          <a:gd name="connsiteX5" fmla="*/ 410135 w 813547"/>
                          <a:gd name="connsiteY5" fmla="*/ 0 h 1465730"/>
                          <a:gd name="connsiteX0" fmla="*/ 410135 w 813547"/>
                          <a:gd name="connsiteY0" fmla="*/ 0 h 1460967"/>
                          <a:gd name="connsiteX1" fmla="*/ 719418 w 813547"/>
                          <a:gd name="connsiteY1" fmla="*/ 80683 h 1460967"/>
                          <a:gd name="connsiteX2" fmla="*/ 813547 w 813547"/>
                          <a:gd name="connsiteY2" fmla="*/ 221877 h 1460967"/>
                          <a:gd name="connsiteX3" fmla="*/ 328145 w 813547"/>
                          <a:gd name="connsiteY3" fmla="*/ 1460967 h 1460967"/>
                          <a:gd name="connsiteX4" fmla="*/ 0 w 813547"/>
                          <a:gd name="connsiteY4" fmla="*/ 1324536 h 1460967"/>
                          <a:gd name="connsiteX5" fmla="*/ 410135 w 813547"/>
                          <a:gd name="connsiteY5" fmla="*/ 0 h 1460967"/>
                          <a:gd name="connsiteX0" fmla="*/ 410135 w 813547"/>
                          <a:gd name="connsiteY0" fmla="*/ 0 h 1460967"/>
                          <a:gd name="connsiteX1" fmla="*/ 719418 w 813547"/>
                          <a:gd name="connsiteY1" fmla="*/ 80683 h 1460967"/>
                          <a:gd name="connsiteX2" fmla="*/ 813547 w 813547"/>
                          <a:gd name="connsiteY2" fmla="*/ 221877 h 1460967"/>
                          <a:gd name="connsiteX3" fmla="*/ 342433 w 813547"/>
                          <a:gd name="connsiteY3" fmla="*/ 1460967 h 1460967"/>
                          <a:gd name="connsiteX4" fmla="*/ 0 w 813547"/>
                          <a:gd name="connsiteY4" fmla="*/ 1324536 h 1460967"/>
                          <a:gd name="connsiteX5" fmla="*/ 410135 w 813547"/>
                          <a:gd name="connsiteY5" fmla="*/ 0 h 1460967"/>
                          <a:gd name="connsiteX0" fmla="*/ 438710 w 842122"/>
                          <a:gd name="connsiteY0" fmla="*/ 0 h 1460967"/>
                          <a:gd name="connsiteX1" fmla="*/ 747993 w 842122"/>
                          <a:gd name="connsiteY1" fmla="*/ 80683 h 1460967"/>
                          <a:gd name="connsiteX2" fmla="*/ 842122 w 842122"/>
                          <a:gd name="connsiteY2" fmla="*/ 221877 h 1460967"/>
                          <a:gd name="connsiteX3" fmla="*/ 371008 w 842122"/>
                          <a:gd name="connsiteY3" fmla="*/ 1460967 h 1460967"/>
                          <a:gd name="connsiteX4" fmla="*/ 0 w 842122"/>
                          <a:gd name="connsiteY4" fmla="*/ 1308661 h 1460967"/>
                          <a:gd name="connsiteX5" fmla="*/ 438710 w 842122"/>
                          <a:gd name="connsiteY5" fmla="*/ 0 h 1460967"/>
                          <a:gd name="connsiteX0" fmla="*/ 413310 w 842122"/>
                          <a:gd name="connsiteY0" fmla="*/ 0 h 1438742"/>
                          <a:gd name="connsiteX1" fmla="*/ 747993 w 842122"/>
                          <a:gd name="connsiteY1" fmla="*/ 58458 h 1438742"/>
                          <a:gd name="connsiteX2" fmla="*/ 842122 w 842122"/>
                          <a:gd name="connsiteY2" fmla="*/ 199652 h 1438742"/>
                          <a:gd name="connsiteX3" fmla="*/ 371008 w 842122"/>
                          <a:gd name="connsiteY3" fmla="*/ 1438742 h 1438742"/>
                          <a:gd name="connsiteX4" fmla="*/ 0 w 842122"/>
                          <a:gd name="connsiteY4" fmla="*/ 1286436 h 1438742"/>
                          <a:gd name="connsiteX5" fmla="*/ 413310 w 842122"/>
                          <a:gd name="connsiteY5" fmla="*/ 0 h 1438742"/>
                          <a:gd name="connsiteX0" fmla="*/ 413310 w 842122"/>
                          <a:gd name="connsiteY0" fmla="*/ 0 h 1438742"/>
                          <a:gd name="connsiteX1" fmla="*/ 740056 w 842122"/>
                          <a:gd name="connsiteY1" fmla="*/ 93383 h 1438742"/>
                          <a:gd name="connsiteX2" fmla="*/ 842122 w 842122"/>
                          <a:gd name="connsiteY2" fmla="*/ 199652 h 1438742"/>
                          <a:gd name="connsiteX3" fmla="*/ 371008 w 842122"/>
                          <a:gd name="connsiteY3" fmla="*/ 1438742 h 1438742"/>
                          <a:gd name="connsiteX4" fmla="*/ 0 w 842122"/>
                          <a:gd name="connsiteY4" fmla="*/ 1286436 h 1438742"/>
                          <a:gd name="connsiteX5" fmla="*/ 413310 w 842122"/>
                          <a:gd name="connsiteY5" fmla="*/ 0 h 1438742"/>
                          <a:gd name="connsiteX0" fmla="*/ 414898 w 842122"/>
                          <a:gd name="connsiteY0" fmla="*/ 0 h 1448267"/>
                          <a:gd name="connsiteX1" fmla="*/ 740056 w 842122"/>
                          <a:gd name="connsiteY1" fmla="*/ 102908 h 1448267"/>
                          <a:gd name="connsiteX2" fmla="*/ 842122 w 842122"/>
                          <a:gd name="connsiteY2" fmla="*/ 209177 h 1448267"/>
                          <a:gd name="connsiteX3" fmla="*/ 371008 w 842122"/>
                          <a:gd name="connsiteY3" fmla="*/ 1448267 h 1448267"/>
                          <a:gd name="connsiteX4" fmla="*/ 0 w 842122"/>
                          <a:gd name="connsiteY4" fmla="*/ 1295961 h 1448267"/>
                          <a:gd name="connsiteX5" fmla="*/ 414898 w 842122"/>
                          <a:gd name="connsiteY5" fmla="*/ 0 h 1448267"/>
                          <a:gd name="connsiteX0" fmla="*/ 414898 w 811960"/>
                          <a:gd name="connsiteY0" fmla="*/ 0 h 1448267"/>
                          <a:gd name="connsiteX1" fmla="*/ 740056 w 811960"/>
                          <a:gd name="connsiteY1" fmla="*/ 102908 h 1448267"/>
                          <a:gd name="connsiteX2" fmla="*/ 811960 w 811960"/>
                          <a:gd name="connsiteY2" fmla="*/ 234577 h 1448267"/>
                          <a:gd name="connsiteX3" fmla="*/ 371008 w 811960"/>
                          <a:gd name="connsiteY3" fmla="*/ 1448267 h 1448267"/>
                          <a:gd name="connsiteX4" fmla="*/ 0 w 811960"/>
                          <a:gd name="connsiteY4" fmla="*/ 1295961 h 1448267"/>
                          <a:gd name="connsiteX5" fmla="*/ 414898 w 811960"/>
                          <a:gd name="connsiteY5" fmla="*/ 0 h 14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960" h="1448267">
                            <a:moveTo>
                              <a:pt x="414898" y="0"/>
                            </a:moveTo>
                            <a:lnTo>
                              <a:pt x="740056" y="102908"/>
                            </a:lnTo>
                            <a:lnTo>
                              <a:pt x="811960" y="234577"/>
                            </a:lnTo>
                            <a:lnTo>
                              <a:pt x="371008" y="1448267"/>
                            </a:lnTo>
                            <a:lnTo>
                              <a:pt x="0" y="1295961"/>
                            </a:lnTo>
                            <a:lnTo>
                              <a:pt x="414898"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フリーフォーム: 図形 387">
                        <a:extLst>
                          <a:ext uri="{FF2B5EF4-FFF2-40B4-BE49-F238E27FC236}">
                            <a16:creationId xmlns:a16="http://schemas.microsoft.com/office/drawing/2014/main" id="{FD43C80D-EFE7-9A2D-B346-5E37D53FEF07}"/>
                          </a:ext>
                        </a:extLst>
                      </p:cNvPr>
                      <p:cNvSpPr/>
                      <p:nvPr/>
                    </p:nvSpPr>
                    <p:spPr>
                      <a:xfrm>
                        <a:off x="24785731" y="18006359"/>
                        <a:ext cx="1103125" cy="2239403"/>
                      </a:xfrm>
                      <a:custGeom>
                        <a:avLst/>
                        <a:gdLst>
                          <a:gd name="connsiteX0" fmla="*/ 726141 w 1082488"/>
                          <a:gd name="connsiteY0" fmla="*/ 0 h 2218765"/>
                          <a:gd name="connsiteX1" fmla="*/ 1028700 w 1082488"/>
                          <a:gd name="connsiteY1" fmla="*/ 107576 h 2218765"/>
                          <a:gd name="connsiteX2" fmla="*/ 1082488 w 1082488"/>
                          <a:gd name="connsiteY2" fmla="*/ 524435 h 2218765"/>
                          <a:gd name="connsiteX3" fmla="*/ 531159 w 1082488"/>
                          <a:gd name="connsiteY3" fmla="*/ 2218765 h 2218765"/>
                          <a:gd name="connsiteX4" fmla="*/ 0 w 1082488"/>
                          <a:gd name="connsiteY4" fmla="*/ 2097741 h 2218765"/>
                          <a:gd name="connsiteX5" fmla="*/ 726141 w 1082488"/>
                          <a:gd name="connsiteY5" fmla="*/ 0 h 2218765"/>
                          <a:gd name="connsiteX0" fmla="*/ 702329 w 1082488"/>
                          <a:gd name="connsiteY0" fmla="*/ 0 h 2231465"/>
                          <a:gd name="connsiteX1" fmla="*/ 1028700 w 1082488"/>
                          <a:gd name="connsiteY1" fmla="*/ 120276 h 2231465"/>
                          <a:gd name="connsiteX2" fmla="*/ 1082488 w 1082488"/>
                          <a:gd name="connsiteY2" fmla="*/ 537135 h 2231465"/>
                          <a:gd name="connsiteX3" fmla="*/ 531159 w 1082488"/>
                          <a:gd name="connsiteY3" fmla="*/ 2231465 h 2231465"/>
                          <a:gd name="connsiteX4" fmla="*/ 0 w 1082488"/>
                          <a:gd name="connsiteY4" fmla="*/ 2110441 h 2231465"/>
                          <a:gd name="connsiteX5" fmla="*/ 702329 w 1082488"/>
                          <a:gd name="connsiteY5" fmla="*/ 0 h 2231465"/>
                          <a:gd name="connsiteX0" fmla="*/ 702329 w 1082488"/>
                          <a:gd name="connsiteY0" fmla="*/ 0 h 2231465"/>
                          <a:gd name="connsiteX1" fmla="*/ 998538 w 1082488"/>
                          <a:gd name="connsiteY1" fmla="*/ 98051 h 2231465"/>
                          <a:gd name="connsiteX2" fmla="*/ 1082488 w 1082488"/>
                          <a:gd name="connsiteY2" fmla="*/ 537135 h 2231465"/>
                          <a:gd name="connsiteX3" fmla="*/ 531159 w 1082488"/>
                          <a:gd name="connsiteY3" fmla="*/ 2231465 h 2231465"/>
                          <a:gd name="connsiteX4" fmla="*/ 0 w 1082488"/>
                          <a:gd name="connsiteY4" fmla="*/ 2110441 h 2231465"/>
                          <a:gd name="connsiteX5" fmla="*/ 702329 w 1082488"/>
                          <a:gd name="connsiteY5" fmla="*/ 0 h 2231465"/>
                          <a:gd name="connsiteX0" fmla="*/ 702329 w 1112650"/>
                          <a:gd name="connsiteY0" fmla="*/ 0 h 2231465"/>
                          <a:gd name="connsiteX1" fmla="*/ 998538 w 1112650"/>
                          <a:gd name="connsiteY1" fmla="*/ 98051 h 2231465"/>
                          <a:gd name="connsiteX2" fmla="*/ 1112650 w 1112650"/>
                          <a:gd name="connsiteY2" fmla="*/ 537135 h 2231465"/>
                          <a:gd name="connsiteX3" fmla="*/ 531159 w 1112650"/>
                          <a:gd name="connsiteY3" fmla="*/ 2231465 h 2231465"/>
                          <a:gd name="connsiteX4" fmla="*/ 0 w 1112650"/>
                          <a:gd name="connsiteY4" fmla="*/ 2110441 h 2231465"/>
                          <a:gd name="connsiteX5" fmla="*/ 702329 w 1112650"/>
                          <a:gd name="connsiteY5" fmla="*/ 0 h 2231465"/>
                          <a:gd name="connsiteX0" fmla="*/ 702329 w 1112650"/>
                          <a:gd name="connsiteY0" fmla="*/ 0 h 2239403"/>
                          <a:gd name="connsiteX1" fmla="*/ 998538 w 1112650"/>
                          <a:gd name="connsiteY1" fmla="*/ 98051 h 2239403"/>
                          <a:gd name="connsiteX2" fmla="*/ 1112650 w 1112650"/>
                          <a:gd name="connsiteY2" fmla="*/ 537135 h 2239403"/>
                          <a:gd name="connsiteX3" fmla="*/ 564497 w 1112650"/>
                          <a:gd name="connsiteY3" fmla="*/ 2239403 h 2239403"/>
                          <a:gd name="connsiteX4" fmla="*/ 0 w 1112650"/>
                          <a:gd name="connsiteY4" fmla="*/ 2110441 h 2239403"/>
                          <a:gd name="connsiteX5" fmla="*/ 702329 w 1112650"/>
                          <a:gd name="connsiteY5" fmla="*/ 0 h 2239403"/>
                          <a:gd name="connsiteX0" fmla="*/ 692804 w 1103125"/>
                          <a:gd name="connsiteY0" fmla="*/ 0 h 2239403"/>
                          <a:gd name="connsiteX1" fmla="*/ 989013 w 1103125"/>
                          <a:gd name="connsiteY1" fmla="*/ 98051 h 2239403"/>
                          <a:gd name="connsiteX2" fmla="*/ 1103125 w 1103125"/>
                          <a:gd name="connsiteY2" fmla="*/ 537135 h 2239403"/>
                          <a:gd name="connsiteX3" fmla="*/ 554972 w 1103125"/>
                          <a:gd name="connsiteY3" fmla="*/ 2239403 h 2239403"/>
                          <a:gd name="connsiteX4" fmla="*/ 0 w 1103125"/>
                          <a:gd name="connsiteY4" fmla="*/ 2102504 h 2239403"/>
                          <a:gd name="connsiteX5" fmla="*/ 692804 w 1103125"/>
                          <a:gd name="connsiteY5" fmla="*/ 0 h 22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125" h="2239403">
                            <a:moveTo>
                              <a:pt x="692804" y="0"/>
                            </a:moveTo>
                            <a:lnTo>
                              <a:pt x="989013" y="98051"/>
                            </a:lnTo>
                            <a:lnTo>
                              <a:pt x="1103125" y="537135"/>
                            </a:lnTo>
                            <a:lnTo>
                              <a:pt x="554972" y="2239403"/>
                            </a:lnTo>
                            <a:lnTo>
                              <a:pt x="0" y="2102504"/>
                            </a:lnTo>
                            <a:lnTo>
                              <a:pt x="69280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フリーフォーム: 図形 388">
                        <a:extLst>
                          <a:ext uri="{FF2B5EF4-FFF2-40B4-BE49-F238E27FC236}">
                            <a16:creationId xmlns:a16="http://schemas.microsoft.com/office/drawing/2014/main" id="{DD2E277B-C5E3-0372-0CBD-74BB9CC1F265}"/>
                          </a:ext>
                        </a:extLst>
                      </p:cNvPr>
                      <p:cNvSpPr/>
                      <p:nvPr/>
                    </p:nvSpPr>
                    <p:spPr>
                      <a:xfrm>
                        <a:off x="24138686" y="17868153"/>
                        <a:ext cx="1225737" cy="2209053"/>
                      </a:xfrm>
                      <a:custGeom>
                        <a:avLst/>
                        <a:gdLst>
                          <a:gd name="connsiteX0" fmla="*/ 0 w 1203512"/>
                          <a:gd name="connsiteY0" fmla="*/ 2111188 h 2272553"/>
                          <a:gd name="connsiteX1" fmla="*/ 537882 w 1203512"/>
                          <a:gd name="connsiteY1" fmla="*/ 2272553 h 2272553"/>
                          <a:gd name="connsiteX2" fmla="*/ 1203512 w 1203512"/>
                          <a:gd name="connsiteY2" fmla="*/ 147918 h 2272553"/>
                          <a:gd name="connsiteX3" fmla="*/ 941294 w 1203512"/>
                          <a:gd name="connsiteY3" fmla="*/ 0 h 2272553"/>
                          <a:gd name="connsiteX4" fmla="*/ 457200 w 1203512"/>
                          <a:gd name="connsiteY4" fmla="*/ 699247 h 2272553"/>
                          <a:gd name="connsiteX5" fmla="*/ 0 w 1203512"/>
                          <a:gd name="connsiteY5" fmla="*/ 2111188 h 2272553"/>
                          <a:gd name="connsiteX0" fmla="*/ 0 w 1203512"/>
                          <a:gd name="connsiteY0" fmla="*/ 2111188 h 2259853"/>
                          <a:gd name="connsiteX1" fmla="*/ 548995 w 1203512"/>
                          <a:gd name="connsiteY1" fmla="*/ 2259853 h 2259853"/>
                          <a:gd name="connsiteX2" fmla="*/ 1203512 w 1203512"/>
                          <a:gd name="connsiteY2" fmla="*/ 147918 h 2259853"/>
                          <a:gd name="connsiteX3" fmla="*/ 941294 w 1203512"/>
                          <a:gd name="connsiteY3" fmla="*/ 0 h 2259853"/>
                          <a:gd name="connsiteX4" fmla="*/ 457200 w 1203512"/>
                          <a:gd name="connsiteY4" fmla="*/ 699247 h 2259853"/>
                          <a:gd name="connsiteX5" fmla="*/ 0 w 1203512"/>
                          <a:gd name="connsiteY5" fmla="*/ 2111188 h 2259853"/>
                          <a:gd name="connsiteX0" fmla="*/ 0 w 1200337"/>
                          <a:gd name="connsiteY0" fmla="*/ 2123888 h 2259853"/>
                          <a:gd name="connsiteX1" fmla="*/ 545820 w 1200337"/>
                          <a:gd name="connsiteY1" fmla="*/ 2259853 h 2259853"/>
                          <a:gd name="connsiteX2" fmla="*/ 1200337 w 1200337"/>
                          <a:gd name="connsiteY2" fmla="*/ 147918 h 2259853"/>
                          <a:gd name="connsiteX3" fmla="*/ 938119 w 1200337"/>
                          <a:gd name="connsiteY3" fmla="*/ 0 h 2259853"/>
                          <a:gd name="connsiteX4" fmla="*/ 454025 w 1200337"/>
                          <a:gd name="connsiteY4" fmla="*/ 699247 h 2259853"/>
                          <a:gd name="connsiteX5" fmla="*/ 0 w 1200337"/>
                          <a:gd name="connsiteY5" fmla="*/ 2123888 h 2259853"/>
                          <a:gd name="connsiteX0" fmla="*/ 0 w 1195574"/>
                          <a:gd name="connsiteY0" fmla="*/ 2123888 h 2259853"/>
                          <a:gd name="connsiteX1" fmla="*/ 541057 w 1195574"/>
                          <a:gd name="connsiteY1" fmla="*/ 2259853 h 2259853"/>
                          <a:gd name="connsiteX2" fmla="*/ 1195574 w 1195574"/>
                          <a:gd name="connsiteY2" fmla="*/ 147918 h 2259853"/>
                          <a:gd name="connsiteX3" fmla="*/ 933356 w 1195574"/>
                          <a:gd name="connsiteY3" fmla="*/ 0 h 2259853"/>
                          <a:gd name="connsiteX4" fmla="*/ 449262 w 1195574"/>
                          <a:gd name="connsiteY4" fmla="*/ 699247 h 2259853"/>
                          <a:gd name="connsiteX5" fmla="*/ 0 w 1195574"/>
                          <a:gd name="connsiteY5" fmla="*/ 2123888 h 2259853"/>
                          <a:gd name="connsiteX0" fmla="*/ 0 w 1225737"/>
                          <a:gd name="connsiteY0" fmla="*/ 2123888 h 2259853"/>
                          <a:gd name="connsiteX1" fmla="*/ 541057 w 1225737"/>
                          <a:gd name="connsiteY1" fmla="*/ 2259853 h 2259853"/>
                          <a:gd name="connsiteX2" fmla="*/ 1225737 w 1225737"/>
                          <a:gd name="connsiteY2" fmla="*/ 157443 h 2259853"/>
                          <a:gd name="connsiteX3" fmla="*/ 933356 w 1225737"/>
                          <a:gd name="connsiteY3" fmla="*/ 0 h 2259853"/>
                          <a:gd name="connsiteX4" fmla="*/ 449262 w 1225737"/>
                          <a:gd name="connsiteY4" fmla="*/ 699247 h 2259853"/>
                          <a:gd name="connsiteX5" fmla="*/ 0 w 1225737"/>
                          <a:gd name="connsiteY5" fmla="*/ 2123888 h 2259853"/>
                          <a:gd name="connsiteX0" fmla="*/ 0 w 1225737"/>
                          <a:gd name="connsiteY0" fmla="*/ 2073088 h 2209053"/>
                          <a:gd name="connsiteX1" fmla="*/ 541057 w 1225737"/>
                          <a:gd name="connsiteY1" fmla="*/ 2209053 h 2209053"/>
                          <a:gd name="connsiteX2" fmla="*/ 1225737 w 1225737"/>
                          <a:gd name="connsiteY2" fmla="*/ 106643 h 2209053"/>
                          <a:gd name="connsiteX3" fmla="*/ 887318 w 1225737"/>
                          <a:gd name="connsiteY3" fmla="*/ 0 h 2209053"/>
                          <a:gd name="connsiteX4" fmla="*/ 449262 w 1225737"/>
                          <a:gd name="connsiteY4" fmla="*/ 648447 h 2209053"/>
                          <a:gd name="connsiteX5" fmla="*/ 0 w 1225737"/>
                          <a:gd name="connsiteY5" fmla="*/ 2073088 h 2209053"/>
                          <a:gd name="connsiteX0" fmla="*/ 0 w 1225737"/>
                          <a:gd name="connsiteY0" fmla="*/ 2073088 h 2209053"/>
                          <a:gd name="connsiteX1" fmla="*/ 541057 w 1225737"/>
                          <a:gd name="connsiteY1" fmla="*/ 2209053 h 2209053"/>
                          <a:gd name="connsiteX2" fmla="*/ 1225737 w 1225737"/>
                          <a:gd name="connsiteY2" fmla="*/ 106643 h 2209053"/>
                          <a:gd name="connsiteX3" fmla="*/ 887318 w 1225737"/>
                          <a:gd name="connsiteY3" fmla="*/ 0 h 2209053"/>
                          <a:gd name="connsiteX4" fmla="*/ 452437 w 1225737"/>
                          <a:gd name="connsiteY4" fmla="*/ 607172 h 2209053"/>
                          <a:gd name="connsiteX5" fmla="*/ 0 w 1225737"/>
                          <a:gd name="connsiteY5" fmla="*/ 2073088 h 2209053"/>
                          <a:gd name="connsiteX0" fmla="*/ 0 w 1225737"/>
                          <a:gd name="connsiteY0" fmla="*/ 2073088 h 2209053"/>
                          <a:gd name="connsiteX1" fmla="*/ 541057 w 1225737"/>
                          <a:gd name="connsiteY1" fmla="*/ 2209053 h 2209053"/>
                          <a:gd name="connsiteX2" fmla="*/ 1225737 w 1225737"/>
                          <a:gd name="connsiteY2" fmla="*/ 106643 h 2209053"/>
                          <a:gd name="connsiteX3" fmla="*/ 887318 w 1225737"/>
                          <a:gd name="connsiteY3" fmla="*/ 0 h 2209053"/>
                          <a:gd name="connsiteX4" fmla="*/ 452437 w 1225737"/>
                          <a:gd name="connsiteY4" fmla="*/ 608759 h 2209053"/>
                          <a:gd name="connsiteX5" fmla="*/ 0 w 1225737"/>
                          <a:gd name="connsiteY5" fmla="*/ 2073088 h 220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737" h="2209053">
                            <a:moveTo>
                              <a:pt x="0" y="2073088"/>
                            </a:moveTo>
                            <a:lnTo>
                              <a:pt x="541057" y="2209053"/>
                            </a:lnTo>
                            <a:lnTo>
                              <a:pt x="1225737" y="106643"/>
                            </a:lnTo>
                            <a:lnTo>
                              <a:pt x="887318" y="0"/>
                            </a:lnTo>
                            <a:lnTo>
                              <a:pt x="452437" y="608759"/>
                            </a:lnTo>
                            <a:lnTo>
                              <a:pt x="0" y="2073088"/>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フリーフォーム: 図形 389">
                        <a:extLst>
                          <a:ext uri="{FF2B5EF4-FFF2-40B4-BE49-F238E27FC236}">
                            <a16:creationId xmlns:a16="http://schemas.microsoft.com/office/drawing/2014/main" id="{F6BF93AD-A157-C3D3-ACB9-BAAB444970D0}"/>
                          </a:ext>
                        </a:extLst>
                      </p:cNvPr>
                      <p:cNvSpPr/>
                      <p:nvPr/>
                    </p:nvSpPr>
                    <p:spPr>
                      <a:xfrm>
                        <a:off x="23369401" y="19276358"/>
                        <a:ext cx="797486" cy="643404"/>
                      </a:xfrm>
                      <a:custGeom>
                        <a:avLst/>
                        <a:gdLst>
                          <a:gd name="connsiteX0" fmla="*/ 87406 w 753036"/>
                          <a:gd name="connsiteY0" fmla="*/ 40341 h 665629"/>
                          <a:gd name="connsiteX1" fmla="*/ 753036 w 753036"/>
                          <a:gd name="connsiteY1" fmla="*/ 0 h 665629"/>
                          <a:gd name="connsiteX2" fmla="*/ 611841 w 753036"/>
                          <a:gd name="connsiteY2" fmla="*/ 618565 h 665629"/>
                          <a:gd name="connsiteX3" fmla="*/ 510988 w 753036"/>
                          <a:gd name="connsiteY3" fmla="*/ 665629 h 665629"/>
                          <a:gd name="connsiteX4" fmla="*/ 47065 w 753036"/>
                          <a:gd name="connsiteY4" fmla="*/ 537882 h 665629"/>
                          <a:gd name="connsiteX5" fmla="*/ 0 w 753036"/>
                          <a:gd name="connsiteY5" fmla="*/ 437029 h 665629"/>
                          <a:gd name="connsiteX6" fmla="*/ 6724 w 753036"/>
                          <a:gd name="connsiteY6" fmla="*/ 188259 h 665629"/>
                          <a:gd name="connsiteX7" fmla="*/ 87406 w 753036"/>
                          <a:gd name="connsiteY7" fmla="*/ 40341 h 665629"/>
                          <a:gd name="connsiteX0" fmla="*/ 87406 w 795899"/>
                          <a:gd name="connsiteY0" fmla="*/ 40341 h 665629"/>
                          <a:gd name="connsiteX1" fmla="*/ 795899 w 795899"/>
                          <a:gd name="connsiteY1" fmla="*/ 0 h 665629"/>
                          <a:gd name="connsiteX2" fmla="*/ 611841 w 795899"/>
                          <a:gd name="connsiteY2" fmla="*/ 618565 h 665629"/>
                          <a:gd name="connsiteX3" fmla="*/ 510988 w 795899"/>
                          <a:gd name="connsiteY3" fmla="*/ 665629 h 665629"/>
                          <a:gd name="connsiteX4" fmla="*/ 47065 w 795899"/>
                          <a:gd name="connsiteY4" fmla="*/ 537882 h 665629"/>
                          <a:gd name="connsiteX5" fmla="*/ 0 w 795899"/>
                          <a:gd name="connsiteY5" fmla="*/ 437029 h 665629"/>
                          <a:gd name="connsiteX6" fmla="*/ 6724 w 795899"/>
                          <a:gd name="connsiteY6" fmla="*/ 188259 h 665629"/>
                          <a:gd name="connsiteX7" fmla="*/ 87406 w 795899"/>
                          <a:gd name="connsiteY7" fmla="*/ 40341 h 665629"/>
                          <a:gd name="connsiteX0" fmla="*/ 87406 w 795899"/>
                          <a:gd name="connsiteY0" fmla="*/ 40341 h 665629"/>
                          <a:gd name="connsiteX1" fmla="*/ 795899 w 795899"/>
                          <a:gd name="connsiteY1" fmla="*/ 0 h 665629"/>
                          <a:gd name="connsiteX2" fmla="*/ 629303 w 795899"/>
                          <a:gd name="connsiteY2" fmla="*/ 596340 h 665629"/>
                          <a:gd name="connsiteX3" fmla="*/ 510988 w 795899"/>
                          <a:gd name="connsiteY3" fmla="*/ 665629 h 665629"/>
                          <a:gd name="connsiteX4" fmla="*/ 47065 w 795899"/>
                          <a:gd name="connsiteY4" fmla="*/ 537882 h 665629"/>
                          <a:gd name="connsiteX5" fmla="*/ 0 w 795899"/>
                          <a:gd name="connsiteY5" fmla="*/ 437029 h 665629"/>
                          <a:gd name="connsiteX6" fmla="*/ 6724 w 795899"/>
                          <a:gd name="connsiteY6" fmla="*/ 188259 h 665629"/>
                          <a:gd name="connsiteX7" fmla="*/ 87406 w 795899"/>
                          <a:gd name="connsiteY7" fmla="*/ 40341 h 665629"/>
                          <a:gd name="connsiteX0" fmla="*/ 87406 w 795899"/>
                          <a:gd name="connsiteY0" fmla="*/ 40341 h 643404"/>
                          <a:gd name="connsiteX1" fmla="*/ 795899 w 795899"/>
                          <a:gd name="connsiteY1" fmla="*/ 0 h 643404"/>
                          <a:gd name="connsiteX2" fmla="*/ 629303 w 795899"/>
                          <a:gd name="connsiteY2" fmla="*/ 596340 h 643404"/>
                          <a:gd name="connsiteX3" fmla="*/ 530038 w 795899"/>
                          <a:gd name="connsiteY3" fmla="*/ 643404 h 643404"/>
                          <a:gd name="connsiteX4" fmla="*/ 47065 w 795899"/>
                          <a:gd name="connsiteY4" fmla="*/ 537882 h 643404"/>
                          <a:gd name="connsiteX5" fmla="*/ 0 w 795899"/>
                          <a:gd name="connsiteY5" fmla="*/ 437029 h 643404"/>
                          <a:gd name="connsiteX6" fmla="*/ 6724 w 795899"/>
                          <a:gd name="connsiteY6" fmla="*/ 188259 h 643404"/>
                          <a:gd name="connsiteX7" fmla="*/ 87406 w 795899"/>
                          <a:gd name="connsiteY7" fmla="*/ 40341 h 643404"/>
                          <a:gd name="connsiteX0" fmla="*/ 87406 w 795899"/>
                          <a:gd name="connsiteY0" fmla="*/ 40341 h 643404"/>
                          <a:gd name="connsiteX1" fmla="*/ 795899 w 795899"/>
                          <a:gd name="connsiteY1" fmla="*/ 0 h 643404"/>
                          <a:gd name="connsiteX2" fmla="*/ 629303 w 795899"/>
                          <a:gd name="connsiteY2" fmla="*/ 596340 h 643404"/>
                          <a:gd name="connsiteX3" fmla="*/ 530038 w 795899"/>
                          <a:gd name="connsiteY3" fmla="*/ 643404 h 643404"/>
                          <a:gd name="connsiteX4" fmla="*/ 51828 w 795899"/>
                          <a:gd name="connsiteY4" fmla="*/ 526770 h 643404"/>
                          <a:gd name="connsiteX5" fmla="*/ 0 w 795899"/>
                          <a:gd name="connsiteY5" fmla="*/ 437029 h 643404"/>
                          <a:gd name="connsiteX6" fmla="*/ 6724 w 795899"/>
                          <a:gd name="connsiteY6" fmla="*/ 188259 h 643404"/>
                          <a:gd name="connsiteX7" fmla="*/ 87406 w 795899"/>
                          <a:gd name="connsiteY7" fmla="*/ 40341 h 643404"/>
                          <a:gd name="connsiteX0" fmla="*/ 88993 w 797486"/>
                          <a:gd name="connsiteY0" fmla="*/ 40341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8311 w 797486"/>
                          <a:gd name="connsiteY6" fmla="*/ 188259 h 643404"/>
                          <a:gd name="connsiteX7" fmla="*/ 88993 w 797486"/>
                          <a:gd name="connsiteY7" fmla="*/ 40341 h 643404"/>
                          <a:gd name="connsiteX0" fmla="*/ 88993 w 797486"/>
                          <a:gd name="connsiteY0" fmla="*/ 40341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88993 w 797486"/>
                          <a:gd name="connsiteY7" fmla="*/ 40341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92915 h 673753"/>
                          <a:gd name="connsiteX1" fmla="*/ 797486 w 797486"/>
                          <a:gd name="connsiteY1" fmla="*/ 30349 h 673753"/>
                          <a:gd name="connsiteX2" fmla="*/ 630890 w 797486"/>
                          <a:gd name="connsiteY2" fmla="*/ 626689 h 673753"/>
                          <a:gd name="connsiteX3" fmla="*/ 531625 w 797486"/>
                          <a:gd name="connsiteY3" fmla="*/ 673753 h 673753"/>
                          <a:gd name="connsiteX4" fmla="*/ 53415 w 797486"/>
                          <a:gd name="connsiteY4" fmla="*/ 557119 h 673753"/>
                          <a:gd name="connsiteX5" fmla="*/ 0 w 797486"/>
                          <a:gd name="connsiteY5" fmla="*/ 486428 h 673753"/>
                          <a:gd name="connsiteX6" fmla="*/ 17836 w 797486"/>
                          <a:gd name="connsiteY6" fmla="*/ 140820 h 673753"/>
                          <a:gd name="connsiteX7" fmla="*/ 73118 w 797486"/>
                          <a:gd name="connsiteY7" fmla="*/ 92915 h 673753"/>
                          <a:gd name="connsiteX0" fmla="*/ 73118 w 797486"/>
                          <a:gd name="connsiteY0" fmla="*/ 92915 h 673753"/>
                          <a:gd name="connsiteX1" fmla="*/ 797486 w 797486"/>
                          <a:gd name="connsiteY1" fmla="*/ 30349 h 673753"/>
                          <a:gd name="connsiteX2" fmla="*/ 630890 w 797486"/>
                          <a:gd name="connsiteY2" fmla="*/ 626689 h 673753"/>
                          <a:gd name="connsiteX3" fmla="*/ 531625 w 797486"/>
                          <a:gd name="connsiteY3" fmla="*/ 673753 h 673753"/>
                          <a:gd name="connsiteX4" fmla="*/ 53415 w 797486"/>
                          <a:gd name="connsiteY4" fmla="*/ 557119 h 673753"/>
                          <a:gd name="connsiteX5" fmla="*/ 0 w 797486"/>
                          <a:gd name="connsiteY5" fmla="*/ 486428 h 673753"/>
                          <a:gd name="connsiteX6" fmla="*/ 17836 w 797486"/>
                          <a:gd name="connsiteY6" fmla="*/ 140820 h 673753"/>
                          <a:gd name="connsiteX7" fmla="*/ 73118 w 797486"/>
                          <a:gd name="connsiteY7" fmla="*/ 92915 h 673753"/>
                          <a:gd name="connsiteX0" fmla="*/ 73118 w 797486"/>
                          <a:gd name="connsiteY0" fmla="*/ 92915 h 673753"/>
                          <a:gd name="connsiteX1" fmla="*/ 797486 w 797486"/>
                          <a:gd name="connsiteY1" fmla="*/ 30349 h 673753"/>
                          <a:gd name="connsiteX2" fmla="*/ 630890 w 797486"/>
                          <a:gd name="connsiteY2" fmla="*/ 626689 h 673753"/>
                          <a:gd name="connsiteX3" fmla="*/ 531625 w 797486"/>
                          <a:gd name="connsiteY3" fmla="*/ 673753 h 673753"/>
                          <a:gd name="connsiteX4" fmla="*/ 53415 w 797486"/>
                          <a:gd name="connsiteY4" fmla="*/ 557119 h 673753"/>
                          <a:gd name="connsiteX5" fmla="*/ 0 w 797486"/>
                          <a:gd name="connsiteY5" fmla="*/ 486428 h 673753"/>
                          <a:gd name="connsiteX6" fmla="*/ 17836 w 797486"/>
                          <a:gd name="connsiteY6" fmla="*/ 140820 h 673753"/>
                          <a:gd name="connsiteX7" fmla="*/ 73118 w 797486"/>
                          <a:gd name="connsiteY7" fmla="*/ 92915 h 673753"/>
                          <a:gd name="connsiteX0" fmla="*/ 73118 w 797486"/>
                          <a:gd name="connsiteY0" fmla="*/ 92915 h 673753"/>
                          <a:gd name="connsiteX1" fmla="*/ 797486 w 797486"/>
                          <a:gd name="connsiteY1" fmla="*/ 30349 h 673753"/>
                          <a:gd name="connsiteX2" fmla="*/ 630890 w 797486"/>
                          <a:gd name="connsiteY2" fmla="*/ 626689 h 673753"/>
                          <a:gd name="connsiteX3" fmla="*/ 531625 w 797486"/>
                          <a:gd name="connsiteY3" fmla="*/ 673753 h 673753"/>
                          <a:gd name="connsiteX4" fmla="*/ 53415 w 797486"/>
                          <a:gd name="connsiteY4" fmla="*/ 557119 h 673753"/>
                          <a:gd name="connsiteX5" fmla="*/ 0 w 797486"/>
                          <a:gd name="connsiteY5" fmla="*/ 486428 h 673753"/>
                          <a:gd name="connsiteX6" fmla="*/ 17836 w 797486"/>
                          <a:gd name="connsiteY6" fmla="*/ 140820 h 673753"/>
                          <a:gd name="connsiteX7" fmla="*/ 73118 w 797486"/>
                          <a:gd name="connsiteY7" fmla="*/ 92915 h 673753"/>
                          <a:gd name="connsiteX0" fmla="*/ 73118 w 797486"/>
                          <a:gd name="connsiteY0" fmla="*/ 92915 h 673753"/>
                          <a:gd name="connsiteX1" fmla="*/ 797486 w 797486"/>
                          <a:gd name="connsiteY1" fmla="*/ 30349 h 673753"/>
                          <a:gd name="connsiteX2" fmla="*/ 630890 w 797486"/>
                          <a:gd name="connsiteY2" fmla="*/ 626689 h 673753"/>
                          <a:gd name="connsiteX3" fmla="*/ 531625 w 797486"/>
                          <a:gd name="connsiteY3" fmla="*/ 673753 h 673753"/>
                          <a:gd name="connsiteX4" fmla="*/ 53415 w 797486"/>
                          <a:gd name="connsiteY4" fmla="*/ 557119 h 673753"/>
                          <a:gd name="connsiteX5" fmla="*/ 0 w 797486"/>
                          <a:gd name="connsiteY5" fmla="*/ 486428 h 673753"/>
                          <a:gd name="connsiteX6" fmla="*/ 17836 w 797486"/>
                          <a:gd name="connsiteY6" fmla="*/ 140820 h 673753"/>
                          <a:gd name="connsiteX7" fmla="*/ 73118 w 797486"/>
                          <a:gd name="connsiteY7" fmla="*/ 92915 h 673753"/>
                          <a:gd name="connsiteX0" fmla="*/ 73118 w 797486"/>
                          <a:gd name="connsiteY0" fmla="*/ 94770 h 675608"/>
                          <a:gd name="connsiteX1" fmla="*/ 797486 w 797486"/>
                          <a:gd name="connsiteY1" fmla="*/ 32204 h 675608"/>
                          <a:gd name="connsiteX2" fmla="*/ 630890 w 797486"/>
                          <a:gd name="connsiteY2" fmla="*/ 628544 h 675608"/>
                          <a:gd name="connsiteX3" fmla="*/ 531625 w 797486"/>
                          <a:gd name="connsiteY3" fmla="*/ 675608 h 675608"/>
                          <a:gd name="connsiteX4" fmla="*/ 53415 w 797486"/>
                          <a:gd name="connsiteY4" fmla="*/ 558974 h 675608"/>
                          <a:gd name="connsiteX5" fmla="*/ 0 w 797486"/>
                          <a:gd name="connsiteY5" fmla="*/ 488283 h 675608"/>
                          <a:gd name="connsiteX6" fmla="*/ 17836 w 797486"/>
                          <a:gd name="connsiteY6" fmla="*/ 142675 h 675608"/>
                          <a:gd name="connsiteX7" fmla="*/ 73118 w 797486"/>
                          <a:gd name="connsiteY7" fmla="*/ 94770 h 675608"/>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7316"/>
                          <a:gd name="connsiteX1" fmla="*/ 797486 w 797486"/>
                          <a:gd name="connsiteY1" fmla="*/ 0 h 647316"/>
                          <a:gd name="connsiteX2" fmla="*/ 630890 w 797486"/>
                          <a:gd name="connsiteY2" fmla="*/ 596340 h 647316"/>
                          <a:gd name="connsiteX3" fmla="*/ 531625 w 797486"/>
                          <a:gd name="connsiteY3" fmla="*/ 643404 h 647316"/>
                          <a:gd name="connsiteX4" fmla="*/ 53415 w 797486"/>
                          <a:gd name="connsiteY4" fmla="*/ 526770 h 647316"/>
                          <a:gd name="connsiteX5" fmla="*/ 0 w 797486"/>
                          <a:gd name="connsiteY5" fmla="*/ 456079 h 647316"/>
                          <a:gd name="connsiteX6" fmla="*/ 17836 w 797486"/>
                          <a:gd name="connsiteY6" fmla="*/ 110471 h 647316"/>
                          <a:gd name="connsiteX7" fmla="*/ 73118 w 797486"/>
                          <a:gd name="connsiteY7" fmla="*/ 62566 h 647316"/>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 name="connsiteX0" fmla="*/ 73118 w 797486"/>
                          <a:gd name="connsiteY0" fmla="*/ 62566 h 643404"/>
                          <a:gd name="connsiteX1" fmla="*/ 797486 w 797486"/>
                          <a:gd name="connsiteY1" fmla="*/ 0 h 643404"/>
                          <a:gd name="connsiteX2" fmla="*/ 630890 w 797486"/>
                          <a:gd name="connsiteY2" fmla="*/ 596340 h 643404"/>
                          <a:gd name="connsiteX3" fmla="*/ 531625 w 797486"/>
                          <a:gd name="connsiteY3" fmla="*/ 643404 h 643404"/>
                          <a:gd name="connsiteX4" fmla="*/ 53415 w 797486"/>
                          <a:gd name="connsiteY4" fmla="*/ 526770 h 643404"/>
                          <a:gd name="connsiteX5" fmla="*/ 0 w 797486"/>
                          <a:gd name="connsiteY5" fmla="*/ 456079 h 643404"/>
                          <a:gd name="connsiteX6" fmla="*/ 17836 w 797486"/>
                          <a:gd name="connsiteY6" fmla="*/ 110471 h 643404"/>
                          <a:gd name="connsiteX7" fmla="*/ 73118 w 797486"/>
                          <a:gd name="connsiteY7" fmla="*/ 62566 h 64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486" h="643404">
                            <a:moveTo>
                              <a:pt x="73118" y="62566"/>
                            </a:moveTo>
                            <a:lnTo>
                              <a:pt x="797486" y="0"/>
                            </a:lnTo>
                            <a:lnTo>
                              <a:pt x="630890" y="596340"/>
                            </a:lnTo>
                            <a:cubicBezTo>
                              <a:pt x="597802" y="651716"/>
                              <a:pt x="575826" y="640415"/>
                              <a:pt x="531625" y="643404"/>
                            </a:cubicBezTo>
                            <a:lnTo>
                              <a:pt x="53415" y="526770"/>
                            </a:lnTo>
                            <a:cubicBezTo>
                              <a:pt x="22910" y="509556"/>
                              <a:pt x="14630" y="500281"/>
                              <a:pt x="0" y="456079"/>
                            </a:cubicBezTo>
                            <a:lnTo>
                              <a:pt x="17836" y="110471"/>
                            </a:lnTo>
                            <a:cubicBezTo>
                              <a:pt x="20388" y="77040"/>
                              <a:pt x="34054" y="69009"/>
                              <a:pt x="73118" y="62566"/>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フリーフォーム: 図形 390">
                        <a:extLst>
                          <a:ext uri="{FF2B5EF4-FFF2-40B4-BE49-F238E27FC236}">
                            <a16:creationId xmlns:a16="http://schemas.microsoft.com/office/drawing/2014/main" id="{10CC762E-EA2C-A54A-DDAB-79359557E748}"/>
                          </a:ext>
                        </a:extLst>
                      </p:cNvPr>
                      <p:cNvSpPr/>
                      <p:nvPr/>
                    </p:nvSpPr>
                    <p:spPr>
                      <a:xfrm>
                        <a:off x="23242632" y="17241847"/>
                        <a:ext cx="1007142" cy="1515459"/>
                      </a:xfrm>
                      <a:custGeom>
                        <a:avLst/>
                        <a:gdLst>
                          <a:gd name="connsiteX0" fmla="*/ 437030 w 1048871"/>
                          <a:gd name="connsiteY0" fmla="*/ 154641 h 1371600"/>
                          <a:gd name="connsiteX1" fmla="*/ 356347 w 1048871"/>
                          <a:gd name="connsiteY1" fmla="*/ 47065 h 1371600"/>
                          <a:gd name="connsiteX2" fmla="*/ 578224 w 1048871"/>
                          <a:gd name="connsiteY2" fmla="*/ 0 h 1371600"/>
                          <a:gd name="connsiteX3" fmla="*/ 564777 w 1048871"/>
                          <a:gd name="connsiteY3" fmla="*/ 53788 h 1371600"/>
                          <a:gd name="connsiteX4" fmla="*/ 665630 w 1048871"/>
                          <a:gd name="connsiteY4" fmla="*/ 134471 h 1371600"/>
                          <a:gd name="connsiteX5" fmla="*/ 779930 w 1048871"/>
                          <a:gd name="connsiteY5" fmla="*/ 174812 h 1371600"/>
                          <a:gd name="connsiteX6" fmla="*/ 786653 w 1048871"/>
                          <a:gd name="connsiteY6" fmla="*/ 228600 h 1371600"/>
                          <a:gd name="connsiteX7" fmla="*/ 773206 w 1048871"/>
                          <a:gd name="connsiteY7" fmla="*/ 389965 h 1371600"/>
                          <a:gd name="connsiteX8" fmla="*/ 618565 w 1048871"/>
                          <a:gd name="connsiteY8" fmla="*/ 423582 h 1371600"/>
                          <a:gd name="connsiteX9" fmla="*/ 571500 w 1048871"/>
                          <a:gd name="connsiteY9" fmla="*/ 584947 h 1371600"/>
                          <a:gd name="connsiteX10" fmla="*/ 739588 w 1048871"/>
                          <a:gd name="connsiteY10" fmla="*/ 618565 h 1371600"/>
                          <a:gd name="connsiteX11" fmla="*/ 880782 w 1048871"/>
                          <a:gd name="connsiteY11" fmla="*/ 598394 h 1371600"/>
                          <a:gd name="connsiteX12" fmla="*/ 900953 w 1048871"/>
                          <a:gd name="connsiteY12" fmla="*/ 658906 h 1371600"/>
                          <a:gd name="connsiteX13" fmla="*/ 826994 w 1048871"/>
                          <a:gd name="connsiteY13" fmla="*/ 719418 h 1371600"/>
                          <a:gd name="connsiteX14" fmla="*/ 914400 w 1048871"/>
                          <a:gd name="connsiteY14" fmla="*/ 719418 h 1371600"/>
                          <a:gd name="connsiteX15" fmla="*/ 914400 w 1048871"/>
                          <a:gd name="connsiteY15" fmla="*/ 779929 h 1371600"/>
                          <a:gd name="connsiteX16" fmla="*/ 860612 w 1048871"/>
                          <a:gd name="connsiteY16" fmla="*/ 840441 h 1371600"/>
                          <a:gd name="connsiteX17" fmla="*/ 874059 w 1048871"/>
                          <a:gd name="connsiteY17" fmla="*/ 900953 h 1371600"/>
                          <a:gd name="connsiteX18" fmla="*/ 995082 w 1048871"/>
                          <a:gd name="connsiteY18" fmla="*/ 860612 h 1371600"/>
                          <a:gd name="connsiteX19" fmla="*/ 1048871 w 1048871"/>
                          <a:gd name="connsiteY19" fmla="*/ 927847 h 1371600"/>
                          <a:gd name="connsiteX20" fmla="*/ 941294 w 1048871"/>
                          <a:gd name="connsiteY20" fmla="*/ 961465 h 1371600"/>
                          <a:gd name="connsiteX21" fmla="*/ 894230 w 1048871"/>
                          <a:gd name="connsiteY21" fmla="*/ 1028700 h 1371600"/>
                          <a:gd name="connsiteX22" fmla="*/ 995082 w 1048871"/>
                          <a:gd name="connsiteY22" fmla="*/ 1035424 h 1371600"/>
                          <a:gd name="connsiteX23" fmla="*/ 995082 w 1048871"/>
                          <a:gd name="connsiteY23" fmla="*/ 1082488 h 1371600"/>
                          <a:gd name="connsiteX24" fmla="*/ 1035424 w 1048871"/>
                          <a:gd name="connsiteY24" fmla="*/ 1136276 h 1371600"/>
                          <a:gd name="connsiteX25" fmla="*/ 988359 w 1048871"/>
                          <a:gd name="connsiteY25" fmla="*/ 1243853 h 1371600"/>
                          <a:gd name="connsiteX26" fmla="*/ 921124 w 1048871"/>
                          <a:gd name="connsiteY26" fmla="*/ 1250576 h 1371600"/>
                          <a:gd name="connsiteX27" fmla="*/ 853888 w 1048871"/>
                          <a:gd name="connsiteY27" fmla="*/ 1364876 h 1371600"/>
                          <a:gd name="connsiteX28" fmla="*/ 773206 w 1048871"/>
                          <a:gd name="connsiteY28" fmla="*/ 1284194 h 1371600"/>
                          <a:gd name="connsiteX29" fmla="*/ 632012 w 1048871"/>
                          <a:gd name="connsiteY29" fmla="*/ 1371600 h 1371600"/>
                          <a:gd name="connsiteX30" fmla="*/ 430306 w 1048871"/>
                          <a:gd name="connsiteY30" fmla="*/ 1304365 h 1371600"/>
                          <a:gd name="connsiteX31" fmla="*/ 437030 w 1048871"/>
                          <a:gd name="connsiteY31" fmla="*/ 1243853 h 1371600"/>
                          <a:gd name="connsiteX32" fmla="*/ 416859 w 1048871"/>
                          <a:gd name="connsiteY32" fmla="*/ 1136276 h 1371600"/>
                          <a:gd name="connsiteX33" fmla="*/ 477371 w 1048871"/>
                          <a:gd name="connsiteY33" fmla="*/ 1055594 h 1371600"/>
                          <a:gd name="connsiteX34" fmla="*/ 416859 w 1048871"/>
                          <a:gd name="connsiteY34" fmla="*/ 1062318 h 1371600"/>
                          <a:gd name="connsiteX35" fmla="*/ 376518 w 1048871"/>
                          <a:gd name="connsiteY35" fmla="*/ 1001806 h 1371600"/>
                          <a:gd name="connsiteX36" fmla="*/ 376518 w 1048871"/>
                          <a:gd name="connsiteY36" fmla="*/ 867335 h 1371600"/>
                          <a:gd name="connsiteX37" fmla="*/ 564777 w 1048871"/>
                          <a:gd name="connsiteY37" fmla="*/ 914400 h 1371600"/>
                          <a:gd name="connsiteX38" fmla="*/ 719418 w 1048871"/>
                          <a:gd name="connsiteY38" fmla="*/ 948018 h 1371600"/>
                          <a:gd name="connsiteX39" fmla="*/ 766482 w 1048871"/>
                          <a:gd name="connsiteY39" fmla="*/ 840441 h 1371600"/>
                          <a:gd name="connsiteX40" fmla="*/ 672353 w 1048871"/>
                          <a:gd name="connsiteY40" fmla="*/ 719418 h 1371600"/>
                          <a:gd name="connsiteX41" fmla="*/ 584947 w 1048871"/>
                          <a:gd name="connsiteY41" fmla="*/ 719418 h 1371600"/>
                          <a:gd name="connsiteX42" fmla="*/ 578224 w 1048871"/>
                          <a:gd name="connsiteY42" fmla="*/ 726141 h 1371600"/>
                          <a:gd name="connsiteX43" fmla="*/ 430306 w 1048871"/>
                          <a:gd name="connsiteY43" fmla="*/ 672353 h 1371600"/>
                          <a:gd name="connsiteX44" fmla="*/ 342900 w 1048871"/>
                          <a:gd name="connsiteY44" fmla="*/ 813547 h 1371600"/>
                          <a:gd name="connsiteX45" fmla="*/ 302559 w 1048871"/>
                          <a:gd name="connsiteY45" fmla="*/ 880782 h 1371600"/>
                          <a:gd name="connsiteX46" fmla="*/ 181535 w 1048871"/>
                          <a:gd name="connsiteY46" fmla="*/ 813547 h 1371600"/>
                          <a:gd name="connsiteX47" fmla="*/ 87406 w 1048871"/>
                          <a:gd name="connsiteY47" fmla="*/ 840441 h 1371600"/>
                          <a:gd name="connsiteX48" fmla="*/ 0 w 1048871"/>
                          <a:gd name="connsiteY48" fmla="*/ 840441 h 1371600"/>
                          <a:gd name="connsiteX49" fmla="*/ 26894 w 1048871"/>
                          <a:gd name="connsiteY49" fmla="*/ 705971 h 1371600"/>
                          <a:gd name="connsiteX50" fmla="*/ 255494 w 1048871"/>
                          <a:gd name="connsiteY50" fmla="*/ 679076 h 1371600"/>
                          <a:gd name="connsiteX51" fmla="*/ 255494 w 1048871"/>
                          <a:gd name="connsiteY51" fmla="*/ 679076 h 1371600"/>
                          <a:gd name="connsiteX52" fmla="*/ 322730 w 1048871"/>
                          <a:gd name="connsiteY52" fmla="*/ 625288 h 1371600"/>
                          <a:gd name="connsiteX53" fmla="*/ 295835 w 1048871"/>
                          <a:gd name="connsiteY53" fmla="*/ 558053 h 1371600"/>
                          <a:gd name="connsiteX54" fmla="*/ 174812 w 1048871"/>
                          <a:gd name="connsiteY54" fmla="*/ 510988 h 1371600"/>
                          <a:gd name="connsiteX55" fmla="*/ 215153 w 1048871"/>
                          <a:gd name="connsiteY55" fmla="*/ 383241 h 1371600"/>
                          <a:gd name="connsiteX56" fmla="*/ 349624 w 1048871"/>
                          <a:gd name="connsiteY56" fmla="*/ 383241 h 1371600"/>
                          <a:gd name="connsiteX57" fmla="*/ 363071 w 1048871"/>
                          <a:gd name="connsiteY57" fmla="*/ 309282 h 1371600"/>
                          <a:gd name="connsiteX58" fmla="*/ 262218 w 1048871"/>
                          <a:gd name="connsiteY58" fmla="*/ 289112 h 1371600"/>
                          <a:gd name="connsiteX59" fmla="*/ 302559 w 1048871"/>
                          <a:gd name="connsiteY59" fmla="*/ 194982 h 1371600"/>
                          <a:gd name="connsiteX60" fmla="*/ 389965 w 1048871"/>
                          <a:gd name="connsiteY60" fmla="*/ 221876 h 1371600"/>
                          <a:gd name="connsiteX61" fmla="*/ 463924 w 1048871"/>
                          <a:gd name="connsiteY61" fmla="*/ 221876 h 1371600"/>
                          <a:gd name="connsiteX62" fmla="*/ 437030 w 1048871"/>
                          <a:gd name="connsiteY62" fmla="*/ 154641 h 1371600"/>
                          <a:gd name="connsiteX0" fmla="*/ 437030 w 1048871"/>
                          <a:gd name="connsiteY0" fmla="*/ 154641 h 1371600"/>
                          <a:gd name="connsiteX1" fmla="*/ 356347 w 1048871"/>
                          <a:gd name="connsiteY1" fmla="*/ 47065 h 1371600"/>
                          <a:gd name="connsiteX2" fmla="*/ 578224 w 1048871"/>
                          <a:gd name="connsiteY2" fmla="*/ 0 h 1371600"/>
                          <a:gd name="connsiteX3" fmla="*/ 558427 w 1048871"/>
                          <a:gd name="connsiteY3" fmla="*/ 64901 h 1371600"/>
                          <a:gd name="connsiteX4" fmla="*/ 665630 w 1048871"/>
                          <a:gd name="connsiteY4" fmla="*/ 134471 h 1371600"/>
                          <a:gd name="connsiteX5" fmla="*/ 779930 w 1048871"/>
                          <a:gd name="connsiteY5" fmla="*/ 174812 h 1371600"/>
                          <a:gd name="connsiteX6" fmla="*/ 786653 w 1048871"/>
                          <a:gd name="connsiteY6" fmla="*/ 228600 h 1371600"/>
                          <a:gd name="connsiteX7" fmla="*/ 773206 w 1048871"/>
                          <a:gd name="connsiteY7" fmla="*/ 389965 h 1371600"/>
                          <a:gd name="connsiteX8" fmla="*/ 618565 w 1048871"/>
                          <a:gd name="connsiteY8" fmla="*/ 423582 h 1371600"/>
                          <a:gd name="connsiteX9" fmla="*/ 571500 w 1048871"/>
                          <a:gd name="connsiteY9" fmla="*/ 584947 h 1371600"/>
                          <a:gd name="connsiteX10" fmla="*/ 739588 w 1048871"/>
                          <a:gd name="connsiteY10" fmla="*/ 618565 h 1371600"/>
                          <a:gd name="connsiteX11" fmla="*/ 880782 w 1048871"/>
                          <a:gd name="connsiteY11" fmla="*/ 598394 h 1371600"/>
                          <a:gd name="connsiteX12" fmla="*/ 900953 w 1048871"/>
                          <a:gd name="connsiteY12" fmla="*/ 658906 h 1371600"/>
                          <a:gd name="connsiteX13" fmla="*/ 826994 w 1048871"/>
                          <a:gd name="connsiteY13" fmla="*/ 719418 h 1371600"/>
                          <a:gd name="connsiteX14" fmla="*/ 914400 w 1048871"/>
                          <a:gd name="connsiteY14" fmla="*/ 719418 h 1371600"/>
                          <a:gd name="connsiteX15" fmla="*/ 914400 w 1048871"/>
                          <a:gd name="connsiteY15" fmla="*/ 779929 h 1371600"/>
                          <a:gd name="connsiteX16" fmla="*/ 860612 w 1048871"/>
                          <a:gd name="connsiteY16" fmla="*/ 840441 h 1371600"/>
                          <a:gd name="connsiteX17" fmla="*/ 874059 w 1048871"/>
                          <a:gd name="connsiteY17" fmla="*/ 900953 h 1371600"/>
                          <a:gd name="connsiteX18" fmla="*/ 995082 w 1048871"/>
                          <a:gd name="connsiteY18" fmla="*/ 860612 h 1371600"/>
                          <a:gd name="connsiteX19" fmla="*/ 1048871 w 1048871"/>
                          <a:gd name="connsiteY19" fmla="*/ 927847 h 1371600"/>
                          <a:gd name="connsiteX20" fmla="*/ 941294 w 1048871"/>
                          <a:gd name="connsiteY20" fmla="*/ 961465 h 1371600"/>
                          <a:gd name="connsiteX21" fmla="*/ 894230 w 1048871"/>
                          <a:gd name="connsiteY21" fmla="*/ 1028700 h 1371600"/>
                          <a:gd name="connsiteX22" fmla="*/ 995082 w 1048871"/>
                          <a:gd name="connsiteY22" fmla="*/ 1035424 h 1371600"/>
                          <a:gd name="connsiteX23" fmla="*/ 995082 w 1048871"/>
                          <a:gd name="connsiteY23" fmla="*/ 1082488 h 1371600"/>
                          <a:gd name="connsiteX24" fmla="*/ 1035424 w 1048871"/>
                          <a:gd name="connsiteY24" fmla="*/ 1136276 h 1371600"/>
                          <a:gd name="connsiteX25" fmla="*/ 988359 w 1048871"/>
                          <a:gd name="connsiteY25" fmla="*/ 1243853 h 1371600"/>
                          <a:gd name="connsiteX26" fmla="*/ 921124 w 1048871"/>
                          <a:gd name="connsiteY26" fmla="*/ 1250576 h 1371600"/>
                          <a:gd name="connsiteX27" fmla="*/ 853888 w 1048871"/>
                          <a:gd name="connsiteY27" fmla="*/ 1364876 h 1371600"/>
                          <a:gd name="connsiteX28" fmla="*/ 773206 w 1048871"/>
                          <a:gd name="connsiteY28" fmla="*/ 1284194 h 1371600"/>
                          <a:gd name="connsiteX29" fmla="*/ 632012 w 1048871"/>
                          <a:gd name="connsiteY29" fmla="*/ 1371600 h 1371600"/>
                          <a:gd name="connsiteX30" fmla="*/ 430306 w 1048871"/>
                          <a:gd name="connsiteY30" fmla="*/ 1304365 h 1371600"/>
                          <a:gd name="connsiteX31" fmla="*/ 437030 w 1048871"/>
                          <a:gd name="connsiteY31" fmla="*/ 1243853 h 1371600"/>
                          <a:gd name="connsiteX32" fmla="*/ 416859 w 1048871"/>
                          <a:gd name="connsiteY32" fmla="*/ 1136276 h 1371600"/>
                          <a:gd name="connsiteX33" fmla="*/ 477371 w 1048871"/>
                          <a:gd name="connsiteY33" fmla="*/ 1055594 h 1371600"/>
                          <a:gd name="connsiteX34" fmla="*/ 416859 w 1048871"/>
                          <a:gd name="connsiteY34" fmla="*/ 1062318 h 1371600"/>
                          <a:gd name="connsiteX35" fmla="*/ 376518 w 1048871"/>
                          <a:gd name="connsiteY35" fmla="*/ 1001806 h 1371600"/>
                          <a:gd name="connsiteX36" fmla="*/ 376518 w 1048871"/>
                          <a:gd name="connsiteY36" fmla="*/ 867335 h 1371600"/>
                          <a:gd name="connsiteX37" fmla="*/ 564777 w 1048871"/>
                          <a:gd name="connsiteY37" fmla="*/ 914400 h 1371600"/>
                          <a:gd name="connsiteX38" fmla="*/ 719418 w 1048871"/>
                          <a:gd name="connsiteY38" fmla="*/ 948018 h 1371600"/>
                          <a:gd name="connsiteX39" fmla="*/ 766482 w 1048871"/>
                          <a:gd name="connsiteY39" fmla="*/ 840441 h 1371600"/>
                          <a:gd name="connsiteX40" fmla="*/ 672353 w 1048871"/>
                          <a:gd name="connsiteY40" fmla="*/ 719418 h 1371600"/>
                          <a:gd name="connsiteX41" fmla="*/ 584947 w 1048871"/>
                          <a:gd name="connsiteY41" fmla="*/ 719418 h 1371600"/>
                          <a:gd name="connsiteX42" fmla="*/ 578224 w 1048871"/>
                          <a:gd name="connsiteY42" fmla="*/ 726141 h 1371600"/>
                          <a:gd name="connsiteX43" fmla="*/ 430306 w 1048871"/>
                          <a:gd name="connsiteY43" fmla="*/ 672353 h 1371600"/>
                          <a:gd name="connsiteX44" fmla="*/ 342900 w 1048871"/>
                          <a:gd name="connsiteY44" fmla="*/ 813547 h 1371600"/>
                          <a:gd name="connsiteX45" fmla="*/ 302559 w 1048871"/>
                          <a:gd name="connsiteY45" fmla="*/ 880782 h 1371600"/>
                          <a:gd name="connsiteX46" fmla="*/ 181535 w 1048871"/>
                          <a:gd name="connsiteY46" fmla="*/ 813547 h 1371600"/>
                          <a:gd name="connsiteX47" fmla="*/ 87406 w 1048871"/>
                          <a:gd name="connsiteY47" fmla="*/ 840441 h 1371600"/>
                          <a:gd name="connsiteX48" fmla="*/ 0 w 1048871"/>
                          <a:gd name="connsiteY48" fmla="*/ 840441 h 1371600"/>
                          <a:gd name="connsiteX49" fmla="*/ 26894 w 1048871"/>
                          <a:gd name="connsiteY49" fmla="*/ 705971 h 1371600"/>
                          <a:gd name="connsiteX50" fmla="*/ 255494 w 1048871"/>
                          <a:gd name="connsiteY50" fmla="*/ 679076 h 1371600"/>
                          <a:gd name="connsiteX51" fmla="*/ 255494 w 1048871"/>
                          <a:gd name="connsiteY51" fmla="*/ 679076 h 1371600"/>
                          <a:gd name="connsiteX52" fmla="*/ 322730 w 1048871"/>
                          <a:gd name="connsiteY52" fmla="*/ 625288 h 1371600"/>
                          <a:gd name="connsiteX53" fmla="*/ 295835 w 1048871"/>
                          <a:gd name="connsiteY53" fmla="*/ 558053 h 1371600"/>
                          <a:gd name="connsiteX54" fmla="*/ 174812 w 1048871"/>
                          <a:gd name="connsiteY54" fmla="*/ 510988 h 1371600"/>
                          <a:gd name="connsiteX55" fmla="*/ 215153 w 1048871"/>
                          <a:gd name="connsiteY55" fmla="*/ 383241 h 1371600"/>
                          <a:gd name="connsiteX56" fmla="*/ 349624 w 1048871"/>
                          <a:gd name="connsiteY56" fmla="*/ 383241 h 1371600"/>
                          <a:gd name="connsiteX57" fmla="*/ 363071 w 1048871"/>
                          <a:gd name="connsiteY57" fmla="*/ 309282 h 1371600"/>
                          <a:gd name="connsiteX58" fmla="*/ 262218 w 1048871"/>
                          <a:gd name="connsiteY58" fmla="*/ 289112 h 1371600"/>
                          <a:gd name="connsiteX59" fmla="*/ 302559 w 1048871"/>
                          <a:gd name="connsiteY59" fmla="*/ 194982 h 1371600"/>
                          <a:gd name="connsiteX60" fmla="*/ 389965 w 1048871"/>
                          <a:gd name="connsiteY60" fmla="*/ 221876 h 1371600"/>
                          <a:gd name="connsiteX61" fmla="*/ 463924 w 1048871"/>
                          <a:gd name="connsiteY61" fmla="*/ 221876 h 1371600"/>
                          <a:gd name="connsiteX62" fmla="*/ 437030 w 1048871"/>
                          <a:gd name="connsiteY62" fmla="*/ 154641 h 1371600"/>
                          <a:gd name="connsiteX0" fmla="*/ 437030 w 1048871"/>
                          <a:gd name="connsiteY0" fmla="*/ 164166 h 1381125"/>
                          <a:gd name="connsiteX1" fmla="*/ 356347 w 1048871"/>
                          <a:gd name="connsiteY1" fmla="*/ 56590 h 1381125"/>
                          <a:gd name="connsiteX2" fmla="*/ 573462 w 1048871"/>
                          <a:gd name="connsiteY2" fmla="*/ 0 h 1381125"/>
                          <a:gd name="connsiteX3" fmla="*/ 558427 w 1048871"/>
                          <a:gd name="connsiteY3" fmla="*/ 74426 h 1381125"/>
                          <a:gd name="connsiteX4" fmla="*/ 665630 w 1048871"/>
                          <a:gd name="connsiteY4" fmla="*/ 143996 h 1381125"/>
                          <a:gd name="connsiteX5" fmla="*/ 779930 w 1048871"/>
                          <a:gd name="connsiteY5" fmla="*/ 184337 h 1381125"/>
                          <a:gd name="connsiteX6" fmla="*/ 786653 w 1048871"/>
                          <a:gd name="connsiteY6" fmla="*/ 238125 h 1381125"/>
                          <a:gd name="connsiteX7" fmla="*/ 773206 w 1048871"/>
                          <a:gd name="connsiteY7" fmla="*/ 399490 h 1381125"/>
                          <a:gd name="connsiteX8" fmla="*/ 618565 w 1048871"/>
                          <a:gd name="connsiteY8" fmla="*/ 433107 h 1381125"/>
                          <a:gd name="connsiteX9" fmla="*/ 571500 w 1048871"/>
                          <a:gd name="connsiteY9" fmla="*/ 594472 h 1381125"/>
                          <a:gd name="connsiteX10" fmla="*/ 739588 w 1048871"/>
                          <a:gd name="connsiteY10" fmla="*/ 628090 h 1381125"/>
                          <a:gd name="connsiteX11" fmla="*/ 880782 w 1048871"/>
                          <a:gd name="connsiteY11" fmla="*/ 607919 h 1381125"/>
                          <a:gd name="connsiteX12" fmla="*/ 900953 w 1048871"/>
                          <a:gd name="connsiteY12" fmla="*/ 668431 h 1381125"/>
                          <a:gd name="connsiteX13" fmla="*/ 826994 w 1048871"/>
                          <a:gd name="connsiteY13" fmla="*/ 728943 h 1381125"/>
                          <a:gd name="connsiteX14" fmla="*/ 914400 w 1048871"/>
                          <a:gd name="connsiteY14" fmla="*/ 728943 h 1381125"/>
                          <a:gd name="connsiteX15" fmla="*/ 914400 w 1048871"/>
                          <a:gd name="connsiteY15" fmla="*/ 789454 h 1381125"/>
                          <a:gd name="connsiteX16" fmla="*/ 860612 w 1048871"/>
                          <a:gd name="connsiteY16" fmla="*/ 849966 h 1381125"/>
                          <a:gd name="connsiteX17" fmla="*/ 874059 w 1048871"/>
                          <a:gd name="connsiteY17" fmla="*/ 910478 h 1381125"/>
                          <a:gd name="connsiteX18" fmla="*/ 995082 w 1048871"/>
                          <a:gd name="connsiteY18" fmla="*/ 870137 h 1381125"/>
                          <a:gd name="connsiteX19" fmla="*/ 1048871 w 1048871"/>
                          <a:gd name="connsiteY19" fmla="*/ 937372 h 1381125"/>
                          <a:gd name="connsiteX20" fmla="*/ 941294 w 1048871"/>
                          <a:gd name="connsiteY20" fmla="*/ 970990 h 1381125"/>
                          <a:gd name="connsiteX21" fmla="*/ 894230 w 1048871"/>
                          <a:gd name="connsiteY21" fmla="*/ 1038225 h 1381125"/>
                          <a:gd name="connsiteX22" fmla="*/ 995082 w 1048871"/>
                          <a:gd name="connsiteY22" fmla="*/ 1044949 h 1381125"/>
                          <a:gd name="connsiteX23" fmla="*/ 995082 w 1048871"/>
                          <a:gd name="connsiteY23" fmla="*/ 1092013 h 1381125"/>
                          <a:gd name="connsiteX24" fmla="*/ 1035424 w 1048871"/>
                          <a:gd name="connsiteY24" fmla="*/ 1145801 h 1381125"/>
                          <a:gd name="connsiteX25" fmla="*/ 988359 w 1048871"/>
                          <a:gd name="connsiteY25" fmla="*/ 1253378 h 1381125"/>
                          <a:gd name="connsiteX26" fmla="*/ 921124 w 1048871"/>
                          <a:gd name="connsiteY26" fmla="*/ 1260101 h 1381125"/>
                          <a:gd name="connsiteX27" fmla="*/ 853888 w 1048871"/>
                          <a:gd name="connsiteY27" fmla="*/ 1374401 h 1381125"/>
                          <a:gd name="connsiteX28" fmla="*/ 773206 w 1048871"/>
                          <a:gd name="connsiteY28" fmla="*/ 1293719 h 1381125"/>
                          <a:gd name="connsiteX29" fmla="*/ 632012 w 1048871"/>
                          <a:gd name="connsiteY29" fmla="*/ 1381125 h 1381125"/>
                          <a:gd name="connsiteX30" fmla="*/ 430306 w 1048871"/>
                          <a:gd name="connsiteY30" fmla="*/ 1313890 h 1381125"/>
                          <a:gd name="connsiteX31" fmla="*/ 437030 w 1048871"/>
                          <a:gd name="connsiteY31" fmla="*/ 1253378 h 1381125"/>
                          <a:gd name="connsiteX32" fmla="*/ 416859 w 1048871"/>
                          <a:gd name="connsiteY32" fmla="*/ 1145801 h 1381125"/>
                          <a:gd name="connsiteX33" fmla="*/ 477371 w 1048871"/>
                          <a:gd name="connsiteY33" fmla="*/ 1065119 h 1381125"/>
                          <a:gd name="connsiteX34" fmla="*/ 416859 w 1048871"/>
                          <a:gd name="connsiteY34" fmla="*/ 1071843 h 1381125"/>
                          <a:gd name="connsiteX35" fmla="*/ 376518 w 1048871"/>
                          <a:gd name="connsiteY35" fmla="*/ 1011331 h 1381125"/>
                          <a:gd name="connsiteX36" fmla="*/ 376518 w 1048871"/>
                          <a:gd name="connsiteY36" fmla="*/ 876860 h 1381125"/>
                          <a:gd name="connsiteX37" fmla="*/ 564777 w 1048871"/>
                          <a:gd name="connsiteY37" fmla="*/ 923925 h 1381125"/>
                          <a:gd name="connsiteX38" fmla="*/ 719418 w 1048871"/>
                          <a:gd name="connsiteY38" fmla="*/ 957543 h 1381125"/>
                          <a:gd name="connsiteX39" fmla="*/ 766482 w 1048871"/>
                          <a:gd name="connsiteY39" fmla="*/ 849966 h 1381125"/>
                          <a:gd name="connsiteX40" fmla="*/ 672353 w 1048871"/>
                          <a:gd name="connsiteY40" fmla="*/ 728943 h 1381125"/>
                          <a:gd name="connsiteX41" fmla="*/ 584947 w 1048871"/>
                          <a:gd name="connsiteY41" fmla="*/ 728943 h 1381125"/>
                          <a:gd name="connsiteX42" fmla="*/ 578224 w 1048871"/>
                          <a:gd name="connsiteY42" fmla="*/ 735666 h 1381125"/>
                          <a:gd name="connsiteX43" fmla="*/ 430306 w 1048871"/>
                          <a:gd name="connsiteY43" fmla="*/ 681878 h 1381125"/>
                          <a:gd name="connsiteX44" fmla="*/ 342900 w 1048871"/>
                          <a:gd name="connsiteY44" fmla="*/ 823072 h 1381125"/>
                          <a:gd name="connsiteX45" fmla="*/ 302559 w 1048871"/>
                          <a:gd name="connsiteY45" fmla="*/ 890307 h 1381125"/>
                          <a:gd name="connsiteX46" fmla="*/ 181535 w 1048871"/>
                          <a:gd name="connsiteY46" fmla="*/ 823072 h 1381125"/>
                          <a:gd name="connsiteX47" fmla="*/ 87406 w 1048871"/>
                          <a:gd name="connsiteY47" fmla="*/ 849966 h 1381125"/>
                          <a:gd name="connsiteX48" fmla="*/ 0 w 1048871"/>
                          <a:gd name="connsiteY48" fmla="*/ 849966 h 1381125"/>
                          <a:gd name="connsiteX49" fmla="*/ 26894 w 1048871"/>
                          <a:gd name="connsiteY49" fmla="*/ 715496 h 1381125"/>
                          <a:gd name="connsiteX50" fmla="*/ 255494 w 1048871"/>
                          <a:gd name="connsiteY50" fmla="*/ 688601 h 1381125"/>
                          <a:gd name="connsiteX51" fmla="*/ 255494 w 1048871"/>
                          <a:gd name="connsiteY51" fmla="*/ 688601 h 1381125"/>
                          <a:gd name="connsiteX52" fmla="*/ 322730 w 1048871"/>
                          <a:gd name="connsiteY52" fmla="*/ 634813 h 1381125"/>
                          <a:gd name="connsiteX53" fmla="*/ 295835 w 1048871"/>
                          <a:gd name="connsiteY53" fmla="*/ 567578 h 1381125"/>
                          <a:gd name="connsiteX54" fmla="*/ 174812 w 1048871"/>
                          <a:gd name="connsiteY54" fmla="*/ 520513 h 1381125"/>
                          <a:gd name="connsiteX55" fmla="*/ 215153 w 1048871"/>
                          <a:gd name="connsiteY55" fmla="*/ 392766 h 1381125"/>
                          <a:gd name="connsiteX56" fmla="*/ 349624 w 1048871"/>
                          <a:gd name="connsiteY56" fmla="*/ 392766 h 1381125"/>
                          <a:gd name="connsiteX57" fmla="*/ 363071 w 1048871"/>
                          <a:gd name="connsiteY57" fmla="*/ 318807 h 1381125"/>
                          <a:gd name="connsiteX58" fmla="*/ 262218 w 1048871"/>
                          <a:gd name="connsiteY58" fmla="*/ 298637 h 1381125"/>
                          <a:gd name="connsiteX59" fmla="*/ 302559 w 1048871"/>
                          <a:gd name="connsiteY59" fmla="*/ 204507 h 1381125"/>
                          <a:gd name="connsiteX60" fmla="*/ 389965 w 1048871"/>
                          <a:gd name="connsiteY60" fmla="*/ 231401 h 1381125"/>
                          <a:gd name="connsiteX61" fmla="*/ 463924 w 1048871"/>
                          <a:gd name="connsiteY61" fmla="*/ 231401 h 1381125"/>
                          <a:gd name="connsiteX62" fmla="*/ 437030 w 1048871"/>
                          <a:gd name="connsiteY62" fmla="*/ 164166 h 1381125"/>
                          <a:gd name="connsiteX0" fmla="*/ 437030 w 1048871"/>
                          <a:gd name="connsiteY0" fmla="*/ 234784 h 1451743"/>
                          <a:gd name="connsiteX1" fmla="*/ 356347 w 1048871"/>
                          <a:gd name="connsiteY1" fmla="*/ 127208 h 1451743"/>
                          <a:gd name="connsiteX2" fmla="*/ 573462 w 1048871"/>
                          <a:gd name="connsiteY2" fmla="*/ 70618 h 1451743"/>
                          <a:gd name="connsiteX3" fmla="*/ 558427 w 1048871"/>
                          <a:gd name="connsiteY3" fmla="*/ 145044 h 1451743"/>
                          <a:gd name="connsiteX4" fmla="*/ 665630 w 1048871"/>
                          <a:gd name="connsiteY4" fmla="*/ 214614 h 1451743"/>
                          <a:gd name="connsiteX5" fmla="*/ 779930 w 1048871"/>
                          <a:gd name="connsiteY5" fmla="*/ 254955 h 1451743"/>
                          <a:gd name="connsiteX6" fmla="*/ 786653 w 1048871"/>
                          <a:gd name="connsiteY6" fmla="*/ 308743 h 1451743"/>
                          <a:gd name="connsiteX7" fmla="*/ 773206 w 1048871"/>
                          <a:gd name="connsiteY7" fmla="*/ 470108 h 1451743"/>
                          <a:gd name="connsiteX8" fmla="*/ 618565 w 1048871"/>
                          <a:gd name="connsiteY8" fmla="*/ 503725 h 1451743"/>
                          <a:gd name="connsiteX9" fmla="*/ 571500 w 1048871"/>
                          <a:gd name="connsiteY9" fmla="*/ 665090 h 1451743"/>
                          <a:gd name="connsiteX10" fmla="*/ 739588 w 1048871"/>
                          <a:gd name="connsiteY10" fmla="*/ 698708 h 1451743"/>
                          <a:gd name="connsiteX11" fmla="*/ 880782 w 1048871"/>
                          <a:gd name="connsiteY11" fmla="*/ 678537 h 1451743"/>
                          <a:gd name="connsiteX12" fmla="*/ 900953 w 1048871"/>
                          <a:gd name="connsiteY12" fmla="*/ 739049 h 1451743"/>
                          <a:gd name="connsiteX13" fmla="*/ 826994 w 1048871"/>
                          <a:gd name="connsiteY13" fmla="*/ 799561 h 1451743"/>
                          <a:gd name="connsiteX14" fmla="*/ 914400 w 1048871"/>
                          <a:gd name="connsiteY14" fmla="*/ 799561 h 1451743"/>
                          <a:gd name="connsiteX15" fmla="*/ 914400 w 1048871"/>
                          <a:gd name="connsiteY15" fmla="*/ 860072 h 1451743"/>
                          <a:gd name="connsiteX16" fmla="*/ 860612 w 1048871"/>
                          <a:gd name="connsiteY16" fmla="*/ 920584 h 1451743"/>
                          <a:gd name="connsiteX17" fmla="*/ 874059 w 1048871"/>
                          <a:gd name="connsiteY17" fmla="*/ 981096 h 1451743"/>
                          <a:gd name="connsiteX18" fmla="*/ 995082 w 1048871"/>
                          <a:gd name="connsiteY18" fmla="*/ 940755 h 1451743"/>
                          <a:gd name="connsiteX19" fmla="*/ 1048871 w 1048871"/>
                          <a:gd name="connsiteY19" fmla="*/ 1007990 h 1451743"/>
                          <a:gd name="connsiteX20" fmla="*/ 941294 w 1048871"/>
                          <a:gd name="connsiteY20" fmla="*/ 1041608 h 1451743"/>
                          <a:gd name="connsiteX21" fmla="*/ 894230 w 1048871"/>
                          <a:gd name="connsiteY21" fmla="*/ 1108843 h 1451743"/>
                          <a:gd name="connsiteX22" fmla="*/ 995082 w 1048871"/>
                          <a:gd name="connsiteY22" fmla="*/ 1115567 h 1451743"/>
                          <a:gd name="connsiteX23" fmla="*/ 995082 w 1048871"/>
                          <a:gd name="connsiteY23" fmla="*/ 1162631 h 1451743"/>
                          <a:gd name="connsiteX24" fmla="*/ 1035424 w 1048871"/>
                          <a:gd name="connsiteY24" fmla="*/ 1216419 h 1451743"/>
                          <a:gd name="connsiteX25" fmla="*/ 988359 w 1048871"/>
                          <a:gd name="connsiteY25" fmla="*/ 1323996 h 1451743"/>
                          <a:gd name="connsiteX26" fmla="*/ 921124 w 1048871"/>
                          <a:gd name="connsiteY26" fmla="*/ 1330719 h 1451743"/>
                          <a:gd name="connsiteX27" fmla="*/ 853888 w 1048871"/>
                          <a:gd name="connsiteY27" fmla="*/ 1445019 h 1451743"/>
                          <a:gd name="connsiteX28" fmla="*/ 773206 w 1048871"/>
                          <a:gd name="connsiteY28" fmla="*/ 1364337 h 1451743"/>
                          <a:gd name="connsiteX29" fmla="*/ 632012 w 1048871"/>
                          <a:gd name="connsiteY29" fmla="*/ 1451743 h 1451743"/>
                          <a:gd name="connsiteX30" fmla="*/ 430306 w 1048871"/>
                          <a:gd name="connsiteY30" fmla="*/ 1384508 h 1451743"/>
                          <a:gd name="connsiteX31" fmla="*/ 437030 w 1048871"/>
                          <a:gd name="connsiteY31" fmla="*/ 1323996 h 1451743"/>
                          <a:gd name="connsiteX32" fmla="*/ 416859 w 1048871"/>
                          <a:gd name="connsiteY32" fmla="*/ 1216419 h 1451743"/>
                          <a:gd name="connsiteX33" fmla="*/ 477371 w 1048871"/>
                          <a:gd name="connsiteY33" fmla="*/ 1135737 h 1451743"/>
                          <a:gd name="connsiteX34" fmla="*/ 416859 w 1048871"/>
                          <a:gd name="connsiteY34" fmla="*/ 1142461 h 1451743"/>
                          <a:gd name="connsiteX35" fmla="*/ 376518 w 1048871"/>
                          <a:gd name="connsiteY35" fmla="*/ 1081949 h 1451743"/>
                          <a:gd name="connsiteX36" fmla="*/ 376518 w 1048871"/>
                          <a:gd name="connsiteY36" fmla="*/ 947478 h 1451743"/>
                          <a:gd name="connsiteX37" fmla="*/ 564777 w 1048871"/>
                          <a:gd name="connsiteY37" fmla="*/ 994543 h 1451743"/>
                          <a:gd name="connsiteX38" fmla="*/ 719418 w 1048871"/>
                          <a:gd name="connsiteY38" fmla="*/ 1028161 h 1451743"/>
                          <a:gd name="connsiteX39" fmla="*/ 766482 w 1048871"/>
                          <a:gd name="connsiteY39" fmla="*/ 920584 h 1451743"/>
                          <a:gd name="connsiteX40" fmla="*/ 672353 w 1048871"/>
                          <a:gd name="connsiteY40" fmla="*/ 799561 h 1451743"/>
                          <a:gd name="connsiteX41" fmla="*/ 584947 w 1048871"/>
                          <a:gd name="connsiteY41" fmla="*/ 799561 h 1451743"/>
                          <a:gd name="connsiteX42" fmla="*/ 578224 w 1048871"/>
                          <a:gd name="connsiteY42" fmla="*/ 806284 h 1451743"/>
                          <a:gd name="connsiteX43" fmla="*/ 430306 w 1048871"/>
                          <a:gd name="connsiteY43" fmla="*/ 752496 h 1451743"/>
                          <a:gd name="connsiteX44" fmla="*/ 342900 w 1048871"/>
                          <a:gd name="connsiteY44" fmla="*/ 893690 h 1451743"/>
                          <a:gd name="connsiteX45" fmla="*/ 302559 w 1048871"/>
                          <a:gd name="connsiteY45" fmla="*/ 960925 h 1451743"/>
                          <a:gd name="connsiteX46" fmla="*/ 181535 w 1048871"/>
                          <a:gd name="connsiteY46" fmla="*/ 893690 h 1451743"/>
                          <a:gd name="connsiteX47" fmla="*/ 87406 w 1048871"/>
                          <a:gd name="connsiteY47" fmla="*/ 920584 h 1451743"/>
                          <a:gd name="connsiteX48" fmla="*/ 0 w 1048871"/>
                          <a:gd name="connsiteY48" fmla="*/ 920584 h 1451743"/>
                          <a:gd name="connsiteX49" fmla="*/ 26894 w 1048871"/>
                          <a:gd name="connsiteY49" fmla="*/ 786114 h 1451743"/>
                          <a:gd name="connsiteX50" fmla="*/ 255494 w 1048871"/>
                          <a:gd name="connsiteY50" fmla="*/ 759219 h 1451743"/>
                          <a:gd name="connsiteX51" fmla="*/ 255494 w 1048871"/>
                          <a:gd name="connsiteY51" fmla="*/ 759219 h 1451743"/>
                          <a:gd name="connsiteX52" fmla="*/ 322730 w 1048871"/>
                          <a:gd name="connsiteY52" fmla="*/ 705431 h 1451743"/>
                          <a:gd name="connsiteX53" fmla="*/ 295835 w 1048871"/>
                          <a:gd name="connsiteY53" fmla="*/ 638196 h 1451743"/>
                          <a:gd name="connsiteX54" fmla="*/ 174812 w 1048871"/>
                          <a:gd name="connsiteY54" fmla="*/ 591131 h 1451743"/>
                          <a:gd name="connsiteX55" fmla="*/ 215153 w 1048871"/>
                          <a:gd name="connsiteY55" fmla="*/ 463384 h 1451743"/>
                          <a:gd name="connsiteX56" fmla="*/ 349624 w 1048871"/>
                          <a:gd name="connsiteY56" fmla="*/ 463384 h 1451743"/>
                          <a:gd name="connsiteX57" fmla="*/ 363071 w 1048871"/>
                          <a:gd name="connsiteY57" fmla="*/ 389425 h 1451743"/>
                          <a:gd name="connsiteX58" fmla="*/ 262218 w 1048871"/>
                          <a:gd name="connsiteY58" fmla="*/ 369255 h 1451743"/>
                          <a:gd name="connsiteX59" fmla="*/ 302559 w 1048871"/>
                          <a:gd name="connsiteY59" fmla="*/ 275125 h 1451743"/>
                          <a:gd name="connsiteX60" fmla="*/ 389965 w 1048871"/>
                          <a:gd name="connsiteY60" fmla="*/ 302019 h 1451743"/>
                          <a:gd name="connsiteX61" fmla="*/ 463924 w 1048871"/>
                          <a:gd name="connsiteY61" fmla="*/ 302019 h 1451743"/>
                          <a:gd name="connsiteX62" fmla="*/ 437030 w 1048871"/>
                          <a:gd name="connsiteY62" fmla="*/ 234784 h 1451743"/>
                          <a:gd name="connsiteX0" fmla="*/ 437030 w 1048871"/>
                          <a:gd name="connsiteY0" fmla="*/ 247601 h 1464560"/>
                          <a:gd name="connsiteX1" fmla="*/ 369047 w 1048871"/>
                          <a:gd name="connsiteY1" fmla="*/ 86050 h 1464560"/>
                          <a:gd name="connsiteX2" fmla="*/ 573462 w 1048871"/>
                          <a:gd name="connsiteY2" fmla="*/ 83435 h 1464560"/>
                          <a:gd name="connsiteX3" fmla="*/ 558427 w 1048871"/>
                          <a:gd name="connsiteY3" fmla="*/ 157861 h 1464560"/>
                          <a:gd name="connsiteX4" fmla="*/ 665630 w 1048871"/>
                          <a:gd name="connsiteY4" fmla="*/ 227431 h 1464560"/>
                          <a:gd name="connsiteX5" fmla="*/ 779930 w 1048871"/>
                          <a:gd name="connsiteY5" fmla="*/ 267772 h 1464560"/>
                          <a:gd name="connsiteX6" fmla="*/ 786653 w 1048871"/>
                          <a:gd name="connsiteY6" fmla="*/ 321560 h 1464560"/>
                          <a:gd name="connsiteX7" fmla="*/ 773206 w 1048871"/>
                          <a:gd name="connsiteY7" fmla="*/ 482925 h 1464560"/>
                          <a:gd name="connsiteX8" fmla="*/ 618565 w 1048871"/>
                          <a:gd name="connsiteY8" fmla="*/ 516542 h 1464560"/>
                          <a:gd name="connsiteX9" fmla="*/ 571500 w 1048871"/>
                          <a:gd name="connsiteY9" fmla="*/ 677907 h 1464560"/>
                          <a:gd name="connsiteX10" fmla="*/ 739588 w 1048871"/>
                          <a:gd name="connsiteY10" fmla="*/ 711525 h 1464560"/>
                          <a:gd name="connsiteX11" fmla="*/ 880782 w 1048871"/>
                          <a:gd name="connsiteY11" fmla="*/ 691354 h 1464560"/>
                          <a:gd name="connsiteX12" fmla="*/ 900953 w 1048871"/>
                          <a:gd name="connsiteY12" fmla="*/ 751866 h 1464560"/>
                          <a:gd name="connsiteX13" fmla="*/ 826994 w 1048871"/>
                          <a:gd name="connsiteY13" fmla="*/ 812378 h 1464560"/>
                          <a:gd name="connsiteX14" fmla="*/ 914400 w 1048871"/>
                          <a:gd name="connsiteY14" fmla="*/ 812378 h 1464560"/>
                          <a:gd name="connsiteX15" fmla="*/ 914400 w 1048871"/>
                          <a:gd name="connsiteY15" fmla="*/ 872889 h 1464560"/>
                          <a:gd name="connsiteX16" fmla="*/ 860612 w 1048871"/>
                          <a:gd name="connsiteY16" fmla="*/ 933401 h 1464560"/>
                          <a:gd name="connsiteX17" fmla="*/ 874059 w 1048871"/>
                          <a:gd name="connsiteY17" fmla="*/ 993913 h 1464560"/>
                          <a:gd name="connsiteX18" fmla="*/ 995082 w 1048871"/>
                          <a:gd name="connsiteY18" fmla="*/ 953572 h 1464560"/>
                          <a:gd name="connsiteX19" fmla="*/ 1048871 w 1048871"/>
                          <a:gd name="connsiteY19" fmla="*/ 1020807 h 1464560"/>
                          <a:gd name="connsiteX20" fmla="*/ 941294 w 1048871"/>
                          <a:gd name="connsiteY20" fmla="*/ 1054425 h 1464560"/>
                          <a:gd name="connsiteX21" fmla="*/ 894230 w 1048871"/>
                          <a:gd name="connsiteY21" fmla="*/ 1121660 h 1464560"/>
                          <a:gd name="connsiteX22" fmla="*/ 995082 w 1048871"/>
                          <a:gd name="connsiteY22" fmla="*/ 1128384 h 1464560"/>
                          <a:gd name="connsiteX23" fmla="*/ 995082 w 1048871"/>
                          <a:gd name="connsiteY23" fmla="*/ 1175448 h 1464560"/>
                          <a:gd name="connsiteX24" fmla="*/ 1035424 w 1048871"/>
                          <a:gd name="connsiteY24" fmla="*/ 1229236 h 1464560"/>
                          <a:gd name="connsiteX25" fmla="*/ 988359 w 1048871"/>
                          <a:gd name="connsiteY25" fmla="*/ 1336813 h 1464560"/>
                          <a:gd name="connsiteX26" fmla="*/ 921124 w 1048871"/>
                          <a:gd name="connsiteY26" fmla="*/ 1343536 h 1464560"/>
                          <a:gd name="connsiteX27" fmla="*/ 853888 w 1048871"/>
                          <a:gd name="connsiteY27" fmla="*/ 1457836 h 1464560"/>
                          <a:gd name="connsiteX28" fmla="*/ 773206 w 1048871"/>
                          <a:gd name="connsiteY28" fmla="*/ 1377154 h 1464560"/>
                          <a:gd name="connsiteX29" fmla="*/ 632012 w 1048871"/>
                          <a:gd name="connsiteY29" fmla="*/ 1464560 h 1464560"/>
                          <a:gd name="connsiteX30" fmla="*/ 430306 w 1048871"/>
                          <a:gd name="connsiteY30" fmla="*/ 1397325 h 1464560"/>
                          <a:gd name="connsiteX31" fmla="*/ 437030 w 1048871"/>
                          <a:gd name="connsiteY31" fmla="*/ 1336813 h 1464560"/>
                          <a:gd name="connsiteX32" fmla="*/ 416859 w 1048871"/>
                          <a:gd name="connsiteY32" fmla="*/ 1229236 h 1464560"/>
                          <a:gd name="connsiteX33" fmla="*/ 477371 w 1048871"/>
                          <a:gd name="connsiteY33" fmla="*/ 1148554 h 1464560"/>
                          <a:gd name="connsiteX34" fmla="*/ 416859 w 1048871"/>
                          <a:gd name="connsiteY34" fmla="*/ 1155278 h 1464560"/>
                          <a:gd name="connsiteX35" fmla="*/ 376518 w 1048871"/>
                          <a:gd name="connsiteY35" fmla="*/ 1094766 h 1464560"/>
                          <a:gd name="connsiteX36" fmla="*/ 376518 w 1048871"/>
                          <a:gd name="connsiteY36" fmla="*/ 960295 h 1464560"/>
                          <a:gd name="connsiteX37" fmla="*/ 564777 w 1048871"/>
                          <a:gd name="connsiteY37" fmla="*/ 1007360 h 1464560"/>
                          <a:gd name="connsiteX38" fmla="*/ 719418 w 1048871"/>
                          <a:gd name="connsiteY38" fmla="*/ 1040978 h 1464560"/>
                          <a:gd name="connsiteX39" fmla="*/ 766482 w 1048871"/>
                          <a:gd name="connsiteY39" fmla="*/ 933401 h 1464560"/>
                          <a:gd name="connsiteX40" fmla="*/ 672353 w 1048871"/>
                          <a:gd name="connsiteY40" fmla="*/ 812378 h 1464560"/>
                          <a:gd name="connsiteX41" fmla="*/ 584947 w 1048871"/>
                          <a:gd name="connsiteY41" fmla="*/ 812378 h 1464560"/>
                          <a:gd name="connsiteX42" fmla="*/ 578224 w 1048871"/>
                          <a:gd name="connsiteY42" fmla="*/ 819101 h 1464560"/>
                          <a:gd name="connsiteX43" fmla="*/ 430306 w 1048871"/>
                          <a:gd name="connsiteY43" fmla="*/ 765313 h 1464560"/>
                          <a:gd name="connsiteX44" fmla="*/ 342900 w 1048871"/>
                          <a:gd name="connsiteY44" fmla="*/ 906507 h 1464560"/>
                          <a:gd name="connsiteX45" fmla="*/ 302559 w 1048871"/>
                          <a:gd name="connsiteY45" fmla="*/ 973742 h 1464560"/>
                          <a:gd name="connsiteX46" fmla="*/ 181535 w 1048871"/>
                          <a:gd name="connsiteY46" fmla="*/ 906507 h 1464560"/>
                          <a:gd name="connsiteX47" fmla="*/ 87406 w 1048871"/>
                          <a:gd name="connsiteY47" fmla="*/ 933401 h 1464560"/>
                          <a:gd name="connsiteX48" fmla="*/ 0 w 1048871"/>
                          <a:gd name="connsiteY48" fmla="*/ 933401 h 1464560"/>
                          <a:gd name="connsiteX49" fmla="*/ 26894 w 1048871"/>
                          <a:gd name="connsiteY49" fmla="*/ 798931 h 1464560"/>
                          <a:gd name="connsiteX50" fmla="*/ 255494 w 1048871"/>
                          <a:gd name="connsiteY50" fmla="*/ 772036 h 1464560"/>
                          <a:gd name="connsiteX51" fmla="*/ 255494 w 1048871"/>
                          <a:gd name="connsiteY51" fmla="*/ 772036 h 1464560"/>
                          <a:gd name="connsiteX52" fmla="*/ 322730 w 1048871"/>
                          <a:gd name="connsiteY52" fmla="*/ 718248 h 1464560"/>
                          <a:gd name="connsiteX53" fmla="*/ 295835 w 1048871"/>
                          <a:gd name="connsiteY53" fmla="*/ 651013 h 1464560"/>
                          <a:gd name="connsiteX54" fmla="*/ 174812 w 1048871"/>
                          <a:gd name="connsiteY54" fmla="*/ 603948 h 1464560"/>
                          <a:gd name="connsiteX55" fmla="*/ 215153 w 1048871"/>
                          <a:gd name="connsiteY55" fmla="*/ 476201 h 1464560"/>
                          <a:gd name="connsiteX56" fmla="*/ 349624 w 1048871"/>
                          <a:gd name="connsiteY56" fmla="*/ 476201 h 1464560"/>
                          <a:gd name="connsiteX57" fmla="*/ 363071 w 1048871"/>
                          <a:gd name="connsiteY57" fmla="*/ 402242 h 1464560"/>
                          <a:gd name="connsiteX58" fmla="*/ 262218 w 1048871"/>
                          <a:gd name="connsiteY58" fmla="*/ 382072 h 1464560"/>
                          <a:gd name="connsiteX59" fmla="*/ 302559 w 1048871"/>
                          <a:gd name="connsiteY59" fmla="*/ 287942 h 1464560"/>
                          <a:gd name="connsiteX60" fmla="*/ 389965 w 1048871"/>
                          <a:gd name="connsiteY60" fmla="*/ 314836 h 1464560"/>
                          <a:gd name="connsiteX61" fmla="*/ 463924 w 1048871"/>
                          <a:gd name="connsiteY61" fmla="*/ 314836 h 1464560"/>
                          <a:gd name="connsiteX62" fmla="*/ 437030 w 1048871"/>
                          <a:gd name="connsiteY62" fmla="*/ 247601 h 1464560"/>
                          <a:gd name="connsiteX0" fmla="*/ 437030 w 1048871"/>
                          <a:gd name="connsiteY0" fmla="*/ 282563 h 1499522"/>
                          <a:gd name="connsiteX1" fmla="*/ 369047 w 1048871"/>
                          <a:gd name="connsiteY1" fmla="*/ 121012 h 1499522"/>
                          <a:gd name="connsiteX2" fmla="*/ 573462 w 1048871"/>
                          <a:gd name="connsiteY2" fmla="*/ 118397 h 1499522"/>
                          <a:gd name="connsiteX3" fmla="*/ 558427 w 1048871"/>
                          <a:gd name="connsiteY3" fmla="*/ 192823 h 1499522"/>
                          <a:gd name="connsiteX4" fmla="*/ 665630 w 1048871"/>
                          <a:gd name="connsiteY4" fmla="*/ 262393 h 1499522"/>
                          <a:gd name="connsiteX5" fmla="*/ 779930 w 1048871"/>
                          <a:gd name="connsiteY5" fmla="*/ 302734 h 1499522"/>
                          <a:gd name="connsiteX6" fmla="*/ 786653 w 1048871"/>
                          <a:gd name="connsiteY6" fmla="*/ 356522 h 1499522"/>
                          <a:gd name="connsiteX7" fmla="*/ 773206 w 1048871"/>
                          <a:gd name="connsiteY7" fmla="*/ 517887 h 1499522"/>
                          <a:gd name="connsiteX8" fmla="*/ 618565 w 1048871"/>
                          <a:gd name="connsiteY8" fmla="*/ 551504 h 1499522"/>
                          <a:gd name="connsiteX9" fmla="*/ 571500 w 1048871"/>
                          <a:gd name="connsiteY9" fmla="*/ 712869 h 1499522"/>
                          <a:gd name="connsiteX10" fmla="*/ 739588 w 1048871"/>
                          <a:gd name="connsiteY10" fmla="*/ 746487 h 1499522"/>
                          <a:gd name="connsiteX11" fmla="*/ 880782 w 1048871"/>
                          <a:gd name="connsiteY11" fmla="*/ 726316 h 1499522"/>
                          <a:gd name="connsiteX12" fmla="*/ 900953 w 1048871"/>
                          <a:gd name="connsiteY12" fmla="*/ 786828 h 1499522"/>
                          <a:gd name="connsiteX13" fmla="*/ 826994 w 1048871"/>
                          <a:gd name="connsiteY13" fmla="*/ 847340 h 1499522"/>
                          <a:gd name="connsiteX14" fmla="*/ 914400 w 1048871"/>
                          <a:gd name="connsiteY14" fmla="*/ 847340 h 1499522"/>
                          <a:gd name="connsiteX15" fmla="*/ 914400 w 1048871"/>
                          <a:gd name="connsiteY15" fmla="*/ 907851 h 1499522"/>
                          <a:gd name="connsiteX16" fmla="*/ 860612 w 1048871"/>
                          <a:gd name="connsiteY16" fmla="*/ 968363 h 1499522"/>
                          <a:gd name="connsiteX17" fmla="*/ 874059 w 1048871"/>
                          <a:gd name="connsiteY17" fmla="*/ 1028875 h 1499522"/>
                          <a:gd name="connsiteX18" fmla="*/ 995082 w 1048871"/>
                          <a:gd name="connsiteY18" fmla="*/ 988534 h 1499522"/>
                          <a:gd name="connsiteX19" fmla="*/ 1048871 w 1048871"/>
                          <a:gd name="connsiteY19" fmla="*/ 1055769 h 1499522"/>
                          <a:gd name="connsiteX20" fmla="*/ 941294 w 1048871"/>
                          <a:gd name="connsiteY20" fmla="*/ 1089387 h 1499522"/>
                          <a:gd name="connsiteX21" fmla="*/ 894230 w 1048871"/>
                          <a:gd name="connsiteY21" fmla="*/ 1156622 h 1499522"/>
                          <a:gd name="connsiteX22" fmla="*/ 995082 w 1048871"/>
                          <a:gd name="connsiteY22" fmla="*/ 1163346 h 1499522"/>
                          <a:gd name="connsiteX23" fmla="*/ 995082 w 1048871"/>
                          <a:gd name="connsiteY23" fmla="*/ 1210410 h 1499522"/>
                          <a:gd name="connsiteX24" fmla="*/ 1035424 w 1048871"/>
                          <a:gd name="connsiteY24" fmla="*/ 1264198 h 1499522"/>
                          <a:gd name="connsiteX25" fmla="*/ 988359 w 1048871"/>
                          <a:gd name="connsiteY25" fmla="*/ 1371775 h 1499522"/>
                          <a:gd name="connsiteX26" fmla="*/ 921124 w 1048871"/>
                          <a:gd name="connsiteY26" fmla="*/ 1378498 h 1499522"/>
                          <a:gd name="connsiteX27" fmla="*/ 853888 w 1048871"/>
                          <a:gd name="connsiteY27" fmla="*/ 1492798 h 1499522"/>
                          <a:gd name="connsiteX28" fmla="*/ 773206 w 1048871"/>
                          <a:gd name="connsiteY28" fmla="*/ 1412116 h 1499522"/>
                          <a:gd name="connsiteX29" fmla="*/ 632012 w 1048871"/>
                          <a:gd name="connsiteY29" fmla="*/ 1499522 h 1499522"/>
                          <a:gd name="connsiteX30" fmla="*/ 430306 w 1048871"/>
                          <a:gd name="connsiteY30" fmla="*/ 1432287 h 1499522"/>
                          <a:gd name="connsiteX31" fmla="*/ 437030 w 1048871"/>
                          <a:gd name="connsiteY31" fmla="*/ 1371775 h 1499522"/>
                          <a:gd name="connsiteX32" fmla="*/ 416859 w 1048871"/>
                          <a:gd name="connsiteY32" fmla="*/ 1264198 h 1499522"/>
                          <a:gd name="connsiteX33" fmla="*/ 477371 w 1048871"/>
                          <a:gd name="connsiteY33" fmla="*/ 1183516 h 1499522"/>
                          <a:gd name="connsiteX34" fmla="*/ 416859 w 1048871"/>
                          <a:gd name="connsiteY34" fmla="*/ 1190240 h 1499522"/>
                          <a:gd name="connsiteX35" fmla="*/ 376518 w 1048871"/>
                          <a:gd name="connsiteY35" fmla="*/ 1129728 h 1499522"/>
                          <a:gd name="connsiteX36" fmla="*/ 376518 w 1048871"/>
                          <a:gd name="connsiteY36" fmla="*/ 995257 h 1499522"/>
                          <a:gd name="connsiteX37" fmla="*/ 564777 w 1048871"/>
                          <a:gd name="connsiteY37" fmla="*/ 1042322 h 1499522"/>
                          <a:gd name="connsiteX38" fmla="*/ 719418 w 1048871"/>
                          <a:gd name="connsiteY38" fmla="*/ 1075940 h 1499522"/>
                          <a:gd name="connsiteX39" fmla="*/ 766482 w 1048871"/>
                          <a:gd name="connsiteY39" fmla="*/ 968363 h 1499522"/>
                          <a:gd name="connsiteX40" fmla="*/ 672353 w 1048871"/>
                          <a:gd name="connsiteY40" fmla="*/ 847340 h 1499522"/>
                          <a:gd name="connsiteX41" fmla="*/ 584947 w 1048871"/>
                          <a:gd name="connsiteY41" fmla="*/ 847340 h 1499522"/>
                          <a:gd name="connsiteX42" fmla="*/ 578224 w 1048871"/>
                          <a:gd name="connsiteY42" fmla="*/ 854063 h 1499522"/>
                          <a:gd name="connsiteX43" fmla="*/ 430306 w 1048871"/>
                          <a:gd name="connsiteY43" fmla="*/ 800275 h 1499522"/>
                          <a:gd name="connsiteX44" fmla="*/ 342900 w 1048871"/>
                          <a:gd name="connsiteY44" fmla="*/ 941469 h 1499522"/>
                          <a:gd name="connsiteX45" fmla="*/ 302559 w 1048871"/>
                          <a:gd name="connsiteY45" fmla="*/ 1008704 h 1499522"/>
                          <a:gd name="connsiteX46" fmla="*/ 181535 w 1048871"/>
                          <a:gd name="connsiteY46" fmla="*/ 941469 h 1499522"/>
                          <a:gd name="connsiteX47" fmla="*/ 87406 w 1048871"/>
                          <a:gd name="connsiteY47" fmla="*/ 968363 h 1499522"/>
                          <a:gd name="connsiteX48" fmla="*/ 0 w 1048871"/>
                          <a:gd name="connsiteY48" fmla="*/ 968363 h 1499522"/>
                          <a:gd name="connsiteX49" fmla="*/ 26894 w 1048871"/>
                          <a:gd name="connsiteY49" fmla="*/ 833893 h 1499522"/>
                          <a:gd name="connsiteX50" fmla="*/ 255494 w 1048871"/>
                          <a:gd name="connsiteY50" fmla="*/ 806998 h 1499522"/>
                          <a:gd name="connsiteX51" fmla="*/ 255494 w 1048871"/>
                          <a:gd name="connsiteY51" fmla="*/ 806998 h 1499522"/>
                          <a:gd name="connsiteX52" fmla="*/ 322730 w 1048871"/>
                          <a:gd name="connsiteY52" fmla="*/ 753210 h 1499522"/>
                          <a:gd name="connsiteX53" fmla="*/ 295835 w 1048871"/>
                          <a:gd name="connsiteY53" fmla="*/ 685975 h 1499522"/>
                          <a:gd name="connsiteX54" fmla="*/ 174812 w 1048871"/>
                          <a:gd name="connsiteY54" fmla="*/ 638910 h 1499522"/>
                          <a:gd name="connsiteX55" fmla="*/ 215153 w 1048871"/>
                          <a:gd name="connsiteY55" fmla="*/ 511163 h 1499522"/>
                          <a:gd name="connsiteX56" fmla="*/ 349624 w 1048871"/>
                          <a:gd name="connsiteY56" fmla="*/ 511163 h 1499522"/>
                          <a:gd name="connsiteX57" fmla="*/ 363071 w 1048871"/>
                          <a:gd name="connsiteY57" fmla="*/ 437204 h 1499522"/>
                          <a:gd name="connsiteX58" fmla="*/ 262218 w 1048871"/>
                          <a:gd name="connsiteY58" fmla="*/ 417034 h 1499522"/>
                          <a:gd name="connsiteX59" fmla="*/ 302559 w 1048871"/>
                          <a:gd name="connsiteY59" fmla="*/ 322904 h 1499522"/>
                          <a:gd name="connsiteX60" fmla="*/ 389965 w 1048871"/>
                          <a:gd name="connsiteY60" fmla="*/ 349798 h 1499522"/>
                          <a:gd name="connsiteX61" fmla="*/ 463924 w 1048871"/>
                          <a:gd name="connsiteY61" fmla="*/ 349798 h 1499522"/>
                          <a:gd name="connsiteX62" fmla="*/ 437030 w 1048871"/>
                          <a:gd name="connsiteY62" fmla="*/ 282563 h 1499522"/>
                          <a:gd name="connsiteX0" fmla="*/ 437030 w 1048871"/>
                          <a:gd name="connsiteY0" fmla="*/ 286392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62218 w 1048871"/>
                          <a:gd name="connsiteY58" fmla="*/ 420863 h 1503351"/>
                          <a:gd name="connsiteX59" fmla="*/ 302559 w 1048871"/>
                          <a:gd name="connsiteY59" fmla="*/ 326733 h 1503351"/>
                          <a:gd name="connsiteX60" fmla="*/ 389965 w 1048871"/>
                          <a:gd name="connsiteY60" fmla="*/ 353627 h 1503351"/>
                          <a:gd name="connsiteX61" fmla="*/ 463924 w 1048871"/>
                          <a:gd name="connsiteY61" fmla="*/ 353627 h 1503351"/>
                          <a:gd name="connsiteX62" fmla="*/ 437030 w 1048871"/>
                          <a:gd name="connsiteY62" fmla="*/ 286392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62218 w 1048871"/>
                          <a:gd name="connsiteY58" fmla="*/ 420863 h 1503351"/>
                          <a:gd name="connsiteX59" fmla="*/ 302559 w 1048871"/>
                          <a:gd name="connsiteY59" fmla="*/ 326733 h 1503351"/>
                          <a:gd name="connsiteX60" fmla="*/ 389965 w 1048871"/>
                          <a:gd name="connsiteY60" fmla="*/ 353627 h 1503351"/>
                          <a:gd name="connsiteX61" fmla="*/ 463924 w 1048871"/>
                          <a:gd name="connsiteY61" fmla="*/ 35362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62218 w 1048871"/>
                          <a:gd name="connsiteY58" fmla="*/ 420863 h 1503351"/>
                          <a:gd name="connsiteX59" fmla="*/ 302559 w 1048871"/>
                          <a:gd name="connsiteY59" fmla="*/ 326733 h 1503351"/>
                          <a:gd name="connsiteX60" fmla="*/ 389965 w 1048871"/>
                          <a:gd name="connsiteY60" fmla="*/ 353627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62218 w 1048871"/>
                          <a:gd name="connsiteY58" fmla="*/ 420863 h 1503351"/>
                          <a:gd name="connsiteX59" fmla="*/ 302559 w 1048871"/>
                          <a:gd name="connsiteY59" fmla="*/ 326733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62218 w 1048871"/>
                          <a:gd name="connsiteY58" fmla="*/ 420863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62218 w 1048871"/>
                          <a:gd name="connsiteY58" fmla="*/ 420863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25706 w 1048871"/>
                          <a:gd name="connsiteY58" fmla="*/ 420863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25706 w 1048871"/>
                          <a:gd name="connsiteY58" fmla="*/ 420863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25706 w 1048871"/>
                          <a:gd name="connsiteY58" fmla="*/ 420863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63071 w 1048871"/>
                          <a:gd name="connsiteY57" fmla="*/ 441033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349624 w 1048871"/>
                          <a:gd name="connsiteY56" fmla="*/ 514992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74812 w 1048871"/>
                          <a:gd name="connsiteY54" fmla="*/ 642739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95835 w 1048871"/>
                          <a:gd name="connsiteY53" fmla="*/ 689804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22730 w 1048871"/>
                          <a:gd name="connsiteY52" fmla="*/ 75703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55494 w 1048871"/>
                          <a:gd name="connsiteY51" fmla="*/ 810827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55494 w 1048871"/>
                          <a:gd name="connsiteY50" fmla="*/ 810827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230094 w 1048871"/>
                          <a:gd name="connsiteY50" fmla="*/ 842577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26894 w 1048871"/>
                          <a:gd name="connsiteY49" fmla="*/ 837722 h 1503351"/>
                          <a:gd name="connsiteX50" fmla="*/ 179294 w 1048871"/>
                          <a:gd name="connsiteY50" fmla="*/ 826702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65630 w 1048871"/>
                          <a:gd name="connsiteY4" fmla="*/ 266222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61819 w 1048871"/>
                          <a:gd name="connsiteY49" fmla="*/ 812322 h 1503351"/>
                          <a:gd name="connsiteX50" fmla="*/ 179294 w 1048871"/>
                          <a:gd name="connsiteY50" fmla="*/ 826702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79930 w 1048871"/>
                          <a:gd name="connsiteY5" fmla="*/ 306563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61819 w 1048871"/>
                          <a:gd name="connsiteY49" fmla="*/ 812322 h 1503351"/>
                          <a:gd name="connsiteX50" fmla="*/ 179294 w 1048871"/>
                          <a:gd name="connsiteY50" fmla="*/ 826702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86653 w 1048871"/>
                          <a:gd name="connsiteY6" fmla="*/ 360351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61819 w 1048871"/>
                          <a:gd name="connsiteY49" fmla="*/ 812322 h 1503351"/>
                          <a:gd name="connsiteX50" fmla="*/ 179294 w 1048871"/>
                          <a:gd name="connsiteY50" fmla="*/ 826702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73206 w 1048871"/>
                          <a:gd name="connsiteY7" fmla="*/ 521716 h 1503351"/>
                          <a:gd name="connsiteX8" fmla="*/ 618565 w 1048871"/>
                          <a:gd name="connsiteY8" fmla="*/ 555333 h 1503351"/>
                          <a:gd name="connsiteX9" fmla="*/ 571500 w 1048871"/>
                          <a:gd name="connsiteY9" fmla="*/ 716698 h 1503351"/>
                          <a:gd name="connsiteX10" fmla="*/ 739588 w 1048871"/>
                          <a:gd name="connsiteY10" fmla="*/ 750316 h 1503351"/>
                          <a:gd name="connsiteX11" fmla="*/ 880782 w 1048871"/>
                          <a:gd name="connsiteY11" fmla="*/ 730145 h 1503351"/>
                          <a:gd name="connsiteX12" fmla="*/ 900953 w 1048871"/>
                          <a:gd name="connsiteY12" fmla="*/ 790657 h 1503351"/>
                          <a:gd name="connsiteX13" fmla="*/ 826994 w 1048871"/>
                          <a:gd name="connsiteY13" fmla="*/ 851169 h 1503351"/>
                          <a:gd name="connsiteX14" fmla="*/ 914400 w 1048871"/>
                          <a:gd name="connsiteY14" fmla="*/ 851169 h 1503351"/>
                          <a:gd name="connsiteX15" fmla="*/ 914400 w 1048871"/>
                          <a:gd name="connsiteY15" fmla="*/ 911680 h 1503351"/>
                          <a:gd name="connsiteX16" fmla="*/ 860612 w 1048871"/>
                          <a:gd name="connsiteY16" fmla="*/ 972192 h 1503351"/>
                          <a:gd name="connsiteX17" fmla="*/ 874059 w 1048871"/>
                          <a:gd name="connsiteY17" fmla="*/ 1032704 h 1503351"/>
                          <a:gd name="connsiteX18" fmla="*/ 995082 w 1048871"/>
                          <a:gd name="connsiteY18" fmla="*/ 992363 h 1503351"/>
                          <a:gd name="connsiteX19" fmla="*/ 1048871 w 1048871"/>
                          <a:gd name="connsiteY19" fmla="*/ 1059598 h 1503351"/>
                          <a:gd name="connsiteX20" fmla="*/ 941294 w 1048871"/>
                          <a:gd name="connsiteY20" fmla="*/ 1093216 h 1503351"/>
                          <a:gd name="connsiteX21" fmla="*/ 894230 w 1048871"/>
                          <a:gd name="connsiteY21" fmla="*/ 1160451 h 1503351"/>
                          <a:gd name="connsiteX22" fmla="*/ 995082 w 1048871"/>
                          <a:gd name="connsiteY22" fmla="*/ 1167175 h 1503351"/>
                          <a:gd name="connsiteX23" fmla="*/ 995082 w 1048871"/>
                          <a:gd name="connsiteY23" fmla="*/ 1214239 h 1503351"/>
                          <a:gd name="connsiteX24" fmla="*/ 1035424 w 1048871"/>
                          <a:gd name="connsiteY24" fmla="*/ 1268027 h 1503351"/>
                          <a:gd name="connsiteX25" fmla="*/ 988359 w 1048871"/>
                          <a:gd name="connsiteY25" fmla="*/ 1375604 h 1503351"/>
                          <a:gd name="connsiteX26" fmla="*/ 921124 w 1048871"/>
                          <a:gd name="connsiteY26" fmla="*/ 1382327 h 1503351"/>
                          <a:gd name="connsiteX27" fmla="*/ 853888 w 1048871"/>
                          <a:gd name="connsiteY27" fmla="*/ 1496627 h 1503351"/>
                          <a:gd name="connsiteX28" fmla="*/ 773206 w 1048871"/>
                          <a:gd name="connsiteY28" fmla="*/ 1415945 h 1503351"/>
                          <a:gd name="connsiteX29" fmla="*/ 632012 w 1048871"/>
                          <a:gd name="connsiteY29" fmla="*/ 1503351 h 1503351"/>
                          <a:gd name="connsiteX30" fmla="*/ 430306 w 1048871"/>
                          <a:gd name="connsiteY30" fmla="*/ 1436116 h 1503351"/>
                          <a:gd name="connsiteX31" fmla="*/ 437030 w 1048871"/>
                          <a:gd name="connsiteY31" fmla="*/ 1375604 h 1503351"/>
                          <a:gd name="connsiteX32" fmla="*/ 416859 w 1048871"/>
                          <a:gd name="connsiteY32" fmla="*/ 1268027 h 1503351"/>
                          <a:gd name="connsiteX33" fmla="*/ 477371 w 1048871"/>
                          <a:gd name="connsiteY33" fmla="*/ 1187345 h 1503351"/>
                          <a:gd name="connsiteX34" fmla="*/ 416859 w 1048871"/>
                          <a:gd name="connsiteY34" fmla="*/ 1194069 h 1503351"/>
                          <a:gd name="connsiteX35" fmla="*/ 376518 w 1048871"/>
                          <a:gd name="connsiteY35" fmla="*/ 1133557 h 1503351"/>
                          <a:gd name="connsiteX36" fmla="*/ 376518 w 1048871"/>
                          <a:gd name="connsiteY36" fmla="*/ 999086 h 1503351"/>
                          <a:gd name="connsiteX37" fmla="*/ 564777 w 1048871"/>
                          <a:gd name="connsiteY37" fmla="*/ 1046151 h 1503351"/>
                          <a:gd name="connsiteX38" fmla="*/ 719418 w 1048871"/>
                          <a:gd name="connsiteY38" fmla="*/ 1079769 h 1503351"/>
                          <a:gd name="connsiteX39" fmla="*/ 766482 w 1048871"/>
                          <a:gd name="connsiteY39" fmla="*/ 972192 h 1503351"/>
                          <a:gd name="connsiteX40" fmla="*/ 672353 w 1048871"/>
                          <a:gd name="connsiteY40" fmla="*/ 851169 h 1503351"/>
                          <a:gd name="connsiteX41" fmla="*/ 584947 w 1048871"/>
                          <a:gd name="connsiteY41" fmla="*/ 851169 h 1503351"/>
                          <a:gd name="connsiteX42" fmla="*/ 578224 w 1048871"/>
                          <a:gd name="connsiteY42" fmla="*/ 857892 h 1503351"/>
                          <a:gd name="connsiteX43" fmla="*/ 430306 w 1048871"/>
                          <a:gd name="connsiteY43" fmla="*/ 804104 h 1503351"/>
                          <a:gd name="connsiteX44" fmla="*/ 342900 w 1048871"/>
                          <a:gd name="connsiteY44" fmla="*/ 945298 h 1503351"/>
                          <a:gd name="connsiteX45" fmla="*/ 302559 w 1048871"/>
                          <a:gd name="connsiteY45" fmla="*/ 1012533 h 1503351"/>
                          <a:gd name="connsiteX46" fmla="*/ 181535 w 1048871"/>
                          <a:gd name="connsiteY46" fmla="*/ 945298 h 1503351"/>
                          <a:gd name="connsiteX47" fmla="*/ 87406 w 1048871"/>
                          <a:gd name="connsiteY47" fmla="*/ 972192 h 1503351"/>
                          <a:gd name="connsiteX48" fmla="*/ 0 w 1048871"/>
                          <a:gd name="connsiteY48" fmla="*/ 972192 h 1503351"/>
                          <a:gd name="connsiteX49" fmla="*/ 61819 w 1048871"/>
                          <a:gd name="connsiteY49" fmla="*/ 812322 h 1503351"/>
                          <a:gd name="connsiteX50" fmla="*/ 179294 w 1048871"/>
                          <a:gd name="connsiteY50" fmla="*/ 826702 h 1503351"/>
                          <a:gd name="connsiteX51" fmla="*/ 288831 w 1048871"/>
                          <a:gd name="connsiteY51" fmla="*/ 826702 h 1503351"/>
                          <a:gd name="connsiteX52" fmla="*/ 308443 w 1048871"/>
                          <a:gd name="connsiteY52" fmla="*/ 776089 h 1503351"/>
                          <a:gd name="connsiteX53" fmla="*/ 252972 w 1048871"/>
                          <a:gd name="connsiteY53" fmla="*/ 697741 h 1503351"/>
                          <a:gd name="connsiteX54" fmla="*/ 163699 w 1048871"/>
                          <a:gd name="connsiteY54" fmla="*/ 650676 h 1503351"/>
                          <a:gd name="connsiteX55" fmla="*/ 215153 w 1048871"/>
                          <a:gd name="connsiteY55" fmla="*/ 514992 h 1503351"/>
                          <a:gd name="connsiteX56" fmla="*/ 295649 w 1048871"/>
                          <a:gd name="connsiteY56" fmla="*/ 526105 h 1503351"/>
                          <a:gd name="connsiteX57" fmla="*/ 321796 w 1048871"/>
                          <a:gd name="connsiteY57" fmla="*/ 463258 h 1503351"/>
                          <a:gd name="connsiteX58" fmla="*/ 239994 w 1048871"/>
                          <a:gd name="connsiteY58" fmla="*/ 424038 h 1503351"/>
                          <a:gd name="connsiteX59" fmla="*/ 313672 w 1048871"/>
                          <a:gd name="connsiteY59" fmla="*/ 304508 h 1503351"/>
                          <a:gd name="connsiteX60" fmla="*/ 391552 w 1048871"/>
                          <a:gd name="connsiteY60" fmla="*/ 371089 h 1503351"/>
                          <a:gd name="connsiteX61" fmla="*/ 440111 w 1048871"/>
                          <a:gd name="connsiteY61" fmla="*/ 372677 h 1503351"/>
                          <a:gd name="connsiteX62" fmla="*/ 448142 w 1048871"/>
                          <a:gd name="connsiteY62"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1456 w 1048871"/>
                          <a:gd name="connsiteY7" fmla="*/ 339716 h 1503351"/>
                          <a:gd name="connsiteX8" fmla="*/ 773206 w 1048871"/>
                          <a:gd name="connsiteY8" fmla="*/ 521716 h 1503351"/>
                          <a:gd name="connsiteX9" fmla="*/ 618565 w 1048871"/>
                          <a:gd name="connsiteY9" fmla="*/ 555333 h 1503351"/>
                          <a:gd name="connsiteX10" fmla="*/ 571500 w 1048871"/>
                          <a:gd name="connsiteY10" fmla="*/ 716698 h 1503351"/>
                          <a:gd name="connsiteX11" fmla="*/ 739588 w 1048871"/>
                          <a:gd name="connsiteY11" fmla="*/ 750316 h 1503351"/>
                          <a:gd name="connsiteX12" fmla="*/ 880782 w 1048871"/>
                          <a:gd name="connsiteY12" fmla="*/ 730145 h 1503351"/>
                          <a:gd name="connsiteX13" fmla="*/ 900953 w 1048871"/>
                          <a:gd name="connsiteY13" fmla="*/ 790657 h 1503351"/>
                          <a:gd name="connsiteX14" fmla="*/ 826994 w 1048871"/>
                          <a:gd name="connsiteY14" fmla="*/ 85116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773206 w 1048871"/>
                          <a:gd name="connsiteY8" fmla="*/ 521716 h 1503351"/>
                          <a:gd name="connsiteX9" fmla="*/ 618565 w 1048871"/>
                          <a:gd name="connsiteY9" fmla="*/ 555333 h 1503351"/>
                          <a:gd name="connsiteX10" fmla="*/ 571500 w 1048871"/>
                          <a:gd name="connsiteY10" fmla="*/ 716698 h 1503351"/>
                          <a:gd name="connsiteX11" fmla="*/ 739588 w 1048871"/>
                          <a:gd name="connsiteY11" fmla="*/ 750316 h 1503351"/>
                          <a:gd name="connsiteX12" fmla="*/ 880782 w 1048871"/>
                          <a:gd name="connsiteY12" fmla="*/ 730145 h 1503351"/>
                          <a:gd name="connsiteX13" fmla="*/ 900953 w 1048871"/>
                          <a:gd name="connsiteY13" fmla="*/ 790657 h 1503351"/>
                          <a:gd name="connsiteX14" fmla="*/ 826994 w 1048871"/>
                          <a:gd name="connsiteY14" fmla="*/ 85116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18565 w 1048871"/>
                          <a:gd name="connsiteY9" fmla="*/ 555333 h 1503351"/>
                          <a:gd name="connsiteX10" fmla="*/ 571500 w 1048871"/>
                          <a:gd name="connsiteY10" fmla="*/ 716698 h 1503351"/>
                          <a:gd name="connsiteX11" fmla="*/ 739588 w 1048871"/>
                          <a:gd name="connsiteY11" fmla="*/ 750316 h 1503351"/>
                          <a:gd name="connsiteX12" fmla="*/ 880782 w 1048871"/>
                          <a:gd name="connsiteY12" fmla="*/ 730145 h 1503351"/>
                          <a:gd name="connsiteX13" fmla="*/ 900953 w 1048871"/>
                          <a:gd name="connsiteY13" fmla="*/ 790657 h 1503351"/>
                          <a:gd name="connsiteX14" fmla="*/ 826994 w 1048871"/>
                          <a:gd name="connsiteY14" fmla="*/ 85116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739588 w 1048871"/>
                          <a:gd name="connsiteY11" fmla="*/ 750316 h 1503351"/>
                          <a:gd name="connsiteX12" fmla="*/ 880782 w 1048871"/>
                          <a:gd name="connsiteY12" fmla="*/ 730145 h 1503351"/>
                          <a:gd name="connsiteX13" fmla="*/ 900953 w 1048871"/>
                          <a:gd name="connsiteY13" fmla="*/ 790657 h 1503351"/>
                          <a:gd name="connsiteX14" fmla="*/ 826994 w 1048871"/>
                          <a:gd name="connsiteY14" fmla="*/ 85116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39588 w 1048871"/>
                          <a:gd name="connsiteY12" fmla="*/ 750316 h 1503351"/>
                          <a:gd name="connsiteX13" fmla="*/ 880782 w 1048871"/>
                          <a:gd name="connsiteY13" fmla="*/ 730145 h 1503351"/>
                          <a:gd name="connsiteX14" fmla="*/ 900953 w 1048871"/>
                          <a:gd name="connsiteY14" fmla="*/ 790657 h 1503351"/>
                          <a:gd name="connsiteX15" fmla="*/ 826994 w 1048871"/>
                          <a:gd name="connsiteY15" fmla="*/ 85116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80782 w 1048871"/>
                          <a:gd name="connsiteY13" fmla="*/ 730145 h 1503351"/>
                          <a:gd name="connsiteX14" fmla="*/ 900953 w 1048871"/>
                          <a:gd name="connsiteY14" fmla="*/ 790657 h 1503351"/>
                          <a:gd name="connsiteX15" fmla="*/ 826994 w 1048871"/>
                          <a:gd name="connsiteY15" fmla="*/ 85116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900953 w 1048871"/>
                          <a:gd name="connsiteY14" fmla="*/ 790657 h 1503351"/>
                          <a:gd name="connsiteX15" fmla="*/ 826994 w 1048871"/>
                          <a:gd name="connsiteY15" fmla="*/ 85116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26994 w 1048871"/>
                          <a:gd name="connsiteY15" fmla="*/ 85116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34932 w 1048871"/>
                          <a:gd name="connsiteY15" fmla="*/ 80671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34932 w 1048871"/>
                          <a:gd name="connsiteY15" fmla="*/ 80671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34932 w 1048871"/>
                          <a:gd name="connsiteY15" fmla="*/ 80671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34932 w 1048871"/>
                          <a:gd name="connsiteY15" fmla="*/ 80671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34932 w 1048871"/>
                          <a:gd name="connsiteY15" fmla="*/ 80671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571500 w 1048871"/>
                          <a:gd name="connsiteY10" fmla="*/ 716698 h 1503351"/>
                          <a:gd name="connsiteX11" fmla="*/ 600169 w 1048871"/>
                          <a:gd name="connsiteY11" fmla="*/ 681028 h 1503351"/>
                          <a:gd name="connsiteX12" fmla="*/ 720538 w 1048871"/>
                          <a:gd name="connsiteY12" fmla="*/ 743966 h 1503351"/>
                          <a:gd name="connsiteX13" fmla="*/ 863319 w 1048871"/>
                          <a:gd name="connsiteY13" fmla="*/ 699982 h 1503351"/>
                          <a:gd name="connsiteX14" fmla="*/ 886666 w 1048871"/>
                          <a:gd name="connsiteY14" fmla="*/ 785894 h 1503351"/>
                          <a:gd name="connsiteX15" fmla="*/ 834932 w 1048871"/>
                          <a:gd name="connsiteY15" fmla="*/ 806719 h 1503351"/>
                          <a:gd name="connsiteX16" fmla="*/ 914400 w 1048871"/>
                          <a:gd name="connsiteY16" fmla="*/ 851169 h 1503351"/>
                          <a:gd name="connsiteX17" fmla="*/ 914400 w 1048871"/>
                          <a:gd name="connsiteY17" fmla="*/ 911680 h 1503351"/>
                          <a:gd name="connsiteX18" fmla="*/ 860612 w 1048871"/>
                          <a:gd name="connsiteY18" fmla="*/ 972192 h 1503351"/>
                          <a:gd name="connsiteX19" fmla="*/ 874059 w 1048871"/>
                          <a:gd name="connsiteY19" fmla="*/ 1032704 h 1503351"/>
                          <a:gd name="connsiteX20" fmla="*/ 995082 w 1048871"/>
                          <a:gd name="connsiteY20" fmla="*/ 992363 h 1503351"/>
                          <a:gd name="connsiteX21" fmla="*/ 1048871 w 1048871"/>
                          <a:gd name="connsiteY21" fmla="*/ 1059598 h 1503351"/>
                          <a:gd name="connsiteX22" fmla="*/ 941294 w 1048871"/>
                          <a:gd name="connsiteY22" fmla="*/ 1093216 h 1503351"/>
                          <a:gd name="connsiteX23" fmla="*/ 894230 w 1048871"/>
                          <a:gd name="connsiteY23" fmla="*/ 1160451 h 1503351"/>
                          <a:gd name="connsiteX24" fmla="*/ 995082 w 1048871"/>
                          <a:gd name="connsiteY24" fmla="*/ 1167175 h 1503351"/>
                          <a:gd name="connsiteX25" fmla="*/ 995082 w 1048871"/>
                          <a:gd name="connsiteY25" fmla="*/ 1214239 h 1503351"/>
                          <a:gd name="connsiteX26" fmla="*/ 1035424 w 1048871"/>
                          <a:gd name="connsiteY26" fmla="*/ 1268027 h 1503351"/>
                          <a:gd name="connsiteX27" fmla="*/ 988359 w 1048871"/>
                          <a:gd name="connsiteY27" fmla="*/ 1375604 h 1503351"/>
                          <a:gd name="connsiteX28" fmla="*/ 921124 w 1048871"/>
                          <a:gd name="connsiteY28" fmla="*/ 1382327 h 1503351"/>
                          <a:gd name="connsiteX29" fmla="*/ 853888 w 1048871"/>
                          <a:gd name="connsiteY29" fmla="*/ 1496627 h 1503351"/>
                          <a:gd name="connsiteX30" fmla="*/ 773206 w 1048871"/>
                          <a:gd name="connsiteY30" fmla="*/ 1415945 h 1503351"/>
                          <a:gd name="connsiteX31" fmla="*/ 632012 w 1048871"/>
                          <a:gd name="connsiteY31" fmla="*/ 1503351 h 1503351"/>
                          <a:gd name="connsiteX32" fmla="*/ 430306 w 1048871"/>
                          <a:gd name="connsiteY32" fmla="*/ 1436116 h 1503351"/>
                          <a:gd name="connsiteX33" fmla="*/ 437030 w 1048871"/>
                          <a:gd name="connsiteY33" fmla="*/ 1375604 h 1503351"/>
                          <a:gd name="connsiteX34" fmla="*/ 416859 w 1048871"/>
                          <a:gd name="connsiteY34" fmla="*/ 1268027 h 1503351"/>
                          <a:gd name="connsiteX35" fmla="*/ 477371 w 1048871"/>
                          <a:gd name="connsiteY35" fmla="*/ 1187345 h 1503351"/>
                          <a:gd name="connsiteX36" fmla="*/ 416859 w 1048871"/>
                          <a:gd name="connsiteY36" fmla="*/ 1194069 h 1503351"/>
                          <a:gd name="connsiteX37" fmla="*/ 376518 w 1048871"/>
                          <a:gd name="connsiteY37" fmla="*/ 1133557 h 1503351"/>
                          <a:gd name="connsiteX38" fmla="*/ 376518 w 1048871"/>
                          <a:gd name="connsiteY38" fmla="*/ 999086 h 1503351"/>
                          <a:gd name="connsiteX39" fmla="*/ 564777 w 1048871"/>
                          <a:gd name="connsiteY39" fmla="*/ 1046151 h 1503351"/>
                          <a:gd name="connsiteX40" fmla="*/ 719418 w 1048871"/>
                          <a:gd name="connsiteY40" fmla="*/ 1079769 h 1503351"/>
                          <a:gd name="connsiteX41" fmla="*/ 766482 w 1048871"/>
                          <a:gd name="connsiteY41" fmla="*/ 972192 h 1503351"/>
                          <a:gd name="connsiteX42" fmla="*/ 672353 w 1048871"/>
                          <a:gd name="connsiteY42" fmla="*/ 851169 h 1503351"/>
                          <a:gd name="connsiteX43" fmla="*/ 584947 w 1048871"/>
                          <a:gd name="connsiteY43" fmla="*/ 851169 h 1503351"/>
                          <a:gd name="connsiteX44" fmla="*/ 578224 w 1048871"/>
                          <a:gd name="connsiteY44" fmla="*/ 857892 h 1503351"/>
                          <a:gd name="connsiteX45" fmla="*/ 430306 w 1048871"/>
                          <a:gd name="connsiteY45" fmla="*/ 804104 h 1503351"/>
                          <a:gd name="connsiteX46" fmla="*/ 342900 w 1048871"/>
                          <a:gd name="connsiteY46" fmla="*/ 945298 h 1503351"/>
                          <a:gd name="connsiteX47" fmla="*/ 302559 w 1048871"/>
                          <a:gd name="connsiteY47" fmla="*/ 1012533 h 1503351"/>
                          <a:gd name="connsiteX48" fmla="*/ 181535 w 1048871"/>
                          <a:gd name="connsiteY48" fmla="*/ 945298 h 1503351"/>
                          <a:gd name="connsiteX49" fmla="*/ 87406 w 1048871"/>
                          <a:gd name="connsiteY49" fmla="*/ 972192 h 1503351"/>
                          <a:gd name="connsiteX50" fmla="*/ 0 w 1048871"/>
                          <a:gd name="connsiteY50" fmla="*/ 972192 h 1503351"/>
                          <a:gd name="connsiteX51" fmla="*/ 61819 w 1048871"/>
                          <a:gd name="connsiteY51" fmla="*/ 812322 h 1503351"/>
                          <a:gd name="connsiteX52" fmla="*/ 179294 w 1048871"/>
                          <a:gd name="connsiteY52" fmla="*/ 826702 h 1503351"/>
                          <a:gd name="connsiteX53" fmla="*/ 288831 w 1048871"/>
                          <a:gd name="connsiteY53" fmla="*/ 826702 h 1503351"/>
                          <a:gd name="connsiteX54" fmla="*/ 308443 w 1048871"/>
                          <a:gd name="connsiteY54" fmla="*/ 776089 h 1503351"/>
                          <a:gd name="connsiteX55" fmla="*/ 252972 w 1048871"/>
                          <a:gd name="connsiteY55" fmla="*/ 697741 h 1503351"/>
                          <a:gd name="connsiteX56" fmla="*/ 163699 w 1048871"/>
                          <a:gd name="connsiteY56" fmla="*/ 650676 h 1503351"/>
                          <a:gd name="connsiteX57" fmla="*/ 215153 w 1048871"/>
                          <a:gd name="connsiteY57" fmla="*/ 514992 h 1503351"/>
                          <a:gd name="connsiteX58" fmla="*/ 295649 w 1048871"/>
                          <a:gd name="connsiteY58" fmla="*/ 526105 h 1503351"/>
                          <a:gd name="connsiteX59" fmla="*/ 321796 w 1048871"/>
                          <a:gd name="connsiteY59" fmla="*/ 463258 h 1503351"/>
                          <a:gd name="connsiteX60" fmla="*/ 239994 w 1048871"/>
                          <a:gd name="connsiteY60" fmla="*/ 424038 h 1503351"/>
                          <a:gd name="connsiteX61" fmla="*/ 313672 w 1048871"/>
                          <a:gd name="connsiteY61" fmla="*/ 304508 h 1503351"/>
                          <a:gd name="connsiteX62" fmla="*/ 391552 w 1048871"/>
                          <a:gd name="connsiteY62" fmla="*/ 371089 h 1503351"/>
                          <a:gd name="connsiteX63" fmla="*/ 440111 w 1048871"/>
                          <a:gd name="connsiteY63" fmla="*/ 372677 h 1503351"/>
                          <a:gd name="connsiteX64" fmla="*/ 448142 w 1048871"/>
                          <a:gd name="connsiteY64"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0612 w 1048871"/>
                          <a:gd name="connsiteY17" fmla="*/ 972192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5375 w 1048871"/>
                          <a:gd name="connsiteY17" fmla="*/ 942030 h 1503351"/>
                          <a:gd name="connsiteX18" fmla="*/ 874059 w 1048871"/>
                          <a:gd name="connsiteY18" fmla="*/ 1032704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5375 w 1048871"/>
                          <a:gd name="connsiteY17" fmla="*/ 942030 h 1503351"/>
                          <a:gd name="connsiteX18" fmla="*/ 878821 w 1048871"/>
                          <a:gd name="connsiteY18" fmla="*/ 1015242 h 1503351"/>
                          <a:gd name="connsiteX19" fmla="*/ 995082 w 1048871"/>
                          <a:gd name="connsiteY19" fmla="*/ 992363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48871"/>
                          <a:gd name="connsiteY0" fmla="*/ 272105 h 1503351"/>
                          <a:gd name="connsiteX1" fmla="*/ 369047 w 1048871"/>
                          <a:gd name="connsiteY1" fmla="*/ 124841 h 1503351"/>
                          <a:gd name="connsiteX2" fmla="*/ 573462 w 1048871"/>
                          <a:gd name="connsiteY2" fmla="*/ 122226 h 1503351"/>
                          <a:gd name="connsiteX3" fmla="*/ 558427 w 1048871"/>
                          <a:gd name="connsiteY3" fmla="*/ 196652 h 1503351"/>
                          <a:gd name="connsiteX4" fmla="*/ 610068 w 1048871"/>
                          <a:gd name="connsiteY4" fmla="*/ 258285 h 1503351"/>
                          <a:gd name="connsiteX5" fmla="*/ 765643 w 1048871"/>
                          <a:gd name="connsiteY5" fmla="*/ 292276 h 1503351"/>
                          <a:gd name="connsiteX6" fmla="*/ 739028 w 1048871"/>
                          <a:gd name="connsiteY6" fmla="*/ 336538 h 1503351"/>
                          <a:gd name="connsiteX7" fmla="*/ 746219 w 1048871"/>
                          <a:gd name="connsiteY7" fmla="*/ 373053 h 1503351"/>
                          <a:gd name="connsiteX8" fmla="*/ 800193 w 1048871"/>
                          <a:gd name="connsiteY8" fmla="*/ 509016 h 1503351"/>
                          <a:gd name="connsiteX9" fmla="*/ 636027 w 1048871"/>
                          <a:gd name="connsiteY9" fmla="*/ 552158 h 1503351"/>
                          <a:gd name="connsiteX10" fmla="*/ 600169 w 1048871"/>
                          <a:gd name="connsiteY10" fmla="*/ 681028 h 1503351"/>
                          <a:gd name="connsiteX11" fmla="*/ 720538 w 1048871"/>
                          <a:gd name="connsiteY11" fmla="*/ 743966 h 1503351"/>
                          <a:gd name="connsiteX12" fmla="*/ 863319 w 1048871"/>
                          <a:gd name="connsiteY12" fmla="*/ 699982 h 1503351"/>
                          <a:gd name="connsiteX13" fmla="*/ 886666 w 1048871"/>
                          <a:gd name="connsiteY13" fmla="*/ 785894 h 1503351"/>
                          <a:gd name="connsiteX14" fmla="*/ 834932 w 1048871"/>
                          <a:gd name="connsiteY14" fmla="*/ 806719 h 1503351"/>
                          <a:gd name="connsiteX15" fmla="*/ 914400 w 1048871"/>
                          <a:gd name="connsiteY15" fmla="*/ 851169 h 1503351"/>
                          <a:gd name="connsiteX16" fmla="*/ 914400 w 1048871"/>
                          <a:gd name="connsiteY16" fmla="*/ 911680 h 1503351"/>
                          <a:gd name="connsiteX17" fmla="*/ 865375 w 1048871"/>
                          <a:gd name="connsiteY17" fmla="*/ 942030 h 1503351"/>
                          <a:gd name="connsiteX18" fmla="*/ 878821 w 1048871"/>
                          <a:gd name="connsiteY18" fmla="*/ 1015242 h 1503351"/>
                          <a:gd name="connsiteX19" fmla="*/ 953807 w 1048871"/>
                          <a:gd name="connsiteY19" fmla="*/ 984426 h 1503351"/>
                          <a:gd name="connsiteX20" fmla="*/ 1048871 w 1048871"/>
                          <a:gd name="connsiteY20" fmla="*/ 1059598 h 1503351"/>
                          <a:gd name="connsiteX21" fmla="*/ 941294 w 1048871"/>
                          <a:gd name="connsiteY21" fmla="*/ 1093216 h 1503351"/>
                          <a:gd name="connsiteX22" fmla="*/ 894230 w 1048871"/>
                          <a:gd name="connsiteY22" fmla="*/ 1160451 h 1503351"/>
                          <a:gd name="connsiteX23" fmla="*/ 995082 w 1048871"/>
                          <a:gd name="connsiteY23" fmla="*/ 1167175 h 1503351"/>
                          <a:gd name="connsiteX24" fmla="*/ 995082 w 1048871"/>
                          <a:gd name="connsiteY24" fmla="*/ 1214239 h 1503351"/>
                          <a:gd name="connsiteX25" fmla="*/ 1035424 w 1048871"/>
                          <a:gd name="connsiteY25" fmla="*/ 1268027 h 1503351"/>
                          <a:gd name="connsiteX26" fmla="*/ 988359 w 1048871"/>
                          <a:gd name="connsiteY26" fmla="*/ 1375604 h 1503351"/>
                          <a:gd name="connsiteX27" fmla="*/ 921124 w 1048871"/>
                          <a:gd name="connsiteY27" fmla="*/ 1382327 h 1503351"/>
                          <a:gd name="connsiteX28" fmla="*/ 853888 w 1048871"/>
                          <a:gd name="connsiteY28" fmla="*/ 1496627 h 1503351"/>
                          <a:gd name="connsiteX29" fmla="*/ 773206 w 1048871"/>
                          <a:gd name="connsiteY29" fmla="*/ 1415945 h 1503351"/>
                          <a:gd name="connsiteX30" fmla="*/ 632012 w 1048871"/>
                          <a:gd name="connsiteY30" fmla="*/ 1503351 h 1503351"/>
                          <a:gd name="connsiteX31" fmla="*/ 430306 w 1048871"/>
                          <a:gd name="connsiteY31" fmla="*/ 1436116 h 1503351"/>
                          <a:gd name="connsiteX32" fmla="*/ 437030 w 1048871"/>
                          <a:gd name="connsiteY32" fmla="*/ 1375604 h 1503351"/>
                          <a:gd name="connsiteX33" fmla="*/ 416859 w 1048871"/>
                          <a:gd name="connsiteY33" fmla="*/ 1268027 h 1503351"/>
                          <a:gd name="connsiteX34" fmla="*/ 477371 w 1048871"/>
                          <a:gd name="connsiteY34" fmla="*/ 1187345 h 1503351"/>
                          <a:gd name="connsiteX35" fmla="*/ 416859 w 1048871"/>
                          <a:gd name="connsiteY35" fmla="*/ 1194069 h 1503351"/>
                          <a:gd name="connsiteX36" fmla="*/ 376518 w 1048871"/>
                          <a:gd name="connsiteY36" fmla="*/ 1133557 h 1503351"/>
                          <a:gd name="connsiteX37" fmla="*/ 376518 w 1048871"/>
                          <a:gd name="connsiteY37" fmla="*/ 999086 h 1503351"/>
                          <a:gd name="connsiteX38" fmla="*/ 564777 w 1048871"/>
                          <a:gd name="connsiteY38" fmla="*/ 1046151 h 1503351"/>
                          <a:gd name="connsiteX39" fmla="*/ 719418 w 1048871"/>
                          <a:gd name="connsiteY39" fmla="*/ 1079769 h 1503351"/>
                          <a:gd name="connsiteX40" fmla="*/ 766482 w 1048871"/>
                          <a:gd name="connsiteY40" fmla="*/ 972192 h 1503351"/>
                          <a:gd name="connsiteX41" fmla="*/ 672353 w 1048871"/>
                          <a:gd name="connsiteY41" fmla="*/ 851169 h 1503351"/>
                          <a:gd name="connsiteX42" fmla="*/ 584947 w 1048871"/>
                          <a:gd name="connsiteY42" fmla="*/ 851169 h 1503351"/>
                          <a:gd name="connsiteX43" fmla="*/ 578224 w 1048871"/>
                          <a:gd name="connsiteY43" fmla="*/ 857892 h 1503351"/>
                          <a:gd name="connsiteX44" fmla="*/ 430306 w 1048871"/>
                          <a:gd name="connsiteY44" fmla="*/ 804104 h 1503351"/>
                          <a:gd name="connsiteX45" fmla="*/ 342900 w 1048871"/>
                          <a:gd name="connsiteY45" fmla="*/ 945298 h 1503351"/>
                          <a:gd name="connsiteX46" fmla="*/ 302559 w 1048871"/>
                          <a:gd name="connsiteY46" fmla="*/ 1012533 h 1503351"/>
                          <a:gd name="connsiteX47" fmla="*/ 181535 w 1048871"/>
                          <a:gd name="connsiteY47" fmla="*/ 945298 h 1503351"/>
                          <a:gd name="connsiteX48" fmla="*/ 87406 w 1048871"/>
                          <a:gd name="connsiteY48" fmla="*/ 972192 h 1503351"/>
                          <a:gd name="connsiteX49" fmla="*/ 0 w 1048871"/>
                          <a:gd name="connsiteY49" fmla="*/ 972192 h 1503351"/>
                          <a:gd name="connsiteX50" fmla="*/ 61819 w 1048871"/>
                          <a:gd name="connsiteY50" fmla="*/ 812322 h 1503351"/>
                          <a:gd name="connsiteX51" fmla="*/ 179294 w 1048871"/>
                          <a:gd name="connsiteY51" fmla="*/ 826702 h 1503351"/>
                          <a:gd name="connsiteX52" fmla="*/ 288831 w 1048871"/>
                          <a:gd name="connsiteY52" fmla="*/ 826702 h 1503351"/>
                          <a:gd name="connsiteX53" fmla="*/ 308443 w 1048871"/>
                          <a:gd name="connsiteY53" fmla="*/ 776089 h 1503351"/>
                          <a:gd name="connsiteX54" fmla="*/ 252972 w 1048871"/>
                          <a:gd name="connsiteY54" fmla="*/ 697741 h 1503351"/>
                          <a:gd name="connsiteX55" fmla="*/ 163699 w 1048871"/>
                          <a:gd name="connsiteY55" fmla="*/ 650676 h 1503351"/>
                          <a:gd name="connsiteX56" fmla="*/ 215153 w 1048871"/>
                          <a:gd name="connsiteY56" fmla="*/ 514992 h 1503351"/>
                          <a:gd name="connsiteX57" fmla="*/ 295649 w 1048871"/>
                          <a:gd name="connsiteY57" fmla="*/ 526105 h 1503351"/>
                          <a:gd name="connsiteX58" fmla="*/ 321796 w 1048871"/>
                          <a:gd name="connsiteY58" fmla="*/ 463258 h 1503351"/>
                          <a:gd name="connsiteX59" fmla="*/ 239994 w 1048871"/>
                          <a:gd name="connsiteY59" fmla="*/ 424038 h 1503351"/>
                          <a:gd name="connsiteX60" fmla="*/ 313672 w 1048871"/>
                          <a:gd name="connsiteY60" fmla="*/ 304508 h 1503351"/>
                          <a:gd name="connsiteX61" fmla="*/ 391552 w 1048871"/>
                          <a:gd name="connsiteY61" fmla="*/ 371089 h 1503351"/>
                          <a:gd name="connsiteX62" fmla="*/ 440111 w 1048871"/>
                          <a:gd name="connsiteY62" fmla="*/ 372677 h 1503351"/>
                          <a:gd name="connsiteX63" fmla="*/ 448142 w 1048871"/>
                          <a:gd name="connsiteY63" fmla="*/ 272105 h 1503351"/>
                          <a:gd name="connsiteX0" fmla="*/ 448142 w 1035424"/>
                          <a:gd name="connsiteY0" fmla="*/ 272105 h 1503351"/>
                          <a:gd name="connsiteX1" fmla="*/ 369047 w 1035424"/>
                          <a:gd name="connsiteY1" fmla="*/ 124841 h 1503351"/>
                          <a:gd name="connsiteX2" fmla="*/ 573462 w 1035424"/>
                          <a:gd name="connsiteY2" fmla="*/ 122226 h 1503351"/>
                          <a:gd name="connsiteX3" fmla="*/ 558427 w 1035424"/>
                          <a:gd name="connsiteY3" fmla="*/ 196652 h 1503351"/>
                          <a:gd name="connsiteX4" fmla="*/ 610068 w 1035424"/>
                          <a:gd name="connsiteY4" fmla="*/ 258285 h 1503351"/>
                          <a:gd name="connsiteX5" fmla="*/ 765643 w 1035424"/>
                          <a:gd name="connsiteY5" fmla="*/ 292276 h 1503351"/>
                          <a:gd name="connsiteX6" fmla="*/ 739028 w 1035424"/>
                          <a:gd name="connsiteY6" fmla="*/ 336538 h 1503351"/>
                          <a:gd name="connsiteX7" fmla="*/ 746219 w 1035424"/>
                          <a:gd name="connsiteY7" fmla="*/ 373053 h 1503351"/>
                          <a:gd name="connsiteX8" fmla="*/ 800193 w 1035424"/>
                          <a:gd name="connsiteY8" fmla="*/ 509016 h 1503351"/>
                          <a:gd name="connsiteX9" fmla="*/ 636027 w 1035424"/>
                          <a:gd name="connsiteY9" fmla="*/ 552158 h 1503351"/>
                          <a:gd name="connsiteX10" fmla="*/ 600169 w 1035424"/>
                          <a:gd name="connsiteY10" fmla="*/ 681028 h 1503351"/>
                          <a:gd name="connsiteX11" fmla="*/ 720538 w 1035424"/>
                          <a:gd name="connsiteY11" fmla="*/ 743966 h 1503351"/>
                          <a:gd name="connsiteX12" fmla="*/ 863319 w 1035424"/>
                          <a:gd name="connsiteY12" fmla="*/ 699982 h 1503351"/>
                          <a:gd name="connsiteX13" fmla="*/ 886666 w 1035424"/>
                          <a:gd name="connsiteY13" fmla="*/ 785894 h 1503351"/>
                          <a:gd name="connsiteX14" fmla="*/ 834932 w 1035424"/>
                          <a:gd name="connsiteY14" fmla="*/ 806719 h 1503351"/>
                          <a:gd name="connsiteX15" fmla="*/ 914400 w 1035424"/>
                          <a:gd name="connsiteY15" fmla="*/ 851169 h 1503351"/>
                          <a:gd name="connsiteX16" fmla="*/ 914400 w 1035424"/>
                          <a:gd name="connsiteY16" fmla="*/ 911680 h 1503351"/>
                          <a:gd name="connsiteX17" fmla="*/ 865375 w 1035424"/>
                          <a:gd name="connsiteY17" fmla="*/ 942030 h 1503351"/>
                          <a:gd name="connsiteX18" fmla="*/ 878821 w 1035424"/>
                          <a:gd name="connsiteY18" fmla="*/ 1015242 h 1503351"/>
                          <a:gd name="connsiteX19" fmla="*/ 953807 w 1035424"/>
                          <a:gd name="connsiteY19" fmla="*/ 984426 h 1503351"/>
                          <a:gd name="connsiteX20" fmla="*/ 1018708 w 1035424"/>
                          <a:gd name="connsiteY20" fmla="*/ 1050073 h 1503351"/>
                          <a:gd name="connsiteX21" fmla="*/ 941294 w 1035424"/>
                          <a:gd name="connsiteY21" fmla="*/ 1093216 h 1503351"/>
                          <a:gd name="connsiteX22" fmla="*/ 894230 w 1035424"/>
                          <a:gd name="connsiteY22" fmla="*/ 1160451 h 1503351"/>
                          <a:gd name="connsiteX23" fmla="*/ 995082 w 1035424"/>
                          <a:gd name="connsiteY23" fmla="*/ 1167175 h 1503351"/>
                          <a:gd name="connsiteX24" fmla="*/ 995082 w 1035424"/>
                          <a:gd name="connsiteY24" fmla="*/ 1214239 h 1503351"/>
                          <a:gd name="connsiteX25" fmla="*/ 1035424 w 1035424"/>
                          <a:gd name="connsiteY25" fmla="*/ 1268027 h 1503351"/>
                          <a:gd name="connsiteX26" fmla="*/ 988359 w 1035424"/>
                          <a:gd name="connsiteY26" fmla="*/ 1375604 h 1503351"/>
                          <a:gd name="connsiteX27" fmla="*/ 921124 w 1035424"/>
                          <a:gd name="connsiteY27" fmla="*/ 1382327 h 1503351"/>
                          <a:gd name="connsiteX28" fmla="*/ 853888 w 1035424"/>
                          <a:gd name="connsiteY28" fmla="*/ 1496627 h 1503351"/>
                          <a:gd name="connsiteX29" fmla="*/ 773206 w 1035424"/>
                          <a:gd name="connsiteY29" fmla="*/ 1415945 h 1503351"/>
                          <a:gd name="connsiteX30" fmla="*/ 632012 w 1035424"/>
                          <a:gd name="connsiteY30" fmla="*/ 1503351 h 1503351"/>
                          <a:gd name="connsiteX31" fmla="*/ 430306 w 1035424"/>
                          <a:gd name="connsiteY31" fmla="*/ 1436116 h 1503351"/>
                          <a:gd name="connsiteX32" fmla="*/ 437030 w 1035424"/>
                          <a:gd name="connsiteY32" fmla="*/ 1375604 h 1503351"/>
                          <a:gd name="connsiteX33" fmla="*/ 416859 w 1035424"/>
                          <a:gd name="connsiteY33" fmla="*/ 1268027 h 1503351"/>
                          <a:gd name="connsiteX34" fmla="*/ 477371 w 1035424"/>
                          <a:gd name="connsiteY34" fmla="*/ 1187345 h 1503351"/>
                          <a:gd name="connsiteX35" fmla="*/ 416859 w 1035424"/>
                          <a:gd name="connsiteY35" fmla="*/ 1194069 h 1503351"/>
                          <a:gd name="connsiteX36" fmla="*/ 376518 w 1035424"/>
                          <a:gd name="connsiteY36" fmla="*/ 1133557 h 1503351"/>
                          <a:gd name="connsiteX37" fmla="*/ 376518 w 1035424"/>
                          <a:gd name="connsiteY37" fmla="*/ 999086 h 1503351"/>
                          <a:gd name="connsiteX38" fmla="*/ 564777 w 1035424"/>
                          <a:gd name="connsiteY38" fmla="*/ 1046151 h 1503351"/>
                          <a:gd name="connsiteX39" fmla="*/ 719418 w 1035424"/>
                          <a:gd name="connsiteY39" fmla="*/ 1079769 h 1503351"/>
                          <a:gd name="connsiteX40" fmla="*/ 766482 w 1035424"/>
                          <a:gd name="connsiteY40" fmla="*/ 972192 h 1503351"/>
                          <a:gd name="connsiteX41" fmla="*/ 672353 w 1035424"/>
                          <a:gd name="connsiteY41" fmla="*/ 851169 h 1503351"/>
                          <a:gd name="connsiteX42" fmla="*/ 584947 w 1035424"/>
                          <a:gd name="connsiteY42" fmla="*/ 851169 h 1503351"/>
                          <a:gd name="connsiteX43" fmla="*/ 578224 w 1035424"/>
                          <a:gd name="connsiteY43" fmla="*/ 857892 h 1503351"/>
                          <a:gd name="connsiteX44" fmla="*/ 430306 w 1035424"/>
                          <a:gd name="connsiteY44" fmla="*/ 804104 h 1503351"/>
                          <a:gd name="connsiteX45" fmla="*/ 342900 w 1035424"/>
                          <a:gd name="connsiteY45" fmla="*/ 945298 h 1503351"/>
                          <a:gd name="connsiteX46" fmla="*/ 302559 w 1035424"/>
                          <a:gd name="connsiteY46" fmla="*/ 1012533 h 1503351"/>
                          <a:gd name="connsiteX47" fmla="*/ 181535 w 1035424"/>
                          <a:gd name="connsiteY47" fmla="*/ 945298 h 1503351"/>
                          <a:gd name="connsiteX48" fmla="*/ 87406 w 1035424"/>
                          <a:gd name="connsiteY48" fmla="*/ 972192 h 1503351"/>
                          <a:gd name="connsiteX49" fmla="*/ 0 w 1035424"/>
                          <a:gd name="connsiteY49" fmla="*/ 972192 h 1503351"/>
                          <a:gd name="connsiteX50" fmla="*/ 61819 w 1035424"/>
                          <a:gd name="connsiteY50" fmla="*/ 812322 h 1503351"/>
                          <a:gd name="connsiteX51" fmla="*/ 179294 w 1035424"/>
                          <a:gd name="connsiteY51" fmla="*/ 826702 h 1503351"/>
                          <a:gd name="connsiteX52" fmla="*/ 288831 w 1035424"/>
                          <a:gd name="connsiteY52" fmla="*/ 826702 h 1503351"/>
                          <a:gd name="connsiteX53" fmla="*/ 308443 w 1035424"/>
                          <a:gd name="connsiteY53" fmla="*/ 776089 h 1503351"/>
                          <a:gd name="connsiteX54" fmla="*/ 252972 w 1035424"/>
                          <a:gd name="connsiteY54" fmla="*/ 697741 h 1503351"/>
                          <a:gd name="connsiteX55" fmla="*/ 163699 w 1035424"/>
                          <a:gd name="connsiteY55" fmla="*/ 650676 h 1503351"/>
                          <a:gd name="connsiteX56" fmla="*/ 215153 w 1035424"/>
                          <a:gd name="connsiteY56" fmla="*/ 514992 h 1503351"/>
                          <a:gd name="connsiteX57" fmla="*/ 295649 w 1035424"/>
                          <a:gd name="connsiteY57" fmla="*/ 526105 h 1503351"/>
                          <a:gd name="connsiteX58" fmla="*/ 321796 w 1035424"/>
                          <a:gd name="connsiteY58" fmla="*/ 463258 h 1503351"/>
                          <a:gd name="connsiteX59" fmla="*/ 239994 w 1035424"/>
                          <a:gd name="connsiteY59" fmla="*/ 424038 h 1503351"/>
                          <a:gd name="connsiteX60" fmla="*/ 313672 w 1035424"/>
                          <a:gd name="connsiteY60" fmla="*/ 304508 h 1503351"/>
                          <a:gd name="connsiteX61" fmla="*/ 391552 w 1035424"/>
                          <a:gd name="connsiteY61" fmla="*/ 371089 h 1503351"/>
                          <a:gd name="connsiteX62" fmla="*/ 440111 w 1035424"/>
                          <a:gd name="connsiteY62" fmla="*/ 372677 h 1503351"/>
                          <a:gd name="connsiteX63" fmla="*/ 448142 w 1035424"/>
                          <a:gd name="connsiteY63" fmla="*/ 272105 h 1503351"/>
                          <a:gd name="connsiteX0" fmla="*/ 448142 w 1035424"/>
                          <a:gd name="connsiteY0" fmla="*/ 272105 h 1503351"/>
                          <a:gd name="connsiteX1" fmla="*/ 369047 w 1035424"/>
                          <a:gd name="connsiteY1" fmla="*/ 124841 h 1503351"/>
                          <a:gd name="connsiteX2" fmla="*/ 573462 w 1035424"/>
                          <a:gd name="connsiteY2" fmla="*/ 122226 h 1503351"/>
                          <a:gd name="connsiteX3" fmla="*/ 558427 w 1035424"/>
                          <a:gd name="connsiteY3" fmla="*/ 196652 h 1503351"/>
                          <a:gd name="connsiteX4" fmla="*/ 610068 w 1035424"/>
                          <a:gd name="connsiteY4" fmla="*/ 258285 h 1503351"/>
                          <a:gd name="connsiteX5" fmla="*/ 765643 w 1035424"/>
                          <a:gd name="connsiteY5" fmla="*/ 292276 h 1503351"/>
                          <a:gd name="connsiteX6" fmla="*/ 739028 w 1035424"/>
                          <a:gd name="connsiteY6" fmla="*/ 336538 h 1503351"/>
                          <a:gd name="connsiteX7" fmla="*/ 746219 w 1035424"/>
                          <a:gd name="connsiteY7" fmla="*/ 373053 h 1503351"/>
                          <a:gd name="connsiteX8" fmla="*/ 800193 w 1035424"/>
                          <a:gd name="connsiteY8" fmla="*/ 509016 h 1503351"/>
                          <a:gd name="connsiteX9" fmla="*/ 636027 w 1035424"/>
                          <a:gd name="connsiteY9" fmla="*/ 552158 h 1503351"/>
                          <a:gd name="connsiteX10" fmla="*/ 600169 w 1035424"/>
                          <a:gd name="connsiteY10" fmla="*/ 681028 h 1503351"/>
                          <a:gd name="connsiteX11" fmla="*/ 720538 w 1035424"/>
                          <a:gd name="connsiteY11" fmla="*/ 743966 h 1503351"/>
                          <a:gd name="connsiteX12" fmla="*/ 863319 w 1035424"/>
                          <a:gd name="connsiteY12" fmla="*/ 699982 h 1503351"/>
                          <a:gd name="connsiteX13" fmla="*/ 886666 w 1035424"/>
                          <a:gd name="connsiteY13" fmla="*/ 785894 h 1503351"/>
                          <a:gd name="connsiteX14" fmla="*/ 834932 w 1035424"/>
                          <a:gd name="connsiteY14" fmla="*/ 806719 h 1503351"/>
                          <a:gd name="connsiteX15" fmla="*/ 914400 w 1035424"/>
                          <a:gd name="connsiteY15" fmla="*/ 851169 h 1503351"/>
                          <a:gd name="connsiteX16" fmla="*/ 914400 w 1035424"/>
                          <a:gd name="connsiteY16" fmla="*/ 911680 h 1503351"/>
                          <a:gd name="connsiteX17" fmla="*/ 865375 w 1035424"/>
                          <a:gd name="connsiteY17" fmla="*/ 942030 h 1503351"/>
                          <a:gd name="connsiteX18" fmla="*/ 878821 w 1035424"/>
                          <a:gd name="connsiteY18" fmla="*/ 1015242 h 1503351"/>
                          <a:gd name="connsiteX19" fmla="*/ 953807 w 1035424"/>
                          <a:gd name="connsiteY19" fmla="*/ 984426 h 1503351"/>
                          <a:gd name="connsiteX20" fmla="*/ 1018708 w 1035424"/>
                          <a:gd name="connsiteY20" fmla="*/ 1050073 h 1503351"/>
                          <a:gd name="connsiteX21" fmla="*/ 947644 w 1035424"/>
                          <a:gd name="connsiteY21" fmla="*/ 1115441 h 1503351"/>
                          <a:gd name="connsiteX22" fmla="*/ 894230 w 1035424"/>
                          <a:gd name="connsiteY22" fmla="*/ 1160451 h 1503351"/>
                          <a:gd name="connsiteX23" fmla="*/ 995082 w 1035424"/>
                          <a:gd name="connsiteY23" fmla="*/ 1167175 h 1503351"/>
                          <a:gd name="connsiteX24" fmla="*/ 995082 w 1035424"/>
                          <a:gd name="connsiteY24" fmla="*/ 1214239 h 1503351"/>
                          <a:gd name="connsiteX25" fmla="*/ 1035424 w 1035424"/>
                          <a:gd name="connsiteY25" fmla="*/ 1268027 h 1503351"/>
                          <a:gd name="connsiteX26" fmla="*/ 988359 w 1035424"/>
                          <a:gd name="connsiteY26" fmla="*/ 1375604 h 1503351"/>
                          <a:gd name="connsiteX27" fmla="*/ 921124 w 1035424"/>
                          <a:gd name="connsiteY27" fmla="*/ 1382327 h 1503351"/>
                          <a:gd name="connsiteX28" fmla="*/ 853888 w 1035424"/>
                          <a:gd name="connsiteY28" fmla="*/ 1496627 h 1503351"/>
                          <a:gd name="connsiteX29" fmla="*/ 773206 w 1035424"/>
                          <a:gd name="connsiteY29" fmla="*/ 1415945 h 1503351"/>
                          <a:gd name="connsiteX30" fmla="*/ 632012 w 1035424"/>
                          <a:gd name="connsiteY30" fmla="*/ 1503351 h 1503351"/>
                          <a:gd name="connsiteX31" fmla="*/ 430306 w 1035424"/>
                          <a:gd name="connsiteY31" fmla="*/ 1436116 h 1503351"/>
                          <a:gd name="connsiteX32" fmla="*/ 437030 w 1035424"/>
                          <a:gd name="connsiteY32" fmla="*/ 1375604 h 1503351"/>
                          <a:gd name="connsiteX33" fmla="*/ 416859 w 1035424"/>
                          <a:gd name="connsiteY33" fmla="*/ 1268027 h 1503351"/>
                          <a:gd name="connsiteX34" fmla="*/ 477371 w 1035424"/>
                          <a:gd name="connsiteY34" fmla="*/ 1187345 h 1503351"/>
                          <a:gd name="connsiteX35" fmla="*/ 416859 w 1035424"/>
                          <a:gd name="connsiteY35" fmla="*/ 1194069 h 1503351"/>
                          <a:gd name="connsiteX36" fmla="*/ 376518 w 1035424"/>
                          <a:gd name="connsiteY36" fmla="*/ 1133557 h 1503351"/>
                          <a:gd name="connsiteX37" fmla="*/ 376518 w 1035424"/>
                          <a:gd name="connsiteY37" fmla="*/ 999086 h 1503351"/>
                          <a:gd name="connsiteX38" fmla="*/ 564777 w 1035424"/>
                          <a:gd name="connsiteY38" fmla="*/ 1046151 h 1503351"/>
                          <a:gd name="connsiteX39" fmla="*/ 719418 w 1035424"/>
                          <a:gd name="connsiteY39" fmla="*/ 1079769 h 1503351"/>
                          <a:gd name="connsiteX40" fmla="*/ 766482 w 1035424"/>
                          <a:gd name="connsiteY40" fmla="*/ 972192 h 1503351"/>
                          <a:gd name="connsiteX41" fmla="*/ 672353 w 1035424"/>
                          <a:gd name="connsiteY41" fmla="*/ 851169 h 1503351"/>
                          <a:gd name="connsiteX42" fmla="*/ 584947 w 1035424"/>
                          <a:gd name="connsiteY42" fmla="*/ 851169 h 1503351"/>
                          <a:gd name="connsiteX43" fmla="*/ 578224 w 1035424"/>
                          <a:gd name="connsiteY43" fmla="*/ 857892 h 1503351"/>
                          <a:gd name="connsiteX44" fmla="*/ 430306 w 1035424"/>
                          <a:gd name="connsiteY44" fmla="*/ 804104 h 1503351"/>
                          <a:gd name="connsiteX45" fmla="*/ 342900 w 1035424"/>
                          <a:gd name="connsiteY45" fmla="*/ 945298 h 1503351"/>
                          <a:gd name="connsiteX46" fmla="*/ 302559 w 1035424"/>
                          <a:gd name="connsiteY46" fmla="*/ 1012533 h 1503351"/>
                          <a:gd name="connsiteX47" fmla="*/ 181535 w 1035424"/>
                          <a:gd name="connsiteY47" fmla="*/ 945298 h 1503351"/>
                          <a:gd name="connsiteX48" fmla="*/ 87406 w 1035424"/>
                          <a:gd name="connsiteY48" fmla="*/ 972192 h 1503351"/>
                          <a:gd name="connsiteX49" fmla="*/ 0 w 1035424"/>
                          <a:gd name="connsiteY49" fmla="*/ 972192 h 1503351"/>
                          <a:gd name="connsiteX50" fmla="*/ 61819 w 1035424"/>
                          <a:gd name="connsiteY50" fmla="*/ 812322 h 1503351"/>
                          <a:gd name="connsiteX51" fmla="*/ 179294 w 1035424"/>
                          <a:gd name="connsiteY51" fmla="*/ 826702 h 1503351"/>
                          <a:gd name="connsiteX52" fmla="*/ 288831 w 1035424"/>
                          <a:gd name="connsiteY52" fmla="*/ 826702 h 1503351"/>
                          <a:gd name="connsiteX53" fmla="*/ 308443 w 1035424"/>
                          <a:gd name="connsiteY53" fmla="*/ 776089 h 1503351"/>
                          <a:gd name="connsiteX54" fmla="*/ 252972 w 1035424"/>
                          <a:gd name="connsiteY54" fmla="*/ 697741 h 1503351"/>
                          <a:gd name="connsiteX55" fmla="*/ 163699 w 1035424"/>
                          <a:gd name="connsiteY55" fmla="*/ 650676 h 1503351"/>
                          <a:gd name="connsiteX56" fmla="*/ 215153 w 1035424"/>
                          <a:gd name="connsiteY56" fmla="*/ 514992 h 1503351"/>
                          <a:gd name="connsiteX57" fmla="*/ 295649 w 1035424"/>
                          <a:gd name="connsiteY57" fmla="*/ 526105 h 1503351"/>
                          <a:gd name="connsiteX58" fmla="*/ 321796 w 1035424"/>
                          <a:gd name="connsiteY58" fmla="*/ 463258 h 1503351"/>
                          <a:gd name="connsiteX59" fmla="*/ 239994 w 1035424"/>
                          <a:gd name="connsiteY59" fmla="*/ 424038 h 1503351"/>
                          <a:gd name="connsiteX60" fmla="*/ 313672 w 1035424"/>
                          <a:gd name="connsiteY60" fmla="*/ 304508 h 1503351"/>
                          <a:gd name="connsiteX61" fmla="*/ 391552 w 1035424"/>
                          <a:gd name="connsiteY61" fmla="*/ 371089 h 1503351"/>
                          <a:gd name="connsiteX62" fmla="*/ 440111 w 1035424"/>
                          <a:gd name="connsiteY62" fmla="*/ 372677 h 1503351"/>
                          <a:gd name="connsiteX63" fmla="*/ 448142 w 1035424"/>
                          <a:gd name="connsiteY63" fmla="*/ 272105 h 1503351"/>
                          <a:gd name="connsiteX0" fmla="*/ 448142 w 1035424"/>
                          <a:gd name="connsiteY0" fmla="*/ 272105 h 1503351"/>
                          <a:gd name="connsiteX1" fmla="*/ 369047 w 1035424"/>
                          <a:gd name="connsiteY1" fmla="*/ 124841 h 1503351"/>
                          <a:gd name="connsiteX2" fmla="*/ 573462 w 1035424"/>
                          <a:gd name="connsiteY2" fmla="*/ 122226 h 1503351"/>
                          <a:gd name="connsiteX3" fmla="*/ 558427 w 1035424"/>
                          <a:gd name="connsiteY3" fmla="*/ 196652 h 1503351"/>
                          <a:gd name="connsiteX4" fmla="*/ 610068 w 1035424"/>
                          <a:gd name="connsiteY4" fmla="*/ 258285 h 1503351"/>
                          <a:gd name="connsiteX5" fmla="*/ 765643 w 1035424"/>
                          <a:gd name="connsiteY5" fmla="*/ 292276 h 1503351"/>
                          <a:gd name="connsiteX6" fmla="*/ 739028 w 1035424"/>
                          <a:gd name="connsiteY6" fmla="*/ 336538 h 1503351"/>
                          <a:gd name="connsiteX7" fmla="*/ 746219 w 1035424"/>
                          <a:gd name="connsiteY7" fmla="*/ 373053 h 1503351"/>
                          <a:gd name="connsiteX8" fmla="*/ 800193 w 1035424"/>
                          <a:gd name="connsiteY8" fmla="*/ 509016 h 1503351"/>
                          <a:gd name="connsiteX9" fmla="*/ 636027 w 1035424"/>
                          <a:gd name="connsiteY9" fmla="*/ 552158 h 1503351"/>
                          <a:gd name="connsiteX10" fmla="*/ 600169 w 1035424"/>
                          <a:gd name="connsiteY10" fmla="*/ 681028 h 1503351"/>
                          <a:gd name="connsiteX11" fmla="*/ 720538 w 1035424"/>
                          <a:gd name="connsiteY11" fmla="*/ 743966 h 1503351"/>
                          <a:gd name="connsiteX12" fmla="*/ 863319 w 1035424"/>
                          <a:gd name="connsiteY12" fmla="*/ 699982 h 1503351"/>
                          <a:gd name="connsiteX13" fmla="*/ 886666 w 1035424"/>
                          <a:gd name="connsiteY13" fmla="*/ 785894 h 1503351"/>
                          <a:gd name="connsiteX14" fmla="*/ 834932 w 1035424"/>
                          <a:gd name="connsiteY14" fmla="*/ 806719 h 1503351"/>
                          <a:gd name="connsiteX15" fmla="*/ 914400 w 1035424"/>
                          <a:gd name="connsiteY15" fmla="*/ 851169 h 1503351"/>
                          <a:gd name="connsiteX16" fmla="*/ 914400 w 1035424"/>
                          <a:gd name="connsiteY16" fmla="*/ 911680 h 1503351"/>
                          <a:gd name="connsiteX17" fmla="*/ 865375 w 1035424"/>
                          <a:gd name="connsiteY17" fmla="*/ 942030 h 1503351"/>
                          <a:gd name="connsiteX18" fmla="*/ 878821 w 1035424"/>
                          <a:gd name="connsiteY18" fmla="*/ 1015242 h 1503351"/>
                          <a:gd name="connsiteX19" fmla="*/ 953807 w 1035424"/>
                          <a:gd name="connsiteY19" fmla="*/ 984426 h 1503351"/>
                          <a:gd name="connsiteX20" fmla="*/ 1018708 w 1035424"/>
                          <a:gd name="connsiteY20" fmla="*/ 1050073 h 1503351"/>
                          <a:gd name="connsiteX21" fmla="*/ 947644 w 1035424"/>
                          <a:gd name="connsiteY21" fmla="*/ 1115441 h 1503351"/>
                          <a:gd name="connsiteX22" fmla="*/ 945030 w 1035424"/>
                          <a:gd name="connsiteY22" fmla="*/ 1173151 h 1503351"/>
                          <a:gd name="connsiteX23" fmla="*/ 995082 w 1035424"/>
                          <a:gd name="connsiteY23" fmla="*/ 1167175 h 1503351"/>
                          <a:gd name="connsiteX24" fmla="*/ 995082 w 1035424"/>
                          <a:gd name="connsiteY24" fmla="*/ 1214239 h 1503351"/>
                          <a:gd name="connsiteX25" fmla="*/ 1035424 w 1035424"/>
                          <a:gd name="connsiteY25" fmla="*/ 1268027 h 1503351"/>
                          <a:gd name="connsiteX26" fmla="*/ 988359 w 1035424"/>
                          <a:gd name="connsiteY26" fmla="*/ 1375604 h 1503351"/>
                          <a:gd name="connsiteX27" fmla="*/ 921124 w 1035424"/>
                          <a:gd name="connsiteY27" fmla="*/ 1382327 h 1503351"/>
                          <a:gd name="connsiteX28" fmla="*/ 853888 w 1035424"/>
                          <a:gd name="connsiteY28" fmla="*/ 1496627 h 1503351"/>
                          <a:gd name="connsiteX29" fmla="*/ 773206 w 1035424"/>
                          <a:gd name="connsiteY29" fmla="*/ 1415945 h 1503351"/>
                          <a:gd name="connsiteX30" fmla="*/ 632012 w 1035424"/>
                          <a:gd name="connsiteY30" fmla="*/ 1503351 h 1503351"/>
                          <a:gd name="connsiteX31" fmla="*/ 430306 w 1035424"/>
                          <a:gd name="connsiteY31" fmla="*/ 1436116 h 1503351"/>
                          <a:gd name="connsiteX32" fmla="*/ 437030 w 1035424"/>
                          <a:gd name="connsiteY32" fmla="*/ 1375604 h 1503351"/>
                          <a:gd name="connsiteX33" fmla="*/ 416859 w 1035424"/>
                          <a:gd name="connsiteY33" fmla="*/ 1268027 h 1503351"/>
                          <a:gd name="connsiteX34" fmla="*/ 477371 w 1035424"/>
                          <a:gd name="connsiteY34" fmla="*/ 1187345 h 1503351"/>
                          <a:gd name="connsiteX35" fmla="*/ 416859 w 1035424"/>
                          <a:gd name="connsiteY35" fmla="*/ 1194069 h 1503351"/>
                          <a:gd name="connsiteX36" fmla="*/ 376518 w 1035424"/>
                          <a:gd name="connsiteY36" fmla="*/ 1133557 h 1503351"/>
                          <a:gd name="connsiteX37" fmla="*/ 376518 w 1035424"/>
                          <a:gd name="connsiteY37" fmla="*/ 999086 h 1503351"/>
                          <a:gd name="connsiteX38" fmla="*/ 564777 w 1035424"/>
                          <a:gd name="connsiteY38" fmla="*/ 1046151 h 1503351"/>
                          <a:gd name="connsiteX39" fmla="*/ 719418 w 1035424"/>
                          <a:gd name="connsiteY39" fmla="*/ 1079769 h 1503351"/>
                          <a:gd name="connsiteX40" fmla="*/ 766482 w 1035424"/>
                          <a:gd name="connsiteY40" fmla="*/ 972192 h 1503351"/>
                          <a:gd name="connsiteX41" fmla="*/ 672353 w 1035424"/>
                          <a:gd name="connsiteY41" fmla="*/ 851169 h 1503351"/>
                          <a:gd name="connsiteX42" fmla="*/ 584947 w 1035424"/>
                          <a:gd name="connsiteY42" fmla="*/ 851169 h 1503351"/>
                          <a:gd name="connsiteX43" fmla="*/ 578224 w 1035424"/>
                          <a:gd name="connsiteY43" fmla="*/ 857892 h 1503351"/>
                          <a:gd name="connsiteX44" fmla="*/ 430306 w 1035424"/>
                          <a:gd name="connsiteY44" fmla="*/ 804104 h 1503351"/>
                          <a:gd name="connsiteX45" fmla="*/ 342900 w 1035424"/>
                          <a:gd name="connsiteY45" fmla="*/ 945298 h 1503351"/>
                          <a:gd name="connsiteX46" fmla="*/ 302559 w 1035424"/>
                          <a:gd name="connsiteY46" fmla="*/ 1012533 h 1503351"/>
                          <a:gd name="connsiteX47" fmla="*/ 181535 w 1035424"/>
                          <a:gd name="connsiteY47" fmla="*/ 945298 h 1503351"/>
                          <a:gd name="connsiteX48" fmla="*/ 87406 w 1035424"/>
                          <a:gd name="connsiteY48" fmla="*/ 972192 h 1503351"/>
                          <a:gd name="connsiteX49" fmla="*/ 0 w 1035424"/>
                          <a:gd name="connsiteY49" fmla="*/ 972192 h 1503351"/>
                          <a:gd name="connsiteX50" fmla="*/ 61819 w 1035424"/>
                          <a:gd name="connsiteY50" fmla="*/ 812322 h 1503351"/>
                          <a:gd name="connsiteX51" fmla="*/ 179294 w 1035424"/>
                          <a:gd name="connsiteY51" fmla="*/ 826702 h 1503351"/>
                          <a:gd name="connsiteX52" fmla="*/ 288831 w 1035424"/>
                          <a:gd name="connsiteY52" fmla="*/ 826702 h 1503351"/>
                          <a:gd name="connsiteX53" fmla="*/ 308443 w 1035424"/>
                          <a:gd name="connsiteY53" fmla="*/ 776089 h 1503351"/>
                          <a:gd name="connsiteX54" fmla="*/ 252972 w 1035424"/>
                          <a:gd name="connsiteY54" fmla="*/ 697741 h 1503351"/>
                          <a:gd name="connsiteX55" fmla="*/ 163699 w 1035424"/>
                          <a:gd name="connsiteY55" fmla="*/ 650676 h 1503351"/>
                          <a:gd name="connsiteX56" fmla="*/ 215153 w 1035424"/>
                          <a:gd name="connsiteY56" fmla="*/ 514992 h 1503351"/>
                          <a:gd name="connsiteX57" fmla="*/ 295649 w 1035424"/>
                          <a:gd name="connsiteY57" fmla="*/ 526105 h 1503351"/>
                          <a:gd name="connsiteX58" fmla="*/ 321796 w 1035424"/>
                          <a:gd name="connsiteY58" fmla="*/ 463258 h 1503351"/>
                          <a:gd name="connsiteX59" fmla="*/ 239994 w 1035424"/>
                          <a:gd name="connsiteY59" fmla="*/ 424038 h 1503351"/>
                          <a:gd name="connsiteX60" fmla="*/ 313672 w 1035424"/>
                          <a:gd name="connsiteY60" fmla="*/ 304508 h 1503351"/>
                          <a:gd name="connsiteX61" fmla="*/ 391552 w 1035424"/>
                          <a:gd name="connsiteY61" fmla="*/ 371089 h 1503351"/>
                          <a:gd name="connsiteX62" fmla="*/ 440111 w 1035424"/>
                          <a:gd name="connsiteY62" fmla="*/ 372677 h 1503351"/>
                          <a:gd name="connsiteX63" fmla="*/ 448142 w 1035424"/>
                          <a:gd name="connsiteY63" fmla="*/ 272105 h 1503351"/>
                          <a:gd name="connsiteX0" fmla="*/ 448142 w 1035424"/>
                          <a:gd name="connsiteY0" fmla="*/ 272105 h 1503351"/>
                          <a:gd name="connsiteX1" fmla="*/ 369047 w 1035424"/>
                          <a:gd name="connsiteY1" fmla="*/ 124841 h 1503351"/>
                          <a:gd name="connsiteX2" fmla="*/ 573462 w 1035424"/>
                          <a:gd name="connsiteY2" fmla="*/ 122226 h 1503351"/>
                          <a:gd name="connsiteX3" fmla="*/ 558427 w 1035424"/>
                          <a:gd name="connsiteY3" fmla="*/ 196652 h 1503351"/>
                          <a:gd name="connsiteX4" fmla="*/ 610068 w 1035424"/>
                          <a:gd name="connsiteY4" fmla="*/ 258285 h 1503351"/>
                          <a:gd name="connsiteX5" fmla="*/ 765643 w 1035424"/>
                          <a:gd name="connsiteY5" fmla="*/ 292276 h 1503351"/>
                          <a:gd name="connsiteX6" fmla="*/ 739028 w 1035424"/>
                          <a:gd name="connsiteY6" fmla="*/ 336538 h 1503351"/>
                          <a:gd name="connsiteX7" fmla="*/ 746219 w 1035424"/>
                          <a:gd name="connsiteY7" fmla="*/ 373053 h 1503351"/>
                          <a:gd name="connsiteX8" fmla="*/ 800193 w 1035424"/>
                          <a:gd name="connsiteY8" fmla="*/ 509016 h 1503351"/>
                          <a:gd name="connsiteX9" fmla="*/ 636027 w 1035424"/>
                          <a:gd name="connsiteY9" fmla="*/ 552158 h 1503351"/>
                          <a:gd name="connsiteX10" fmla="*/ 600169 w 1035424"/>
                          <a:gd name="connsiteY10" fmla="*/ 681028 h 1503351"/>
                          <a:gd name="connsiteX11" fmla="*/ 720538 w 1035424"/>
                          <a:gd name="connsiteY11" fmla="*/ 743966 h 1503351"/>
                          <a:gd name="connsiteX12" fmla="*/ 863319 w 1035424"/>
                          <a:gd name="connsiteY12" fmla="*/ 699982 h 1503351"/>
                          <a:gd name="connsiteX13" fmla="*/ 886666 w 1035424"/>
                          <a:gd name="connsiteY13" fmla="*/ 785894 h 1503351"/>
                          <a:gd name="connsiteX14" fmla="*/ 834932 w 1035424"/>
                          <a:gd name="connsiteY14" fmla="*/ 806719 h 1503351"/>
                          <a:gd name="connsiteX15" fmla="*/ 914400 w 1035424"/>
                          <a:gd name="connsiteY15" fmla="*/ 851169 h 1503351"/>
                          <a:gd name="connsiteX16" fmla="*/ 914400 w 1035424"/>
                          <a:gd name="connsiteY16" fmla="*/ 911680 h 1503351"/>
                          <a:gd name="connsiteX17" fmla="*/ 865375 w 1035424"/>
                          <a:gd name="connsiteY17" fmla="*/ 942030 h 1503351"/>
                          <a:gd name="connsiteX18" fmla="*/ 878821 w 1035424"/>
                          <a:gd name="connsiteY18" fmla="*/ 1015242 h 1503351"/>
                          <a:gd name="connsiteX19" fmla="*/ 953807 w 1035424"/>
                          <a:gd name="connsiteY19" fmla="*/ 984426 h 1503351"/>
                          <a:gd name="connsiteX20" fmla="*/ 1018708 w 1035424"/>
                          <a:gd name="connsiteY20" fmla="*/ 1050073 h 1503351"/>
                          <a:gd name="connsiteX21" fmla="*/ 947644 w 1035424"/>
                          <a:gd name="connsiteY21" fmla="*/ 1115441 h 1503351"/>
                          <a:gd name="connsiteX22" fmla="*/ 945030 w 1035424"/>
                          <a:gd name="connsiteY22" fmla="*/ 1173151 h 1503351"/>
                          <a:gd name="connsiteX23" fmla="*/ 991907 w 1035424"/>
                          <a:gd name="connsiteY23" fmla="*/ 1168763 h 1503351"/>
                          <a:gd name="connsiteX24" fmla="*/ 995082 w 1035424"/>
                          <a:gd name="connsiteY24" fmla="*/ 1214239 h 1503351"/>
                          <a:gd name="connsiteX25" fmla="*/ 1035424 w 1035424"/>
                          <a:gd name="connsiteY25" fmla="*/ 1268027 h 1503351"/>
                          <a:gd name="connsiteX26" fmla="*/ 988359 w 1035424"/>
                          <a:gd name="connsiteY26" fmla="*/ 1375604 h 1503351"/>
                          <a:gd name="connsiteX27" fmla="*/ 921124 w 1035424"/>
                          <a:gd name="connsiteY27" fmla="*/ 1382327 h 1503351"/>
                          <a:gd name="connsiteX28" fmla="*/ 853888 w 1035424"/>
                          <a:gd name="connsiteY28" fmla="*/ 1496627 h 1503351"/>
                          <a:gd name="connsiteX29" fmla="*/ 773206 w 1035424"/>
                          <a:gd name="connsiteY29" fmla="*/ 1415945 h 1503351"/>
                          <a:gd name="connsiteX30" fmla="*/ 632012 w 1035424"/>
                          <a:gd name="connsiteY30" fmla="*/ 1503351 h 1503351"/>
                          <a:gd name="connsiteX31" fmla="*/ 430306 w 1035424"/>
                          <a:gd name="connsiteY31" fmla="*/ 1436116 h 1503351"/>
                          <a:gd name="connsiteX32" fmla="*/ 437030 w 1035424"/>
                          <a:gd name="connsiteY32" fmla="*/ 1375604 h 1503351"/>
                          <a:gd name="connsiteX33" fmla="*/ 416859 w 1035424"/>
                          <a:gd name="connsiteY33" fmla="*/ 1268027 h 1503351"/>
                          <a:gd name="connsiteX34" fmla="*/ 477371 w 1035424"/>
                          <a:gd name="connsiteY34" fmla="*/ 1187345 h 1503351"/>
                          <a:gd name="connsiteX35" fmla="*/ 416859 w 1035424"/>
                          <a:gd name="connsiteY35" fmla="*/ 1194069 h 1503351"/>
                          <a:gd name="connsiteX36" fmla="*/ 376518 w 1035424"/>
                          <a:gd name="connsiteY36" fmla="*/ 1133557 h 1503351"/>
                          <a:gd name="connsiteX37" fmla="*/ 376518 w 1035424"/>
                          <a:gd name="connsiteY37" fmla="*/ 999086 h 1503351"/>
                          <a:gd name="connsiteX38" fmla="*/ 564777 w 1035424"/>
                          <a:gd name="connsiteY38" fmla="*/ 1046151 h 1503351"/>
                          <a:gd name="connsiteX39" fmla="*/ 719418 w 1035424"/>
                          <a:gd name="connsiteY39" fmla="*/ 1079769 h 1503351"/>
                          <a:gd name="connsiteX40" fmla="*/ 766482 w 1035424"/>
                          <a:gd name="connsiteY40" fmla="*/ 972192 h 1503351"/>
                          <a:gd name="connsiteX41" fmla="*/ 672353 w 1035424"/>
                          <a:gd name="connsiteY41" fmla="*/ 851169 h 1503351"/>
                          <a:gd name="connsiteX42" fmla="*/ 584947 w 1035424"/>
                          <a:gd name="connsiteY42" fmla="*/ 851169 h 1503351"/>
                          <a:gd name="connsiteX43" fmla="*/ 578224 w 1035424"/>
                          <a:gd name="connsiteY43" fmla="*/ 857892 h 1503351"/>
                          <a:gd name="connsiteX44" fmla="*/ 430306 w 1035424"/>
                          <a:gd name="connsiteY44" fmla="*/ 804104 h 1503351"/>
                          <a:gd name="connsiteX45" fmla="*/ 342900 w 1035424"/>
                          <a:gd name="connsiteY45" fmla="*/ 945298 h 1503351"/>
                          <a:gd name="connsiteX46" fmla="*/ 302559 w 1035424"/>
                          <a:gd name="connsiteY46" fmla="*/ 1012533 h 1503351"/>
                          <a:gd name="connsiteX47" fmla="*/ 181535 w 1035424"/>
                          <a:gd name="connsiteY47" fmla="*/ 945298 h 1503351"/>
                          <a:gd name="connsiteX48" fmla="*/ 87406 w 1035424"/>
                          <a:gd name="connsiteY48" fmla="*/ 972192 h 1503351"/>
                          <a:gd name="connsiteX49" fmla="*/ 0 w 1035424"/>
                          <a:gd name="connsiteY49" fmla="*/ 972192 h 1503351"/>
                          <a:gd name="connsiteX50" fmla="*/ 61819 w 1035424"/>
                          <a:gd name="connsiteY50" fmla="*/ 812322 h 1503351"/>
                          <a:gd name="connsiteX51" fmla="*/ 179294 w 1035424"/>
                          <a:gd name="connsiteY51" fmla="*/ 826702 h 1503351"/>
                          <a:gd name="connsiteX52" fmla="*/ 288831 w 1035424"/>
                          <a:gd name="connsiteY52" fmla="*/ 826702 h 1503351"/>
                          <a:gd name="connsiteX53" fmla="*/ 308443 w 1035424"/>
                          <a:gd name="connsiteY53" fmla="*/ 776089 h 1503351"/>
                          <a:gd name="connsiteX54" fmla="*/ 252972 w 1035424"/>
                          <a:gd name="connsiteY54" fmla="*/ 697741 h 1503351"/>
                          <a:gd name="connsiteX55" fmla="*/ 163699 w 1035424"/>
                          <a:gd name="connsiteY55" fmla="*/ 650676 h 1503351"/>
                          <a:gd name="connsiteX56" fmla="*/ 215153 w 1035424"/>
                          <a:gd name="connsiteY56" fmla="*/ 514992 h 1503351"/>
                          <a:gd name="connsiteX57" fmla="*/ 295649 w 1035424"/>
                          <a:gd name="connsiteY57" fmla="*/ 526105 h 1503351"/>
                          <a:gd name="connsiteX58" fmla="*/ 321796 w 1035424"/>
                          <a:gd name="connsiteY58" fmla="*/ 463258 h 1503351"/>
                          <a:gd name="connsiteX59" fmla="*/ 239994 w 1035424"/>
                          <a:gd name="connsiteY59" fmla="*/ 424038 h 1503351"/>
                          <a:gd name="connsiteX60" fmla="*/ 313672 w 1035424"/>
                          <a:gd name="connsiteY60" fmla="*/ 304508 h 1503351"/>
                          <a:gd name="connsiteX61" fmla="*/ 391552 w 1035424"/>
                          <a:gd name="connsiteY61" fmla="*/ 371089 h 1503351"/>
                          <a:gd name="connsiteX62" fmla="*/ 440111 w 1035424"/>
                          <a:gd name="connsiteY62" fmla="*/ 372677 h 1503351"/>
                          <a:gd name="connsiteX63" fmla="*/ 448142 w 1035424"/>
                          <a:gd name="connsiteY63" fmla="*/ 272105 h 1503351"/>
                          <a:gd name="connsiteX0" fmla="*/ 448142 w 1035424"/>
                          <a:gd name="connsiteY0" fmla="*/ 272105 h 1503351"/>
                          <a:gd name="connsiteX1" fmla="*/ 369047 w 1035424"/>
                          <a:gd name="connsiteY1" fmla="*/ 124841 h 1503351"/>
                          <a:gd name="connsiteX2" fmla="*/ 573462 w 1035424"/>
                          <a:gd name="connsiteY2" fmla="*/ 122226 h 1503351"/>
                          <a:gd name="connsiteX3" fmla="*/ 558427 w 1035424"/>
                          <a:gd name="connsiteY3" fmla="*/ 196652 h 1503351"/>
                          <a:gd name="connsiteX4" fmla="*/ 610068 w 1035424"/>
                          <a:gd name="connsiteY4" fmla="*/ 258285 h 1503351"/>
                          <a:gd name="connsiteX5" fmla="*/ 765643 w 1035424"/>
                          <a:gd name="connsiteY5" fmla="*/ 292276 h 1503351"/>
                          <a:gd name="connsiteX6" fmla="*/ 739028 w 1035424"/>
                          <a:gd name="connsiteY6" fmla="*/ 336538 h 1503351"/>
                          <a:gd name="connsiteX7" fmla="*/ 746219 w 1035424"/>
                          <a:gd name="connsiteY7" fmla="*/ 373053 h 1503351"/>
                          <a:gd name="connsiteX8" fmla="*/ 800193 w 1035424"/>
                          <a:gd name="connsiteY8" fmla="*/ 509016 h 1503351"/>
                          <a:gd name="connsiteX9" fmla="*/ 636027 w 1035424"/>
                          <a:gd name="connsiteY9" fmla="*/ 552158 h 1503351"/>
                          <a:gd name="connsiteX10" fmla="*/ 600169 w 1035424"/>
                          <a:gd name="connsiteY10" fmla="*/ 681028 h 1503351"/>
                          <a:gd name="connsiteX11" fmla="*/ 720538 w 1035424"/>
                          <a:gd name="connsiteY11" fmla="*/ 743966 h 1503351"/>
                          <a:gd name="connsiteX12" fmla="*/ 863319 w 1035424"/>
                          <a:gd name="connsiteY12" fmla="*/ 699982 h 1503351"/>
                          <a:gd name="connsiteX13" fmla="*/ 886666 w 1035424"/>
                          <a:gd name="connsiteY13" fmla="*/ 785894 h 1503351"/>
                          <a:gd name="connsiteX14" fmla="*/ 834932 w 1035424"/>
                          <a:gd name="connsiteY14" fmla="*/ 806719 h 1503351"/>
                          <a:gd name="connsiteX15" fmla="*/ 914400 w 1035424"/>
                          <a:gd name="connsiteY15" fmla="*/ 851169 h 1503351"/>
                          <a:gd name="connsiteX16" fmla="*/ 914400 w 1035424"/>
                          <a:gd name="connsiteY16" fmla="*/ 911680 h 1503351"/>
                          <a:gd name="connsiteX17" fmla="*/ 865375 w 1035424"/>
                          <a:gd name="connsiteY17" fmla="*/ 942030 h 1503351"/>
                          <a:gd name="connsiteX18" fmla="*/ 878821 w 1035424"/>
                          <a:gd name="connsiteY18" fmla="*/ 1015242 h 1503351"/>
                          <a:gd name="connsiteX19" fmla="*/ 953807 w 1035424"/>
                          <a:gd name="connsiteY19" fmla="*/ 984426 h 1503351"/>
                          <a:gd name="connsiteX20" fmla="*/ 1018708 w 1035424"/>
                          <a:gd name="connsiteY20" fmla="*/ 1050073 h 1503351"/>
                          <a:gd name="connsiteX21" fmla="*/ 947644 w 1035424"/>
                          <a:gd name="connsiteY21" fmla="*/ 1115441 h 1503351"/>
                          <a:gd name="connsiteX22" fmla="*/ 945030 w 1035424"/>
                          <a:gd name="connsiteY22" fmla="*/ 1173151 h 1503351"/>
                          <a:gd name="connsiteX23" fmla="*/ 991907 w 1035424"/>
                          <a:gd name="connsiteY23" fmla="*/ 1168763 h 1503351"/>
                          <a:gd name="connsiteX24" fmla="*/ 980795 w 1035424"/>
                          <a:gd name="connsiteY24" fmla="*/ 1220589 h 1503351"/>
                          <a:gd name="connsiteX25" fmla="*/ 1035424 w 1035424"/>
                          <a:gd name="connsiteY25" fmla="*/ 1268027 h 1503351"/>
                          <a:gd name="connsiteX26" fmla="*/ 988359 w 1035424"/>
                          <a:gd name="connsiteY26" fmla="*/ 1375604 h 1503351"/>
                          <a:gd name="connsiteX27" fmla="*/ 921124 w 1035424"/>
                          <a:gd name="connsiteY27" fmla="*/ 1382327 h 1503351"/>
                          <a:gd name="connsiteX28" fmla="*/ 853888 w 1035424"/>
                          <a:gd name="connsiteY28" fmla="*/ 1496627 h 1503351"/>
                          <a:gd name="connsiteX29" fmla="*/ 773206 w 1035424"/>
                          <a:gd name="connsiteY29" fmla="*/ 1415945 h 1503351"/>
                          <a:gd name="connsiteX30" fmla="*/ 632012 w 1035424"/>
                          <a:gd name="connsiteY30" fmla="*/ 1503351 h 1503351"/>
                          <a:gd name="connsiteX31" fmla="*/ 430306 w 1035424"/>
                          <a:gd name="connsiteY31" fmla="*/ 1436116 h 1503351"/>
                          <a:gd name="connsiteX32" fmla="*/ 437030 w 1035424"/>
                          <a:gd name="connsiteY32" fmla="*/ 1375604 h 1503351"/>
                          <a:gd name="connsiteX33" fmla="*/ 416859 w 1035424"/>
                          <a:gd name="connsiteY33" fmla="*/ 1268027 h 1503351"/>
                          <a:gd name="connsiteX34" fmla="*/ 477371 w 1035424"/>
                          <a:gd name="connsiteY34" fmla="*/ 1187345 h 1503351"/>
                          <a:gd name="connsiteX35" fmla="*/ 416859 w 1035424"/>
                          <a:gd name="connsiteY35" fmla="*/ 1194069 h 1503351"/>
                          <a:gd name="connsiteX36" fmla="*/ 376518 w 1035424"/>
                          <a:gd name="connsiteY36" fmla="*/ 1133557 h 1503351"/>
                          <a:gd name="connsiteX37" fmla="*/ 376518 w 1035424"/>
                          <a:gd name="connsiteY37" fmla="*/ 999086 h 1503351"/>
                          <a:gd name="connsiteX38" fmla="*/ 564777 w 1035424"/>
                          <a:gd name="connsiteY38" fmla="*/ 1046151 h 1503351"/>
                          <a:gd name="connsiteX39" fmla="*/ 719418 w 1035424"/>
                          <a:gd name="connsiteY39" fmla="*/ 1079769 h 1503351"/>
                          <a:gd name="connsiteX40" fmla="*/ 766482 w 1035424"/>
                          <a:gd name="connsiteY40" fmla="*/ 972192 h 1503351"/>
                          <a:gd name="connsiteX41" fmla="*/ 672353 w 1035424"/>
                          <a:gd name="connsiteY41" fmla="*/ 851169 h 1503351"/>
                          <a:gd name="connsiteX42" fmla="*/ 584947 w 1035424"/>
                          <a:gd name="connsiteY42" fmla="*/ 851169 h 1503351"/>
                          <a:gd name="connsiteX43" fmla="*/ 578224 w 1035424"/>
                          <a:gd name="connsiteY43" fmla="*/ 857892 h 1503351"/>
                          <a:gd name="connsiteX44" fmla="*/ 430306 w 1035424"/>
                          <a:gd name="connsiteY44" fmla="*/ 804104 h 1503351"/>
                          <a:gd name="connsiteX45" fmla="*/ 342900 w 1035424"/>
                          <a:gd name="connsiteY45" fmla="*/ 945298 h 1503351"/>
                          <a:gd name="connsiteX46" fmla="*/ 302559 w 1035424"/>
                          <a:gd name="connsiteY46" fmla="*/ 1012533 h 1503351"/>
                          <a:gd name="connsiteX47" fmla="*/ 181535 w 1035424"/>
                          <a:gd name="connsiteY47" fmla="*/ 945298 h 1503351"/>
                          <a:gd name="connsiteX48" fmla="*/ 87406 w 1035424"/>
                          <a:gd name="connsiteY48" fmla="*/ 972192 h 1503351"/>
                          <a:gd name="connsiteX49" fmla="*/ 0 w 1035424"/>
                          <a:gd name="connsiteY49" fmla="*/ 972192 h 1503351"/>
                          <a:gd name="connsiteX50" fmla="*/ 61819 w 1035424"/>
                          <a:gd name="connsiteY50" fmla="*/ 812322 h 1503351"/>
                          <a:gd name="connsiteX51" fmla="*/ 179294 w 1035424"/>
                          <a:gd name="connsiteY51" fmla="*/ 826702 h 1503351"/>
                          <a:gd name="connsiteX52" fmla="*/ 288831 w 1035424"/>
                          <a:gd name="connsiteY52" fmla="*/ 826702 h 1503351"/>
                          <a:gd name="connsiteX53" fmla="*/ 308443 w 1035424"/>
                          <a:gd name="connsiteY53" fmla="*/ 776089 h 1503351"/>
                          <a:gd name="connsiteX54" fmla="*/ 252972 w 1035424"/>
                          <a:gd name="connsiteY54" fmla="*/ 697741 h 1503351"/>
                          <a:gd name="connsiteX55" fmla="*/ 163699 w 1035424"/>
                          <a:gd name="connsiteY55" fmla="*/ 650676 h 1503351"/>
                          <a:gd name="connsiteX56" fmla="*/ 215153 w 1035424"/>
                          <a:gd name="connsiteY56" fmla="*/ 514992 h 1503351"/>
                          <a:gd name="connsiteX57" fmla="*/ 295649 w 1035424"/>
                          <a:gd name="connsiteY57" fmla="*/ 526105 h 1503351"/>
                          <a:gd name="connsiteX58" fmla="*/ 321796 w 1035424"/>
                          <a:gd name="connsiteY58" fmla="*/ 463258 h 1503351"/>
                          <a:gd name="connsiteX59" fmla="*/ 239994 w 1035424"/>
                          <a:gd name="connsiteY59" fmla="*/ 424038 h 1503351"/>
                          <a:gd name="connsiteX60" fmla="*/ 313672 w 1035424"/>
                          <a:gd name="connsiteY60" fmla="*/ 304508 h 1503351"/>
                          <a:gd name="connsiteX61" fmla="*/ 391552 w 1035424"/>
                          <a:gd name="connsiteY61" fmla="*/ 371089 h 1503351"/>
                          <a:gd name="connsiteX62" fmla="*/ 440111 w 1035424"/>
                          <a:gd name="connsiteY62" fmla="*/ 372677 h 1503351"/>
                          <a:gd name="connsiteX63" fmla="*/ 448142 w 1035424"/>
                          <a:gd name="connsiteY63" fmla="*/ 272105 h 1503351"/>
                          <a:gd name="connsiteX0" fmla="*/ 448142 w 1018708"/>
                          <a:gd name="connsiteY0" fmla="*/ 272105 h 1503351"/>
                          <a:gd name="connsiteX1" fmla="*/ 369047 w 1018708"/>
                          <a:gd name="connsiteY1" fmla="*/ 124841 h 1503351"/>
                          <a:gd name="connsiteX2" fmla="*/ 573462 w 1018708"/>
                          <a:gd name="connsiteY2" fmla="*/ 122226 h 1503351"/>
                          <a:gd name="connsiteX3" fmla="*/ 558427 w 1018708"/>
                          <a:gd name="connsiteY3" fmla="*/ 196652 h 1503351"/>
                          <a:gd name="connsiteX4" fmla="*/ 610068 w 1018708"/>
                          <a:gd name="connsiteY4" fmla="*/ 258285 h 1503351"/>
                          <a:gd name="connsiteX5" fmla="*/ 765643 w 1018708"/>
                          <a:gd name="connsiteY5" fmla="*/ 292276 h 1503351"/>
                          <a:gd name="connsiteX6" fmla="*/ 739028 w 1018708"/>
                          <a:gd name="connsiteY6" fmla="*/ 336538 h 1503351"/>
                          <a:gd name="connsiteX7" fmla="*/ 746219 w 1018708"/>
                          <a:gd name="connsiteY7" fmla="*/ 373053 h 1503351"/>
                          <a:gd name="connsiteX8" fmla="*/ 800193 w 1018708"/>
                          <a:gd name="connsiteY8" fmla="*/ 509016 h 1503351"/>
                          <a:gd name="connsiteX9" fmla="*/ 636027 w 1018708"/>
                          <a:gd name="connsiteY9" fmla="*/ 552158 h 1503351"/>
                          <a:gd name="connsiteX10" fmla="*/ 600169 w 1018708"/>
                          <a:gd name="connsiteY10" fmla="*/ 681028 h 1503351"/>
                          <a:gd name="connsiteX11" fmla="*/ 720538 w 1018708"/>
                          <a:gd name="connsiteY11" fmla="*/ 743966 h 1503351"/>
                          <a:gd name="connsiteX12" fmla="*/ 863319 w 1018708"/>
                          <a:gd name="connsiteY12" fmla="*/ 699982 h 1503351"/>
                          <a:gd name="connsiteX13" fmla="*/ 886666 w 1018708"/>
                          <a:gd name="connsiteY13" fmla="*/ 785894 h 1503351"/>
                          <a:gd name="connsiteX14" fmla="*/ 834932 w 1018708"/>
                          <a:gd name="connsiteY14" fmla="*/ 806719 h 1503351"/>
                          <a:gd name="connsiteX15" fmla="*/ 914400 w 1018708"/>
                          <a:gd name="connsiteY15" fmla="*/ 851169 h 1503351"/>
                          <a:gd name="connsiteX16" fmla="*/ 914400 w 1018708"/>
                          <a:gd name="connsiteY16" fmla="*/ 911680 h 1503351"/>
                          <a:gd name="connsiteX17" fmla="*/ 865375 w 1018708"/>
                          <a:gd name="connsiteY17" fmla="*/ 942030 h 1503351"/>
                          <a:gd name="connsiteX18" fmla="*/ 878821 w 1018708"/>
                          <a:gd name="connsiteY18" fmla="*/ 1015242 h 1503351"/>
                          <a:gd name="connsiteX19" fmla="*/ 953807 w 1018708"/>
                          <a:gd name="connsiteY19" fmla="*/ 984426 h 1503351"/>
                          <a:gd name="connsiteX20" fmla="*/ 1018708 w 1018708"/>
                          <a:gd name="connsiteY20" fmla="*/ 1050073 h 1503351"/>
                          <a:gd name="connsiteX21" fmla="*/ 947644 w 1018708"/>
                          <a:gd name="connsiteY21" fmla="*/ 1115441 h 1503351"/>
                          <a:gd name="connsiteX22" fmla="*/ 945030 w 1018708"/>
                          <a:gd name="connsiteY22" fmla="*/ 1173151 h 1503351"/>
                          <a:gd name="connsiteX23" fmla="*/ 991907 w 1018708"/>
                          <a:gd name="connsiteY23" fmla="*/ 1168763 h 1503351"/>
                          <a:gd name="connsiteX24" fmla="*/ 980795 w 1018708"/>
                          <a:gd name="connsiteY24" fmla="*/ 1220589 h 1503351"/>
                          <a:gd name="connsiteX25" fmla="*/ 1017962 w 1018708"/>
                          <a:gd name="connsiteY25" fmla="*/ 1271202 h 1503351"/>
                          <a:gd name="connsiteX26" fmla="*/ 988359 w 1018708"/>
                          <a:gd name="connsiteY26" fmla="*/ 1375604 h 1503351"/>
                          <a:gd name="connsiteX27" fmla="*/ 921124 w 1018708"/>
                          <a:gd name="connsiteY27" fmla="*/ 1382327 h 1503351"/>
                          <a:gd name="connsiteX28" fmla="*/ 853888 w 1018708"/>
                          <a:gd name="connsiteY28" fmla="*/ 1496627 h 1503351"/>
                          <a:gd name="connsiteX29" fmla="*/ 773206 w 1018708"/>
                          <a:gd name="connsiteY29" fmla="*/ 1415945 h 1503351"/>
                          <a:gd name="connsiteX30" fmla="*/ 632012 w 1018708"/>
                          <a:gd name="connsiteY30" fmla="*/ 1503351 h 1503351"/>
                          <a:gd name="connsiteX31" fmla="*/ 430306 w 1018708"/>
                          <a:gd name="connsiteY31" fmla="*/ 1436116 h 1503351"/>
                          <a:gd name="connsiteX32" fmla="*/ 437030 w 1018708"/>
                          <a:gd name="connsiteY32" fmla="*/ 1375604 h 1503351"/>
                          <a:gd name="connsiteX33" fmla="*/ 416859 w 1018708"/>
                          <a:gd name="connsiteY33" fmla="*/ 1268027 h 1503351"/>
                          <a:gd name="connsiteX34" fmla="*/ 477371 w 1018708"/>
                          <a:gd name="connsiteY34" fmla="*/ 1187345 h 1503351"/>
                          <a:gd name="connsiteX35" fmla="*/ 416859 w 1018708"/>
                          <a:gd name="connsiteY35" fmla="*/ 1194069 h 1503351"/>
                          <a:gd name="connsiteX36" fmla="*/ 376518 w 1018708"/>
                          <a:gd name="connsiteY36" fmla="*/ 1133557 h 1503351"/>
                          <a:gd name="connsiteX37" fmla="*/ 376518 w 1018708"/>
                          <a:gd name="connsiteY37" fmla="*/ 999086 h 1503351"/>
                          <a:gd name="connsiteX38" fmla="*/ 564777 w 1018708"/>
                          <a:gd name="connsiteY38" fmla="*/ 1046151 h 1503351"/>
                          <a:gd name="connsiteX39" fmla="*/ 719418 w 1018708"/>
                          <a:gd name="connsiteY39" fmla="*/ 1079769 h 1503351"/>
                          <a:gd name="connsiteX40" fmla="*/ 766482 w 1018708"/>
                          <a:gd name="connsiteY40" fmla="*/ 972192 h 1503351"/>
                          <a:gd name="connsiteX41" fmla="*/ 672353 w 1018708"/>
                          <a:gd name="connsiteY41" fmla="*/ 851169 h 1503351"/>
                          <a:gd name="connsiteX42" fmla="*/ 584947 w 1018708"/>
                          <a:gd name="connsiteY42" fmla="*/ 851169 h 1503351"/>
                          <a:gd name="connsiteX43" fmla="*/ 578224 w 1018708"/>
                          <a:gd name="connsiteY43" fmla="*/ 857892 h 1503351"/>
                          <a:gd name="connsiteX44" fmla="*/ 430306 w 1018708"/>
                          <a:gd name="connsiteY44" fmla="*/ 804104 h 1503351"/>
                          <a:gd name="connsiteX45" fmla="*/ 342900 w 1018708"/>
                          <a:gd name="connsiteY45" fmla="*/ 945298 h 1503351"/>
                          <a:gd name="connsiteX46" fmla="*/ 302559 w 1018708"/>
                          <a:gd name="connsiteY46" fmla="*/ 1012533 h 1503351"/>
                          <a:gd name="connsiteX47" fmla="*/ 181535 w 1018708"/>
                          <a:gd name="connsiteY47" fmla="*/ 945298 h 1503351"/>
                          <a:gd name="connsiteX48" fmla="*/ 87406 w 1018708"/>
                          <a:gd name="connsiteY48" fmla="*/ 972192 h 1503351"/>
                          <a:gd name="connsiteX49" fmla="*/ 0 w 1018708"/>
                          <a:gd name="connsiteY49" fmla="*/ 972192 h 1503351"/>
                          <a:gd name="connsiteX50" fmla="*/ 61819 w 1018708"/>
                          <a:gd name="connsiteY50" fmla="*/ 812322 h 1503351"/>
                          <a:gd name="connsiteX51" fmla="*/ 179294 w 1018708"/>
                          <a:gd name="connsiteY51" fmla="*/ 826702 h 1503351"/>
                          <a:gd name="connsiteX52" fmla="*/ 288831 w 1018708"/>
                          <a:gd name="connsiteY52" fmla="*/ 826702 h 1503351"/>
                          <a:gd name="connsiteX53" fmla="*/ 308443 w 1018708"/>
                          <a:gd name="connsiteY53" fmla="*/ 776089 h 1503351"/>
                          <a:gd name="connsiteX54" fmla="*/ 252972 w 1018708"/>
                          <a:gd name="connsiteY54" fmla="*/ 697741 h 1503351"/>
                          <a:gd name="connsiteX55" fmla="*/ 163699 w 1018708"/>
                          <a:gd name="connsiteY55" fmla="*/ 650676 h 1503351"/>
                          <a:gd name="connsiteX56" fmla="*/ 215153 w 1018708"/>
                          <a:gd name="connsiteY56" fmla="*/ 514992 h 1503351"/>
                          <a:gd name="connsiteX57" fmla="*/ 295649 w 1018708"/>
                          <a:gd name="connsiteY57" fmla="*/ 526105 h 1503351"/>
                          <a:gd name="connsiteX58" fmla="*/ 321796 w 1018708"/>
                          <a:gd name="connsiteY58" fmla="*/ 463258 h 1503351"/>
                          <a:gd name="connsiteX59" fmla="*/ 239994 w 1018708"/>
                          <a:gd name="connsiteY59" fmla="*/ 424038 h 1503351"/>
                          <a:gd name="connsiteX60" fmla="*/ 313672 w 1018708"/>
                          <a:gd name="connsiteY60" fmla="*/ 304508 h 1503351"/>
                          <a:gd name="connsiteX61" fmla="*/ 391552 w 1018708"/>
                          <a:gd name="connsiteY61" fmla="*/ 371089 h 1503351"/>
                          <a:gd name="connsiteX62" fmla="*/ 440111 w 1018708"/>
                          <a:gd name="connsiteY62" fmla="*/ 372677 h 1503351"/>
                          <a:gd name="connsiteX63" fmla="*/ 448142 w 1018708"/>
                          <a:gd name="connsiteY63" fmla="*/ 272105 h 1503351"/>
                          <a:gd name="connsiteX0" fmla="*/ 448142 w 1018708"/>
                          <a:gd name="connsiteY0" fmla="*/ 272105 h 1503351"/>
                          <a:gd name="connsiteX1" fmla="*/ 369047 w 1018708"/>
                          <a:gd name="connsiteY1" fmla="*/ 124841 h 1503351"/>
                          <a:gd name="connsiteX2" fmla="*/ 573462 w 1018708"/>
                          <a:gd name="connsiteY2" fmla="*/ 122226 h 1503351"/>
                          <a:gd name="connsiteX3" fmla="*/ 558427 w 1018708"/>
                          <a:gd name="connsiteY3" fmla="*/ 196652 h 1503351"/>
                          <a:gd name="connsiteX4" fmla="*/ 610068 w 1018708"/>
                          <a:gd name="connsiteY4" fmla="*/ 258285 h 1503351"/>
                          <a:gd name="connsiteX5" fmla="*/ 765643 w 1018708"/>
                          <a:gd name="connsiteY5" fmla="*/ 292276 h 1503351"/>
                          <a:gd name="connsiteX6" fmla="*/ 739028 w 1018708"/>
                          <a:gd name="connsiteY6" fmla="*/ 336538 h 1503351"/>
                          <a:gd name="connsiteX7" fmla="*/ 746219 w 1018708"/>
                          <a:gd name="connsiteY7" fmla="*/ 373053 h 1503351"/>
                          <a:gd name="connsiteX8" fmla="*/ 800193 w 1018708"/>
                          <a:gd name="connsiteY8" fmla="*/ 509016 h 1503351"/>
                          <a:gd name="connsiteX9" fmla="*/ 636027 w 1018708"/>
                          <a:gd name="connsiteY9" fmla="*/ 552158 h 1503351"/>
                          <a:gd name="connsiteX10" fmla="*/ 600169 w 1018708"/>
                          <a:gd name="connsiteY10" fmla="*/ 681028 h 1503351"/>
                          <a:gd name="connsiteX11" fmla="*/ 720538 w 1018708"/>
                          <a:gd name="connsiteY11" fmla="*/ 743966 h 1503351"/>
                          <a:gd name="connsiteX12" fmla="*/ 863319 w 1018708"/>
                          <a:gd name="connsiteY12" fmla="*/ 699982 h 1503351"/>
                          <a:gd name="connsiteX13" fmla="*/ 886666 w 1018708"/>
                          <a:gd name="connsiteY13" fmla="*/ 785894 h 1503351"/>
                          <a:gd name="connsiteX14" fmla="*/ 834932 w 1018708"/>
                          <a:gd name="connsiteY14" fmla="*/ 806719 h 1503351"/>
                          <a:gd name="connsiteX15" fmla="*/ 914400 w 1018708"/>
                          <a:gd name="connsiteY15" fmla="*/ 851169 h 1503351"/>
                          <a:gd name="connsiteX16" fmla="*/ 914400 w 1018708"/>
                          <a:gd name="connsiteY16" fmla="*/ 911680 h 1503351"/>
                          <a:gd name="connsiteX17" fmla="*/ 865375 w 1018708"/>
                          <a:gd name="connsiteY17" fmla="*/ 942030 h 1503351"/>
                          <a:gd name="connsiteX18" fmla="*/ 878821 w 1018708"/>
                          <a:gd name="connsiteY18" fmla="*/ 1015242 h 1503351"/>
                          <a:gd name="connsiteX19" fmla="*/ 953807 w 1018708"/>
                          <a:gd name="connsiteY19" fmla="*/ 984426 h 1503351"/>
                          <a:gd name="connsiteX20" fmla="*/ 1018708 w 1018708"/>
                          <a:gd name="connsiteY20" fmla="*/ 1050073 h 1503351"/>
                          <a:gd name="connsiteX21" fmla="*/ 947644 w 1018708"/>
                          <a:gd name="connsiteY21" fmla="*/ 1115441 h 1503351"/>
                          <a:gd name="connsiteX22" fmla="*/ 945030 w 1018708"/>
                          <a:gd name="connsiteY22" fmla="*/ 1173151 h 1503351"/>
                          <a:gd name="connsiteX23" fmla="*/ 991907 w 1018708"/>
                          <a:gd name="connsiteY23" fmla="*/ 1168763 h 1503351"/>
                          <a:gd name="connsiteX24" fmla="*/ 980795 w 1018708"/>
                          <a:gd name="connsiteY24" fmla="*/ 1220589 h 1503351"/>
                          <a:gd name="connsiteX25" fmla="*/ 1017962 w 1018708"/>
                          <a:gd name="connsiteY25" fmla="*/ 1271202 h 1503351"/>
                          <a:gd name="connsiteX26" fmla="*/ 970896 w 1018708"/>
                          <a:gd name="connsiteY26" fmla="*/ 1377191 h 1503351"/>
                          <a:gd name="connsiteX27" fmla="*/ 921124 w 1018708"/>
                          <a:gd name="connsiteY27" fmla="*/ 1382327 h 1503351"/>
                          <a:gd name="connsiteX28" fmla="*/ 853888 w 1018708"/>
                          <a:gd name="connsiteY28" fmla="*/ 1496627 h 1503351"/>
                          <a:gd name="connsiteX29" fmla="*/ 773206 w 1018708"/>
                          <a:gd name="connsiteY29" fmla="*/ 1415945 h 1503351"/>
                          <a:gd name="connsiteX30" fmla="*/ 632012 w 1018708"/>
                          <a:gd name="connsiteY30" fmla="*/ 1503351 h 1503351"/>
                          <a:gd name="connsiteX31" fmla="*/ 430306 w 1018708"/>
                          <a:gd name="connsiteY31" fmla="*/ 1436116 h 1503351"/>
                          <a:gd name="connsiteX32" fmla="*/ 437030 w 1018708"/>
                          <a:gd name="connsiteY32" fmla="*/ 1375604 h 1503351"/>
                          <a:gd name="connsiteX33" fmla="*/ 416859 w 1018708"/>
                          <a:gd name="connsiteY33" fmla="*/ 1268027 h 1503351"/>
                          <a:gd name="connsiteX34" fmla="*/ 477371 w 1018708"/>
                          <a:gd name="connsiteY34" fmla="*/ 1187345 h 1503351"/>
                          <a:gd name="connsiteX35" fmla="*/ 416859 w 1018708"/>
                          <a:gd name="connsiteY35" fmla="*/ 1194069 h 1503351"/>
                          <a:gd name="connsiteX36" fmla="*/ 376518 w 1018708"/>
                          <a:gd name="connsiteY36" fmla="*/ 1133557 h 1503351"/>
                          <a:gd name="connsiteX37" fmla="*/ 376518 w 1018708"/>
                          <a:gd name="connsiteY37" fmla="*/ 999086 h 1503351"/>
                          <a:gd name="connsiteX38" fmla="*/ 564777 w 1018708"/>
                          <a:gd name="connsiteY38" fmla="*/ 1046151 h 1503351"/>
                          <a:gd name="connsiteX39" fmla="*/ 719418 w 1018708"/>
                          <a:gd name="connsiteY39" fmla="*/ 1079769 h 1503351"/>
                          <a:gd name="connsiteX40" fmla="*/ 766482 w 1018708"/>
                          <a:gd name="connsiteY40" fmla="*/ 972192 h 1503351"/>
                          <a:gd name="connsiteX41" fmla="*/ 672353 w 1018708"/>
                          <a:gd name="connsiteY41" fmla="*/ 851169 h 1503351"/>
                          <a:gd name="connsiteX42" fmla="*/ 584947 w 1018708"/>
                          <a:gd name="connsiteY42" fmla="*/ 851169 h 1503351"/>
                          <a:gd name="connsiteX43" fmla="*/ 578224 w 1018708"/>
                          <a:gd name="connsiteY43" fmla="*/ 857892 h 1503351"/>
                          <a:gd name="connsiteX44" fmla="*/ 430306 w 1018708"/>
                          <a:gd name="connsiteY44" fmla="*/ 804104 h 1503351"/>
                          <a:gd name="connsiteX45" fmla="*/ 342900 w 1018708"/>
                          <a:gd name="connsiteY45" fmla="*/ 945298 h 1503351"/>
                          <a:gd name="connsiteX46" fmla="*/ 302559 w 1018708"/>
                          <a:gd name="connsiteY46" fmla="*/ 1012533 h 1503351"/>
                          <a:gd name="connsiteX47" fmla="*/ 181535 w 1018708"/>
                          <a:gd name="connsiteY47" fmla="*/ 945298 h 1503351"/>
                          <a:gd name="connsiteX48" fmla="*/ 87406 w 1018708"/>
                          <a:gd name="connsiteY48" fmla="*/ 972192 h 1503351"/>
                          <a:gd name="connsiteX49" fmla="*/ 0 w 1018708"/>
                          <a:gd name="connsiteY49" fmla="*/ 972192 h 1503351"/>
                          <a:gd name="connsiteX50" fmla="*/ 61819 w 1018708"/>
                          <a:gd name="connsiteY50" fmla="*/ 812322 h 1503351"/>
                          <a:gd name="connsiteX51" fmla="*/ 179294 w 1018708"/>
                          <a:gd name="connsiteY51" fmla="*/ 826702 h 1503351"/>
                          <a:gd name="connsiteX52" fmla="*/ 288831 w 1018708"/>
                          <a:gd name="connsiteY52" fmla="*/ 826702 h 1503351"/>
                          <a:gd name="connsiteX53" fmla="*/ 308443 w 1018708"/>
                          <a:gd name="connsiteY53" fmla="*/ 776089 h 1503351"/>
                          <a:gd name="connsiteX54" fmla="*/ 252972 w 1018708"/>
                          <a:gd name="connsiteY54" fmla="*/ 697741 h 1503351"/>
                          <a:gd name="connsiteX55" fmla="*/ 163699 w 1018708"/>
                          <a:gd name="connsiteY55" fmla="*/ 650676 h 1503351"/>
                          <a:gd name="connsiteX56" fmla="*/ 215153 w 1018708"/>
                          <a:gd name="connsiteY56" fmla="*/ 514992 h 1503351"/>
                          <a:gd name="connsiteX57" fmla="*/ 295649 w 1018708"/>
                          <a:gd name="connsiteY57" fmla="*/ 526105 h 1503351"/>
                          <a:gd name="connsiteX58" fmla="*/ 321796 w 1018708"/>
                          <a:gd name="connsiteY58" fmla="*/ 463258 h 1503351"/>
                          <a:gd name="connsiteX59" fmla="*/ 239994 w 1018708"/>
                          <a:gd name="connsiteY59" fmla="*/ 424038 h 1503351"/>
                          <a:gd name="connsiteX60" fmla="*/ 313672 w 1018708"/>
                          <a:gd name="connsiteY60" fmla="*/ 304508 h 1503351"/>
                          <a:gd name="connsiteX61" fmla="*/ 391552 w 1018708"/>
                          <a:gd name="connsiteY61" fmla="*/ 371089 h 1503351"/>
                          <a:gd name="connsiteX62" fmla="*/ 440111 w 1018708"/>
                          <a:gd name="connsiteY62" fmla="*/ 372677 h 1503351"/>
                          <a:gd name="connsiteX63" fmla="*/ 448142 w 1018708"/>
                          <a:gd name="connsiteY63" fmla="*/ 272105 h 1503351"/>
                          <a:gd name="connsiteX0" fmla="*/ 448142 w 1018708"/>
                          <a:gd name="connsiteY0" fmla="*/ 272105 h 1503351"/>
                          <a:gd name="connsiteX1" fmla="*/ 369047 w 1018708"/>
                          <a:gd name="connsiteY1" fmla="*/ 124841 h 1503351"/>
                          <a:gd name="connsiteX2" fmla="*/ 573462 w 1018708"/>
                          <a:gd name="connsiteY2" fmla="*/ 122226 h 1503351"/>
                          <a:gd name="connsiteX3" fmla="*/ 558427 w 1018708"/>
                          <a:gd name="connsiteY3" fmla="*/ 196652 h 1503351"/>
                          <a:gd name="connsiteX4" fmla="*/ 610068 w 1018708"/>
                          <a:gd name="connsiteY4" fmla="*/ 258285 h 1503351"/>
                          <a:gd name="connsiteX5" fmla="*/ 765643 w 1018708"/>
                          <a:gd name="connsiteY5" fmla="*/ 292276 h 1503351"/>
                          <a:gd name="connsiteX6" fmla="*/ 739028 w 1018708"/>
                          <a:gd name="connsiteY6" fmla="*/ 336538 h 1503351"/>
                          <a:gd name="connsiteX7" fmla="*/ 746219 w 1018708"/>
                          <a:gd name="connsiteY7" fmla="*/ 373053 h 1503351"/>
                          <a:gd name="connsiteX8" fmla="*/ 800193 w 1018708"/>
                          <a:gd name="connsiteY8" fmla="*/ 509016 h 1503351"/>
                          <a:gd name="connsiteX9" fmla="*/ 636027 w 1018708"/>
                          <a:gd name="connsiteY9" fmla="*/ 552158 h 1503351"/>
                          <a:gd name="connsiteX10" fmla="*/ 600169 w 1018708"/>
                          <a:gd name="connsiteY10" fmla="*/ 681028 h 1503351"/>
                          <a:gd name="connsiteX11" fmla="*/ 720538 w 1018708"/>
                          <a:gd name="connsiteY11" fmla="*/ 743966 h 1503351"/>
                          <a:gd name="connsiteX12" fmla="*/ 863319 w 1018708"/>
                          <a:gd name="connsiteY12" fmla="*/ 699982 h 1503351"/>
                          <a:gd name="connsiteX13" fmla="*/ 886666 w 1018708"/>
                          <a:gd name="connsiteY13" fmla="*/ 785894 h 1503351"/>
                          <a:gd name="connsiteX14" fmla="*/ 834932 w 1018708"/>
                          <a:gd name="connsiteY14" fmla="*/ 806719 h 1503351"/>
                          <a:gd name="connsiteX15" fmla="*/ 914400 w 1018708"/>
                          <a:gd name="connsiteY15" fmla="*/ 851169 h 1503351"/>
                          <a:gd name="connsiteX16" fmla="*/ 914400 w 1018708"/>
                          <a:gd name="connsiteY16" fmla="*/ 911680 h 1503351"/>
                          <a:gd name="connsiteX17" fmla="*/ 865375 w 1018708"/>
                          <a:gd name="connsiteY17" fmla="*/ 942030 h 1503351"/>
                          <a:gd name="connsiteX18" fmla="*/ 878821 w 1018708"/>
                          <a:gd name="connsiteY18" fmla="*/ 1015242 h 1503351"/>
                          <a:gd name="connsiteX19" fmla="*/ 953807 w 1018708"/>
                          <a:gd name="connsiteY19" fmla="*/ 984426 h 1503351"/>
                          <a:gd name="connsiteX20" fmla="*/ 1018708 w 1018708"/>
                          <a:gd name="connsiteY20" fmla="*/ 1050073 h 1503351"/>
                          <a:gd name="connsiteX21" fmla="*/ 947644 w 1018708"/>
                          <a:gd name="connsiteY21" fmla="*/ 1115441 h 1503351"/>
                          <a:gd name="connsiteX22" fmla="*/ 945030 w 1018708"/>
                          <a:gd name="connsiteY22" fmla="*/ 1173151 h 1503351"/>
                          <a:gd name="connsiteX23" fmla="*/ 991907 w 1018708"/>
                          <a:gd name="connsiteY23" fmla="*/ 1168763 h 1503351"/>
                          <a:gd name="connsiteX24" fmla="*/ 980795 w 1018708"/>
                          <a:gd name="connsiteY24" fmla="*/ 1220589 h 1503351"/>
                          <a:gd name="connsiteX25" fmla="*/ 1017962 w 1018708"/>
                          <a:gd name="connsiteY25" fmla="*/ 1271202 h 1503351"/>
                          <a:gd name="connsiteX26" fmla="*/ 970896 w 1018708"/>
                          <a:gd name="connsiteY26" fmla="*/ 1377191 h 1503351"/>
                          <a:gd name="connsiteX27" fmla="*/ 929062 w 1018708"/>
                          <a:gd name="connsiteY27" fmla="*/ 1488689 h 1503351"/>
                          <a:gd name="connsiteX28" fmla="*/ 853888 w 1018708"/>
                          <a:gd name="connsiteY28" fmla="*/ 1496627 h 1503351"/>
                          <a:gd name="connsiteX29" fmla="*/ 773206 w 1018708"/>
                          <a:gd name="connsiteY29" fmla="*/ 1415945 h 1503351"/>
                          <a:gd name="connsiteX30" fmla="*/ 632012 w 1018708"/>
                          <a:gd name="connsiteY30" fmla="*/ 1503351 h 1503351"/>
                          <a:gd name="connsiteX31" fmla="*/ 430306 w 1018708"/>
                          <a:gd name="connsiteY31" fmla="*/ 1436116 h 1503351"/>
                          <a:gd name="connsiteX32" fmla="*/ 437030 w 1018708"/>
                          <a:gd name="connsiteY32" fmla="*/ 1375604 h 1503351"/>
                          <a:gd name="connsiteX33" fmla="*/ 416859 w 1018708"/>
                          <a:gd name="connsiteY33" fmla="*/ 1268027 h 1503351"/>
                          <a:gd name="connsiteX34" fmla="*/ 477371 w 1018708"/>
                          <a:gd name="connsiteY34" fmla="*/ 1187345 h 1503351"/>
                          <a:gd name="connsiteX35" fmla="*/ 416859 w 1018708"/>
                          <a:gd name="connsiteY35" fmla="*/ 1194069 h 1503351"/>
                          <a:gd name="connsiteX36" fmla="*/ 376518 w 1018708"/>
                          <a:gd name="connsiteY36" fmla="*/ 1133557 h 1503351"/>
                          <a:gd name="connsiteX37" fmla="*/ 376518 w 1018708"/>
                          <a:gd name="connsiteY37" fmla="*/ 999086 h 1503351"/>
                          <a:gd name="connsiteX38" fmla="*/ 564777 w 1018708"/>
                          <a:gd name="connsiteY38" fmla="*/ 1046151 h 1503351"/>
                          <a:gd name="connsiteX39" fmla="*/ 719418 w 1018708"/>
                          <a:gd name="connsiteY39" fmla="*/ 1079769 h 1503351"/>
                          <a:gd name="connsiteX40" fmla="*/ 766482 w 1018708"/>
                          <a:gd name="connsiteY40" fmla="*/ 972192 h 1503351"/>
                          <a:gd name="connsiteX41" fmla="*/ 672353 w 1018708"/>
                          <a:gd name="connsiteY41" fmla="*/ 851169 h 1503351"/>
                          <a:gd name="connsiteX42" fmla="*/ 584947 w 1018708"/>
                          <a:gd name="connsiteY42" fmla="*/ 851169 h 1503351"/>
                          <a:gd name="connsiteX43" fmla="*/ 578224 w 1018708"/>
                          <a:gd name="connsiteY43" fmla="*/ 857892 h 1503351"/>
                          <a:gd name="connsiteX44" fmla="*/ 430306 w 1018708"/>
                          <a:gd name="connsiteY44" fmla="*/ 804104 h 1503351"/>
                          <a:gd name="connsiteX45" fmla="*/ 342900 w 1018708"/>
                          <a:gd name="connsiteY45" fmla="*/ 945298 h 1503351"/>
                          <a:gd name="connsiteX46" fmla="*/ 302559 w 1018708"/>
                          <a:gd name="connsiteY46" fmla="*/ 1012533 h 1503351"/>
                          <a:gd name="connsiteX47" fmla="*/ 181535 w 1018708"/>
                          <a:gd name="connsiteY47" fmla="*/ 945298 h 1503351"/>
                          <a:gd name="connsiteX48" fmla="*/ 87406 w 1018708"/>
                          <a:gd name="connsiteY48" fmla="*/ 972192 h 1503351"/>
                          <a:gd name="connsiteX49" fmla="*/ 0 w 1018708"/>
                          <a:gd name="connsiteY49" fmla="*/ 972192 h 1503351"/>
                          <a:gd name="connsiteX50" fmla="*/ 61819 w 1018708"/>
                          <a:gd name="connsiteY50" fmla="*/ 812322 h 1503351"/>
                          <a:gd name="connsiteX51" fmla="*/ 179294 w 1018708"/>
                          <a:gd name="connsiteY51" fmla="*/ 826702 h 1503351"/>
                          <a:gd name="connsiteX52" fmla="*/ 288831 w 1018708"/>
                          <a:gd name="connsiteY52" fmla="*/ 826702 h 1503351"/>
                          <a:gd name="connsiteX53" fmla="*/ 308443 w 1018708"/>
                          <a:gd name="connsiteY53" fmla="*/ 776089 h 1503351"/>
                          <a:gd name="connsiteX54" fmla="*/ 252972 w 1018708"/>
                          <a:gd name="connsiteY54" fmla="*/ 697741 h 1503351"/>
                          <a:gd name="connsiteX55" fmla="*/ 163699 w 1018708"/>
                          <a:gd name="connsiteY55" fmla="*/ 650676 h 1503351"/>
                          <a:gd name="connsiteX56" fmla="*/ 215153 w 1018708"/>
                          <a:gd name="connsiteY56" fmla="*/ 514992 h 1503351"/>
                          <a:gd name="connsiteX57" fmla="*/ 295649 w 1018708"/>
                          <a:gd name="connsiteY57" fmla="*/ 526105 h 1503351"/>
                          <a:gd name="connsiteX58" fmla="*/ 321796 w 1018708"/>
                          <a:gd name="connsiteY58" fmla="*/ 463258 h 1503351"/>
                          <a:gd name="connsiteX59" fmla="*/ 239994 w 1018708"/>
                          <a:gd name="connsiteY59" fmla="*/ 424038 h 1503351"/>
                          <a:gd name="connsiteX60" fmla="*/ 313672 w 1018708"/>
                          <a:gd name="connsiteY60" fmla="*/ 304508 h 1503351"/>
                          <a:gd name="connsiteX61" fmla="*/ 391552 w 1018708"/>
                          <a:gd name="connsiteY61" fmla="*/ 371089 h 1503351"/>
                          <a:gd name="connsiteX62" fmla="*/ 440111 w 1018708"/>
                          <a:gd name="connsiteY62" fmla="*/ 372677 h 1503351"/>
                          <a:gd name="connsiteX63" fmla="*/ 448142 w 1018708"/>
                          <a:gd name="connsiteY63" fmla="*/ 272105 h 1503351"/>
                          <a:gd name="connsiteX0" fmla="*/ 448142 w 1018708"/>
                          <a:gd name="connsiteY0" fmla="*/ 272105 h 1503351"/>
                          <a:gd name="connsiteX1" fmla="*/ 369047 w 1018708"/>
                          <a:gd name="connsiteY1" fmla="*/ 124841 h 1503351"/>
                          <a:gd name="connsiteX2" fmla="*/ 573462 w 1018708"/>
                          <a:gd name="connsiteY2" fmla="*/ 122226 h 1503351"/>
                          <a:gd name="connsiteX3" fmla="*/ 558427 w 1018708"/>
                          <a:gd name="connsiteY3" fmla="*/ 196652 h 1503351"/>
                          <a:gd name="connsiteX4" fmla="*/ 610068 w 1018708"/>
                          <a:gd name="connsiteY4" fmla="*/ 258285 h 1503351"/>
                          <a:gd name="connsiteX5" fmla="*/ 765643 w 1018708"/>
                          <a:gd name="connsiteY5" fmla="*/ 292276 h 1503351"/>
                          <a:gd name="connsiteX6" fmla="*/ 739028 w 1018708"/>
                          <a:gd name="connsiteY6" fmla="*/ 336538 h 1503351"/>
                          <a:gd name="connsiteX7" fmla="*/ 746219 w 1018708"/>
                          <a:gd name="connsiteY7" fmla="*/ 373053 h 1503351"/>
                          <a:gd name="connsiteX8" fmla="*/ 800193 w 1018708"/>
                          <a:gd name="connsiteY8" fmla="*/ 509016 h 1503351"/>
                          <a:gd name="connsiteX9" fmla="*/ 636027 w 1018708"/>
                          <a:gd name="connsiteY9" fmla="*/ 552158 h 1503351"/>
                          <a:gd name="connsiteX10" fmla="*/ 600169 w 1018708"/>
                          <a:gd name="connsiteY10" fmla="*/ 681028 h 1503351"/>
                          <a:gd name="connsiteX11" fmla="*/ 720538 w 1018708"/>
                          <a:gd name="connsiteY11" fmla="*/ 743966 h 1503351"/>
                          <a:gd name="connsiteX12" fmla="*/ 863319 w 1018708"/>
                          <a:gd name="connsiteY12" fmla="*/ 699982 h 1503351"/>
                          <a:gd name="connsiteX13" fmla="*/ 886666 w 1018708"/>
                          <a:gd name="connsiteY13" fmla="*/ 785894 h 1503351"/>
                          <a:gd name="connsiteX14" fmla="*/ 834932 w 1018708"/>
                          <a:gd name="connsiteY14" fmla="*/ 806719 h 1503351"/>
                          <a:gd name="connsiteX15" fmla="*/ 914400 w 1018708"/>
                          <a:gd name="connsiteY15" fmla="*/ 851169 h 1503351"/>
                          <a:gd name="connsiteX16" fmla="*/ 914400 w 1018708"/>
                          <a:gd name="connsiteY16" fmla="*/ 911680 h 1503351"/>
                          <a:gd name="connsiteX17" fmla="*/ 865375 w 1018708"/>
                          <a:gd name="connsiteY17" fmla="*/ 942030 h 1503351"/>
                          <a:gd name="connsiteX18" fmla="*/ 878821 w 1018708"/>
                          <a:gd name="connsiteY18" fmla="*/ 1015242 h 1503351"/>
                          <a:gd name="connsiteX19" fmla="*/ 953807 w 1018708"/>
                          <a:gd name="connsiteY19" fmla="*/ 984426 h 1503351"/>
                          <a:gd name="connsiteX20" fmla="*/ 1018708 w 1018708"/>
                          <a:gd name="connsiteY20" fmla="*/ 1050073 h 1503351"/>
                          <a:gd name="connsiteX21" fmla="*/ 947644 w 1018708"/>
                          <a:gd name="connsiteY21" fmla="*/ 1115441 h 1503351"/>
                          <a:gd name="connsiteX22" fmla="*/ 945030 w 1018708"/>
                          <a:gd name="connsiteY22" fmla="*/ 1173151 h 1503351"/>
                          <a:gd name="connsiteX23" fmla="*/ 991907 w 1018708"/>
                          <a:gd name="connsiteY23" fmla="*/ 1168763 h 1503351"/>
                          <a:gd name="connsiteX24" fmla="*/ 980795 w 1018708"/>
                          <a:gd name="connsiteY24" fmla="*/ 1220589 h 1503351"/>
                          <a:gd name="connsiteX25" fmla="*/ 1017962 w 1018708"/>
                          <a:gd name="connsiteY25" fmla="*/ 1271202 h 1503351"/>
                          <a:gd name="connsiteX26" fmla="*/ 970896 w 1018708"/>
                          <a:gd name="connsiteY26" fmla="*/ 1377191 h 1503351"/>
                          <a:gd name="connsiteX27" fmla="*/ 929062 w 1018708"/>
                          <a:gd name="connsiteY27" fmla="*/ 1488689 h 1503351"/>
                          <a:gd name="connsiteX28" fmla="*/ 838013 w 1018708"/>
                          <a:gd name="connsiteY28" fmla="*/ 1477577 h 1503351"/>
                          <a:gd name="connsiteX29" fmla="*/ 773206 w 1018708"/>
                          <a:gd name="connsiteY29" fmla="*/ 1415945 h 1503351"/>
                          <a:gd name="connsiteX30" fmla="*/ 632012 w 1018708"/>
                          <a:gd name="connsiteY30" fmla="*/ 1503351 h 1503351"/>
                          <a:gd name="connsiteX31" fmla="*/ 430306 w 1018708"/>
                          <a:gd name="connsiteY31" fmla="*/ 1436116 h 1503351"/>
                          <a:gd name="connsiteX32" fmla="*/ 437030 w 1018708"/>
                          <a:gd name="connsiteY32" fmla="*/ 1375604 h 1503351"/>
                          <a:gd name="connsiteX33" fmla="*/ 416859 w 1018708"/>
                          <a:gd name="connsiteY33" fmla="*/ 1268027 h 1503351"/>
                          <a:gd name="connsiteX34" fmla="*/ 477371 w 1018708"/>
                          <a:gd name="connsiteY34" fmla="*/ 1187345 h 1503351"/>
                          <a:gd name="connsiteX35" fmla="*/ 416859 w 1018708"/>
                          <a:gd name="connsiteY35" fmla="*/ 1194069 h 1503351"/>
                          <a:gd name="connsiteX36" fmla="*/ 376518 w 1018708"/>
                          <a:gd name="connsiteY36" fmla="*/ 1133557 h 1503351"/>
                          <a:gd name="connsiteX37" fmla="*/ 376518 w 1018708"/>
                          <a:gd name="connsiteY37" fmla="*/ 999086 h 1503351"/>
                          <a:gd name="connsiteX38" fmla="*/ 564777 w 1018708"/>
                          <a:gd name="connsiteY38" fmla="*/ 1046151 h 1503351"/>
                          <a:gd name="connsiteX39" fmla="*/ 719418 w 1018708"/>
                          <a:gd name="connsiteY39" fmla="*/ 1079769 h 1503351"/>
                          <a:gd name="connsiteX40" fmla="*/ 766482 w 1018708"/>
                          <a:gd name="connsiteY40" fmla="*/ 972192 h 1503351"/>
                          <a:gd name="connsiteX41" fmla="*/ 672353 w 1018708"/>
                          <a:gd name="connsiteY41" fmla="*/ 851169 h 1503351"/>
                          <a:gd name="connsiteX42" fmla="*/ 584947 w 1018708"/>
                          <a:gd name="connsiteY42" fmla="*/ 851169 h 1503351"/>
                          <a:gd name="connsiteX43" fmla="*/ 578224 w 1018708"/>
                          <a:gd name="connsiteY43" fmla="*/ 857892 h 1503351"/>
                          <a:gd name="connsiteX44" fmla="*/ 430306 w 1018708"/>
                          <a:gd name="connsiteY44" fmla="*/ 804104 h 1503351"/>
                          <a:gd name="connsiteX45" fmla="*/ 342900 w 1018708"/>
                          <a:gd name="connsiteY45" fmla="*/ 945298 h 1503351"/>
                          <a:gd name="connsiteX46" fmla="*/ 302559 w 1018708"/>
                          <a:gd name="connsiteY46" fmla="*/ 1012533 h 1503351"/>
                          <a:gd name="connsiteX47" fmla="*/ 181535 w 1018708"/>
                          <a:gd name="connsiteY47" fmla="*/ 945298 h 1503351"/>
                          <a:gd name="connsiteX48" fmla="*/ 87406 w 1018708"/>
                          <a:gd name="connsiteY48" fmla="*/ 972192 h 1503351"/>
                          <a:gd name="connsiteX49" fmla="*/ 0 w 1018708"/>
                          <a:gd name="connsiteY49" fmla="*/ 972192 h 1503351"/>
                          <a:gd name="connsiteX50" fmla="*/ 61819 w 1018708"/>
                          <a:gd name="connsiteY50" fmla="*/ 812322 h 1503351"/>
                          <a:gd name="connsiteX51" fmla="*/ 179294 w 1018708"/>
                          <a:gd name="connsiteY51" fmla="*/ 826702 h 1503351"/>
                          <a:gd name="connsiteX52" fmla="*/ 288831 w 1018708"/>
                          <a:gd name="connsiteY52" fmla="*/ 826702 h 1503351"/>
                          <a:gd name="connsiteX53" fmla="*/ 308443 w 1018708"/>
                          <a:gd name="connsiteY53" fmla="*/ 776089 h 1503351"/>
                          <a:gd name="connsiteX54" fmla="*/ 252972 w 1018708"/>
                          <a:gd name="connsiteY54" fmla="*/ 697741 h 1503351"/>
                          <a:gd name="connsiteX55" fmla="*/ 163699 w 1018708"/>
                          <a:gd name="connsiteY55" fmla="*/ 650676 h 1503351"/>
                          <a:gd name="connsiteX56" fmla="*/ 215153 w 1018708"/>
                          <a:gd name="connsiteY56" fmla="*/ 514992 h 1503351"/>
                          <a:gd name="connsiteX57" fmla="*/ 295649 w 1018708"/>
                          <a:gd name="connsiteY57" fmla="*/ 526105 h 1503351"/>
                          <a:gd name="connsiteX58" fmla="*/ 321796 w 1018708"/>
                          <a:gd name="connsiteY58" fmla="*/ 463258 h 1503351"/>
                          <a:gd name="connsiteX59" fmla="*/ 239994 w 1018708"/>
                          <a:gd name="connsiteY59" fmla="*/ 424038 h 1503351"/>
                          <a:gd name="connsiteX60" fmla="*/ 313672 w 1018708"/>
                          <a:gd name="connsiteY60" fmla="*/ 304508 h 1503351"/>
                          <a:gd name="connsiteX61" fmla="*/ 391552 w 1018708"/>
                          <a:gd name="connsiteY61" fmla="*/ 371089 h 1503351"/>
                          <a:gd name="connsiteX62" fmla="*/ 440111 w 1018708"/>
                          <a:gd name="connsiteY62" fmla="*/ 372677 h 1503351"/>
                          <a:gd name="connsiteX63" fmla="*/ 448142 w 1018708"/>
                          <a:gd name="connsiteY63" fmla="*/ 272105 h 1503351"/>
                          <a:gd name="connsiteX0" fmla="*/ 448142 w 1018708"/>
                          <a:gd name="connsiteY0" fmla="*/ 272105 h 1503351"/>
                          <a:gd name="connsiteX1" fmla="*/ 369047 w 1018708"/>
                          <a:gd name="connsiteY1" fmla="*/ 124841 h 1503351"/>
                          <a:gd name="connsiteX2" fmla="*/ 573462 w 1018708"/>
                          <a:gd name="connsiteY2" fmla="*/ 122226 h 1503351"/>
                          <a:gd name="connsiteX3" fmla="*/ 558427 w 1018708"/>
                          <a:gd name="connsiteY3" fmla="*/ 196652 h 1503351"/>
                          <a:gd name="connsiteX4" fmla="*/ 610068 w 1018708"/>
                          <a:gd name="connsiteY4" fmla="*/ 258285 h 1503351"/>
                          <a:gd name="connsiteX5" fmla="*/ 765643 w 1018708"/>
                          <a:gd name="connsiteY5" fmla="*/ 292276 h 1503351"/>
                          <a:gd name="connsiteX6" fmla="*/ 739028 w 1018708"/>
                          <a:gd name="connsiteY6" fmla="*/ 336538 h 1503351"/>
                          <a:gd name="connsiteX7" fmla="*/ 746219 w 1018708"/>
                          <a:gd name="connsiteY7" fmla="*/ 373053 h 1503351"/>
                          <a:gd name="connsiteX8" fmla="*/ 800193 w 1018708"/>
                          <a:gd name="connsiteY8" fmla="*/ 509016 h 1503351"/>
                          <a:gd name="connsiteX9" fmla="*/ 636027 w 1018708"/>
                          <a:gd name="connsiteY9" fmla="*/ 552158 h 1503351"/>
                          <a:gd name="connsiteX10" fmla="*/ 600169 w 1018708"/>
                          <a:gd name="connsiteY10" fmla="*/ 681028 h 1503351"/>
                          <a:gd name="connsiteX11" fmla="*/ 720538 w 1018708"/>
                          <a:gd name="connsiteY11" fmla="*/ 743966 h 1503351"/>
                          <a:gd name="connsiteX12" fmla="*/ 863319 w 1018708"/>
                          <a:gd name="connsiteY12" fmla="*/ 699982 h 1503351"/>
                          <a:gd name="connsiteX13" fmla="*/ 886666 w 1018708"/>
                          <a:gd name="connsiteY13" fmla="*/ 785894 h 1503351"/>
                          <a:gd name="connsiteX14" fmla="*/ 834932 w 1018708"/>
                          <a:gd name="connsiteY14" fmla="*/ 806719 h 1503351"/>
                          <a:gd name="connsiteX15" fmla="*/ 914400 w 1018708"/>
                          <a:gd name="connsiteY15" fmla="*/ 851169 h 1503351"/>
                          <a:gd name="connsiteX16" fmla="*/ 914400 w 1018708"/>
                          <a:gd name="connsiteY16" fmla="*/ 911680 h 1503351"/>
                          <a:gd name="connsiteX17" fmla="*/ 865375 w 1018708"/>
                          <a:gd name="connsiteY17" fmla="*/ 942030 h 1503351"/>
                          <a:gd name="connsiteX18" fmla="*/ 878821 w 1018708"/>
                          <a:gd name="connsiteY18" fmla="*/ 1015242 h 1503351"/>
                          <a:gd name="connsiteX19" fmla="*/ 953807 w 1018708"/>
                          <a:gd name="connsiteY19" fmla="*/ 984426 h 1503351"/>
                          <a:gd name="connsiteX20" fmla="*/ 1018708 w 1018708"/>
                          <a:gd name="connsiteY20" fmla="*/ 1050073 h 1503351"/>
                          <a:gd name="connsiteX21" fmla="*/ 947644 w 1018708"/>
                          <a:gd name="connsiteY21" fmla="*/ 1115441 h 1503351"/>
                          <a:gd name="connsiteX22" fmla="*/ 945030 w 1018708"/>
                          <a:gd name="connsiteY22" fmla="*/ 1173151 h 1503351"/>
                          <a:gd name="connsiteX23" fmla="*/ 991907 w 1018708"/>
                          <a:gd name="connsiteY23" fmla="*/ 1168763 h 1503351"/>
                          <a:gd name="connsiteX24" fmla="*/ 980795 w 1018708"/>
                          <a:gd name="connsiteY24" fmla="*/ 1220589 h 1503351"/>
                          <a:gd name="connsiteX25" fmla="*/ 1017962 w 1018708"/>
                          <a:gd name="connsiteY25" fmla="*/ 1271202 h 1503351"/>
                          <a:gd name="connsiteX26" fmla="*/ 970896 w 1018708"/>
                          <a:gd name="connsiteY26" fmla="*/ 1377191 h 1503351"/>
                          <a:gd name="connsiteX27" fmla="*/ 929062 w 1018708"/>
                          <a:gd name="connsiteY27" fmla="*/ 1488689 h 1503351"/>
                          <a:gd name="connsiteX28" fmla="*/ 838013 w 1018708"/>
                          <a:gd name="connsiteY28" fmla="*/ 1477577 h 1503351"/>
                          <a:gd name="connsiteX29" fmla="*/ 777968 w 1018708"/>
                          <a:gd name="connsiteY29" fmla="*/ 1415945 h 1503351"/>
                          <a:gd name="connsiteX30" fmla="*/ 632012 w 1018708"/>
                          <a:gd name="connsiteY30" fmla="*/ 1503351 h 1503351"/>
                          <a:gd name="connsiteX31" fmla="*/ 430306 w 1018708"/>
                          <a:gd name="connsiteY31" fmla="*/ 1436116 h 1503351"/>
                          <a:gd name="connsiteX32" fmla="*/ 437030 w 1018708"/>
                          <a:gd name="connsiteY32" fmla="*/ 1375604 h 1503351"/>
                          <a:gd name="connsiteX33" fmla="*/ 416859 w 1018708"/>
                          <a:gd name="connsiteY33" fmla="*/ 1268027 h 1503351"/>
                          <a:gd name="connsiteX34" fmla="*/ 477371 w 1018708"/>
                          <a:gd name="connsiteY34" fmla="*/ 1187345 h 1503351"/>
                          <a:gd name="connsiteX35" fmla="*/ 416859 w 1018708"/>
                          <a:gd name="connsiteY35" fmla="*/ 1194069 h 1503351"/>
                          <a:gd name="connsiteX36" fmla="*/ 376518 w 1018708"/>
                          <a:gd name="connsiteY36" fmla="*/ 1133557 h 1503351"/>
                          <a:gd name="connsiteX37" fmla="*/ 376518 w 1018708"/>
                          <a:gd name="connsiteY37" fmla="*/ 999086 h 1503351"/>
                          <a:gd name="connsiteX38" fmla="*/ 564777 w 1018708"/>
                          <a:gd name="connsiteY38" fmla="*/ 1046151 h 1503351"/>
                          <a:gd name="connsiteX39" fmla="*/ 719418 w 1018708"/>
                          <a:gd name="connsiteY39" fmla="*/ 1079769 h 1503351"/>
                          <a:gd name="connsiteX40" fmla="*/ 766482 w 1018708"/>
                          <a:gd name="connsiteY40" fmla="*/ 972192 h 1503351"/>
                          <a:gd name="connsiteX41" fmla="*/ 672353 w 1018708"/>
                          <a:gd name="connsiteY41" fmla="*/ 851169 h 1503351"/>
                          <a:gd name="connsiteX42" fmla="*/ 584947 w 1018708"/>
                          <a:gd name="connsiteY42" fmla="*/ 851169 h 1503351"/>
                          <a:gd name="connsiteX43" fmla="*/ 578224 w 1018708"/>
                          <a:gd name="connsiteY43" fmla="*/ 857892 h 1503351"/>
                          <a:gd name="connsiteX44" fmla="*/ 430306 w 1018708"/>
                          <a:gd name="connsiteY44" fmla="*/ 804104 h 1503351"/>
                          <a:gd name="connsiteX45" fmla="*/ 342900 w 1018708"/>
                          <a:gd name="connsiteY45" fmla="*/ 945298 h 1503351"/>
                          <a:gd name="connsiteX46" fmla="*/ 302559 w 1018708"/>
                          <a:gd name="connsiteY46" fmla="*/ 1012533 h 1503351"/>
                          <a:gd name="connsiteX47" fmla="*/ 181535 w 1018708"/>
                          <a:gd name="connsiteY47" fmla="*/ 945298 h 1503351"/>
                          <a:gd name="connsiteX48" fmla="*/ 87406 w 1018708"/>
                          <a:gd name="connsiteY48" fmla="*/ 972192 h 1503351"/>
                          <a:gd name="connsiteX49" fmla="*/ 0 w 1018708"/>
                          <a:gd name="connsiteY49" fmla="*/ 972192 h 1503351"/>
                          <a:gd name="connsiteX50" fmla="*/ 61819 w 1018708"/>
                          <a:gd name="connsiteY50" fmla="*/ 812322 h 1503351"/>
                          <a:gd name="connsiteX51" fmla="*/ 179294 w 1018708"/>
                          <a:gd name="connsiteY51" fmla="*/ 826702 h 1503351"/>
                          <a:gd name="connsiteX52" fmla="*/ 288831 w 1018708"/>
                          <a:gd name="connsiteY52" fmla="*/ 826702 h 1503351"/>
                          <a:gd name="connsiteX53" fmla="*/ 308443 w 1018708"/>
                          <a:gd name="connsiteY53" fmla="*/ 776089 h 1503351"/>
                          <a:gd name="connsiteX54" fmla="*/ 252972 w 1018708"/>
                          <a:gd name="connsiteY54" fmla="*/ 697741 h 1503351"/>
                          <a:gd name="connsiteX55" fmla="*/ 163699 w 1018708"/>
                          <a:gd name="connsiteY55" fmla="*/ 650676 h 1503351"/>
                          <a:gd name="connsiteX56" fmla="*/ 215153 w 1018708"/>
                          <a:gd name="connsiteY56" fmla="*/ 514992 h 1503351"/>
                          <a:gd name="connsiteX57" fmla="*/ 295649 w 1018708"/>
                          <a:gd name="connsiteY57" fmla="*/ 526105 h 1503351"/>
                          <a:gd name="connsiteX58" fmla="*/ 321796 w 1018708"/>
                          <a:gd name="connsiteY58" fmla="*/ 463258 h 1503351"/>
                          <a:gd name="connsiteX59" fmla="*/ 239994 w 1018708"/>
                          <a:gd name="connsiteY59" fmla="*/ 424038 h 1503351"/>
                          <a:gd name="connsiteX60" fmla="*/ 313672 w 1018708"/>
                          <a:gd name="connsiteY60" fmla="*/ 304508 h 1503351"/>
                          <a:gd name="connsiteX61" fmla="*/ 391552 w 1018708"/>
                          <a:gd name="connsiteY61" fmla="*/ 371089 h 1503351"/>
                          <a:gd name="connsiteX62" fmla="*/ 440111 w 1018708"/>
                          <a:gd name="connsiteY62" fmla="*/ 372677 h 1503351"/>
                          <a:gd name="connsiteX63" fmla="*/ 448142 w 1018708"/>
                          <a:gd name="connsiteY63" fmla="*/ 272105 h 1503351"/>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30306 w 1018708"/>
                          <a:gd name="connsiteY31" fmla="*/ 1436116 h 1495413"/>
                          <a:gd name="connsiteX32" fmla="*/ 437030 w 1018708"/>
                          <a:gd name="connsiteY32" fmla="*/ 1375604 h 1495413"/>
                          <a:gd name="connsiteX33" fmla="*/ 416859 w 1018708"/>
                          <a:gd name="connsiteY33" fmla="*/ 1268027 h 1495413"/>
                          <a:gd name="connsiteX34" fmla="*/ 477371 w 1018708"/>
                          <a:gd name="connsiteY34" fmla="*/ 1187345 h 1495413"/>
                          <a:gd name="connsiteX35" fmla="*/ 416859 w 1018708"/>
                          <a:gd name="connsiteY35" fmla="*/ 1194069 h 1495413"/>
                          <a:gd name="connsiteX36" fmla="*/ 376518 w 1018708"/>
                          <a:gd name="connsiteY36" fmla="*/ 113355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46181 w 1018708"/>
                          <a:gd name="connsiteY31" fmla="*/ 1471041 h 1495413"/>
                          <a:gd name="connsiteX32" fmla="*/ 437030 w 1018708"/>
                          <a:gd name="connsiteY32" fmla="*/ 1375604 h 1495413"/>
                          <a:gd name="connsiteX33" fmla="*/ 416859 w 1018708"/>
                          <a:gd name="connsiteY33" fmla="*/ 1268027 h 1495413"/>
                          <a:gd name="connsiteX34" fmla="*/ 477371 w 1018708"/>
                          <a:gd name="connsiteY34" fmla="*/ 1187345 h 1495413"/>
                          <a:gd name="connsiteX35" fmla="*/ 416859 w 1018708"/>
                          <a:gd name="connsiteY35" fmla="*/ 1194069 h 1495413"/>
                          <a:gd name="connsiteX36" fmla="*/ 376518 w 1018708"/>
                          <a:gd name="connsiteY36" fmla="*/ 113355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46181 w 1018708"/>
                          <a:gd name="connsiteY31" fmla="*/ 1471041 h 1495413"/>
                          <a:gd name="connsiteX32" fmla="*/ 437030 w 1018708"/>
                          <a:gd name="connsiteY32" fmla="*/ 1375604 h 1495413"/>
                          <a:gd name="connsiteX33" fmla="*/ 416859 w 1018708"/>
                          <a:gd name="connsiteY33" fmla="*/ 1268027 h 1495413"/>
                          <a:gd name="connsiteX34" fmla="*/ 574209 w 1018708"/>
                          <a:gd name="connsiteY34" fmla="*/ 1130195 h 1495413"/>
                          <a:gd name="connsiteX35" fmla="*/ 416859 w 1018708"/>
                          <a:gd name="connsiteY35" fmla="*/ 1194069 h 1495413"/>
                          <a:gd name="connsiteX36" fmla="*/ 376518 w 1018708"/>
                          <a:gd name="connsiteY36" fmla="*/ 113355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46181 w 1018708"/>
                          <a:gd name="connsiteY31" fmla="*/ 1471041 h 1495413"/>
                          <a:gd name="connsiteX32" fmla="*/ 437030 w 1018708"/>
                          <a:gd name="connsiteY32" fmla="*/ 1375604 h 1495413"/>
                          <a:gd name="connsiteX33" fmla="*/ 551797 w 1018708"/>
                          <a:gd name="connsiteY33" fmla="*/ 1191827 h 1495413"/>
                          <a:gd name="connsiteX34" fmla="*/ 574209 w 1018708"/>
                          <a:gd name="connsiteY34" fmla="*/ 1130195 h 1495413"/>
                          <a:gd name="connsiteX35" fmla="*/ 416859 w 1018708"/>
                          <a:gd name="connsiteY35" fmla="*/ 1194069 h 1495413"/>
                          <a:gd name="connsiteX36" fmla="*/ 376518 w 1018708"/>
                          <a:gd name="connsiteY36" fmla="*/ 113355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46181 w 1018708"/>
                          <a:gd name="connsiteY31" fmla="*/ 1471041 h 1495413"/>
                          <a:gd name="connsiteX32" fmla="*/ 440205 w 1018708"/>
                          <a:gd name="connsiteY32" fmla="*/ 1231141 h 1495413"/>
                          <a:gd name="connsiteX33" fmla="*/ 551797 w 1018708"/>
                          <a:gd name="connsiteY33" fmla="*/ 1191827 h 1495413"/>
                          <a:gd name="connsiteX34" fmla="*/ 574209 w 1018708"/>
                          <a:gd name="connsiteY34" fmla="*/ 1130195 h 1495413"/>
                          <a:gd name="connsiteX35" fmla="*/ 416859 w 1018708"/>
                          <a:gd name="connsiteY35" fmla="*/ 1194069 h 1495413"/>
                          <a:gd name="connsiteX36" fmla="*/ 376518 w 1018708"/>
                          <a:gd name="connsiteY36" fmla="*/ 113355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46181 w 1018708"/>
                          <a:gd name="connsiteY31" fmla="*/ 1471041 h 1495413"/>
                          <a:gd name="connsiteX32" fmla="*/ 440205 w 1018708"/>
                          <a:gd name="connsiteY32" fmla="*/ 1231141 h 1495413"/>
                          <a:gd name="connsiteX33" fmla="*/ 551797 w 1018708"/>
                          <a:gd name="connsiteY33" fmla="*/ 1191827 h 1495413"/>
                          <a:gd name="connsiteX34" fmla="*/ 574209 w 1018708"/>
                          <a:gd name="connsiteY34" fmla="*/ 1130195 h 1495413"/>
                          <a:gd name="connsiteX35" fmla="*/ 412096 w 1018708"/>
                          <a:gd name="connsiteY35" fmla="*/ 1194069 h 1495413"/>
                          <a:gd name="connsiteX36" fmla="*/ 376518 w 1018708"/>
                          <a:gd name="connsiteY36" fmla="*/ 113355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48142 w 1018708"/>
                          <a:gd name="connsiteY0" fmla="*/ 272105 h 1495413"/>
                          <a:gd name="connsiteX1" fmla="*/ 369047 w 1018708"/>
                          <a:gd name="connsiteY1" fmla="*/ 124841 h 1495413"/>
                          <a:gd name="connsiteX2" fmla="*/ 573462 w 1018708"/>
                          <a:gd name="connsiteY2" fmla="*/ 122226 h 1495413"/>
                          <a:gd name="connsiteX3" fmla="*/ 558427 w 1018708"/>
                          <a:gd name="connsiteY3" fmla="*/ 196652 h 1495413"/>
                          <a:gd name="connsiteX4" fmla="*/ 610068 w 1018708"/>
                          <a:gd name="connsiteY4" fmla="*/ 258285 h 1495413"/>
                          <a:gd name="connsiteX5" fmla="*/ 765643 w 1018708"/>
                          <a:gd name="connsiteY5" fmla="*/ 292276 h 1495413"/>
                          <a:gd name="connsiteX6" fmla="*/ 739028 w 1018708"/>
                          <a:gd name="connsiteY6" fmla="*/ 336538 h 1495413"/>
                          <a:gd name="connsiteX7" fmla="*/ 746219 w 1018708"/>
                          <a:gd name="connsiteY7" fmla="*/ 373053 h 1495413"/>
                          <a:gd name="connsiteX8" fmla="*/ 800193 w 1018708"/>
                          <a:gd name="connsiteY8" fmla="*/ 509016 h 1495413"/>
                          <a:gd name="connsiteX9" fmla="*/ 636027 w 1018708"/>
                          <a:gd name="connsiteY9" fmla="*/ 552158 h 1495413"/>
                          <a:gd name="connsiteX10" fmla="*/ 600169 w 1018708"/>
                          <a:gd name="connsiteY10" fmla="*/ 681028 h 1495413"/>
                          <a:gd name="connsiteX11" fmla="*/ 720538 w 1018708"/>
                          <a:gd name="connsiteY11" fmla="*/ 743966 h 1495413"/>
                          <a:gd name="connsiteX12" fmla="*/ 863319 w 1018708"/>
                          <a:gd name="connsiteY12" fmla="*/ 699982 h 1495413"/>
                          <a:gd name="connsiteX13" fmla="*/ 886666 w 1018708"/>
                          <a:gd name="connsiteY13" fmla="*/ 785894 h 1495413"/>
                          <a:gd name="connsiteX14" fmla="*/ 834932 w 1018708"/>
                          <a:gd name="connsiteY14" fmla="*/ 806719 h 1495413"/>
                          <a:gd name="connsiteX15" fmla="*/ 914400 w 1018708"/>
                          <a:gd name="connsiteY15" fmla="*/ 851169 h 1495413"/>
                          <a:gd name="connsiteX16" fmla="*/ 914400 w 1018708"/>
                          <a:gd name="connsiteY16" fmla="*/ 911680 h 1495413"/>
                          <a:gd name="connsiteX17" fmla="*/ 865375 w 1018708"/>
                          <a:gd name="connsiteY17" fmla="*/ 942030 h 1495413"/>
                          <a:gd name="connsiteX18" fmla="*/ 878821 w 1018708"/>
                          <a:gd name="connsiteY18" fmla="*/ 1015242 h 1495413"/>
                          <a:gd name="connsiteX19" fmla="*/ 953807 w 1018708"/>
                          <a:gd name="connsiteY19" fmla="*/ 984426 h 1495413"/>
                          <a:gd name="connsiteX20" fmla="*/ 1018708 w 1018708"/>
                          <a:gd name="connsiteY20" fmla="*/ 1050073 h 1495413"/>
                          <a:gd name="connsiteX21" fmla="*/ 947644 w 1018708"/>
                          <a:gd name="connsiteY21" fmla="*/ 1115441 h 1495413"/>
                          <a:gd name="connsiteX22" fmla="*/ 945030 w 1018708"/>
                          <a:gd name="connsiteY22" fmla="*/ 1173151 h 1495413"/>
                          <a:gd name="connsiteX23" fmla="*/ 991907 w 1018708"/>
                          <a:gd name="connsiteY23" fmla="*/ 1168763 h 1495413"/>
                          <a:gd name="connsiteX24" fmla="*/ 980795 w 1018708"/>
                          <a:gd name="connsiteY24" fmla="*/ 1220589 h 1495413"/>
                          <a:gd name="connsiteX25" fmla="*/ 1017962 w 1018708"/>
                          <a:gd name="connsiteY25" fmla="*/ 1271202 h 1495413"/>
                          <a:gd name="connsiteX26" fmla="*/ 970896 w 1018708"/>
                          <a:gd name="connsiteY26" fmla="*/ 1377191 h 1495413"/>
                          <a:gd name="connsiteX27" fmla="*/ 929062 w 1018708"/>
                          <a:gd name="connsiteY27" fmla="*/ 1488689 h 1495413"/>
                          <a:gd name="connsiteX28" fmla="*/ 838013 w 1018708"/>
                          <a:gd name="connsiteY28" fmla="*/ 1477577 h 1495413"/>
                          <a:gd name="connsiteX29" fmla="*/ 777968 w 1018708"/>
                          <a:gd name="connsiteY29" fmla="*/ 1415945 h 1495413"/>
                          <a:gd name="connsiteX30" fmla="*/ 741550 w 1018708"/>
                          <a:gd name="connsiteY30" fmla="*/ 1495413 h 1495413"/>
                          <a:gd name="connsiteX31" fmla="*/ 446181 w 1018708"/>
                          <a:gd name="connsiteY31" fmla="*/ 1471041 h 1495413"/>
                          <a:gd name="connsiteX32" fmla="*/ 440205 w 1018708"/>
                          <a:gd name="connsiteY32" fmla="*/ 1231141 h 1495413"/>
                          <a:gd name="connsiteX33" fmla="*/ 551797 w 1018708"/>
                          <a:gd name="connsiteY33" fmla="*/ 1191827 h 1495413"/>
                          <a:gd name="connsiteX34" fmla="*/ 574209 w 1018708"/>
                          <a:gd name="connsiteY34" fmla="*/ 1130195 h 1495413"/>
                          <a:gd name="connsiteX35" fmla="*/ 412096 w 1018708"/>
                          <a:gd name="connsiteY35" fmla="*/ 1194069 h 1495413"/>
                          <a:gd name="connsiteX36" fmla="*/ 363818 w 1018708"/>
                          <a:gd name="connsiteY36" fmla="*/ 1139907 h 1495413"/>
                          <a:gd name="connsiteX37" fmla="*/ 376518 w 1018708"/>
                          <a:gd name="connsiteY37" fmla="*/ 999086 h 1495413"/>
                          <a:gd name="connsiteX38" fmla="*/ 564777 w 1018708"/>
                          <a:gd name="connsiteY38" fmla="*/ 1046151 h 1495413"/>
                          <a:gd name="connsiteX39" fmla="*/ 719418 w 1018708"/>
                          <a:gd name="connsiteY39" fmla="*/ 1079769 h 1495413"/>
                          <a:gd name="connsiteX40" fmla="*/ 766482 w 1018708"/>
                          <a:gd name="connsiteY40" fmla="*/ 972192 h 1495413"/>
                          <a:gd name="connsiteX41" fmla="*/ 672353 w 1018708"/>
                          <a:gd name="connsiteY41" fmla="*/ 851169 h 1495413"/>
                          <a:gd name="connsiteX42" fmla="*/ 584947 w 1018708"/>
                          <a:gd name="connsiteY42" fmla="*/ 851169 h 1495413"/>
                          <a:gd name="connsiteX43" fmla="*/ 578224 w 1018708"/>
                          <a:gd name="connsiteY43" fmla="*/ 857892 h 1495413"/>
                          <a:gd name="connsiteX44" fmla="*/ 430306 w 1018708"/>
                          <a:gd name="connsiteY44" fmla="*/ 804104 h 1495413"/>
                          <a:gd name="connsiteX45" fmla="*/ 342900 w 1018708"/>
                          <a:gd name="connsiteY45" fmla="*/ 945298 h 1495413"/>
                          <a:gd name="connsiteX46" fmla="*/ 302559 w 1018708"/>
                          <a:gd name="connsiteY46" fmla="*/ 1012533 h 1495413"/>
                          <a:gd name="connsiteX47" fmla="*/ 181535 w 1018708"/>
                          <a:gd name="connsiteY47" fmla="*/ 945298 h 1495413"/>
                          <a:gd name="connsiteX48" fmla="*/ 87406 w 1018708"/>
                          <a:gd name="connsiteY48" fmla="*/ 972192 h 1495413"/>
                          <a:gd name="connsiteX49" fmla="*/ 0 w 1018708"/>
                          <a:gd name="connsiteY49" fmla="*/ 972192 h 1495413"/>
                          <a:gd name="connsiteX50" fmla="*/ 61819 w 1018708"/>
                          <a:gd name="connsiteY50" fmla="*/ 812322 h 1495413"/>
                          <a:gd name="connsiteX51" fmla="*/ 179294 w 1018708"/>
                          <a:gd name="connsiteY51" fmla="*/ 826702 h 1495413"/>
                          <a:gd name="connsiteX52" fmla="*/ 288831 w 1018708"/>
                          <a:gd name="connsiteY52" fmla="*/ 826702 h 1495413"/>
                          <a:gd name="connsiteX53" fmla="*/ 308443 w 1018708"/>
                          <a:gd name="connsiteY53" fmla="*/ 776089 h 1495413"/>
                          <a:gd name="connsiteX54" fmla="*/ 252972 w 1018708"/>
                          <a:gd name="connsiteY54" fmla="*/ 697741 h 1495413"/>
                          <a:gd name="connsiteX55" fmla="*/ 163699 w 1018708"/>
                          <a:gd name="connsiteY55" fmla="*/ 650676 h 1495413"/>
                          <a:gd name="connsiteX56" fmla="*/ 215153 w 1018708"/>
                          <a:gd name="connsiteY56" fmla="*/ 514992 h 1495413"/>
                          <a:gd name="connsiteX57" fmla="*/ 295649 w 1018708"/>
                          <a:gd name="connsiteY57" fmla="*/ 526105 h 1495413"/>
                          <a:gd name="connsiteX58" fmla="*/ 321796 w 1018708"/>
                          <a:gd name="connsiteY58" fmla="*/ 463258 h 1495413"/>
                          <a:gd name="connsiteX59" fmla="*/ 239994 w 1018708"/>
                          <a:gd name="connsiteY59" fmla="*/ 424038 h 1495413"/>
                          <a:gd name="connsiteX60" fmla="*/ 313672 w 1018708"/>
                          <a:gd name="connsiteY60" fmla="*/ 304508 h 1495413"/>
                          <a:gd name="connsiteX61" fmla="*/ 391552 w 1018708"/>
                          <a:gd name="connsiteY61" fmla="*/ 371089 h 1495413"/>
                          <a:gd name="connsiteX62" fmla="*/ 440111 w 1018708"/>
                          <a:gd name="connsiteY62" fmla="*/ 372677 h 1495413"/>
                          <a:gd name="connsiteX63" fmla="*/ 448142 w 1018708"/>
                          <a:gd name="connsiteY63" fmla="*/ 272105 h 1495413"/>
                          <a:gd name="connsiteX0" fmla="*/ 433855 w 1004421"/>
                          <a:gd name="connsiteY0" fmla="*/ 272105 h 1495413"/>
                          <a:gd name="connsiteX1" fmla="*/ 354760 w 1004421"/>
                          <a:gd name="connsiteY1" fmla="*/ 124841 h 1495413"/>
                          <a:gd name="connsiteX2" fmla="*/ 559175 w 1004421"/>
                          <a:gd name="connsiteY2" fmla="*/ 122226 h 1495413"/>
                          <a:gd name="connsiteX3" fmla="*/ 544140 w 1004421"/>
                          <a:gd name="connsiteY3" fmla="*/ 196652 h 1495413"/>
                          <a:gd name="connsiteX4" fmla="*/ 595781 w 1004421"/>
                          <a:gd name="connsiteY4" fmla="*/ 258285 h 1495413"/>
                          <a:gd name="connsiteX5" fmla="*/ 751356 w 1004421"/>
                          <a:gd name="connsiteY5" fmla="*/ 292276 h 1495413"/>
                          <a:gd name="connsiteX6" fmla="*/ 724741 w 1004421"/>
                          <a:gd name="connsiteY6" fmla="*/ 336538 h 1495413"/>
                          <a:gd name="connsiteX7" fmla="*/ 731932 w 1004421"/>
                          <a:gd name="connsiteY7" fmla="*/ 373053 h 1495413"/>
                          <a:gd name="connsiteX8" fmla="*/ 785906 w 1004421"/>
                          <a:gd name="connsiteY8" fmla="*/ 509016 h 1495413"/>
                          <a:gd name="connsiteX9" fmla="*/ 621740 w 1004421"/>
                          <a:gd name="connsiteY9" fmla="*/ 552158 h 1495413"/>
                          <a:gd name="connsiteX10" fmla="*/ 585882 w 1004421"/>
                          <a:gd name="connsiteY10" fmla="*/ 681028 h 1495413"/>
                          <a:gd name="connsiteX11" fmla="*/ 706251 w 1004421"/>
                          <a:gd name="connsiteY11" fmla="*/ 743966 h 1495413"/>
                          <a:gd name="connsiteX12" fmla="*/ 849032 w 1004421"/>
                          <a:gd name="connsiteY12" fmla="*/ 699982 h 1495413"/>
                          <a:gd name="connsiteX13" fmla="*/ 872379 w 1004421"/>
                          <a:gd name="connsiteY13" fmla="*/ 785894 h 1495413"/>
                          <a:gd name="connsiteX14" fmla="*/ 820645 w 1004421"/>
                          <a:gd name="connsiteY14" fmla="*/ 806719 h 1495413"/>
                          <a:gd name="connsiteX15" fmla="*/ 900113 w 1004421"/>
                          <a:gd name="connsiteY15" fmla="*/ 851169 h 1495413"/>
                          <a:gd name="connsiteX16" fmla="*/ 900113 w 1004421"/>
                          <a:gd name="connsiteY16" fmla="*/ 911680 h 1495413"/>
                          <a:gd name="connsiteX17" fmla="*/ 851088 w 1004421"/>
                          <a:gd name="connsiteY17" fmla="*/ 942030 h 1495413"/>
                          <a:gd name="connsiteX18" fmla="*/ 864534 w 1004421"/>
                          <a:gd name="connsiteY18" fmla="*/ 1015242 h 1495413"/>
                          <a:gd name="connsiteX19" fmla="*/ 939520 w 1004421"/>
                          <a:gd name="connsiteY19" fmla="*/ 984426 h 1495413"/>
                          <a:gd name="connsiteX20" fmla="*/ 1004421 w 1004421"/>
                          <a:gd name="connsiteY20" fmla="*/ 1050073 h 1495413"/>
                          <a:gd name="connsiteX21" fmla="*/ 933357 w 1004421"/>
                          <a:gd name="connsiteY21" fmla="*/ 1115441 h 1495413"/>
                          <a:gd name="connsiteX22" fmla="*/ 930743 w 1004421"/>
                          <a:gd name="connsiteY22" fmla="*/ 1173151 h 1495413"/>
                          <a:gd name="connsiteX23" fmla="*/ 977620 w 1004421"/>
                          <a:gd name="connsiteY23" fmla="*/ 1168763 h 1495413"/>
                          <a:gd name="connsiteX24" fmla="*/ 966508 w 1004421"/>
                          <a:gd name="connsiteY24" fmla="*/ 1220589 h 1495413"/>
                          <a:gd name="connsiteX25" fmla="*/ 1003675 w 1004421"/>
                          <a:gd name="connsiteY25" fmla="*/ 1271202 h 1495413"/>
                          <a:gd name="connsiteX26" fmla="*/ 956609 w 1004421"/>
                          <a:gd name="connsiteY26" fmla="*/ 1377191 h 1495413"/>
                          <a:gd name="connsiteX27" fmla="*/ 914775 w 1004421"/>
                          <a:gd name="connsiteY27" fmla="*/ 1488689 h 1495413"/>
                          <a:gd name="connsiteX28" fmla="*/ 823726 w 1004421"/>
                          <a:gd name="connsiteY28" fmla="*/ 1477577 h 1495413"/>
                          <a:gd name="connsiteX29" fmla="*/ 763681 w 1004421"/>
                          <a:gd name="connsiteY29" fmla="*/ 1415945 h 1495413"/>
                          <a:gd name="connsiteX30" fmla="*/ 727263 w 1004421"/>
                          <a:gd name="connsiteY30" fmla="*/ 1495413 h 1495413"/>
                          <a:gd name="connsiteX31" fmla="*/ 431894 w 1004421"/>
                          <a:gd name="connsiteY31" fmla="*/ 1471041 h 1495413"/>
                          <a:gd name="connsiteX32" fmla="*/ 425918 w 1004421"/>
                          <a:gd name="connsiteY32" fmla="*/ 1231141 h 1495413"/>
                          <a:gd name="connsiteX33" fmla="*/ 537510 w 1004421"/>
                          <a:gd name="connsiteY33" fmla="*/ 1191827 h 1495413"/>
                          <a:gd name="connsiteX34" fmla="*/ 559922 w 1004421"/>
                          <a:gd name="connsiteY34" fmla="*/ 1130195 h 1495413"/>
                          <a:gd name="connsiteX35" fmla="*/ 397809 w 1004421"/>
                          <a:gd name="connsiteY35" fmla="*/ 1194069 h 1495413"/>
                          <a:gd name="connsiteX36" fmla="*/ 349531 w 1004421"/>
                          <a:gd name="connsiteY36" fmla="*/ 1139907 h 1495413"/>
                          <a:gd name="connsiteX37" fmla="*/ 362231 w 1004421"/>
                          <a:gd name="connsiteY37" fmla="*/ 999086 h 1495413"/>
                          <a:gd name="connsiteX38" fmla="*/ 550490 w 1004421"/>
                          <a:gd name="connsiteY38" fmla="*/ 1046151 h 1495413"/>
                          <a:gd name="connsiteX39" fmla="*/ 705131 w 1004421"/>
                          <a:gd name="connsiteY39" fmla="*/ 1079769 h 1495413"/>
                          <a:gd name="connsiteX40" fmla="*/ 752195 w 1004421"/>
                          <a:gd name="connsiteY40" fmla="*/ 972192 h 1495413"/>
                          <a:gd name="connsiteX41" fmla="*/ 658066 w 1004421"/>
                          <a:gd name="connsiteY41" fmla="*/ 851169 h 1495413"/>
                          <a:gd name="connsiteX42" fmla="*/ 570660 w 1004421"/>
                          <a:gd name="connsiteY42" fmla="*/ 851169 h 1495413"/>
                          <a:gd name="connsiteX43" fmla="*/ 563937 w 1004421"/>
                          <a:gd name="connsiteY43" fmla="*/ 857892 h 1495413"/>
                          <a:gd name="connsiteX44" fmla="*/ 416019 w 1004421"/>
                          <a:gd name="connsiteY44" fmla="*/ 804104 h 1495413"/>
                          <a:gd name="connsiteX45" fmla="*/ 328613 w 1004421"/>
                          <a:gd name="connsiteY45" fmla="*/ 945298 h 1495413"/>
                          <a:gd name="connsiteX46" fmla="*/ 288272 w 1004421"/>
                          <a:gd name="connsiteY46" fmla="*/ 1012533 h 1495413"/>
                          <a:gd name="connsiteX47" fmla="*/ 167248 w 1004421"/>
                          <a:gd name="connsiteY47" fmla="*/ 945298 h 1495413"/>
                          <a:gd name="connsiteX48" fmla="*/ 73119 w 1004421"/>
                          <a:gd name="connsiteY48" fmla="*/ 972192 h 1495413"/>
                          <a:gd name="connsiteX49" fmla="*/ 0 w 1004421"/>
                          <a:gd name="connsiteY49" fmla="*/ 932504 h 1495413"/>
                          <a:gd name="connsiteX50" fmla="*/ 47532 w 1004421"/>
                          <a:gd name="connsiteY50" fmla="*/ 812322 h 1495413"/>
                          <a:gd name="connsiteX51" fmla="*/ 165007 w 1004421"/>
                          <a:gd name="connsiteY51" fmla="*/ 826702 h 1495413"/>
                          <a:gd name="connsiteX52" fmla="*/ 274544 w 1004421"/>
                          <a:gd name="connsiteY52" fmla="*/ 826702 h 1495413"/>
                          <a:gd name="connsiteX53" fmla="*/ 294156 w 1004421"/>
                          <a:gd name="connsiteY53" fmla="*/ 776089 h 1495413"/>
                          <a:gd name="connsiteX54" fmla="*/ 238685 w 1004421"/>
                          <a:gd name="connsiteY54" fmla="*/ 697741 h 1495413"/>
                          <a:gd name="connsiteX55" fmla="*/ 149412 w 1004421"/>
                          <a:gd name="connsiteY55" fmla="*/ 650676 h 1495413"/>
                          <a:gd name="connsiteX56" fmla="*/ 200866 w 1004421"/>
                          <a:gd name="connsiteY56" fmla="*/ 514992 h 1495413"/>
                          <a:gd name="connsiteX57" fmla="*/ 281362 w 1004421"/>
                          <a:gd name="connsiteY57" fmla="*/ 526105 h 1495413"/>
                          <a:gd name="connsiteX58" fmla="*/ 307509 w 1004421"/>
                          <a:gd name="connsiteY58" fmla="*/ 463258 h 1495413"/>
                          <a:gd name="connsiteX59" fmla="*/ 225707 w 1004421"/>
                          <a:gd name="connsiteY59" fmla="*/ 424038 h 1495413"/>
                          <a:gd name="connsiteX60" fmla="*/ 299385 w 1004421"/>
                          <a:gd name="connsiteY60" fmla="*/ 304508 h 1495413"/>
                          <a:gd name="connsiteX61" fmla="*/ 377265 w 1004421"/>
                          <a:gd name="connsiteY61" fmla="*/ 371089 h 1495413"/>
                          <a:gd name="connsiteX62" fmla="*/ 425824 w 1004421"/>
                          <a:gd name="connsiteY62" fmla="*/ 372677 h 1495413"/>
                          <a:gd name="connsiteX63" fmla="*/ 433855 w 100442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1716 w 998071"/>
                          <a:gd name="connsiteY41" fmla="*/ 851169 h 1495413"/>
                          <a:gd name="connsiteX42" fmla="*/ 564310 w 998071"/>
                          <a:gd name="connsiteY42" fmla="*/ 851169 h 1495413"/>
                          <a:gd name="connsiteX43" fmla="*/ 557587 w 998071"/>
                          <a:gd name="connsiteY43" fmla="*/ 857892 h 1495413"/>
                          <a:gd name="connsiteX44" fmla="*/ 409669 w 998071"/>
                          <a:gd name="connsiteY44" fmla="*/ 804104 h 1495413"/>
                          <a:gd name="connsiteX45" fmla="*/ 322263 w 998071"/>
                          <a:gd name="connsiteY45" fmla="*/ 945298 h 1495413"/>
                          <a:gd name="connsiteX46" fmla="*/ 281922 w 998071"/>
                          <a:gd name="connsiteY46" fmla="*/ 1012533 h 1495413"/>
                          <a:gd name="connsiteX47" fmla="*/ 160898 w 998071"/>
                          <a:gd name="connsiteY47" fmla="*/ 945298 h 1495413"/>
                          <a:gd name="connsiteX48" fmla="*/ 66769 w 998071"/>
                          <a:gd name="connsiteY48" fmla="*/ 97219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1716 w 998071"/>
                          <a:gd name="connsiteY41" fmla="*/ 851169 h 1495413"/>
                          <a:gd name="connsiteX42" fmla="*/ 564310 w 998071"/>
                          <a:gd name="connsiteY42" fmla="*/ 851169 h 1495413"/>
                          <a:gd name="connsiteX43" fmla="*/ 557587 w 998071"/>
                          <a:gd name="connsiteY43" fmla="*/ 857892 h 1495413"/>
                          <a:gd name="connsiteX44" fmla="*/ 409669 w 998071"/>
                          <a:gd name="connsiteY44" fmla="*/ 804104 h 1495413"/>
                          <a:gd name="connsiteX45" fmla="*/ 322263 w 998071"/>
                          <a:gd name="connsiteY45" fmla="*/ 945298 h 1495413"/>
                          <a:gd name="connsiteX46" fmla="*/ 281922 w 998071"/>
                          <a:gd name="connsiteY46" fmla="*/ 1012533 h 1495413"/>
                          <a:gd name="connsiteX47" fmla="*/ 160898 w 998071"/>
                          <a:gd name="connsiteY47" fmla="*/ 945298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1716 w 998071"/>
                          <a:gd name="connsiteY41" fmla="*/ 851169 h 1495413"/>
                          <a:gd name="connsiteX42" fmla="*/ 564310 w 998071"/>
                          <a:gd name="connsiteY42" fmla="*/ 851169 h 1495413"/>
                          <a:gd name="connsiteX43" fmla="*/ 557587 w 998071"/>
                          <a:gd name="connsiteY43" fmla="*/ 857892 h 1495413"/>
                          <a:gd name="connsiteX44" fmla="*/ 409669 w 998071"/>
                          <a:gd name="connsiteY44" fmla="*/ 804104 h 1495413"/>
                          <a:gd name="connsiteX45" fmla="*/ 322263 w 998071"/>
                          <a:gd name="connsiteY45" fmla="*/ 945298 h 1495413"/>
                          <a:gd name="connsiteX46" fmla="*/ 281922 w 998071"/>
                          <a:gd name="connsiteY46" fmla="*/ 10125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1716 w 998071"/>
                          <a:gd name="connsiteY41" fmla="*/ 851169 h 1495413"/>
                          <a:gd name="connsiteX42" fmla="*/ 564310 w 998071"/>
                          <a:gd name="connsiteY42" fmla="*/ 851169 h 1495413"/>
                          <a:gd name="connsiteX43" fmla="*/ 557587 w 998071"/>
                          <a:gd name="connsiteY43" fmla="*/ 857892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1716 w 998071"/>
                          <a:gd name="connsiteY41" fmla="*/ 851169 h 1495413"/>
                          <a:gd name="connsiteX42" fmla="*/ 564310 w 998071"/>
                          <a:gd name="connsiteY42" fmla="*/ 851169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1716 w 998071"/>
                          <a:gd name="connsiteY41" fmla="*/ 851169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6479 w 998071"/>
                          <a:gd name="connsiteY41" fmla="*/ 865457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6479 w 998071"/>
                          <a:gd name="connsiteY41" fmla="*/ 865457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6479 w 998071"/>
                          <a:gd name="connsiteY41" fmla="*/ 865457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8194 w 998071"/>
                          <a:gd name="connsiteY52" fmla="*/ 826702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6479 w 998071"/>
                          <a:gd name="connsiteY41" fmla="*/ 865457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6702 h 1495413"/>
                          <a:gd name="connsiteX52" fmla="*/ 261844 w 998071"/>
                          <a:gd name="connsiteY52" fmla="*/ 815589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6479 w 998071"/>
                          <a:gd name="connsiteY41" fmla="*/ 865457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0352 h 1495413"/>
                          <a:gd name="connsiteX52" fmla="*/ 261844 w 998071"/>
                          <a:gd name="connsiteY52" fmla="*/ 815589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27505 w 998071"/>
                          <a:gd name="connsiteY0" fmla="*/ 272105 h 1495413"/>
                          <a:gd name="connsiteX1" fmla="*/ 348410 w 998071"/>
                          <a:gd name="connsiteY1" fmla="*/ 124841 h 1495413"/>
                          <a:gd name="connsiteX2" fmla="*/ 552825 w 998071"/>
                          <a:gd name="connsiteY2" fmla="*/ 122226 h 1495413"/>
                          <a:gd name="connsiteX3" fmla="*/ 537790 w 998071"/>
                          <a:gd name="connsiteY3" fmla="*/ 196652 h 1495413"/>
                          <a:gd name="connsiteX4" fmla="*/ 589431 w 998071"/>
                          <a:gd name="connsiteY4" fmla="*/ 258285 h 1495413"/>
                          <a:gd name="connsiteX5" fmla="*/ 745006 w 998071"/>
                          <a:gd name="connsiteY5" fmla="*/ 292276 h 1495413"/>
                          <a:gd name="connsiteX6" fmla="*/ 718391 w 998071"/>
                          <a:gd name="connsiteY6" fmla="*/ 336538 h 1495413"/>
                          <a:gd name="connsiteX7" fmla="*/ 725582 w 998071"/>
                          <a:gd name="connsiteY7" fmla="*/ 373053 h 1495413"/>
                          <a:gd name="connsiteX8" fmla="*/ 779556 w 998071"/>
                          <a:gd name="connsiteY8" fmla="*/ 509016 h 1495413"/>
                          <a:gd name="connsiteX9" fmla="*/ 615390 w 998071"/>
                          <a:gd name="connsiteY9" fmla="*/ 552158 h 1495413"/>
                          <a:gd name="connsiteX10" fmla="*/ 579532 w 998071"/>
                          <a:gd name="connsiteY10" fmla="*/ 681028 h 1495413"/>
                          <a:gd name="connsiteX11" fmla="*/ 699901 w 998071"/>
                          <a:gd name="connsiteY11" fmla="*/ 743966 h 1495413"/>
                          <a:gd name="connsiteX12" fmla="*/ 842682 w 998071"/>
                          <a:gd name="connsiteY12" fmla="*/ 699982 h 1495413"/>
                          <a:gd name="connsiteX13" fmla="*/ 866029 w 998071"/>
                          <a:gd name="connsiteY13" fmla="*/ 785894 h 1495413"/>
                          <a:gd name="connsiteX14" fmla="*/ 814295 w 998071"/>
                          <a:gd name="connsiteY14" fmla="*/ 806719 h 1495413"/>
                          <a:gd name="connsiteX15" fmla="*/ 893763 w 998071"/>
                          <a:gd name="connsiteY15" fmla="*/ 851169 h 1495413"/>
                          <a:gd name="connsiteX16" fmla="*/ 893763 w 998071"/>
                          <a:gd name="connsiteY16" fmla="*/ 911680 h 1495413"/>
                          <a:gd name="connsiteX17" fmla="*/ 844738 w 998071"/>
                          <a:gd name="connsiteY17" fmla="*/ 942030 h 1495413"/>
                          <a:gd name="connsiteX18" fmla="*/ 858184 w 998071"/>
                          <a:gd name="connsiteY18" fmla="*/ 1015242 h 1495413"/>
                          <a:gd name="connsiteX19" fmla="*/ 933170 w 998071"/>
                          <a:gd name="connsiteY19" fmla="*/ 984426 h 1495413"/>
                          <a:gd name="connsiteX20" fmla="*/ 998071 w 998071"/>
                          <a:gd name="connsiteY20" fmla="*/ 1050073 h 1495413"/>
                          <a:gd name="connsiteX21" fmla="*/ 927007 w 998071"/>
                          <a:gd name="connsiteY21" fmla="*/ 1115441 h 1495413"/>
                          <a:gd name="connsiteX22" fmla="*/ 924393 w 998071"/>
                          <a:gd name="connsiteY22" fmla="*/ 1173151 h 1495413"/>
                          <a:gd name="connsiteX23" fmla="*/ 971270 w 998071"/>
                          <a:gd name="connsiteY23" fmla="*/ 1168763 h 1495413"/>
                          <a:gd name="connsiteX24" fmla="*/ 960158 w 998071"/>
                          <a:gd name="connsiteY24" fmla="*/ 1220589 h 1495413"/>
                          <a:gd name="connsiteX25" fmla="*/ 997325 w 998071"/>
                          <a:gd name="connsiteY25" fmla="*/ 1271202 h 1495413"/>
                          <a:gd name="connsiteX26" fmla="*/ 950259 w 998071"/>
                          <a:gd name="connsiteY26" fmla="*/ 1377191 h 1495413"/>
                          <a:gd name="connsiteX27" fmla="*/ 908425 w 998071"/>
                          <a:gd name="connsiteY27" fmla="*/ 1488689 h 1495413"/>
                          <a:gd name="connsiteX28" fmla="*/ 817376 w 998071"/>
                          <a:gd name="connsiteY28" fmla="*/ 1477577 h 1495413"/>
                          <a:gd name="connsiteX29" fmla="*/ 757331 w 998071"/>
                          <a:gd name="connsiteY29" fmla="*/ 1415945 h 1495413"/>
                          <a:gd name="connsiteX30" fmla="*/ 720913 w 998071"/>
                          <a:gd name="connsiteY30" fmla="*/ 1495413 h 1495413"/>
                          <a:gd name="connsiteX31" fmla="*/ 425544 w 998071"/>
                          <a:gd name="connsiteY31" fmla="*/ 1471041 h 1495413"/>
                          <a:gd name="connsiteX32" fmla="*/ 419568 w 998071"/>
                          <a:gd name="connsiteY32" fmla="*/ 1231141 h 1495413"/>
                          <a:gd name="connsiteX33" fmla="*/ 531160 w 998071"/>
                          <a:gd name="connsiteY33" fmla="*/ 1191827 h 1495413"/>
                          <a:gd name="connsiteX34" fmla="*/ 553572 w 998071"/>
                          <a:gd name="connsiteY34" fmla="*/ 1130195 h 1495413"/>
                          <a:gd name="connsiteX35" fmla="*/ 391459 w 998071"/>
                          <a:gd name="connsiteY35" fmla="*/ 1194069 h 1495413"/>
                          <a:gd name="connsiteX36" fmla="*/ 343181 w 998071"/>
                          <a:gd name="connsiteY36" fmla="*/ 1139907 h 1495413"/>
                          <a:gd name="connsiteX37" fmla="*/ 355881 w 998071"/>
                          <a:gd name="connsiteY37" fmla="*/ 999086 h 1495413"/>
                          <a:gd name="connsiteX38" fmla="*/ 544140 w 998071"/>
                          <a:gd name="connsiteY38" fmla="*/ 1046151 h 1495413"/>
                          <a:gd name="connsiteX39" fmla="*/ 698781 w 998071"/>
                          <a:gd name="connsiteY39" fmla="*/ 1079769 h 1495413"/>
                          <a:gd name="connsiteX40" fmla="*/ 745845 w 998071"/>
                          <a:gd name="connsiteY40" fmla="*/ 972192 h 1495413"/>
                          <a:gd name="connsiteX41" fmla="*/ 656479 w 998071"/>
                          <a:gd name="connsiteY41" fmla="*/ 865457 h 1495413"/>
                          <a:gd name="connsiteX42" fmla="*/ 583360 w 998071"/>
                          <a:gd name="connsiteY42" fmla="*/ 862282 h 1495413"/>
                          <a:gd name="connsiteX43" fmla="*/ 525837 w 998071"/>
                          <a:gd name="connsiteY43" fmla="*/ 918217 h 1495413"/>
                          <a:gd name="connsiteX44" fmla="*/ 409669 w 998071"/>
                          <a:gd name="connsiteY44" fmla="*/ 804104 h 1495413"/>
                          <a:gd name="connsiteX45" fmla="*/ 322263 w 998071"/>
                          <a:gd name="connsiteY45" fmla="*/ 945298 h 1495413"/>
                          <a:gd name="connsiteX46" fmla="*/ 259697 w 998071"/>
                          <a:gd name="connsiteY46" fmla="*/ 999833 h 1495413"/>
                          <a:gd name="connsiteX47" fmla="*/ 178360 w 998071"/>
                          <a:gd name="connsiteY47" fmla="*/ 946885 h 1495413"/>
                          <a:gd name="connsiteX48" fmla="*/ 84232 w 998071"/>
                          <a:gd name="connsiteY48" fmla="*/ 965842 h 1495413"/>
                          <a:gd name="connsiteX49" fmla="*/ 0 w 998071"/>
                          <a:gd name="connsiteY49" fmla="*/ 926154 h 1495413"/>
                          <a:gd name="connsiteX50" fmla="*/ 41182 w 998071"/>
                          <a:gd name="connsiteY50" fmla="*/ 812322 h 1495413"/>
                          <a:gd name="connsiteX51" fmla="*/ 158657 w 998071"/>
                          <a:gd name="connsiteY51" fmla="*/ 820352 h 1495413"/>
                          <a:gd name="connsiteX52" fmla="*/ 261844 w 998071"/>
                          <a:gd name="connsiteY52" fmla="*/ 815589 h 1495413"/>
                          <a:gd name="connsiteX53" fmla="*/ 287806 w 998071"/>
                          <a:gd name="connsiteY53" fmla="*/ 776089 h 1495413"/>
                          <a:gd name="connsiteX54" fmla="*/ 232335 w 998071"/>
                          <a:gd name="connsiteY54" fmla="*/ 697741 h 1495413"/>
                          <a:gd name="connsiteX55" fmla="*/ 143062 w 998071"/>
                          <a:gd name="connsiteY55" fmla="*/ 650676 h 1495413"/>
                          <a:gd name="connsiteX56" fmla="*/ 194516 w 998071"/>
                          <a:gd name="connsiteY56" fmla="*/ 514992 h 1495413"/>
                          <a:gd name="connsiteX57" fmla="*/ 275012 w 998071"/>
                          <a:gd name="connsiteY57" fmla="*/ 526105 h 1495413"/>
                          <a:gd name="connsiteX58" fmla="*/ 301159 w 998071"/>
                          <a:gd name="connsiteY58" fmla="*/ 463258 h 1495413"/>
                          <a:gd name="connsiteX59" fmla="*/ 219357 w 998071"/>
                          <a:gd name="connsiteY59" fmla="*/ 424038 h 1495413"/>
                          <a:gd name="connsiteX60" fmla="*/ 293035 w 998071"/>
                          <a:gd name="connsiteY60" fmla="*/ 304508 h 1495413"/>
                          <a:gd name="connsiteX61" fmla="*/ 370915 w 998071"/>
                          <a:gd name="connsiteY61" fmla="*/ 371089 h 1495413"/>
                          <a:gd name="connsiteX62" fmla="*/ 419474 w 998071"/>
                          <a:gd name="connsiteY62" fmla="*/ 372677 h 1495413"/>
                          <a:gd name="connsiteX63" fmla="*/ 427505 w 9980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706581 w 1005871"/>
                          <a:gd name="connsiteY39" fmla="*/ 1079769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90706 w 1005871"/>
                          <a:gd name="connsiteY39" fmla="*/ 1059131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495413"/>
                          <a:gd name="connsiteX1" fmla="*/ 356210 w 1005871"/>
                          <a:gd name="connsiteY1" fmla="*/ 124841 h 1495413"/>
                          <a:gd name="connsiteX2" fmla="*/ 560625 w 1005871"/>
                          <a:gd name="connsiteY2" fmla="*/ 122226 h 1495413"/>
                          <a:gd name="connsiteX3" fmla="*/ 545590 w 1005871"/>
                          <a:gd name="connsiteY3" fmla="*/ 196652 h 1495413"/>
                          <a:gd name="connsiteX4" fmla="*/ 597231 w 1005871"/>
                          <a:gd name="connsiteY4" fmla="*/ 258285 h 1495413"/>
                          <a:gd name="connsiteX5" fmla="*/ 752806 w 1005871"/>
                          <a:gd name="connsiteY5" fmla="*/ 292276 h 1495413"/>
                          <a:gd name="connsiteX6" fmla="*/ 726191 w 1005871"/>
                          <a:gd name="connsiteY6" fmla="*/ 336538 h 1495413"/>
                          <a:gd name="connsiteX7" fmla="*/ 733382 w 1005871"/>
                          <a:gd name="connsiteY7" fmla="*/ 373053 h 1495413"/>
                          <a:gd name="connsiteX8" fmla="*/ 787356 w 1005871"/>
                          <a:gd name="connsiteY8" fmla="*/ 509016 h 1495413"/>
                          <a:gd name="connsiteX9" fmla="*/ 623190 w 1005871"/>
                          <a:gd name="connsiteY9" fmla="*/ 552158 h 1495413"/>
                          <a:gd name="connsiteX10" fmla="*/ 587332 w 1005871"/>
                          <a:gd name="connsiteY10" fmla="*/ 681028 h 1495413"/>
                          <a:gd name="connsiteX11" fmla="*/ 707701 w 1005871"/>
                          <a:gd name="connsiteY11" fmla="*/ 743966 h 1495413"/>
                          <a:gd name="connsiteX12" fmla="*/ 850482 w 1005871"/>
                          <a:gd name="connsiteY12" fmla="*/ 699982 h 1495413"/>
                          <a:gd name="connsiteX13" fmla="*/ 873829 w 1005871"/>
                          <a:gd name="connsiteY13" fmla="*/ 785894 h 1495413"/>
                          <a:gd name="connsiteX14" fmla="*/ 822095 w 1005871"/>
                          <a:gd name="connsiteY14" fmla="*/ 806719 h 1495413"/>
                          <a:gd name="connsiteX15" fmla="*/ 901563 w 1005871"/>
                          <a:gd name="connsiteY15" fmla="*/ 851169 h 1495413"/>
                          <a:gd name="connsiteX16" fmla="*/ 901563 w 1005871"/>
                          <a:gd name="connsiteY16" fmla="*/ 911680 h 1495413"/>
                          <a:gd name="connsiteX17" fmla="*/ 852538 w 1005871"/>
                          <a:gd name="connsiteY17" fmla="*/ 942030 h 1495413"/>
                          <a:gd name="connsiteX18" fmla="*/ 865984 w 1005871"/>
                          <a:gd name="connsiteY18" fmla="*/ 1015242 h 1495413"/>
                          <a:gd name="connsiteX19" fmla="*/ 940970 w 1005871"/>
                          <a:gd name="connsiteY19" fmla="*/ 984426 h 1495413"/>
                          <a:gd name="connsiteX20" fmla="*/ 1005871 w 1005871"/>
                          <a:gd name="connsiteY20" fmla="*/ 1050073 h 1495413"/>
                          <a:gd name="connsiteX21" fmla="*/ 934807 w 1005871"/>
                          <a:gd name="connsiteY21" fmla="*/ 1115441 h 1495413"/>
                          <a:gd name="connsiteX22" fmla="*/ 932193 w 1005871"/>
                          <a:gd name="connsiteY22" fmla="*/ 1173151 h 1495413"/>
                          <a:gd name="connsiteX23" fmla="*/ 979070 w 1005871"/>
                          <a:gd name="connsiteY23" fmla="*/ 1168763 h 1495413"/>
                          <a:gd name="connsiteX24" fmla="*/ 967958 w 1005871"/>
                          <a:gd name="connsiteY24" fmla="*/ 1220589 h 1495413"/>
                          <a:gd name="connsiteX25" fmla="*/ 1005125 w 1005871"/>
                          <a:gd name="connsiteY25" fmla="*/ 1271202 h 1495413"/>
                          <a:gd name="connsiteX26" fmla="*/ 958059 w 1005871"/>
                          <a:gd name="connsiteY26" fmla="*/ 1377191 h 1495413"/>
                          <a:gd name="connsiteX27" fmla="*/ 916225 w 1005871"/>
                          <a:gd name="connsiteY27" fmla="*/ 1488689 h 1495413"/>
                          <a:gd name="connsiteX28" fmla="*/ 825176 w 1005871"/>
                          <a:gd name="connsiteY28" fmla="*/ 1477577 h 1495413"/>
                          <a:gd name="connsiteX29" fmla="*/ 765131 w 1005871"/>
                          <a:gd name="connsiteY29" fmla="*/ 1415945 h 1495413"/>
                          <a:gd name="connsiteX30" fmla="*/ 728713 w 1005871"/>
                          <a:gd name="connsiteY30" fmla="*/ 1495413 h 1495413"/>
                          <a:gd name="connsiteX31" fmla="*/ 433344 w 1005871"/>
                          <a:gd name="connsiteY31" fmla="*/ 1471041 h 1495413"/>
                          <a:gd name="connsiteX32" fmla="*/ 427368 w 1005871"/>
                          <a:gd name="connsiteY32" fmla="*/ 1231141 h 1495413"/>
                          <a:gd name="connsiteX33" fmla="*/ 538960 w 1005871"/>
                          <a:gd name="connsiteY33" fmla="*/ 1191827 h 1495413"/>
                          <a:gd name="connsiteX34" fmla="*/ 561372 w 1005871"/>
                          <a:gd name="connsiteY34" fmla="*/ 1130195 h 1495413"/>
                          <a:gd name="connsiteX35" fmla="*/ 399259 w 1005871"/>
                          <a:gd name="connsiteY35" fmla="*/ 1194069 h 1495413"/>
                          <a:gd name="connsiteX36" fmla="*/ 350981 w 1005871"/>
                          <a:gd name="connsiteY36" fmla="*/ 1139907 h 1495413"/>
                          <a:gd name="connsiteX37" fmla="*/ 363681 w 1005871"/>
                          <a:gd name="connsiteY37" fmla="*/ 999086 h 1495413"/>
                          <a:gd name="connsiteX38" fmla="*/ 551940 w 1005871"/>
                          <a:gd name="connsiteY38" fmla="*/ 1046151 h 1495413"/>
                          <a:gd name="connsiteX39" fmla="*/ 687531 w 1005871"/>
                          <a:gd name="connsiteY39" fmla="*/ 1054368 h 1495413"/>
                          <a:gd name="connsiteX40" fmla="*/ 753645 w 1005871"/>
                          <a:gd name="connsiteY40" fmla="*/ 972192 h 1495413"/>
                          <a:gd name="connsiteX41" fmla="*/ 664279 w 1005871"/>
                          <a:gd name="connsiteY41" fmla="*/ 865457 h 1495413"/>
                          <a:gd name="connsiteX42" fmla="*/ 591160 w 1005871"/>
                          <a:gd name="connsiteY42" fmla="*/ 862282 h 1495413"/>
                          <a:gd name="connsiteX43" fmla="*/ 533637 w 1005871"/>
                          <a:gd name="connsiteY43" fmla="*/ 918217 h 1495413"/>
                          <a:gd name="connsiteX44" fmla="*/ 417469 w 1005871"/>
                          <a:gd name="connsiteY44" fmla="*/ 804104 h 1495413"/>
                          <a:gd name="connsiteX45" fmla="*/ 330063 w 1005871"/>
                          <a:gd name="connsiteY45" fmla="*/ 945298 h 1495413"/>
                          <a:gd name="connsiteX46" fmla="*/ 267497 w 1005871"/>
                          <a:gd name="connsiteY46" fmla="*/ 999833 h 1495413"/>
                          <a:gd name="connsiteX47" fmla="*/ 186160 w 1005871"/>
                          <a:gd name="connsiteY47" fmla="*/ 946885 h 1495413"/>
                          <a:gd name="connsiteX48" fmla="*/ 92032 w 1005871"/>
                          <a:gd name="connsiteY48" fmla="*/ 965842 h 1495413"/>
                          <a:gd name="connsiteX49" fmla="*/ 7800 w 1005871"/>
                          <a:gd name="connsiteY49" fmla="*/ 926154 h 1495413"/>
                          <a:gd name="connsiteX50" fmla="*/ 48982 w 1005871"/>
                          <a:gd name="connsiteY50" fmla="*/ 812322 h 1495413"/>
                          <a:gd name="connsiteX51" fmla="*/ 166457 w 1005871"/>
                          <a:gd name="connsiteY51" fmla="*/ 820352 h 1495413"/>
                          <a:gd name="connsiteX52" fmla="*/ 269644 w 1005871"/>
                          <a:gd name="connsiteY52" fmla="*/ 815589 h 1495413"/>
                          <a:gd name="connsiteX53" fmla="*/ 295606 w 1005871"/>
                          <a:gd name="connsiteY53" fmla="*/ 776089 h 1495413"/>
                          <a:gd name="connsiteX54" fmla="*/ 240135 w 1005871"/>
                          <a:gd name="connsiteY54" fmla="*/ 697741 h 1495413"/>
                          <a:gd name="connsiteX55" fmla="*/ 150862 w 1005871"/>
                          <a:gd name="connsiteY55" fmla="*/ 650676 h 1495413"/>
                          <a:gd name="connsiteX56" fmla="*/ 202316 w 1005871"/>
                          <a:gd name="connsiteY56" fmla="*/ 514992 h 1495413"/>
                          <a:gd name="connsiteX57" fmla="*/ 282812 w 1005871"/>
                          <a:gd name="connsiteY57" fmla="*/ 526105 h 1495413"/>
                          <a:gd name="connsiteX58" fmla="*/ 308959 w 1005871"/>
                          <a:gd name="connsiteY58" fmla="*/ 463258 h 1495413"/>
                          <a:gd name="connsiteX59" fmla="*/ 227157 w 1005871"/>
                          <a:gd name="connsiteY59" fmla="*/ 424038 h 1495413"/>
                          <a:gd name="connsiteX60" fmla="*/ 300835 w 1005871"/>
                          <a:gd name="connsiteY60" fmla="*/ 304508 h 1495413"/>
                          <a:gd name="connsiteX61" fmla="*/ 378715 w 1005871"/>
                          <a:gd name="connsiteY61" fmla="*/ 371089 h 1495413"/>
                          <a:gd name="connsiteX62" fmla="*/ 427274 w 1005871"/>
                          <a:gd name="connsiteY62" fmla="*/ 372677 h 1495413"/>
                          <a:gd name="connsiteX63" fmla="*/ 435305 w 1005871"/>
                          <a:gd name="connsiteY63" fmla="*/ 272105 h 1495413"/>
                          <a:gd name="connsiteX0" fmla="*/ 435305 w 1005871"/>
                          <a:gd name="connsiteY0" fmla="*/ 272105 h 1525526"/>
                          <a:gd name="connsiteX1" fmla="*/ 356210 w 1005871"/>
                          <a:gd name="connsiteY1" fmla="*/ 124841 h 1525526"/>
                          <a:gd name="connsiteX2" fmla="*/ 560625 w 1005871"/>
                          <a:gd name="connsiteY2" fmla="*/ 122226 h 1525526"/>
                          <a:gd name="connsiteX3" fmla="*/ 545590 w 1005871"/>
                          <a:gd name="connsiteY3" fmla="*/ 196652 h 1525526"/>
                          <a:gd name="connsiteX4" fmla="*/ 597231 w 1005871"/>
                          <a:gd name="connsiteY4" fmla="*/ 258285 h 1525526"/>
                          <a:gd name="connsiteX5" fmla="*/ 752806 w 1005871"/>
                          <a:gd name="connsiteY5" fmla="*/ 292276 h 1525526"/>
                          <a:gd name="connsiteX6" fmla="*/ 726191 w 1005871"/>
                          <a:gd name="connsiteY6" fmla="*/ 336538 h 1525526"/>
                          <a:gd name="connsiteX7" fmla="*/ 733382 w 1005871"/>
                          <a:gd name="connsiteY7" fmla="*/ 373053 h 1525526"/>
                          <a:gd name="connsiteX8" fmla="*/ 787356 w 1005871"/>
                          <a:gd name="connsiteY8" fmla="*/ 509016 h 1525526"/>
                          <a:gd name="connsiteX9" fmla="*/ 623190 w 1005871"/>
                          <a:gd name="connsiteY9" fmla="*/ 552158 h 1525526"/>
                          <a:gd name="connsiteX10" fmla="*/ 587332 w 1005871"/>
                          <a:gd name="connsiteY10" fmla="*/ 681028 h 1525526"/>
                          <a:gd name="connsiteX11" fmla="*/ 707701 w 1005871"/>
                          <a:gd name="connsiteY11" fmla="*/ 743966 h 1525526"/>
                          <a:gd name="connsiteX12" fmla="*/ 850482 w 1005871"/>
                          <a:gd name="connsiteY12" fmla="*/ 699982 h 1525526"/>
                          <a:gd name="connsiteX13" fmla="*/ 873829 w 1005871"/>
                          <a:gd name="connsiteY13" fmla="*/ 785894 h 1525526"/>
                          <a:gd name="connsiteX14" fmla="*/ 822095 w 1005871"/>
                          <a:gd name="connsiteY14" fmla="*/ 806719 h 1525526"/>
                          <a:gd name="connsiteX15" fmla="*/ 901563 w 1005871"/>
                          <a:gd name="connsiteY15" fmla="*/ 851169 h 1525526"/>
                          <a:gd name="connsiteX16" fmla="*/ 901563 w 1005871"/>
                          <a:gd name="connsiteY16" fmla="*/ 911680 h 1525526"/>
                          <a:gd name="connsiteX17" fmla="*/ 852538 w 1005871"/>
                          <a:gd name="connsiteY17" fmla="*/ 942030 h 1525526"/>
                          <a:gd name="connsiteX18" fmla="*/ 865984 w 1005871"/>
                          <a:gd name="connsiteY18" fmla="*/ 1015242 h 1525526"/>
                          <a:gd name="connsiteX19" fmla="*/ 940970 w 1005871"/>
                          <a:gd name="connsiteY19" fmla="*/ 984426 h 1525526"/>
                          <a:gd name="connsiteX20" fmla="*/ 1005871 w 1005871"/>
                          <a:gd name="connsiteY20" fmla="*/ 1050073 h 1525526"/>
                          <a:gd name="connsiteX21" fmla="*/ 934807 w 1005871"/>
                          <a:gd name="connsiteY21" fmla="*/ 1115441 h 1525526"/>
                          <a:gd name="connsiteX22" fmla="*/ 932193 w 1005871"/>
                          <a:gd name="connsiteY22" fmla="*/ 1173151 h 1525526"/>
                          <a:gd name="connsiteX23" fmla="*/ 979070 w 1005871"/>
                          <a:gd name="connsiteY23" fmla="*/ 1168763 h 1525526"/>
                          <a:gd name="connsiteX24" fmla="*/ 967958 w 1005871"/>
                          <a:gd name="connsiteY24" fmla="*/ 1220589 h 1525526"/>
                          <a:gd name="connsiteX25" fmla="*/ 1005125 w 1005871"/>
                          <a:gd name="connsiteY25" fmla="*/ 1271202 h 1525526"/>
                          <a:gd name="connsiteX26" fmla="*/ 958059 w 1005871"/>
                          <a:gd name="connsiteY26" fmla="*/ 1377191 h 1525526"/>
                          <a:gd name="connsiteX27" fmla="*/ 916225 w 1005871"/>
                          <a:gd name="connsiteY27" fmla="*/ 1488689 h 1525526"/>
                          <a:gd name="connsiteX28" fmla="*/ 825176 w 1005871"/>
                          <a:gd name="connsiteY28" fmla="*/ 1477577 h 1525526"/>
                          <a:gd name="connsiteX29" fmla="*/ 765131 w 1005871"/>
                          <a:gd name="connsiteY29" fmla="*/ 1415945 h 1525526"/>
                          <a:gd name="connsiteX30" fmla="*/ 728713 w 1005871"/>
                          <a:gd name="connsiteY30" fmla="*/ 1495413 h 1525526"/>
                          <a:gd name="connsiteX31" fmla="*/ 433344 w 1005871"/>
                          <a:gd name="connsiteY31" fmla="*/ 1471041 h 1525526"/>
                          <a:gd name="connsiteX32" fmla="*/ 427368 w 1005871"/>
                          <a:gd name="connsiteY32" fmla="*/ 1231141 h 1525526"/>
                          <a:gd name="connsiteX33" fmla="*/ 538960 w 1005871"/>
                          <a:gd name="connsiteY33" fmla="*/ 1191827 h 1525526"/>
                          <a:gd name="connsiteX34" fmla="*/ 561372 w 1005871"/>
                          <a:gd name="connsiteY34" fmla="*/ 1130195 h 1525526"/>
                          <a:gd name="connsiteX35" fmla="*/ 399259 w 1005871"/>
                          <a:gd name="connsiteY35" fmla="*/ 1194069 h 1525526"/>
                          <a:gd name="connsiteX36" fmla="*/ 350981 w 1005871"/>
                          <a:gd name="connsiteY36" fmla="*/ 1139907 h 1525526"/>
                          <a:gd name="connsiteX37" fmla="*/ 363681 w 1005871"/>
                          <a:gd name="connsiteY37" fmla="*/ 999086 h 1525526"/>
                          <a:gd name="connsiteX38" fmla="*/ 551940 w 1005871"/>
                          <a:gd name="connsiteY38" fmla="*/ 1046151 h 1525526"/>
                          <a:gd name="connsiteX39" fmla="*/ 687531 w 1005871"/>
                          <a:gd name="connsiteY39" fmla="*/ 1054368 h 1525526"/>
                          <a:gd name="connsiteX40" fmla="*/ 753645 w 1005871"/>
                          <a:gd name="connsiteY40" fmla="*/ 972192 h 1525526"/>
                          <a:gd name="connsiteX41" fmla="*/ 664279 w 1005871"/>
                          <a:gd name="connsiteY41" fmla="*/ 865457 h 1525526"/>
                          <a:gd name="connsiteX42" fmla="*/ 591160 w 1005871"/>
                          <a:gd name="connsiteY42" fmla="*/ 862282 h 1525526"/>
                          <a:gd name="connsiteX43" fmla="*/ 533637 w 1005871"/>
                          <a:gd name="connsiteY43" fmla="*/ 918217 h 1525526"/>
                          <a:gd name="connsiteX44" fmla="*/ 417469 w 1005871"/>
                          <a:gd name="connsiteY44" fmla="*/ 804104 h 1525526"/>
                          <a:gd name="connsiteX45" fmla="*/ 330063 w 1005871"/>
                          <a:gd name="connsiteY45" fmla="*/ 945298 h 1525526"/>
                          <a:gd name="connsiteX46" fmla="*/ 267497 w 1005871"/>
                          <a:gd name="connsiteY46" fmla="*/ 999833 h 1525526"/>
                          <a:gd name="connsiteX47" fmla="*/ 186160 w 1005871"/>
                          <a:gd name="connsiteY47" fmla="*/ 946885 h 1525526"/>
                          <a:gd name="connsiteX48" fmla="*/ 92032 w 1005871"/>
                          <a:gd name="connsiteY48" fmla="*/ 965842 h 1525526"/>
                          <a:gd name="connsiteX49" fmla="*/ 7800 w 1005871"/>
                          <a:gd name="connsiteY49" fmla="*/ 926154 h 1525526"/>
                          <a:gd name="connsiteX50" fmla="*/ 48982 w 1005871"/>
                          <a:gd name="connsiteY50" fmla="*/ 812322 h 1525526"/>
                          <a:gd name="connsiteX51" fmla="*/ 166457 w 1005871"/>
                          <a:gd name="connsiteY51" fmla="*/ 820352 h 1525526"/>
                          <a:gd name="connsiteX52" fmla="*/ 269644 w 1005871"/>
                          <a:gd name="connsiteY52" fmla="*/ 815589 h 1525526"/>
                          <a:gd name="connsiteX53" fmla="*/ 295606 w 1005871"/>
                          <a:gd name="connsiteY53" fmla="*/ 776089 h 1525526"/>
                          <a:gd name="connsiteX54" fmla="*/ 240135 w 1005871"/>
                          <a:gd name="connsiteY54" fmla="*/ 697741 h 1525526"/>
                          <a:gd name="connsiteX55" fmla="*/ 150862 w 1005871"/>
                          <a:gd name="connsiteY55" fmla="*/ 650676 h 1525526"/>
                          <a:gd name="connsiteX56" fmla="*/ 202316 w 1005871"/>
                          <a:gd name="connsiteY56" fmla="*/ 514992 h 1525526"/>
                          <a:gd name="connsiteX57" fmla="*/ 282812 w 1005871"/>
                          <a:gd name="connsiteY57" fmla="*/ 526105 h 1525526"/>
                          <a:gd name="connsiteX58" fmla="*/ 308959 w 1005871"/>
                          <a:gd name="connsiteY58" fmla="*/ 463258 h 1525526"/>
                          <a:gd name="connsiteX59" fmla="*/ 227157 w 1005871"/>
                          <a:gd name="connsiteY59" fmla="*/ 424038 h 1525526"/>
                          <a:gd name="connsiteX60" fmla="*/ 300835 w 1005871"/>
                          <a:gd name="connsiteY60" fmla="*/ 304508 h 1525526"/>
                          <a:gd name="connsiteX61" fmla="*/ 378715 w 1005871"/>
                          <a:gd name="connsiteY61" fmla="*/ 371089 h 1525526"/>
                          <a:gd name="connsiteX62" fmla="*/ 427274 w 1005871"/>
                          <a:gd name="connsiteY62" fmla="*/ 372677 h 1525526"/>
                          <a:gd name="connsiteX63" fmla="*/ 435305 w 1005871"/>
                          <a:gd name="connsiteY63" fmla="*/ 272105 h 1525526"/>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5871"/>
                          <a:gd name="connsiteY0" fmla="*/ 272105 h 1515459"/>
                          <a:gd name="connsiteX1" fmla="*/ 356210 w 1005871"/>
                          <a:gd name="connsiteY1" fmla="*/ 124841 h 1515459"/>
                          <a:gd name="connsiteX2" fmla="*/ 560625 w 1005871"/>
                          <a:gd name="connsiteY2" fmla="*/ 122226 h 1515459"/>
                          <a:gd name="connsiteX3" fmla="*/ 545590 w 1005871"/>
                          <a:gd name="connsiteY3" fmla="*/ 196652 h 1515459"/>
                          <a:gd name="connsiteX4" fmla="*/ 597231 w 1005871"/>
                          <a:gd name="connsiteY4" fmla="*/ 258285 h 1515459"/>
                          <a:gd name="connsiteX5" fmla="*/ 752806 w 1005871"/>
                          <a:gd name="connsiteY5" fmla="*/ 292276 h 1515459"/>
                          <a:gd name="connsiteX6" fmla="*/ 726191 w 1005871"/>
                          <a:gd name="connsiteY6" fmla="*/ 336538 h 1515459"/>
                          <a:gd name="connsiteX7" fmla="*/ 733382 w 1005871"/>
                          <a:gd name="connsiteY7" fmla="*/ 373053 h 1515459"/>
                          <a:gd name="connsiteX8" fmla="*/ 787356 w 1005871"/>
                          <a:gd name="connsiteY8" fmla="*/ 509016 h 1515459"/>
                          <a:gd name="connsiteX9" fmla="*/ 623190 w 1005871"/>
                          <a:gd name="connsiteY9" fmla="*/ 552158 h 1515459"/>
                          <a:gd name="connsiteX10" fmla="*/ 587332 w 1005871"/>
                          <a:gd name="connsiteY10" fmla="*/ 681028 h 1515459"/>
                          <a:gd name="connsiteX11" fmla="*/ 707701 w 1005871"/>
                          <a:gd name="connsiteY11" fmla="*/ 743966 h 1515459"/>
                          <a:gd name="connsiteX12" fmla="*/ 850482 w 1005871"/>
                          <a:gd name="connsiteY12" fmla="*/ 699982 h 1515459"/>
                          <a:gd name="connsiteX13" fmla="*/ 873829 w 1005871"/>
                          <a:gd name="connsiteY13" fmla="*/ 785894 h 1515459"/>
                          <a:gd name="connsiteX14" fmla="*/ 822095 w 1005871"/>
                          <a:gd name="connsiteY14" fmla="*/ 806719 h 1515459"/>
                          <a:gd name="connsiteX15" fmla="*/ 901563 w 1005871"/>
                          <a:gd name="connsiteY15" fmla="*/ 851169 h 1515459"/>
                          <a:gd name="connsiteX16" fmla="*/ 901563 w 1005871"/>
                          <a:gd name="connsiteY16" fmla="*/ 911680 h 1515459"/>
                          <a:gd name="connsiteX17" fmla="*/ 852538 w 1005871"/>
                          <a:gd name="connsiteY17" fmla="*/ 942030 h 1515459"/>
                          <a:gd name="connsiteX18" fmla="*/ 865984 w 1005871"/>
                          <a:gd name="connsiteY18" fmla="*/ 1015242 h 1515459"/>
                          <a:gd name="connsiteX19" fmla="*/ 940970 w 1005871"/>
                          <a:gd name="connsiteY19" fmla="*/ 984426 h 1515459"/>
                          <a:gd name="connsiteX20" fmla="*/ 1005871 w 1005871"/>
                          <a:gd name="connsiteY20" fmla="*/ 1050073 h 1515459"/>
                          <a:gd name="connsiteX21" fmla="*/ 934807 w 1005871"/>
                          <a:gd name="connsiteY21" fmla="*/ 1115441 h 1515459"/>
                          <a:gd name="connsiteX22" fmla="*/ 932193 w 1005871"/>
                          <a:gd name="connsiteY22" fmla="*/ 1173151 h 1515459"/>
                          <a:gd name="connsiteX23" fmla="*/ 979070 w 1005871"/>
                          <a:gd name="connsiteY23" fmla="*/ 1168763 h 1515459"/>
                          <a:gd name="connsiteX24" fmla="*/ 967958 w 1005871"/>
                          <a:gd name="connsiteY24" fmla="*/ 1220589 h 1515459"/>
                          <a:gd name="connsiteX25" fmla="*/ 1005125 w 1005871"/>
                          <a:gd name="connsiteY25" fmla="*/ 1271202 h 1515459"/>
                          <a:gd name="connsiteX26" fmla="*/ 958059 w 1005871"/>
                          <a:gd name="connsiteY26" fmla="*/ 1377191 h 1515459"/>
                          <a:gd name="connsiteX27" fmla="*/ 916225 w 1005871"/>
                          <a:gd name="connsiteY27" fmla="*/ 1488689 h 1515459"/>
                          <a:gd name="connsiteX28" fmla="*/ 825176 w 1005871"/>
                          <a:gd name="connsiteY28" fmla="*/ 1477577 h 1515459"/>
                          <a:gd name="connsiteX29" fmla="*/ 765131 w 1005871"/>
                          <a:gd name="connsiteY29" fmla="*/ 1415945 h 1515459"/>
                          <a:gd name="connsiteX30" fmla="*/ 728713 w 1005871"/>
                          <a:gd name="connsiteY30" fmla="*/ 1495413 h 1515459"/>
                          <a:gd name="connsiteX31" fmla="*/ 433344 w 1005871"/>
                          <a:gd name="connsiteY31" fmla="*/ 1471041 h 1515459"/>
                          <a:gd name="connsiteX32" fmla="*/ 427368 w 1005871"/>
                          <a:gd name="connsiteY32" fmla="*/ 1231141 h 1515459"/>
                          <a:gd name="connsiteX33" fmla="*/ 538960 w 1005871"/>
                          <a:gd name="connsiteY33" fmla="*/ 1191827 h 1515459"/>
                          <a:gd name="connsiteX34" fmla="*/ 561372 w 1005871"/>
                          <a:gd name="connsiteY34" fmla="*/ 1130195 h 1515459"/>
                          <a:gd name="connsiteX35" fmla="*/ 399259 w 1005871"/>
                          <a:gd name="connsiteY35" fmla="*/ 1194069 h 1515459"/>
                          <a:gd name="connsiteX36" fmla="*/ 350981 w 1005871"/>
                          <a:gd name="connsiteY36" fmla="*/ 1139907 h 1515459"/>
                          <a:gd name="connsiteX37" fmla="*/ 363681 w 1005871"/>
                          <a:gd name="connsiteY37" fmla="*/ 999086 h 1515459"/>
                          <a:gd name="connsiteX38" fmla="*/ 551940 w 1005871"/>
                          <a:gd name="connsiteY38" fmla="*/ 1046151 h 1515459"/>
                          <a:gd name="connsiteX39" fmla="*/ 687531 w 1005871"/>
                          <a:gd name="connsiteY39" fmla="*/ 1054368 h 1515459"/>
                          <a:gd name="connsiteX40" fmla="*/ 753645 w 1005871"/>
                          <a:gd name="connsiteY40" fmla="*/ 972192 h 1515459"/>
                          <a:gd name="connsiteX41" fmla="*/ 664279 w 1005871"/>
                          <a:gd name="connsiteY41" fmla="*/ 865457 h 1515459"/>
                          <a:gd name="connsiteX42" fmla="*/ 591160 w 1005871"/>
                          <a:gd name="connsiteY42" fmla="*/ 862282 h 1515459"/>
                          <a:gd name="connsiteX43" fmla="*/ 533637 w 1005871"/>
                          <a:gd name="connsiteY43" fmla="*/ 918217 h 1515459"/>
                          <a:gd name="connsiteX44" fmla="*/ 417469 w 1005871"/>
                          <a:gd name="connsiteY44" fmla="*/ 804104 h 1515459"/>
                          <a:gd name="connsiteX45" fmla="*/ 330063 w 1005871"/>
                          <a:gd name="connsiteY45" fmla="*/ 945298 h 1515459"/>
                          <a:gd name="connsiteX46" fmla="*/ 267497 w 1005871"/>
                          <a:gd name="connsiteY46" fmla="*/ 999833 h 1515459"/>
                          <a:gd name="connsiteX47" fmla="*/ 186160 w 1005871"/>
                          <a:gd name="connsiteY47" fmla="*/ 946885 h 1515459"/>
                          <a:gd name="connsiteX48" fmla="*/ 92032 w 1005871"/>
                          <a:gd name="connsiteY48" fmla="*/ 965842 h 1515459"/>
                          <a:gd name="connsiteX49" fmla="*/ 7800 w 1005871"/>
                          <a:gd name="connsiteY49" fmla="*/ 926154 h 1515459"/>
                          <a:gd name="connsiteX50" fmla="*/ 48982 w 1005871"/>
                          <a:gd name="connsiteY50" fmla="*/ 812322 h 1515459"/>
                          <a:gd name="connsiteX51" fmla="*/ 166457 w 1005871"/>
                          <a:gd name="connsiteY51" fmla="*/ 820352 h 1515459"/>
                          <a:gd name="connsiteX52" fmla="*/ 269644 w 1005871"/>
                          <a:gd name="connsiteY52" fmla="*/ 815589 h 1515459"/>
                          <a:gd name="connsiteX53" fmla="*/ 295606 w 1005871"/>
                          <a:gd name="connsiteY53" fmla="*/ 776089 h 1515459"/>
                          <a:gd name="connsiteX54" fmla="*/ 240135 w 1005871"/>
                          <a:gd name="connsiteY54" fmla="*/ 697741 h 1515459"/>
                          <a:gd name="connsiteX55" fmla="*/ 150862 w 1005871"/>
                          <a:gd name="connsiteY55" fmla="*/ 650676 h 1515459"/>
                          <a:gd name="connsiteX56" fmla="*/ 202316 w 1005871"/>
                          <a:gd name="connsiteY56" fmla="*/ 514992 h 1515459"/>
                          <a:gd name="connsiteX57" fmla="*/ 282812 w 1005871"/>
                          <a:gd name="connsiteY57" fmla="*/ 526105 h 1515459"/>
                          <a:gd name="connsiteX58" fmla="*/ 308959 w 1005871"/>
                          <a:gd name="connsiteY58" fmla="*/ 463258 h 1515459"/>
                          <a:gd name="connsiteX59" fmla="*/ 227157 w 1005871"/>
                          <a:gd name="connsiteY59" fmla="*/ 424038 h 1515459"/>
                          <a:gd name="connsiteX60" fmla="*/ 300835 w 1005871"/>
                          <a:gd name="connsiteY60" fmla="*/ 304508 h 1515459"/>
                          <a:gd name="connsiteX61" fmla="*/ 378715 w 1005871"/>
                          <a:gd name="connsiteY61" fmla="*/ 371089 h 1515459"/>
                          <a:gd name="connsiteX62" fmla="*/ 427274 w 1005871"/>
                          <a:gd name="connsiteY62" fmla="*/ 372677 h 1515459"/>
                          <a:gd name="connsiteX63" fmla="*/ 435305 w 1005871"/>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67958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65984 w 1007142"/>
                          <a:gd name="connsiteY18" fmla="*/ 1015242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45347 w 1007142"/>
                          <a:gd name="connsiteY18" fmla="*/ 1013655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45347 w 1007142"/>
                          <a:gd name="connsiteY18" fmla="*/ 1013655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 name="connsiteX0" fmla="*/ 435305 w 1007142"/>
                          <a:gd name="connsiteY0" fmla="*/ 272105 h 1515459"/>
                          <a:gd name="connsiteX1" fmla="*/ 356210 w 1007142"/>
                          <a:gd name="connsiteY1" fmla="*/ 124841 h 1515459"/>
                          <a:gd name="connsiteX2" fmla="*/ 560625 w 1007142"/>
                          <a:gd name="connsiteY2" fmla="*/ 122226 h 1515459"/>
                          <a:gd name="connsiteX3" fmla="*/ 545590 w 1007142"/>
                          <a:gd name="connsiteY3" fmla="*/ 196652 h 1515459"/>
                          <a:gd name="connsiteX4" fmla="*/ 597231 w 1007142"/>
                          <a:gd name="connsiteY4" fmla="*/ 258285 h 1515459"/>
                          <a:gd name="connsiteX5" fmla="*/ 752806 w 1007142"/>
                          <a:gd name="connsiteY5" fmla="*/ 292276 h 1515459"/>
                          <a:gd name="connsiteX6" fmla="*/ 726191 w 1007142"/>
                          <a:gd name="connsiteY6" fmla="*/ 336538 h 1515459"/>
                          <a:gd name="connsiteX7" fmla="*/ 733382 w 1007142"/>
                          <a:gd name="connsiteY7" fmla="*/ 373053 h 1515459"/>
                          <a:gd name="connsiteX8" fmla="*/ 787356 w 1007142"/>
                          <a:gd name="connsiteY8" fmla="*/ 509016 h 1515459"/>
                          <a:gd name="connsiteX9" fmla="*/ 623190 w 1007142"/>
                          <a:gd name="connsiteY9" fmla="*/ 552158 h 1515459"/>
                          <a:gd name="connsiteX10" fmla="*/ 587332 w 1007142"/>
                          <a:gd name="connsiteY10" fmla="*/ 681028 h 1515459"/>
                          <a:gd name="connsiteX11" fmla="*/ 707701 w 1007142"/>
                          <a:gd name="connsiteY11" fmla="*/ 743966 h 1515459"/>
                          <a:gd name="connsiteX12" fmla="*/ 850482 w 1007142"/>
                          <a:gd name="connsiteY12" fmla="*/ 699982 h 1515459"/>
                          <a:gd name="connsiteX13" fmla="*/ 873829 w 1007142"/>
                          <a:gd name="connsiteY13" fmla="*/ 785894 h 1515459"/>
                          <a:gd name="connsiteX14" fmla="*/ 822095 w 1007142"/>
                          <a:gd name="connsiteY14" fmla="*/ 806719 h 1515459"/>
                          <a:gd name="connsiteX15" fmla="*/ 901563 w 1007142"/>
                          <a:gd name="connsiteY15" fmla="*/ 851169 h 1515459"/>
                          <a:gd name="connsiteX16" fmla="*/ 901563 w 1007142"/>
                          <a:gd name="connsiteY16" fmla="*/ 911680 h 1515459"/>
                          <a:gd name="connsiteX17" fmla="*/ 852538 w 1007142"/>
                          <a:gd name="connsiteY17" fmla="*/ 942030 h 1515459"/>
                          <a:gd name="connsiteX18" fmla="*/ 845347 w 1007142"/>
                          <a:gd name="connsiteY18" fmla="*/ 1013655 h 1515459"/>
                          <a:gd name="connsiteX19" fmla="*/ 940970 w 1007142"/>
                          <a:gd name="connsiteY19" fmla="*/ 984426 h 1515459"/>
                          <a:gd name="connsiteX20" fmla="*/ 1005871 w 1007142"/>
                          <a:gd name="connsiteY20" fmla="*/ 1050073 h 1515459"/>
                          <a:gd name="connsiteX21" fmla="*/ 934807 w 1007142"/>
                          <a:gd name="connsiteY21" fmla="*/ 1115441 h 1515459"/>
                          <a:gd name="connsiteX22" fmla="*/ 932193 w 1007142"/>
                          <a:gd name="connsiteY22" fmla="*/ 1173151 h 1515459"/>
                          <a:gd name="connsiteX23" fmla="*/ 979070 w 1007142"/>
                          <a:gd name="connsiteY23" fmla="*/ 1168763 h 1515459"/>
                          <a:gd name="connsiteX24" fmla="*/ 988596 w 1007142"/>
                          <a:gd name="connsiteY24" fmla="*/ 1220589 h 1515459"/>
                          <a:gd name="connsiteX25" fmla="*/ 1005125 w 1007142"/>
                          <a:gd name="connsiteY25" fmla="*/ 1271202 h 1515459"/>
                          <a:gd name="connsiteX26" fmla="*/ 958059 w 1007142"/>
                          <a:gd name="connsiteY26" fmla="*/ 1377191 h 1515459"/>
                          <a:gd name="connsiteX27" fmla="*/ 916225 w 1007142"/>
                          <a:gd name="connsiteY27" fmla="*/ 1488689 h 1515459"/>
                          <a:gd name="connsiteX28" fmla="*/ 825176 w 1007142"/>
                          <a:gd name="connsiteY28" fmla="*/ 1477577 h 1515459"/>
                          <a:gd name="connsiteX29" fmla="*/ 765131 w 1007142"/>
                          <a:gd name="connsiteY29" fmla="*/ 1415945 h 1515459"/>
                          <a:gd name="connsiteX30" fmla="*/ 728713 w 1007142"/>
                          <a:gd name="connsiteY30" fmla="*/ 1495413 h 1515459"/>
                          <a:gd name="connsiteX31" fmla="*/ 433344 w 1007142"/>
                          <a:gd name="connsiteY31" fmla="*/ 1471041 h 1515459"/>
                          <a:gd name="connsiteX32" fmla="*/ 427368 w 1007142"/>
                          <a:gd name="connsiteY32" fmla="*/ 1231141 h 1515459"/>
                          <a:gd name="connsiteX33" fmla="*/ 538960 w 1007142"/>
                          <a:gd name="connsiteY33" fmla="*/ 1191827 h 1515459"/>
                          <a:gd name="connsiteX34" fmla="*/ 561372 w 1007142"/>
                          <a:gd name="connsiteY34" fmla="*/ 1130195 h 1515459"/>
                          <a:gd name="connsiteX35" fmla="*/ 399259 w 1007142"/>
                          <a:gd name="connsiteY35" fmla="*/ 1194069 h 1515459"/>
                          <a:gd name="connsiteX36" fmla="*/ 350981 w 1007142"/>
                          <a:gd name="connsiteY36" fmla="*/ 1139907 h 1515459"/>
                          <a:gd name="connsiteX37" fmla="*/ 363681 w 1007142"/>
                          <a:gd name="connsiteY37" fmla="*/ 999086 h 1515459"/>
                          <a:gd name="connsiteX38" fmla="*/ 551940 w 1007142"/>
                          <a:gd name="connsiteY38" fmla="*/ 1046151 h 1515459"/>
                          <a:gd name="connsiteX39" fmla="*/ 687531 w 1007142"/>
                          <a:gd name="connsiteY39" fmla="*/ 1054368 h 1515459"/>
                          <a:gd name="connsiteX40" fmla="*/ 753645 w 1007142"/>
                          <a:gd name="connsiteY40" fmla="*/ 972192 h 1515459"/>
                          <a:gd name="connsiteX41" fmla="*/ 664279 w 1007142"/>
                          <a:gd name="connsiteY41" fmla="*/ 865457 h 1515459"/>
                          <a:gd name="connsiteX42" fmla="*/ 591160 w 1007142"/>
                          <a:gd name="connsiteY42" fmla="*/ 862282 h 1515459"/>
                          <a:gd name="connsiteX43" fmla="*/ 533637 w 1007142"/>
                          <a:gd name="connsiteY43" fmla="*/ 918217 h 1515459"/>
                          <a:gd name="connsiteX44" fmla="*/ 417469 w 1007142"/>
                          <a:gd name="connsiteY44" fmla="*/ 804104 h 1515459"/>
                          <a:gd name="connsiteX45" fmla="*/ 330063 w 1007142"/>
                          <a:gd name="connsiteY45" fmla="*/ 945298 h 1515459"/>
                          <a:gd name="connsiteX46" fmla="*/ 267497 w 1007142"/>
                          <a:gd name="connsiteY46" fmla="*/ 999833 h 1515459"/>
                          <a:gd name="connsiteX47" fmla="*/ 186160 w 1007142"/>
                          <a:gd name="connsiteY47" fmla="*/ 946885 h 1515459"/>
                          <a:gd name="connsiteX48" fmla="*/ 92032 w 1007142"/>
                          <a:gd name="connsiteY48" fmla="*/ 965842 h 1515459"/>
                          <a:gd name="connsiteX49" fmla="*/ 7800 w 1007142"/>
                          <a:gd name="connsiteY49" fmla="*/ 926154 h 1515459"/>
                          <a:gd name="connsiteX50" fmla="*/ 48982 w 1007142"/>
                          <a:gd name="connsiteY50" fmla="*/ 812322 h 1515459"/>
                          <a:gd name="connsiteX51" fmla="*/ 166457 w 1007142"/>
                          <a:gd name="connsiteY51" fmla="*/ 820352 h 1515459"/>
                          <a:gd name="connsiteX52" fmla="*/ 269644 w 1007142"/>
                          <a:gd name="connsiteY52" fmla="*/ 815589 h 1515459"/>
                          <a:gd name="connsiteX53" fmla="*/ 295606 w 1007142"/>
                          <a:gd name="connsiteY53" fmla="*/ 776089 h 1515459"/>
                          <a:gd name="connsiteX54" fmla="*/ 240135 w 1007142"/>
                          <a:gd name="connsiteY54" fmla="*/ 697741 h 1515459"/>
                          <a:gd name="connsiteX55" fmla="*/ 150862 w 1007142"/>
                          <a:gd name="connsiteY55" fmla="*/ 650676 h 1515459"/>
                          <a:gd name="connsiteX56" fmla="*/ 202316 w 1007142"/>
                          <a:gd name="connsiteY56" fmla="*/ 514992 h 1515459"/>
                          <a:gd name="connsiteX57" fmla="*/ 282812 w 1007142"/>
                          <a:gd name="connsiteY57" fmla="*/ 526105 h 1515459"/>
                          <a:gd name="connsiteX58" fmla="*/ 308959 w 1007142"/>
                          <a:gd name="connsiteY58" fmla="*/ 463258 h 1515459"/>
                          <a:gd name="connsiteX59" fmla="*/ 227157 w 1007142"/>
                          <a:gd name="connsiteY59" fmla="*/ 424038 h 1515459"/>
                          <a:gd name="connsiteX60" fmla="*/ 300835 w 1007142"/>
                          <a:gd name="connsiteY60" fmla="*/ 304508 h 1515459"/>
                          <a:gd name="connsiteX61" fmla="*/ 378715 w 1007142"/>
                          <a:gd name="connsiteY61" fmla="*/ 371089 h 1515459"/>
                          <a:gd name="connsiteX62" fmla="*/ 427274 w 1007142"/>
                          <a:gd name="connsiteY62" fmla="*/ 372677 h 1515459"/>
                          <a:gd name="connsiteX63" fmla="*/ 435305 w 1007142"/>
                          <a:gd name="connsiteY63" fmla="*/ 272105 h 151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7142" h="1515459">
                            <a:moveTo>
                              <a:pt x="435305" y="272105"/>
                            </a:moveTo>
                            <a:lnTo>
                              <a:pt x="356210" y="124841"/>
                            </a:lnTo>
                            <a:cubicBezTo>
                              <a:pt x="346032" y="-13085"/>
                              <a:pt x="591440" y="-66874"/>
                              <a:pt x="560625" y="122226"/>
                            </a:cubicBezTo>
                            <a:lnTo>
                              <a:pt x="545590" y="196652"/>
                            </a:lnTo>
                            <a:lnTo>
                              <a:pt x="597231" y="258285"/>
                            </a:lnTo>
                            <a:cubicBezTo>
                              <a:pt x="706239" y="148965"/>
                              <a:pt x="770798" y="223796"/>
                              <a:pt x="752806" y="292276"/>
                            </a:cubicBezTo>
                            <a:lnTo>
                              <a:pt x="726191" y="336538"/>
                            </a:lnTo>
                            <a:lnTo>
                              <a:pt x="733382" y="373053"/>
                            </a:lnTo>
                            <a:cubicBezTo>
                              <a:pt x="857736" y="388212"/>
                              <a:pt x="840803" y="492270"/>
                              <a:pt x="787356" y="509016"/>
                            </a:cubicBezTo>
                            <a:lnTo>
                              <a:pt x="623190" y="552158"/>
                            </a:lnTo>
                            <a:cubicBezTo>
                              <a:pt x="589853" y="580827"/>
                              <a:pt x="519272" y="615723"/>
                              <a:pt x="587332" y="681028"/>
                            </a:cubicBezTo>
                            <a:cubicBezTo>
                              <a:pt x="640155" y="775032"/>
                              <a:pt x="662815" y="772200"/>
                              <a:pt x="707701" y="743966"/>
                            </a:cubicBezTo>
                            <a:cubicBezTo>
                              <a:pt x="764820" y="683267"/>
                              <a:pt x="801301" y="678131"/>
                              <a:pt x="850482" y="699982"/>
                            </a:cubicBezTo>
                            <a:cubicBezTo>
                              <a:pt x="877314" y="739732"/>
                              <a:pt x="866047" y="757257"/>
                              <a:pt x="873829" y="785894"/>
                            </a:cubicBezTo>
                            <a:lnTo>
                              <a:pt x="822095" y="806719"/>
                            </a:lnTo>
                            <a:cubicBezTo>
                              <a:pt x="848584" y="821536"/>
                              <a:pt x="865549" y="815715"/>
                              <a:pt x="901563" y="851169"/>
                            </a:cubicBezTo>
                            <a:cubicBezTo>
                              <a:pt x="911088" y="833238"/>
                              <a:pt x="917438" y="885160"/>
                              <a:pt x="901563" y="911680"/>
                            </a:cubicBezTo>
                            <a:lnTo>
                              <a:pt x="852538" y="942030"/>
                            </a:lnTo>
                            <a:cubicBezTo>
                              <a:pt x="835854" y="965905"/>
                              <a:pt x="847744" y="989780"/>
                              <a:pt x="845347" y="1013655"/>
                            </a:cubicBezTo>
                            <a:cubicBezTo>
                              <a:pt x="879867" y="1016083"/>
                              <a:pt x="912800" y="991523"/>
                              <a:pt x="940970" y="984426"/>
                            </a:cubicBezTo>
                            <a:cubicBezTo>
                              <a:pt x="981654" y="999958"/>
                              <a:pt x="1000112" y="1021841"/>
                              <a:pt x="1005871" y="1050073"/>
                            </a:cubicBezTo>
                            <a:cubicBezTo>
                              <a:pt x="994883" y="1087737"/>
                              <a:pt x="975957" y="1101590"/>
                              <a:pt x="934807" y="1115441"/>
                            </a:cubicBezTo>
                            <a:cubicBezTo>
                              <a:pt x="916474" y="1142616"/>
                              <a:pt x="914014" y="1152326"/>
                              <a:pt x="932193" y="1173151"/>
                            </a:cubicBezTo>
                            <a:cubicBezTo>
                              <a:pt x="947819" y="1171688"/>
                              <a:pt x="961856" y="1160701"/>
                              <a:pt x="979070" y="1168763"/>
                            </a:cubicBezTo>
                            <a:cubicBezTo>
                              <a:pt x="1007645" y="1197150"/>
                              <a:pt x="985421" y="1203314"/>
                              <a:pt x="988596" y="1220589"/>
                            </a:cubicBezTo>
                            <a:lnTo>
                              <a:pt x="1005125" y="1271202"/>
                            </a:lnTo>
                            <a:cubicBezTo>
                              <a:pt x="1011661" y="1319232"/>
                              <a:pt x="1003910" y="1354561"/>
                              <a:pt x="958059" y="1377191"/>
                            </a:cubicBezTo>
                            <a:cubicBezTo>
                              <a:pt x="944114" y="1414357"/>
                              <a:pt x="963507" y="1449936"/>
                              <a:pt x="916225" y="1488689"/>
                            </a:cubicBezTo>
                            <a:cubicBezTo>
                              <a:pt x="893813" y="1504035"/>
                              <a:pt x="846001" y="1514618"/>
                              <a:pt x="825176" y="1477577"/>
                            </a:cubicBezTo>
                            <a:cubicBezTo>
                              <a:pt x="805161" y="1457033"/>
                              <a:pt x="816896" y="1426964"/>
                              <a:pt x="765131" y="1415945"/>
                            </a:cubicBezTo>
                            <a:cubicBezTo>
                              <a:pt x="730767" y="1439259"/>
                              <a:pt x="755140" y="1473687"/>
                              <a:pt x="728713" y="1495413"/>
                            </a:cubicBezTo>
                            <a:cubicBezTo>
                              <a:pt x="627082" y="1442839"/>
                              <a:pt x="523863" y="1582352"/>
                              <a:pt x="433344" y="1471041"/>
                            </a:cubicBezTo>
                            <a:cubicBezTo>
                              <a:pt x="445639" y="1387899"/>
                              <a:pt x="421423" y="1328570"/>
                              <a:pt x="427368" y="1231141"/>
                            </a:cubicBezTo>
                            <a:cubicBezTo>
                              <a:pt x="462977" y="1203749"/>
                              <a:pt x="497000" y="1184294"/>
                              <a:pt x="538960" y="1191827"/>
                            </a:cubicBezTo>
                            <a:lnTo>
                              <a:pt x="561372" y="1130195"/>
                            </a:lnTo>
                            <a:cubicBezTo>
                              <a:pt x="507334" y="1135611"/>
                              <a:pt x="443772" y="1121978"/>
                              <a:pt x="399259" y="1194069"/>
                            </a:cubicBezTo>
                            <a:cubicBezTo>
                              <a:pt x="383166" y="1176015"/>
                              <a:pt x="351199" y="1184949"/>
                              <a:pt x="350981" y="1139907"/>
                            </a:cubicBezTo>
                            <a:cubicBezTo>
                              <a:pt x="283777" y="1094554"/>
                              <a:pt x="307060" y="1060313"/>
                              <a:pt x="363681" y="999086"/>
                            </a:cubicBezTo>
                            <a:cubicBezTo>
                              <a:pt x="426434" y="1014774"/>
                              <a:pt x="524112" y="989188"/>
                              <a:pt x="551940" y="1046151"/>
                            </a:cubicBezTo>
                            <a:cubicBezTo>
                              <a:pt x="579675" y="1085403"/>
                              <a:pt x="631222" y="1124654"/>
                              <a:pt x="687531" y="1054368"/>
                            </a:cubicBezTo>
                            <a:lnTo>
                              <a:pt x="753645" y="972192"/>
                            </a:lnTo>
                            <a:cubicBezTo>
                              <a:pt x="741319" y="923914"/>
                              <a:pt x="736930" y="885160"/>
                              <a:pt x="664279" y="865457"/>
                            </a:cubicBezTo>
                            <a:lnTo>
                              <a:pt x="591160" y="862282"/>
                            </a:lnTo>
                            <a:cubicBezTo>
                              <a:pt x="571986" y="880927"/>
                              <a:pt x="552811" y="894809"/>
                              <a:pt x="533637" y="918217"/>
                            </a:cubicBezTo>
                            <a:cubicBezTo>
                              <a:pt x="474276" y="905579"/>
                              <a:pt x="481592" y="834205"/>
                              <a:pt x="417469" y="804104"/>
                            </a:cubicBezTo>
                            <a:cubicBezTo>
                              <a:pt x="348646" y="844819"/>
                              <a:pt x="343323" y="890295"/>
                              <a:pt x="330063" y="945298"/>
                            </a:cubicBezTo>
                            <a:cubicBezTo>
                              <a:pt x="309208" y="963476"/>
                              <a:pt x="301052" y="988005"/>
                              <a:pt x="267497" y="999833"/>
                            </a:cubicBezTo>
                            <a:cubicBezTo>
                              <a:pt x="221335" y="999647"/>
                              <a:pt x="248197" y="926434"/>
                              <a:pt x="186160" y="946885"/>
                            </a:cubicBezTo>
                            <a:cubicBezTo>
                              <a:pt x="154784" y="953204"/>
                              <a:pt x="144046" y="986510"/>
                              <a:pt x="92032" y="965842"/>
                            </a:cubicBezTo>
                            <a:cubicBezTo>
                              <a:pt x="63955" y="952613"/>
                              <a:pt x="31115" y="960020"/>
                              <a:pt x="7800" y="926154"/>
                            </a:cubicBezTo>
                            <a:cubicBezTo>
                              <a:pt x="-5460" y="881860"/>
                              <a:pt x="-7608" y="850266"/>
                              <a:pt x="48982" y="812322"/>
                            </a:cubicBezTo>
                            <a:cubicBezTo>
                              <a:pt x="125182" y="803357"/>
                              <a:pt x="129680" y="819808"/>
                              <a:pt x="166457" y="820352"/>
                            </a:cubicBezTo>
                            <a:cubicBezTo>
                              <a:pt x="203234" y="820897"/>
                              <a:pt x="248119" y="822966"/>
                              <a:pt x="269644" y="815589"/>
                            </a:cubicBezTo>
                            <a:cubicBezTo>
                              <a:pt x="291169" y="808212"/>
                              <a:pt x="289069" y="792960"/>
                              <a:pt x="295606" y="776089"/>
                            </a:cubicBezTo>
                            <a:lnTo>
                              <a:pt x="240135" y="697741"/>
                            </a:lnTo>
                            <a:lnTo>
                              <a:pt x="150862" y="650676"/>
                            </a:lnTo>
                            <a:cubicBezTo>
                              <a:pt x="148963" y="600686"/>
                              <a:pt x="134365" y="558632"/>
                              <a:pt x="202316" y="514992"/>
                            </a:cubicBezTo>
                            <a:lnTo>
                              <a:pt x="282812" y="526105"/>
                            </a:lnTo>
                            <a:lnTo>
                              <a:pt x="308959" y="463258"/>
                            </a:lnTo>
                            <a:lnTo>
                              <a:pt x="227157" y="424038"/>
                            </a:lnTo>
                            <a:cubicBezTo>
                              <a:pt x="221554" y="337628"/>
                              <a:pt x="236588" y="306780"/>
                              <a:pt x="300835" y="304508"/>
                            </a:cubicBezTo>
                            <a:cubicBezTo>
                              <a:pt x="377595" y="296540"/>
                              <a:pt x="352755" y="348895"/>
                              <a:pt x="378715" y="371089"/>
                            </a:cubicBezTo>
                            <a:lnTo>
                              <a:pt x="427274" y="372677"/>
                            </a:lnTo>
                            <a:lnTo>
                              <a:pt x="435305" y="27210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2" name="グループ化 391">
                        <a:extLst>
                          <a:ext uri="{FF2B5EF4-FFF2-40B4-BE49-F238E27FC236}">
                            <a16:creationId xmlns:a16="http://schemas.microsoft.com/office/drawing/2014/main" id="{F9B819D1-A6C1-93D2-54A1-70DF1700AC7D}"/>
                          </a:ext>
                        </a:extLst>
                      </p:cNvPr>
                      <p:cNvGrpSpPr/>
                      <p:nvPr/>
                    </p:nvGrpSpPr>
                    <p:grpSpPr>
                      <a:xfrm>
                        <a:off x="29113783" y="16833796"/>
                        <a:ext cx="560713" cy="400876"/>
                        <a:chOff x="29113783" y="16833796"/>
                        <a:chExt cx="560713" cy="400876"/>
                      </a:xfrm>
                    </p:grpSpPr>
                    <p:sp>
                      <p:nvSpPr>
                        <p:cNvPr id="411" name="楕円 410">
                          <a:extLst>
                            <a:ext uri="{FF2B5EF4-FFF2-40B4-BE49-F238E27FC236}">
                              <a16:creationId xmlns:a16="http://schemas.microsoft.com/office/drawing/2014/main" id="{3C45EEB5-0A77-69E6-A87A-A69A69A8C75A}"/>
                            </a:ext>
                          </a:extLst>
                        </p:cNvPr>
                        <p:cNvSpPr>
                          <a:spLocks noChangeAspect="1"/>
                        </p:cNvSpPr>
                        <p:nvPr/>
                      </p:nvSpPr>
                      <p:spPr>
                        <a:xfrm>
                          <a:off x="29113783" y="16910672"/>
                          <a:ext cx="322754" cy="3240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a:extLst>
                            <a:ext uri="{FF2B5EF4-FFF2-40B4-BE49-F238E27FC236}">
                              <a16:creationId xmlns:a16="http://schemas.microsoft.com/office/drawing/2014/main" id="{44C3D824-B4DD-F3CA-B1C4-DC6A7F6D1CFA}"/>
                            </a:ext>
                          </a:extLst>
                        </p:cNvPr>
                        <p:cNvSpPr/>
                        <p:nvPr/>
                      </p:nvSpPr>
                      <p:spPr>
                        <a:xfrm rot="2400000">
                          <a:off x="29548752" y="16833796"/>
                          <a:ext cx="108000" cy="4571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a:extLst>
                            <a:ext uri="{FF2B5EF4-FFF2-40B4-BE49-F238E27FC236}">
                              <a16:creationId xmlns:a16="http://schemas.microsoft.com/office/drawing/2014/main" id="{01458E04-C5F3-0C48-6154-AA9E1042B7CC}"/>
                            </a:ext>
                          </a:extLst>
                        </p:cNvPr>
                        <p:cNvSpPr/>
                        <p:nvPr/>
                      </p:nvSpPr>
                      <p:spPr>
                        <a:xfrm rot="-1920000">
                          <a:off x="29456979" y="16892538"/>
                          <a:ext cx="103086" cy="46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a:extLst>
                            <a:ext uri="{FF2B5EF4-FFF2-40B4-BE49-F238E27FC236}">
                              <a16:creationId xmlns:a16="http://schemas.microsoft.com/office/drawing/2014/main" id="{C1CA7ECB-D381-3ECC-D834-8E202562437A}"/>
                            </a:ext>
                          </a:extLst>
                        </p:cNvPr>
                        <p:cNvSpPr/>
                        <p:nvPr/>
                      </p:nvSpPr>
                      <p:spPr>
                        <a:xfrm rot="-480000">
                          <a:off x="29566496" y="16932412"/>
                          <a:ext cx="108000" cy="46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3" name="フリーフォーム: 図形 392">
                        <a:extLst>
                          <a:ext uri="{FF2B5EF4-FFF2-40B4-BE49-F238E27FC236}">
                            <a16:creationId xmlns:a16="http://schemas.microsoft.com/office/drawing/2014/main" id="{92A04CD2-56CC-4184-F211-6BE86C35F9F3}"/>
                          </a:ext>
                        </a:extLst>
                      </p:cNvPr>
                      <p:cNvSpPr/>
                      <p:nvPr/>
                    </p:nvSpPr>
                    <p:spPr>
                      <a:xfrm>
                        <a:off x="25296579" y="17017648"/>
                        <a:ext cx="305509" cy="518614"/>
                      </a:xfrm>
                      <a:custGeom>
                        <a:avLst/>
                        <a:gdLst>
                          <a:gd name="connsiteX0" fmla="*/ 18197 w 286603"/>
                          <a:gd name="connsiteY0" fmla="*/ 13648 h 518615"/>
                          <a:gd name="connsiteX1" fmla="*/ 163773 w 286603"/>
                          <a:gd name="connsiteY1" fmla="*/ 0 h 518615"/>
                          <a:gd name="connsiteX2" fmla="*/ 286603 w 286603"/>
                          <a:gd name="connsiteY2" fmla="*/ 491319 h 518615"/>
                          <a:gd name="connsiteX3" fmla="*/ 81886 w 286603"/>
                          <a:gd name="connsiteY3" fmla="*/ 518615 h 518615"/>
                          <a:gd name="connsiteX4" fmla="*/ 0 w 286603"/>
                          <a:gd name="connsiteY4" fmla="*/ 272955 h 518615"/>
                          <a:gd name="connsiteX5" fmla="*/ 68239 w 286603"/>
                          <a:gd name="connsiteY5" fmla="*/ 245660 h 518615"/>
                          <a:gd name="connsiteX6" fmla="*/ 18197 w 286603"/>
                          <a:gd name="connsiteY6" fmla="*/ 13648 h 518615"/>
                          <a:gd name="connsiteX0" fmla="*/ 57729 w 286603"/>
                          <a:gd name="connsiteY0" fmla="*/ 27398 h 518615"/>
                          <a:gd name="connsiteX1" fmla="*/ 163773 w 286603"/>
                          <a:gd name="connsiteY1" fmla="*/ 0 h 518615"/>
                          <a:gd name="connsiteX2" fmla="*/ 286603 w 286603"/>
                          <a:gd name="connsiteY2" fmla="*/ 491319 h 518615"/>
                          <a:gd name="connsiteX3" fmla="*/ 81886 w 286603"/>
                          <a:gd name="connsiteY3" fmla="*/ 518615 h 518615"/>
                          <a:gd name="connsiteX4" fmla="*/ 0 w 286603"/>
                          <a:gd name="connsiteY4" fmla="*/ 272955 h 518615"/>
                          <a:gd name="connsiteX5" fmla="*/ 68239 w 286603"/>
                          <a:gd name="connsiteY5" fmla="*/ 245660 h 518615"/>
                          <a:gd name="connsiteX6" fmla="*/ 57729 w 286603"/>
                          <a:gd name="connsiteY6" fmla="*/ 27398 h 518615"/>
                          <a:gd name="connsiteX0" fmla="*/ 57729 w 286603"/>
                          <a:gd name="connsiteY0" fmla="*/ 23960 h 515177"/>
                          <a:gd name="connsiteX1" fmla="*/ 191274 w 286603"/>
                          <a:gd name="connsiteY1" fmla="*/ 0 h 515177"/>
                          <a:gd name="connsiteX2" fmla="*/ 286603 w 286603"/>
                          <a:gd name="connsiteY2" fmla="*/ 487881 h 515177"/>
                          <a:gd name="connsiteX3" fmla="*/ 81886 w 286603"/>
                          <a:gd name="connsiteY3" fmla="*/ 515177 h 515177"/>
                          <a:gd name="connsiteX4" fmla="*/ 0 w 286603"/>
                          <a:gd name="connsiteY4" fmla="*/ 269517 h 515177"/>
                          <a:gd name="connsiteX5" fmla="*/ 68239 w 286603"/>
                          <a:gd name="connsiteY5" fmla="*/ 242222 h 515177"/>
                          <a:gd name="connsiteX6" fmla="*/ 57729 w 286603"/>
                          <a:gd name="connsiteY6" fmla="*/ 23960 h 515177"/>
                          <a:gd name="connsiteX0" fmla="*/ 57729 w 290041"/>
                          <a:gd name="connsiteY0" fmla="*/ 23960 h 515177"/>
                          <a:gd name="connsiteX1" fmla="*/ 191274 w 290041"/>
                          <a:gd name="connsiteY1" fmla="*/ 0 h 515177"/>
                          <a:gd name="connsiteX2" fmla="*/ 290041 w 290041"/>
                          <a:gd name="connsiteY2" fmla="*/ 474131 h 515177"/>
                          <a:gd name="connsiteX3" fmla="*/ 81886 w 290041"/>
                          <a:gd name="connsiteY3" fmla="*/ 515177 h 515177"/>
                          <a:gd name="connsiteX4" fmla="*/ 0 w 290041"/>
                          <a:gd name="connsiteY4" fmla="*/ 269517 h 515177"/>
                          <a:gd name="connsiteX5" fmla="*/ 68239 w 290041"/>
                          <a:gd name="connsiteY5" fmla="*/ 242222 h 515177"/>
                          <a:gd name="connsiteX6" fmla="*/ 57729 w 290041"/>
                          <a:gd name="connsiteY6" fmla="*/ 23960 h 515177"/>
                          <a:gd name="connsiteX0" fmla="*/ 57729 w 290041"/>
                          <a:gd name="connsiteY0" fmla="*/ 23960 h 513458"/>
                          <a:gd name="connsiteX1" fmla="*/ 191274 w 290041"/>
                          <a:gd name="connsiteY1" fmla="*/ 0 h 513458"/>
                          <a:gd name="connsiteX2" fmla="*/ 290041 w 290041"/>
                          <a:gd name="connsiteY2" fmla="*/ 474131 h 513458"/>
                          <a:gd name="connsiteX3" fmla="*/ 44072 w 290041"/>
                          <a:gd name="connsiteY3" fmla="*/ 513458 h 513458"/>
                          <a:gd name="connsiteX4" fmla="*/ 0 w 290041"/>
                          <a:gd name="connsiteY4" fmla="*/ 269517 h 513458"/>
                          <a:gd name="connsiteX5" fmla="*/ 68239 w 290041"/>
                          <a:gd name="connsiteY5" fmla="*/ 242222 h 513458"/>
                          <a:gd name="connsiteX6" fmla="*/ 57729 w 290041"/>
                          <a:gd name="connsiteY6" fmla="*/ 23960 h 513458"/>
                          <a:gd name="connsiteX0" fmla="*/ 73198 w 305510"/>
                          <a:gd name="connsiteY0" fmla="*/ 23960 h 513458"/>
                          <a:gd name="connsiteX1" fmla="*/ 206743 w 305510"/>
                          <a:gd name="connsiteY1" fmla="*/ 0 h 513458"/>
                          <a:gd name="connsiteX2" fmla="*/ 305510 w 305510"/>
                          <a:gd name="connsiteY2" fmla="*/ 474131 h 513458"/>
                          <a:gd name="connsiteX3" fmla="*/ 59541 w 305510"/>
                          <a:gd name="connsiteY3" fmla="*/ 513458 h 513458"/>
                          <a:gd name="connsiteX4" fmla="*/ 0 w 305510"/>
                          <a:gd name="connsiteY4" fmla="*/ 252329 h 513458"/>
                          <a:gd name="connsiteX5" fmla="*/ 83708 w 305510"/>
                          <a:gd name="connsiteY5" fmla="*/ 242222 h 513458"/>
                          <a:gd name="connsiteX6" fmla="*/ 73198 w 305510"/>
                          <a:gd name="connsiteY6" fmla="*/ 23960 h 513458"/>
                          <a:gd name="connsiteX0" fmla="*/ 73198 w 305510"/>
                          <a:gd name="connsiteY0" fmla="*/ 23960 h 513458"/>
                          <a:gd name="connsiteX1" fmla="*/ 206743 w 305510"/>
                          <a:gd name="connsiteY1" fmla="*/ 0 h 513458"/>
                          <a:gd name="connsiteX2" fmla="*/ 305510 w 305510"/>
                          <a:gd name="connsiteY2" fmla="*/ 474131 h 513458"/>
                          <a:gd name="connsiteX3" fmla="*/ 59541 w 305510"/>
                          <a:gd name="connsiteY3" fmla="*/ 513458 h 513458"/>
                          <a:gd name="connsiteX4" fmla="*/ 0 w 305510"/>
                          <a:gd name="connsiteY4" fmla="*/ 252329 h 513458"/>
                          <a:gd name="connsiteX5" fmla="*/ 114646 w 305510"/>
                          <a:gd name="connsiteY5" fmla="*/ 231909 h 513458"/>
                          <a:gd name="connsiteX6" fmla="*/ 73198 w 305510"/>
                          <a:gd name="connsiteY6" fmla="*/ 23960 h 513458"/>
                          <a:gd name="connsiteX0" fmla="*/ 73198 w 305510"/>
                          <a:gd name="connsiteY0" fmla="*/ 23960 h 515177"/>
                          <a:gd name="connsiteX1" fmla="*/ 206743 w 305510"/>
                          <a:gd name="connsiteY1" fmla="*/ 0 h 515177"/>
                          <a:gd name="connsiteX2" fmla="*/ 305510 w 305510"/>
                          <a:gd name="connsiteY2" fmla="*/ 474131 h 515177"/>
                          <a:gd name="connsiteX3" fmla="*/ 54384 w 305510"/>
                          <a:gd name="connsiteY3" fmla="*/ 515177 h 515177"/>
                          <a:gd name="connsiteX4" fmla="*/ 0 w 305510"/>
                          <a:gd name="connsiteY4" fmla="*/ 252329 h 515177"/>
                          <a:gd name="connsiteX5" fmla="*/ 114646 w 305510"/>
                          <a:gd name="connsiteY5" fmla="*/ 231909 h 515177"/>
                          <a:gd name="connsiteX6" fmla="*/ 73198 w 305510"/>
                          <a:gd name="connsiteY6" fmla="*/ 23960 h 515177"/>
                          <a:gd name="connsiteX0" fmla="*/ 73198 w 305510"/>
                          <a:gd name="connsiteY0" fmla="*/ 23960 h 515177"/>
                          <a:gd name="connsiteX1" fmla="*/ 206743 w 305510"/>
                          <a:gd name="connsiteY1" fmla="*/ 0 h 515177"/>
                          <a:gd name="connsiteX2" fmla="*/ 305510 w 305510"/>
                          <a:gd name="connsiteY2" fmla="*/ 474131 h 515177"/>
                          <a:gd name="connsiteX3" fmla="*/ 54384 w 305510"/>
                          <a:gd name="connsiteY3" fmla="*/ 515177 h 515177"/>
                          <a:gd name="connsiteX4" fmla="*/ 0 w 305510"/>
                          <a:gd name="connsiteY4" fmla="*/ 252329 h 515177"/>
                          <a:gd name="connsiteX5" fmla="*/ 114646 w 305510"/>
                          <a:gd name="connsiteY5" fmla="*/ 226752 h 515177"/>
                          <a:gd name="connsiteX6" fmla="*/ 73198 w 305510"/>
                          <a:gd name="connsiteY6" fmla="*/ 23960 h 515177"/>
                          <a:gd name="connsiteX0" fmla="*/ 73198 w 302072"/>
                          <a:gd name="connsiteY0" fmla="*/ 23960 h 515177"/>
                          <a:gd name="connsiteX1" fmla="*/ 206743 w 302072"/>
                          <a:gd name="connsiteY1" fmla="*/ 0 h 515177"/>
                          <a:gd name="connsiteX2" fmla="*/ 302072 w 302072"/>
                          <a:gd name="connsiteY2" fmla="*/ 474131 h 515177"/>
                          <a:gd name="connsiteX3" fmla="*/ 54384 w 302072"/>
                          <a:gd name="connsiteY3" fmla="*/ 515177 h 515177"/>
                          <a:gd name="connsiteX4" fmla="*/ 0 w 302072"/>
                          <a:gd name="connsiteY4" fmla="*/ 252329 h 515177"/>
                          <a:gd name="connsiteX5" fmla="*/ 114646 w 302072"/>
                          <a:gd name="connsiteY5" fmla="*/ 226752 h 515177"/>
                          <a:gd name="connsiteX6" fmla="*/ 73198 w 302072"/>
                          <a:gd name="connsiteY6" fmla="*/ 23960 h 515177"/>
                          <a:gd name="connsiteX0" fmla="*/ 73198 w 302072"/>
                          <a:gd name="connsiteY0" fmla="*/ 23960 h 518614"/>
                          <a:gd name="connsiteX1" fmla="*/ 206743 w 302072"/>
                          <a:gd name="connsiteY1" fmla="*/ 0 h 518614"/>
                          <a:gd name="connsiteX2" fmla="*/ 302072 w 302072"/>
                          <a:gd name="connsiteY2" fmla="*/ 474131 h 518614"/>
                          <a:gd name="connsiteX3" fmla="*/ 52665 w 302072"/>
                          <a:gd name="connsiteY3" fmla="*/ 518614 h 518614"/>
                          <a:gd name="connsiteX4" fmla="*/ 0 w 302072"/>
                          <a:gd name="connsiteY4" fmla="*/ 252329 h 518614"/>
                          <a:gd name="connsiteX5" fmla="*/ 114646 w 302072"/>
                          <a:gd name="connsiteY5" fmla="*/ 226752 h 518614"/>
                          <a:gd name="connsiteX6" fmla="*/ 73198 w 302072"/>
                          <a:gd name="connsiteY6" fmla="*/ 23960 h 518614"/>
                          <a:gd name="connsiteX0" fmla="*/ 73198 w 305509"/>
                          <a:gd name="connsiteY0" fmla="*/ 23960 h 518614"/>
                          <a:gd name="connsiteX1" fmla="*/ 206743 w 305509"/>
                          <a:gd name="connsiteY1" fmla="*/ 0 h 518614"/>
                          <a:gd name="connsiteX2" fmla="*/ 305509 w 305509"/>
                          <a:gd name="connsiteY2" fmla="*/ 463818 h 518614"/>
                          <a:gd name="connsiteX3" fmla="*/ 52665 w 305509"/>
                          <a:gd name="connsiteY3" fmla="*/ 518614 h 518614"/>
                          <a:gd name="connsiteX4" fmla="*/ 0 w 305509"/>
                          <a:gd name="connsiteY4" fmla="*/ 252329 h 518614"/>
                          <a:gd name="connsiteX5" fmla="*/ 114646 w 305509"/>
                          <a:gd name="connsiteY5" fmla="*/ 226752 h 518614"/>
                          <a:gd name="connsiteX6" fmla="*/ 73198 w 305509"/>
                          <a:gd name="connsiteY6" fmla="*/ 23960 h 51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09" h="518614">
                            <a:moveTo>
                              <a:pt x="73198" y="23960"/>
                            </a:moveTo>
                            <a:lnTo>
                              <a:pt x="206743" y="0"/>
                            </a:lnTo>
                            <a:lnTo>
                              <a:pt x="305509" y="463818"/>
                            </a:lnTo>
                            <a:lnTo>
                              <a:pt x="52665" y="518614"/>
                            </a:lnTo>
                            <a:lnTo>
                              <a:pt x="0" y="252329"/>
                            </a:lnTo>
                            <a:lnTo>
                              <a:pt x="114646" y="226752"/>
                            </a:lnTo>
                            <a:lnTo>
                              <a:pt x="73198" y="2396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a:extLst>
                          <a:ext uri="{FF2B5EF4-FFF2-40B4-BE49-F238E27FC236}">
                            <a16:creationId xmlns:a16="http://schemas.microsoft.com/office/drawing/2014/main" id="{E0C8A75B-9833-C770-090A-B15996D52951}"/>
                          </a:ext>
                        </a:extLst>
                      </p:cNvPr>
                      <p:cNvSpPr/>
                      <p:nvPr/>
                    </p:nvSpPr>
                    <p:spPr>
                      <a:xfrm rot="20880000">
                        <a:off x="25546606" y="16928679"/>
                        <a:ext cx="270000" cy="56744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5" name="正方形/長方形 394">
                        <a:extLst>
                          <a:ext uri="{FF2B5EF4-FFF2-40B4-BE49-F238E27FC236}">
                            <a16:creationId xmlns:a16="http://schemas.microsoft.com/office/drawing/2014/main" id="{FA0E55AA-AE03-1AA3-A7B7-FB24E133EBD8}"/>
                          </a:ext>
                        </a:extLst>
                      </p:cNvPr>
                      <p:cNvSpPr/>
                      <p:nvPr/>
                    </p:nvSpPr>
                    <p:spPr>
                      <a:xfrm rot="20880000">
                        <a:off x="25810706" y="16872543"/>
                        <a:ext cx="270000" cy="56744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6" name="正方形/長方形 395">
                        <a:extLst>
                          <a:ext uri="{FF2B5EF4-FFF2-40B4-BE49-F238E27FC236}">
                            <a16:creationId xmlns:a16="http://schemas.microsoft.com/office/drawing/2014/main" id="{4377F04A-82AA-01BF-AD42-7B0E9EB3C8CF}"/>
                          </a:ext>
                        </a:extLst>
                      </p:cNvPr>
                      <p:cNvSpPr/>
                      <p:nvPr/>
                    </p:nvSpPr>
                    <p:spPr>
                      <a:xfrm rot="20880000">
                        <a:off x="26074806" y="16816407"/>
                        <a:ext cx="270000" cy="56744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7" name="正方形/長方形 396">
                        <a:extLst>
                          <a:ext uri="{FF2B5EF4-FFF2-40B4-BE49-F238E27FC236}">
                            <a16:creationId xmlns:a16="http://schemas.microsoft.com/office/drawing/2014/main" id="{423D0482-92BA-6F3A-CC30-D05FD1C0A5E7}"/>
                          </a:ext>
                        </a:extLst>
                      </p:cNvPr>
                      <p:cNvSpPr/>
                      <p:nvPr/>
                    </p:nvSpPr>
                    <p:spPr>
                      <a:xfrm rot="20880000">
                        <a:off x="26338906" y="16760271"/>
                        <a:ext cx="270000" cy="56744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8" name="正方形/長方形 397">
                        <a:extLst>
                          <a:ext uri="{FF2B5EF4-FFF2-40B4-BE49-F238E27FC236}">
                            <a16:creationId xmlns:a16="http://schemas.microsoft.com/office/drawing/2014/main" id="{C8E4B78C-8F08-0F8F-2219-9A2D53977624}"/>
                          </a:ext>
                        </a:extLst>
                      </p:cNvPr>
                      <p:cNvSpPr/>
                      <p:nvPr/>
                    </p:nvSpPr>
                    <p:spPr>
                      <a:xfrm rot="20880000">
                        <a:off x="26603006" y="16704135"/>
                        <a:ext cx="270000" cy="56744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9" name="正方形/長方形 398">
                        <a:extLst>
                          <a:ext uri="{FF2B5EF4-FFF2-40B4-BE49-F238E27FC236}">
                            <a16:creationId xmlns:a16="http://schemas.microsoft.com/office/drawing/2014/main" id="{D58D4EFC-DEFA-827B-57F6-75223B239B32}"/>
                          </a:ext>
                        </a:extLst>
                      </p:cNvPr>
                      <p:cNvSpPr/>
                      <p:nvPr/>
                    </p:nvSpPr>
                    <p:spPr>
                      <a:xfrm rot="1020000">
                        <a:off x="28974772" y="18889859"/>
                        <a:ext cx="302400" cy="55943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a:extLst>
                          <a:ext uri="{FF2B5EF4-FFF2-40B4-BE49-F238E27FC236}">
                            <a16:creationId xmlns:a16="http://schemas.microsoft.com/office/drawing/2014/main" id="{CCA3C100-C881-B0C8-E3C0-C7E592059D19}"/>
                          </a:ext>
                        </a:extLst>
                      </p:cNvPr>
                      <p:cNvSpPr/>
                      <p:nvPr/>
                    </p:nvSpPr>
                    <p:spPr>
                      <a:xfrm rot="1020000">
                        <a:off x="29263959" y="18978272"/>
                        <a:ext cx="302400" cy="55943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a:extLst>
                          <a:ext uri="{FF2B5EF4-FFF2-40B4-BE49-F238E27FC236}">
                            <a16:creationId xmlns:a16="http://schemas.microsoft.com/office/drawing/2014/main" id="{32BC43E3-8B15-7480-878D-8A30C339B531}"/>
                          </a:ext>
                        </a:extLst>
                      </p:cNvPr>
                      <p:cNvSpPr/>
                      <p:nvPr/>
                    </p:nvSpPr>
                    <p:spPr>
                      <a:xfrm rot="1020000">
                        <a:off x="29553710" y="19064839"/>
                        <a:ext cx="302400" cy="55943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リーフォーム: 図形 401">
                        <a:extLst>
                          <a:ext uri="{FF2B5EF4-FFF2-40B4-BE49-F238E27FC236}">
                            <a16:creationId xmlns:a16="http://schemas.microsoft.com/office/drawing/2014/main" id="{6D6E97FA-808D-70A4-46BF-217827283B08}"/>
                          </a:ext>
                        </a:extLst>
                      </p:cNvPr>
                      <p:cNvSpPr/>
                      <p:nvPr/>
                    </p:nvSpPr>
                    <p:spPr>
                      <a:xfrm>
                        <a:off x="27363511" y="21646529"/>
                        <a:ext cx="1113648" cy="1149876"/>
                      </a:xfrm>
                      <a:custGeom>
                        <a:avLst/>
                        <a:gdLst>
                          <a:gd name="connsiteX0" fmla="*/ 515639 w 1112061"/>
                          <a:gd name="connsiteY0" fmla="*/ 0 h 1149876"/>
                          <a:gd name="connsiteX1" fmla="*/ 1112061 w 1112061"/>
                          <a:gd name="connsiteY1" fmla="*/ 678925 h 1149876"/>
                          <a:gd name="connsiteX2" fmla="*/ 702988 w 1112061"/>
                          <a:gd name="connsiteY2" fmla="*/ 1149876 h 1149876"/>
                          <a:gd name="connsiteX3" fmla="*/ 0 w 1112061"/>
                          <a:gd name="connsiteY3" fmla="*/ 469232 h 1149876"/>
                          <a:gd name="connsiteX4" fmla="*/ 515639 w 1112061"/>
                          <a:gd name="connsiteY4" fmla="*/ 0 h 1149876"/>
                          <a:gd name="connsiteX0" fmla="*/ 515639 w 1110473"/>
                          <a:gd name="connsiteY0" fmla="*/ 0 h 1149876"/>
                          <a:gd name="connsiteX1" fmla="*/ 1110473 w 1110473"/>
                          <a:gd name="connsiteY1" fmla="*/ 667812 h 1149876"/>
                          <a:gd name="connsiteX2" fmla="*/ 702988 w 1110473"/>
                          <a:gd name="connsiteY2" fmla="*/ 1149876 h 1149876"/>
                          <a:gd name="connsiteX3" fmla="*/ 0 w 1110473"/>
                          <a:gd name="connsiteY3" fmla="*/ 469232 h 1149876"/>
                          <a:gd name="connsiteX4" fmla="*/ 515639 w 1110473"/>
                          <a:gd name="connsiteY4" fmla="*/ 0 h 1149876"/>
                          <a:gd name="connsiteX0" fmla="*/ 518814 w 1113648"/>
                          <a:gd name="connsiteY0" fmla="*/ 0 h 1149876"/>
                          <a:gd name="connsiteX1" fmla="*/ 1113648 w 1113648"/>
                          <a:gd name="connsiteY1" fmla="*/ 667812 h 1149876"/>
                          <a:gd name="connsiteX2" fmla="*/ 706163 w 1113648"/>
                          <a:gd name="connsiteY2" fmla="*/ 1149876 h 1149876"/>
                          <a:gd name="connsiteX3" fmla="*/ 0 w 1113648"/>
                          <a:gd name="connsiteY3" fmla="*/ 462882 h 1149876"/>
                          <a:gd name="connsiteX4" fmla="*/ 518814 w 1113648"/>
                          <a:gd name="connsiteY4" fmla="*/ 0 h 114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648" h="1149876">
                            <a:moveTo>
                              <a:pt x="518814" y="0"/>
                            </a:moveTo>
                            <a:lnTo>
                              <a:pt x="1113648" y="667812"/>
                            </a:lnTo>
                            <a:lnTo>
                              <a:pt x="706163" y="1149876"/>
                            </a:lnTo>
                            <a:lnTo>
                              <a:pt x="0" y="462882"/>
                            </a:lnTo>
                            <a:lnTo>
                              <a:pt x="51881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a:extLst>
                          <a:ext uri="{FF2B5EF4-FFF2-40B4-BE49-F238E27FC236}">
                            <a16:creationId xmlns:a16="http://schemas.microsoft.com/office/drawing/2014/main" id="{C73BE058-0749-265E-1718-FE7089FDC696}"/>
                          </a:ext>
                        </a:extLst>
                      </p:cNvPr>
                      <p:cNvSpPr/>
                      <p:nvPr/>
                    </p:nvSpPr>
                    <p:spPr>
                      <a:xfrm rot="1320000">
                        <a:off x="26076905" y="20040317"/>
                        <a:ext cx="258532" cy="5542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a:extLst>
                          <a:ext uri="{FF2B5EF4-FFF2-40B4-BE49-F238E27FC236}">
                            <a16:creationId xmlns:a16="http://schemas.microsoft.com/office/drawing/2014/main" id="{CEE0B7FD-8296-6892-294B-1BEDD20B99DC}"/>
                          </a:ext>
                        </a:extLst>
                      </p:cNvPr>
                      <p:cNvSpPr/>
                      <p:nvPr/>
                    </p:nvSpPr>
                    <p:spPr>
                      <a:xfrm rot="1320000">
                        <a:off x="26317231" y="20137415"/>
                        <a:ext cx="258532" cy="5542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5" name="グループ化 404">
                        <a:extLst>
                          <a:ext uri="{FF2B5EF4-FFF2-40B4-BE49-F238E27FC236}">
                            <a16:creationId xmlns:a16="http://schemas.microsoft.com/office/drawing/2014/main" id="{BC8D179C-075B-6E67-D1BF-8FA1C2B697B4}"/>
                          </a:ext>
                        </a:extLst>
                      </p:cNvPr>
                      <p:cNvGrpSpPr/>
                      <p:nvPr/>
                    </p:nvGrpSpPr>
                    <p:grpSpPr>
                      <a:xfrm>
                        <a:off x="24409400" y="16767947"/>
                        <a:ext cx="741578" cy="943791"/>
                        <a:chOff x="24409400" y="16767947"/>
                        <a:chExt cx="741578" cy="943791"/>
                      </a:xfrm>
                    </p:grpSpPr>
                    <p:sp>
                      <p:nvSpPr>
                        <p:cNvPr id="407" name="フリーフォーム: 図形 406">
                          <a:extLst>
                            <a:ext uri="{FF2B5EF4-FFF2-40B4-BE49-F238E27FC236}">
                              <a16:creationId xmlns:a16="http://schemas.microsoft.com/office/drawing/2014/main" id="{A6B94A53-DACE-3032-E3C5-F5C8027FDA86}"/>
                            </a:ext>
                          </a:extLst>
                        </p:cNvPr>
                        <p:cNvSpPr/>
                        <p:nvPr/>
                      </p:nvSpPr>
                      <p:spPr>
                        <a:xfrm>
                          <a:off x="24409400" y="17360900"/>
                          <a:ext cx="488950" cy="350838"/>
                        </a:xfrm>
                        <a:custGeom>
                          <a:avLst/>
                          <a:gdLst>
                            <a:gd name="connsiteX0" fmla="*/ 422275 w 488950"/>
                            <a:gd name="connsiteY0" fmla="*/ 0 h 350838"/>
                            <a:gd name="connsiteX1" fmla="*/ 422275 w 488950"/>
                            <a:gd name="connsiteY1" fmla="*/ 101600 h 350838"/>
                            <a:gd name="connsiteX2" fmla="*/ 488950 w 488950"/>
                            <a:gd name="connsiteY2" fmla="*/ 174625 h 350838"/>
                            <a:gd name="connsiteX3" fmla="*/ 404813 w 488950"/>
                            <a:gd name="connsiteY3" fmla="*/ 206375 h 350838"/>
                            <a:gd name="connsiteX4" fmla="*/ 404813 w 488950"/>
                            <a:gd name="connsiteY4" fmla="*/ 273050 h 350838"/>
                            <a:gd name="connsiteX5" fmla="*/ 365125 w 488950"/>
                            <a:gd name="connsiteY5" fmla="*/ 327025 h 350838"/>
                            <a:gd name="connsiteX6" fmla="*/ 314325 w 488950"/>
                            <a:gd name="connsiteY6" fmla="*/ 249238 h 350838"/>
                            <a:gd name="connsiteX7" fmla="*/ 279400 w 488950"/>
                            <a:gd name="connsiteY7" fmla="*/ 350838 h 350838"/>
                            <a:gd name="connsiteX8" fmla="*/ 168275 w 488950"/>
                            <a:gd name="connsiteY8" fmla="*/ 311150 h 350838"/>
                            <a:gd name="connsiteX9" fmla="*/ 136525 w 488950"/>
                            <a:gd name="connsiteY9" fmla="*/ 341313 h 350838"/>
                            <a:gd name="connsiteX10" fmla="*/ 71438 w 488950"/>
                            <a:gd name="connsiteY10" fmla="*/ 249238 h 350838"/>
                            <a:gd name="connsiteX11" fmla="*/ 103188 w 488950"/>
                            <a:gd name="connsiteY11" fmla="*/ 225425 h 350838"/>
                            <a:gd name="connsiteX12" fmla="*/ 0 w 488950"/>
                            <a:gd name="connsiteY12" fmla="*/ 193675 h 350838"/>
                            <a:gd name="connsiteX13" fmla="*/ 184150 w 488950"/>
                            <a:gd name="connsiteY13" fmla="*/ 112713 h 350838"/>
                            <a:gd name="connsiteX14" fmla="*/ 292100 w 488950"/>
                            <a:gd name="connsiteY14" fmla="*/ 157163 h 350838"/>
                            <a:gd name="connsiteX15" fmla="*/ 373063 w 488950"/>
                            <a:gd name="connsiteY15" fmla="*/ 127000 h 350838"/>
                            <a:gd name="connsiteX16" fmla="*/ 334963 w 488950"/>
                            <a:gd name="connsiteY16" fmla="*/ 49213 h 350838"/>
                            <a:gd name="connsiteX17" fmla="*/ 422275 w 488950"/>
                            <a:gd name="connsiteY17" fmla="*/ 0 h 350838"/>
                            <a:gd name="connsiteX0" fmla="*/ 422275 w 488950"/>
                            <a:gd name="connsiteY0" fmla="*/ 0 h 350838"/>
                            <a:gd name="connsiteX1" fmla="*/ 422275 w 488950"/>
                            <a:gd name="connsiteY1" fmla="*/ 101600 h 350838"/>
                            <a:gd name="connsiteX2" fmla="*/ 488950 w 488950"/>
                            <a:gd name="connsiteY2" fmla="*/ 174625 h 350838"/>
                            <a:gd name="connsiteX3" fmla="*/ 404813 w 488950"/>
                            <a:gd name="connsiteY3" fmla="*/ 206375 h 350838"/>
                            <a:gd name="connsiteX4" fmla="*/ 404813 w 488950"/>
                            <a:gd name="connsiteY4" fmla="*/ 273050 h 350838"/>
                            <a:gd name="connsiteX5" fmla="*/ 365125 w 488950"/>
                            <a:gd name="connsiteY5" fmla="*/ 327025 h 350838"/>
                            <a:gd name="connsiteX6" fmla="*/ 314325 w 488950"/>
                            <a:gd name="connsiteY6" fmla="*/ 249238 h 350838"/>
                            <a:gd name="connsiteX7" fmla="*/ 279400 w 488950"/>
                            <a:gd name="connsiteY7" fmla="*/ 350838 h 350838"/>
                            <a:gd name="connsiteX8" fmla="*/ 168275 w 488950"/>
                            <a:gd name="connsiteY8" fmla="*/ 311150 h 350838"/>
                            <a:gd name="connsiteX9" fmla="*/ 136525 w 488950"/>
                            <a:gd name="connsiteY9" fmla="*/ 341313 h 350838"/>
                            <a:gd name="connsiteX10" fmla="*/ 73025 w 488950"/>
                            <a:gd name="connsiteY10" fmla="*/ 249238 h 350838"/>
                            <a:gd name="connsiteX11" fmla="*/ 103188 w 488950"/>
                            <a:gd name="connsiteY11" fmla="*/ 225425 h 350838"/>
                            <a:gd name="connsiteX12" fmla="*/ 0 w 488950"/>
                            <a:gd name="connsiteY12" fmla="*/ 193675 h 350838"/>
                            <a:gd name="connsiteX13" fmla="*/ 184150 w 488950"/>
                            <a:gd name="connsiteY13" fmla="*/ 112713 h 350838"/>
                            <a:gd name="connsiteX14" fmla="*/ 292100 w 488950"/>
                            <a:gd name="connsiteY14" fmla="*/ 157163 h 350838"/>
                            <a:gd name="connsiteX15" fmla="*/ 373063 w 488950"/>
                            <a:gd name="connsiteY15" fmla="*/ 127000 h 350838"/>
                            <a:gd name="connsiteX16" fmla="*/ 334963 w 488950"/>
                            <a:gd name="connsiteY16" fmla="*/ 49213 h 350838"/>
                            <a:gd name="connsiteX17" fmla="*/ 422275 w 488950"/>
                            <a:gd name="connsiteY17" fmla="*/ 0 h 350838"/>
                            <a:gd name="connsiteX0" fmla="*/ 422275 w 488950"/>
                            <a:gd name="connsiteY0" fmla="*/ 0 h 350838"/>
                            <a:gd name="connsiteX1" fmla="*/ 422275 w 488950"/>
                            <a:gd name="connsiteY1" fmla="*/ 101600 h 350838"/>
                            <a:gd name="connsiteX2" fmla="*/ 488950 w 488950"/>
                            <a:gd name="connsiteY2" fmla="*/ 174625 h 350838"/>
                            <a:gd name="connsiteX3" fmla="*/ 404813 w 488950"/>
                            <a:gd name="connsiteY3" fmla="*/ 206375 h 350838"/>
                            <a:gd name="connsiteX4" fmla="*/ 404813 w 488950"/>
                            <a:gd name="connsiteY4" fmla="*/ 273050 h 350838"/>
                            <a:gd name="connsiteX5" fmla="*/ 365125 w 488950"/>
                            <a:gd name="connsiteY5" fmla="*/ 327025 h 350838"/>
                            <a:gd name="connsiteX6" fmla="*/ 314325 w 488950"/>
                            <a:gd name="connsiteY6" fmla="*/ 249238 h 350838"/>
                            <a:gd name="connsiteX7" fmla="*/ 279400 w 488950"/>
                            <a:gd name="connsiteY7" fmla="*/ 350838 h 350838"/>
                            <a:gd name="connsiteX8" fmla="*/ 168275 w 488950"/>
                            <a:gd name="connsiteY8" fmla="*/ 311150 h 350838"/>
                            <a:gd name="connsiteX9" fmla="*/ 136525 w 488950"/>
                            <a:gd name="connsiteY9" fmla="*/ 341313 h 350838"/>
                            <a:gd name="connsiteX10" fmla="*/ 73025 w 488950"/>
                            <a:gd name="connsiteY10" fmla="*/ 249238 h 350838"/>
                            <a:gd name="connsiteX11" fmla="*/ 103188 w 488950"/>
                            <a:gd name="connsiteY11" fmla="*/ 225425 h 350838"/>
                            <a:gd name="connsiteX12" fmla="*/ 0 w 488950"/>
                            <a:gd name="connsiteY12" fmla="*/ 193675 h 350838"/>
                            <a:gd name="connsiteX13" fmla="*/ 184150 w 488950"/>
                            <a:gd name="connsiteY13" fmla="*/ 112713 h 350838"/>
                            <a:gd name="connsiteX14" fmla="*/ 292100 w 488950"/>
                            <a:gd name="connsiteY14" fmla="*/ 157163 h 350838"/>
                            <a:gd name="connsiteX15" fmla="*/ 373063 w 488950"/>
                            <a:gd name="connsiteY15" fmla="*/ 127000 h 350838"/>
                            <a:gd name="connsiteX16" fmla="*/ 334963 w 488950"/>
                            <a:gd name="connsiteY16" fmla="*/ 49213 h 350838"/>
                            <a:gd name="connsiteX17" fmla="*/ 422275 w 488950"/>
                            <a:gd name="connsiteY17" fmla="*/ 0 h 3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0" h="350838">
                              <a:moveTo>
                                <a:pt x="422275" y="0"/>
                              </a:moveTo>
                              <a:lnTo>
                                <a:pt x="422275" y="101600"/>
                              </a:lnTo>
                              <a:lnTo>
                                <a:pt x="488950" y="174625"/>
                              </a:lnTo>
                              <a:lnTo>
                                <a:pt x="404813" y="206375"/>
                              </a:lnTo>
                              <a:lnTo>
                                <a:pt x="404813" y="273050"/>
                              </a:lnTo>
                              <a:lnTo>
                                <a:pt x="365125" y="327025"/>
                              </a:lnTo>
                              <a:lnTo>
                                <a:pt x="314325" y="249238"/>
                              </a:lnTo>
                              <a:lnTo>
                                <a:pt x="279400" y="350838"/>
                              </a:lnTo>
                              <a:cubicBezTo>
                                <a:pt x="229658" y="348722"/>
                                <a:pt x="205317" y="324379"/>
                                <a:pt x="168275" y="311150"/>
                              </a:cubicBezTo>
                              <a:lnTo>
                                <a:pt x="136525" y="341313"/>
                              </a:lnTo>
                              <a:lnTo>
                                <a:pt x="73025" y="249238"/>
                              </a:lnTo>
                              <a:lnTo>
                                <a:pt x="103188" y="225425"/>
                              </a:lnTo>
                              <a:lnTo>
                                <a:pt x="0" y="193675"/>
                              </a:lnTo>
                              <a:lnTo>
                                <a:pt x="184150" y="112713"/>
                              </a:lnTo>
                              <a:lnTo>
                                <a:pt x="292100" y="157163"/>
                              </a:lnTo>
                              <a:lnTo>
                                <a:pt x="373063" y="127000"/>
                              </a:lnTo>
                              <a:lnTo>
                                <a:pt x="334963" y="49213"/>
                              </a:lnTo>
                              <a:lnTo>
                                <a:pt x="422275"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フリーフォーム: 図形 407">
                          <a:extLst>
                            <a:ext uri="{FF2B5EF4-FFF2-40B4-BE49-F238E27FC236}">
                              <a16:creationId xmlns:a16="http://schemas.microsoft.com/office/drawing/2014/main" id="{2658B5D3-4246-D64B-9DD8-816F6A3396A2}"/>
                            </a:ext>
                          </a:extLst>
                        </p:cNvPr>
                        <p:cNvSpPr/>
                        <p:nvPr/>
                      </p:nvSpPr>
                      <p:spPr>
                        <a:xfrm>
                          <a:off x="24518937" y="17181513"/>
                          <a:ext cx="149225" cy="220663"/>
                        </a:xfrm>
                        <a:custGeom>
                          <a:avLst/>
                          <a:gdLst>
                            <a:gd name="connsiteX0" fmla="*/ 0 w 146050"/>
                            <a:gd name="connsiteY0" fmla="*/ 69850 h 225425"/>
                            <a:gd name="connsiteX1" fmla="*/ 107950 w 146050"/>
                            <a:gd name="connsiteY1" fmla="*/ 0 h 225425"/>
                            <a:gd name="connsiteX2" fmla="*/ 146050 w 146050"/>
                            <a:gd name="connsiteY2" fmla="*/ 46037 h 225425"/>
                            <a:gd name="connsiteX3" fmla="*/ 133350 w 146050"/>
                            <a:gd name="connsiteY3" fmla="*/ 180975 h 225425"/>
                            <a:gd name="connsiteX4" fmla="*/ 61912 w 146050"/>
                            <a:gd name="connsiteY4" fmla="*/ 225425 h 225425"/>
                            <a:gd name="connsiteX5" fmla="*/ 0 w 146050"/>
                            <a:gd name="connsiteY5" fmla="*/ 69850 h 225425"/>
                            <a:gd name="connsiteX0" fmla="*/ 0 w 149225"/>
                            <a:gd name="connsiteY0" fmla="*/ 55563 h 225425"/>
                            <a:gd name="connsiteX1" fmla="*/ 111125 w 149225"/>
                            <a:gd name="connsiteY1" fmla="*/ 0 h 225425"/>
                            <a:gd name="connsiteX2" fmla="*/ 149225 w 149225"/>
                            <a:gd name="connsiteY2" fmla="*/ 46037 h 225425"/>
                            <a:gd name="connsiteX3" fmla="*/ 136525 w 149225"/>
                            <a:gd name="connsiteY3" fmla="*/ 180975 h 225425"/>
                            <a:gd name="connsiteX4" fmla="*/ 65087 w 149225"/>
                            <a:gd name="connsiteY4" fmla="*/ 225425 h 225425"/>
                            <a:gd name="connsiteX5" fmla="*/ 0 w 149225"/>
                            <a:gd name="connsiteY5" fmla="*/ 55563 h 225425"/>
                            <a:gd name="connsiteX0" fmla="*/ 0 w 149225"/>
                            <a:gd name="connsiteY0" fmla="*/ 55563 h 220663"/>
                            <a:gd name="connsiteX1" fmla="*/ 111125 w 149225"/>
                            <a:gd name="connsiteY1" fmla="*/ 0 h 220663"/>
                            <a:gd name="connsiteX2" fmla="*/ 149225 w 149225"/>
                            <a:gd name="connsiteY2" fmla="*/ 46037 h 220663"/>
                            <a:gd name="connsiteX3" fmla="*/ 136525 w 149225"/>
                            <a:gd name="connsiteY3" fmla="*/ 180975 h 220663"/>
                            <a:gd name="connsiteX4" fmla="*/ 69850 w 149225"/>
                            <a:gd name="connsiteY4" fmla="*/ 220663 h 220663"/>
                            <a:gd name="connsiteX5" fmla="*/ 0 w 149225"/>
                            <a:gd name="connsiteY5" fmla="*/ 55563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225" h="220663">
                              <a:moveTo>
                                <a:pt x="0" y="55563"/>
                              </a:moveTo>
                              <a:lnTo>
                                <a:pt x="111125" y="0"/>
                              </a:lnTo>
                              <a:lnTo>
                                <a:pt x="149225" y="46037"/>
                              </a:lnTo>
                              <a:lnTo>
                                <a:pt x="136525" y="180975"/>
                              </a:lnTo>
                              <a:lnTo>
                                <a:pt x="69850" y="220663"/>
                              </a:lnTo>
                              <a:lnTo>
                                <a:pt x="0" y="55563"/>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フリーフォーム: 図形 408">
                          <a:extLst>
                            <a:ext uri="{FF2B5EF4-FFF2-40B4-BE49-F238E27FC236}">
                              <a16:creationId xmlns:a16="http://schemas.microsoft.com/office/drawing/2014/main" id="{A5F1061E-F340-72A7-0071-B93765039A47}"/>
                            </a:ext>
                          </a:extLst>
                        </p:cNvPr>
                        <p:cNvSpPr/>
                        <p:nvPr/>
                      </p:nvSpPr>
                      <p:spPr>
                        <a:xfrm>
                          <a:off x="24598679" y="16852349"/>
                          <a:ext cx="196483" cy="138256"/>
                        </a:xfrm>
                        <a:custGeom>
                          <a:avLst/>
                          <a:gdLst>
                            <a:gd name="connsiteX0" fmla="*/ 114300 w 188913"/>
                            <a:gd name="connsiteY0" fmla="*/ 49213 h 125413"/>
                            <a:gd name="connsiteX1" fmla="*/ 153988 w 188913"/>
                            <a:gd name="connsiteY1" fmla="*/ 4763 h 125413"/>
                            <a:gd name="connsiteX2" fmla="*/ 188913 w 188913"/>
                            <a:gd name="connsiteY2" fmla="*/ 34925 h 125413"/>
                            <a:gd name="connsiteX3" fmla="*/ 123825 w 188913"/>
                            <a:gd name="connsiteY3" fmla="*/ 125413 h 125413"/>
                            <a:gd name="connsiteX4" fmla="*/ 36513 w 188913"/>
                            <a:gd name="connsiteY4" fmla="*/ 125413 h 125413"/>
                            <a:gd name="connsiteX5" fmla="*/ 0 w 188913"/>
                            <a:gd name="connsiteY5" fmla="*/ 87313 h 125413"/>
                            <a:gd name="connsiteX6" fmla="*/ 66675 w 188913"/>
                            <a:gd name="connsiteY6" fmla="*/ 0 h 125413"/>
                            <a:gd name="connsiteX7" fmla="*/ 114300 w 188913"/>
                            <a:gd name="connsiteY7" fmla="*/ 49213 h 125413"/>
                            <a:gd name="connsiteX0" fmla="*/ 115888 w 188913"/>
                            <a:gd name="connsiteY0" fmla="*/ 42863 h 125413"/>
                            <a:gd name="connsiteX1" fmla="*/ 153988 w 188913"/>
                            <a:gd name="connsiteY1" fmla="*/ 4763 h 125413"/>
                            <a:gd name="connsiteX2" fmla="*/ 188913 w 188913"/>
                            <a:gd name="connsiteY2" fmla="*/ 34925 h 125413"/>
                            <a:gd name="connsiteX3" fmla="*/ 123825 w 188913"/>
                            <a:gd name="connsiteY3" fmla="*/ 125413 h 125413"/>
                            <a:gd name="connsiteX4" fmla="*/ 36513 w 188913"/>
                            <a:gd name="connsiteY4" fmla="*/ 125413 h 125413"/>
                            <a:gd name="connsiteX5" fmla="*/ 0 w 188913"/>
                            <a:gd name="connsiteY5" fmla="*/ 87313 h 125413"/>
                            <a:gd name="connsiteX6" fmla="*/ 66675 w 188913"/>
                            <a:gd name="connsiteY6" fmla="*/ 0 h 125413"/>
                            <a:gd name="connsiteX7" fmla="*/ 115888 w 188913"/>
                            <a:gd name="connsiteY7" fmla="*/ 42863 h 125413"/>
                            <a:gd name="connsiteX0" fmla="*/ 115888 w 195263"/>
                            <a:gd name="connsiteY0" fmla="*/ 42863 h 125413"/>
                            <a:gd name="connsiteX1" fmla="*/ 153988 w 195263"/>
                            <a:gd name="connsiteY1" fmla="*/ 4763 h 125413"/>
                            <a:gd name="connsiteX2" fmla="*/ 195263 w 195263"/>
                            <a:gd name="connsiteY2" fmla="*/ 34925 h 125413"/>
                            <a:gd name="connsiteX3" fmla="*/ 123825 w 195263"/>
                            <a:gd name="connsiteY3" fmla="*/ 125413 h 125413"/>
                            <a:gd name="connsiteX4" fmla="*/ 36513 w 195263"/>
                            <a:gd name="connsiteY4" fmla="*/ 125413 h 125413"/>
                            <a:gd name="connsiteX5" fmla="*/ 0 w 195263"/>
                            <a:gd name="connsiteY5" fmla="*/ 87313 h 125413"/>
                            <a:gd name="connsiteX6" fmla="*/ 66675 w 195263"/>
                            <a:gd name="connsiteY6" fmla="*/ 0 h 125413"/>
                            <a:gd name="connsiteX7" fmla="*/ 115888 w 195263"/>
                            <a:gd name="connsiteY7" fmla="*/ 42863 h 125413"/>
                            <a:gd name="connsiteX0" fmla="*/ 115888 w 195263"/>
                            <a:gd name="connsiteY0" fmla="*/ 42863 h 133173"/>
                            <a:gd name="connsiteX1" fmla="*/ 153988 w 195263"/>
                            <a:gd name="connsiteY1" fmla="*/ 4763 h 133173"/>
                            <a:gd name="connsiteX2" fmla="*/ 195263 w 195263"/>
                            <a:gd name="connsiteY2" fmla="*/ 34925 h 133173"/>
                            <a:gd name="connsiteX3" fmla="*/ 123825 w 195263"/>
                            <a:gd name="connsiteY3" fmla="*/ 125413 h 133173"/>
                            <a:gd name="connsiteX4" fmla="*/ 36513 w 195263"/>
                            <a:gd name="connsiteY4" fmla="*/ 125413 h 133173"/>
                            <a:gd name="connsiteX5" fmla="*/ 0 w 195263"/>
                            <a:gd name="connsiteY5" fmla="*/ 87313 h 133173"/>
                            <a:gd name="connsiteX6" fmla="*/ 66675 w 195263"/>
                            <a:gd name="connsiteY6" fmla="*/ 0 h 133173"/>
                            <a:gd name="connsiteX7" fmla="*/ 115888 w 195263"/>
                            <a:gd name="connsiteY7" fmla="*/ 42863 h 133173"/>
                            <a:gd name="connsiteX0" fmla="*/ 115888 w 195263"/>
                            <a:gd name="connsiteY0" fmla="*/ 42863 h 139724"/>
                            <a:gd name="connsiteX1" fmla="*/ 153988 w 195263"/>
                            <a:gd name="connsiteY1" fmla="*/ 4763 h 139724"/>
                            <a:gd name="connsiteX2" fmla="*/ 195263 w 195263"/>
                            <a:gd name="connsiteY2" fmla="*/ 34925 h 139724"/>
                            <a:gd name="connsiteX3" fmla="*/ 123825 w 195263"/>
                            <a:gd name="connsiteY3" fmla="*/ 125413 h 139724"/>
                            <a:gd name="connsiteX4" fmla="*/ 36513 w 195263"/>
                            <a:gd name="connsiteY4" fmla="*/ 125413 h 139724"/>
                            <a:gd name="connsiteX5" fmla="*/ 0 w 195263"/>
                            <a:gd name="connsiteY5" fmla="*/ 87313 h 139724"/>
                            <a:gd name="connsiteX6" fmla="*/ 66675 w 195263"/>
                            <a:gd name="connsiteY6" fmla="*/ 0 h 139724"/>
                            <a:gd name="connsiteX7" fmla="*/ 115888 w 195263"/>
                            <a:gd name="connsiteY7" fmla="*/ 42863 h 139724"/>
                            <a:gd name="connsiteX0" fmla="*/ 115888 w 195263"/>
                            <a:gd name="connsiteY0" fmla="*/ 42863 h 139724"/>
                            <a:gd name="connsiteX1" fmla="*/ 153988 w 195263"/>
                            <a:gd name="connsiteY1" fmla="*/ 4763 h 139724"/>
                            <a:gd name="connsiteX2" fmla="*/ 195263 w 195263"/>
                            <a:gd name="connsiteY2" fmla="*/ 34925 h 139724"/>
                            <a:gd name="connsiteX3" fmla="*/ 123825 w 195263"/>
                            <a:gd name="connsiteY3" fmla="*/ 125413 h 139724"/>
                            <a:gd name="connsiteX4" fmla="*/ 36513 w 195263"/>
                            <a:gd name="connsiteY4" fmla="*/ 125413 h 139724"/>
                            <a:gd name="connsiteX5" fmla="*/ 0 w 195263"/>
                            <a:gd name="connsiteY5" fmla="*/ 79376 h 139724"/>
                            <a:gd name="connsiteX6" fmla="*/ 66675 w 195263"/>
                            <a:gd name="connsiteY6" fmla="*/ 0 h 139724"/>
                            <a:gd name="connsiteX7" fmla="*/ 115888 w 195263"/>
                            <a:gd name="connsiteY7" fmla="*/ 42863 h 139724"/>
                            <a:gd name="connsiteX0" fmla="*/ 116699 w 196074"/>
                            <a:gd name="connsiteY0" fmla="*/ 42863 h 139724"/>
                            <a:gd name="connsiteX1" fmla="*/ 154799 w 196074"/>
                            <a:gd name="connsiteY1" fmla="*/ 4763 h 139724"/>
                            <a:gd name="connsiteX2" fmla="*/ 196074 w 196074"/>
                            <a:gd name="connsiteY2" fmla="*/ 34925 h 139724"/>
                            <a:gd name="connsiteX3" fmla="*/ 124636 w 196074"/>
                            <a:gd name="connsiteY3" fmla="*/ 125413 h 139724"/>
                            <a:gd name="connsiteX4" fmla="*/ 37324 w 196074"/>
                            <a:gd name="connsiteY4" fmla="*/ 125413 h 139724"/>
                            <a:gd name="connsiteX5" fmla="*/ 811 w 196074"/>
                            <a:gd name="connsiteY5" fmla="*/ 79376 h 139724"/>
                            <a:gd name="connsiteX6" fmla="*/ 67486 w 196074"/>
                            <a:gd name="connsiteY6" fmla="*/ 0 h 139724"/>
                            <a:gd name="connsiteX7" fmla="*/ 116699 w 196074"/>
                            <a:gd name="connsiteY7" fmla="*/ 42863 h 139724"/>
                            <a:gd name="connsiteX0" fmla="*/ 117108 w 196483"/>
                            <a:gd name="connsiteY0" fmla="*/ 46980 h 143841"/>
                            <a:gd name="connsiteX1" fmla="*/ 155208 w 196483"/>
                            <a:gd name="connsiteY1" fmla="*/ 8880 h 143841"/>
                            <a:gd name="connsiteX2" fmla="*/ 196483 w 196483"/>
                            <a:gd name="connsiteY2" fmla="*/ 39042 h 143841"/>
                            <a:gd name="connsiteX3" fmla="*/ 125045 w 196483"/>
                            <a:gd name="connsiteY3" fmla="*/ 129530 h 143841"/>
                            <a:gd name="connsiteX4" fmla="*/ 37733 w 196483"/>
                            <a:gd name="connsiteY4" fmla="*/ 129530 h 143841"/>
                            <a:gd name="connsiteX5" fmla="*/ 1220 w 196483"/>
                            <a:gd name="connsiteY5" fmla="*/ 83493 h 143841"/>
                            <a:gd name="connsiteX6" fmla="*/ 67895 w 196483"/>
                            <a:gd name="connsiteY6" fmla="*/ 4117 h 143841"/>
                            <a:gd name="connsiteX7" fmla="*/ 117108 w 196483"/>
                            <a:gd name="connsiteY7" fmla="*/ 46980 h 143841"/>
                            <a:gd name="connsiteX0" fmla="*/ 117108 w 196483"/>
                            <a:gd name="connsiteY0" fmla="*/ 43414 h 140275"/>
                            <a:gd name="connsiteX1" fmla="*/ 155208 w 196483"/>
                            <a:gd name="connsiteY1" fmla="*/ 5314 h 140275"/>
                            <a:gd name="connsiteX2" fmla="*/ 196483 w 196483"/>
                            <a:gd name="connsiteY2" fmla="*/ 35476 h 140275"/>
                            <a:gd name="connsiteX3" fmla="*/ 125045 w 196483"/>
                            <a:gd name="connsiteY3" fmla="*/ 125964 h 140275"/>
                            <a:gd name="connsiteX4" fmla="*/ 37733 w 196483"/>
                            <a:gd name="connsiteY4" fmla="*/ 125964 h 140275"/>
                            <a:gd name="connsiteX5" fmla="*/ 1220 w 196483"/>
                            <a:gd name="connsiteY5" fmla="*/ 79927 h 140275"/>
                            <a:gd name="connsiteX6" fmla="*/ 67895 w 196483"/>
                            <a:gd name="connsiteY6" fmla="*/ 551 h 140275"/>
                            <a:gd name="connsiteX7" fmla="*/ 117108 w 196483"/>
                            <a:gd name="connsiteY7" fmla="*/ 43414 h 140275"/>
                            <a:gd name="connsiteX0" fmla="*/ 117108 w 196483"/>
                            <a:gd name="connsiteY0" fmla="*/ 43414 h 138256"/>
                            <a:gd name="connsiteX1" fmla="*/ 155208 w 196483"/>
                            <a:gd name="connsiteY1" fmla="*/ 5314 h 138256"/>
                            <a:gd name="connsiteX2" fmla="*/ 196483 w 196483"/>
                            <a:gd name="connsiteY2" fmla="*/ 35476 h 138256"/>
                            <a:gd name="connsiteX3" fmla="*/ 125045 w 196483"/>
                            <a:gd name="connsiteY3" fmla="*/ 121202 h 138256"/>
                            <a:gd name="connsiteX4" fmla="*/ 37733 w 196483"/>
                            <a:gd name="connsiteY4" fmla="*/ 125964 h 138256"/>
                            <a:gd name="connsiteX5" fmla="*/ 1220 w 196483"/>
                            <a:gd name="connsiteY5" fmla="*/ 79927 h 138256"/>
                            <a:gd name="connsiteX6" fmla="*/ 67895 w 196483"/>
                            <a:gd name="connsiteY6" fmla="*/ 551 h 138256"/>
                            <a:gd name="connsiteX7" fmla="*/ 117108 w 196483"/>
                            <a:gd name="connsiteY7" fmla="*/ 43414 h 13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83" h="138256">
                              <a:moveTo>
                                <a:pt x="117108" y="43414"/>
                              </a:moveTo>
                              <a:lnTo>
                                <a:pt x="155208" y="5314"/>
                              </a:lnTo>
                              <a:lnTo>
                                <a:pt x="196483" y="35476"/>
                              </a:lnTo>
                              <a:lnTo>
                                <a:pt x="125045" y="121202"/>
                              </a:lnTo>
                              <a:cubicBezTo>
                                <a:pt x="100703" y="138664"/>
                                <a:pt x="71600" y="146601"/>
                                <a:pt x="37733" y="125964"/>
                              </a:cubicBezTo>
                              <a:lnTo>
                                <a:pt x="1220" y="79927"/>
                              </a:lnTo>
                              <a:cubicBezTo>
                                <a:pt x="-6718" y="10605"/>
                                <a:pt x="25033" y="-3153"/>
                                <a:pt x="67895" y="551"/>
                              </a:cubicBezTo>
                              <a:lnTo>
                                <a:pt x="117108" y="43414"/>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フリーフォーム: 図形 409">
                          <a:extLst>
                            <a:ext uri="{FF2B5EF4-FFF2-40B4-BE49-F238E27FC236}">
                              <a16:creationId xmlns:a16="http://schemas.microsoft.com/office/drawing/2014/main" id="{B010F817-CA12-B531-B7C7-A6921711D529}"/>
                            </a:ext>
                          </a:extLst>
                        </p:cNvPr>
                        <p:cNvSpPr/>
                        <p:nvPr/>
                      </p:nvSpPr>
                      <p:spPr>
                        <a:xfrm>
                          <a:off x="24781091" y="16767947"/>
                          <a:ext cx="369887" cy="466725"/>
                        </a:xfrm>
                        <a:custGeom>
                          <a:avLst/>
                          <a:gdLst>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61950 w 369887"/>
                            <a:gd name="connsiteY4" fmla="*/ 7937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65125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65125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95275 w 369887"/>
                            <a:gd name="connsiteY15" fmla="*/ 274638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53988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79375 w 369887"/>
                            <a:gd name="connsiteY19" fmla="*/ 195263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88900 w 369887"/>
                            <a:gd name="connsiteY19" fmla="*/ 204788 h 466725"/>
                            <a:gd name="connsiteX20" fmla="*/ 14287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4150 w 369887"/>
                            <a:gd name="connsiteY1" fmla="*/ 61913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88900 w 369887"/>
                            <a:gd name="connsiteY19" fmla="*/ 204788 h 466725"/>
                            <a:gd name="connsiteX20" fmla="*/ 36512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7325 w 369887"/>
                            <a:gd name="connsiteY1" fmla="*/ 66675 h 466725"/>
                            <a:gd name="connsiteX2" fmla="*/ 255587 w 369887"/>
                            <a:gd name="connsiteY2" fmla="*/ 30163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88900 w 369887"/>
                            <a:gd name="connsiteY19" fmla="*/ 204788 h 466725"/>
                            <a:gd name="connsiteX20" fmla="*/ 36512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7325 w 369887"/>
                            <a:gd name="connsiteY1" fmla="*/ 66675 h 466725"/>
                            <a:gd name="connsiteX2" fmla="*/ 255587 w 369887"/>
                            <a:gd name="connsiteY2" fmla="*/ 38101 h 466725"/>
                            <a:gd name="connsiteX3" fmla="*/ 303212 w 369887"/>
                            <a:gd name="connsiteY3" fmla="*/ 23813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88900 w 369887"/>
                            <a:gd name="connsiteY19" fmla="*/ 204788 h 466725"/>
                            <a:gd name="connsiteX20" fmla="*/ 36512 w 369887"/>
                            <a:gd name="connsiteY20" fmla="*/ 177800 h 466725"/>
                            <a:gd name="connsiteX21" fmla="*/ 0 w 369887"/>
                            <a:gd name="connsiteY21" fmla="*/ 39688 h 466725"/>
                            <a:gd name="connsiteX22" fmla="*/ 46037 w 369887"/>
                            <a:gd name="connsiteY22" fmla="*/ 0 h 466725"/>
                            <a:gd name="connsiteX0" fmla="*/ 46037 w 369887"/>
                            <a:gd name="connsiteY0" fmla="*/ 0 h 466725"/>
                            <a:gd name="connsiteX1" fmla="*/ 187325 w 369887"/>
                            <a:gd name="connsiteY1" fmla="*/ 66675 h 466725"/>
                            <a:gd name="connsiteX2" fmla="*/ 255587 w 369887"/>
                            <a:gd name="connsiteY2" fmla="*/ 38101 h 466725"/>
                            <a:gd name="connsiteX3" fmla="*/ 303212 w 369887"/>
                            <a:gd name="connsiteY3" fmla="*/ 25401 h 466725"/>
                            <a:gd name="connsiteX4" fmla="*/ 346075 w 369887"/>
                            <a:gd name="connsiteY4" fmla="*/ 73025 h 466725"/>
                            <a:gd name="connsiteX5" fmla="*/ 309562 w 369887"/>
                            <a:gd name="connsiteY5" fmla="*/ 184150 h 466725"/>
                            <a:gd name="connsiteX6" fmla="*/ 309562 w 369887"/>
                            <a:gd name="connsiteY6" fmla="*/ 225425 h 466725"/>
                            <a:gd name="connsiteX7" fmla="*/ 369887 w 369887"/>
                            <a:gd name="connsiteY7" fmla="*/ 241300 h 466725"/>
                            <a:gd name="connsiteX8" fmla="*/ 369887 w 369887"/>
                            <a:gd name="connsiteY8" fmla="*/ 311150 h 466725"/>
                            <a:gd name="connsiteX9" fmla="*/ 325437 w 369887"/>
                            <a:gd name="connsiteY9" fmla="*/ 457200 h 466725"/>
                            <a:gd name="connsiteX10" fmla="*/ 285750 w 369887"/>
                            <a:gd name="connsiteY10" fmla="*/ 466725 h 466725"/>
                            <a:gd name="connsiteX11" fmla="*/ 168275 w 369887"/>
                            <a:gd name="connsiteY11" fmla="*/ 442913 h 466725"/>
                            <a:gd name="connsiteX12" fmla="*/ 153987 w 369887"/>
                            <a:gd name="connsiteY12" fmla="*/ 382588 h 466725"/>
                            <a:gd name="connsiteX13" fmla="*/ 84137 w 369887"/>
                            <a:gd name="connsiteY13" fmla="*/ 357187 h 466725"/>
                            <a:gd name="connsiteX14" fmla="*/ 144462 w 369887"/>
                            <a:gd name="connsiteY14" fmla="*/ 209550 h 466725"/>
                            <a:gd name="connsiteX15" fmla="*/ 287338 w 369887"/>
                            <a:gd name="connsiteY15" fmla="*/ 266701 h 466725"/>
                            <a:gd name="connsiteX16" fmla="*/ 266700 w 369887"/>
                            <a:gd name="connsiteY16" fmla="*/ 153988 h 466725"/>
                            <a:gd name="connsiteX17" fmla="*/ 211137 w 369887"/>
                            <a:gd name="connsiteY17" fmla="*/ 176213 h 466725"/>
                            <a:gd name="connsiteX18" fmla="*/ 136525 w 369887"/>
                            <a:gd name="connsiteY18" fmla="*/ 157163 h 466725"/>
                            <a:gd name="connsiteX19" fmla="*/ 88900 w 369887"/>
                            <a:gd name="connsiteY19" fmla="*/ 204788 h 466725"/>
                            <a:gd name="connsiteX20" fmla="*/ 36512 w 369887"/>
                            <a:gd name="connsiteY20" fmla="*/ 177800 h 466725"/>
                            <a:gd name="connsiteX21" fmla="*/ 0 w 369887"/>
                            <a:gd name="connsiteY21" fmla="*/ 39688 h 466725"/>
                            <a:gd name="connsiteX22" fmla="*/ 46037 w 369887"/>
                            <a:gd name="connsiteY22"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887" h="466725">
                              <a:moveTo>
                                <a:pt x="46037" y="0"/>
                              </a:moveTo>
                              <a:lnTo>
                                <a:pt x="187325" y="66675"/>
                              </a:lnTo>
                              <a:lnTo>
                                <a:pt x="255587" y="38101"/>
                              </a:lnTo>
                              <a:lnTo>
                                <a:pt x="303212" y="25401"/>
                              </a:lnTo>
                              <a:lnTo>
                                <a:pt x="346075" y="73025"/>
                              </a:lnTo>
                              <a:lnTo>
                                <a:pt x="309562" y="184150"/>
                              </a:lnTo>
                              <a:lnTo>
                                <a:pt x="309562" y="225425"/>
                              </a:lnTo>
                              <a:lnTo>
                                <a:pt x="369887" y="241300"/>
                              </a:lnTo>
                              <a:lnTo>
                                <a:pt x="369887" y="311150"/>
                              </a:lnTo>
                              <a:lnTo>
                                <a:pt x="325437" y="457200"/>
                              </a:lnTo>
                              <a:lnTo>
                                <a:pt x="285750" y="466725"/>
                              </a:lnTo>
                              <a:lnTo>
                                <a:pt x="168275" y="442913"/>
                              </a:lnTo>
                              <a:lnTo>
                                <a:pt x="153987" y="382588"/>
                              </a:lnTo>
                              <a:lnTo>
                                <a:pt x="84137" y="357187"/>
                              </a:lnTo>
                              <a:cubicBezTo>
                                <a:pt x="35983" y="284162"/>
                                <a:pt x="74611" y="242093"/>
                                <a:pt x="144462" y="209550"/>
                              </a:cubicBezTo>
                              <a:cubicBezTo>
                                <a:pt x="198679" y="237304"/>
                                <a:pt x="229129" y="262467"/>
                                <a:pt x="287338" y="266701"/>
                              </a:cubicBezTo>
                              <a:cubicBezTo>
                                <a:pt x="291572" y="225955"/>
                                <a:pt x="273579" y="191559"/>
                                <a:pt x="266700" y="153988"/>
                              </a:cubicBezTo>
                              <a:lnTo>
                                <a:pt x="211137" y="176213"/>
                              </a:lnTo>
                              <a:cubicBezTo>
                                <a:pt x="186266" y="171451"/>
                                <a:pt x="161396" y="163513"/>
                                <a:pt x="136525" y="157163"/>
                              </a:cubicBezTo>
                              <a:lnTo>
                                <a:pt x="88900" y="204788"/>
                              </a:lnTo>
                              <a:lnTo>
                                <a:pt x="36512" y="177800"/>
                              </a:lnTo>
                              <a:lnTo>
                                <a:pt x="0" y="39688"/>
                              </a:lnTo>
                              <a:lnTo>
                                <a:pt x="4603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6" name="フリーフォーム: 図形 405">
                        <a:extLst>
                          <a:ext uri="{FF2B5EF4-FFF2-40B4-BE49-F238E27FC236}">
                            <a16:creationId xmlns:a16="http://schemas.microsoft.com/office/drawing/2014/main" id="{2151A36D-71FB-FABB-F942-B2DD1AE46FBE}"/>
                          </a:ext>
                        </a:extLst>
                      </p:cNvPr>
                      <p:cNvSpPr/>
                      <p:nvPr/>
                    </p:nvSpPr>
                    <p:spPr>
                      <a:xfrm>
                        <a:off x="23192105" y="16967834"/>
                        <a:ext cx="6641466" cy="5468620"/>
                      </a:xfrm>
                      <a:custGeom>
                        <a:avLst/>
                        <a:gdLst>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60520 w 6720840"/>
                          <a:gd name="connsiteY7" fmla="*/ 3006090 h 5509260"/>
                          <a:gd name="connsiteX8" fmla="*/ 3646170 w 6720840"/>
                          <a:gd name="connsiteY8" fmla="*/ 2880360 h 5509260"/>
                          <a:gd name="connsiteX9" fmla="*/ 3451860 w 6720840"/>
                          <a:gd name="connsiteY9" fmla="*/ 2994660 h 5509260"/>
                          <a:gd name="connsiteX10" fmla="*/ 3303270 w 6720840"/>
                          <a:gd name="connsiteY10" fmla="*/ 2628900 h 5509260"/>
                          <a:gd name="connsiteX11" fmla="*/ 3589020 w 6720840"/>
                          <a:gd name="connsiteY11" fmla="*/ 2434590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60520 w 6720840"/>
                          <a:gd name="connsiteY7" fmla="*/ 3006090 h 5509260"/>
                          <a:gd name="connsiteX8" fmla="*/ 3646170 w 6720840"/>
                          <a:gd name="connsiteY8" fmla="*/ 2880360 h 5509260"/>
                          <a:gd name="connsiteX9" fmla="*/ 3405822 w 6720840"/>
                          <a:gd name="connsiteY9" fmla="*/ 2915285 h 5509260"/>
                          <a:gd name="connsiteX10" fmla="*/ 3303270 w 6720840"/>
                          <a:gd name="connsiteY10" fmla="*/ 2628900 h 5509260"/>
                          <a:gd name="connsiteX11" fmla="*/ 3589020 w 6720840"/>
                          <a:gd name="connsiteY11" fmla="*/ 2434590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60520 w 6720840"/>
                          <a:gd name="connsiteY7" fmla="*/ 3006090 h 5509260"/>
                          <a:gd name="connsiteX8" fmla="*/ 3660458 w 6720840"/>
                          <a:gd name="connsiteY8" fmla="*/ 2812097 h 5509260"/>
                          <a:gd name="connsiteX9" fmla="*/ 3405822 w 6720840"/>
                          <a:gd name="connsiteY9" fmla="*/ 2915285 h 5509260"/>
                          <a:gd name="connsiteX10" fmla="*/ 3303270 w 6720840"/>
                          <a:gd name="connsiteY10" fmla="*/ 2628900 h 5509260"/>
                          <a:gd name="connsiteX11" fmla="*/ 3589020 w 6720840"/>
                          <a:gd name="connsiteY11" fmla="*/ 2434590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60520 w 6720840"/>
                          <a:gd name="connsiteY7" fmla="*/ 3006090 h 5509260"/>
                          <a:gd name="connsiteX8" fmla="*/ 3660458 w 6720840"/>
                          <a:gd name="connsiteY8" fmla="*/ 2812097 h 5509260"/>
                          <a:gd name="connsiteX9" fmla="*/ 3410584 w 6720840"/>
                          <a:gd name="connsiteY9" fmla="*/ 2915285 h 5509260"/>
                          <a:gd name="connsiteX10" fmla="*/ 3303270 w 6720840"/>
                          <a:gd name="connsiteY10" fmla="*/ 2628900 h 5509260"/>
                          <a:gd name="connsiteX11" fmla="*/ 3589020 w 6720840"/>
                          <a:gd name="connsiteY11" fmla="*/ 2434590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303270 w 6720840"/>
                          <a:gd name="connsiteY10" fmla="*/ 2628900 h 5509260"/>
                          <a:gd name="connsiteX11" fmla="*/ 3589020 w 6720840"/>
                          <a:gd name="connsiteY11" fmla="*/ 2434590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589020 w 6720840"/>
                          <a:gd name="connsiteY11" fmla="*/ 2434590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4720 w 6720840"/>
                          <a:gd name="connsiteY11" fmla="*/ 2448877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40380 w 6720840"/>
                          <a:gd name="connsiteY40" fmla="*/ 29375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71850 w 6720840"/>
                          <a:gd name="connsiteY41" fmla="*/ 3017520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66160 w 6720840"/>
                          <a:gd name="connsiteY42" fmla="*/ 3200400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863340 w 6720840"/>
                          <a:gd name="connsiteY2" fmla="*/ 3348990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56635 w 6720840"/>
                          <a:gd name="connsiteY42" fmla="*/ 3222625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904615 w 6720840"/>
                          <a:gd name="connsiteY2" fmla="*/ 3268028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56635 w 6720840"/>
                          <a:gd name="connsiteY42" fmla="*/ 3222625 h 5509260"/>
                          <a:gd name="connsiteX43" fmla="*/ 3817620 w 6720840"/>
                          <a:gd name="connsiteY43" fmla="*/ 35890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904615 w 6720840"/>
                          <a:gd name="connsiteY2" fmla="*/ 3268028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56635 w 6720840"/>
                          <a:gd name="connsiteY42" fmla="*/ 3222625 h 5509260"/>
                          <a:gd name="connsiteX43" fmla="*/ 3784283 w 6720840"/>
                          <a:gd name="connsiteY43" fmla="*/ 35763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51910 w 6720840"/>
                          <a:gd name="connsiteY1" fmla="*/ 3497580 h 5509260"/>
                          <a:gd name="connsiteX2" fmla="*/ 3904615 w 6720840"/>
                          <a:gd name="connsiteY2" fmla="*/ 3268028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56635 w 6720840"/>
                          <a:gd name="connsiteY42" fmla="*/ 3222625 h 5509260"/>
                          <a:gd name="connsiteX43" fmla="*/ 3787458 w 6720840"/>
                          <a:gd name="connsiteY43" fmla="*/ 35763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82072 w 6720840"/>
                          <a:gd name="connsiteY1" fmla="*/ 3484880 h 5509260"/>
                          <a:gd name="connsiteX2" fmla="*/ 3904615 w 6720840"/>
                          <a:gd name="connsiteY2" fmla="*/ 3268028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56635 w 6720840"/>
                          <a:gd name="connsiteY42" fmla="*/ 3222625 h 5509260"/>
                          <a:gd name="connsiteX43" fmla="*/ 3787458 w 6720840"/>
                          <a:gd name="connsiteY43" fmla="*/ 3576320 h 5509260"/>
                          <a:gd name="connsiteX44" fmla="*/ 5520690 w 6720840"/>
                          <a:gd name="connsiteY44" fmla="*/ 5509260 h 5509260"/>
                          <a:gd name="connsiteX45" fmla="*/ 5532120 w 6720840"/>
                          <a:gd name="connsiteY45" fmla="*/ 5383530 h 5509260"/>
                          <a:gd name="connsiteX0" fmla="*/ 5532120 w 6720840"/>
                          <a:gd name="connsiteY0" fmla="*/ 5383530 h 5509260"/>
                          <a:gd name="connsiteX1" fmla="*/ 3885247 w 6720840"/>
                          <a:gd name="connsiteY1" fmla="*/ 3483292 h 5509260"/>
                          <a:gd name="connsiteX2" fmla="*/ 3904615 w 6720840"/>
                          <a:gd name="connsiteY2" fmla="*/ 3268028 h 5509260"/>
                          <a:gd name="connsiteX3" fmla="*/ 5234940 w 6720840"/>
                          <a:gd name="connsiteY3" fmla="*/ 2457450 h 5509260"/>
                          <a:gd name="connsiteX4" fmla="*/ 6686550 w 6720840"/>
                          <a:gd name="connsiteY4" fmla="*/ 2914650 h 5509260"/>
                          <a:gd name="connsiteX5" fmla="*/ 6720840 w 6720840"/>
                          <a:gd name="connsiteY5" fmla="*/ 2766060 h 5509260"/>
                          <a:gd name="connsiteX6" fmla="*/ 5212080 w 6720840"/>
                          <a:gd name="connsiteY6" fmla="*/ 2320290 h 5509260"/>
                          <a:gd name="connsiteX7" fmla="*/ 4104957 w 6720840"/>
                          <a:gd name="connsiteY7" fmla="*/ 2983865 h 5509260"/>
                          <a:gd name="connsiteX8" fmla="*/ 3660458 w 6720840"/>
                          <a:gd name="connsiteY8" fmla="*/ 2812097 h 5509260"/>
                          <a:gd name="connsiteX9" fmla="*/ 3410584 w 6720840"/>
                          <a:gd name="connsiteY9" fmla="*/ 2915285 h 5509260"/>
                          <a:gd name="connsiteX10" fmla="*/ 3238183 w 6720840"/>
                          <a:gd name="connsiteY10" fmla="*/ 2597150 h 5509260"/>
                          <a:gd name="connsiteX11" fmla="*/ 3471545 w 6720840"/>
                          <a:gd name="connsiteY11" fmla="*/ 2450464 h 5509260"/>
                          <a:gd name="connsiteX12" fmla="*/ 3040380 w 6720840"/>
                          <a:gd name="connsiteY12" fmla="*/ 1657350 h 5509260"/>
                          <a:gd name="connsiteX13" fmla="*/ 2766060 w 6720840"/>
                          <a:gd name="connsiteY13" fmla="*/ 651510 h 5509260"/>
                          <a:gd name="connsiteX14" fmla="*/ 4034790 w 6720840"/>
                          <a:gd name="connsiteY14" fmla="*/ 434340 h 5509260"/>
                          <a:gd name="connsiteX15" fmla="*/ 3931920 w 6720840"/>
                          <a:gd name="connsiteY15" fmla="*/ 0 h 5509260"/>
                          <a:gd name="connsiteX16" fmla="*/ 3749040 w 6720840"/>
                          <a:gd name="connsiteY16" fmla="*/ 0 h 5509260"/>
                          <a:gd name="connsiteX17" fmla="*/ 3817620 w 6720840"/>
                          <a:gd name="connsiteY17" fmla="*/ 308610 h 5509260"/>
                          <a:gd name="connsiteX18" fmla="*/ 2286000 w 6720840"/>
                          <a:gd name="connsiteY18" fmla="*/ 662940 h 5509260"/>
                          <a:gd name="connsiteX19" fmla="*/ 2034540 w 6720840"/>
                          <a:gd name="connsiteY19" fmla="*/ 560070 h 5509260"/>
                          <a:gd name="connsiteX20" fmla="*/ 2240280 w 6720840"/>
                          <a:gd name="connsiteY20" fmla="*/ 34290 h 5509260"/>
                          <a:gd name="connsiteX21" fmla="*/ 2137410 w 6720840"/>
                          <a:gd name="connsiteY21" fmla="*/ 22860 h 5509260"/>
                          <a:gd name="connsiteX22" fmla="*/ 1303020 w 6720840"/>
                          <a:gd name="connsiteY22" fmla="*/ 1291590 h 5509260"/>
                          <a:gd name="connsiteX23" fmla="*/ 1234440 w 6720840"/>
                          <a:gd name="connsiteY23" fmla="*/ 1245870 h 5509260"/>
                          <a:gd name="connsiteX24" fmla="*/ 1051560 w 6720840"/>
                          <a:gd name="connsiteY24" fmla="*/ 1348740 h 5509260"/>
                          <a:gd name="connsiteX25" fmla="*/ 1097280 w 6720840"/>
                          <a:gd name="connsiteY25" fmla="*/ 1725930 h 5509260"/>
                          <a:gd name="connsiteX26" fmla="*/ 1177290 w 6720840"/>
                          <a:gd name="connsiteY26" fmla="*/ 1748790 h 5509260"/>
                          <a:gd name="connsiteX27" fmla="*/ 1051560 w 6720840"/>
                          <a:gd name="connsiteY27" fmla="*/ 2160270 h 5509260"/>
                          <a:gd name="connsiteX28" fmla="*/ 0 w 6720840"/>
                          <a:gd name="connsiteY28" fmla="*/ 2205990 h 5509260"/>
                          <a:gd name="connsiteX29" fmla="*/ 0 w 6720840"/>
                          <a:gd name="connsiteY29" fmla="*/ 2366010 h 5509260"/>
                          <a:gd name="connsiteX30" fmla="*/ 1165860 w 6720840"/>
                          <a:gd name="connsiteY30" fmla="*/ 2263140 h 5509260"/>
                          <a:gd name="connsiteX31" fmla="*/ 1394460 w 6720840"/>
                          <a:gd name="connsiteY31" fmla="*/ 1463040 h 5509260"/>
                          <a:gd name="connsiteX32" fmla="*/ 2000250 w 6720840"/>
                          <a:gd name="connsiteY32" fmla="*/ 697230 h 5509260"/>
                          <a:gd name="connsiteX33" fmla="*/ 2663190 w 6720840"/>
                          <a:gd name="connsiteY33" fmla="*/ 902970 h 5509260"/>
                          <a:gd name="connsiteX34" fmla="*/ 2811780 w 6720840"/>
                          <a:gd name="connsiteY34" fmla="*/ 1428750 h 5509260"/>
                          <a:gd name="connsiteX35" fmla="*/ 2686050 w 6720840"/>
                          <a:gd name="connsiteY35" fmla="*/ 1840230 h 5509260"/>
                          <a:gd name="connsiteX36" fmla="*/ 3074670 w 6720840"/>
                          <a:gd name="connsiteY36" fmla="*/ 2023110 h 5509260"/>
                          <a:gd name="connsiteX37" fmla="*/ 3177540 w 6720840"/>
                          <a:gd name="connsiteY37" fmla="*/ 2194560 h 5509260"/>
                          <a:gd name="connsiteX38" fmla="*/ 2617470 w 6720840"/>
                          <a:gd name="connsiteY38" fmla="*/ 3726180 h 5509260"/>
                          <a:gd name="connsiteX39" fmla="*/ 2674620 w 6720840"/>
                          <a:gd name="connsiteY39" fmla="*/ 3806190 h 5509260"/>
                          <a:gd name="connsiteX40" fmla="*/ 3061017 w 6720840"/>
                          <a:gd name="connsiteY40" fmla="*/ 2912110 h 5509260"/>
                          <a:gd name="connsiteX41" fmla="*/ 3325812 w 6720840"/>
                          <a:gd name="connsiteY41" fmla="*/ 3022282 h 5509260"/>
                          <a:gd name="connsiteX42" fmla="*/ 3556635 w 6720840"/>
                          <a:gd name="connsiteY42" fmla="*/ 3222625 h 5509260"/>
                          <a:gd name="connsiteX43" fmla="*/ 3787458 w 6720840"/>
                          <a:gd name="connsiteY43" fmla="*/ 3576320 h 5509260"/>
                          <a:gd name="connsiteX44" fmla="*/ 5520690 w 6720840"/>
                          <a:gd name="connsiteY44" fmla="*/ 5509260 h 5509260"/>
                          <a:gd name="connsiteX45" fmla="*/ 5532120 w 6720840"/>
                          <a:gd name="connsiteY45" fmla="*/ 5383530 h 5509260"/>
                          <a:gd name="connsiteX0" fmla="*/ 5532120 w 6720840"/>
                          <a:gd name="connsiteY0" fmla="*/ 5383530 h 5474335"/>
                          <a:gd name="connsiteX1" fmla="*/ 3885247 w 6720840"/>
                          <a:gd name="connsiteY1" fmla="*/ 3483292 h 5474335"/>
                          <a:gd name="connsiteX2" fmla="*/ 3904615 w 6720840"/>
                          <a:gd name="connsiteY2" fmla="*/ 3268028 h 5474335"/>
                          <a:gd name="connsiteX3" fmla="*/ 5234940 w 6720840"/>
                          <a:gd name="connsiteY3" fmla="*/ 2457450 h 5474335"/>
                          <a:gd name="connsiteX4" fmla="*/ 6686550 w 6720840"/>
                          <a:gd name="connsiteY4" fmla="*/ 2914650 h 5474335"/>
                          <a:gd name="connsiteX5" fmla="*/ 6720840 w 6720840"/>
                          <a:gd name="connsiteY5" fmla="*/ 2766060 h 5474335"/>
                          <a:gd name="connsiteX6" fmla="*/ 5212080 w 6720840"/>
                          <a:gd name="connsiteY6" fmla="*/ 2320290 h 5474335"/>
                          <a:gd name="connsiteX7" fmla="*/ 4104957 w 6720840"/>
                          <a:gd name="connsiteY7" fmla="*/ 2983865 h 5474335"/>
                          <a:gd name="connsiteX8" fmla="*/ 3660458 w 6720840"/>
                          <a:gd name="connsiteY8" fmla="*/ 2812097 h 5474335"/>
                          <a:gd name="connsiteX9" fmla="*/ 3410584 w 6720840"/>
                          <a:gd name="connsiteY9" fmla="*/ 2915285 h 5474335"/>
                          <a:gd name="connsiteX10" fmla="*/ 3238183 w 6720840"/>
                          <a:gd name="connsiteY10" fmla="*/ 2597150 h 5474335"/>
                          <a:gd name="connsiteX11" fmla="*/ 3471545 w 6720840"/>
                          <a:gd name="connsiteY11" fmla="*/ 2450464 h 5474335"/>
                          <a:gd name="connsiteX12" fmla="*/ 3040380 w 6720840"/>
                          <a:gd name="connsiteY12" fmla="*/ 1657350 h 5474335"/>
                          <a:gd name="connsiteX13" fmla="*/ 2766060 w 6720840"/>
                          <a:gd name="connsiteY13" fmla="*/ 651510 h 5474335"/>
                          <a:gd name="connsiteX14" fmla="*/ 4034790 w 6720840"/>
                          <a:gd name="connsiteY14" fmla="*/ 434340 h 5474335"/>
                          <a:gd name="connsiteX15" fmla="*/ 3931920 w 6720840"/>
                          <a:gd name="connsiteY15" fmla="*/ 0 h 5474335"/>
                          <a:gd name="connsiteX16" fmla="*/ 3749040 w 6720840"/>
                          <a:gd name="connsiteY16" fmla="*/ 0 h 5474335"/>
                          <a:gd name="connsiteX17" fmla="*/ 3817620 w 6720840"/>
                          <a:gd name="connsiteY17" fmla="*/ 308610 h 5474335"/>
                          <a:gd name="connsiteX18" fmla="*/ 2286000 w 6720840"/>
                          <a:gd name="connsiteY18" fmla="*/ 662940 h 5474335"/>
                          <a:gd name="connsiteX19" fmla="*/ 2034540 w 6720840"/>
                          <a:gd name="connsiteY19" fmla="*/ 560070 h 5474335"/>
                          <a:gd name="connsiteX20" fmla="*/ 2240280 w 6720840"/>
                          <a:gd name="connsiteY20" fmla="*/ 34290 h 5474335"/>
                          <a:gd name="connsiteX21" fmla="*/ 2137410 w 6720840"/>
                          <a:gd name="connsiteY21" fmla="*/ 22860 h 5474335"/>
                          <a:gd name="connsiteX22" fmla="*/ 1303020 w 6720840"/>
                          <a:gd name="connsiteY22" fmla="*/ 1291590 h 5474335"/>
                          <a:gd name="connsiteX23" fmla="*/ 1234440 w 6720840"/>
                          <a:gd name="connsiteY23" fmla="*/ 1245870 h 5474335"/>
                          <a:gd name="connsiteX24" fmla="*/ 1051560 w 6720840"/>
                          <a:gd name="connsiteY24" fmla="*/ 1348740 h 5474335"/>
                          <a:gd name="connsiteX25" fmla="*/ 1097280 w 6720840"/>
                          <a:gd name="connsiteY25" fmla="*/ 1725930 h 5474335"/>
                          <a:gd name="connsiteX26" fmla="*/ 1177290 w 6720840"/>
                          <a:gd name="connsiteY26" fmla="*/ 1748790 h 5474335"/>
                          <a:gd name="connsiteX27" fmla="*/ 1051560 w 6720840"/>
                          <a:gd name="connsiteY27" fmla="*/ 2160270 h 5474335"/>
                          <a:gd name="connsiteX28" fmla="*/ 0 w 6720840"/>
                          <a:gd name="connsiteY28" fmla="*/ 2205990 h 5474335"/>
                          <a:gd name="connsiteX29" fmla="*/ 0 w 6720840"/>
                          <a:gd name="connsiteY29" fmla="*/ 2366010 h 5474335"/>
                          <a:gd name="connsiteX30" fmla="*/ 1165860 w 6720840"/>
                          <a:gd name="connsiteY30" fmla="*/ 2263140 h 5474335"/>
                          <a:gd name="connsiteX31" fmla="*/ 1394460 w 6720840"/>
                          <a:gd name="connsiteY31" fmla="*/ 1463040 h 5474335"/>
                          <a:gd name="connsiteX32" fmla="*/ 2000250 w 6720840"/>
                          <a:gd name="connsiteY32" fmla="*/ 697230 h 5474335"/>
                          <a:gd name="connsiteX33" fmla="*/ 2663190 w 6720840"/>
                          <a:gd name="connsiteY33" fmla="*/ 902970 h 5474335"/>
                          <a:gd name="connsiteX34" fmla="*/ 2811780 w 6720840"/>
                          <a:gd name="connsiteY34" fmla="*/ 1428750 h 5474335"/>
                          <a:gd name="connsiteX35" fmla="*/ 2686050 w 6720840"/>
                          <a:gd name="connsiteY35" fmla="*/ 1840230 h 5474335"/>
                          <a:gd name="connsiteX36" fmla="*/ 3074670 w 6720840"/>
                          <a:gd name="connsiteY36" fmla="*/ 2023110 h 5474335"/>
                          <a:gd name="connsiteX37" fmla="*/ 3177540 w 6720840"/>
                          <a:gd name="connsiteY37" fmla="*/ 2194560 h 5474335"/>
                          <a:gd name="connsiteX38" fmla="*/ 2617470 w 6720840"/>
                          <a:gd name="connsiteY38" fmla="*/ 3726180 h 5474335"/>
                          <a:gd name="connsiteX39" fmla="*/ 2674620 w 6720840"/>
                          <a:gd name="connsiteY39" fmla="*/ 3806190 h 5474335"/>
                          <a:gd name="connsiteX40" fmla="*/ 3061017 w 6720840"/>
                          <a:gd name="connsiteY40" fmla="*/ 2912110 h 5474335"/>
                          <a:gd name="connsiteX41" fmla="*/ 3325812 w 6720840"/>
                          <a:gd name="connsiteY41" fmla="*/ 3022282 h 5474335"/>
                          <a:gd name="connsiteX42" fmla="*/ 3556635 w 6720840"/>
                          <a:gd name="connsiteY42" fmla="*/ 3222625 h 5474335"/>
                          <a:gd name="connsiteX43" fmla="*/ 3787458 w 6720840"/>
                          <a:gd name="connsiteY43" fmla="*/ 3576320 h 5474335"/>
                          <a:gd name="connsiteX44" fmla="*/ 5460365 w 6720840"/>
                          <a:gd name="connsiteY44" fmla="*/ 5474335 h 5474335"/>
                          <a:gd name="connsiteX45" fmla="*/ 5532120 w 6720840"/>
                          <a:gd name="connsiteY45" fmla="*/ 5383530 h 5474335"/>
                          <a:gd name="connsiteX0" fmla="*/ 5532120 w 6720840"/>
                          <a:gd name="connsiteY0" fmla="*/ 5383530 h 5474335"/>
                          <a:gd name="connsiteX1" fmla="*/ 3885247 w 6720840"/>
                          <a:gd name="connsiteY1" fmla="*/ 3483292 h 5474335"/>
                          <a:gd name="connsiteX2" fmla="*/ 3904615 w 6720840"/>
                          <a:gd name="connsiteY2" fmla="*/ 3268028 h 5474335"/>
                          <a:gd name="connsiteX3" fmla="*/ 5234940 w 6720840"/>
                          <a:gd name="connsiteY3" fmla="*/ 2457450 h 5474335"/>
                          <a:gd name="connsiteX4" fmla="*/ 6686550 w 6720840"/>
                          <a:gd name="connsiteY4" fmla="*/ 2914650 h 5474335"/>
                          <a:gd name="connsiteX5" fmla="*/ 6720840 w 6720840"/>
                          <a:gd name="connsiteY5" fmla="*/ 2766060 h 5474335"/>
                          <a:gd name="connsiteX6" fmla="*/ 5212080 w 6720840"/>
                          <a:gd name="connsiteY6" fmla="*/ 2320290 h 5474335"/>
                          <a:gd name="connsiteX7" fmla="*/ 4104957 w 6720840"/>
                          <a:gd name="connsiteY7" fmla="*/ 2983865 h 5474335"/>
                          <a:gd name="connsiteX8" fmla="*/ 3660458 w 6720840"/>
                          <a:gd name="connsiteY8" fmla="*/ 2812097 h 5474335"/>
                          <a:gd name="connsiteX9" fmla="*/ 3410584 w 6720840"/>
                          <a:gd name="connsiteY9" fmla="*/ 2915285 h 5474335"/>
                          <a:gd name="connsiteX10" fmla="*/ 3238183 w 6720840"/>
                          <a:gd name="connsiteY10" fmla="*/ 2597150 h 5474335"/>
                          <a:gd name="connsiteX11" fmla="*/ 3471545 w 6720840"/>
                          <a:gd name="connsiteY11" fmla="*/ 2450464 h 5474335"/>
                          <a:gd name="connsiteX12" fmla="*/ 3040380 w 6720840"/>
                          <a:gd name="connsiteY12" fmla="*/ 1657350 h 5474335"/>
                          <a:gd name="connsiteX13" fmla="*/ 2766060 w 6720840"/>
                          <a:gd name="connsiteY13" fmla="*/ 651510 h 5474335"/>
                          <a:gd name="connsiteX14" fmla="*/ 4034790 w 6720840"/>
                          <a:gd name="connsiteY14" fmla="*/ 434340 h 5474335"/>
                          <a:gd name="connsiteX15" fmla="*/ 3931920 w 6720840"/>
                          <a:gd name="connsiteY15" fmla="*/ 0 h 5474335"/>
                          <a:gd name="connsiteX16" fmla="*/ 3749040 w 6720840"/>
                          <a:gd name="connsiteY16" fmla="*/ 0 h 5474335"/>
                          <a:gd name="connsiteX17" fmla="*/ 3817620 w 6720840"/>
                          <a:gd name="connsiteY17" fmla="*/ 308610 h 5474335"/>
                          <a:gd name="connsiteX18" fmla="*/ 2286000 w 6720840"/>
                          <a:gd name="connsiteY18" fmla="*/ 662940 h 5474335"/>
                          <a:gd name="connsiteX19" fmla="*/ 2034540 w 6720840"/>
                          <a:gd name="connsiteY19" fmla="*/ 560070 h 5474335"/>
                          <a:gd name="connsiteX20" fmla="*/ 2240280 w 6720840"/>
                          <a:gd name="connsiteY20" fmla="*/ 34290 h 5474335"/>
                          <a:gd name="connsiteX21" fmla="*/ 2137410 w 6720840"/>
                          <a:gd name="connsiteY21" fmla="*/ 22860 h 5474335"/>
                          <a:gd name="connsiteX22" fmla="*/ 1303020 w 6720840"/>
                          <a:gd name="connsiteY22" fmla="*/ 1291590 h 5474335"/>
                          <a:gd name="connsiteX23" fmla="*/ 1234440 w 6720840"/>
                          <a:gd name="connsiteY23" fmla="*/ 1245870 h 5474335"/>
                          <a:gd name="connsiteX24" fmla="*/ 1051560 w 6720840"/>
                          <a:gd name="connsiteY24" fmla="*/ 1348740 h 5474335"/>
                          <a:gd name="connsiteX25" fmla="*/ 1097280 w 6720840"/>
                          <a:gd name="connsiteY25" fmla="*/ 1725930 h 5474335"/>
                          <a:gd name="connsiteX26" fmla="*/ 1177290 w 6720840"/>
                          <a:gd name="connsiteY26" fmla="*/ 1748790 h 5474335"/>
                          <a:gd name="connsiteX27" fmla="*/ 1051560 w 6720840"/>
                          <a:gd name="connsiteY27" fmla="*/ 2160270 h 5474335"/>
                          <a:gd name="connsiteX28" fmla="*/ 0 w 6720840"/>
                          <a:gd name="connsiteY28" fmla="*/ 2205990 h 5474335"/>
                          <a:gd name="connsiteX29" fmla="*/ 0 w 6720840"/>
                          <a:gd name="connsiteY29" fmla="*/ 2366010 h 5474335"/>
                          <a:gd name="connsiteX30" fmla="*/ 1165860 w 6720840"/>
                          <a:gd name="connsiteY30" fmla="*/ 2263140 h 5474335"/>
                          <a:gd name="connsiteX31" fmla="*/ 1394460 w 6720840"/>
                          <a:gd name="connsiteY31" fmla="*/ 1463040 h 5474335"/>
                          <a:gd name="connsiteX32" fmla="*/ 2000250 w 6720840"/>
                          <a:gd name="connsiteY32" fmla="*/ 697230 h 5474335"/>
                          <a:gd name="connsiteX33" fmla="*/ 2663190 w 6720840"/>
                          <a:gd name="connsiteY33" fmla="*/ 902970 h 5474335"/>
                          <a:gd name="connsiteX34" fmla="*/ 2811780 w 6720840"/>
                          <a:gd name="connsiteY34" fmla="*/ 1428750 h 5474335"/>
                          <a:gd name="connsiteX35" fmla="*/ 2686050 w 6720840"/>
                          <a:gd name="connsiteY35" fmla="*/ 1840230 h 5474335"/>
                          <a:gd name="connsiteX36" fmla="*/ 3074670 w 6720840"/>
                          <a:gd name="connsiteY36" fmla="*/ 2023110 h 5474335"/>
                          <a:gd name="connsiteX37" fmla="*/ 3177540 w 6720840"/>
                          <a:gd name="connsiteY37" fmla="*/ 2194560 h 5474335"/>
                          <a:gd name="connsiteX38" fmla="*/ 2617470 w 6720840"/>
                          <a:gd name="connsiteY38" fmla="*/ 3726180 h 5474335"/>
                          <a:gd name="connsiteX39" fmla="*/ 2674620 w 6720840"/>
                          <a:gd name="connsiteY39" fmla="*/ 3806190 h 5474335"/>
                          <a:gd name="connsiteX40" fmla="*/ 3061017 w 6720840"/>
                          <a:gd name="connsiteY40" fmla="*/ 2912110 h 5474335"/>
                          <a:gd name="connsiteX41" fmla="*/ 3325812 w 6720840"/>
                          <a:gd name="connsiteY41" fmla="*/ 3022282 h 5474335"/>
                          <a:gd name="connsiteX42" fmla="*/ 3556635 w 6720840"/>
                          <a:gd name="connsiteY42" fmla="*/ 3222625 h 5474335"/>
                          <a:gd name="connsiteX43" fmla="*/ 3787458 w 6720840"/>
                          <a:gd name="connsiteY43" fmla="*/ 3576320 h 5474335"/>
                          <a:gd name="connsiteX44" fmla="*/ 5473065 w 6720840"/>
                          <a:gd name="connsiteY44" fmla="*/ 5474335 h 5474335"/>
                          <a:gd name="connsiteX45" fmla="*/ 5532120 w 6720840"/>
                          <a:gd name="connsiteY45" fmla="*/ 5383530 h 5474335"/>
                          <a:gd name="connsiteX0" fmla="*/ 5551170 w 6720840"/>
                          <a:gd name="connsiteY0" fmla="*/ 5367655 h 5474335"/>
                          <a:gd name="connsiteX1" fmla="*/ 3885247 w 6720840"/>
                          <a:gd name="connsiteY1" fmla="*/ 3483292 h 5474335"/>
                          <a:gd name="connsiteX2" fmla="*/ 3904615 w 6720840"/>
                          <a:gd name="connsiteY2" fmla="*/ 3268028 h 5474335"/>
                          <a:gd name="connsiteX3" fmla="*/ 5234940 w 6720840"/>
                          <a:gd name="connsiteY3" fmla="*/ 2457450 h 5474335"/>
                          <a:gd name="connsiteX4" fmla="*/ 6686550 w 6720840"/>
                          <a:gd name="connsiteY4" fmla="*/ 2914650 h 5474335"/>
                          <a:gd name="connsiteX5" fmla="*/ 6720840 w 6720840"/>
                          <a:gd name="connsiteY5" fmla="*/ 2766060 h 5474335"/>
                          <a:gd name="connsiteX6" fmla="*/ 5212080 w 6720840"/>
                          <a:gd name="connsiteY6" fmla="*/ 2320290 h 5474335"/>
                          <a:gd name="connsiteX7" fmla="*/ 4104957 w 6720840"/>
                          <a:gd name="connsiteY7" fmla="*/ 2983865 h 5474335"/>
                          <a:gd name="connsiteX8" fmla="*/ 3660458 w 6720840"/>
                          <a:gd name="connsiteY8" fmla="*/ 2812097 h 5474335"/>
                          <a:gd name="connsiteX9" fmla="*/ 3410584 w 6720840"/>
                          <a:gd name="connsiteY9" fmla="*/ 2915285 h 5474335"/>
                          <a:gd name="connsiteX10" fmla="*/ 3238183 w 6720840"/>
                          <a:gd name="connsiteY10" fmla="*/ 2597150 h 5474335"/>
                          <a:gd name="connsiteX11" fmla="*/ 3471545 w 6720840"/>
                          <a:gd name="connsiteY11" fmla="*/ 2450464 h 5474335"/>
                          <a:gd name="connsiteX12" fmla="*/ 3040380 w 6720840"/>
                          <a:gd name="connsiteY12" fmla="*/ 1657350 h 5474335"/>
                          <a:gd name="connsiteX13" fmla="*/ 2766060 w 6720840"/>
                          <a:gd name="connsiteY13" fmla="*/ 651510 h 5474335"/>
                          <a:gd name="connsiteX14" fmla="*/ 4034790 w 6720840"/>
                          <a:gd name="connsiteY14" fmla="*/ 434340 h 5474335"/>
                          <a:gd name="connsiteX15" fmla="*/ 3931920 w 6720840"/>
                          <a:gd name="connsiteY15" fmla="*/ 0 h 5474335"/>
                          <a:gd name="connsiteX16" fmla="*/ 3749040 w 6720840"/>
                          <a:gd name="connsiteY16" fmla="*/ 0 h 5474335"/>
                          <a:gd name="connsiteX17" fmla="*/ 3817620 w 6720840"/>
                          <a:gd name="connsiteY17" fmla="*/ 308610 h 5474335"/>
                          <a:gd name="connsiteX18" fmla="*/ 2286000 w 6720840"/>
                          <a:gd name="connsiteY18" fmla="*/ 662940 h 5474335"/>
                          <a:gd name="connsiteX19" fmla="*/ 2034540 w 6720840"/>
                          <a:gd name="connsiteY19" fmla="*/ 560070 h 5474335"/>
                          <a:gd name="connsiteX20" fmla="*/ 2240280 w 6720840"/>
                          <a:gd name="connsiteY20" fmla="*/ 34290 h 5474335"/>
                          <a:gd name="connsiteX21" fmla="*/ 2137410 w 6720840"/>
                          <a:gd name="connsiteY21" fmla="*/ 22860 h 5474335"/>
                          <a:gd name="connsiteX22" fmla="*/ 1303020 w 6720840"/>
                          <a:gd name="connsiteY22" fmla="*/ 1291590 h 5474335"/>
                          <a:gd name="connsiteX23" fmla="*/ 1234440 w 6720840"/>
                          <a:gd name="connsiteY23" fmla="*/ 1245870 h 5474335"/>
                          <a:gd name="connsiteX24" fmla="*/ 1051560 w 6720840"/>
                          <a:gd name="connsiteY24" fmla="*/ 1348740 h 5474335"/>
                          <a:gd name="connsiteX25" fmla="*/ 1097280 w 6720840"/>
                          <a:gd name="connsiteY25" fmla="*/ 1725930 h 5474335"/>
                          <a:gd name="connsiteX26" fmla="*/ 1177290 w 6720840"/>
                          <a:gd name="connsiteY26" fmla="*/ 1748790 h 5474335"/>
                          <a:gd name="connsiteX27" fmla="*/ 1051560 w 6720840"/>
                          <a:gd name="connsiteY27" fmla="*/ 2160270 h 5474335"/>
                          <a:gd name="connsiteX28" fmla="*/ 0 w 6720840"/>
                          <a:gd name="connsiteY28" fmla="*/ 2205990 h 5474335"/>
                          <a:gd name="connsiteX29" fmla="*/ 0 w 6720840"/>
                          <a:gd name="connsiteY29" fmla="*/ 2366010 h 5474335"/>
                          <a:gd name="connsiteX30" fmla="*/ 1165860 w 6720840"/>
                          <a:gd name="connsiteY30" fmla="*/ 2263140 h 5474335"/>
                          <a:gd name="connsiteX31" fmla="*/ 1394460 w 6720840"/>
                          <a:gd name="connsiteY31" fmla="*/ 1463040 h 5474335"/>
                          <a:gd name="connsiteX32" fmla="*/ 2000250 w 6720840"/>
                          <a:gd name="connsiteY32" fmla="*/ 697230 h 5474335"/>
                          <a:gd name="connsiteX33" fmla="*/ 2663190 w 6720840"/>
                          <a:gd name="connsiteY33" fmla="*/ 902970 h 5474335"/>
                          <a:gd name="connsiteX34" fmla="*/ 2811780 w 6720840"/>
                          <a:gd name="connsiteY34" fmla="*/ 1428750 h 5474335"/>
                          <a:gd name="connsiteX35" fmla="*/ 2686050 w 6720840"/>
                          <a:gd name="connsiteY35" fmla="*/ 1840230 h 5474335"/>
                          <a:gd name="connsiteX36" fmla="*/ 3074670 w 6720840"/>
                          <a:gd name="connsiteY36" fmla="*/ 2023110 h 5474335"/>
                          <a:gd name="connsiteX37" fmla="*/ 3177540 w 6720840"/>
                          <a:gd name="connsiteY37" fmla="*/ 2194560 h 5474335"/>
                          <a:gd name="connsiteX38" fmla="*/ 2617470 w 6720840"/>
                          <a:gd name="connsiteY38" fmla="*/ 3726180 h 5474335"/>
                          <a:gd name="connsiteX39" fmla="*/ 2674620 w 6720840"/>
                          <a:gd name="connsiteY39" fmla="*/ 3806190 h 5474335"/>
                          <a:gd name="connsiteX40" fmla="*/ 3061017 w 6720840"/>
                          <a:gd name="connsiteY40" fmla="*/ 2912110 h 5474335"/>
                          <a:gd name="connsiteX41" fmla="*/ 3325812 w 6720840"/>
                          <a:gd name="connsiteY41" fmla="*/ 3022282 h 5474335"/>
                          <a:gd name="connsiteX42" fmla="*/ 3556635 w 6720840"/>
                          <a:gd name="connsiteY42" fmla="*/ 3222625 h 5474335"/>
                          <a:gd name="connsiteX43" fmla="*/ 3787458 w 6720840"/>
                          <a:gd name="connsiteY43" fmla="*/ 3576320 h 5474335"/>
                          <a:gd name="connsiteX44" fmla="*/ 5473065 w 6720840"/>
                          <a:gd name="connsiteY44" fmla="*/ 5474335 h 5474335"/>
                          <a:gd name="connsiteX45" fmla="*/ 5551170 w 6720840"/>
                          <a:gd name="connsiteY45" fmla="*/ 5367655 h 5474335"/>
                          <a:gd name="connsiteX0" fmla="*/ 5551170 w 6720840"/>
                          <a:gd name="connsiteY0" fmla="*/ 5367655 h 5474335"/>
                          <a:gd name="connsiteX1" fmla="*/ 3885247 w 6720840"/>
                          <a:gd name="connsiteY1" fmla="*/ 3483292 h 5474335"/>
                          <a:gd name="connsiteX2" fmla="*/ 3904615 w 6720840"/>
                          <a:gd name="connsiteY2" fmla="*/ 3268028 h 5474335"/>
                          <a:gd name="connsiteX3" fmla="*/ 5180965 w 6720840"/>
                          <a:gd name="connsiteY3" fmla="*/ 2446337 h 5474335"/>
                          <a:gd name="connsiteX4" fmla="*/ 6686550 w 6720840"/>
                          <a:gd name="connsiteY4" fmla="*/ 2914650 h 5474335"/>
                          <a:gd name="connsiteX5" fmla="*/ 6720840 w 6720840"/>
                          <a:gd name="connsiteY5" fmla="*/ 2766060 h 5474335"/>
                          <a:gd name="connsiteX6" fmla="*/ 5212080 w 6720840"/>
                          <a:gd name="connsiteY6" fmla="*/ 2320290 h 5474335"/>
                          <a:gd name="connsiteX7" fmla="*/ 4104957 w 6720840"/>
                          <a:gd name="connsiteY7" fmla="*/ 2983865 h 5474335"/>
                          <a:gd name="connsiteX8" fmla="*/ 3660458 w 6720840"/>
                          <a:gd name="connsiteY8" fmla="*/ 2812097 h 5474335"/>
                          <a:gd name="connsiteX9" fmla="*/ 3410584 w 6720840"/>
                          <a:gd name="connsiteY9" fmla="*/ 2915285 h 5474335"/>
                          <a:gd name="connsiteX10" fmla="*/ 3238183 w 6720840"/>
                          <a:gd name="connsiteY10" fmla="*/ 2597150 h 5474335"/>
                          <a:gd name="connsiteX11" fmla="*/ 3471545 w 6720840"/>
                          <a:gd name="connsiteY11" fmla="*/ 2450464 h 5474335"/>
                          <a:gd name="connsiteX12" fmla="*/ 3040380 w 6720840"/>
                          <a:gd name="connsiteY12" fmla="*/ 1657350 h 5474335"/>
                          <a:gd name="connsiteX13" fmla="*/ 2766060 w 6720840"/>
                          <a:gd name="connsiteY13" fmla="*/ 651510 h 5474335"/>
                          <a:gd name="connsiteX14" fmla="*/ 4034790 w 6720840"/>
                          <a:gd name="connsiteY14" fmla="*/ 434340 h 5474335"/>
                          <a:gd name="connsiteX15" fmla="*/ 3931920 w 6720840"/>
                          <a:gd name="connsiteY15" fmla="*/ 0 h 5474335"/>
                          <a:gd name="connsiteX16" fmla="*/ 3749040 w 6720840"/>
                          <a:gd name="connsiteY16" fmla="*/ 0 h 5474335"/>
                          <a:gd name="connsiteX17" fmla="*/ 3817620 w 6720840"/>
                          <a:gd name="connsiteY17" fmla="*/ 308610 h 5474335"/>
                          <a:gd name="connsiteX18" fmla="*/ 2286000 w 6720840"/>
                          <a:gd name="connsiteY18" fmla="*/ 662940 h 5474335"/>
                          <a:gd name="connsiteX19" fmla="*/ 2034540 w 6720840"/>
                          <a:gd name="connsiteY19" fmla="*/ 560070 h 5474335"/>
                          <a:gd name="connsiteX20" fmla="*/ 2240280 w 6720840"/>
                          <a:gd name="connsiteY20" fmla="*/ 34290 h 5474335"/>
                          <a:gd name="connsiteX21" fmla="*/ 2137410 w 6720840"/>
                          <a:gd name="connsiteY21" fmla="*/ 22860 h 5474335"/>
                          <a:gd name="connsiteX22" fmla="*/ 1303020 w 6720840"/>
                          <a:gd name="connsiteY22" fmla="*/ 1291590 h 5474335"/>
                          <a:gd name="connsiteX23" fmla="*/ 1234440 w 6720840"/>
                          <a:gd name="connsiteY23" fmla="*/ 1245870 h 5474335"/>
                          <a:gd name="connsiteX24" fmla="*/ 1051560 w 6720840"/>
                          <a:gd name="connsiteY24" fmla="*/ 1348740 h 5474335"/>
                          <a:gd name="connsiteX25" fmla="*/ 1097280 w 6720840"/>
                          <a:gd name="connsiteY25" fmla="*/ 1725930 h 5474335"/>
                          <a:gd name="connsiteX26" fmla="*/ 1177290 w 6720840"/>
                          <a:gd name="connsiteY26" fmla="*/ 1748790 h 5474335"/>
                          <a:gd name="connsiteX27" fmla="*/ 1051560 w 6720840"/>
                          <a:gd name="connsiteY27" fmla="*/ 2160270 h 5474335"/>
                          <a:gd name="connsiteX28" fmla="*/ 0 w 6720840"/>
                          <a:gd name="connsiteY28" fmla="*/ 2205990 h 5474335"/>
                          <a:gd name="connsiteX29" fmla="*/ 0 w 6720840"/>
                          <a:gd name="connsiteY29" fmla="*/ 2366010 h 5474335"/>
                          <a:gd name="connsiteX30" fmla="*/ 1165860 w 6720840"/>
                          <a:gd name="connsiteY30" fmla="*/ 2263140 h 5474335"/>
                          <a:gd name="connsiteX31" fmla="*/ 1394460 w 6720840"/>
                          <a:gd name="connsiteY31" fmla="*/ 1463040 h 5474335"/>
                          <a:gd name="connsiteX32" fmla="*/ 2000250 w 6720840"/>
                          <a:gd name="connsiteY32" fmla="*/ 697230 h 5474335"/>
                          <a:gd name="connsiteX33" fmla="*/ 2663190 w 6720840"/>
                          <a:gd name="connsiteY33" fmla="*/ 902970 h 5474335"/>
                          <a:gd name="connsiteX34" fmla="*/ 2811780 w 6720840"/>
                          <a:gd name="connsiteY34" fmla="*/ 1428750 h 5474335"/>
                          <a:gd name="connsiteX35" fmla="*/ 2686050 w 6720840"/>
                          <a:gd name="connsiteY35" fmla="*/ 1840230 h 5474335"/>
                          <a:gd name="connsiteX36" fmla="*/ 3074670 w 6720840"/>
                          <a:gd name="connsiteY36" fmla="*/ 2023110 h 5474335"/>
                          <a:gd name="connsiteX37" fmla="*/ 3177540 w 6720840"/>
                          <a:gd name="connsiteY37" fmla="*/ 2194560 h 5474335"/>
                          <a:gd name="connsiteX38" fmla="*/ 2617470 w 6720840"/>
                          <a:gd name="connsiteY38" fmla="*/ 3726180 h 5474335"/>
                          <a:gd name="connsiteX39" fmla="*/ 2674620 w 6720840"/>
                          <a:gd name="connsiteY39" fmla="*/ 3806190 h 5474335"/>
                          <a:gd name="connsiteX40" fmla="*/ 3061017 w 6720840"/>
                          <a:gd name="connsiteY40" fmla="*/ 2912110 h 5474335"/>
                          <a:gd name="connsiteX41" fmla="*/ 3325812 w 6720840"/>
                          <a:gd name="connsiteY41" fmla="*/ 3022282 h 5474335"/>
                          <a:gd name="connsiteX42" fmla="*/ 3556635 w 6720840"/>
                          <a:gd name="connsiteY42" fmla="*/ 3222625 h 5474335"/>
                          <a:gd name="connsiteX43" fmla="*/ 3787458 w 6720840"/>
                          <a:gd name="connsiteY43" fmla="*/ 3576320 h 5474335"/>
                          <a:gd name="connsiteX44" fmla="*/ 5473065 w 6720840"/>
                          <a:gd name="connsiteY44" fmla="*/ 5474335 h 5474335"/>
                          <a:gd name="connsiteX45" fmla="*/ 5551170 w 6720840"/>
                          <a:gd name="connsiteY45" fmla="*/ 5367655 h 5474335"/>
                          <a:gd name="connsiteX0" fmla="*/ 5551170 w 6720840"/>
                          <a:gd name="connsiteY0" fmla="*/ 5367655 h 5474335"/>
                          <a:gd name="connsiteX1" fmla="*/ 3885247 w 6720840"/>
                          <a:gd name="connsiteY1" fmla="*/ 3483292 h 5474335"/>
                          <a:gd name="connsiteX2" fmla="*/ 3904615 w 6720840"/>
                          <a:gd name="connsiteY2" fmla="*/ 3268028 h 5474335"/>
                          <a:gd name="connsiteX3" fmla="*/ 5180965 w 6720840"/>
                          <a:gd name="connsiteY3" fmla="*/ 2446337 h 5474335"/>
                          <a:gd name="connsiteX4" fmla="*/ 6686550 w 6720840"/>
                          <a:gd name="connsiteY4" fmla="*/ 2914650 h 5474335"/>
                          <a:gd name="connsiteX5" fmla="*/ 6720840 w 6720840"/>
                          <a:gd name="connsiteY5" fmla="*/ 2766060 h 5474335"/>
                          <a:gd name="connsiteX6" fmla="*/ 5140643 w 6720840"/>
                          <a:gd name="connsiteY6" fmla="*/ 2298065 h 5474335"/>
                          <a:gd name="connsiteX7" fmla="*/ 4104957 w 6720840"/>
                          <a:gd name="connsiteY7" fmla="*/ 2983865 h 5474335"/>
                          <a:gd name="connsiteX8" fmla="*/ 3660458 w 6720840"/>
                          <a:gd name="connsiteY8" fmla="*/ 2812097 h 5474335"/>
                          <a:gd name="connsiteX9" fmla="*/ 3410584 w 6720840"/>
                          <a:gd name="connsiteY9" fmla="*/ 2915285 h 5474335"/>
                          <a:gd name="connsiteX10" fmla="*/ 3238183 w 6720840"/>
                          <a:gd name="connsiteY10" fmla="*/ 2597150 h 5474335"/>
                          <a:gd name="connsiteX11" fmla="*/ 3471545 w 6720840"/>
                          <a:gd name="connsiteY11" fmla="*/ 2450464 h 5474335"/>
                          <a:gd name="connsiteX12" fmla="*/ 3040380 w 6720840"/>
                          <a:gd name="connsiteY12" fmla="*/ 1657350 h 5474335"/>
                          <a:gd name="connsiteX13" fmla="*/ 2766060 w 6720840"/>
                          <a:gd name="connsiteY13" fmla="*/ 651510 h 5474335"/>
                          <a:gd name="connsiteX14" fmla="*/ 4034790 w 6720840"/>
                          <a:gd name="connsiteY14" fmla="*/ 434340 h 5474335"/>
                          <a:gd name="connsiteX15" fmla="*/ 3931920 w 6720840"/>
                          <a:gd name="connsiteY15" fmla="*/ 0 h 5474335"/>
                          <a:gd name="connsiteX16" fmla="*/ 3749040 w 6720840"/>
                          <a:gd name="connsiteY16" fmla="*/ 0 h 5474335"/>
                          <a:gd name="connsiteX17" fmla="*/ 3817620 w 6720840"/>
                          <a:gd name="connsiteY17" fmla="*/ 308610 h 5474335"/>
                          <a:gd name="connsiteX18" fmla="*/ 2286000 w 6720840"/>
                          <a:gd name="connsiteY18" fmla="*/ 662940 h 5474335"/>
                          <a:gd name="connsiteX19" fmla="*/ 2034540 w 6720840"/>
                          <a:gd name="connsiteY19" fmla="*/ 560070 h 5474335"/>
                          <a:gd name="connsiteX20" fmla="*/ 2240280 w 6720840"/>
                          <a:gd name="connsiteY20" fmla="*/ 34290 h 5474335"/>
                          <a:gd name="connsiteX21" fmla="*/ 2137410 w 6720840"/>
                          <a:gd name="connsiteY21" fmla="*/ 22860 h 5474335"/>
                          <a:gd name="connsiteX22" fmla="*/ 1303020 w 6720840"/>
                          <a:gd name="connsiteY22" fmla="*/ 1291590 h 5474335"/>
                          <a:gd name="connsiteX23" fmla="*/ 1234440 w 6720840"/>
                          <a:gd name="connsiteY23" fmla="*/ 1245870 h 5474335"/>
                          <a:gd name="connsiteX24" fmla="*/ 1051560 w 6720840"/>
                          <a:gd name="connsiteY24" fmla="*/ 1348740 h 5474335"/>
                          <a:gd name="connsiteX25" fmla="*/ 1097280 w 6720840"/>
                          <a:gd name="connsiteY25" fmla="*/ 1725930 h 5474335"/>
                          <a:gd name="connsiteX26" fmla="*/ 1177290 w 6720840"/>
                          <a:gd name="connsiteY26" fmla="*/ 1748790 h 5474335"/>
                          <a:gd name="connsiteX27" fmla="*/ 1051560 w 6720840"/>
                          <a:gd name="connsiteY27" fmla="*/ 2160270 h 5474335"/>
                          <a:gd name="connsiteX28" fmla="*/ 0 w 6720840"/>
                          <a:gd name="connsiteY28" fmla="*/ 2205990 h 5474335"/>
                          <a:gd name="connsiteX29" fmla="*/ 0 w 6720840"/>
                          <a:gd name="connsiteY29" fmla="*/ 2366010 h 5474335"/>
                          <a:gd name="connsiteX30" fmla="*/ 1165860 w 6720840"/>
                          <a:gd name="connsiteY30" fmla="*/ 2263140 h 5474335"/>
                          <a:gd name="connsiteX31" fmla="*/ 1394460 w 6720840"/>
                          <a:gd name="connsiteY31" fmla="*/ 1463040 h 5474335"/>
                          <a:gd name="connsiteX32" fmla="*/ 2000250 w 6720840"/>
                          <a:gd name="connsiteY32" fmla="*/ 697230 h 5474335"/>
                          <a:gd name="connsiteX33" fmla="*/ 2663190 w 6720840"/>
                          <a:gd name="connsiteY33" fmla="*/ 902970 h 5474335"/>
                          <a:gd name="connsiteX34" fmla="*/ 2811780 w 6720840"/>
                          <a:gd name="connsiteY34" fmla="*/ 1428750 h 5474335"/>
                          <a:gd name="connsiteX35" fmla="*/ 2686050 w 6720840"/>
                          <a:gd name="connsiteY35" fmla="*/ 1840230 h 5474335"/>
                          <a:gd name="connsiteX36" fmla="*/ 3074670 w 6720840"/>
                          <a:gd name="connsiteY36" fmla="*/ 2023110 h 5474335"/>
                          <a:gd name="connsiteX37" fmla="*/ 3177540 w 6720840"/>
                          <a:gd name="connsiteY37" fmla="*/ 2194560 h 5474335"/>
                          <a:gd name="connsiteX38" fmla="*/ 2617470 w 6720840"/>
                          <a:gd name="connsiteY38" fmla="*/ 3726180 h 5474335"/>
                          <a:gd name="connsiteX39" fmla="*/ 2674620 w 6720840"/>
                          <a:gd name="connsiteY39" fmla="*/ 3806190 h 5474335"/>
                          <a:gd name="connsiteX40" fmla="*/ 3061017 w 6720840"/>
                          <a:gd name="connsiteY40" fmla="*/ 2912110 h 5474335"/>
                          <a:gd name="connsiteX41" fmla="*/ 3325812 w 6720840"/>
                          <a:gd name="connsiteY41" fmla="*/ 3022282 h 5474335"/>
                          <a:gd name="connsiteX42" fmla="*/ 3556635 w 6720840"/>
                          <a:gd name="connsiteY42" fmla="*/ 3222625 h 5474335"/>
                          <a:gd name="connsiteX43" fmla="*/ 3787458 w 6720840"/>
                          <a:gd name="connsiteY43" fmla="*/ 3576320 h 5474335"/>
                          <a:gd name="connsiteX44" fmla="*/ 5473065 w 6720840"/>
                          <a:gd name="connsiteY44" fmla="*/ 5474335 h 5474335"/>
                          <a:gd name="connsiteX45" fmla="*/ 5551170 w 6720840"/>
                          <a:gd name="connsiteY45" fmla="*/ 5367655 h 5474335"/>
                          <a:gd name="connsiteX0" fmla="*/ 5551170 w 6686550"/>
                          <a:gd name="connsiteY0" fmla="*/ 5367655 h 5474335"/>
                          <a:gd name="connsiteX1" fmla="*/ 3885247 w 6686550"/>
                          <a:gd name="connsiteY1" fmla="*/ 3483292 h 5474335"/>
                          <a:gd name="connsiteX2" fmla="*/ 3904615 w 6686550"/>
                          <a:gd name="connsiteY2" fmla="*/ 3268028 h 5474335"/>
                          <a:gd name="connsiteX3" fmla="*/ 5180965 w 6686550"/>
                          <a:gd name="connsiteY3" fmla="*/ 2446337 h 5474335"/>
                          <a:gd name="connsiteX4" fmla="*/ 6686550 w 6686550"/>
                          <a:gd name="connsiteY4" fmla="*/ 2914650 h 5474335"/>
                          <a:gd name="connsiteX5" fmla="*/ 6685915 w 6686550"/>
                          <a:gd name="connsiteY5" fmla="*/ 2766060 h 5474335"/>
                          <a:gd name="connsiteX6" fmla="*/ 5140643 w 6686550"/>
                          <a:gd name="connsiteY6" fmla="*/ 2298065 h 5474335"/>
                          <a:gd name="connsiteX7" fmla="*/ 4104957 w 6686550"/>
                          <a:gd name="connsiteY7" fmla="*/ 2983865 h 5474335"/>
                          <a:gd name="connsiteX8" fmla="*/ 3660458 w 6686550"/>
                          <a:gd name="connsiteY8" fmla="*/ 2812097 h 5474335"/>
                          <a:gd name="connsiteX9" fmla="*/ 3410584 w 6686550"/>
                          <a:gd name="connsiteY9" fmla="*/ 2915285 h 5474335"/>
                          <a:gd name="connsiteX10" fmla="*/ 3238183 w 6686550"/>
                          <a:gd name="connsiteY10" fmla="*/ 2597150 h 5474335"/>
                          <a:gd name="connsiteX11" fmla="*/ 3471545 w 6686550"/>
                          <a:gd name="connsiteY11" fmla="*/ 2450464 h 5474335"/>
                          <a:gd name="connsiteX12" fmla="*/ 3040380 w 6686550"/>
                          <a:gd name="connsiteY12" fmla="*/ 1657350 h 5474335"/>
                          <a:gd name="connsiteX13" fmla="*/ 2766060 w 6686550"/>
                          <a:gd name="connsiteY13" fmla="*/ 651510 h 5474335"/>
                          <a:gd name="connsiteX14" fmla="*/ 4034790 w 6686550"/>
                          <a:gd name="connsiteY14" fmla="*/ 434340 h 5474335"/>
                          <a:gd name="connsiteX15" fmla="*/ 3931920 w 6686550"/>
                          <a:gd name="connsiteY15" fmla="*/ 0 h 5474335"/>
                          <a:gd name="connsiteX16" fmla="*/ 3749040 w 6686550"/>
                          <a:gd name="connsiteY16" fmla="*/ 0 h 5474335"/>
                          <a:gd name="connsiteX17" fmla="*/ 3817620 w 6686550"/>
                          <a:gd name="connsiteY17" fmla="*/ 308610 h 5474335"/>
                          <a:gd name="connsiteX18" fmla="*/ 2286000 w 6686550"/>
                          <a:gd name="connsiteY18" fmla="*/ 662940 h 5474335"/>
                          <a:gd name="connsiteX19" fmla="*/ 2034540 w 6686550"/>
                          <a:gd name="connsiteY19" fmla="*/ 560070 h 5474335"/>
                          <a:gd name="connsiteX20" fmla="*/ 2240280 w 6686550"/>
                          <a:gd name="connsiteY20" fmla="*/ 34290 h 5474335"/>
                          <a:gd name="connsiteX21" fmla="*/ 2137410 w 6686550"/>
                          <a:gd name="connsiteY21" fmla="*/ 22860 h 5474335"/>
                          <a:gd name="connsiteX22" fmla="*/ 1303020 w 6686550"/>
                          <a:gd name="connsiteY22" fmla="*/ 1291590 h 5474335"/>
                          <a:gd name="connsiteX23" fmla="*/ 1234440 w 6686550"/>
                          <a:gd name="connsiteY23" fmla="*/ 1245870 h 5474335"/>
                          <a:gd name="connsiteX24" fmla="*/ 1051560 w 6686550"/>
                          <a:gd name="connsiteY24" fmla="*/ 1348740 h 5474335"/>
                          <a:gd name="connsiteX25" fmla="*/ 1097280 w 6686550"/>
                          <a:gd name="connsiteY25" fmla="*/ 1725930 h 5474335"/>
                          <a:gd name="connsiteX26" fmla="*/ 1177290 w 6686550"/>
                          <a:gd name="connsiteY26" fmla="*/ 1748790 h 5474335"/>
                          <a:gd name="connsiteX27" fmla="*/ 1051560 w 6686550"/>
                          <a:gd name="connsiteY27" fmla="*/ 2160270 h 5474335"/>
                          <a:gd name="connsiteX28" fmla="*/ 0 w 6686550"/>
                          <a:gd name="connsiteY28" fmla="*/ 2205990 h 5474335"/>
                          <a:gd name="connsiteX29" fmla="*/ 0 w 6686550"/>
                          <a:gd name="connsiteY29" fmla="*/ 2366010 h 5474335"/>
                          <a:gd name="connsiteX30" fmla="*/ 1165860 w 6686550"/>
                          <a:gd name="connsiteY30" fmla="*/ 2263140 h 5474335"/>
                          <a:gd name="connsiteX31" fmla="*/ 1394460 w 6686550"/>
                          <a:gd name="connsiteY31" fmla="*/ 1463040 h 5474335"/>
                          <a:gd name="connsiteX32" fmla="*/ 2000250 w 6686550"/>
                          <a:gd name="connsiteY32" fmla="*/ 697230 h 5474335"/>
                          <a:gd name="connsiteX33" fmla="*/ 2663190 w 6686550"/>
                          <a:gd name="connsiteY33" fmla="*/ 902970 h 5474335"/>
                          <a:gd name="connsiteX34" fmla="*/ 2811780 w 6686550"/>
                          <a:gd name="connsiteY34" fmla="*/ 1428750 h 5474335"/>
                          <a:gd name="connsiteX35" fmla="*/ 2686050 w 6686550"/>
                          <a:gd name="connsiteY35" fmla="*/ 1840230 h 5474335"/>
                          <a:gd name="connsiteX36" fmla="*/ 3074670 w 6686550"/>
                          <a:gd name="connsiteY36" fmla="*/ 2023110 h 5474335"/>
                          <a:gd name="connsiteX37" fmla="*/ 3177540 w 6686550"/>
                          <a:gd name="connsiteY37" fmla="*/ 2194560 h 5474335"/>
                          <a:gd name="connsiteX38" fmla="*/ 2617470 w 6686550"/>
                          <a:gd name="connsiteY38" fmla="*/ 3726180 h 5474335"/>
                          <a:gd name="connsiteX39" fmla="*/ 2674620 w 6686550"/>
                          <a:gd name="connsiteY39" fmla="*/ 3806190 h 5474335"/>
                          <a:gd name="connsiteX40" fmla="*/ 3061017 w 6686550"/>
                          <a:gd name="connsiteY40" fmla="*/ 2912110 h 5474335"/>
                          <a:gd name="connsiteX41" fmla="*/ 3325812 w 6686550"/>
                          <a:gd name="connsiteY41" fmla="*/ 3022282 h 5474335"/>
                          <a:gd name="connsiteX42" fmla="*/ 3556635 w 6686550"/>
                          <a:gd name="connsiteY42" fmla="*/ 3222625 h 5474335"/>
                          <a:gd name="connsiteX43" fmla="*/ 3787458 w 6686550"/>
                          <a:gd name="connsiteY43" fmla="*/ 3576320 h 5474335"/>
                          <a:gd name="connsiteX44" fmla="*/ 5473065 w 6686550"/>
                          <a:gd name="connsiteY44" fmla="*/ 5474335 h 5474335"/>
                          <a:gd name="connsiteX45" fmla="*/ 5551170 w 6686550"/>
                          <a:gd name="connsiteY45" fmla="*/ 5367655 h 5474335"/>
                          <a:gd name="connsiteX0" fmla="*/ 5551170 w 6686550"/>
                          <a:gd name="connsiteY0" fmla="*/ 5367655 h 5474335"/>
                          <a:gd name="connsiteX1" fmla="*/ 3885247 w 6686550"/>
                          <a:gd name="connsiteY1" fmla="*/ 3483292 h 5474335"/>
                          <a:gd name="connsiteX2" fmla="*/ 3904615 w 6686550"/>
                          <a:gd name="connsiteY2" fmla="*/ 3268028 h 5474335"/>
                          <a:gd name="connsiteX3" fmla="*/ 5180965 w 6686550"/>
                          <a:gd name="connsiteY3" fmla="*/ 2446337 h 5474335"/>
                          <a:gd name="connsiteX4" fmla="*/ 6686550 w 6686550"/>
                          <a:gd name="connsiteY4" fmla="*/ 2914650 h 5474335"/>
                          <a:gd name="connsiteX5" fmla="*/ 6676390 w 6686550"/>
                          <a:gd name="connsiteY5" fmla="*/ 2764472 h 5474335"/>
                          <a:gd name="connsiteX6" fmla="*/ 5140643 w 6686550"/>
                          <a:gd name="connsiteY6" fmla="*/ 2298065 h 5474335"/>
                          <a:gd name="connsiteX7" fmla="*/ 4104957 w 6686550"/>
                          <a:gd name="connsiteY7" fmla="*/ 2983865 h 5474335"/>
                          <a:gd name="connsiteX8" fmla="*/ 3660458 w 6686550"/>
                          <a:gd name="connsiteY8" fmla="*/ 2812097 h 5474335"/>
                          <a:gd name="connsiteX9" fmla="*/ 3410584 w 6686550"/>
                          <a:gd name="connsiteY9" fmla="*/ 2915285 h 5474335"/>
                          <a:gd name="connsiteX10" fmla="*/ 3238183 w 6686550"/>
                          <a:gd name="connsiteY10" fmla="*/ 2597150 h 5474335"/>
                          <a:gd name="connsiteX11" fmla="*/ 3471545 w 6686550"/>
                          <a:gd name="connsiteY11" fmla="*/ 2450464 h 5474335"/>
                          <a:gd name="connsiteX12" fmla="*/ 3040380 w 6686550"/>
                          <a:gd name="connsiteY12" fmla="*/ 1657350 h 5474335"/>
                          <a:gd name="connsiteX13" fmla="*/ 2766060 w 6686550"/>
                          <a:gd name="connsiteY13" fmla="*/ 651510 h 5474335"/>
                          <a:gd name="connsiteX14" fmla="*/ 4034790 w 6686550"/>
                          <a:gd name="connsiteY14" fmla="*/ 434340 h 5474335"/>
                          <a:gd name="connsiteX15" fmla="*/ 3931920 w 6686550"/>
                          <a:gd name="connsiteY15" fmla="*/ 0 h 5474335"/>
                          <a:gd name="connsiteX16" fmla="*/ 3749040 w 6686550"/>
                          <a:gd name="connsiteY16" fmla="*/ 0 h 5474335"/>
                          <a:gd name="connsiteX17" fmla="*/ 3817620 w 6686550"/>
                          <a:gd name="connsiteY17" fmla="*/ 308610 h 5474335"/>
                          <a:gd name="connsiteX18" fmla="*/ 2286000 w 6686550"/>
                          <a:gd name="connsiteY18" fmla="*/ 662940 h 5474335"/>
                          <a:gd name="connsiteX19" fmla="*/ 2034540 w 6686550"/>
                          <a:gd name="connsiteY19" fmla="*/ 560070 h 5474335"/>
                          <a:gd name="connsiteX20" fmla="*/ 2240280 w 6686550"/>
                          <a:gd name="connsiteY20" fmla="*/ 34290 h 5474335"/>
                          <a:gd name="connsiteX21" fmla="*/ 2137410 w 6686550"/>
                          <a:gd name="connsiteY21" fmla="*/ 22860 h 5474335"/>
                          <a:gd name="connsiteX22" fmla="*/ 1303020 w 6686550"/>
                          <a:gd name="connsiteY22" fmla="*/ 1291590 h 5474335"/>
                          <a:gd name="connsiteX23" fmla="*/ 1234440 w 6686550"/>
                          <a:gd name="connsiteY23" fmla="*/ 1245870 h 5474335"/>
                          <a:gd name="connsiteX24" fmla="*/ 1051560 w 6686550"/>
                          <a:gd name="connsiteY24" fmla="*/ 1348740 h 5474335"/>
                          <a:gd name="connsiteX25" fmla="*/ 1097280 w 6686550"/>
                          <a:gd name="connsiteY25" fmla="*/ 1725930 h 5474335"/>
                          <a:gd name="connsiteX26" fmla="*/ 1177290 w 6686550"/>
                          <a:gd name="connsiteY26" fmla="*/ 1748790 h 5474335"/>
                          <a:gd name="connsiteX27" fmla="*/ 1051560 w 6686550"/>
                          <a:gd name="connsiteY27" fmla="*/ 2160270 h 5474335"/>
                          <a:gd name="connsiteX28" fmla="*/ 0 w 6686550"/>
                          <a:gd name="connsiteY28" fmla="*/ 2205990 h 5474335"/>
                          <a:gd name="connsiteX29" fmla="*/ 0 w 6686550"/>
                          <a:gd name="connsiteY29" fmla="*/ 2366010 h 5474335"/>
                          <a:gd name="connsiteX30" fmla="*/ 1165860 w 6686550"/>
                          <a:gd name="connsiteY30" fmla="*/ 2263140 h 5474335"/>
                          <a:gd name="connsiteX31" fmla="*/ 1394460 w 6686550"/>
                          <a:gd name="connsiteY31" fmla="*/ 1463040 h 5474335"/>
                          <a:gd name="connsiteX32" fmla="*/ 2000250 w 6686550"/>
                          <a:gd name="connsiteY32" fmla="*/ 697230 h 5474335"/>
                          <a:gd name="connsiteX33" fmla="*/ 2663190 w 6686550"/>
                          <a:gd name="connsiteY33" fmla="*/ 902970 h 5474335"/>
                          <a:gd name="connsiteX34" fmla="*/ 2811780 w 6686550"/>
                          <a:gd name="connsiteY34" fmla="*/ 1428750 h 5474335"/>
                          <a:gd name="connsiteX35" fmla="*/ 2686050 w 6686550"/>
                          <a:gd name="connsiteY35" fmla="*/ 1840230 h 5474335"/>
                          <a:gd name="connsiteX36" fmla="*/ 3074670 w 6686550"/>
                          <a:gd name="connsiteY36" fmla="*/ 2023110 h 5474335"/>
                          <a:gd name="connsiteX37" fmla="*/ 3177540 w 6686550"/>
                          <a:gd name="connsiteY37" fmla="*/ 2194560 h 5474335"/>
                          <a:gd name="connsiteX38" fmla="*/ 2617470 w 6686550"/>
                          <a:gd name="connsiteY38" fmla="*/ 3726180 h 5474335"/>
                          <a:gd name="connsiteX39" fmla="*/ 2674620 w 6686550"/>
                          <a:gd name="connsiteY39" fmla="*/ 3806190 h 5474335"/>
                          <a:gd name="connsiteX40" fmla="*/ 3061017 w 6686550"/>
                          <a:gd name="connsiteY40" fmla="*/ 2912110 h 5474335"/>
                          <a:gd name="connsiteX41" fmla="*/ 3325812 w 6686550"/>
                          <a:gd name="connsiteY41" fmla="*/ 3022282 h 5474335"/>
                          <a:gd name="connsiteX42" fmla="*/ 3556635 w 6686550"/>
                          <a:gd name="connsiteY42" fmla="*/ 3222625 h 5474335"/>
                          <a:gd name="connsiteX43" fmla="*/ 3787458 w 6686550"/>
                          <a:gd name="connsiteY43" fmla="*/ 3576320 h 5474335"/>
                          <a:gd name="connsiteX44" fmla="*/ 5473065 w 6686550"/>
                          <a:gd name="connsiteY44" fmla="*/ 5474335 h 5474335"/>
                          <a:gd name="connsiteX45" fmla="*/ 5551170 w 6686550"/>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6388 w 6676391"/>
                          <a:gd name="connsiteY4" fmla="*/ 2897188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77540 w 6676391"/>
                          <a:gd name="connsiteY37" fmla="*/ 2194560 h 5474335"/>
                          <a:gd name="connsiteX38" fmla="*/ 2617470 w 6676391"/>
                          <a:gd name="connsiteY38" fmla="*/ 3726180 h 5474335"/>
                          <a:gd name="connsiteX39" fmla="*/ 2674620 w 6676391"/>
                          <a:gd name="connsiteY39" fmla="*/ 3806190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4800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77540 w 6676391"/>
                          <a:gd name="connsiteY37" fmla="*/ 2194560 h 5474335"/>
                          <a:gd name="connsiteX38" fmla="*/ 2617470 w 6676391"/>
                          <a:gd name="connsiteY38" fmla="*/ 3726180 h 5474335"/>
                          <a:gd name="connsiteX39" fmla="*/ 2674620 w 6676391"/>
                          <a:gd name="connsiteY39" fmla="*/ 3806190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77540 w 6676391"/>
                          <a:gd name="connsiteY37" fmla="*/ 2194560 h 5474335"/>
                          <a:gd name="connsiteX38" fmla="*/ 2617470 w 6676391"/>
                          <a:gd name="connsiteY38" fmla="*/ 3726180 h 5474335"/>
                          <a:gd name="connsiteX39" fmla="*/ 2674620 w 6676391"/>
                          <a:gd name="connsiteY39" fmla="*/ 3806190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77540 w 6676391"/>
                          <a:gd name="connsiteY37" fmla="*/ 2194560 h 5474335"/>
                          <a:gd name="connsiteX38" fmla="*/ 2617470 w 6676391"/>
                          <a:gd name="connsiteY38" fmla="*/ 3726180 h 5474335"/>
                          <a:gd name="connsiteX39" fmla="*/ 2709545 w 6676391"/>
                          <a:gd name="connsiteY39" fmla="*/ 376491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77540 w 6676391"/>
                          <a:gd name="connsiteY37" fmla="*/ 2194560 h 5474335"/>
                          <a:gd name="connsiteX38" fmla="*/ 2617470 w 6676391"/>
                          <a:gd name="connsiteY38" fmla="*/ 3726180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77540 w 6676391"/>
                          <a:gd name="connsiteY37" fmla="*/ 2194560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74670 w 6676391"/>
                          <a:gd name="connsiteY36" fmla="*/ 2023110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86050 w 6676391"/>
                          <a:gd name="connsiteY35" fmla="*/ 1840230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40380 w 6676391"/>
                          <a:gd name="connsiteY12" fmla="*/ 1657350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18155 w 6676391"/>
                          <a:gd name="connsiteY12" fmla="*/ 1643062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11780 w 6676391"/>
                          <a:gd name="connsiteY34" fmla="*/ 1428750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63190 w 6676391"/>
                          <a:gd name="connsiteY33" fmla="*/ 902970 h 5474335"/>
                          <a:gd name="connsiteX34" fmla="*/ 2840355 w 6676391"/>
                          <a:gd name="connsiteY34" fmla="*/ 1444625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66060 w 6676391"/>
                          <a:gd name="connsiteY13" fmla="*/ 651510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91765 w 6676391"/>
                          <a:gd name="connsiteY33" fmla="*/ 890270 h 5474335"/>
                          <a:gd name="connsiteX34" fmla="*/ 2840355 w 6676391"/>
                          <a:gd name="connsiteY34" fmla="*/ 1444625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73997 w 6676391"/>
                          <a:gd name="connsiteY13" fmla="*/ 649923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3086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91765 w 6676391"/>
                          <a:gd name="connsiteY33" fmla="*/ 890270 h 5474335"/>
                          <a:gd name="connsiteX34" fmla="*/ 2840355 w 6676391"/>
                          <a:gd name="connsiteY34" fmla="*/ 1444625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73997 w 6676391"/>
                          <a:gd name="connsiteY13" fmla="*/ 649923 h 5474335"/>
                          <a:gd name="connsiteX14" fmla="*/ 4034790 w 6676391"/>
                          <a:gd name="connsiteY14" fmla="*/ 434340 h 5474335"/>
                          <a:gd name="connsiteX15" fmla="*/ 3931920 w 6676391"/>
                          <a:gd name="connsiteY15" fmla="*/ 0 h 5474335"/>
                          <a:gd name="connsiteX16" fmla="*/ 3749040 w 6676391"/>
                          <a:gd name="connsiteY16" fmla="*/ 0 h 5474335"/>
                          <a:gd name="connsiteX17" fmla="*/ 3817620 w 6676391"/>
                          <a:gd name="connsiteY17" fmla="*/ 2959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91765 w 6676391"/>
                          <a:gd name="connsiteY33" fmla="*/ 890270 h 5474335"/>
                          <a:gd name="connsiteX34" fmla="*/ 2840355 w 6676391"/>
                          <a:gd name="connsiteY34" fmla="*/ 1444625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73997 w 6676391"/>
                          <a:gd name="connsiteY13" fmla="*/ 649923 h 5474335"/>
                          <a:gd name="connsiteX14" fmla="*/ 3979227 w 6676391"/>
                          <a:gd name="connsiteY14" fmla="*/ 402590 h 5474335"/>
                          <a:gd name="connsiteX15" fmla="*/ 3931920 w 6676391"/>
                          <a:gd name="connsiteY15" fmla="*/ 0 h 5474335"/>
                          <a:gd name="connsiteX16" fmla="*/ 3749040 w 6676391"/>
                          <a:gd name="connsiteY16" fmla="*/ 0 h 5474335"/>
                          <a:gd name="connsiteX17" fmla="*/ 3817620 w 6676391"/>
                          <a:gd name="connsiteY17" fmla="*/ 2959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91765 w 6676391"/>
                          <a:gd name="connsiteY33" fmla="*/ 890270 h 5474335"/>
                          <a:gd name="connsiteX34" fmla="*/ 2840355 w 6676391"/>
                          <a:gd name="connsiteY34" fmla="*/ 1444625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67655 h 5474335"/>
                          <a:gd name="connsiteX1" fmla="*/ 3885247 w 6676391"/>
                          <a:gd name="connsiteY1" fmla="*/ 3483292 h 5474335"/>
                          <a:gd name="connsiteX2" fmla="*/ 3904615 w 6676391"/>
                          <a:gd name="connsiteY2" fmla="*/ 3268028 h 5474335"/>
                          <a:gd name="connsiteX3" fmla="*/ 5180965 w 6676391"/>
                          <a:gd name="connsiteY3" fmla="*/ 2446337 h 5474335"/>
                          <a:gd name="connsiteX4" fmla="*/ 6653213 w 6676391"/>
                          <a:gd name="connsiteY4" fmla="*/ 2894013 h 5474335"/>
                          <a:gd name="connsiteX5" fmla="*/ 6676390 w 6676391"/>
                          <a:gd name="connsiteY5" fmla="*/ 2764472 h 5474335"/>
                          <a:gd name="connsiteX6" fmla="*/ 5140643 w 6676391"/>
                          <a:gd name="connsiteY6" fmla="*/ 2298065 h 5474335"/>
                          <a:gd name="connsiteX7" fmla="*/ 4104957 w 6676391"/>
                          <a:gd name="connsiteY7" fmla="*/ 2983865 h 5474335"/>
                          <a:gd name="connsiteX8" fmla="*/ 3660458 w 6676391"/>
                          <a:gd name="connsiteY8" fmla="*/ 2812097 h 5474335"/>
                          <a:gd name="connsiteX9" fmla="*/ 3410584 w 6676391"/>
                          <a:gd name="connsiteY9" fmla="*/ 2915285 h 5474335"/>
                          <a:gd name="connsiteX10" fmla="*/ 3238183 w 6676391"/>
                          <a:gd name="connsiteY10" fmla="*/ 2597150 h 5474335"/>
                          <a:gd name="connsiteX11" fmla="*/ 3471545 w 6676391"/>
                          <a:gd name="connsiteY11" fmla="*/ 2450464 h 5474335"/>
                          <a:gd name="connsiteX12" fmla="*/ 3007043 w 6676391"/>
                          <a:gd name="connsiteY12" fmla="*/ 1619249 h 5474335"/>
                          <a:gd name="connsiteX13" fmla="*/ 2773997 w 6676391"/>
                          <a:gd name="connsiteY13" fmla="*/ 649923 h 5474335"/>
                          <a:gd name="connsiteX14" fmla="*/ 3979227 w 6676391"/>
                          <a:gd name="connsiteY14" fmla="*/ 402590 h 5474335"/>
                          <a:gd name="connsiteX15" fmla="*/ 3893820 w 6676391"/>
                          <a:gd name="connsiteY15" fmla="*/ 19050 h 5474335"/>
                          <a:gd name="connsiteX16" fmla="*/ 3749040 w 6676391"/>
                          <a:gd name="connsiteY16" fmla="*/ 0 h 5474335"/>
                          <a:gd name="connsiteX17" fmla="*/ 3817620 w 6676391"/>
                          <a:gd name="connsiteY17" fmla="*/ 295910 h 5474335"/>
                          <a:gd name="connsiteX18" fmla="*/ 2286000 w 6676391"/>
                          <a:gd name="connsiteY18" fmla="*/ 662940 h 5474335"/>
                          <a:gd name="connsiteX19" fmla="*/ 2034540 w 6676391"/>
                          <a:gd name="connsiteY19" fmla="*/ 560070 h 5474335"/>
                          <a:gd name="connsiteX20" fmla="*/ 2240280 w 6676391"/>
                          <a:gd name="connsiteY20" fmla="*/ 34290 h 5474335"/>
                          <a:gd name="connsiteX21" fmla="*/ 2137410 w 6676391"/>
                          <a:gd name="connsiteY21" fmla="*/ 22860 h 5474335"/>
                          <a:gd name="connsiteX22" fmla="*/ 1303020 w 6676391"/>
                          <a:gd name="connsiteY22" fmla="*/ 1291590 h 5474335"/>
                          <a:gd name="connsiteX23" fmla="*/ 1234440 w 6676391"/>
                          <a:gd name="connsiteY23" fmla="*/ 1245870 h 5474335"/>
                          <a:gd name="connsiteX24" fmla="*/ 1051560 w 6676391"/>
                          <a:gd name="connsiteY24" fmla="*/ 1348740 h 5474335"/>
                          <a:gd name="connsiteX25" fmla="*/ 1097280 w 6676391"/>
                          <a:gd name="connsiteY25" fmla="*/ 1725930 h 5474335"/>
                          <a:gd name="connsiteX26" fmla="*/ 1177290 w 6676391"/>
                          <a:gd name="connsiteY26" fmla="*/ 1748790 h 5474335"/>
                          <a:gd name="connsiteX27" fmla="*/ 1051560 w 6676391"/>
                          <a:gd name="connsiteY27" fmla="*/ 2160270 h 5474335"/>
                          <a:gd name="connsiteX28" fmla="*/ 0 w 6676391"/>
                          <a:gd name="connsiteY28" fmla="*/ 2205990 h 5474335"/>
                          <a:gd name="connsiteX29" fmla="*/ 0 w 6676391"/>
                          <a:gd name="connsiteY29" fmla="*/ 2366010 h 5474335"/>
                          <a:gd name="connsiteX30" fmla="*/ 1165860 w 6676391"/>
                          <a:gd name="connsiteY30" fmla="*/ 2263140 h 5474335"/>
                          <a:gd name="connsiteX31" fmla="*/ 1394460 w 6676391"/>
                          <a:gd name="connsiteY31" fmla="*/ 1463040 h 5474335"/>
                          <a:gd name="connsiteX32" fmla="*/ 2000250 w 6676391"/>
                          <a:gd name="connsiteY32" fmla="*/ 697230 h 5474335"/>
                          <a:gd name="connsiteX33" fmla="*/ 2691765 w 6676391"/>
                          <a:gd name="connsiteY33" fmla="*/ 890270 h 5474335"/>
                          <a:gd name="connsiteX34" fmla="*/ 2840355 w 6676391"/>
                          <a:gd name="connsiteY34" fmla="*/ 1444625 h 5474335"/>
                          <a:gd name="connsiteX35" fmla="*/ 2697162 w 6676391"/>
                          <a:gd name="connsiteY35" fmla="*/ 1892617 h 5474335"/>
                          <a:gd name="connsiteX36" fmla="*/ 3068320 w 6676391"/>
                          <a:gd name="connsiteY36" fmla="*/ 2015173 h 5474335"/>
                          <a:gd name="connsiteX37" fmla="*/ 3163252 w 6676391"/>
                          <a:gd name="connsiteY37" fmla="*/ 2177097 h 5474335"/>
                          <a:gd name="connsiteX38" fmla="*/ 2603182 w 6676391"/>
                          <a:gd name="connsiteY38" fmla="*/ 3684905 h 5474335"/>
                          <a:gd name="connsiteX39" fmla="*/ 2712720 w 6676391"/>
                          <a:gd name="connsiteY39" fmla="*/ 3758565 h 5474335"/>
                          <a:gd name="connsiteX40" fmla="*/ 3061017 w 6676391"/>
                          <a:gd name="connsiteY40" fmla="*/ 2912110 h 5474335"/>
                          <a:gd name="connsiteX41" fmla="*/ 3325812 w 6676391"/>
                          <a:gd name="connsiteY41" fmla="*/ 3022282 h 5474335"/>
                          <a:gd name="connsiteX42" fmla="*/ 3556635 w 6676391"/>
                          <a:gd name="connsiteY42" fmla="*/ 3222625 h 5474335"/>
                          <a:gd name="connsiteX43" fmla="*/ 3787458 w 6676391"/>
                          <a:gd name="connsiteY43" fmla="*/ 3576320 h 5474335"/>
                          <a:gd name="connsiteX44" fmla="*/ 5473065 w 6676391"/>
                          <a:gd name="connsiteY44" fmla="*/ 5474335 h 5474335"/>
                          <a:gd name="connsiteX45" fmla="*/ 5551170 w 6676391"/>
                          <a:gd name="connsiteY45" fmla="*/ 5367655 h 5474335"/>
                          <a:gd name="connsiteX0" fmla="*/ 5551170 w 6676391"/>
                          <a:gd name="connsiteY0" fmla="*/ 5348605 h 5455285"/>
                          <a:gd name="connsiteX1" fmla="*/ 3885247 w 6676391"/>
                          <a:gd name="connsiteY1" fmla="*/ 3464242 h 5455285"/>
                          <a:gd name="connsiteX2" fmla="*/ 3904615 w 6676391"/>
                          <a:gd name="connsiteY2" fmla="*/ 3248978 h 5455285"/>
                          <a:gd name="connsiteX3" fmla="*/ 5180965 w 6676391"/>
                          <a:gd name="connsiteY3" fmla="*/ 2427287 h 5455285"/>
                          <a:gd name="connsiteX4" fmla="*/ 6653213 w 6676391"/>
                          <a:gd name="connsiteY4" fmla="*/ 2874963 h 5455285"/>
                          <a:gd name="connsiteX5" fmla="*/ 6676390 w 6676391"/>
                          <a:gd name="connsiteY5" fmla="*/ 2745422 h 5455285"/>
                          <a:gd name="connsiteX6" fmla="*/ 5140643 w 6676391"/>
                          <a:gd name="connsiteY6" fmla="*/ 2279015 h 5455285"/>
                          <a:gd name="connsiteX7" fmla="*/ 4104957 w 6676391"/>
                          <a:gd name="connsiteY7" fmla="*/ 2964815 h 5455285"/>
                          <a:gd name="connsiteX8" fmla="*/ 3660458 w 6676391"/>
                          <a:gd name="connsiteY8" fmla="*/ 2793047 h 5455285"/>
                          <a:gd name="connsiteX9" fmla="*/ 3410584 w 6676391"/>
                          <a:gd name="connsiteY9" fmla="*/ 2896235 h 5455285"/>
                          <a:gd name="connsiteX10" fmla="*/ 3238183 w 6676391"/>
                          <a:gd name="connsiteY10" fmla="*/ 2578100 h 5455285"/>
                          <a:gd name="connsiteX11" fmla="*/ 3471545 w 6676391"/>
                          <a:gd name="connsiteY11" fmla="*/ 2431414 h 5455285"/>
                          <a:gd name="connsiteX12" fmla="*/ 3007043 w 6676391"/>
                          <a:gd name="connsiteY12" fmla="*/ 1600199 h 5455285"/>
                          <a:gd name="connsiteX13" fmla="*/ 2773997 w 6676391"/>
                          <a:gd name="connsiteY13" fmla="*/ 630873 h 5455285"/>
                          <a:gd name="connsiteX14" fmla="*/ 3979227 w 6676391"/>
                          <a:gd name="connsiteY14" fmla="*/ 383540 h 5455285"/>
                          <a:gd name="connsiteX15" fmla="*/ 3893820 w 6676391"/>
                          <a:gd name="connsiteY15" fmla="*/ 0 h 5455285"/>
                          <a:gd name="connsiteX16" fmla="*/ 3758565 w 6676391"/>
                          <a:gd name="connsiteY16" fmla="*/ 25400 h 5455285"/>
                          <a:gd name="connsiteX17" fmla="*/ 3817620 w 6676391"/>
                          <a:gd name="connsiteY17" fmla="*/ 276860 h 5455285"/>
                          <a:gd name="connsiteX18" fmla="*/ 2286000 w 6676391"/>
                          <a:gd name="connsiteY18" fmla="*/ 643890 h 5455285"/>
                          <a:gd name="connsiteX19" fmla="*/ 2034540 w 6676391"/>
                          <a:gd name="connsiteY19" fmla="*/ 541020 h 5455285"/>
                          <a:gd name="connsiteX20" fmla="*/ 2240280 w 6676391"/>
                          <a:gd name="connsiteY20" fmla="*/ 15240 h 5455285"/>
                          <a:gd name="connsiteX21" fmla="*/ 2137410 w 6676391"/>
                          <a:gd name="connsiteY21" fmla="*/ 3810 h 5455285"/>
                          <a:gd name="connsiteX22" fmla="*/ 1303020 w 6676391"/>
                          <a:gd name="connsiteY22" fmla="*/ 1272540 h 5455285"/>
                          <a:gd name="connsiteX23" fmla="*/ 1234440 w 6676391"/>
                          <a:gd name="connsiteY23" fmla="*/ 1226820 h 5455285"/>
                          <a:gd name="connsiteX24" fmla="*/ 1051560 w 6676391"/>
                          <a:gd name="connsiteY24" fmla="*/ 1329690 h 5455285"/>
                          <a:gd name="connsiteX25" fmla="*/ 1097280 w 6676391"/>
                          <a:gd name="connsiteY25" fmla="*/ 1706880 h 5455285"/>
                          <a:gd name="connsiteX26" fmla="*/ 1177290 w 6676391"/>
                          <a:gd name="connsiteY26" fmla="*/ 1729740 h 5455285"/>
                          <a:gd name="connsiteX27" fmla="*/ 1051560 w 6676391"/>
                          <a:gd name="connsiteY27" fmla="*/ 2141220 h 5455285"/>
                          <a:gd name="connsiteX28" fmla="*/ 0 w 6676391"/>
                          <a:gd name="connsiteY28" fmla="*/ 2186940 h 5455285"/>
                          <a:gd name="connsiteX29" fmla="*/ 0 w 6676391"/>
                          <a:gd name="connsiteY29" fmla="*/ 2346960 h 5455285"/>
                          <a:gd name="connsiteX30" fmla="*/ 1165860 w 6676391"/>
                          <a:gd name="connsiteY30" fmla="*/ 2244090 h 5455285"/>
                          <a:gd name="connsiteX31" fmla="*/ 1394460 w 6676391"/>
                          <a:gd name="connsiteY31" fmla="*/ 1443990 h 5455285"/>
                          <a:gd name="connsiteX32" fmla="*/ 2000250 w 6676391"/>
                          <a:gd name="connsiteY32" fmla="*/ 678180 h 5455285"/>
                          <a:gd name="connsiteX33" fmla="*/ 2691765 w 6676391"/>
                          <a:gd name="connsiteY33" fmla="*/ 871220 h 5455285"/>
                          <a:gd name="connsiteX34" fmla="*/ 2840355 w 6676391"/>
                          <a:gd name="connsiteY34" fmla="*/ 1425575 h 5455285"/>
                          <a:gd name="connsiteX35" fmla="*/ 2697162 w 6676391"/>
                          <a:gd name="connsiteY35" fmla="*/ 1873567 h 5455285"/>
                          <a:gd name="connsiteX36" fmla="*/ 3068320 w 6676391"/>
                          <a:gd name="connsiteY36" fmla="*/ 1996123 h 5455285"/>
                          <a:gd name="connsiteX37" fmla="*/ 3163252 w 6676391"/>
                          <a:gd name="connsiteY37" fmla="*/ 2158047 h 5455285"/>
                          <a:gd name="connsiteX38" fmla="*/ 2603182 w 6676391"/>
                          <a:gd name="connsiteY38" fmla="*/ 3665855 h 5455285"/>
                          <a:gd name="connsiteX39" fmla="*/ 2712720 w 6676391"/>
                          <a:gd name="connsiteY39" fmla="*/ 3739515 h 5455285"/>
                          <a:gd name="connsiteX40" fmla="*/ 3061017 w 6676391"/>
                          <a:gd name="connsiteY40" fmla="*/ 2893060 h 5455285"/>
                          <a:gd name="connsiteX41" fmla="*/ 3325812 w 6676391"/>
                          <a:gd name="connsiteY41" fmla="*/ 3003232 h 5455285"/>
                          <a:gd name="connsiteX42" fmla="*/ 3556635 w 6676391"/>
                          <a:gd name="connsiteY42" fmla="*/ 3203575 h 5455285"/>
                          <a:gd name="connsiteX43" fmla="*/ 3787458 w 6676391"/>
                          <a:gd name="connsiteY43" fmla="*/ 3557270 h 5455285"/>
                          <a:gd name="connsiteX44" fmla="*/ 5473065 w 6676391"/>
                          <a:gd name="connsiteY44" fmla="*/ 5455285 h 5455285"/>
                          <a:gd name="connsiteX45" fmla="*/ 5551170 w 6676391"/>
                          <a:gd name="connsiteY45" fmla="*/ 5348605 h 5455285"/>
                          <a:gd name="connsiteX0" fmla="*/ 5551170 w 6676391"/>
                          <a:gd name="connsiteY0" fmla="*/ 5348605 h 5455285"/>
                          <a:gd name="connsiteX1" fmla="*/ 3885247 w 6676391"/>
                          <a:gd name="connsiteY1" fmla="*/ 3464242 h 5455285"/>
                          <a:gd name="connsiteX2" fmla="*/ 3904615 w 6676391"/>
                          <a:gd name="connsiteY2" fmla="*/ 3248978 h 5455285"/>
                          <a:gd name="connsiteX3" fmla="*/ 5180965 w 6676391"/>
                          <a:gd name="connsiteY3" fmla="*/ 2427287 h 5455285"/>
                          <a:gd name="connsiteX4" fmla="*/ 6653213 w 6676391"/>
                          <a:gd name="connsiteY4" fmla="*/ 2874963 h 5455285"/>
                          <a:gd name="connsiteX5" fmla="*/ 6676390 w 6676391"/>
                          <a:gd name="connsiteY5" fmla="*/ 2745422 h 5455285"/>
                          <a:gd name="connsiteX6" fmla="*/ 5140643 w 6676391"/>
                          <a:gd name="connsiteY6" fmla="*/ 2279015 h 5455285"/>
                          <a:gd name="connsiteX7" fmla="*/ 4104957 w 6676391"/>
                          <a:gd name="connsiteY7" fmla="*/ 2964815 h 5455285"/>
                          <a:gd name="connsiteX8" fmla="*/ 3660458 w 6676391"/>
                          <a:gd name="connsiteY8" fmla="*/ 2793047 h 5455285"/>
                          <a:gd name="connsiteX9" fmla="*/ 3410584 w 6676391"/>
                          <a:gd name="connsiteY9" fmla="*/ 2896235 h 5455285"/>
                          <a:gd name="connsiteX10" fmla="*/ 3238183 w 6676391"/>
                          <a:gd name="connsiteY10" fmla="*/ 2578100 h 5455285"/>
                          <a:gd name="connsiteX11" fmla="*/ 3471545 w 6676391"/>
                          <a:gd name="connsiteY11" fmla="*/ 2431414 h 5455285"/>
                          <a:gd name="connsiteX12" fmla="*/ 3007043 w 6676391"/>
                          <a:gd name="connsiteY12" fmla="*/ 1600199 h 5455285"/>
                          <a:gd name="connsiteX13" fmla="*/ 2773997 w 6676391"/>
                          <a:gd name="connsiteY13" fmla="*/ 630873 h 5455285"/>
                          <a:gd name="connsiteX14" fmla="*/ 3979227 w 6676391"/>
                          <a:gd name="connsiteY14" fmla="*/ 383540 h 5455285"/>
                          <a:gd name="connsiteX15" fmla="*/ 3893820 w 6676391"/>
                          <a:gd name="connsiteY15" fmla="*/ 0 h 5455285"/>
                          <a:gd name="connsiteX16" fmla="*/ 3758565 w 6676391"/>
                          <a:gd name="connsiteY16" fmla="*/ 25400 h 5455285"/>
                          <a:gd name="connsiteX17" fmla="*/ 3817620 w 6676391"/>
                          <a:gd name="connsiteY17" fmla="*/ 276860 h 5455285"/>
                          <a:gd name="connsiteX18" fmla="*/ 2286000 w 6676391"/>
                          <a:gd name="connsiteY18" fmla="*/ 643890 h 5455285"/>
                          <a:gd name="connsiteX19" fmla="*/ 2034540 w 6676391"/>
                          <a:gd name="connsiteY19" fmla="*/ 541020 h 5455285"/>
                          <a:gd name="connsiteX20" fmla="*/ 2240280 w 6676391"/>
                          <a:gd name="connsiteY20" fmla="*/ 15240 h 5455285"/>
                          <a:gd name="connsiteX21" fmla="*/ 2137410 w 6676391"/>
                          <a:gd name="connsiteY21" fmla="*/ 3810 h 5455285"/>
                          <a:gd name="connsiteX22" fmla="*/ 1303020 w 6676391"/>
                          <a:gd name="connsiteY22" fmla="*/ 1272540 h 5455285"/>
                          <a:gd name="connsiteX23" fmla="*/ 1234440 w 6676391"/>
                          <a:gd name="connsiteY23" fmla="*/ 1226820 h 5455285"/>
                          <a:gd name="connsiteX24" fmla="*/ 1051560 w 6676391"/>
                          <a:gd name="connsiteY24" fmla="*/ 1329690 h 5455285"/>
                          <a:gd name="connsiteX25" fmla="*/ 1097280 w 6676391"/>
                          <a:gd name="connsiteY25" fmla="*/ 1706880 h 5455285"/>
                          <a:gd name="connsiteX26" fmla="*/ 1177290 w 6676391"/>
                          <a:gd name="connsiteY26" fmla="*/ 1729740 h 5455285"/>
                          <a:gd name="connsiteX27" fmla="*/ 1051560 w 6676391"/>
                          <a:gd name="connsiteY27" fmla="*/ 2141220 h 5455285"/>
                          <a:gd name="connsiteX28" fmla="*/ 0 w 6676391"/>
                          <a:gd name="connsiteY28" fmla="*/ 2186940 h 5455285"/>
                          <a:gd name="connsiteX29" fmla="*/ 0 w 6676391"/>
                          <a:gd name="connsiteY29" fmla="*/ 2346960 h 5455285"/>
                          <a:gd name="connsiteX30" fmla="*/ 1165860 w 6676391"/>
                          <a:gd name="connsiteY30" fmla="*/ 2244090 h 5455285"/>
                          <a:gd name="connsiteX31" fmla="*/ 1394460 w 6676391"/>
                          <a:gd name="connsiteY31" fmla="*/ 1443990 h 5455285"/>
                          <a:gd name="connsiteX32" fmla="*/ 2000250 w 6676391"/>
                          <a:gd name="connsiteY32" fmla="*/ 678180 h 5455285"/>
                          <a:gd name="connsiteX33" fmla="*/ 2691765 w 6676391"/>
                          <a:gd name="connsiteY33" fmla="*/ 871220 h 5455285"/>
                          <a:gd name="connsiteX34" fmla="*/ 2840355 w 6676391"/>
                          <a:gd name="connsiteY34" fmla="*/ 1425575 h 5455285"/>
                          <a:gd name="connsiteX35" fmla="*/ 2697162 w 6676391"/>
                          <a:gd name="connsiteY35" fmla="*/ 1873567 h 5455285"/>
                          <a:gd name="connsiteX36" fmla="*/ 3068320 w 6676391"/>
                          <a:gd name="connsiteY36" fmla="*/ 1996123 h 5455285"/>
                          <a:gd name="connsiteX37" fmla="*/ 3163252 w 6676391"/>
                          <a:gd name="connsiteY37" fmla="*/ 2158047 h 5455285"/>
                          <a:gd name="connsiteX38" fmla="*/ 2603182 w 6676391"/>
                          <a:gd name="connsiteY38" fmla="*/ 3665855 h 5455285"/>
                          <a:gd name="connsiteX39" fmla="*/ 2712720 w 6676391"/>
                          <a:gd name="connsiteY39" fmla="*/ 3739515 h 5455285"/>
                          <a:gd name="connsiteX40" fmla="*/ 3061017 w 6676391"/>
                          <a:gd name="connsiteY40" fmla="*/ 2893060 h 5455285"/>
                          <a:gd name="connsiteX41" fmla="*/ 3325812 w 6676391"/>
                          <a:gd name="connsiteY41" fmla="*/ 3003232 h 5455285"/>
                          <a:gd name="connsiteX42" fmla="*/ 3556635 w 6676391"/>
                          <a:gd name="connsiteY42" fmla="*/ 3203575 h 5455285"/>
                          <a:gd name="connsiteX43" fmla="*/ 3787458 w 6676391"/>
                          <a:gd name="connsiteY43" fmla="*/ 3557270 h 5455285"/>
                          <a:gd name="connsiteX44" fmla="*/ 5473065 w 6676391"/>
                          <a:gd name="connsiteY44" fmla="*/ 5455285 h 5455285"/>
                          <a:gd name="connsiteX45" fmla="*/ 5551170 w 6676391"/>
                          <a:gd name="connsiteY45" fmla="*/ 5348605 h 5455285"/>
                          <a:gd name="connsiteX0" fmla="*/ 5551170 w 6676391"/>
                          <a:gd name="connsiteY0" fmla="*/ 5348605 h 5455285"/>
                          <a:gd name="connsiteX1" fmla="*/ 3885247 w 6676391"/>
                          <a:gd name="connsiteY1" fmla="*/ 3464242 h 5455285"/>
                          <a:gd name="connsiteX2" fmla="*/ 3904615 w 6676391"/>
                          <a:gd name="connsiteY2" fmla="*/ 3248978 h 5455285"/>
                          <a:gd name="connsiteX3" fmla="*/ 5180965 w 6676391"/>
                          <a:gd name="connsiteY3" fmla="*/ 2427287 h 5455285"/>
                          <a:gd name="connsiteX4" fmla="*/ 6653213 w 6676391"/>
                          <a:gd name="connsiteY4" fmla="*/ 2874963 h 5455285"/>
                          <a:gd name="connsiteX5" fmla="*/ 6676390 w 6676391"/>
                          <a:gd name="connsiteY5" fmla="*/ 2745422 h 5455285"/>
                          <a:gd name="connsiteX6" fmla="*/ 5140643 w 6676391"/>
                          <a:gd name="connsiteY6" fmla="*/ 2279015 h 5455285"/>
                          <a:gd name="connsiteX7" fmla="*/ 4104957 w 6676391"/>
                          <a:gd name="connsiteY7" fmla="*/ 2964815 h 5455285"/>
                          <a:gd name="connsiteX8" fmla="*/ 3660458 w 6676391"/>
                          <a:gd name="connsiteY8" fmla="*/ 2793047 h 5455285"/>
                          <a:gd name="connsiteX9" fmla="*/ 3410584 w 6676391"/>
                          <a:gd name="connsiteY9" fmla="*/ 2896235 h 5455285"/>
                          <a:gd name="connsiteX10" fmla="*/ 3238183 w 6676391"/>
                          <a:gd name="connsiteY10" fmla="*/ 2578100 h 5455285"/>
                          <a:gd name="connsiteX11" fmla="*/ 3471545 w 6676391"/>
                          <a:gd name="connsiteY11" fmla="*/ 2431414 h 5455285"/>
                          <a:gd name="connsiteX12" fmla="*/ 3007043 w 6676391"/>
                          <a:gd name="connsiteY12" fmla="*/ 1600199 h 5455285"/>
                          <a:gd name="connsiteX13" fmla="*/ 2773997 w 6676391"/>
                          <a:gd name="connsiteY13" fmla="*/ 630873 h 5455285"/>
                          <a:gd name="connsiteX14" fmla="*/ 3979227 w 6676391"/>
                          <a:gd name="connsiteY14" fmla="*/ 383540 h 5455285"/>
                          <a:gd name="connsiteX15" fmla="*/ 3893820 w 6676391"/>
                          <a:gd name="connsiteY15" fmla="*/ 0 h 5455285"/>
                          <a:gd name="connsiteX16" fmla="*/ 3758565 w 6676391"/>
                          <a:gd name="connsiteY16" fmla="*/ 25400 h 5455285"/>
                          <a:gd name="connsiteX17" fmla="*/ 3817620 w 6676391"/>
                          <a:gd name="connsiteY17" fmla="*/ 276860 h 5455285"/>
                          <a:gd name="connsiteX18" fmla="*/ 2276475 w 6676391"/>
                          <a:gd name="connsiteY18" fmla="*/ 602615 h 5455285"/>
                          <a:gd name="connsiteX19" fmla="*/ 2034540 w 6676391"/>
                          <a:gd name="connsiteY19" fmla="*/ 541020 h 5455285"/>
                          <a:gd name="connsiteX20" fmla="*/ 2240280 w 6676391"/>
                          <a:gd name="connsiteY20" fmla="*/ 15240 h 5455285"/>
                          <a:gd name="connsiteX21" fmla="*/ 2137410 w 6676391"/>
                          <a:gd name="connsiteY21" fmla="*/ 3810 h 5455285"/>
                          <a:gd name="connsiteX22" fmla="*/ 1303020 w 6676391"/>
                          <a:gd name="connsiteY22" fmla="*/ 1272540 h 5455285"/>
                          <a:gd name="connsiteX23" fmla="*/ 1234440 w 6676391"/>
                          <a:gd name="connsiteY23" fmla="*/ 1226820 h 5455285"/>
                          <a:gd name="connsiteX24" fmla="*/ 1051560 w 6676391"/>
                          <a:gd name="connsiteY24" fmla="*/ 1329690 h 5455285"/>
                          <a:gd name="connsiteX25" fmla="*/ 1097280 w 6676391"/>
                          <a:gd name="connsiteY25" fmla="*/ 1706880 h 5455285"/>
                          <a:gd name="connsiteX26" fmla="*/ 1177290 w 6676391"/>
                          <a:gd name="connsiteY26" fmla="*/ 1729740 h 5455285"/>
                          <a:gd name="connsiteX27" fmla="*/ 1051560 w 6676391"/>
                          <a:gd name="connsiteY27" fmla="*/ 2141220 h 5455285"/>
                          <a:gd name="connsiteX28" fmla="*/ 0 w 6676391"/>
                          <a:gd name="connsiteY28" fmla="*/ 2186940 h 5455285"/>
                          <a:gd name="connsiteX29" fmla="*/ 0 w 6676391"/>
                          <a:gd name="connsiteY29" fmla="*/ 2346960 h 5455285"/>
                          <a:gd name="connsiteX30" fmla="*/ 1165860 w 6676391"/>
                          <a:gd name="connsiteY30" fmla="*/ 2244090 h 5455285"/>
                          <a:gd name="connsiteX31" fmla="*/ 1394460 w 6676391"/>
                          <a:gd name="connsiteY31" fmla="*/ 1443990 h 5455285"/>
                          <a:gd name="connsiteX32" fmla="*/ 2000250 w 6676391"/>
                          <a:gd name="connsiteY32" fmla="*/ 678180 h 5455285"/>
                          <a:gd name="connsiteX33" fmla="*/ 2691765 w 6676391"/>
                          <a:gd name="connsiteY33" fmla="*/ 871220 h 5455285"/>
                          <a:gd name="connsiteX34" fmla="*/ 2840355 w 6676391"/>
                          <a:gd name="connsiteY34" fmla="*/ 1425575 h 5455285"/>
                          <a:gd name="connsiteX35" fmla="*/ 2697162 w 6676391"/>
                          <a:gd name="connsiteY35" fmla="*/ 1873567 h 5455285"/>
                          <a:gd name="connsiteX36" fmla="*/ 3068320 w 6676391"/>
                          <a:gd name="connsiteY36" fmla="*/ 1996123 h 5455285"/>
                          <a:gd name="connsiteX37" fmla="*/ 3163252 w 6676391"/>
                          <a:gd name="connsiteY37" fmla="*/ 2158047 h 5455285"/>
                          <a:gd name="connsiteX38" fmla="*/ 2603182 w 6676391"/>
                          <a:gd name="connsiteY38" fmla="*/ 3665855 h 5455285"/>
                          <a:gd name="connsiteX39" fmla="*/ 2712720 w 6676391"/>
                          <a:gd name="connsiteY39" fmla="*/ 3739515 h 5455285"/>
                          <a:gd name="connsiteX40" fmla="*/ 3061017 w 6676391"/>
                          <a:gd name="connsiteY40" fmla="*/ 2893060 h 5455285"/>
                          <a:gd name="connsiteX41" fmla="*/ 3325812 w 6676391"/>
                          <a:gd name="connsiteY41" fmla="*/ 3003232 h 5455285"/>
                          <a:gd name="connsiteX42" fmla="*/ 3556635 w 6676391"/>
                          <a:gd name="connsiteY42" fmla="*/ 3203575 h 5455285"/>
                          <a:gd name="connsiteX43" fmla="*/ 3787458 w 6676391"/>
                          <a:gd name="connsiteY43" fmla="*/ 3557270 h 5455285"/>
                          <a:gd name="connsiteX44" fmla="*/ 5473065 w 6676391"/>
                          <a:gd name="connsiteY44" fmla="*/ 5455285 h 5455285"/>
                          <a:gd name="connsiteX45" fmla="*/ 5551170 w 6676391"/>
                          <a:gd name="connsiteY45" fmla="*/ 5348605 h 5455285"/>
                          <a:gd name="connsiteX0" fmla="*/ 5551170 w 6676391"/>
                          <a:gd name="connsiteY0" fmla="*/ 5348605 h 5455285"/>
                          <a:gd name="connsiteX1" fmla="*/ 3885247 w 6676391"/>
                          <a:gd name="connsiteY1" fmla="*/ 3464242 h 5455285"/>
                          <a:gd name="connsiteX2" fmla="*/ 3904615 w 6676391"/>
                          <a:gd name="connsiteY2" fmla="*/ 3248978 h 5455285"/>
                          <a:gd name="connsiteX3" fmla="*/ 5180965 w 6676391"/>
                          <a:gd name="connsiteY3" fmla="*/ 2427287 h 5455285"/>
                          <a:gd name="connsiteX4" fmla="*/ 6653213 w 6676391"/>
                          <a:gd name="connsiteY4" fmla="*/ 2874963 h 5455285"/>
                          <a:gd name="connsiteX5" fmla="*/ 6676390 w 6676391"/>
                          <a:gd name="connsiteY5" fmla="*/ 2745422 h 5455285"/>
                          <a:gd name="connsiteX6" fmla="*/ 5140643 w 6676391"/>
                          <a:gd name="connsiteY6" fmla="*/ 2279015 h 5455285"/>
                          <a:gd name="connsiteX7" fmla="*/ 4104957 w 6676391"/>
                          <a:gd name="connsiteY7" fmla="*/ 2964815 h 5455285"/>
                          <a:gd name="connsiteX8" fmla="*/ 3660458 w 6676391"/>
                          <a:gd name="connsiteY8" fmla="*/ 2793047 h 5455285"/>
                          <a:gd name="connsiteX9" fmla="*/ 3410584 w 6676391"/>
                          <a:gd name="connsiteY9" fmla="*/ 2896235 h 5455285"/>
                          <a:gd name="connsiteX10" fmla="*/ 3238183 w 6676391"/>
                          <a:gd name="connsiteY10" fmla="*/ 2578100 h 5455285"/>
                          <a:gd name="connsiteX11" fmla="*/ 3471545 w 6676391"/>
                          <a:gd name="connsiteY11" fmla="*/ 2431414 h 5455285"/>
                          <a:gd name="connsiteX12" fmla="*/ 3007043 w 6676391"/>
                          <a:gd name="connsiteY12" fmla="*/ 1600199 h 5455285"/>
                          <a:gd name="connsiteX13" fmla="*/ 2773997 w 6676391"/>
                          <a:gd name="connsiteY13" fmla="*/ 630873 h 5455285"/>
                          <a:gd name="connsiteX14" fmla="*/ 3979227 w 6676391"/>
                          <a:gd name="connsiteY14" fmla="*/ 383540 h 5455285"/>
                          <a:gd name="connsiteX15" fmla="*/ 3893820 w 6676391"/>
                          <a:gd name="connsiteY15" fmla="*/ 0 h 5455285"/>
                          <a:gd name="connsiteX16" fmla="*/ 3758565 w 6676391"/>
                          <a:gd name="connsiteY16" fmla="*/ 25400 h 5455285"/>
                          <a:gd name="connsiteX17" fmla="*/ 3817620 w 6676391"/>
                          <a:gd name="connsiteY17" fmla="*/ 276860 h 5455285"/>
                          <a:gd name="connsiteX18" fmla="*/ 2276475 w 6676391"/>
                          <a:gd name="connsiteY18" fmla="*/ 602615 h 5455285"/>
                          <a:gd name="connsiteX19" fmla="*/ 2010727 w 6676391"/>
                          <a:gd name="connsiteY19" fmla="*/ 515620 h 5455285"/>
                          <a:gd name="connsiteX20" fmla="*/ 2240280 w 6676391"/>
                          <a:gd name="connsiteY20" fmla="*/ 15240 h 5455285"/>
                          <a:gd name="connsiteX21" fmla="*/ 2137410 w 6676391"/>
                          <a:gd name="connsiteY21" fmla="*/ 3810 h 5455285"/>
                          <a:gd name="connsiteX22" fmla="*/ 1303020 w 6676391"/>
                          <a:gd name="connsiteY22" fmla="*/ 1272540 h 5455285"/>
                          <a:gd name="connsiteX23" fmla="*/ 1234440 w 6676391"/>
                          <a:gd name="connsiteY23" fmla="*/ 1226820 h 5455285"/>
                          <a:gd name="connsiteX24" fmla="*/ 1051560 w 6676391"/>
                          <a:gd name="connsiteY24" fmla="*/ 1329690 h 5455285"/>
                          <a:gd name="connsiteX25" fmla="*/ 1097280 w 6676391"/>
                          <a:gd name="connsiteY25" fmla="*/ 1706880 h 5455285"/>
                          <a:gd name="connsiteX26" fmla="*/ 1177290 w 6676391"/>
                          <a:gd name="connsiteY26" fmla="*/ 1729740 h 5455285"/>
                          <a:gd name="connsiteX27" fmla="*/ 1051560 w 6676391"/>
                          <a:gd name="connsiteY27" fmla="*/ 2141220 h 5455285"/>
                          <a:gd name="connsiteX28" fmla="*/ 0 w 6676391"/>
                          <a:gd name="connsiteY28" fmla="*/ 2186940 h 5455285"/>
                          <a:gd name="connsiteX29" fmla="*/ 0 w 6676391"/>
                          <a:gd name="connsiteY29" fmla="*/ 2346960 h 5455285"/>
                          <a:gd name="connsiteX30" fmla="*/ 1165860 w 6676391"/>
                          <a:gd name="connsiteY30" fmla="*/ 2244090 h 5455285"/>
                          <a:gd name="connsiteX31" fmla="*/ 1394460 w 6676391"/>
                          <a:gd name="connsiteY31" fmla="*/ 1443990 h 5455285"/>
                          <a:gd name="connsiteX32" fmla="*/ 2000250 w 6676391"/>
                          <a:gd name="connsiteY32" fmla="*/ 678180 h 5455285"/>
                          <a:gd name="connsiteX33" fmla="*/ 2691765 w 6676391"/>
                          <a:gd name="connsiteY33" fmla="*/ 871220 h 5455285"/>
                          <a:gd name="connsiteX34" fmla="*/ 2840355 w 6676391"/>
                          <a:gd name="connsiteY34" fmla="*/ 1425575 h 5455285"/>
                          <a:gd name="connsiteX35" fmla="*/ 2697162 w 6676391"/>
                          <a:gd name="connsiteY35" fmla="*/ 1873567 h 5455285"/>
                          <a:gd name="connsiteX36" fmla="*/ 3068320 w 6676391"/>
                          <a:gd name="connsiteY36" fmla="*/ 1996123 h 5455285"/>
                          <a:gd name="connsiteX37" fmla="*/ 3163252 w 6676391"/>
                          <a:gd name="connsiteY37" fmla="*/ 2158047 h 5455285"/>
                          <a:gd name="connsiteX38" fmla="*/ 2603182 w 6676391"/>
                          <a:gd name="connsiteY38" fmla="*/ 3665855 h 5455285"/>
                          <a:gd name="connsiteX39" fmla="*/ 2712720 w 6676391"/>
                          <a:gd name="connsiteY39" fmla="*/ 3739515 h 5455285"/>
                          <a:gd name="connsiteX40" fmla="*/ 3061017 w 6676391"/>
                          <a:gd name="connsiteY40" fmla="*/ 2893060 h 5455285"/>
                          <a:gd name="connsiteX41" fmla="*/ 3325812 w 6676391"/>
                          <a:gd name="connsiteY41" fmla="*/ 3003232 h 5455285"/>
                          <a:gd name="connsiteX42" fmla="*/ 3556635 w 6676391"/>
                          <a:gd name="connsiteY42" fmla="*/ 3203575 h 5455285"/>
                          <a:gd name="connsiteX43" fmla="*/ 3787458 w 6676391"/>
                          <a:gd name="connsiteY43" fmla="*/ 3557270 h 5455285"/>
                          <a:gd name="connsiteX44" fmla="*/ 5473065 w 6676391"/>
                          <a:gd name="connsiteY44" fmla="*/ 5455285 h 5455285"/>
                          <a:gd name="connsiteX45" fmla="*/ 5551170 w 6676391"/>
                          <a:gd name="connsiteY45" fmla="*/ 5348605 h 5455285"/>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137410 w 6676391"/>
                          <a:gd name="connsiteY21" fmla="*/ 17145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394460 w 6676391"/>
                          <a:gd name="connsiteY31" fmla="*/ 1457325 h 5468620"/>
                          <a:gd name="connsiteX32" fmla="*/ 2000250 w 6676391"/>
                          <a:gd name="connsiteY32" fmla="*/ 6915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394460 w 6676391"/>
                          <a:gd name="connsiteY31" fmla="*/ 1457325 h 5468620"/>
                          <a:gd name="connsiteX32" fmla="*/ 2000250 w 6676391"/>
                          <a:gd name="connsiteY32" fmla="*/ 6915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394460 w 6676391"/>
                          <a:gd name="connsiteY31" fmla="*/ 1457325 h 5468620"/>
                          <a:gd name="connsiteX32" fmla="*/ 1931988 w 6676391"/>
                          <a:gd name="connsiteY32" fmla="*/ 648653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394460 w 6676391"/>
                          <a:gd name="connsiteY31" fmla="*/ 1457325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409384 w 6676391"/>
                          <a:gd name="connsiteY31" fmla="*/ 1396366 h 5468620"/>
                          <a:gd name="connsiteX32" fmla="*/ 1394460 w 6676391"/>
                          <a:gd name="connsiteY32" fmla="*/ 1457325 h 5468620"/>
                          <a:gd name="connsiteX33" fmla="*/ 1939926 w 6676391"/>
                          <a:gd name="connsiteY33" fmla="*/ 653415 h 5468620"/>
                          <a:gd name="connsiteX34" fmla="*/ 2691765 w 6676391"/>
                          <a:gd name="connsiteY34" fmla="*/ 884555 h 5468620"/>
                          <a:gd name="connsiteX35" fmla="*/ 2840355 w 6676391"/>
                          <a:gd name="connsiteY35" fmla="*/ 1438910 h 5468620"/>
                          <a:gd name="connsiteX36" fmla="*/ 2697162 w 6676391"/>
                          <a:gd name="connsiteY36" fmla="*/ 1886902 h 5468620"/>
                          <a:gd name="connsiteX37" fmla="*/ 3068320 w 6676391"/>
                          <a:gd name="connsiteY37" fmla="*/ 2009458 h 5468620"/>
                          <a:gd name="connsiteX38" fmla="*/ 3163252 w 6676391"/>
                          <a:gd name="connsiteY38" fmla="*/ 2171382 h 5468620"/>
                          <a:gd name="connsiteX39" fmla="*/ 2603182 w 6676391"/>
                          <a:gd name="connsiteY39" fmla="*/ 3679190 h 5468620"/>
                          <a:gd name="connsiteX40" fmla="*/ 2712720 w 6676391"/>
                          <a:gd name="connsiteY40" fmla="*/ 3752850 h 5468620"/>
                          <a:gd name="connsiteX41" fmla="*/ 3061017 w 6676391"/>
                          <a:gd name="connsiteY41" fmla="*/ 2906395 h 5468620"/>
                          <a:gd name="connsiteX42" fmla="*/ 3325812 w 6676391"/>
                          <a:gd name="connsiteY42" fmla="*/ 3016567 h 5468620"/>
                          <a:gd name="connsiteX43" fmla="*/ 3556635 w 6676391"/>
                          <a:gd name="connsiteY43" fmla="*/ 3216910 h 5468620"/>
                          <a:gd name="connsiteX44" fmla="*/ 3787458 w 6676391"/>
                          <a:gd name="connsiteY44" fmla="*/ 3570605 h 5468620"/>
                          <a:gd name="connsiteX45" fmla="*/ 5473065 w 6676391"/>
                          <a:gd name="connsiteY45" fmla="*/ 5468620 h 5468620"/>
                          <a:gd name="connsiteX46" fmla="*/ 5551170 w 6676391"/>
                          <a:gd name="connsiteY46"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242696 w 6676391"/>
                          <a:gd name="connsiteY31" fmla="*/ 1429703 h 5468620"/>
                          <a:gd name="connsiteX32" fmla="*/ 1394460 w 6676391"/>
                          <a:gd name="connsiteY32" fmla="*/ 1457325 h 5468620"/>
                          <a:gd name="connsiteX33" fmla="*/ 1939926 w 6676391"/>
                          <a:gd name="connsiteY33" fmla="*/ 653415 h 5468620"/>
                          <a:gd name="connsiteX34" fmla="*/ 2691765 w 6676391"/>
                          <a:gd name="connsiteY34" fmla="*/ 884555 h 5468620"/>
                          <a:gd name="connsiteX35" fmla="*/ 2840355 w 6676391"/>
                          <a:gd name="connsiteY35" fmla="*/ 1438910 h 5468620"/>
                          <a:gd name="connsiteX36" fmla="*/ 2697162 w 6676391"/>
                          <a:gd name="connsiteY36" fmla="*/ 1886902 h 5468620"/>
                          <a:gd name="connsiteX37" fmla="*/ 3068320 w 6676391"/>
                          <a:gd name="connsiteY37" fmla="*/ 2009458 h 5468620"/>
                          <a:gd name="connsiteX38" fmla="*/ 3163252 w 6676391"/>
                          <a:gd name="connsiteY38" fmla="*/ 2171382 h 5468620"/>
                          <a:gd name="connsiteX39" fmla="*/ 2603182 w 6676391"/>
                          <a:gd name="connsiteY39" fmla="*/ 3679190 h 5468620"/>
                          <a:gd name="connsiteX40" fmla="*/ 2712720 w 6676391"/>
                          <a:gd name="connsiteY40" fmla="*/ 3752850 h 5468620"/>
                          <a:gd name="connsiteX41" fmla="*/ 3061017 w 6676391"/>
                          <a:gd name="connsiteY41" fmla="*/ 2906395 h 5468620"/>
                          <a:gd name="connsiteX42" fmla="*/ 3325812 w 6676391"/>
                          <a:gd name="connsiteY42" fmla="*/ 3016567 h 5468620"/>
                          <a:gd name="connsiteX43" fmla="*/ 3556635 w 6676391"/>
                          <a:gd name="connsiteY43" fmla="*/ 3216910 h 5468620"/>
                          <a:gd name="connsiteX44" fmla="*/ 3787458 w 6676391"/>
                          <a:gd name="connsiteY44" fmla="*/ 3570605 h 5468620"/>
                          <a:gd name="connsiteX45" fmla="*/ 5473065 w 6676391"/>
                          <a:gd name="connsiteY45" fmla="*/ 5468620 h 5468620"/>
                          <a:gd name="connsiteX46" fmla="*/ 5551170 w 6676391"/>
                          <a:gd name="connsiteY46"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242696 w 6676391"/>
                          <a:gd name="connsiteY31" fmla="*/ 1429703 h 5468620"/>
                          <a:gd name="connsiteX32" fmla="*/ 1416685 w 6676391"/>
                          <a:gd name="connsiteY32" fmla="*/ 1398588 h 5468620"/>
                          <a:gd name="connsiteX33" fmla="*/ 1939926 w 6676391"/>
                          <a:gd name="connsiteY33" fmla="*/ 653415 h 5468620"/>
                          <a:gd name="connsiteX34" fmla="*/ 2691765 w 6676391"/>
                          <a:gd name="connsiteY34" fmla="*/ 884555 h 5468620"/>
                          <a:gd name="connsiteX35" fmla="*/ 2840355 w 6676391"/>
                          <a:gd name="connsiteY35" fmla="*/ 1438910 h 5468620"/>
                          <a:gd name="connsiteX36" fmla="*/ 2697162 w 6676391"/>
                          <a:gd name="connsiteY36" fmla="*/ 1886902 h 5468620"/>
                          <a:gd name="connsiteX37" fmla="*/ 3068320 w 6676391"/>
                          <a:gd name="connsiteY37" fmla="*/ 2009458 h 5468620"/>
                          <a:gd name="connsiteX38" fmla="*/ 3163252 w 6676391"/>
                          <a:gd name="connsiteY38" fmla="*/ 2171382 h 5468620"/>
                          <a:gd name="connsiteX39" fmla="*/ 2603182 w 6676391"/>
                          <a:gd name="connsiteY39" fmla="*/ 3679190 h 5468620"/>
                          <a:gd name="connsiteX40" fmla="*/ 2712720 w 6676391"/>
                          <a:gd name="connsiteY40" fmla="*/ 3752850 h 5468620"/>
                          <a:gd name="connsiteX41" fmla="*/ 3061017 w 6676391"/>
                          <a:gd name="connsiteY41" fmla="*/ 2906395 h 5468620"/>
                          <a:gd name="connsiteX42" fmla="*/ 3325812 w 6676391"/>
                          <a:gd name="connsiteY42" fmla="*/ 3016567 h 5468620"/>
                          <a:gd name="connsiteX43" fmla="*/ 3556635 w 6676391"/>
                          <a:gd name="connsiteY43" fmla="*/ 3216910 h 5468620"/>
                          <a:gd name="connsiteX44" fmla="*/ 3787458 w 6676391"/>
                          <a:gd name="connsiteY44" fmla="*/ 3570605 h 5468620"/>
                          <a:gd name="connsiteX45" fmla="*/ 5473065 w 6676391"/>
                          <a:gd name="connsiteY45" fmla="*/ 5468620 h 5468620"/>
                          <a:gd name="connsiteX46" fmla="*/ 5551170 w 6676391"/>
                          <a:gd name="connsiteY46"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242696 w 6676391"/>
                          <a:gd name="connsiteY31" fmla="*/ 1429703 h 5468620"/>
                          <a:gd name="connsiteX32" fmla="*/ 1411923 w 6676391"/>
                          <a:gd name="connsiteY32" fmla="*/ 1397001 h 5468620"/>
                          <a:gd name="connsiteX33" fmla="*/ 1939926 w 6676391"/>
                          <a:gd name="connsiteY33" fmla="*/ 653415 h 5468620"/>
                          <a:gd name="connsiteX34" fmla="*/ 2691765 w 6676391"/>
                          <a:gd name="connsiteY34" fmla="*/ 884555 h 5468620"/>
                          <a:gd name="connsiteX35" fmla="*/ 2840355 w 6676391"/>
                          <a:gd name="connsiteY35" fmla="*/ 1438910 h 5468620"/>
                          <a:gd name="connsiteX36" fmla="*/ 2697162 w 6676391"/>
                          <a:gd name="connsiteY36" fmla="*/ 1886902 h 5468620"/>
                          <a:gd name="connsiteX37" fmla="*/ 3068320 w 6676391"/>
                          <a:gd name="connsiteY37" fmla="*/ 2009458 h 5468620"/>
                          <a:gd name="connsiteX38" fmla="*/ 3163252 w 6676391"/>
                          <a:gd name="connsiteY38" fmla="*/ 2171382 h 5468620"/>
                          <a:gd name="connsiteX39" fmla="*/ 2603182 w 6676391"/>
                          <a:gd name="connsiteY39" fmla="*/ 3679190 h 5468620"/>
                          <a:gd name="connsiteX40" fmla="*/ 2712720 w 6676391"/>
                          <a:gd name="connsiteY40" fmla="*/ 3752850 h 5468620"/>
                          <a:gd name="connsiteX41" fmla="*/ 3061017 w 6676391"/>
                          <a:gd name="connsiteY41" fmla="*/ 2906395 h 5468620"/>
                          <a:gd name="connsiteX42" fmla="*/ 3325812 w 6676391"/>
                          <a:gd name="connsiteY42" fmla="*/ 3016567 h 5468620"/>
                          <a:gd name="connsiteX43" fmla="*/ 3556635 w 6676391"/>
                          <a:gd name="connsiteY43" fmla="*/ 3216910 h 5468620"/>
                          <a:gd name="connsiteX44" fmla="*/ 3787458 w 6676391"/>
                          <a:gd name="connsiteY44" fmla="*/ 3570605 h 5468620"/>
                          <a:gd name="connsiteX45" fmla="*/ 5473065 w 6676391"/>
                          <a:gd name="connsiteY45" fmla="*/ 5468620 h 5468620"/>
                          <a:gd name="connsiteX46" fmla="*/ 5551170 w 6676391"/>
                          <a:gd name="connsiteY46"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257425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154555 h 5468620"/>
                          <a:gd name="connsiteX28" fmla="*/ 0 w 6676391"/>
                          <a:gd name="connsiteY28" fmla="*/ 2200275 h 5468620"/>
                          <a:gd name="connsiteX29" fmla="*/ 0 w 6676391"/>
                          <a:gd name="connsiteY29" fmla="*/ 2360295 h 5468620"/>
                          <a:gd name="connsiteX30" fmla="*/ 1165860 w 6676391"/>
                          <a:gd name="connsiteY30" fmla="*/ 2198688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43075 h 5468620"/>
                          <a:gd name="connsiteX27" fmla="*/ 1051560 w 6676391"/>
                          <a:gd name="connsiteY27" fmla="*/ 2095817 h 5468620"/>
                          <a:gd name="connsiteX28" fmla="*/ 0 w 6676391"/>
                          <a:gd name="connsiteY28" fmla="*/ 2200275 h 5468620"/>
                          <a:gd name="connsiteX29" fmla="*/ 0 w 6676391"/>
                          <a:gd name="connsiteY29" fmla="*/ 2360295 h 5468620"/>
                          <a:gd name="connsiteX30" fmla="*/ 1165860 w 6676391"/>
                          <a:gd name="connsiteY30" fmla="*/ 2198688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17675 h 5468620"/>
                          <a:gd name="connsiteX27" fmla="*/ 1051560 w 6676391"/>
                          <a:gd name="connsiteY27" fmla="*/ 2095817 h 5468620"/>
                          <a:gd name="connsiteX28" fmla="*/ 0 w 6676391"/>
                          <a:gd name="connsiteY28" fmla="*/ 2200275 h 5468620"/>
                          <a:gd name="connsiteX29" fmla="*/ 0 w 6676391"/>
                          <a:gd name="connsiteY29" fmla="*/ 2360295 h 5468620"/>
                          <a:gd name="connsiteX30" fmla="*/ 1165860 w 6676391"/>
                          <a:gd name="connsiteY30" fmla="*/ 2198688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51170 w 6676391"/>
                          <a:gd name="connsiteY0" fmla="*/ 5361940 h 5468620"/>
                          <a:gd name="connsiteX1" fmla="*/ 3885247 w 6676391"/>
                          <a:gd name="connsiteY1" fmla="*/ 3477577 h 5468620"/>
                          <a:gd name="connsiteX2" fmla="*/ 3904615 w 6676391"/>
                          <a:gd name="connsiteY2" fmla="*/ 3262313 h 5468620"/>
                          <a:gd name="connsiteX3" fmla="*/ 5180965 w 6676391"/>
                          <a:gd name="connsiteY3" fmla="*/ 2440622 h 5468620"/>
                          <a:gd name="connsiteX4" fmla="*/ 6653213 w 6676391"/>
                          <a:gd name="connsiteY4" fmla="*/ 2888298 h 5468620"/>
                          <a:gd name="connsiteX5" fmla="*/ 6676390 w 6676391"/>
                          <a:gd name="connsiteY5" fmla="*/ 2758757 h 5468620"/>
                          <a:gd name="connsiteX6" fmla="*/ 5140643 w 6676391"/>
                          <a:gd name="connsiteY6" fmla="*/ 2292350 h 5468620"/>
                          <a:gd name="connsiteX7" fmla="*/ 4104957 w 6676391"/>
                          <a:gd name="connsiteY7" fmla="*/ 2978150 h 5468620"/>
                          <a:gd name="connsiteX8" fmla="*/ 3660458 w 6676391"/>
                          <a:gd name="connsiteY8" fmla="*/ 2806382 h 5468620"/>
                          <a:gd name="connsiteX9" fmla="*/ 3410584 w 6676391"/>
                          <a:gd name="connsiteY9" fmla="*/ 2909570 h 5468620"/>
                          <a:gd name="connsiteX10" fmla="*/ 3238183 w 6676391"/>
                          <a:gd name="connsiteY10" fmla="*/ 2591435 h 5468620"/>
                          <a:gd name="connsiteX11" fmla="*/ 3471545 w 6676391"/>
                          <a:gd name="connsiteY11" fmla="*/ 2444749 h 5468620"/>
                          <a:gd name="connsiteX12" fmla="*/ 3007043 w 6676391"/>
                          <a:gd name="connsiteY12" fmla="*/ 1613534 h 5468620"/>
                          <a:gd name="connsiteX13" fmla="*/ 2773997 w 6676391"/>
                          <a:gd name="connsiteY13" fmla="*/ 644208 h 5468620"/>
                          <a:gd name="connsiteX14" fmla="*/ 3979227 w 6676391"/>
                          <a:gd name="connsiteY14" fmla="*/ 396875 h 5468620"/>
                          <a:gd name="connsiteX15" fmla="*/ 3893820 w 6676391"/>
                          <a:gd name="connsiteY15" fmla="*/ 13335 h 5468620"/>
                          <a:gd name="connsiteX16" fmla="*/ 3758565 w 6676391"/>
                          <a:gd name="connsiteY16" fmla="*/ 38735 h 5468620"/>
                          <a:gd name="connsiteX17" fmla="*/ 3817620 w 6676391"/>
                          <a:gd name="connsiteY17" fmla="*/ 290195 h 5468620"/>
                          <a:gd name="connsiteX18" fmla="*/ 2276475 w 6676391"/>
                          <a:gd name="connsiteY18" fmla="*/ 615950 h 5468620"/>
                          <a:gd name="connsiteX19" fmla="*/ 2010727 w 6676391"/>
                          <a:gd name="connsiteY19" fmla="*/ 528955 h 5468620"/>
                          <a:gd name="connsiteX20" fmla="*/ 2214880 w 6676391"/>
                          <a:gd name="connsiteY20" fmla="*/ 0 h 5468620"/>
                          <a:gd name="connsiteX21" fmla="*/ 2089785 w 6676391"/>
                          <a:gd name="connsiteY21" fmla="*/ 1270 h 5468620"/>
                          <a:gd name="connsiteX22" fmla="*/ 1303020 w 6676391"/>
                          <a:gd name="connsiteY22" fmla="*/ 1285875 h 5468620"/>
                          <a:gd name="connsiteX23" fmla="*/ 1234440 w 6676391"/>
                          <a:gd name="connsiteY23" fmla="*/ 1240155 h 5468620"/>
                          <a:gd name="connsiteX24" fmla="*/ 1051560 w 6676391"/>
                          <a:gd name="connsiteY24" fmla="*/ 1343025 h 5468620"/>
                          <a:gd name="connsiteX25" fmla="*/ 1097280 w 6676391"/>
                          <a:gd name="connsiteY25" fmla="*/ 1720215 h 5468620"/>
                          <a:gd name="connsiteX26" fmla="*/ 1177290 w 6676391"/>
                          <a:gd name="connsiteY26" fmla="*/ 1717675 h 5468620"/>
                          <a:gd name="connsiteX27" fmla="*/ 1051560 w 6676391"/>
                          <a:gd name="connsiteY27" fmla="*/ 2095817 h 5468620"/>
                          <a:gd name="connsiteX28" fmla="*/ 34925 w 6676391"/>
                          <a:gd name="connsiteY28" fmla="*/ 2187575 h 5468620"/>
                          <a:gd name="connsiteX29" fmla="*/ 0 w 6676391"/>
                          <a:gd name="connsiteY29" fmla="*/ 2360295 h 5468620"/>
                          <a:gd name="connsiteX30" fmla="*/ 1165860 w 6676391"/>
                          <a:gd name="connsiteY30" fmla="*/ 2198688 h 5468620"/>
                          <a:gd name="connsiteX31" fmla="*/ 1411923 w 6676391"/>
                          <a:gd name="connsiteY31" fmla="*/ 1397001 h 5468620"/>
                          <a:gd name="connsiteX32" fmla="*/ 1939926 w 6676391"/>
                          <a:gd name="connsiteY32" fmla="*/ 653415 h 5468620"/>
                          <a:gd name="connsiteX33" fmla="*/ 2691765 w 6676391"/>
                          <a:gd name="connsiteY33" fmla="*/ 884555 h 5468620"/>
                          <a:gd name="connsiteX34" fmla="*/ 2840355 w 6676391"/>
                          <a:gd name="connsiteY34" fmla="*/ 1438910 h 5468620"/>
                          <a:gd name="connsiteX35" fmla="*/ 2697162 w 6676391"/>
                          <a:gd name="connsiteY35" fmla="*/ 1886902 h 5468620"/>
                          <a:gd name="connsiteX36" fmla="*/ 3068320 w 6676391"/>
                          <a:gd name="connsiteY36" fmla="*/ 2009458 h 5468620"/>
                          <a:gd name="connsiteX37" fmla="*/ 3163252 w 6676391"/>
                          <a:gd name="connsiteY37" fmla="*/ 2171382 h 5468620"/>
                          <a:gd name="connsiteX38" fmla="*/ 2603182 w 6676391"/>
                          <a:gd name="connsiteY38" fmla="*/ 3679190 h 5468620"/>
                          <a:gd name="connsiteX39" fmla="*/ 2712720 w 6676391"/>
                          <a:gd name="connsiteY39" fmla="*/ 3752850 h 5468620"/>
                          <a:gd name="connsiteX40" fmla="*/ 3061017 w 6676391"/>
                          <a:gd name="connsiteY40" fmla="*/ 2906395 h 5468620"/>
                          <a:gd name="connsiteX41" fmla="*/ 3325812 w 6676391"/>
                          <a:gd name="connsiteY41" fmla="*/ 3016567 h 5468620"/>
                          <a:gd name="connsiteX42" fmla="*/ 3556635 w 6676391"/>
                          <a:gd name="connsiteY42" fmla="*/ 3216910 h 5468620"/>
                          <a:gd name="connsiteX43" fmla="*/ 3787458 w 6676391"/>
                          <a:gd name="connsiteY43" fmla="*/ 3570605 h 5468620"/>
                          <a:gd name="connsiteX44" fmla="*/ 5473065 w 6676391"/>
                          <a:gd name="connsiteY44" fmla="*/ 5468620 h 5468620"/>
                          <a:gd name="connsiteX45" fmla="*/ 5551170 w 6676391"/>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68095 w 6641466"/>
                          <a:gd name="connsiteY22" fmla="*/ 1285875 h 5468620"/>
                          <a:gd name="connsiteX23" fmla="*/ 1199515 w 6641466"/>
                          <a:gd name="connsiteY23" fmla="*/ 1240155 h 5468620"/>
                          <a:gd name="connsiteX24" fmla="*/ 1016635 w 6641466"/>
                          <a:gd name="connsiteY24" fmla="*/ 1343025 h 5468620"/>
                          <a:gd name="connsiteX25" fmla="*/ 1062355 w 6641466"/>
                          <a:gd name="connsiteY25" fmla="*/ 17202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588 w 6641466"/>
                          <a:gd name="connsiteY29" fmla="*/ 230632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68095 w 6641466"/>
                          <a:gd name="connsiteY22" fmla="*/ 1285875 h 5468620"/>
                          <a:gd name="connsiteX23" fmla="*/ 1199515 w 6641466"/>
                          <a:gd name="connsiteY23" fmla="*/ 1240155 h 5468620"/>
                          <a:gd name="connsiteX24" fmla="*/ 1016635 w 6641466"/>
                          <a:gd name="connsiteY24" fmla="*/ 1343025 h 5468620"/>
                          <a:gd name="connsiteX25" fmla="*/ 1062355 w 6641466"/>
                          <a:gd name="connsiteY25" fmla="*/ 17202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68095 w 6641466"/>
                          <a:gd name="connsiteY22" fmla="*/ 1285875 h 5468620"/>
                          <a:gd name="connsiteX23" fmla="*/ 1199515 w 6641466"/>
                          <a:gd name="connsiteY23" fmla="*/ 1240155 h 5468620"/>
                          <a:gd name="connsiteX24" fmla="*/ 1016635 w 6641466"/>
                          <a:gd name="connsiteY24" fmla="*/ 1343025 h 5468620"/>
                          <a:gd name="connsiteX25" fmla="*/ 1068705 w 6641466"/>
                          <a:gd name="connsiteY25" fmla="*/ 17075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199515 w 6641466"/>
                          <a:gd name="connsiteY23" fmla="*/ 1240155 h 5468620"/>
                          <a:gd name="connsiteX24" fmla="*/ 1016635 w 6641466"/>
                          <a:gd name="connsiteY24" fmla="*/ 1343025 h 5468620"/>
                          <a:gd name="connsiteX25" fmla="*/ 1068705 w 6641466"/>
                          <a:gd name="connsiteY25" fmla="*/ 17075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16635 w 6641466"/>
                          <a:gd name="connsiteY24" fmla="*/ 1343025 h 5468620"/>
                          <a:gd name="connsiteX25" fmla="*/ 1068705 w 6641466"/>
                          <a:gd name="connsiteY25" fmla="*/ 17075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68705 w 6641466"/>
                          <a:gd name="connsiteY25" fmla="*/ 17075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68705 w 6641466"/>
                          <a:gd name="connsiteY25" fmla="*/ 17075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68705 w 6641466"/>
                          <a:gd name="connsiteY25" fmla="*/ 1707515 h 5468620"/>
                          <a:gd name="connsiteX26" fmla="*/ 1142365 w 6641466"/>
                          <a:gd name="connsiteY26" fmla="*/ 1717675 h 5468620"/>
                          <a:gd name="connsiteX27" fmla="*/ 1016635 w 6641466"/>
                          <a:gd name="connsiteY27" fmla="*/ 2095817 h 5468620"/>
                          <a:gd name="connsiteX28" fmla="*/ 0 w 6641466"/>
                          <a:gd name="connsiteY28" fmla="*/ 2187575 h 5468620"/>
                          <a:gd name="connsiteX29" fmla="*/ 17463 w 6641466"/>
                          <a:gd name="connsiteY29" fmla="*/ 2299970 h 5468620"/>
                          <a:gd name="connsiteX30" fmla="*/ 1130935 w 6641466"/>
                          <a:gd name="connsiteY30" fmla="*/ 2198688 h 5468620"/>
                          <a:gd name="connsiteX31" fmla="*/ 1376998 w 6641466"/>
                          <a:gd name="connsiteY31" fmla="*/ 1397001 h 5468620"/>
                          <a:gd name="connsiteX32" fmla="*/ 1905001 w 6641466"/>
                          <a:gd name="connsiteY32" fmla="*/ 653415 h 5468620"/>
                          <a:gd name="connsiteX33" fmla="*/ 2656840 w 6641466"/>
                          <a:gd name="connsiteY33" fmla="*/ 884555 h 5468620"/>
                          <a:gd name="connsiteX34" fmla="*/ 2805430 w 6641466"/>
                          <a:gd name="connsiteY34" fmla="*/ 1438910 h 5468620"/>
                          <a:gd name="connsiteX35" fmla="*/ 2662237 w 6641466"/>
                          <a:gd name="connsiteY35" fmla="*/ 1886902 h 5468620"/>
                          <a:gd name="connsiteX36" fmla="*/ 3033395 w 6641466"/>
                          <a:gd name="connsiteY36" fmla="*/ 2009458 h 5468620"/>
                          <a:gd name="connsiteX37" fmla="*/ 3128327 w 6641466"/>
                          <a:gd name="connsiteY37" fmla="*/ 2171382 h 5468620"/>
                          <a:gd name="connsiteX38" fmla="*/ 2568257 w 6641466"/>
                          <a:gd name="connsiteY38" fmla="*/ 3679190 h 5468620"/>
                          <a:gd name="connsiteX39" fmla="*/ 2677795 w 6641466"/>
                          <a:gd name="connsiteY39" fmla="*/ 3752850 h 5468620"/>
                          <a:gd name="connsiteX40" fmla="*/ 3026092 w 6641466"/>
                          <a:gd name="connsiteY40" fmla="*/ 2906395 h 5468620"/>
                          <a:gd name="connsiteX41" fmla="*/ 3290887 w 6641466"/>
                          <a:gd name="connsiteY41" fmla="*/ 3016567 h 5468620"/>
                          <a:gd name="connsiteX42" fmla="*/ 3521710 w 6641466"/>
                          <a:gd name="connsiteY42" fmla="*/ 3216910 h 5468620"/>
                          <a:gd name="connsiteX43" fmla="*/ 3752533 w 6641466"/>
                          <a:gd name="connsiteY43" fmla="*/ 3570605 h 5468620"/>
                          <a:gd name="connsiteX44" fmla="*/ 5438140 w 6641466"/>
                          <a:gd name="connsiteY44" fmla="*/ 5468620 h 5468620"/>
                          <a:gd name="connsiteX45" fmla="*/ 5516245 w 6641466"/>
                          <a:gd name="connsiteY45"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98233 w 6641466"/>
                          <a:gd name="connsiteY25" fmla="*/ 12947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 name="connsiteX0" fmla="*/ 5516245 w 6641466"/>
                          <a:gd name="connsiteY0" fmla="*/ 5361940 h 5468620"/>
                          <a:gd name="connsiteX1" fmla="*/ 3850322 w 6641466"/>
                          <a:gd name="connsiteY1" fmla="*/ 3477577 h 5468620"/>
                          <a:gd name="connsiteX2" fmla="*/ 3869690 w 6641466"/>
                          <a:gd name="connsiteY2" fmla="*/ 3262313 h 5468620"/>
                          <a:gd name="connsiteX3" fmla="*/ 5146040 w 6641466"/>
                          <a:gd name="connsiteY3" fmla="*/ 2440622 h 5468620"/>
                          <a:gd name="connsiteX4" fmla="*/ 6618288 w 6641466"/>
                          <a:gd name="connsiteY4" fmla="*/ 2888298 h 5468620"/>
                          <a:gd name="connsiteX5" fmla="*/ 6641465 w 6641466"/>
                          <a:gd name="connsiteY5" fmla="*/ 2758757 h 5468620"/>
                          <a:gd name="connsiteX6" fmla="*/ 5105718 w 6641466"/>
                          <a:gd name="connsiteY6" fmla="*/ 2292350 h 5468620"/>
                          <a:gd name="connsiteX7" fmla="*/ 4070032 w 6641466"/>
                          <a:gd name="connsiteY7" fmla="*/ 2978150 h 5468620"/>
                          <a:gd name="connsiteX8" fmla="*/ 3625533 w 6641466"/>
                          <a:gd name="connsiteY8" fmla="*/ 2806382 h 5468620"/>
                          <a:gd name="connsiteX9" fmla="*/ 3375659 w 6641466"/>
                          <a:gd name="connsiteY9" fmla="*/ 2909570 h 5468620"/>
                          <a:gd name="connsiteX10" fmla="*/ 3203258 w 6641466"/>
                          <a:gd name="connsiteY10" fmla="*/ 2591435 h 5468620"/>
                          <a:gd name="connsiteX11" fmla="*/ 3436620 w 6641466"/>
                          <a:gd name="connsiteY11" fmla="*/ 2444749 h 5468620"/>
                          <a:gd name="connsiteX12" fmla="*/ 2972118 w 6641466"/>
                          <a:gd name="connsiteY12" fmla="*/ 1613534 h 5468620"/>
                          <a:gd name="connsiteX13" fmla="*/ 2739072 w 6641466"/>
                          <a:gd name="connsiteY13" fmla="*/ 644208 h 5468620"/>
                          <a:gd name="connsiteX14" fmla="*/ 3944302 w 6641466"/>
                          <a:gd name="connsiteY14" fmla="*/ 396875 h 5468620"/>
                          <a:gd name="connsiteX15" fmla="*/ 3858895 w 6641466"/>
                          <a:gd name="connsiteY15" fmla="*/ 13335 h 5468620"/>
                          <a:gd name="connsiteX16" fmla="*/ 3723640 w 6641466"/>
                          <a:gd name="connsiteY16" fmla="*/ 38735 h 5468620"/>
                          <a:gd name="connsiteX17" fmla="*/ 3782695 w 6641466"/>
                          <a:gd name="connsiteY17" fmla="*/ 290195 h 5468620"/>
                          <a:gd name="connsiteX18" fmla="*/ 2241550 w 6641466"/>
                          <a:gd name="connsiteY18" fmla="*/ 615950 h 5468620"/>
                          <a:gd name="connsiteX19" fmla="*/ 1975802 w 6641466"/>
                          <a:gd name="connsiteY19" fmla="*/ 528955 h 5468620"/>
                          <a:gd name="connsiteX20" fmla="*/ 2179955 w 6641466"/>
                          <a:gd name="connsiteY20" fmla="*/ 0 h 5468620"/>
                          <a:gd name="connsiteX21" fmla="*/ 2054860 w 6641466"/>
                          <a:gd name="connsiteY21" fmla="*/ 1270 h 5468620"/>
                          <a:gd name="connsiteX22" fmla="*/ 1287145 w 6641466"/>
                          <a:gd name="connsiteY22" fmla="*/ 1285875 h 5468620"/>
                          <a:gd name="connsiteX23" fmla="*/ 1207452 w 6641466"/>
                          <a:gd name="connsiteY23" fmla="*/ 1208405 h 5468620"/>
                          <a:gd name="connsiteX24" fmla="*/ 1097598 w 6641466"/>
                          <a:gd name="connsiteY24" fmla="*/ 1295400 h 5468620"/>
                          <a:gd name="connsiteX25" fmla="*/ 1080770 w 6641466"/>
                          <a:gd name="connsiteY25" fmla="*/ 1459866 h 5468620"/>
                          <a:gd name="connsiteX26" fmla="*/ 1068705 w 6641466"/>
                          <a:gd name="connsiteY26" fmla="*/ 1707515 h 5468620"/>
                          <a:gd name="connsiteX27" fmla="*/ 1142365 w 6641466"/>
                          <a:gd name="connsiteY27" fmla="*/ 1717675 h 5468620"/>
                          <a:gd name="connsiteX28" fmla="*/ 1016635 w 6641466"/>
                          <a:gd name="connsiteY28" fmla="*/ 2095817 h 5468620"/>
                          <a:gd name="connsiteX29" fmla="*/ 0 w 6641466"/>
                          <a:gd name="connsiteY29" fmla="*/ 2187575 h 5468620"/>
                          <a:gd name="connsiteX30" fmla="*/ 17463 w 6641466"/>
                          <a:gd name="connsiteY30" fmla="*/ 2299970 h 5468620"/>
                          <a:gd name="connsiteX31" fmla="*/ 1130935 w 6641466"/>
                          <a:gd name="connsiteY31" fmla="*/ 2198688 h 5468620"/>
                          <a:gd name="connsiteX32" fmla="*/ 1376998 w 6641466"/>
                          <a:gd name="connsiteY32" fmla="*/ 1397001 h 5468620"/>
                          <a:gd name="connsiteX33" fmla="*/ 1905001 w 6641466"/>
                          <a:gd name="connsiteY33" fmla="*/ 653415 h 5468620"/>
                          <a:gd name="connsiteX34" fmla="*/ 2656840 w 6641466"/>
                          <a:gd name="connsiteY34" fmla="*/ 884555 h 5468620"/>
                          <a:gd name="connsiteX35" fmla="*/ 2805430 w 6641466"/>
                          <a:gd name="connsiteY35" fmla="*/ 1438910 h 5468620"/>
                          <a:gd name="connsiteX36" fmla="*/ 2662237 w 6641466"/>
                          <a:gd name="connsiteY36" fmla="*/ 1886902 h 5468620"/>
                          <a:gd name="connsiteX37" fmla="*/ 3033395 w 6641466"/>
                          <a:gd name="connsiteY37" fmla="*/ 2009458 h 5468620"/>
                          <a:gd name="connsiteX38" fmla="*/ 3128327 w 6641466"/>
                          <a:gd name="connsiteY38" fmla="*/ 2171382 h 5468620"/>
                          <a:gd name="connsiteX39" fmla="*/ 2568257 w 6641466"/>
                          <a:gd name="connsiteY39" fmla="*/ 3679190 h 5468620"/>
                          <a:gd name="connsiteX40" fmla="*/ 2677795 w 6641466"/>
                          <a:gd name="connsiteY40" fmla="*/ 3752850 h 5468620"/>
                          <a:gd name="connsiteX41" fmla="*/ 3026092 w 6641466"/>
                          <a:gd name="connsiteY41" fmla="*/ 2906395 h 5468620"/>
                          <a:gd name="connsiteX42" fmla="*/ 3290887 w 6641466"/>
                          <a:gd name="connsiteY42" fmla="*/ 3016567 h 5468620"/>
                          <a:gd name="connsiteX43" fmla="*/ 3521710 w 6641466"/>
                          <a:gd name="connsiteY43" fmla="*/ 3216910 h 5468620"/>
                          <a:gd name="connsiteX44" fmla="*/ 3752533 w 6641466"/>
                          <a:gd name="connsiteY44" fmla="*/ 3570605 h 5468620"/>
                          <a:gd name="connsiteX45" fmla="*/ 5438140 w 6641466"/>
                          <a:gd name="connsiteY45" fmla="*/ 5468620 h 5468620"/>
                          <a:gd name="connsiteX46" fmla="*/ 5516245 w 6641466"/>
                          <a:gd name="connsiteY46" fmla="*/ 5361940 h 546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641466" h="5468620">
                            <a:moveTo>
                              <a:pt x="5516245" y="5361940"/>
                            </a:moveTo>
                            <a:lnTo>
                              <a:pt x="3850322" y="3477577"/>
                            </a:lnTo>
                            <a:lnTo>
                              <a:pt x="3869690" y="3262313"/>
                            </a:lnTo>
                            <a:lnTo>
                              <a:pt x="5146040" y="2440622"/>
                            </a:lnTo>
                            <a:lnTo>
                              <a:pt x="6618288" y="2888298"/>
                            </a:lnTo>
                            <a:cubicBezTo>
                              <a:pt x="6618076" y="2838768"/>
                              <a:pt x="6641677" y="2808287"/>
                              <a:pt x="6641465" y="2758757"/>
                            </a:cubicBezTo>
                            <a:lnTo>
                              <a:pt x="5105718" y="2292350"/>
                            </a:lnTo>
                            <a:lnTo>
                              <a:pt x="4070032" y="2978150"/>
                            </a:lnTo>
                            <a:lnTo>
                              <a:pt x="3625533" y="2806382"/>
                            </a:lnTo>
                            <a:lnTo>
                              <a:pt x="3375659" y="2909570"/>
                            </a:lnTo>
                            <a:lnTo>
                              <a:pt x="3203258" y="2591435"/>
                            </a:lnTo>
                            <a:lnTo>
                              <a:pt x="3436620" y="2444749"/>
                            </a:lnTo>
                            <a:lnTo>
                              <a:pt x="2972118" y="1613534"/>
                            </a:lnTo>
                            <a:lnTo>
                              <a:pt x="2739072" y="644208"/>
                            </a:lnTo>
                            <a:lnTo>
                              <a:pt x="3944302" y="396875"/>
                            </a:lnTo>
                            <a:lnTo>
                              <a:pt x="3858895" y="13335"/>
                            </a:lnTo>
                            <a:lnTo>
                              <a:pt x="3723640" y="38735"/>
                            </a:lnTo>
                            <a:lnTo>
                              <a:pt x="3782695" y="290195"/>
                            </a:lnTo>
                            <a:lnTo>
                              <a:pt x="2241550" y="615950"/>
                            </a:lnTo>
                            <a:lnTo>
                              <a:pt x="1975802" y="528955"/>
                            </a:lnTo>
                            <a:lnTo>
                              <a:pt x="2179955" y="0"/>
                            </a:lnTo>
                            <a:lnTo>
                              <a:pt x="2054860" y="1270"/>
                            </a:lnTo>
                            <a:cubicBezTo>
                              <a:pt x="1857693" y="542185"/>
                              <a:pt x="1598613" y="873549"/>
                              <a:pt x="1287145" y="1285875"/>
                            </a:cubicBezTo>
                            <a:lnTo>
                              <a:pt x="1207452" y="1208405"/>
                            </a:lnTo>
                            <a:lnTo>
                              <a:pt x="1097598" y="1295400"/>
                            </a:lnTo>
                            <a:cubicBezTo>
                              <a:pt x="1053889" y="1362922"/>
                              <a:pt x="1041929" y="1400281"/>
                              <a:pt x="1080770" y="1459866"/>
                            </a:cubicBezTo>
                            <a:lnTo>
                              <a:pt x="1068705" y="1707515"/>
                            </a:lnTo>
                            <a:lnTo>
                              <a:pt x="1142365" y="1717675"/>
                            </a:lnTo>
                            <a:lnTo>
                              <a:pt x="1016635" y="2095817"/>
                            </a:lnTo>
                            <a:lnTo>
                              <a:pt x="0" y="2187575"/>
                            </a:lnTo>
                            <a:cubicBezTo>
                              <a:pt x="529" y="2227157"/>
                              <a:pt x="16934" y="2260388"/>
                              <a:pt x="17463" y="2299970"/>
                            </a:cubicBezTo>
                            <a:lnTo>
                              <a:pt x="1130935" y="2198688"/>
                            </a:lnTo>
                            <a:lnTo>
                              <a:pt x="1376998" y="1397001"/>
                            </a:lnTo>
                            <a:lnTo>
                              <a:pt x="1905001" y="653415"/>
                            </a:lnTo>
                            <a:lnTo>
                              <a:pt x="2656840" y="884555"/>
                            </a:lnTo>
                            <a:lnTo>
                              <a:pt x="2805430" y="1438910"/>
                            </a:lnTo>
                            <a:lnTo>
                              <a:pt x="2662237" y="1886902"/>
                            </a:lnTo>
                            <a:lnTo>
                              <a:pt x="3033395" y="2009458"/>
                            </a:lnTo>
                            <a:lnTo>
                              <a:pt x="3128327" y="2171382"/>
                            </a:lnTo>
                            <a:cubicBezTo>
                              <a:pt x="2965449" y="2731135"/>
                              <a:pt x="2754947" y="3176587"/>
                              <a:pt x="2568257" y="3679190"/>
                            </a:cubicBezTo>
                            <a:lnTo>
                              <a:pt x="2677795" y="3752850"/>
                            </a:lnTo>
                            <a:lnTo>
                              <a:pt x="3026092" y="2906395"/>
                            </a:lnTo>
                            <a:lnTo>
                              <a:pt x="3290887" y="3016567"/>
                            </a:lnTo>
                            <a:lnTo>
                              <a:pt x="3521710" y="3216910"/>
                            </a:lnTo>
                            <a:lnTo>
                              <a:pt x="3752533" y="3570605"/>
                            </a:lnTo>
                            <a:lnTo>
                              <a:pt x="5438140" y="5468620"/>
                            </a:lnTo>
                            <a:lnTo>
                              <a:pt x="5516245" y="536194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4" name="グループ化 273">
                      <a:extLst>
                        <a:ext uri="{FF2B5EF4-FFF2-40B4-BE49-F238E27FC236}">
                          <a16:creationId xmlns:a16="http://schemas.microsoft.com/office/drawing/2014/main" id="{90B46D77-A30F-595F-3D51-5F94EFAB2A18}"/>
                        </a:ext>
                      </a:extLst>
                    </p:cNvPr>
                    <p:cNvGrpSpPr>
                      <a:grpSpLocks noChangeAspect="1"/>
                    </p:cNvGrpSpPr>
                    <p:nvPr/>
                  </p:nvGrpSpPr>
                  <p:grpSpPr>
                    <a:xfrm>
                      <a:off x="22094825" y="20490060"/>
                      <a:ext cx="3866538" cy="2237723"/>
                      <a:chOff x="22094825" y="20490060"/>
                      <a:chExt cx="3866538" cy="2237723"/>
                    </a:xfrm>
                  </p:grpSpPr>
                  <p:sp>
                    <p:nvSpPr>
                      <p:cNvPr id="357" name="フリーフォーム: 図形 356">
                        <a:extLst>
                          <a:ext uri="{FF2B5EF4-FFF2-40B4-BE49-F238E27FC236}">
                            <a16:creationId xmlns:a16="http://schemas.microsoft.com/office/drawing/2014/main" id="{E1209388-7DC0-F66B-05DB-C56FA90CDFC7}"/>
                          </a:ext>
                        </a:extLst>
                      </p:cNvPr>
                      <p:cNvSpPr/>
                      <p:nvPr/>
                    </p:nvSpPr>
                    <p:spPr>
                      <a:xfrm>
                        <a:off x="25264086" y="21192306"/>
                        <a:ext cx="695158" cy="843673"/>
                      </a:xfrm>
                      <a:custGeom>
                        <a:avLst/>
                        <a:gdLst>
                          <a:gd name="connsiteX0" fmla="*/ 107911 w 687220"/>
                          <a:gd name="connsiteY0" fmla="*/ 0 h 800810"/>
                          <a:gd name="connsiteX1" fmla="*/ 306694 w 687220"/>
                          <a:gd name="connsiteY1" fmla="*/ 62475 h 800810"/>
                          <a:gd name="connsiteX2" fmla="*/ 624746 w 687220"/>
                          <a:gd name="connsiteY2" fmla="*/ 374847 h 800810"/>
                          <a:gd name="connsiteX3" fmla="*/ 687220 w 687220"/>
                          <a:gd name="connsiteY3" fmla="*/ 800810 h 800810"/>
                          <a:gd name="connsiteX4" fmla="*/ 0 w 687220"/>
                          <a:gd name="connsiteY4" fmla="*/ 380527 h 800810"/>
                          <a:gd name="connsiteX5" fmla="*/ 107911 w 687220"/>
                          <a:gd name="connsiteY5" fmla="*/ 0 h 800810"/>
                          <a:gd name="connsiteX0" fmla="*/ 139661 w 718970"/>
                          <a:gd name="connsiteY0" fmla="*/ 0 h 800810"/>
                          <a:gd name="connsiteX1" fmla="*/ 338444 w 718970"/>
                          <a:gd name="connsiteY1" fmla="*/ 62475 h 800810"/>
                          <a:gd name="connsiteX2" fmla="*/ 656496 w 718970"/>
                          <a:gd name="connsiteY2" fmla="*/ 374847 h 800810"/>
                          <a:gd name="connsiteX3" fmla="*/ 718970 w 718970"/>
                          <a:gd name="connsiteY3" fmla="*/ 800810 h 800810"/>
                          <a:gd name="connsiteX4" fmla="*/ 0 w 718970"/>
                          <a:gd name="connsiteY4" fmla="*/ 336077 h 800810"/>
                          <a:gd name="connsiteX5" fmla="*/ 139661 w 718970"/>
                          <a:gd name="connsiteY5" fmla="*/ 0 h 800810"/>
                          <a:gd name="connsiteX0" fmla="*/ 146011 w 725320"/>
                          <a:gd name="connsiteY0" fmla="*/ 0 h 800810"/>
                          <a:gd name="connsiteX1" fmla="*/ 344794 w 725320"/>
                          <a:gd name="connsiteY1" fmla="*/ 62475 h 800810"/>
                          <a:gd name="connsiteX2" fmla="*/ 662846 w 725320"/>
                          <a:gd name="connsiteY2" fmla="*/ 374847 h 800810"/>
                          <a:gd name="connsiteX3" fmla="*/ 725320 w 725320"/>
                          <a:gd name="connsiteY3" fmla="*/ 800810 h 800810"/>
                          <a:gd name="connsiteX4" fmla="*/ 0 w 725320"/>
                          <a:gd name="connsiteY4" fmla="*/ 344014 h 800810"/>
                          <a:gd name="connsiteX5" fmla="*/ 146011 w 725320"/>
                          <a:gd name="connsiteY5" fmla="*/ 0 h 800810"/>
                          <a:gd name="connsiteX0" fmla="*/ 146011 w 695158"/>
                          <a:gd name="connsiteY0" fmla="*/ 0 h 823035"/>
                          <a:gd name="connsiteX1" fmla="*/ 344794 w 695158"/>
                          <a:gd name="connsiteY1" fmla="*/ 62475 h 823035"/>
                          <a:gd name="connsiteX2" fmla="*/ 662846 w 695158"/>
                          <a:gd name="connsiteY2" fmla="*/ 374847 h 823035"/>
                          <a:gd name="connsiteX3" fmla="*/ 695158 w 695158"/>
                          <a:gd name="connsiteY3" fmla="*/ 823035 h 823035"/>
                          <a:gd name="connsiteX4" fmla="*/ 0 w 695158"/>
                          <a:gd name="connsiteY4" fmla="*/ 344014 h 823035"/>
                          <a:gd name="connsiteX5" fmla="*/ 146011 w 695158"/>
                          <a:gd name="connsiteY5" fmla="*/ 0 h 823035"/>
                          <a:gd name="connsiteX0" fmla="*/ 146011 w 695158"/>
                          <a:gd name="connsiteY0" fmla="*/ 0 h 823035"/>
                          <a:gd name="connsiteX1" fmla="*/ 344794 w 695158"/>
                          <a:gd name="connsiteY1" fmla="*/ 62475 h 823035"/>
                          <a:gd name="connsiteX2" fmla="*/ 689833 w 695158"/>
                          <a:gd name="connsiteY2" fmla="*/ 381197 h 823035"/>
                          <a:gd name="connsiteX3" fmla="*/ 695158 w 695158"/>
                          <a:gd name="connsiteY3" fmla="*/ 823035 h 823035"/>
                          <a:gd name="connsiteX4" fmla="*/ 0 w 695158"/>
                          <a:gd name="connsiteY4" fmla="*/ 344014 h 823035"/>
                          <a:gd name="connsiteX5" fmla="*/ 146011 w 695158"/>
                          <a:gd name="connsiteY5" fmla="*/ 0 h 823035"/>
                          <a:gd name="connsiteX0" fmla="*/ 146011 w 695158"/>
                          <a:gd name="connsiteY0" fmla="*/ 0 h 823035"/>
                          <a:gd name="connsiteX1" fmla="*/ 341619 w 695158"/>
                          <a:gd name="connsiteY1" fmla="*/ 72000 h 823035"/>
                          <a:gd name="connsiteX2" fmla="*/ 689833 w 695158"/>
                          <a:gd name="connsiteY2" fmla="*/ 381197 h 823035"/>
                          <a:gd name="connsiteX3" fmla="*/ 695158 w 695158"/>
                          <a:gd name="connsiteY3" fmla="*/ 823035 h 823035"/>
                          <a:gd name="connsiteX4" fmla="*/ 0 w 695158"/>
                          <a:gd name="connsiteY4" fmla="*/ 344014 h 823035"/>
                          <a:gd name="connsiteX5" fmla="*/ 146011 w 695158"/>
                          <a:gd name="connsiteY5" fmla="*/ 0 h 823035"/>
                          <a:gd name="connsiteX0" fmla="*/ 166649 w 695158"/>
                          <a:gd name="connsiteY0" fmla="*/ 0 h 843673"/>
                          <a:gd name="connsiteX1" fmla="*/ 341619 w 695158"/>
                          <a:gd name="connsiteY1" fmla="*/ 92638 h 843673"/>
                          <a:gd name="connsiteX2" fmla="*/ 689833 w 695158"/>
                          <a:gd name="connsiteY2" fmla="*/ 401835 h 843673"/>
                          <a:gd name="connsiteX3" fmla="*/ 695158 w 695158"/>
                          <a:gd name="connsiteY3" fmla="*/ 843673 h 843673"/>
                          <a:gd name="connsiteX4" fmla="*/ 0 w 695158"/>
                          <a:gd name="connsiteY4" fmla="*/ 364652 h 843673"/>
                          <a:gd name="connsiteX5" fmla="*/ 166649 w 695158"/>
                          <a:gd name="connsiteY5" fmla="*/ 0 h 8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158" h="843673">
                            <a:moveTo>
                              <a:pt x="166649" y="0"/>
                            </a:moveTo>
                            <a:lnTo>
                              <a:pt x="341619" y="92638"/>
                            </a:lnTo>
                            <a:lnTo>
                              <a:pt x="689833" y="401835"/>
                            </a:lnTo>
                            <a:lnTo>
                              <a:pt x="695158" y="843673"/>
                            </a:lnTo>
                            <a:lnTo>
                              <a:pt x="0" y="364652"/>
                            </a:lnTo>
                            <a:lnTo>
                              <a:pt x="16664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フリーフォーム: 図形 357">
                        <a:extLst>
                          <a:ext uri="{FF2B5EF4-FFF2-40B4-BE49-F238E27FC236}">
                            <a16:creationId xmlns:a16="http://schemas.microsoft.com/office/drawing/2014/main" id="{E7EF771B-9567-4325-0DD5-9BB9D71E2EAB}"/>
                          </a:ext>
                        </a:extLst>
                      </p:cNvPr>
                      <p:cNvSpPr/>
                      <p:nvPr/>
                    </p:nvSpPr>
                    <p:spPr>
                      <a:xfrm>
                        <a:off x="25180056" y="21618091"/>
                        <a:ext cx="781307" cy="923788"/>
                      </a:xfrm>
                      <a:custGeom>
                        <a:avLst/>
                        <a:gdLst>
                          <a:gd name="connsiteX0" fmla="*/ 34077 w 670182"/>
                          <a:gd name="connsiteY0" fmla="*/ 0 h 834887"/>
                          <a:gd name="connsiteX1" fmla="*/ 34077 w 670182"/>
                          <a:gd name="connsiteY1" fmla="*/ 0 h 834887"/>
                          <a:gd name="connsiteX2" fmla="*/ 90872 w 670182"/>
                          <a:gd name="connsiteY2" fmla="*/ 11359 h 834887"/>
                          <a:gd name="connsiteX3" fmla="*/ 670182 w 670182"/>
                          <a:gd name="connsiteY3" fmla="*/ 454361 h 834887"/>
                          <a:gd name="connsiteX4" fmla="*/ 369168 w 670182"/>
                          <a:gd name="connsiteY4" fmla="*/ 834887 h 834887"/>
                          <a:gd name="connsiteX5" fmla="*/ 0 w 670182"/>
                          <a:gd name="connsiteY5" fmla="*/ 113590 h 834887"/>
                          <a:gd name="connsiteX6" fmla="*/ 34077 w 670182"/>
                          <a:gd name="connsiteY6" fmla="*/ 0 h 834887"/>
                          <a:gd name="connsiteX0" fmla="*/ 34077 w 670182"/>
                          <a:gd name="connsiteY0" fmla="*/ 0 h 834887"/>
                          <a:gd name="connsiteX1" fmla="*/ 34077 w 670182"/>
                          <a:gd name="connsiteY1" fmla="*/ 0 h 834887"/>
                          <a:gd name="connsiteX2" fmla="*/ 670182 w 670182"/>
                          <a:gd name="connsiteY2" fmla="*/ 454361 h 834887"/>
                          <a:gd name="connsiteX3" fmla="*/ 369168 w 670182"/>
                          <a:gd name="connsiteY3" fmla="*/ 834887 h 834887"/>
                          <a:gd name="connsiteX4" fmla="*/ 0 w 670182"/>
                          <a:gd name="connsiteY4" fmla="*/ 113590 h 834887"/>
                          <a:gd name="connsiteX5" fmla="*/ 34077 w 670182"/>
                          <a:gd name="connsiteY5" fmla="*/ 0 h 834887"/>
                          <a:gd name="connsiteX0" fmla="*/ 27754 w 690847"/>
                          <a:gd name="connsiteY0" fmla="*/ 720 h 884820"/>
                          <a:gd name="connsiteX1" fmla="*/ 54742 w 690847"/>
                          <a:gd name="connsiteY1" fmla="*/ 49933 h 884820"/>
                          <a:gd name="connsiteX2" fmla="*/ 690847 w 690847"/>
                          <a:gd name="connsiteY2" fmla="*/ 504294 h 884820"/>
                          <a:gd name="connsiteX3" fmla="*/ 389833 w 690847"/>
                          <a:gd name="connsiteY3" fmla="*/ 884820 h 884820"/>
                          <a:gd name="connsiteX4" fmla="*/ 20665 w 690847"/>
                          <a:gd name="connsiteY4" fmla="*/ 163523 h 884820"/>
                          <a:gd name="connsiteX5" fmla="*/ 27754 w 690847"/>
                          <a:gd name="connsiteY5" fmla="*/ 720 h 884820"/>
                          <a:gd name="connsiteX0" fmla="*/ 7089 w 670182"/>
                          <a:gd name="connsiteY0" fmla="*/ 0 h 884100"/>
                          <a:gd name="connsiteX1" fmla="*/ 670182 w 670182"/>
                          <a:gd name="connsiteY1" fmla="*/ 503574 h 884100"/>
                          <a:gd name="connsiteX2" fmla="*/ 369168 w 670182"/>
                          <a:gd name="connsiteY2" fmla="*/ 884100 h 884100"/>
                          <a:gd name="connsiteX3" fmla="*/ 0 w 670182"/>
                          <a:gd name="connsiteY3" fmla="*/ 162803 h 884100"/>
                          <a:gd name="connsiteX4" fmla="*/ 7089 w 670182"/>
                          <a:gd name="connsiteY4" fmla="*/ 0 h 884100"/>
                          <a:gd name="connsiteX0" fmla="*/ 7089 w 670182"/>
                          <a:gd name="connsiteY0" fmla="*/ 0 h 884100"/>
                          <a:gd name="connsiteX1" fmla="*/ 670182 w 670182"/>
                          <a:gd name="connsiteY1" fmla="*/ 503574 h 884100"/>
                          <a:gd name="connsiteX2" fmla="*/ 369168 w 670182"/>
                          <a:gd name="connsiteY2" fmla="*/ 884100 h 884100"/>
                          <a:gd name="connsiteX3" fmla="*/ 0 w 670182"/>
                          <a:gd name="connsiteY3" fmla="*/ 162803 h 884100"/>
                          <a:gd name="connsiteX4" fmla="*/ 7089 w 670182"/>
                          <a:gd name="connsiteY4" fmla="*/ 0 h 884100"/>
                          <a:gd name="connsiteX0" fmla="*/ 7089 w 670182"/>
                          <a:gd name="connsiteY0" fmla="*/ 0 h 884100"/>
                          <a:gd name="connsiteX1" fmla="*/ 670182 w 670182"/>
                          <a:gd name="connsiteY1" fmla="*/ 503574 h 884100"/>
                          <a:gd name="connsiteX2" fmla="*/ 369168 w 670182"/>
                          <a:gd name="connsiteY2" fmla="*/ 884100 h 884100"/>
                          <a:gd name="connsiteX3" fmla="*/ 0 w 670182"/>
                          <a:gd name="connsiteY3" fmla="*/ 162803 h 884100"/>
                          <a:gd name="connsiteX4" fmla="*/ 7089 w 670182"/>
                          <a:gd name="connsiteY4" fmla="*/ 0 h 884100"/>
                          <a:gd name="connsiteX0" fmla="*/ 7089 w 670182"/>
                          <a:gd name="connsiteY0" fmla="*/ 0 h 884100"/>
                          <a:gd name="connsiteX1" fmla="*/ 670182 w 670182"/>
                          <a:gd name="connsiteY1" fmla="*/ 503574 h 884100"/>
                          <a:gd name="connsiteX2" fmla="*/ 369168 w 670182"/>
                          <a:gd name="connsiteY2" fmla="*/ 884100 h 884100"/>
                          <a:gd name="connsiteX3" fmla="*/ 0 w 670182"/>
                          <a:gd name="connsiteY3" fmla="*/ 162803 h 884100"/>
                          <a:gd name="connsiteX4" fmla="*/ 7089 w 670182"/>
                          <a:gd name="connsiteY4" fmla="*/ 0 h 884100"/>
                          <a:gd name="connsiteX0" fmla="*/ 7089 w 727332"/>
                          <a:gd name="connsiteY0" fmla="*/ 0 h 884100"/>
                          <a:gd name="connsiteX1" fmla="*/ 727332 w 727332"/>
                          <a:gd name="connsiteY1" fmla="*/ 498811 h 884100"/>
                          <a:gd name="connsiteX2" fmla="*/ 369168 w 727332"/>
                          <a:gd name="connsiteY2" fmla="*/ 884100 h 884100"/>
                          <a:gd name="connsiteX3" fmla="*/ 0 w 727332"/>
                          <a:gd name="connsiteY3" fmla="*/ 162803 h 884100"/>
                          <a:gd name="connsiteX4" fmla="*/ 7089 w 727332"/>
                          <a:gd name="connsiteY4" fmla="*/ 0 h 884100"/>
                          <a:gd name="connsiteX0" fmla="*/ 7089 w 727332"/>
                          <a:gd name="connsiteY0" fmla="*/ 0 h 931725"/>
                          <a:gd name="connsiteX1" fmla="*/ 727332 w 727332"/>
                          <a:gd name="connsiteY1" fmla="*/ 498811 h 931725"/>
                          <a:gd name="connsiteX2" fmla="*/ 356468 w 727332"/>
                          <a:gd name="connsiteY2" fmla="*/ 931725 h 931725"/>
                          <a:gd name="connsiteX3" fmla="*/ 0 w 727332"/>
                          <a:gd name="connsiteY3" fmla="*/ 162803 h 931725"/>
                          <a:gd name="connsiteX4" fmla="*/ 7089 w 727332"/>
                          <a:gd name="connsiteY4" fmla="*/ 0 h 931725"/>
                          <a:gd name="connsiteX0" fmla="*/ 7089 w 727332"/>
                          <a:gd name="connsiteY0" fmla="*/ 0 h 923788"/>
                          <a:gd name="connsiteX1" fmla="*/ 727332 w 727332"/>
                          <a:gd name="connsiteY1" fmla="*/ 498811 h 923788"/>
                          <a:gd name="connsiteX2" fmla="*/ 354881 w 727332"/>
                          <a:gd name="connsiteY2" fmla="*/ 923788 h 923788"/>
                          <a:gd name="connsiteX3" fmla="*/ 0 w 727332"/>
                          <a:gd name="connsiteY3" fmla="*/ 162803 h 923788"/>
                          <a:gd name="connsiteX4" fmla="*/ 7089 w 727332"/>
                          <a:gd name="connsiteY4" fmla="*/ 0 h 923788"/>
                          <a:gd name="connsiteX0" fmla="*/ 49952 w 770195"/>
                          <a:gd name="connsiteY0" fmla="*/ 0 h 923788"/>
                          <a:gd name="connsiteX1" fmla="*/ 770195 w 770195"/>
                          <a:gd name="connsiteY1" fmla="*/ 498811 h 923788"/>
                          <a:gd name="connsiteX2" fmla="*/ 397744 w 770195"/>
                          <a:gd name="connsiteY2" fmla="*/ 923788 h 923788"/>
                          <a:gd name="connsiteX3" fmla="*/ 0 w 770195"/>
                          <a:gd name="connsiteY3" fmla="*/ 164390 h 923788"/>
                          <a:gd name="connsiteX4" fmla="*/ 49952 w 770195"/>
                          <a:gd name="connsiteY4" fmla="*/ 0 h 923788"/>
                          <a:gd name="connsiteX0" fmla="*/ 56302 w 776545"/>
                          <a:gd name="connsiteY0" fmla="*/ 0 h 923788"/>
                          <a:gd name="connsiteX1" fmla="*/ 776545 w 776545"/>
                          <a:gd name="connsiteY1" fmla="*/ 498811 h 923788"/>
                          <a:gd name="connsiteX2" fmla="*/ 404094 w 776545"/>
                          <a:gd name="connsiteY2" fmla="*/ 923788 h 923788"/>
                          <a:gd name="connsiteX3" fmla="*/ 0 w 776545"/>
                          <a:gd name="connsiteY3" fmla="*/ 162803 h 923788"/>
                          <a:gd name="connsiteX4" fmla="*/ 56302 w 776545"/>
                          <a:gd name="connsiteY4" fmla="*/ 0 h 923788"/>
                          <a:gd name="connsiteX0" fmla="*/ 64240 w 776545"/>
                          <a:gd name="connsiteY0" fmla="*/ 0 h 923788"/>
                          <a:gd name="connsiteX1" fmla="*/ 776545 w 776545"/>
                          <a:gd name="connsiteY1" fmla="*/ 498811 h 923788"/>
                          <a:gd name="connsiteX2" fmla="*/ 404094 w 776545"/>
                          <a:gd name="connsiteY2" fmla="*/ 923788 h 923788"/>
                          <a:gd name="connsiteX3" fmla="*/ 0 w 776545"/>
                          <a:gd name="connsiteY3" fmla="*/ 162803 h 923788"/>
                          <a:gd name="connsiteX4" fmla="*/ 64240 w 776545"/>
                          <a:gd name="connsiteY4" fmla="*/ 0 h 923788"/>
                          <a:gd name="connsiteX0" fmla="*/ 69002 w 781307"/>
                          <a:gd name="connsiteY0" fmla="*/ 0 h 923788"/>
                          <a:gd name="connsiteX1" fmla="*/ 781307 w 781307"/>
                          <a:gd name="connsiteY1" fmla="*/ 498811 h 923788"/>
                          <a:gd name="connsiteX2" fmla="*/ 408856 w 781307"/>
                          <a:gd name="connsiteY2" fmla="*/ 923788 h 923788"/>
                          <a:gd name="connsiteX3" fmla="*/ 0 w 781307"/>
                          <a:gd name="connsiteY3" fmla="*/ 156453 h 923788"/>
                          <a:gd name="connsiteX4" fmla="*/ 69002 w 781307"/>
                          <a:gd name="connsiteY4" fmla="*/ 0 h 92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07" h="923788">
                            <a:moveTo>
                              <a:pt x="69002" y="0"/>
                            </a:moveTo>
                            <a:lnTo>
                              <a:pt x="781307" y="498811"/>
                            </a:lnTo>
                            <a:lnTo>
                              <a:pt x="408856" y="923788"/>
                            </a:lnTo>
                            <a:lnTo>
                              <a:pt x="0" y="156453"/>
                            </a:lnTo>
                            <a:lnTo>
                              <a:pt x="6900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フリーフォーム: 図形 358">
                        <a:extLst>
                          <a:ext uri="{FF2B5EF4-FFF2-40B4-BE49-F238E27FC236}">
                            <a16:creationId xmlns:a16="http://schemas.microsoft.com/office/drawing/2014/main" id="{3C487A63-C390-2521-0AAD-2D0D6056D8F4}"/>
                          </a:ext>
                        </a:extLst>
                      </p:cNvPr>
                      <p:cNvSpPr/>
                      <p:nvPr/>
                    </p:nvSpPr>
                    <p:spPr>
                      <a:xfrm>
                        <a:off x="24872201" y="21839344"/>
                        <a:ext cx="670960" cy="888439"/>
                      </a:xfrm>
                      <a:custGeom>
                        <a:avLst/>
                        <a:gdLst>
                          <a:gd name="connsiteX0" fmla="*/ 238539 w 596347"/>
                          <a:gd name="connsiteY0" fmla="*/ 0 h 851925"/>
                          <a:gd name="connsiteX1" fmla="*/ 596347 w 596347"/>
                          <a:gd name="connsiteY1" fmla="*/ 755374 h 851925"/>
                          <a:gd name="connsiteX2" fmla="*/ 119269 w 596347"/>
                          <a:gd name="connsiteY2" fmla="*/ 851925 h 851925"/>
                          <a:gd name="connsiteX3" fmla="*/ 0 w 596347"/>
                          <a:gd name="connsiteY3" fmla="*/ 806489 h 851925"/>
                          <a:gd name="connsiteX4" fmla="*/ 238539 w 596347"/>
                          <a:gd name="connsiteY4" fmla="*/ 0 h 851925"/>
                          <a:gd name="connsiteX0" fmla="*/ 238539 w 596347"/>
                          <a:gd name="connsiteY0" fmla="*/ 0 h 888438"/>
                          <a:gd name="connsiteX1" fmla="*/ 596347 w 596347"/>
                          <a:gd name="connsiteY1" fmla="*/ 791887 h 888438"/>
                          <a:gd name="connsiteX2" fmla="*/ 119269 w 596347"/>
                          <a:gd name="connsiteY2" fmla="*/ 888438 h 888438"/>
                          <a:gd name="connsiteX3" fmla="*/ 0 w 596347"/>
                          <a:gd name="connsiteY3" fmla="*/ 843002 h 888438"/>
                          <a:gd name="connsiteX4" fmla="*/ 238539 w 596347"/>
                          <a:gd name="connsiteY4" fmla="*/ 0 h 888438"/>
                          <a:gd name="connsiteX0" fmla="*/ 238539 w 628097"/>
                          <a:gd name="connsiteY0" fmla="*/ 0 h 888438"/>
                          <a:gd name="connsiteX1" fmla="*/ 628097 w 628097"/>
                          <a:gd name="connsiteY1" fmla="*/ 736324 h 888438"/>
                          <a:gd name="connsiteX2" fmla="*/ 119269 w 628097"/>
                          <a:gd name="connsiteY2" fmla="*/ 888438 h 888438"/>
                          <a:gd name="connsiteX3" fmla="*/ 0 w 628097"/>
                          <a:gd name="connsiteY3" fmla="*/ 843002 h 888438"/>
                          <a:gd name="connsiteX4" fmla="*/ 238539 w 628097"/>
                          <a:gd name="connsiteY4" fmla="*/ 0 h 888438"/>
                          <a:gd name="connsiteX0" fmla="*/ 238539 w 632860"/>
                          <a:gd name="connsiteY0" fmla="*/ 0 h 888438"/>
                          <a:gd name="connsiteX1" fmla="*/ 632860 w 632860"/>
                          <a:gd name="connsiteY1" fmla="*/ 739499 h 888438"/>
                          <a:gd name="connsiteX2" fmla="*/ 119269 w 632860"/>
                          <a:gd name="connsiteY2" fmla="*/ 888438 h 888438"/>
                          <a:gd name="connsiteX3" fmla="*/ 0 w 632860"/>
                          <a:gd name="connsiteY3" fmla="*/ 843002 h 888438"/>
                          <a:gd name="connsiteX4" fmla="*/ 238539 w 632860"/>
                          <a:gd name="connsiteY4" fmla="*/ 0 h 888438"/>
                          <a:gd name="connsiteX0" fmla="*/ 275052 w 669373"/>
                          <a:gd name="connsiteY0" fmla="*/ 0 h 888438"/>
                          <a:gd name="connsiteX1" fmla="*/ 669373 w 669373"/>
                          <a:gd name="connsiteY1" fmla="*/ 739499 h 888438"/>
                          <a:gd name="connsiteX2" fmla="*/ 155782 w 669373"/>
                          <a:gd name="connsiteY2" fmla="*/ 888438 h 888438"/>
                          <a:gd name="connsiteX3" fmla="*/ 0 w 669373"/>
                          <a:gd name="connsiteY3" fmla="*/ 836652 h 888438"/>
                          <a:gd name="connsiteX4" fmla="*/ 275052 w 669373"/>
                          <a:gd name="connsiteY4" fmla="*/ 0 h 888438"/>
                          <a:gd name="connsiteX0" fmla="*/ 276639 w 670960"/>
                          <a:gd name="connsiteY0" fmla="*/ 0 h 888438"/>
                          <a:gd name="connsiteX1" fmla="*/ 670960 w 670960"/>
                          <a:gd name="connsiteY1" fmla="*/ 739499 h 888438"/>
                          <a:gd name="connsiteX2" fmla="*/ 157369 w 670960"/>
                          <a:gd name="connsiteY2" fmla="*/ 888438 h 888438"/>
                          <a:gd name="connsiteX3" fmla="*/ 0 w 670960"/>
                          <a:gd name="connsiteY3" fmla="*/ 838240 h 888438"/>
                          <a:gd name="connsiteX4" fmla="*/ 276639 w 670960"/>
                          <a:gd name="connsiteY4" fmla="*/ 0 h 888438"/>
                          <a:gd name="connsiteX0" fmla="*/ 276639 w 670960"/>
                          <a:gd name="connsiteY0" fmla="*/ 0 h 886851"/>
                          <a:gd name="connsiteX1" fmla="*/ 670960 w 670960"/>
                          <a:gd name="connsiteY1" fmla="*/ 739499 h 886851"/>
                          <a:gd name="connsiteX2" fmla="*/ 154194 w 670960"/>
                          <a:gd name="connsiteY2" fmla="*/ 886851 h 886851"/>
                          <a:gd name="connsiteX3" fmla="*/ 0 w 670960"/>
                          <a:gd name="connsiteY3" fmla="*/ 838240 h 886851"/>
                          <a:gd name="connsiteX4" fmla="*/ 276639 w 670960"/>
                          <a:gd name="connsiteY4" fmla="*/ 0 h 886851"/>
                          <a:gd name="connsiteX0" fmla="*/ 265527 w 670960"/>
                          <a:gd name="connsiteY0" fmla="*/ 0 h 888439"/>
                          <a:gd name="connsiteX1" fmla="*/ 670960 w 670960"/>
                          <a:gd name="connsiteY1" fmla="*/ 741087 h 888439"/>
                          <a:gd name="connsiteX2" fmla="*/ 154194 w 670960"/>
                          <a:gd name="connsiteY2" fmla="*/ 888439 h 888439"/>
                          <a:gd name="connsiteX3" fmla="*/ 0 w 670960"/>
                          <a:gd name="connsiteY3" fmla="*/ 839828 h 888439"/>
                          <a:gd name="connsiteX4" fmla="*/ 265527 w 670960"/>
                          <a:gd name="connsiteY4" fmla="*/ 0 h 88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60" h="888439">
                            <a:moveTo>
                              <a:pt x="265527" y="0"/>
                            </a:moveTo>
                            <a:lnTo>
                              <a:pt x="670960" y="741087"/>
                            </a:lnTo>
                            <a:lnTo>
                              <a:pt x="154194" y="888439"/>
                            </a:lnTo>
                            <a:lnTo>
                              <a:pt x="0" y="839828"/>
                            </a:lnTo>
                            <a:lnTo>
                              <a:pt x="26552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フリーフォーム: 図形 359">
                        <a:extLst>
                          <a:ext uri="{FF2B5EF4-FFF2-40B4-BE49-F238E27FC236}">
                            <a16:creationId xmlns:a16="http://schemas.microsoft.com/office/drawing/2014/main" id="{AE805B05-8BE2-5E74-B6AD-E67ED893626B}"/>
                          </a:ext>
                        </a:extLst>
                      </p:cNvPr>
                      <p:cNvSpPr/>
                      <p:nvPr/>
                    </p:nvSpPr>
                    <p:spPr>
                      <a:xfrm>
                        <a:off x="22988627" y="20490060"/>
                        <a:ext cx="788385" cy="804513"/>
                      </a:xfrm>
                      <a:custGeom>
                        <a:avLst/>
                        <a:gdLst>
                          <a:gd name="connsiteX0" fmla="*/ 261257 w 738335"/>
                          <a:gd name="connsiteY0" fmla="*/ 0 h 789451"/>
                          <a:gd name="connsiteX1" fmla="*/ 590668 w 738335"/>
                          <a:gd name="connsiteY1" fmla="*/ 124949 h 789451"/>
                          <a:gd name="connsiteX2" fmla="*/ 738335 w 738335"/>
                          <a:gd name="connsiteY2" fmla="*/ 301014 h 789451"/>
                          <a:gd name="connsiteX3" fmla="*/ 687219 w 738335"/>
                          <a:gd name="connsiteY3" fmla="*/ 687220 h 789451"/>
                          <a:gd name="connsiteX4" fmla="*/ 437321 w 738335"/>
                          <a:gd name="connsiteY4" fmla="*/ 789451 h 789451"/>
                          <a:gd name="connsiteX5" fmla="*/ 164705 w 738335"/>
                          <a:gd name="connsiteY5" fmla="*/ 675861 h 789451"/>
                          <a:gd name="connsiteX6" fmla="*/ 0 w 738335"/>
                          <a:gd name="connsiteY6" fmla="*/ 386206 h 789451"/>
                          <a:gd name="connsiteX7" fmla="*/ 261257 w 738335"/>
                          <a:gd name="connsiteY7" fmla="*/ 0 h 789451"/>
                          <a:gd name="connsiteX0" fmla="*/ 235857 w 738335"/>
                          <a:gd name="connsiteY0" fmla="*/ 0 h 798976"/>
                          <a:gd name="connsiteX1" fmla="*/ 590668 w 738335"/>
                          <a:gd name="connsiteY1" fmla="*/ 134474 h 798976"/>
                          <a:gd name="connsiteX2" fmla="*/ 738335 w 738335"/>
                          <a:gd name="connsiteY2" fmla="*/ 310539 h 798976"/>
                          <a:gd name="connsiteX3" fmla="*/ 687219 w 738335"/>
                          <a:gd name="connsiteY3" fmla="*/ 696745 h 798976"/>
                          <a:gd name="connsiteX4" fmla="*/ 437321 w 738335"/>
                          <a:gd name="connsiteY4" fmla="*/ 798976 h 798976"/>
                          <a:gd name="connsiteX5" fmla="*/ 164705 w 738335"/>
                          <a:gd name="connsiteY5" fmla="*/ 685386 h 798976"/>
                          <a:gd name="connsiteX6" fmla="*/ 0 w 738335"/>
                          <a:gd name="connsiteY6" fmla="*/ 395731 h 798976"/>
                          <a:gd name="connsiteX7" fmla="*/ 235857 w 738335"/>
                          <a:gd name="connsiteY7" fmla="*/ 0 h 798976"/>
                          <a:gd name="connsiteX0" fmla="*/ 235857 w 738335"/>
                          <a:gd name="connsiteY0" fmla="*/ 0 h 798976"/>
                          <a:gd name="connsiteX1" fmla="*/ 600193 w 738335"/>
                          <a:gd name="connsiteY1" fmla="*/ 101136 h 798976"/>
                          <a:gd name="connsiteX2" fmla="*/ 738335 w 738335"/>
                          <a:gd name="connsiteY2" fmla="*/ 310539 h 798976"/>
                          <a:gd name="connsiteX3" fmla="*/ 687219 w 738335"/>
                          <a:gd name="connsiteY3" fmla="*/ 696745 h 798976"/>
                          <a:gd name="connsiteX4" fmla="*/ 437321 w 738335"/>
                          <a:gd name="connsiteY4" fmla="*/ 798976 h 798976"/>
                          <a:gd name="connsiteX5" fmla="*/ 164705 w 738335"/>
                          <a:gd name="connsiteY5" fmla="*/ 685386 h 798976"/>
                          <a:gd name="connsiteX6" fmla="*/ 0 w 738335"/>
                          <a:gd name="connsiteY6" fmla="*/ 395731 h 798976"/>
                          <a:gd name="connsiteX7" fmla="*/ 235857 w 738335"/>
                          <a:gd name="connsiteY7" fmla="*/ 0 h 798976"/>
                          <a:gd name="connsiteX0" fmla="*/ 237445 w 738335"/>
                          <a:gd name="connsiteY0" fmla="*/ 0 h 791038"/>
                          <a:gd name="connsiteX1" fmla="*/ 600193 w 738335"/>
                          <a:gd name="connsiteY1" fmla="*/ 93198 h 791038"/>
                          <a:gd name="connsiteX2" fmla="*/ 738335 w 738335"/>
                          <a:gd name="connsiteY2" fmla="*/ 302601 h 791038"/>
                          <a:gd name="connsiteX3" fmla="*/ 687219 w 738335"/>
                          <a:gd name="connsiteY3" fmla="*/ 688807 h 791038"/>
                          <a:gd name="connsiteX4" fmla="*/ 437321 w 738335"/>
                          <a:gd name="connsiteY4" fmla="*/ 791038 h 791038"/>
                          <a:gd name="connsiteX5" fmla="*/ 164705 w 738335"/>
                          <a:gd name="connsiteY5" fmla="*/ 677448 h 791038"/>
                          <a:gd name="connsiteX6" fmla="*/ 0 w 738335"/>
                          <a:gd name="connsiteY6" fmla="*/ 387793 h 791038"/>
                          <a:gd name="connsiteX7" fmla="*/ 237445 w 738335"/>
                          <a:gd name="connsiteY7" fmla="*/ 0 h 791038"/>
                          <a:gd name="connsiteX0" fmla="*/ 237445 w 749447"/>
                          <a:gd name="connsiteY0" fmla="*/ 0 h 791038"/>
                          <a:gd name="connsiteX1" fmla="*/ 600193 w 749447"/>
                          <a:gd name="connsiteY1" fmla="*/ 93198 h 791038"/>
                          <a:gd name="connsiteX2" fmla="*/ 749447 w 749447"/>
                          <a:gd name="connsiteY2" fmla="*/ 254976 h 791038"/>
                          <a:gd name="connsiteX3" fmla="*/ 687219 w 749447"/>
                          <a:gd name="connsiteY3" fmla="*/ 688807 h 791038"/>
                          <a:gd name="connsiteX4" fmla="*/ 437321 w 749447"/>
                          <a:gd name="connsiteY4" fmla="*/ 791038 h 791038"/>
                          <a:gd name="connsiteX5" fmla="*/ 164705 w 749447"/>
                          <a:gd name="connsiteY5" fmla="*/ 677448 h 791038"/>
                          <a:gd name="connsiteX6" fmla="*/ 0 w 749447"/>
                          <a:gd name="connsiteY6" fmla="*/ 387793 h 791038"/>
                          <a:gd name="connsiteX7" fmla="*/ 237445 w 749447"/>
                          <a:gd name="connsiteY7" fmla="*/ 0 h 791038"/>
                          <a:gd name="connsiteX0" fmla="*/ 237445 w 749447"/>
                          <a:gd name="connsiteY0" fmla="*/ 0 h 791038"/>
                          <a:gd name="connsiteX1" fmla="*/ 600193 w 749447"/>
                          <a:gd name="connsiteY1" fmla="*/ 93198 h 791038"/>
                          <a:gd name="connsiteX2" fmla="*/ 749447 w 749447"/>
                          <a:gd name="connsiteY2" fmla="*/ 254976 h 791038"/>
                          <a:gd name="connsiteX3" fmla="*/ 641181 w 749447"/>
                          <a:gd name="connsiteY3" fmla="*/ 704682 h 791038"/>
                          <a:gd name="connsiteX4" fmla="*/ 437321 w 749447"/>
                          <a:gd name="connsiteY4" fmla="*/ 791038 h 791038"/>
                          <a:gd name="connsiteX5" fmla="*/ 164705 w 749447"/>
                          <a:gd name="connsiteY5" fmla="*/ 677448 h 791038"/>
                          <a:gd name="connsiteX6" fmla="*/ 0 w 749447"/>
                          <a:gd name="connsiteY6" fmla="*/ 387793 h 791038"/>
                          <a:gd name="connsiteX7" fmla="*/ 237445 w 749447"/>
                          <a:gd name="connsiteY7" fmla="*/ 0 h 791038"/>
                          <a:gd name="connsiteX0" fmla="*/ 237445 w 749447"/>
                          <a:gd name="connsiteY0" fmla="*/ 0 h 803738"/>
                          <a:gd name="connsiteX1" fmla="*/ 600193 w 749447"/>
                          <a:gd name="connsiteY1" fmla="*/ 93198 h 803738"/>
                          <a:gd name="connsiteX2" fmla="*/ 749447 w 749447"/>
                          <a:gd name="connsiteY2" fmla="*/ 254976 h 803738"/>
                          <a:gd name="connsiteX3" fmla="*/ 641181 w 749447"/>
                          <a:gd name="connsiteY3" fmla="*/ 704682 h 803738"/>
                          <a:gd name="connsiteX4" fmla="*/ 402396 w 749447"/>
                          <a:gd name="connsiteY4" fmla="*/ 803738 h 803738"/>
                          <a:gd name="connsiteX5" fmla="*/ 164705 w 749447"/>
                          <a:gd name="connsiteY5" fmla="*/ 677448 h 803738"/>
                          <a:gd name="connsiteX6" fmla="*/ 0 w 749447"/>
                          <a:gd name="connsiteY6" fmla="*/ 387793 h 803738"/>
                          <a:gd name="connsiteX7" fmla="*/ 237445 w 749447"/>
                          <a:gd name="connsiteY7" fmla="*/ 0 h 803738"/>
                          <a:gd name="connsiteX0" fmla="*/ 237445 w 749447"/>
                          <a:gd name="connsiteY0" fmla="*/ 0 h 803738"/>
                          <a:gd name="connsiteX1" fmla="*/ 600193 w 749447"/>
                          <a:gd name="connsiteY1" fmla="*/ 93198 h 803738"/>
                          <a:gd name="connsiteX2" fmla="*/ 749447 w 749447"/>
                          <a:gd name="connsiteY2" fmla="*/ 254976 h 803738"/>
                          <a:gd name="connsiteX3" fmla="*/ 641181 w 749447"/>
                          <a:gd name="connsiteY3" fmla="*/ 704682 h 803738"/>
                          <a:gd name="connsiteX4" fmla="*/ 402396 w 749447"/>
                          <a:gd name="connsiteY4" fmla="*/ 803738 h 803738"/>
                          <a:gd name="connsiteX5" fmla="*/ 164705 w 749447"/>
                          <a:gd name="connsiteY5" fmla="*/ 661573 h 803738"/>
                          <a:gd name="connsiteX6" fmla="*/ 0 w 749447"/>
                          <a:gd name="connsiteY6" fmla="*/ 387793 h 803738"/>
                          <a:gd name="connsiteX7" fmla="*/ 237445 w 749447"/>
                          <a:gd name="connsiteY7" fmla="*/ 0 h 803738"/>
                          <a:gd name="connsiteX0" fmla="*/ 254907 w 766909"/>
                          <a:gd name="connsiteY0" fmla="*/ 0 h 803738"/>
                          <a:gd name="connsiteX1" fmla="*/ 617655 w 766909"/>
                          <a:gd name="connsiteY1" fmla="*/ 93198 h 803738"/>
                          <a:gd name="connsiteX2" fmla="*/ 766909 w 766909"/>
                          <a:gd name="connsiteY2" fmla="*/ 254976 h 803738"/>
                          <a:gd name="connsiteX3" fmla="*/ 658643 w 766909"/>
                          <a:gd name="connsiteY3" fmla="*/ 704682 h 803738"/>
                          <a:gd name="connsiteX4" fmla="*/ 419858 w 766909"/>
                          <a:gd name="connsiteY4" fmla="*/ 803738 h 803738"/>
                          <a:gd name="connsiteX5" fmla="*/ 182167 w 766909"/>
                          <a:gd name="connsiteY5" fmla="*/ 661573 h 803738"/>
                          <a:gd name="connsiteX6" fmla="*/ 0 w 766909"/>
                          <a:gd name="connsiteY6" fmla="*/ 368743 h 803738"/>
                          <a:gd name="connsiteX7" fmla="*/ 254907 w 766909"/>
                          <a:gd name="connsiteY7" fmla="*/ 0 h 803738"/>
                          <a:gd name="connsiteX0" fmla="*/ 254907 w 766909"/>
                          <a:gd name="connsiteY0" fmla="*/ 0 h 803738"/>
                          <a:gd name="connsiteX1" fmla="*/ 617655 w 766909"/>
                          <a:gd name="connsiteY1" fmla="*/ 93198 h 803738"/>
                          <a:gd name="connsiteX2" fmla="*/ 766909 w 766909"/>
                          <a:gd name="connsiteY2" fmla="*/ 254976 h 803738"/>
                          <a:gd name="connsiteX3" fmla="*/ 658643 w 766909"/>
                          <a:gd name="connsiteY3" fmla="*/ 704682 h 803738"/>
                          <a:gd name="connsiteX4" fmla="*/ 419858 w 766909"/>
                          <a:gd name="connsiteY4" fmla="*/ 803738 h 803738"/>
                          <a:gd name="connsiteX5" fmla="*/ 182167 w 766909"/>
                          <a:gd name="connsiteY5" fmla="*/ 661573 h 803738"/>
                          <a:gd name="connsiteX6" fmla="*/ 0 w 766909"/>
                          <a:gd name="connsiteY6" fmla="*/ 368743 h 803738"/>
                          <a:gd name="connsiteX7" fmla="*/ 254907 w 766909"/>
                          <a:gd name="connsiteY7" fmla="*/ 0 h 803738"/>
                          <a:gd name="connsiteX0" fmla="*/ 254907 w 766909"/>
                          <a:gd name="connsiteY0" fmla="*/ 0 h 803738"/>
                          <a:gd name="connsiteX1" fmla="*/ 617655 w 766909"/>
                          <a:gd name="connsiteY1" fmla="*/ 93198 h 803738"/>
                          <a:gd name="connsiteX2" fmla="*/ 766909 w 766909"/>
                          <a:gd name="connsiteY2" fmla="*/ 254976 h 803738"/>
                          <a:gd name="connsiteX3" fmla="*/ 658643 w 766909"/>
                          <a:gd name="connsiteY3" fmla="*/ 704682 h 803738"/>
                          <a:gd name="connsiteX4" fmla="*/ 419858 w 766909"/>
                          <a:gd name="connsiteY4" fmla="*/ 803738 h 803738"/>
                          <a:gd name="connsiteX5" fmla="*/ 182167 w 766909"/>
                          <a:gd name="connsiteY5" fmla="*/ 661573 h 803738"/>
                          <a:gd name="connsiteX6" fmla="*/ 0 w 766909"/>
                          <a:gd name="connsiteY6" fmla="*/ 368743 h 803738"/>
                          <a:gd name="connsiteX7" fmla="*/ 254907 w 766909"/>
                          <a:gd name="connsiteY7" fmla="*/ 0 h 803738"/>
                          <a:gd name="connsiteX0" fmla="*/ 254907 w 769233"/>
                          <a:gd name="connsiteY0" fmla="*/ 0 h 803738"/>
                          <a:gd name="connsiteX1" fmla="*/ 617655 w 769233"/>
                          <a:gd name="connsiteY1" fmla="*/ 93198 h 803738"/>
                          <a:gd name="connsiteX2" fmla="*/ 766909 w 769233"/>
                          <a:gd name="connsiteY2" fmla="*/ 254976 h 803738"/>
                          <a:gd name="connsiteX3" fmla="*/ 658643 w 769233"/>
                          <a:gd name="connsiteY3" fmla="*/ 704682 h 803738"/>
                          <a:gd name="connsiteX4" fmla="*/ 419858 w 769233"/>
                          <a:gd name="connsiteY4" fmla="*/ 803738 h 803738"/>
                          <a:gd name="connsiteX5" fmla="*/ 182167 w 769233"/>
                          <a:gd name="connsiteY5" fmla="*/ 661573 h 803738"/>
                          <a:gd name="connsiteX6" fmla="*/ 0 w 769233"/>
                          <a:gd name="connsiteY6" fmla="*/ 368743 h 803738"/>
                          <a:gd name="connsiteX7" fmla="*/ 254907 w 769233"/>
                          <a:gd name="connsiteY7" fmla="*/ 0 h 803738"/>
                          <a:gd name="connsiteX0" fmla="*/ 254907 w 769233"/>
                          <a:gd name="connsiteY0" fmla="*/ 0 h 803738"/>
                          <a:gd name="connsiteX1" fmla="*/ 617655 w 769233"/>
                          <a:gd name="connsiteY1" fmla="*/ 93198 h 803738"/>
                          <a:gd name="connsiteX2" fmla="*/ 766909 w 769233"/>
                          <a:gd name="connsiteY2" fmla="*/ 254976 h 803738"/>
                          <a:gd name="connsiteX3" fmla="*/ 658643 w 769233"/>
                          <a:gd name="connsiteY3" fmla="*/ 699920 h 803738"/>
                          <a:gd name="connsiteX4" fmla="*/ 419858 w 769233"/>
                          <a:gd name="connsiteY4" fmla="*/ 803738 h 803738"/>
                          <a:gd name="connsiteX5" fmla="*/ 182167 w 769233"/>
                          <a:gd name="connsiteY5" fmla="*/ 661573 h 803738"/>
                          <a:gd name="connsiteX6" fmla="*/ 0 w 769233"/>
                          <a:gd name="connsiteY6" fmla="*/ 368743 h 803738"/>
                          <a:gd name="connsiteX7" fmla="*/ 254907 w 769233"/>
                          <a:gd name="connsiteY7" fmla="*/ 0 h 803738"/>
                          <a:gd name="connsiteX0" fmla="*/ 254907 w 769132"/>
                          <a:gd name="connsiteY0" fmla="*/ 0 h 803738"/>
                          <a:gd name="connsiteX1" fmla="*/ 617655 w 769132"/>
                          <a:gd name="connsiteY1" fmla="*/ 93198 h 803738"/>
                          <a:gd name="connsiteX2" fmla="*/ 766909 w 769132"/>
                          <a:gd name="connsiteY2" fmla="*/ 254976 h 803738"/>
                          <a:gd name="connsiteX3" fmla="*/ 653880 w 769132"/>
                          <a:gd name="connsiteY3" fmla="*/ 706270 h 803738"/>
                          <a:gd name="connsiteX4" fmla="*/ 419858 w 769132"/>
                          <a:gd name="connsiteY4" fmla="*/ 803738 h 803738"/>
                          <a:gd name="connsiteX5" fmla="*/ 182167 w 769132"/>
                          <a:gd name="connsiteY5" fmla="*/ 661573 h 803738"/>
                          <a:gd name="connsiteX6" fmla="*/ 0 w 769132"/>
                          <a:gd name="connsiteY6" fmla="*/ 368743 h 803738"/>
                          <a:gd name="connsiteX7" fmla="*/ 254907 w 769132"/>
                          <a:gd name="connsiteY7" fmla="*/ 0 h 803738"/>
                          <a:gd name="connsiteX0" fmla="*/ 254907 w 769769"/>
                          <a:gd name="connsiteY0" fmla="*/ 0 h 803738"/>
                          <a:gd name="connsiteX1" fmla="*/ 617655 w 769769"/>
                          <a:gd name="connsiteY1" fmla="*/ 93198 h 803738"/>
                          <a:gd name="connsiteX2" fmla="*/ 766909 w 769769"/>
                          <a:gd name="connsiteY2" fmla="*/ 254976 h 803738"/>
                          <a:gd name="connsiteX3" fmla="*/ 653880 w 769769"/>
                          <a:gd name="connsiteY3" fmla="*/ 706270 h 803738"/>
                          <a:gd name="connsiteX4" fmla="*/ 419858 w 769769"/>
                          <a:gd name="connsiteY4" fmla="*/ 803738 h 803738"/>
                          <a:gd name="connsiteX5" fmla="*/ 182167 w 769769"/>
                          <a:gd name="connsiteY5" fmla="*/ 661573 h 803738"/>
                          <a:gd name="connsiteX6" fmla="*/ 0 w 769769"/>
                          <a:gd name="connsiteY6" fmla="*/ 368743 h 803738"/>
                          <a:gd name="connsiteX7" fmla="*/ 254907 w 769769"/>
                          <a:gd name="connsiteY7" fmla="*/ 0 h 803738"/>
                          <a:gd name="connsiteX0" fmla="*/ 254907 w 769769"/>
                          <a:gd name="connsiteY0" fmla="*/ 0 h 803738"/>
                          <a:gd name="connsiteX1" fmla="*/ 617655 w 769769"/>
                          <a:gd name="connsiteY1" fmla="*/ 93198 h 803738"/>
                          <a:gd name="connsiteX2" fmla="*/ 766909 w 769769"/>
                          <a:gd name="connsiteY2" fmla="*/ 254976 h 803738"/>
                          <a:gd name="connsiteX3" fmla="*/ 653880 w 769769"/>
                          <a:gd name="connsiteY3" fmla="*/ 706270 h 803738"/>
                          <a:gd name="connsiteX4" fmla="*/ 419858 w 769769"/>
                          <a:gd name="connsiteY4" fmla="*/ 803738 h 803738"/>
                          <a:gd name="connsiteX5" fmla="*/ 182167 w 769769"/>
                          <a:gd name="connsiteY5" fmla="*/ 661573 h 803738"/>
                          <a:gd name="connsiteX6" fmla="*/ 0 w 769769"/>
                          <a:gd name="connsiteY6" fmla="*/ 368743 h 803738"/>
                          <a:gd name="connsiteX7" fmla="*/ 254907 w 769769"/>
                          <a:gd name="connsiteY7" fmla="*/ 0 h 803738"/>
                          <a:gd name="connsiteX0" fmla="*/ 254907 w 769769"/>
                          <a:gd name="connsiteY0" fmla="*/ 0 h 804513"/>
                          <a:gd name="connsiteX1" fmla="*/ 617655 w 769769"/>
                          <a:gd name="connsiteY1" fmla="*/ 93198 h 804513"/>
                          <a:gd name="connsiteX2" fmla="*/ 766909 w 769769"/>
                          <a:gd name="connsiteY2" fmla="*/ 254976 h 804513"/>
                          <a:gd name="connsiteX3" fmla="*/ 653880 w 769769"/>
                          <a:gd name="connsiteY3" fmla="*/ 706270 h 804513"/>
                          <a:gd name="connsiteX4" fmla="*/ 419858 w 769769"/>
                          <a:gd name="connsiteY4" fmla="*/ 803738 h 804513"/>
                          <a:gd name="connsiteX5" fmla="*/ 182167 w 769769"/>
                          <a:gd name="connsiteY5" fmla="*/ 661573 h 804513"/>
                          <a:gd name="connsiteX6" fmla="*/ 0 w 769769"/>
                          <a:gd name="connsiteY6" fmla="*/ 368743 h 804513"/>
                          <a:gd name="connsiteX7" fmla="*/ 254907 w 769769"/>
                          <a:gd name="connsiteY7" fmla="*/ 0 h 804513"/>
                          <a:gd name="connsiteX0" fmla="*/ 254907 w 769769"/>
                          <a:gd name="connsiteY0" fmla="*/ 0 h 804513"/>
                          <a:gd name="connsiteX1" fmla="*/ 617655 w 769769"/>
                          <a:gd name="connsiteY1" fmla="*/ 93198 h 804513"/>
                          <a:gd name="connsiteX2" fmla="*/ 766909 w 769769"/>
                          <a:gd name="connsiteY2" fmla="*/ 254976 h 804513"/>
                          <a:gd name="connsiteX3" fmla="*/ 653880 w 769769"/>
                          <a:gd name="connsiteY3" fmla="*/ 706270 h 804513"/>
                          <a:gd name="connsiteX4" fmla="*/ 419858 w 769769"/>
                          <a:gd name="connsiteY4" fmla="*/ 803738 h 804513"/>
                          <a:gd name="connsiteX5" fmla="*/ 182167 w 769769"/>
                          <a:gd name="connsiteY5" fmla="*/ 661573 h 804513"/>
                          <a:gd name="connsiteX6" fmla="*/ 0 w 769769"/>
                          <a:gd name="connsiteY6" fmla="*/ 368743 h 804513"/>
                          <a:gd name="connsiteX7" fmla="*/ 254907 w 769769"/>
                          <a:gd name="connsiteY7" fmla="*/ 0 h 804513"/>
                          <a:gd name="connsiteX0" fmla="*/ 254907 w 769769"/>
                          <a:gd name="connsiteY0" fmla="*/ 0 h 804513"/>
                          <a:gd name="connsiteX1" fmla="*/ 617655 w 769769"/>
                          <a:gd name="connsiteY1" fmla="*/ 93198 h 804513"/>
                          <a:gd name="connsiteX2" fmla="*/ 766909 w 769769"/>
                          <a:gd name="connsiteY2" fmla="*/ 254976 h 804513"/>
                          <a:gd name="connsiteX3" fmla="*/ 653880 w 769769"/>
                          <a:gd name="connsiteY3" fmla="*/ 706270 h 804513"/>
                          <a:gd name="connsiteX4" fmla="*/ 419858 w 769769"/>
                          <a:gd name="connsiteY4" fmla="*/ 803738 h 804513"/>
                          <a:gd name="connsiteX5" fmla="*/ 182167 w 769769"/>
                          <a:gd name="connsiteY5" fmla="*/ 661573 h 804513"/>
                          <a:gd name="connsiteX6" fmla="*/ 0 w 769769"/>
                          <a:gd name="connsiteY6" fmla="*/ 368743 h 804513"/>
                          <a:gd name="connsiteX7" fmla="*/ 254907 w 769769"/>
                          <a:gd name="connsiteY7" fmla="*/ 0 h 804513"/>
                          <a:gd name="connsiteX0" fmla="*/ 254907 w 769769"/>
                          <a:gd name="connsiteY0" fmla="*/ 0 h 804513"/>
                          <a:gd name="connsiteX1" fmla="*/ 617655 w 769769"/>
                          <a:gd name="connsiteY1" fmla="*/ 93198 h 804513"/>
                          <a:gd name="connsiteX2" fmla="*/ 766909 w 769769"/>
                          <a:gd name="connsiteY2" fmla="*/ 254976 h 804513"/>
                          <a:gd name="connsiteX3" fmla="*/ 653880 w 769769"/>
                          <a:gd name="connsiteY3" fmla="*/ 706270 h 804513"/>
                          <a:gd name="connsiteX4" fmla="*/ 419858 w 769769"/>
                          <a:gd name="connsiteY4" fmla="*/ 803738 h 804513"/>
                          <a:gd name="connsiteX5" fmla="*/ 182167 w 769769"/>
                          <a:gd name="connsiteY5" fmla="*/ 661573 h 804513"/>
                          <a:gd name="connsiteX6" fmla="*/ 0 w 769769"/>
                          <a:gd name="connsiteY6" fmla="*/ 368743 h 804513"/>
                          <a:gd name="connsiteX7" fmla="*/ 254907 w 769769"/>
                          <a:gd name="connsiteY7" fmla="*/ 0 h 804513"/>
                          <a:gd name="connsiteX0" fmla="*/ 268632 w 783494"/>
                          <a:gd name="connsiteY0" fmla="*/ 0 h 804513"/>
                          <a:gd name="connsiteX1" fmla="*/ 631380 w 783494"/>
                          <a:gd name="connsiteY1" fmla="*/ 93198 h 804513"/>
                          <a:gd name="connsiteX2" fmla="*/ 780634 w 783494"/>
                          <a:gd name="connsiteY2" fmla="*/ 254976 h 804513"/>
                          <a:gd name="connsiteX3" fmla="*/ 667605 w 783494"/>
                          <a:gd name="connsiteY3" fmla="*/ 706270 h 804513"/>
                          <a:gd name="connsiteX4" fmla="*/ 433583 w 783494"/>
                          <a:gd name="connsiteY4" fmla="*/ 803738 h 804513"/>
                          <a:gd name="connsiteX5" fmla="*/ 195892 w 783494"/>
                          <a:gd name="connsiteY5" fmla="*/ 661573 h 804513"/>
                          <a:gd name="connsiteX6" fmla="*/ 13725 w 783494"/>
                          <a:gd name="connsiteY6" fmla="*/ 368743 h 804513"/>
                          <a:gd name="connsiteX7" fmla="*/ 268632 w 783494"/>
                          <a:gd name="connsiteY7" fmla="*/ 0 h 804513"/>
                          <a:gd name="connsiteX0" fmla="*/ 273523 w 788385"/>
                          <a:gd name="connsiteY0" fmla="*/ 0 h 804513"/>
                          <a:gd name="connsiteX1" fmla="*/ 636271 w 788385"/>
                          <a:gd name="connsiteY1" fmla="*/ 93198 h 804513"/>
                          <a:gd name="connsiteX2" fmla="*/ 785525 w 788385"/>
                          <a:gd name="connsiteY2" fmla="*/ 254976 h 804513"/>
                          <a:gd name="connsiteX3" fmla="*/ 672496 w 788385"/>
                          <a:gd name="connsiteY3" fmla="*/ 706270 h 804513"/>
                          <a:gd name="connsiteX4" fmla="*/ 438474 w 788385"/>
                          <a:gd name="connsiteY4" fmla="*/ 803738 h 804513"/>
                          <a:gd name="connsiteX5" fmla="*/ 200783 w 788385"/>
                          <a:gd name="connsiteY5" fmla="*/ 661573 h 804513"/>
                          <a:gd name="connsiteX6" fmla="*/ 18616 w 788385"/>
                          <a:gd name="connsiteY6" fmla="*/ 368743 h 804513"/>
                          <a:gd name="connsiteX7" fmla="*/ 273523 w 788385"/>
                          <a:gd name="connsiteY7" fmla="*/ 0 h 8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385" h="804513">
                            <a:moveTo>
                              <a:pt x="273523" y="0"/>
                            </a:moveTo>
                            <a:lnTo>
                              <a:pt x="636271" y="93198"/>
                            </a:lnTo>
                            <a:cubicBezTo>
                              <a:pt x="733647" y="145536"/>
                              <a:pt x="756411" y="189938"/>
                              <a:pt x="785525" y="254976"/>
                            </a:cubicBezTo>
                            <a:cubicBezTo>
                              <a:pt x="803411" y="422340"/>
                              <a:pt x="733985" y="592880"/>
                              <a:pt x="672496" y="706270"/>
                            </a:cubicBezTo>
                            <a:cubicBezTo>
                              <a:pt x="600839" y="816546"/>
                              <a:pt x="516481" y="804587"/>
                              <a:pt x="438474" y="803738"/>
                            </a:cubicBezTo>
                            <a:cubicBezTo>
                              <a:pt x="337019" y="778575"/>
                              <a:pt x="262550" y="724836"/>
                              <a:pt x="200783" y="661573"/>
                            </a:cubicBezTo>
                            <a:cubicBezTo>
                              <a:pt x="132123" y="565550"/>
                              <a:pt x="79338" y="466353"/>
                              <a:pt x="18616" y="368743"/>
                            </a:cubicBezTo>
                            <a:cubicBezTo>
                              <a:pt x="-55165" y="182329"/>
                              <a:pt x="102829" y="21314"/>
                              <a:pt x="273523"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フリーフォーム: 図形 360">
                        <a:extLst>
                          <a:ext uri="{FF2B5EF4-FFF2-40B4-BE49-F238E27FC236}">
                            <a16:creationId xmlns:a16="http://schemas.microsoft.com/office/drawing/2014/main" id="{197660E1-B677-CB7F-B13C-14F98F46D0B6}"/>
                          </a:ext>
                        </a:extLst>
                      </p:cNvPr>
                      <p:cNvSpPr/>
                      <p:nvPr/>
                    </p:nvSpPr>
                    <p:spPr>
                      <a:xfrm>
                        <a:off x="22672398" y="20872845"/>
                        <a:ext cx="2777809" cy="1110432"/>
                      </a:xfrm>
                      <a:custGeom>
                        <a:avLst/>
                        <a:gdLst>
                          <a:gd name="connsiteX0" fmla="*/ 0 w 2714802"/>
                          <a:gd name="connsiteY0" fmla="*/ 0 h 1096145"/>
                          <a:gd name="connsiteX1" fmla="*/ 709938 w 2714802"/>
                          <a:gd name="connsiteY1" fmla="*/ 511156 h 1096145"/>
                          <a:gd name="connsiteX2" fmla="*/ 965515 w 2714802"/>
                          <a:gd name="connsiteY2" fmla="*/ 505476 h 1096145"/>
                          <a:gd name="connsiteX3" fmla="*/ 965515 w 2714802"/>
                          <a:gd name="connsiteY3" fmla="*/ 567951 h 1096145"/>
                          <a:gd name="connsiteX4" fmla="*/ 2351314 w 2714802"/>
                          <a:gd name="connsiteY4" fmla="*/ 976875 h 1096145"/>
                          <a:gd name="connsiteX5" fmla="*/ 2623930 w 2714802"/>
                          <a:gd name="connsiteY5" fmla="*/ 204463 h 1096145"/>
                          <a:gd name="connsiteX6" fmla="*/ 2714802 w 2714802"/>
                          <a:gd name="connsiteY6" fmla="*/ 232860 h 1096145"/>
                          <a:gd name="connsiteX7" fmla="*/ 2334276 w 2714802"/>
                          <a:gd name="connsiteY7" fmla="*/ 1096145 h 1096145"/>
                          <a:gd name="connsiteX8" fmla="*/ 812169 w 2714802"/>
                          <a:gd name="connsiteY8" fmla="*/ 624746 h 1096145"/>
                          <a:gd name="connsiteX9" fmla="*/ 789451 w 2714802"/>
                          <a:gd name="connsiteY9" fmla="*/ 715618 h 1096145"/>
                          <a:gd name="connsiteX10" fmla="*/ 704258 w 2714802"/>
                          <a:gd name="connsiteY10" fmla="*/ 590669 h 1096145"/>
                          <a:gd name="connsiteX11" fmla="*/ 22718 w 2714802"/>
                          <a:gd name="connsiteY11" fmla="*/ 130629 h 1096145"/>
                          <a:gd name="connsiteX12" fmla="*/ 0 w 2714802"/>
                          <a:gd name="connsiteY12" fmla="*/ 0 h 1096145"/>
                          <a:gd name="connsiteX0" fmla="*/ 21732 w 2692084"/>
                          <a:gd name="connsiteY0" fmla="*/ 0 h 1080270"/>
                          <a:gd name="connsiteX1" fmla="*/ 687220 w 2692084"/>
                          <a:gd name="connsiteY1" fmla="*/ 495281 h 1080270"/>
                          <a:gd name="connsiteX2" fmla="*/ 942797 w 2692084"/>
                          <a:gd name="connsiteY2" fmla="*/ 489601 h 1080270"/>
                          <a:gd name="connsiteX3" fmla="*/ 942797 w 2692084"/>
                          <a:gd name="connsiteY3" fmla="*/ 552076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66733 w 2692084"/>
                          <a:gd name="connsiteY9" fmla="*/ 699743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699920 w 2692084"/>
                          <a:gd name="connsiteY1" fmla="*/ 471469 h 1080270"/>
                          <a:gd name="connsiteX2" fmla="*/ 942797 w 2692084"/>
                          <a:gd name="connsiteY2" fmla="*/ 489601 h 1080270"/>
                          <a:gd name="connsiteX3" fmla="*/ 942797 w 2692084"/>
                          <a:gd name="connsiteY3" fmla="*/ 552076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66733 w 2692084"/>
                          <a:gd name="connsiteY9" fmla="*/ 699743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42797 w 2692084"/>
                          <a:gd name="connsiteY2" fmla="*/ 489601 h 1080270"/>
                          <a:gd name="connsiteX3" fmla="*/ 942797 w 2692084"/>
                          <a:gd name="connsiteY3" fmla="*/ 552076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66733 w 2692084"/>
                          <a:gd name="connsiteY9" fmla="*/ 699743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50734 w 2692084"/>
                          <a:gd name="connsiteY2" fmla="*/ 488014 h 1080270"/>
                          <a:gd name="connsiteX3" fmla="*/ 942797 w 2692084"/>
                          <a:gd name="connsiteY3" fmla="*/ 552076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66733 w 2692084"/>
                          <a:gd name="connsiteY9" fmla="*/ 699743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50734 w 2692084"/>
                          <a:gd name="connsiteY2" fmla="*/ 488014 h 1080270"/>
                          <a:gd name="connsiteX3" fmla="*/ 931685 w 2692084"/>
                          <a:gd name="connsiteY3" fmla="*/ 529851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66733 w 2692084"/>
                          <a:gd name="connsiteY9" fmla="*/ 699743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50734 w 2692084"/>
                          <a:gd name="connsiteY2" fmla="*/ 488014 h 1080270"/>
                          <a:gd name="connsiteX3" fmla="*/ 931685 w 2692084"/>
                          <a:gd name="connsiteY3" fmla="*/ 529851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30220 w 2692084"/>
                          <a:gd name="connsiteY9" fmla="*/ 672756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50734 w 2692084"/>
                          <a:gd name="connsiteY2" fmla="*/ 488014 h 1080270"/>
                          <a:gd name="connsiteX3" fmla="*/ 931685 w 2692084"/>
                          <a:gd name="connsiteY3" fmla="*/ 529851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89451 w 2692084"/>
                          <a:gd name="connsiteY8" fmla="*/ 608871 h 1080270"/>
                          <a:gd name="connsiteX9" fmla="*/ 739745 w 2692084"/>
                          <a:gd name="connsiteY9" fmla="*/ 664818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50734 w 2692084"/>
                          <a:gd name="connsiteY2" fmla="*/ 488014 h 1080270"/>
                          <a:gd name="connsiteX3" fmla="*/ 931685 w 2692084"/>
                          <a:gd name="connsiteY3" fmla="*/ 529851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60876 w 2692084"/>
                          <a:gd name="connsiteY8" fmla="*/ 619984 h 1080270"/>
                          <a:gd name="connsiteX9" fmla="*/ 739745 w 2692084"/>
                          <a:gd name="connsiteY9" fmla="*/ 664818 h 1080270"/>
                          <a:gd name="connsiteX10" fmla="*/ 681540 w 2692084"/>
                          <a:gd name="connsiteY10" fmla="*/ 574794 h 1080270"/>
                          <a:gd name="connsiteX11" fmla="*/ 0 w 2692084"/>
                          <a:gd name="connsiteY11" fmla="*/ 114754 h 1080270"/>
                          <a:gd name="connsiteX12" fmla="*/ 21732 w 2692084"/>
                          <a:gd name="connsiteY12" fmla="*/ 0 h 1080270"/>
                          <a:gd name="connsiteX0" fmla="*/ 21732 w 2692084"/>
                          <a:gd name="connsiteY0" fmla="*/ 0 h 1080270"/>
                          <a:gd name="connsiteX1" fmla="*/ 715795 w 2692084"/>
                          <a:gd name="connsiteY1" fmla="*/ 482581 h 1080270"/>
                          <a:gd name="connsiteX2" fmla="*/ 950734 w 2692084"/>
                          <a:gd name="connsiteY2" fmla="*/ 488014 h 1080270"/>
                          <a:gd name="connsiteX3" fmla="*/ 931685 w 2692084"/>
                          <a:gd name="connsiteY3" fmla="*/ 529851 h 1080270"/>
                          <a:gd name="connsiteX4" fmla="*/ 2328596 w 2692084"/>
                          <a:gd name="connsiteY4" fmla="*/ 961000 h 1080270"/>
                          <a:gd name="connsiteX5" fmla="*/ 2601212 w 2692084"/>
                          <a:gd name="connsiteY5" fmla="*/ 188588 h 1080270"/>
                          <a:gd name="connsiteX6" fmla="*/ 2692084 w 2692084"/>
                          <a:gd name="connsiteY6" fmla="*/ 216985 h 1080270"/>
                          <a:gd name="connsiteX7" fmla="*/ 2311558 w 2692084"/>
                          <a:gd name="connsiteY7" fmla="*/ 1080270 h 1080270"/>
                          <a:gd name="connsiteX8" fmla="*/ 760876 w 2692084"/>
                          <a:gd name="connsiteY8" fmla="*/ 619984 h 1080270"/>
                          <a:gd name="connsiteX9" fmla="*/ 739745 w 2692084"/>
                          <a:gd name="connsiteY9" fmla="*/ 664818 h 1080270"/>
                          <a:gd name="connsiteX10" fmla="*/ 637090 w 2692084"/>
                          <a:gd name="connsiteY10" fmla="*/ 576381 h 1080270"/>
                          <a:gd name="connsiteX11" fmla="*/ 0 w 2692084"/>
                          <a:gd name="connsiteY11" fmla="*/ 114754 h 1080270"/>
                          <a:gd name="connsiteX12" fmla="*/ 21732 w 2692084"/>
                          <a:gd name="connsiteY12" fmla="*/ 0 h 1080270"/>
                          <a:gd name="connsiteX0" fmla="*/ 50307 w 2720659"/>
                          <a:gd name="connsiteY0" fmla="*/ 0 h 1080270"/>
                          <a:gd name="connsiteX1" fmla="*/ 744370 w 2720659"/>
                          <a:gd name="connsiteY1" fmla="*/ 482581 h 1080270"/>
                          <a:gd name="connsiteX2" fmla="*/ 979309 w 2720659"/>
                          <a:gd name="connsiteY2" fmla="*/ 488014 h 1080270"/>
                          <a:gd name="connsiteX3" fmla="*/ 960260 w 2720659"/>
                          <a:gd name="connsiteY3" fmla="*/ 529851 h 1080270"/>
                          <a:gd name="connsiteX4" fmla="*/ 2357171 w 2720659"/>
                          <a:gd name="connsiteY4" fmla="*/ 961000 h 1080270"/>
                          <a:gd name="connsiteX5" fmla="*/ 2629787 w 2720659"/>
                          <a:gd name="connsiteY5" fmla="*/ 188588 h 1080270"/>
                          <a:gd name="connsiteX6" fmla="*/ 2720659 w 2720659"/>
                          <a:gd name="connsiteY6" fmla="*/ 216985 h 1080270"/>
                          <a:gd name="connsiteX7" fmla="*/ 2340133 w 2720659"/>
                          <a:gd name="connsiteY7" fmla="*/ 1080270 h 1080270"/>
                          <a:gd name="connsiteX8" fmla="*/ 789451 w 2720659"/>
                          <a:gd name="connsiteY8" fmla="*/ 619984 h 1080270"/>
                          <a:gd name="connsiteX9" fmla="*/ 768320 w 2720659"/>
                          <a:gd name="connsiteY9" fmla="*/ 664818 h 1080270"/>
                          <a:gd name="connsiteX10" fmla="*/ 665665 w 2720659"/>
                          <a:gd name="connsiteY10" fmla="*/ 576381 h 1080270"/>
                          <a:gd name="connsiteX11" fmla="*/ 0 w 2720659"/>
                          <a:gd name="connsiteY11" fmla="*/ 103642 h 1080270"/>
                          <a:gd name="connsiteX12" fmla="*/ 50307 w 2720659"/>
                          <a:gd name="connsiteY12" fmla="*/ 0 h 1080270"/>
                          <a:gd name="connsiteX0" fmla="*/ 50307 w 2720659"/>
                          <a:gd name="connsiteY0" fmla="*/ 0 h 1080270"/>
                          <a:gd name="connsiteX1" fmla="*/ 744370 w 2720659"/>
                          <a:gd name="connsiteY1" fmla="*/ 482581 h 1080270"/>
                          <a:gd name="connsiteX2" fmla="*/ 979309 w 2720659"/>
                          <a:gd name="connsiteY2" fmla="*/ 488014 h 1080270"/>
                          <a:gd name="connsiteX3" fmla="*/ 960260 w 2720659"/>
                          <a:gd name="connsiteY3" fmla="*/ 529851 h 1080270"/>
                          <a:gd name="connsiteX4" fmla="*/ 2357171 w 2720659"/>
                          <a:gd name="connsiteY4" fmla="*/ 961000 h 1080270"/>
                          <a:gd name="connsiteX5" fmla="*/ 2629787 w 2720659"/>
                          <a:gd name="connsiteY5" fmla="*/ 188588 h 1080270"/>
                          <a:gd name="connsiteX6" fmla="*/ 2720659 w 2720659"/>
                          <a:gd name="connsiteY6" fmla="*/ 216985 h 1080270"/>
                          <a:gd name="connsiteX7" fmla="*/ 2340133 w 2720659"/>
                          <a:gd name="connsiteY7" fmla="*/ 1080270 h 1080270"/>
                          <a:gd name="connsiteX8" fmla="*/ 789451 w 2720659"/>
                          <a:gd name="connsiteY8" fmla="*/ 619984 h 1080270"/>
                          <a:gd name="connsiteX9" fmla="*/ 768320 w 2720659"/>
                          <a:gd name="connsiteY9" fmla="*/ 664818 h 1080270"/>
                          <a:gd name="connsiteX10" fmla="*/ 665665 w 2720659"/>
                          <a:gd name="connsiteY10" fmla="*/ 576381 h 1080270"/>
                          <a:gd name="connsiteX11" fmla="*/ 0 w 2720659"/>
                          <a:gd name="connsiteY11" fmla="*/ 98879 h 1080270"/>
                          <a:gd name="connsiteX12" fmla="*/ 50307 w 2720659"/>
                          <a:gd name="connsiteY12" fmla="*/ 0 h 1080270"/>
                          <a:gd name="connsiteX0" fmla="*/ 42369 w 2720659"/>
                          <a:gd name="connsiteY0" fmla="*/ 0 h 1089795"/>
                          <a:gd name="connsiteX1" fmla="*/ 744370 w 2720659"/>
                          <a:gd name="connsiteY1" fmla="*/ 492106 h 1089795"/>
                          <a:gd name="connsiteX2" fmla="*/ 979309 w 2720659"/>
                          <a:gd name="connsiteY2" fmla="*/ 497539 h 1089795"/>
                          <a:gd name="connsiteX3" fmla="*/ 960260 w 2720659"/>
                          <a:gd name="connsiteY3" fmla="*/ 539376 h 1089795"/>
                          <a:gd name="connsiteX4" fmla="*/ 2357171 w 2720659"/>
                          <a:gd name="connsiteY4" fmla="*/ 970525 h 1089795"/>
                          <a:gd name="connsiteX5" fmla="*/ 2629787 w 2720659"/>
                          <a:gd name="connsiteY5" fmla="*/ 198113 h 1089795"/>
                          <a:gd name="connsiteX6" fmla="*/ 2720659 w 2720659"/>
                          <a:gd name="connsiteY6" fmla="*/ 226510 h 1089795"/>
                          <a:gd name="connsiteX7" fmla="*/ 2340133 w 2720659"/>
                          <a:gd name="connsiteY7" fmla="*/ 1089795 h 1089795"/>
                          <a:gd name="connsiteX8" fmla="*/ 789451 w 2720659"/>
                          <a:gd name="connsiteY8" fmla="*/ 629509 h 1089795"/>
                          <a:gd name="connsiteX9" fmla="*/ 768320 w 2720659"/>
                          <a:gd name="connsiteY9" fmla="*/ 674343 h 1089795"/>
                          <a:gd name="connsiteX10" fmla="*/ 665665 w 2720659"/>
                          <a:gd name="connsiteY10" fmla="*/ 585906 h 1089795"/>
                          <a:gd name="connsiteX11" fmla="*/ 0 w 2720659"/>
                          <a:gd name="connsiteY11" fmla="*/ 108404 h 1089795"/>
                          <a:gd name="connsiteX12" fmla="*/ 42369 w 2720659"/>
                          <a:gd name="connsiteY12" fmla="*/ 0 h 1089795"/>
                          <a:gd name="connsiteX0" fmla="*/ 42369 w 2720659"/>
                          <a:gd name="connsiteY0" fmla="*/ 0 h 1089795"/>
                          <a:gd name="connsiteX1" fmla="*/ 744370 w 2720659"/>
                          <a:gd name="connsiteY1" fmla="*/ 492106 h 1089795"/>
                          <a:gd name="connsiteX2" fmla="*/ 979309 w 2720659"/>
                          <a:gd name="connsiteY2" fmla="*/ 497539 h 1089795"/>
                          <a:gd name="connsiteX3" fmla="*/ 960260 w 2720659"/>
                          <a:gd name="connsiteY3" fmla="*/ 539376 h 1089795"/>
                          <a:gd name="connsiteX4" fmla="*/ 2315896 w 2720659"/>
                          <a:gd name="connsiteY4" fmla="*/ 954650 h 1089795"/>
                          <a:gd name="connsiteX5" fmla="*/ 2629787 w 2720659"/>
                          <a:gd name="connsiteY5" fmla="*/ 198113 h 1089795"/>
                          <a:gd name="connsiteX6" fmla="*/ 2720659 w 2720659"/>
                          <a:gd name="connsiteY6" fmla="*/ 226510 h 1089795"/>
                          <a:gd name="connsiteX7" fmla="*/ 2340133 w 2720659"/>
                          <a:gd name="connsiteY7" fmla="*/ 1089795 h 1089795"/>
                          <a:gd name="connsiteX8" fmla="*/ 789451 w 2720659"/>
                          <a:gd name="connsiteY8" fmla="*/ 629509 h 1089795"/>
                          <a:gd name="connsiteX9" fmla="*/ 768320 w 2720659"/>
                          <a:gd name="connsiteY9" fmla="*/ 674343 h 1089795"/>
                          <a:gd name="connsiteX10" fmla="*/ 665665 w 2720659"/>
                          <a:gd name="connsiteY10" fmla="*/ 585906 h 1089795"/>
                          <a:gd name="connsiteX11" fmla="*/ 0 w 2720659"/>
                          <a:gd name="connsiteY11" fmla="*/ 108404 h 1089795"/>
                          <a:gd name="connsiteX12" fmla="*/ 42369 w 2720659"/>
                          <a:gd name="connsiteY12" fmla="*/ 0 h 1089795"/>
                          <a:gd name="connsiteX0" fmla="*/ 42369 w 2720659"/>
                          <a:gd name="connsiteY0" fmla="*/ 0 h 1089795"/>
                          <a:gd name="connsiteX1" fmla="*/ 744370 w 2720659"/>
                          <a:gd name="connsiteY1" fmla="*/ 492106 h 1089795"/>
                          <a:gd name="connsiteX2" fmla="*/ 979309 w 2720659"/>
                          <a:gd name="connsiteY2" fmla="*/ 497539 h 1089795"/>
                          <a:gd name="connsiteX3" fmla="*/ 960260 w 2720659"/>
                          <a:gd name="connsiteY3" fmla="*/ 539376 h 1089795"/>
                          <a:gd name="connsiteX4" fmla="*/ 2311133 w 2720659"/>
                          <a:gd name="connsiteY4" fmla="*/ 948300 h 1089795"/>
                          <a:gd name="connsiteX5" fmla="*/ 2629787 w 2720659"/>
                          <a:gd name="connsiteY5" fmla="*/ 198113 h 1089795"/>
                          <a:gd name="connsiteX6" fmla="*/ 2720659 w 2720659"/>
                          <a:gd name="connsiteY6" fmla="*/ 226510 h 1089795"/>
                          <a:gd name="connsiteX7" fmla="*/ 2340133 w 2720659"/>
                          <a:gd name="connsiteY7" fmla="*/ 1089795 h 1089795"/>
                          <a:gd name="connsiteX8" fmla="*/ 789451 w 2720659"/>
                          <a:gd name="connsiteY8" fmla="*/ 629509 h 1089795"/>
                          <a:gd name="connsiteX9" fmla="*/ 768320 w 2720659"/>
                          <a:gd name="connsiteY9" fmla="*/ 674343 h 1089795"/>
                          <a:gd name="connsiteX10" fmla="*/ 665665 w 2720659"/>
                          <a:gd name="connsiteY10" fmla="*/ 585906 h 1089795"/>
                          <a:gd name="connsiteX11" fmla="*/ 0 w 2720659"/>
                          <a:gd name="connsiteY11" fmla="*/ 108404 h 1089795"/>
                          <a:gd name="connsiteX12" fmla="*/ 42369 w 2720659"/>
                          <a:gd name="connsiteY12" fmla="*/ 0 h 1089795"/>
                          <a:gd name="connsiteX0" fmla="*/ 42369 w 2720659"/>
                          <a:gd name="connsiteY0" fmla="*/ 0 h 1110432"/>
                          <a:gd name="connsiteX1" fmla="*/ 744370 w 2720659"/>
                          <a:gd name="connsiteY1" fmla="*/ 492106 h 1110432"/>
                          <a:gd name="connsiteX2" fmla="*/ 979309 w 2720659"/>
                          <a:gd name="connsiteY2" fmla="*/ 497539 h 1110432"/>
                          <a:gd name="connsiteX3" fmla="*/ 960260 w 2720659"/>
                          <a:gd name="connsiteY3" fmla="*/ 539376 h 1110432"/>
                          <a:gd name="connsiteX4" fmla="*/ 2311133 w 2720659"/>
                          <a:gd name="connsiteY4" fmla="*/ 948300 h 1110432"/>
                          <a:gd name="connsiteX5" fmla="*/ 2629787 w 2720659"/>
                          <a:gd name="connsiteY5" fmla="*/ 198113 h 1110432"/>
                          <a:gd name="connsiteX6" fmla="*/ 2720659 w 2720659"/>
                          <a:gd name="connsiteY6" fmla="*/ 226510 h 1110432"/>
                          <a:gd name="connsiteX7" fmla="*/ 2378233 w 2720659"/>
                          <a:gd name="connsiteY7" fmla="*/ 1110432 h 1110432"/>
                          <a:gd name="connsiteX8" fmla="*/ 789451 w 2720659"/>
                          <a:gd name="connsiteY8" fmla="*/ 629509 h 1110432"/>
                          <a:gd name="connsiteX9" fmla="*/ 768320 w 2720659"/>
                          <a:gd name="connsiteY9" fmla="*/ 674343 h 1110432"/>
                          <a:gd name="connsiteX10" fmla="*/ 665665 w 2720659"/>
                          <a:gd name="connsiteY10" fmla="*/ 585906 h 1110432"/>
                          <a:gd name="connsiteX11" fmla="*/ 0 w 2720659"/>
                          <a:gd name="connsiteY11" fmla="*/ 108404 h 1110432"/>
                          <a:gd name="connsiteX12" fmla="*/ 42369 w 2720659"/>
                          <a:gd name="connsiteY12" fmla="*/ 0 h 1110432"/>
                          <a:gd name="connsiteX0" fmla="*/ 42369 w 2777809"/>
                          <a:gd name="connsiteY0" fmla="*/ 0 h 1110432"/>
                          <a:gd name="connsiteX1" fmla="*/ 744370 w 2777809"/>
                          <a:gd name="connsiteY1" fmla="*/ 492106 h 1110432"/>
                          <a:gd name="connsiteX2" fmla="*/ 979309 w 2777809"/>
                          <a:gd name="connsiteY2" fmla="*/ 497539 h 1110432"/>
                          <a:gd name="connsiteX3" fmla="*/ 960260 w 2777809"/>
                          <a:gd name="connsiteY3" fmla="*/ 539376 h 1110432"/>
                          <a:gd name="connsiteX4" fmla="*/ 2311133 w 2777809"/>
                          <a:gd name="connsiteY4" fmla="*/ 948300 h 1110432"/>
                          <a:gd name="connsiteX5" fmla="*/ 2629787 w 2777809"/>
                          <a:gd name="connsiteY5" fmla="*/ 198113 h 1110432"/>
                          <a:gd name="connsiteX6" fmla="*/ 2777809 w 2777809"/>
                          <a:gd name="connsiteY6" fmla="*/ 197935 h 1110432"/>
                          <a:gd name="connsiteX7" fmla="*/ 2378233 w 2777809"/>
                          <a:gd name="connsiteY7" fmla="*/ 1110432 h 1110432"/>
                          <a:gd name="connsiteX8" fmla="*/ 789451 w 2777809"/>
                          <a:gd name="connsiteY8" fmla="*/ 629509 h 1110432"/>
                          <a:gd name="connsiteX9" fmla="*/ 768320 w 2777809"/>
                          <a:gd name="connsiteY9" fmla="*/ 674343 h 1110432"/>
                          <a:gd name="connsiteX10" fmla="*/ 665665 w 2777809"/>
                          <a:gd name="connsiteY10" fmla="*/ 585906 h 1110432"/>
                          <a:gd name="connsiteX11" fmla="*/ 0 w 2777809"/>
                          <a:gd name="connsiteY11" fmla="*/ 108404 h 1110432"/>
                          <a:gd name="connsiteX12" fmla="*/ 42369 w 2777809"/>
                          <a:gd name="connsiteY12" fmla="*/ 0 h 1110432"/>
                          <a:gd name="connsiteX0" fmla="*/ 42369 w 2777809"/>
                          <a:gd name="connsiteY0" fmla="*/ 0 h 1110432"/>
                          <a:gd name="connsiteX1" fmla="*/ 744370 w 2777809"/>
                          <a:gd name="connsiteY1" fmla="*/ 492106 h 1110432"/>
                          <a:gd name="connsiteX2" fmla="*/ 979309 w 2777809"/>
                          <a:gd name="connsiteY2" fmla="*/ 497539 h 1110432"/>
                          <a:gd name="connsiteX3" fmla="*/ 960260 w 2777809"/>
                          <a:gd name="connsiteY3" fmla="*/ 539376 h 1110432"/>
                          <a:gd name="connsiteX4" fmla="*/ 2311133 w 2777809"/>
                          <a:gd name="connsiteY4" fmla="*/ 948300 h 1110432"/>
                          <a:gd name="connsiteX5" fmla="*/ 2658362 w 2777809"/>
                          <a:gd name="connsiteY5" fmla="*/ 145726 h 1110432"/>
                          <a:gd name="connsiteX6" fmla="*/ 2777809 w 2777809"/>
                          <a:gd name="connsiteY6" fmla="*/ 197935 h 1110432"/>
                          <a:gd name="connsiteX7" fmla="*/ 2378233 w 2777809"/>
                          <a:gd name="connsiteY7" fmla="*/ 1110432 h 1110432"/>
                          <a:gd name="connsiteX8" fmla="*/ 789451 w 2777809"/>
                          <a:gd name="connsiteY8" fmla="*/ 629509 h 1110432"/>
                          <a:gd name="connsiteX9" fmla="*/ 768320 w 2777809"/>
                          <a:gd name="connsiteY9" fmla="*/ 674343 h 1110432"/>
                          <a:gd name="connsiteX10" fmla="*/ 665665 w 2777809"/>
                          <a:gd name="connsiteY10" fmla="*/ 585906 h 1110432"/>
                          <a:gd name="connsiteX11" fmla="*/ 0 w 2777809"/>
                          <a:gd name="connsiteY11" fmla="*/ 108404 h 1110432"/>
                          <a:gd name="connsiteX12" fmla="*/ 42369 w 2777809"/>
                          <a:gd name="connsiteY12" fmla="*/ 0 h 1110432"/>
                          <a:gd name="connsiteX0" fmla="*/ 42369 w 2777809"/>
                          <a:gd name="connsiteY0" fmla="*/ 0 h 1110432"/>
                          <a:gd name="connsiteX1" fmla="*/ 744370 w 2777809"/>
                          <a:gd name="connsiteY1" fmla="*/ 492106 h 1110432"/>
                          <a:gd name="connsiteX2" fmla="*/ 979309 w 2777809"/>
                          <a:gd name="connsiteY2" fmla="*/ 497539 h 1110432"/>
                          <a:gd name="connsiteX3" fmla="*/ 960260 w 2777809"/>
                          <a:gd name="connsiteY3" fmla="*/ 539376 h 1110432"/>
                          <a:gd name="connsiteX4" fmla="*/ 2311133 w 2777809"/>
                          <a:gd name="connsiteY4" fmla="*/ 948300 h 1110432"/>
                          <a:gd name="connsiteX5" fmla="*/ 2658362 w 2777809"/>
                          <a:gd name="connsiteY5" fmla="*/ 145726 h 1110432"/>
                          <a:gd name="connsiteX6" fmla="*/ 2777809 w 2777809"/>
                          <a:gd name="connsiteY6" fmla="*/ 201110 h 1110432"/>
                          <a:gd name="connsiteX7" fmla="*/ 2378233 w 2777809"/>
                          <a:gd name="connsiteY7" fmla="*/ 1110432 h 1110432"/>
                          <a:gd name="connsiteX8" fmla="*/ 789451 w 2777809"/>
                          <a:gd name="connsiteY8" fmla="*/ 629509 h 1110432"/>
                          <a:gd name="connsiteX9" fmla="*/ 768320 w 2777809"/>
                          <a:gd name="connsiteY9" fmla="*/ 674343 h 1110432"/>
                          <a:gd name="connsiteX10" fmla="*/ 665665 w 2777809"/>
                          <a:gd name="connsiteY10" fmla="*/ 585906 h 1110432"/>
                          <a:gd name="connsiteX11" fmla="*/ 0 w 2777809"/>
                          <a:gd name="connsiteY11" fmla="*/ 108404 h 1110432"/>
                          <a:gd name="connsiteX12" fmla="*/ 42369 w 2777809"/>
                          <a:gd name="connsiteY12" fmla="*/ 0 h 11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7809" h="1110432">
                            <a:moveTo>
                              <a:pt x="42369" y="0"/>
                            </a:moveTo>
                            <a:lnTo>
                              <a:pt x="744370" y="492106"/>
                            </a:lnTo>
                            <a:lnTo>
                              <a:pt x="979309" y="497539"/>
                            </a:lnTo>
                            <a:lnTo>
                              <a:pt x="960260" y="539376"/>
                            </a:lnTo>
                            <a:lnTo>
                              <a:pt x="2311133" y="948300"/>
                            </a:lnTo>
                            <a:lnTo>
                              <a:pt x="2658362" y="145726"/>
                            </a:lnTo>
                            <a:lnTo>
                              <a:pt x="2777809" y="201110"/>
                            </a:lnTo>
                            <a:lnTo>
                              <a:pt x="2378233" y="1110432"/>
                            </a:lnTo>
                            <a:lnTo>
                              <a:pt x="789451" y="629509"/>
                            </a:lnTo>
                            <a:lnTo>
                              <a:pt x="768320" y="674343"/>
                            </a:lnTo>
                            <a:lnTo>
                              <a:pt x="665665" y="585906"/>
                            </a:lnTo>
                            <a:lnTo>
                              <a:pt x="0" y="108404"/>
                            </a:lnTo>
                            <a:lnTo>
                              <a:pt x="42369" y="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2" name="グループ化 361">
                        <a:extLst>
                          <a:ext uri="{FF2B5EF4-FFF2-40B4-BE49-F238E27FC236}">
                            <a16:creationId xmlns:a16="http://schemas.microsoft.com/office/drawing/2014/main" id="{F97445F4-2E5E-D240-EC00-53E5201A64CD}"/>
                          </a:ext>
                        </a:extLst>
                      </p:cNvPr>
                      <p:cNvGrpSpPr/>
                      <p:nvPr/>
                    </p:nvGrpSpPr>
                    <p:grpSpPr>
                      <a:xfrm>
                        <a:off x="22490545" y="21156820"/>
                        <a:ext cx="818342" cy="1070113"/>
                        <a:chOff x="22490545" y="21156820"/>
                        <a:chExt cx="818342" cy="1070113"/>
                      </a:xfrm>
                    </p:grpSpPr>
                    <p:sp>
                      <p:nvSpPr>
                        <p:cNvPr id="374" name="フリーフォーム: 図形 373">
                          <a:extLst>
                            <a:ext uri="{FF2B5EF4-FFF2-40B4-BE49-F238E27FC236}">
                              <a16:creationId xmlns:a16="http://schemas.microsoft.com/office/drawing/2014/main" id="{070299FA-E167-9AA2-0F34-10ACE069C698}"/>
                            </a:ext>
                          </a:extLst>
                        </p:cNvPr>
                        <p:cNvSpPr/>
                        <p:nvPr/>
                      </p:nvSpPr>
                      <p:spPr>
                        <a:xfrm>
                          <a:off x="22720695" y="21156820"/>
                          <a:ext cx="235858" cy="240620"/>
                        </a:xfrm>
                        <a:custGeom>
                          <a:avLst/>
                          <a:gdLst>
                            <a:gd name="connsiteX0" fmla="*/ 28397 w 266937"/>
                            <a:gd name="connsiteY0" fmla="*/ 0 h 261257"/>
                            <a:gd name="connsiteX1" fmla="*/ 28397 w 266937"/>
                            <a:gd name="connsiteY1" fmla="*/ 0 h 261257"/>
                            <a:gd name="connsiteX2" fmla="*/ 90872 w 266937"/>
                            <a:gd name="connsiteY2" fmla="*/ 28397 h 261257"/>
                            <a:gd name="connsiteX3" fmla="*/ 266937 w 266937"/>
                            <a:gd name="connsiteY3" fmla="*/ 96551 h 261257"/>
                            <a:gd name="connsiteX4" fmla="*/ 204462 w 266937"/>
                            <a:gd name="connsiteY4" fmla="*/ 261257 h 261257"/>
                            <a:gd name="connsiteX5" fmla="*/ 0 w 266937"/>
                            <a:gd name="connsiteY5" fmla="*/ 221500 h 261257"/>
                            <a:gd name="connsiteX6" fmla="*/ 62474 w 266937"/>
                            <a:gd name="connsiteY6" fmla="*/ 119269 h 261257"/>
                            <a:gd name="connsiteX7" fmla="*/ 5679 w 266937"/>
                            <a:gd name="connsiteY7" fmla="*/ 107910 h 261257"/>
                            <a:gd name="connsiteX8" fmla="*/ 28397 w 266937"/>
                            <a:gd name="connsiteY8" fmla="*/ 0 h 261257"/>
                            <a:gd name="connsiteX0" fmla="*/ 28397 w 266937"/>
                            <a:gd name="connsiteY0" fmla="*/ 0 h 246970"/>
                            <a:gd name="connsiteX1" fmla="*/ 28397 w 266937"/>
                            <a:gd name="connsiteY1" fmla="*/ 0 h 246970"/>
                            <a:gd name="connsiteX2" fmla="*/ 90872 w 266937"/>
                            <a:gd name="connsiteY2" fmla="*/ 28397 h 246970"/>
                            <a:gd name="connsiteX3" fmla="*/ 266937 w 266937"/>
                            <a:gd name="connsiteY3" fmla="*/ 96551 h 246970"/>
                            <a:gd name="connsiteX4" fmla="*/ 202875 w 266937"/>
                            <a:gd name="connsiteY4" fmla="*/ 246970 h 246970"/>
                            <a:gd name="connsiteX5" fmla="*/ 0 w 266937"/>
                            <a:gd name="connsiteY5" fmla="*/ 221500 h 246970"/>
                            <a:gd name="connsiteX6" fmla="*/ 62474 w 266937"/>
                            <a:gd name="connsiteY6" fmla="*/ 119269 h 246970"/>
                            <a:gd name="connsiteX7" fmla="*/ 5679 w 266937"/>
                            <a:gd name="connsiteY7" fmla="*/ 107910 h 246970"/>
                            <a:gd name="connsiteX8" fmla="*/ 28397 w 266937"/>
                            <a:gd name="connsiteY8" fmla="*/ 0 h 246970"/>
                            <a:gd name="connsiteX0" fmla="*/ 28397 w 266937"/>
                            <a:gd name="connsiteY0" fmla="*/ 0 h 246970"/>
                            <a:gd name="connsiteX1" fmla="*/ 28397 w 266937"/>
                            <a:gd name="connsiteY1" fmla="*/ 0 h 246970"/>
                            <a:gd name="connsiteX2" fmla="*/ 149610 w 266937"/>
                            <a:gd name="connsiteY2" fmla="*/ 29984 h 246970"/>
                            <a:gd name="connsiteX3" fmla="*/ 266937 w 266937"/>
                            <a:gd name="connsiteY3" fmla="*/ 96551 h 246970"/>
                            <a:gd name="connsiteX4" fmla="*/ 202875 w 266937"/>
                            <a:gd name="connsiteY4" fmla="*/ 246970 h 246970"/>
                            <a:gd name="connsiteX5" fmla="*/ 0 w 266937"/>
                            <a:gd name="connsiteY5" fmla="*/ 221500 h 246970"/>
                            <a:gd name="connsiteX6" fmla="*/ 62474 w 266937"/>
                            <a:gd name="connsiteY6" fmla="*/ 119269 h 246970"/>
                            <a:gd name="connsiteX7" fmla="*/ 5679 w 266937"/>
                            <a:gd name="connsiteY7" fmla="*/ 107910 h 246970"/>
                            <a:gd name="connsiteX8" fmla="*/ 28397 w 266937"/>
                            <a:gd name="connsiteY8" fmla="*/ 0 h 246970"/>
                            <a:gd name="connsiteX0" fmla="*/ 28397 w 266937"/>
                            <a:gd name="connsiteY0" fmla="*/ 0 h 246970"/>
                            <a:gd name="connsiteX1" fmla="*/ 28397 w 266937"/>
                            <a:gd name="connsiteY1" fmla="*/ 0 h 246970"/>
                            <a:gd name="connsiteX2" fmla="*/ 266937 w 266937"/>
                            <a:gd name="connsiteY2" fmla="*/ 96551 h 246970"/>
                            <a:gd name="connsiteX3" fmla="*/ 202875 w 266937"/>
                            <a:gd name="connsiteY3" fmla="*/ 246970 h 246970"/>
                            <a:gd name="connsiteX4" fmla="*/ 0 w 266937"/>
                            <a:gd name="connsiteY4" fmla="*/ 221500 h 246970"/>
                            <a:gd name="connsiteX5" fmla="*/ 62474 w 266937"/>
                            <a:gd name="connsiteY5" fmla="*/ 119269 h 246970"/>
                            <a:gd name="connsiteX6" fmla="*/ 5679 w 266937"/>
                            <a:gd name="connsiteY6" fmla="*/ 107910 h 246970"/>
                            <a:gd name="connsiteX7" fmla="*/ 28397 w 266937"/>
                            <a:gd name="connsiteY7" fmla="*/ 0 h 246970"/>
                            <a:gd name="connsiteX0" fmla="*/ 60147 w 266937"/>
                            <a:gd name="connsiteY0" fmla="*/ 12041 h 252661"/>
                            <a:gd name="connsiteX1" fmla="*/ 28397 w 266937"/>
                            <a:gd name="connsiteY1" fmla="*/ 5691 h 252661"/>
                            <a:gd name="connsiteX2" fmla="*/ 266937 w 266937"/>
                            <a:gd name="connsiteY2" fmla="*/ 102242 h 252661"/>
                            <a:gd name="connsiteX3" fmla="*/ 202875 w 266937"/>
                            <a:gd name="connsiteY3" fmla="*/ 252661 h 252661"/>
                            <a:gd name="connsiteX4" fmla="*/ 0 w 266937"/>
                            <a:gd name="connsiteY4" fmla="*/ 227191 h 252661"/>
                            <a:gd name="connsiteX5" fmla="*/ 62474 w 266937"/>
                            <a:gd name="connsiteY5" fmla="*/ 124960 h 252661"/>
                            <a:gd name="connsiteX6" fmla="*/ 5679 w 266937"/>
                            <a:gd name="connsiteY6" fmla="*/ 113601 h 252661"/>
                            <a:gd name="connsiteX7" fmla="*/ 60147 w 266937"/>
                            <a:gd name="connsiteY7" fmla="*/ 12041 h 252661"/>
                            <a:gd name="connsiteX0" fmla="*/ 63322 w 266937"/>
                            <a:gd name="connsiteY0" fmla="*/ 12041 h 252661"/>
                            <a:gd name="connsiteX1" fmla="*/ 28397 w 266937"/>
                            <a:gd name="connsiteY1" fmla="*/ 5691 h 252661"/>
                            <a:gd name="connsiteX2" fmla="*/ 266937 w 266937"/>
                            <a:gd name="connsiteY2" fmla="*/ 102242 h 252661"/>
                            <a:gd name="connsiteX3" fmla="*/ 202875 w 266937"/>
                            <a:gd name="connsiteY3" fmla="*/ 252661 h 252661"/>
                            <a:gd name="connsiteX4" fmla="*/ 0 w 266937"/>
                            <a:gd name="connsiteY4" fmla="*/ 227191 h 252661"/>
                            <a:gd name="connsiteX5" fmla="*/ 62474 w 266937"/>
                            <a:gd name="connsiteY5" fmla="*/ 124960 h 252661"/>
                            <a:gd name="connsiteX6" fmla="*/ 5679 w 266937"/>
                            <a:gd name="connsiteY6" fmla="*/ 113601 h 252661"/>
                            <a:gd name="connsiteX7" fmla="*/ 63322 w 266937"/>
                            <a:gd name="connsiteY7" fmla="*/ 12041 h 252661"/>
                            <a:gd name="connsiteX0" fmla="*/ 63322 w 266937"/>
                            <a:gd name="connsiteY0" fmla="*/ 12041 h 252661"/>
                            <a:gd name="connsiteX1" fmla="*/ 28397 w 266937"/>
                            <a:gd name="connsiteY1" fmla="*/ 5691 h 252661"/>
                            <a:gd name="connsiteX2" fmla="*/ 266937 w 266937"/>
                            <a:gd name="connsiteY2" fmla="*/ 102242 h 252661"/>
                            <a:gd name="connsiteX3" fmla="*/ 202875 w 266937"/>
                            <a:gd name="connsiteY3" fmla="*/ 252661 h 252661"/>
                            <a:gd name="connsiteX4" fmla="*/ 0 w 266937"/>
                            <a:gd name="connsiteY4" fmla="*/ 227191 h 252661"/>
                            <a:gd name="connsiteX5" fmla="*/ 62474 w 266937"/>
                            <a:gd name="connsiteY5" fmla="*/ 124960 h 252661"/>
                            <a:gd name="connsiteX6" fmla="*/ 31079 w 266937"/>
                            <a:gd name="connsiteY6" fmla="*/ 91376 h 252661"/>
                            <a:gd name="connsiteX7" fmla="*/ 63322 w 266937"/>
                            <a:gd name="connsiteY7" fmla="*/ 12041 h 252661"/>
                            <a:gd name="connsiteX0" fmla="*/ 63322 w 266937"/>
                            <a:gd name="connsiteY0" fmla="*/ 12041 h 252661"/>
                            <a:gd name="connsiteX1" fmla="*/ 28397 w 266937"/>
                            <a:gd name="connsiteY1" fmla="*/ 5691 h 252661"/>
                            <a:gd name="connsiteX2" fmla="*/ 266937 w 266937"/>
                            <a:gd name="connsiteY2" fmla="*/ 102242 h 252661"/>
                            <a:gd name="connsiteX3" fmla="*/ 202875 w 266937"/>
                            <a:gd name="connsiteY3" fmla="*/ 252661 h 252661"/>
                            <a:gd name="connsiteX4" fmla="*/ 0 w 266937"/>
                            <a:gd name="connsiteY4" fmla="*/ 227191 h 252661"/>
                            <a:gd name="connsiteX5" fmla="*/ 71999 w 266937"/>
                            <a:gd name="connsiteY5" fmla="*/ 107498 h 252661"/>
                            <a:gd name="connsiteX6" fmla="*/ 31079 w 266937"/>
                            <a:gd name="connsiteY6" fmla="*/ 91376 h 252661"/>
                            <a:gd name="connsiteX7" fmla="*/ 63322 w 266937"/>
                            <a:gd name="connsiteY7" fmla="*/ 12041 h 252661"/>
                            <a:gd name="connsiteX0" fmla="*/ 45424 w 249039"/>
                            <a:gd name="connsiteY0" fmla="*/ 12041 h 252661"/>
                            <a:gd name="connsiteX1" fmla="*/ 10499 w 249039"/>
                            <a:gd name="connsiteY1" fmla="*/ 5691 h 252661"/>
                            <a:gd name="connsiteX2" fmla="*/ 249039 w 249039"/>
                            <a:gd name="connsiteY2" fmla="*/ 102242 h 252661"/>
                            <a:gd name="connsiteX3" fmla="*/ 184977 w 249039"/>
                            <a:gd name="connsiteY3" fmla="*/ 252661 h 252661"/>
                            <a:gd name="connsiteX4" fmla="*/ 17027 w 249039"/>
                            <a:gd name="connsiteY4" fmla="*/ 192266 h 252661"/>
                            <a:gd name="connsiteX5" fmla="*/ 54101 w 249039"/>
                            <a:gd name="connsiteY5" fmla="*/ 107498 h 252661"/>
                            <a:gd name="connsiteX6" fmla="*/ 13181 w 249039"/>
                            <a:gd name="connsiteY6" fmla="*/ 91376 h 252661"/>
                            <a:gd name="connsiteX7" fmla="*/ 45424 w 249039"/>
                            <a:gd name="connsiteY7" fmla="*/ 12041 h 252661"/>
                            <a:gd name="connsiteX0" fmla="*/ 32243 w 235858"/>
                            <a:gd name="connsiteY0" fmla="*/ 0 h 240620"/>
                            <a:gd name="connsiteX1" fmla="*/ 235858 w 235858"/>
                            <a:gd name="connsiteY1" fmla="*/ 90201 h 240620"/>
                            <a:gd name="connsiteX2" fmla="*/ 171796 w 235858"/>
                            <a:gd name="connsiteY2" fmla="*/ 240620 h 240620"/>
                            <a:gd name="connsiteX3" fmla="*/ 3846 w 235858"/>
                            <a:gd name="connsiteY3" fmla="*/ 180225 h 240620"/>
                            <a:gd name="connsiteX4" fmla="*/ 40920 w 235858"/>
                            <a:gd name="connsiteY4" fmla="*/ 95457 h 240620"/>
                            <a:gd name="connsiteX5" fmla="*/ 0 w 235858"/>
                            <a:gd name="connsiteY5" fmla="*/ 79335 h 240620"/>
                            <a:gd name="connsiteX6" fmla="*/ 32243 w 235858"/>
                            <a:gd name="connsiteY6" fmla="*/ 0 h 240620"/>
                            <a:gd name="connsiteX0" fmla="*/ 32243 w 235858"/>
                            <a:gd name="connsiteY0" fmla="*/ 0 h 240620"/>
                            <a:gd name="connsiteX1" fmla="*/ 235858 w 235858"/>
                            <a:gd name="connsiteY1" fmla="*/ 90201 h 240620"/>
                            <a:gd name="connsiteX2" fmla="*/ 171796 w 235858"/>
                            <a:gd name="connsiteY2" fmla="*/ 240620 h 240620"/>
                            <a:gd name="connsiteX3" fmla="*/ 3846 w 235858"/>
                            <a:gd name="connsiteY3" fmla="*/ 180225 h 240620"/>
                            <a:gd name="connsiteX4" fmla="*/ 40920 w 235858"/>
                            <a:gd name="connsiteY4" fmla="*/ 95457 h 240620"/>
                            <a:gd name="connsiteX5" fmla="*/ 0 w 235858"/>
                            <a:gd name="connsiteY5" fmla="*/ 79335 h 240620"/>
                            <a:gd name="connsiteX6" fmla="*/ 32243 w 235858"/>
                            <a:gd name="connsiteY6" fmla="*/ 0 h 24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58" h="240620">
                              <a:moveTo>
                                <a:pt x="32243" y="0"/>
                              </a:moveTo>
                              <a:cubicBezTo>
                                <a:pt x="134050" y="45100"/>
                                <a:pt x="212599" y="50098"/>
                                <a:pt x="235858" y="90201"/>
                              </a:cubicBezTo>
                              <a:lnTo>
                                <a:pt x="171796" y="240620"/>
                              </a:lnTo>
                              <a:lnTo>
                                <a:pt x="3846" y="180225"/>
                              </a:lnTo>
                              <a:lnTo>
                                <a:pt x="40920" y="95457"/>
                              </a:lnTo>
                              <a:lnTo>
                                <a:pt x="0" y="79335"/>
                              </a:lnTo>
                              <a:lnTo>
                                <a:pt x="3224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フリーフォーム: 図形 374">
                          <a:extLst>
                            <a:ext uri="{FF2B5EF4-FFF2-40B4-BE49-F238E27FC236}">
                              <a16:creationId xmlns:a16="http://schemas.microsoft.com/office/drawing/2014/main" id="{C787CF5A-E00B-1698-F8C9-47E2657CAD04}"/>
                            </a:ext>
                          </a:extLst>
                        </p:cNvPr>
                        <p:cNvSpPr/>
                        <p:nvPr/>
                      </p:nvSpPr>
                      <p:spPr>
                        <a:xfrm>
                          <a:off x="22490545" y="21350778"/>
                          <a:ext cx="818342" cy="876155"/>
                        </a:xfrm>
                        <a:custGeom>
                          <a:avLst/>
                          <a:gdLst>
                            <a:gd name="connsiteX0" fmla="*/ 452582 w 818342"/>
                            <a:gd name="connsiteY0" fmla="*/ 79433 h 868218"/>
                            <a:gd name="connsiteX1" fmla="*/ 818342 w 818342"/>
                            <a:gd name="connsiteY1" fmla="*/ 221673 h 868218"/>
                            <a:gd name="connsiteX2" fmla="*/ 644699 w 818342"/>
                            <a:gd name="connsiteY2" fmla="*/ 639157 h 868218"/>
                            <a:gd name="connsiteX3" fmla="*/ 720437 w 818342"/>
                            <a:gd name="connsiteY3" fmla="*/ 663171 h 868218"/>
                            <a:gd name="connsiteX4" fmla="*/ 650240 w 818342"/>
                            <a:gd name="connsiteY4" fmla="*/ 868218 h 868218"/>
                            <a:gd name="connsiteX5" fmla="*/ 567113 w 818342"/>
                            <a:gd name="connsiteY5" fmla="*/ 851593 h 868218"/>
                            <a:gd name="connsiteX6" fmla="*/ 581891 w 818342"/>
                            <a:gd name="connsiteY6" fmla="*/ 807258 h 868218"/>
                            <a:gd name="connsiteX7" fmla="*/ 502459 w 818342"/>
                            <a:gd name="connsiteY7" fmla="*/ 781397 h 868218"/>
                            <a:gd name="connsiteX8" fmla="*/ 543099 w 818342"/>
                            <a:gd name="connsiteY8" fmla="*/ 683491 h 868218"/>
                            <a:gd name="connsiteX9" fmla="*/ 450735 w 818342"/>
                            <a:gd name="connsiteY9" fmla="*/ 648393 h 868218"/>
                            <a:gd name="connsiteX10" fmla="*/ 437804 w 818342"/>
                            <a:gd name="connsiteY10" fmla="*/ 687186 h 868218"/>
                            <a:gd name="connsiteX11" fmla="*/ 347288 w 818342"/>
                            <a:gd name="connsiteY11" fmla="*/ 659477 h 868218"/>
                            <a:gd name="connsiteX12" fmla="*/ 363913 w 818342"/>
                            <a:gd name="connsiteY12" fmla="*/ 620684 h 868218"/>
                            <a:gd name="connsiteX13" fmla="*/ 286328 w 818342"/>
                            <a:gd name="connsiteY13" fmla="*/ 589280 h 868218"/>
                            <a:gd name="connsiteX14" fmla="*/ 306648 w 818342"/>
                            <a:gd name="connsiteY14" fmla="*/ 500611 h 868218"/>
                            <a:gd name="connsiteX15" fmla="*/ 149630 w 818342"/>
                            <a:gd name="connsiteY15" fmla="*/ 430415 h 868218"/>
                            <a:gd name="connsiteX16" fmla="*/ 190270 w 818342"/>
                            <a:gd name="connsiteY16" fmla="*/ 350982 h 868218"/>
                            <a:gd name="connsiteX17" fmla="*/ 97906 w 818342"/>
                            <a:gd name="connsiteY17" fmla="*/ 314037 h 868218"/>
                            <a:gd name="connsiteX18" fmla="*/ 123768 w 818342"/>
                            <a:gd name="connsiteY18" fmla="*/ 275244 h 868218"/>
                            <a:gd name="connsiteX19" fmla="*/ 20320 w 818342"/>
                            <a:gd name="connsiteY19" fmla="*/ 253077 h 868218"/>
                            <a:gd name="connsiteX20" fmla="*/ 75739 w 818342"/>
                            <a:gd name="connsiteY20" fmla="*/ 116378 h 868218"/>
                            <a:gd name="connsiteX21" fmla="*/ 0 w 818342"/>
                            <a:gd name="connsiteY21" fmla="*/ 72044 h 868218"/>
                            <a:gd name="connsiteX22" fmla="*/ 33251 w 818342"/>
                            <a:gd name="connsiteY22" fmla="*/ 0 h 868218"/>
                            <a:gd name="connsiteX23" fmla="*/ 423026 w 818342"/>
                            <a:gd name="connsiteY23" fmla="*/ 157018 h 868218"/>
                            <a:gd name="connsiteX24" fmla="*/ 452582 w 818342"/>
                            <a:gd name="connsiteY24" fmla="*/ 79433 h 868218"/>
                            <a:gd name="connsiteX0" fmla="*/ 452582 w 818342"/>
                            <a:gd name="connsiteY0" fmla="*/ 79433 h 868218"/>
                            <a:gd name="connsiteX1" fmla="*/ 818342 w 818342"/>
                            <a:gd name="connsiteY1" fmla="*/ 221673 h 868218"/>
                            <a:gd name="connsiteX2" fmla="*/ 644699 w 818342"/>
                            <a:gd name="connsiteY2" fmla="*/ 639157 h 868218"/>
                            <a:gd name="connsiteX3" fmla="*/ 720437 w 818342"/>
                            <a:gd name="connsiteY3" fmla="*/ 663171 h 868218"/>
                            <a:gd name="connsiteX4" fmla="*/ 650240 w 818342"/>
                            <a:gd name="connsiteY4" fmla="*/ 868218 h 868218"/>
                            <a:gd name="connsiteX5" fmla="*/ 567113 w 818342"/>
                            <a:gd name="connsiteY5" fmla="*/ 851593 h 868218"/>
                            <a:gd name="connsiteX6" fmla="*/ 581891 w 818342"/>
                            <a:gd name="connsiteY6" fmla="*/ 807258 h 868218"/>
                            <a:gd name="connsiteX7" fmla="*/ 502459 w 818342"/>
                            <a:gd name="connsiteY7" fmla="*/ 781397 h 868218"/>
                            <a:gd name="connsiteX8" fmla="*/ 543099 w 818342"/>
                            <a:gd name="connsiteY8" fmla="*/ 683491 h 868218"/>
                            <a:gd name="connsiteX9" fmla="*/ 450735 w 818342"/>
                            <a:gd name="connsiteY9" fmla="*/ 648393 h 868218"/>
                            <a:gd name="connsiteX10" fmla="*/ 437804 w 818342"/>
                            <a:gd name="connsiteY10" fmla="*/ 687186 h 868218"/>
                            <a:gd name="connsiteX11" fmla="*/ 347288 w 818342"/>
                            <a:gd name="connsiteY11" fmla="*/ 659477 h 868218"/>
                            <a:gd name="connsiteX12" fmla="*/ 363913 w 818342"/>
                            <a:gd name="connsiteY12" fmla="*/ 620684 h 868218"/>
                            <a:gd name="connsiteX13" fmla="*/ 286328 w 818342"/>
                            <a:gd name="connsiteY13" fmla="*/ 589280 h 868218"/>
                            <a:gd name="connsiteX14" fmla="*/ 306648 w 818342"/>
                            <a:gd name="connsiteY14" fmla="*/ 500611 h 868218"/>
                            <a:gd name="connsiteX15" fmla="*/ 149630 w 818342"/>
                            <a:gd name="connsiteY15" fmla="*/ 430415 h 868218"/>
                            <a:gd name="connsiteX16" fmla="*/ 190270 w 818342"/>
                            <a:gd name="connsiteY16" fmla="*/ 350982 h 868218"/>
                            <a:gd name="connsiteX17" fmla="*/ 97906 w 818342"/>
                            <a:gd name="connsiteY17" fmla="*/ 314037 h 868218"/>
                            <a:gd name="connsiteX18" fmla="*/ 123768 w 818342"/>
                            <a:gd name="connsiteY18" fmla="*/ 275244 h 868218"/>
                            <a:gd name="connsiteX19" fmla="*/ 39370 w 818342"/>
                            <a:gd name="connsiteY19" fmla="*/ 245140 h 868218"/>
                            <a:gd name="connsiteX20" fmla="*/ 75739 w 818342"/>
                            <a:gd name="connsiteY20" fmla="*/ 116378 h 868218"/>
                            <a:gd name="connsiteX21" fmla="*/ 0 w 818342"/>
                            <a:gd name="connsiteY21" fmla="*/ 72044 h 868218"/>
                            <a:gd name="connsiteX22" fmla="*/ 33251 w 818342"/>
                            <a:gd name="connsiteY22" fmla="*/ 0 h 868218"/>
                            <a:gd name="connsiteX23" fmla="*/ 423026 w 818342"/>
                            <a:gd name="connsiteY23" fmla="*/ 157018 h 868218"/>
                            <a:gd name="connsiteX24" fmla="*/ 452582 w 818342"/>
                            <a:gd name="connsiteY24" fmla="*/ 79433 h 868218"/>
                            <a:gd name="connsiteX0" fmla="*/ 452582 w 818342"/>
                            <a:gd name="connsiteY0" fmla="*/ 79433 h 868218"/>
                            <a:gd name="connsiteX1" fmla="*/ 818342 w 818342"/>
                            <a:gd name="connsiteY1" fmla="*/ 221673 h 868218"/>
                            <a:gd name="connsiteX2" fmla="*/ 644699 w 818342"/>
                            <a:gd name="connsiteY2" fmla="*/ 639157 h 868218"/>
                            <a:gd name="connsiteX3" fmla="*/ 720437 w 818342"/>
                            <a:gd name="connsiteY3" fmla="*/ 663171 h 868218"/>
                            <a:gd name="connsiteX4" fmla="*/ 650240 w 818342"/>
                            <a:gd name="connsiteY4" fmla="*/ 868218 h 868218"/>
                            <a:gd name="connsiteX5" fmla="*/ 567113 w 818342"/>
                            <a:gd name="connsiteY5" fmla="*/ 851593 h 868218"/>
                            <a:gd name="connsiteX6" fmla="*/ 581891 w 818342"/>
                            <a:gd name="connsiteY6" fmla="*/ 807258 h 868218"/>
                            <a:gd name="connsiteX7" fmla="*/ 502459 w 818342"/>
                            <a:gd name="connsiteY7" fmla="*/ 781397 h 868218"/>
                            <a:gd name="connsiteX8" fmla="*/ 543099 w 818342"/>
                            <a:gd name="connsiteY8" fmla="*/ 683491 h 868218"/>
                            <a:gd name="connsiteX9" fmla="*/ 450735 w 818342"/>
                            <a:gd name="connsiteY9" fmla="*/ 648393 h 868218"/>
                            <a:gd name="connsiteX10" fmla="*/ 437804 w 818342"/>
                            <a:gd name="connsiteY10" fmla="*/ 687186 h 868218"/>
                            <a:gd name="connsiteX11" fmla="*/ 347288 w 818342"/>
                            <a:gd name="connsiteY11" fmla="*/ 659477 h 868218"/>
                            <a:gd name="connsiteX12" fmla="*/ 363913 w 818342"/>
                            <a:gd name="connsiteY12" fmla="*/ 620684 h 868218"/>
                            <a:gd name="connsiteX13" fmla="*/ 286328 w 818342"/>
                            <a:gd name="connsiteY13" fmla="*/ 589280 h 868218"/>
                            <a:gd name="connsiteX14" fmla="*/ 306648 w 818342"/>
                            <a:gd name="connsiteY14" fmla="*/ 500611 h 868218"/>
                            <a:gd name="connsiteX15" fmla="*/ 149630 w 818342"/>
                            <a:gd name="connsiteY15" fmla="*/ 430415 h 868218"/>
                            <a:gd name="connsiteX16" fmla="*/ 190270 w 818342"/>
                            <a:gd name="connsiteY16" fmla="*/ 350982 h 868218"/>
                            <a:gd name="connsiteX17" fmla="*/ 97906 w 818342"/>
                            <a:gd name="connsiteY17" fmla="*/ 314037 h 868218"/>
                            <a:gd name="connsiteX18" fmla="*/ 123768 w 818342"/>
                            <a:gd name="connsiteY18" fmla="*/ 275244 h 868218"/>
                            <a:gd name="connsiteX19" fmla="*/ 39370 w 818342"/>
                            <a:gd name="connsiteY19" fmla="*/ 245140 h 868218"/>
                            <a:gd name="connsiteX20" fmla="*/ 88439 w 818342"/>
                            <a:gd name="connsiteY20" fmla="*/ 121140 h 868218"/>
                            <a:gd name="connsiteX21" fmla="*/ 0 w 818342"/>
                            <a:gd name="connsiteY21" fmla="*/ 72044 h 868218"/>
                            <a:gd name="connsiteX22" fmla="*/ 33251 w 818342"/>
                            <a:gd name="connsiteY22" fmla="*/ 0 h 868218"/>
                            <a:gd name="connsiteX23" fmla="*/ 423026 w 818342"/>
                            <a:gd name="connsiteY23" fmla="*/ 157018 h 868218"/>
                            <a:gd name="connsiteX24" fmla="*/ 452582 w 818342"/>
                            <a:gd name="connsiteY24" fmla="*/ 79433 h 868218"/>
                            <a:gd name="connsiteX0" fmla="*/ 452582 w 818342"/>
                            <a:gd name="connsiteY0" fmla="*/ 79433 h 868218"/>
                            <a:gd name="connsiteX1" fmla="*/ 818342 w 818342"/>
                            <a:gd name="connsiteY1" fmla="*/ 221673 h 868218"/>
                            <a:gd name="connsiteX2" fmla="*/ 644699 w 818342"/>
                            <a:gd name="connsiteY2" fmla="*/ 639157 h 868218"/>
                            <a:gd name="connsiteX3" fmla="*/ 720437 w 818342"/>
                            <a:gd name="connsiteY3" fmla="*/ 663171 h 868218"/>
                            <a:gd name="connsiteX4" fmla="*/ 650240 w 818342"/>
                            <a:gd name="connsiteY4" fmla="*/ 868218 h 868218"/>
                            <a:gd name="connsiteX5" fmla="*/ 567113 w 818342"/>
                            <a:gd name="connsiteY5" fmla="*/ 851593 h 868218"/>
                            <a:gd name="connsiteX6" fmla="*/ 581891 w 818342"/>
                            <a:gd name="connsiteY6" fmla="*/ 807258 h 868218"/>
                            <a:gd name="connsiteX7" fmla="*/ 502459 w 818342"/>
                            <a:gd name="connsiteY7" fmla="*/ 781397 h 868218"/>
                            <a:gd name="connsiteX8" fmla="*/ 543099 w 818342"/>
                            <a:gd name="connsiteY8" fmla="*/ 683491 h 868218"/>
                            <a:gd name="connsiteX9" fmla="*/ 450735 w 818342"/>
                            <a:gd name="connsiteY9" fmla="*/ 648393 h 868218"/>
                            <a:gd name="connsiteX10" fmla="*/ 437804 w 818342"/>
                            <a:gd name="connsiteY10" fmla="*/ 687186 h 868218"/>
                            <a:gd name="connsiteX11" fmla="*/ 347288 w 818342"/>
                            <a:gd name="connsiteY11" fmla="*/ 659477 h 868218"/>
                            <a:gd name="connsiteX12" fmla="*/ 363913 w 818342"/>
                            <a:gd name="connsiteY12" fmla="*/ 620684 h 868218"/>
                            <a:gd name="connsiteX13" fmla="*/ 286328 w 818342"/>
                            <a:gd name="connsiteY13" fmla="*/ 589280 h 868218"/>
                            <a:gd name="connsiteX14" fmla="*/ 306648 w 818342"/>
                            <a:gd name="connsiteY14" fmla="*/ 500611 h 868218"/>
                            <a:gd name="connsiteX15" fmla="*/ 149630 w 818342"/>
                            <a:gd name="connsiteY15" fmla="*/ 430415 h 868218"/>
                            <a:gd name="connsiteX16" fmla="*/ 190270 w 818342"/>
                            <a:gd name="connsiteY16" fmla="*/ 350982 h 868218"/>
                            <a:gd name="connsiteX17" fmla="*/ 97906 w 818342"/>
                            <a:gd name="connsiteY17" fmla="*/ 314037 h 868218"/>
                            <a:gd name="connsiteX18" fmla="*/ 123768 w 818342"/>
                            <a:gd name="connsiteY18" fmla="*/ 275244 h 868218"/>
                            <a:gd name="connsiteX19" fmla="*/ 39370 w 818342"/>
                            <a:gd name="connsiteY19" fmla="*/ 245140 h 868218"/>
                            <a:gd name="connsiteX20" fmla="*/ 88439 w 818342"/>
                            <a:gd name="connsiteY20" fmla="*/ 121140 h 868218"/>
                            <a:gd name="connsiteX21" fmla="*/ 0 w 818342"/>
                            <a:gd name="connsiteY21" fmla="*/ 84744 h 868218"/>
                            <a:gd name="connsiteX22" fmla="*/ 33251 w 818342"/>
                            <a:gd name="connsiteY22" fmla="*/ 0 h 868218"/>
                            <a:gd name="connsiteX23" fmla="*/ 423026 w 818342"/>
                            <a:gd name="connsiteY23" fmla="*/ 157018 h 868218"/>
                            <a:gd name="connsiteX24" fmla="*/ 452582 w 818342"/>
                            <a:gd name="connsiteY24" fmla="*/ 79433 h 868218"/>
                            <a:gd name="connsiteX0" fmla="*/ 452582 w 818342"/>
                            <a:gd name="connsiteY0" fmla="*/ 79433 h 868218"/>
                            <a:gd name="connsiteX1" fmla="*/ 818342 w 818342"/>
                            <a:gd name="connsiteY1" fmla="*/ 221673 h 868218"/>
                            <a:gd name="connsiteX2" fmla="*/ 644699 w 818342"/>
                            <a:gd name="connsiteY2" fmla="*/ 639157 h 868218"/>
                            <a:gd name="connsiteX3" fmla="*/ 720437 w 818342"/>
                            <a:gd name="connsiteY3" fmla="*/ 663171 h 868218"/>
                            <a:gd name="connsiteX4" fmla="*/ 650240 w 818342"/>
                            <a:gd name="connsiteY4" fmla="*/ 868218 h 868218"/>
                            <a:gd name="connsiteX5" fmla="*/ 567113 w 818342"/>
                            <a:gd name="connsiteY5" fmla="*/ 851593 h 868218"/>
                            <a:gd name="connsiteX6" fmla="*/ 581891 w 818342"/>
                            <a:gd name="connsiteY6" fmla="*/ 807258 h 868218"/>
                            <a:gd name="connsiteX7" fmla="*/ 502459 w 818342"/>
                            <a:gd name="connsiteY7" fmla="*/ 781397 h 868218"/>
                            <a:gd name="connsiteX8" fmla="*/ 543099 w 818342"/>
                            <a:gd name="connsiteY8" fmla="*/ 683491 h 868218"/>
                            <a:gd name="connsiteX9" fmla="*/ 450735 w 818342"/>
                            <a:gd name="connsiteY9" fmla="*/ 648393 h 868218"/>
                            <a:gd name="connsiteX10" fmla="*/ 437804 w 818342"/>
                            <a:gd name="connsiteY10" fmla="*/ 687186 h 868218"/>
                            <a:gd name="connsiteX11" fmla="*/ 347288 w 818342"/>
                            <a:gd name="connsiteY11" fmla="*/ 659477 h 868218"/>
                            <a:gd name="connsiteX12" fmla="*/ 363913 w 818342"/>
                            <a:gd name="connsiteY12" fmla="*/ 620684 h 868218"/>
                            <a:gd name="connsiteX13" fmla="*/ 286328 w 818342"/>
                            <a:gd name="connsiteY13" fmla="*/ 589280 h 868218"/>
                            <a:gd name="connsiteX14" fmla="*/ 306648 w 818342"/>
                            <a:gd name="connsiteY14" fmla="*/ 500611 h 868218"/>
                            <a:gd name="connsiteX15" fmla="*/ 149630 w 818342"/>
                            <a:gd name="connsiteY15" fmla="*/ 430415 h 868218"/>
                            <a:gd name="connsiteX16" fmla="*/ 190270 w 818342"/>
                            <a:gd name="connsiteY16" fmla="*/ 350982 h 868218"/>
                            <a:gd name="connsiteX17" fmla="*/ 97906 w 818342"/>
                            <a:gd name="connsiteY17" fmla="*/ 314037 h 868218"/>
                            <a:gd name="connsiteX18" fmla="*/ 123768 w 818342"/>
                            <a:gd name="connsiteY18" fmla="*/ 275244 h 868218"/>
                            <a:gd name="connsiteX19" fmla="*/ 39370 w 818342"/>
                            <a:gd name="connsiteY19" fmla="*/ 245140 h 868218"/>
                            <a:gd name="connsiteX20" fmla="*/ 86852 w 818342"/>
                            <a:gd name="connsiteY20" fmla="*/ 119553 h 868218"/>
                            <a:gd name="connsiteX21" fmla="*/ 0 w 818342"/>
                            <a:gd name="connsiteY21" fmla="*/ 84744 h 868218"/>
                            <a:gd name="connsiteX22" fmla="*/ 33251 w 818342"/>
                            <a:gd name="connsiteY22" fmla="*/ 0 h 868218"/>
                            <a:gd name="connsiteX23" fmla="*/ 423026 w 818342"/>
                            <a:gd name="connsiteY23" fmla="*/ 157018 h 868218"/>
                            <a:gd name="connsiteX24" fmla="*/ 452582 w 818342"/>
                            <a:gd name="connsiteY24" fmla="*/ 79433 h 868218"/>
                            <a:gd name="connsiteX0" fmla="*/ 452582 w 818342"/>
                            <a:gd name="connsiteY0" fmla="*/ 79433 h 868218"/>
                            <a:gd name="connsiteX1" fmla="*/ 818342 w 818342"/>
                            <a:gd name="connsiteY1" fmla="*/ 221673 h 868218"/>
                            <a:gd name="connsiteX2" fmla="*/ 644699 w 818342"/>
                            <a:gd name="connsiteY2" fmla="*/ 639157 h 868218"/>
                            <a:gd name="connsiteX3" fmla="*/ 720437 w 818342"/>
                            <a:gd name="connsiteY3" fmla="*/ 663171 h 868218"/>
                            <a:gd name="connsiteX4" fmla="*/ 650240 w 818342"/>
                            <a:gd name="connsiteY4" fmla="*/ 868218 h 868218"/>
                            <a:gd name="connsiteX5" fmla="*/ 567113 w 818342"/>
                            <a:gd name="connsiteY5" fmla="*/ 851593 h 868218"/>
                            <a:gd name="connsiteX6" fmla="*/ 581891 w 818342"/>
                            <a:gd name="connsiteY6" fmla="*/ 807258 h 868218"/>
                            <a:gd name="connsiteX7" fmla="*/ 502459 w 818342"/>
                            <a:gd name="connsiteY7" fmla="*/ 781397 h 868218"/>
                            <a:gd name="connsiteX8" fmla="*/ 543099 w 818342"/>
                            <a:gd name="connsiteY8" fmla="*/ 683491 h 868218"/>
                            <a:gd name="connsiteX9" fmla="*/ 450735 w 818342"/>
                            <a:gd name="connsiteY9" fmla="*/ 648393 h 868218"/>
                            <a:gd name="connsiteX10" fmla="*/ 437804 w 818342"/>
                            <a:gd name="connsiteY10" fmla="*/ 687186 h 868218"/>
                            <a:gd name="connsiteX11" fmla="*/ 347288 w 818342"/>
                            <a:gd name="connsiteY11" fmla="*/ 659477 h 868218"/>
                            <a:gd name="connsiteX12" fmla="*/ 363913 w 818342"/>
                            <a:gd name="connsiteY12" fmla="*/ 620684 h 868218"/>
                            <a:gd name="connsiteX13" fmla="*/ 286328 w 818342"/>
                            <a:gd name="connsiteY13" fmla="*/ 589280 h 868218"/>
                            <a:gd name="connsiteX14" fmla="*/ 312998 w 818342"/>
                            <a:gd name="connsiteY14" fmla="*/ 500611 h 868218"/>
                            <a:gd name="connsiteX15" fmla="*/ 149630 w 818342"/>
                            <a:gd name="connsiteY15" fmla="*/ 430415 h 868218"/>
                            <a:gd name="connsiteX16" fmla="*/ 190270 w 818342"/>
                            <a:gd name="connsiteY16" fmla="*/ 350982 h 868218"/>
                            <a:gd name="connsiteX17" fmla="*/ 97906 w 818342"/>
                            <a:gd name="connsiteY17" fmla="*/ 314037 h 868218"/>
                            <a:gd name="connsiteX18" fmla="*/ 123768 w 818342"/>
                            <a:gd name="connsiteY18" fmla="*/ 275244 h 868218"/>
                            <a:gd name="connsiteX19" fmla="*/ 39370 w 818342"/>
                            <a:gd name="connsiteY19" fmla="*/ 245140 h 868218"/>
                            <a:gd name="connsiteX20" fmla="*/ 86852 w 818342"/>
                            <a:gd name="connsiteY20" fmla="*/ 119553 h 868218"/>
                            <a:gd name="connsiteX21" fmla="*/ 0 w 818342"/>
                            <a:gd name="connsiteY21" fmla="*/ 84744 h 868218"/>
                            <a:gd name="connsiteX22" fmla="*/ 33251 w 818342"/>
                            <a:gd name="connsiteY22" fmla="*/ 0 h 868218"/>
                            <a:gd name="connsiteX23" fmla="*/ 423026 w 818342"/>
                            <a:gd name="connsiteY23" fmla="*/ 157018 h 868218"/>
                            <a:gd name="connsiteX24" fmla="*/ 452582 w 818342"/>
                            <a:gd name="connsiteY24" fmla="*/ 79433 h 868218"/>
                            <a:gd name="connsiteX0" fmla="*/ 452582 w 818342"/>
                            <a:gd name="connsiteY0" fmla="*/ 79433 h 876155"/>
                            <a:gd name="connsiteX1" fmla="*/ 818342 w 818342"/>
                            <a:gd name="connsiteY1" fmla="*/ 221673 h 876155"/>
                            <a:gd name="connsiteX2" fmla="*/ 644699 w 818342"/>
                            <a:gd name="connsiteY2" fmla="*/ 639157 h 876155"/>
                            <a:gd name="connsiteX3" fmla="*/ 720437 w 818342"/>
                            <a:gd name="connsiteY3" fmla="*/ 663171 h 876155"/>
                            <a:gd name="connsiteX4" fmla="*/ 642303 w 818342"/>
                            <a:gd name="connsiteY4" fmla="*/ 876155 h 876155"/>
                            <a:gd name="connsiteX5" fmla="*/ 567113 w 818342"/>
                            <a:gd name="connsiteY5" fmla="*/ 851593 h 876155"/>
                            <a:gd name="connsiteX6" fmla="*/ 581891 w 818342"/>
                            <a:gd name="connsiteY6" fmla="*/ 807258 h 876155"/>
                            <a:gd name="connsiteX7" fmla="*/ 502459 w 818342"/>
                            <a:gd name="connsiteY7" fmla="*/ 781397 h 876155"/>
                            <a:gd name="connsiteX8" fmla="*/ 543099 w 818342"/>
                            <a:gd name="connsiteY8" fmla="*/ 683491 h 876155"/>
                            <a:gd name="connsiteX9" fmla="*/ 450735 w 818342"/>
                            <a:gd name="connsiteY9" fmla="*/ 648393 h 876155"/>
                            <a:gd name="connsiteX10" fmla="*/ 437804 w 818342"/>
                            <a:gd name="connsiteY10" fmla="*/ 687186 h 876155"/>
                            <a:gd name="connsiteX11" fmla="*/ 347288 w 818342"/>
                            <a:gd name="connsiteY11" fmla="*/ 659477 h 876155"/>
                            <a:gd name="connsiteX12" fmla="*/ 363913 w 818342"/>
                            <a:gd name="connsiteY12" fmla="*/ 620684 h 876155"/>
                            <a:gd name="connsiteX13" fmla="*/ 286328 w 818342"/>
                            <a:gd name="connsiteY13" fmla="*/ 589280 h 876155"/>
                            <a:gd name="connsiteX14" fmla="*/ 312998 w 818342"/>
                            <a:gd name="connsiteY14" fmla="*/ 500611 h 876155"/>
                            <a:gd name="connsiteX15" fmla="*/ 149630 w 818342"/>
                            <a:gd name="connsiteY15" fmla="*/ 430415 h 876155"/>
                            <a:gd name="connsiteX16" fmla="*/ 190270 w 818342"/>
                            <a:gd name="connsiteY16" fmla="*/ 350982 h 876155"/>
                            <a:gd name="connsiteX17" fmla="*/ 97906 w 818342"/>
                            <a:gd name="connsiteY17" fmla="*/ 314037 h 876155"/>
                            <a:gd name="connsiteX18" fmla="*/ 123768 w 818342"/>
                            <a:gd name="connsiteY18" fmla="*/ 275244 h 876155"/>
                            <a:gd name="connsiteX19" fmla="*/ 39370 w 818342"/>
                            <a:gd name="connsiteY19" fmla="*/ 245140 h 876155"/>
                            <a:gd name="connsiteX20" fmla="*/ 86852 w 818342"/>
                            <a:gd name="connsiteY20" fmla="*/ 119553 h 876155"/>
                            <a:gd name="connsiteX21" fmla="*/ 0 w 818342"/>
                            <a:gd name="connsiteY21" fmla="*/ 84744 h 876155"/>
                            <a:gd name="connsiteX22" fmla="*/ 33251 w 818342"/>
                            <a:gd name="connsiteY22" fmla="*/ 0 h 876155"/>
                            <a:gd name="connsiteX23" fmla="*/ 423026 w 818342"/>
                            <a:gd name="connsiteY23" fmla="*/ 157018 h 876155"/>
                            <a:gd name="connsiteX24" fmla="*/ 452582 w 818342"/>
                            <a:gd name="connsiteY24" fmla="*/ 79433 h 876155"/>
                            <a:gd name="connsiteX0" fmla="*/ 452582 w 818342"/>
                            <a:gd name="connsiteY0" fmla="*/ 79433 h 876155"/>
                            <a:gd name="connsiteX1" fmla="*/ 818342 w 818342"/>
                            <a:gd name="connsiteY1" fmla="*/ 221673 h 876155"/>
                            <a:gd name="connsiteX2" fmla="*/ 644699 w 818342"/>
                            <a:gd name="connsiteY2" fmla="*/ 639157 h 876155"/>
                            <a:gd name="connsiteX3" fmla="*/ 725199 w 818342"/>
                            <a:gd name="connsiteY3" fmla="*/ 666346 h 876155"/>
                            <a:gd name="connsiteX4" fmla="*/ 642303 w 818342"/>
                            <a:gd name="connsiteY4" fmla="*/ 876155 h 876155"/>
                            <a:gd name="connsiteX5" fmla="*/ 567113 w 818342"/>
                            <a:gd name="connsiteY5" fmla="*/ 851593 h 876155"/>
                            <a:gd name="connsiteX6" fmla="*/ 581891 w 818342"/>
                            <a:gd name="connsiteY6" fmla="*/ 807258 h 876155"/>
                            <a:gd name="connsiteX7" fmla="*/ 502459 w 818342"/>
                            <a:gd name="connsiteY7" fmla="*/ 781397 h 876155"/>
                            <a:gd name="connsiteX8" fmla="*/ 543099 w 818342"/>
                            <a:gd name="connsiteY8" fmla="*/ 683491 h 876155"/>
                            <a:gd name="connsiteX9" fmla="*/ 450735 w 818342"/>
                            <a:gd name="connsiteY9" fmla="*/ 648393 h 876155"/>
                            <a:gd name="connsiteX10" fmla="*/ 437804 w 818342"/>
                            <a:gd name="connsiteY10" fmla="*/ 687186 h 876155"/>
                            <a:gd name="connsiteX11" fmla="*/ 347288 w 818342"/>
                            <a:gd name="connsiteY11" fmla="*/ 659477 h 876155"/>
                            <a:gd name="connsiteX12" fmla="*/ 363913 w 818342"/>
                            <a:gd name="connsiteY12" fmla="*/ 620684 h 876155"/>
                            <a:gd name="connsiteX13" fmla="*/ 286328 w 818342"/>
                            <a:gd name="connsiteY13" fmla="*/ 589280 h 876155"/>
                            <a:gd name="connsiteX14" fmla="*/ 312998 w 818342"/>
                            <a:gd name="connsiteY14" fmla="*/ 500611 h 876155"/>
                            <a:gd name="connsiteX15" fmla="*/ 149630 w 818342"/>
                            <a:gd name="connsiteY15" fmla="*/ 430415 h 876155"/>
                            <a:gd name="connsiteX16" fmla="*/ 190270 w 818342"/>
                            <a:gd name="connsiteY16" fmla="*/ 350982 h 876155"/>
                            <a:gd name="connsiteX17" fmla="*/ 97906 w 818342"/>
                            <a:gd name="connsiteY17" fmla="*/ 314037 h 876155"/>
                            <a:gd name="connsiteX18" fmla="*/ 123768 w 818342"/>
                            <a:gd name="connsiteY18" fmla="*/ 275244 h 876155"/>
                            <a:gd name="connsiteX19" fmla="*/ 39370 w 818342"/>
                            <a:gd name="connsiteY19" fmla="*/ 245140 h 876155"/>
                            <a:gd name="connsiteX20" fmla="*/ 86852 w 818342"/>
                            <a:gd name="connsiteY20" fmla="*/ 119553 h 876155"/>
                            <a:gd name="connsiteX21" fmla="*/ 0 w 818342"/>
                            <a:gd name="connsiteY21" fmla="*/ 84744 h 876155"/>
                            <a:gd name="connsiteX22" fmla="*/ 33251 w 818342"/>
                            <a:gd name="connsiteY22" fmla="*/ 0 h 876155"/>
                            <a:gd name="connsiteX23" fmla="*/ 423026 w 818342"/>
                            <a:gd name="connsiteY23" fmla="*/ 157018 h 876155"/>
                            <a:gd name="connsiteX24" fmla="*/ 452582 w 818342"/>
                            <a:gd name="connsiteY24" fmla="*/ 79433 h 8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8342" h="876155">
                              <a:moveTo>
                                <a:pt x="452582" y="79433"/>
                              </a:moveTo>
                              <a:lnTo>
                                <a:pt x="818342" y="221673"/>
                              </a:lnTo>
                              <a:lnTo>
                                <a:pt x="644699" y="639157"/>
                              </a:lnTo>
                              <a:lnTo>
                                <a:pt x="725199" y="666346"/>
                              </a:lnTo>
                              <a:lnTo>
                                <a:pt x="642303" y="876155"/>
                              </a:lnTo>
                              <a:lnTo>
                                <a:pt x="567113" y="851593"/>
                              </a:lnTo>
                              <a:lnTo>
                                <a:pt x="581891" y="807258"/>
                              </a:lnTo>
                              <a:lnTo>
                                <a:pt x="502459" y="781397"/>
                              </a:lnTo>
                              <a:lnTo>
                                <a:pt x="543099" y="683491"/>
                              </a:lnTo>
                              <a:lnTo>
                                <a:pt x="450735" y="648393"/>
                              </a:lnTo>
                              <a:lnTo>
                                <a:pt x="437804" y="687186"/>
                              </a:lnTo>
                              <a:lnTo>
                                <a:pt x="347288" y="659477"/>
                              </a:lnTo>
                              <a:lnTo>
                                <a:pt x="363913" y="620684"/>
                              </a:lnTo>
                              <a:lnTo>
                                <a:pt x="286328" y="589280"/>
                              </a:lnTo>
                              <a:lnTo>
                                <a:pt x="312998" y="500611"/>
                              </a:lnTo>
                              <a:lnTo>
                                <a:pt x="149630" y="430415"/>
                              </a:lnTo>
                              <a:lnTo>
                                <a:pt x="190270" y="350982"/>
                              </a:lnTo>
                              <a:lnTo>
                                <a:pt x="97906" y="314037"/>
                              </a:lnTo>
                              <a:lnTo>
                                <a:pt x="123768" y="275244"/>
                              </a:lnTo>
                              <a:lnTo>
                                <a:pt x="39370" y="245140"/>
                              </a:lnTo>
                              <a:lnTo>
                                <a:pt x="86852" y="119553"/>
                              </a:lnTo>
                              <a:lnTo>
                                <a:pt x="0" y="84744"/>
                              </a:lnTo>
                              <a:lnTo>
                                <a:pt x="33251" y="0"/>
                              </a:lnTo>
                              <a:lnTo>
                                <a:pt x="423026" y="157018"/>
                              </a:lnTo>
                              <a:lnTo>
                                <a:pt x="452582" y="79433"/>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3" name="グループ化 362">
                        <a:extLst>
                          <a:ext uri="{FF2B5EF4-FFF2-40B4-BE49-F238E27FC236}">
                            <a16:creationId xmlns:a16="http://schemas.microsoft.com/office/drawing/2014/main" id="{62C0836B-388F-4B2E-7645-E80397403DF1}"/>
                          </a:ext>
                        </a:extLst>
                      </p:cNvPr>
                      <p:cNvGrpSpPr/>
                      <p:nvPr/>
                    </p:nvGrpSpPr>
                    <p:grpSpPr>
                      <a:xfrm>
                        <a:off x="22094825" y="21934489"/>
                        <a:ext cx="326118" cy="355599"/>
                        <a:chOff x="22094825" y="21934489"/>
                        <a:chExt cx="326118" cy="355599"/>
                      </a:xfrm>
                    </p:grpSpPr>
                    <p:sp>
                      <p:nvSpPr>
                        <p:cNvPr id="371" name="フリーフォーム: 図形 370">
                          <a:extLst>
                            <a:ext uri="{FF2B5EF4-FFF2-40B4-BE49-F238E27FC236}">
                              <a16:creationId xmlns:a16="http://schemas.microsoft.com/office/drawing/2014/main" id="{DCA1D3E8-0EC4-047B-B7B7-909B4C6DDC3B}"/>
                            </a:ext>
                          </a:extLst>
                        </p:cNvPr>
                        <p:cNvSpPr/>
                        <p:nvPr/>
                      </p:nvSpPr>
                      <p:spPr>
                        <a:xfrm>
                          <a:off x="22112287" y="21934489"/>
                          <a:ext cx="123825" cy="98424"/>
                        </a:xfrm>
                        <a:custGeom>
                          <a:avLst/>
                          <a:gdLst>
                            <a:gd name="connsiteX0" fmla="*/ 104775 w 117475"/>
                            <a:gd name="connsiteY0" fmla="*/ 0 h 90487"/>
                            <a:gd name="connsiteX1" fmla="*/ 117475 w 117475"/>
                            <a:gd name="connsiteY1" fmla="*/ 50800 h 90487"/>
                            <a:gd name="connsiteX2" fmla="*/ 38100 w 117475"/>
                            <a:gd name="connsiteY2" fmla="*/ 90487 h 90487"/>
                            <a:gd name="connsiteX3" fmla="*/ 0 w 117475"/>
                            <a:gd name="connsiteY3" fmla="*/ 65087 h 90487"/>
                            <a:gd name="connsiteX4" fmla="*/ 104775 w 117475"/>
                            <a:gd name="connsiteY4" fmla="*/ 0 h 90487"/>
                            <a:gd name="connsiteX0" fmla="*/ 104775 w 117475"/>
                            <a:gd name="connsiteY0" fmla="*/ 0 h 98424"/>
                            <a:gd name="connsiteX1" fmla="*/ 117475 w 117475"/>
                            <a:gd name="connsiteY1" fmla="*/ 50800 h 98424"/>
                            <a:gd name="connsiteX2" fmla="*/ 34925 w 117475"/>
                            <a:gd name="connsiteY2" fmla="*/ 98424 h 98424"/>
                            <a:gd name="connsiteX3" fmla="*/ 0 w 117475"/>
                            <a:gd name="connsiteY3" fmla="*/ 65087 h 98424"/>
                            <a:gd name="connsiteX4" fmla="*/ 104775 w 117475"/>
                            <a:gd name="connsiteY4" fmla="*/ 0 h 98424"/>
                            <a:gd name="connsiteX0" fmla="*/ 114300 w 127000"/>
                            <a:gd name="connsiteY0" fmla="*/ 0 h 98424"/>
                            <a:gd name="connsiteX1" fmla="*/ 127000 w 127000"/>
                            <a:gd name="connsiteY1" fmla="*/ 50800 h 98424"/>
                            <a:gd name="connsiteX2" fmla="*/ 44450 w 127000"/>
                            <a:gd name="connsiteY2" fmla="*/ 98424 h 98424"/>
                            <a:gd name="connsiteX3" fmla="*/ 0 w 127000"/>
                            <a:gd name="connsiteY3" fmla="*/ 63500 h 98424"/>
                            <a:gd name="connsiteX4" fmla="*/ 114300 w 127000"/>
                            <a:gd name="connsiteY4" fmla="*/ 0 h 98424"/>
                            <a:gd name="connsiteX0" fmla="*/ 114300 w 127000"/>
                            <a:gd name="connsiteY0" fmla="*/ 0 h 98424"/>
                            <a:gd name="connsiteX1" fmla="*/ 127000 w 127000"/>
                            <a:gd name="connsiteY1" fmla="*/ 50800 h 98424"/>
                            <a:gd name="connsiteX2" fmla="*/ 44450 w 127000"/>
                            <a:gd name="connsiteY2" fmla="*/ 98424 h 98424"/>
                            <a:gd name="connsiteX3" fmla="*/ 0 w 127000"/>
                            <a:gd name="connsiteY3" fmla="*/ 63500 h 98424"/>
                            <a:gd name="connsiteX4" fmla="*/ 114300 w 127000"/>
                            <a:gd name="connsiteY4" fmla="*/ 0 h 98424"/>
                            <a:gd name="connsiteX0" fmla="*/ 114300 w 123825"/>
                            <a:gd name="connsiteY0" fmla="*/ 0 h 98424"/>
                            <a:gd name="connsiteX1" fmla="*/ 123825 w 123825"/>
                            <a:gd name="connsiteY1" fmla="*/ 50800 h 98424"/>
                            <a:gd name="connsiteX2" fmla="*/ 44450 w 123825"/>
                            <a:gd name="connsiteY2" fmla="*/ 98424 h 98424"/>
                            <a:gd name="connsiteX3" fmla="*/ 0 w 123825"/>
                            <a:gd name="connsiteY3" fmla="*/ 63500 h 98424"/>
                            <a:gd name="connsiteX4" fmla="*/ 114300 w 123825"/>
                            <a:gd name="connsiteY4" fmla="*/ 0 h 98424"/>
                            <a:gd name="connsiteX0" fmla="*/ 114300 w 123825"/>
                            <a:gd name="connsiteY0" fmla="*/ 0 h 98424"/>
                            <a:gd name="connsiteX1" fmla="*/ 123825 w 123825"/>
                            <a:gd name="connsiteY1" fmla="*/ 50800 h 98424"/>
                            <a:gd name="connsiteX2" fmla="*/ 42863 w 123825"/>
                            <a:gd name="connsiteY2" fmla="*/ 98424 h 98424"/>
                            <a:gd name="connsiteX3" fmla="*/ 0 w 123825"/>
                            <a:gd name="connsiteY3" fmla="*/ 63500 h 98424"/>
                            <a:gd name="connsiteX4" fmla="*/ 114300 w 123825"/>
                            <a:gd name="connsiteY4" fmla="*/ 0 h 98424"/>
                            <a:gd name="connsiteX0" fmla="*/ 114300 w 123825"/>
                            <a:gd name="connsiteY0" fmla="*/ 0 h 98424"/>
                            <a:gd name="connsiteX1" fmla="*/ 123825 w 123825"/>
                            <a:gd name="connsiteY1" fmla="*/ 50800 h 98424"/>
                            <a:gd name="connsiteX2" fmla="*/ 42863 w 123825"/>
                            <a:gd name="connsiteY2" fmla="*/ 98424 h 98424"/>
                            <a:gd name="connsiteX3" fmla="*/ 0 w 123825"/>
                            <a:gd name="connsiteY3" fmla="*/ 63500 h 98424"/>
                            <a:gd name="connsiteX4" fmla="*/ 114300 w 123825"/>
                            <a:gd name="connsiteY4" fmla="*/ 0 h 98424"/>
                            <a:gd name="connsiteX0" fmla="*/ 114300 w 123825"/>
                            <a:gd name="connsiteY0" fmla="*/ 0 h 98424"/>
                            <a:gd name="connsiteX1" fmla="*/ 123825 w 123825"/>
                            <a:gd name="connsiteY1" fmla="*/ 50800 h 98424"/>
                            <a:gd name="connsiteX2" fmla="*/ 42863 w 123825"/>
                            <a:gd name="connsiteY2" fmla="*/ 98424 h 98424"/>
                            <a:gd name="connsiteX3" fmla="*/ 0 w 123825"/>
                            <a:gd name="connsiteY3" fmla="*/ 63500 h 98424"/>
                            <a:gd name="connsiteX4" fmla="*/ 114300 w 123825"/>
                            <a:gd name="connsiteY4" fmla="*/ 0 h 98424"/>
                            <a:gd name="connsiteX0" fmla="*/ 114300 w 123825"/>
                            <a:gd name="connsiteY0" fmla="*/ 0 h 98424"/>
                            <a:gd name="connsiteX1" fmla="*/ 123825 w 123825"/>
                            <a:gd name="connsiteY1" fmla="*/ 50800 h 98424"/>
                            <a:gd name="connsiteX2" fmla="*/ 42863 w 123825"/>
                            <a:gd name="connsiteY2" fmla="*/ 98424 h 98424"/>
                            <a:gd name="connsiteX3" fmla="*/ 0 w 123825"/>
                            <a:gd name="connsiteY3" fmla="*/ 63500 h 98424"/>
                            <a:gd name="connsiteX4" fmla="*/ 114300 w 123825"/>
                            <a:gd name="connsiteY4" fmla="*/ 0 h 9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98424">
                              <a:moveTo>
                                <a:pt x="114300" y="0"/>
                              </a:moveTo>
                              <a:lnTo>
                                <a:pt x="123825" y="50800"/>
                              </a:lnTo>
                              <a:lnTo>
                                <a:pt x="42863" y="98424"/>
                              </a:lnTo>
                              <a:lnTo>
                                <a:pt x="0" y="63500"/>
                              </a:lnTo>
                              <a:cubicBezTo>
                                <a:pt x="38100" y="15346"/>
                                <a:pt x="66675" y="8467"/>
                                <a:pt x="114300"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フリーフォーム: 図形 371">
                          <a:extLst>
                            <a:ext uri="{FF2B5EF4-FFF2-40B4-BE49-F238E27FC236}">
                              <a16:creationId xmlns:a16="http://schemas.microsoft.com/office/drawing/2014/main" id="{E01BDF92-0DA7-76F2-8FDE-F15856909797}"/>
                            </a:ext>
                          </a:extLst>
                        </p:cNvPr>
                        <p:cNvSpPr/>
                        <p:nvPr/>
                      </p:nvSpPr>
                      <p:spPr>
                        <a:xfrm>
                          <a:off x="22275801" y="22021800"/>
                          <a:ext cx="145142" cy="261938"/>
                        </a:xfrm>
                        <a:custGeom>
                          <a:avLst/>
                          <a:gdLst>
                            <a:gd name="connsiteX0" fmla="*/ 79375 w 79375"/>
                            <a:gd name="connsiteY0" fmla="*/ 0 h 246063"/>
                            <a:gd name="connsiteX1" fmla="*/ 52388 w 79375"/>
                            <a:gd name="connsiteY1" fmla="*/ 246063 h 246063"/>
                            <a:gd name="connsiteX2" fmla="*/ 7938 w 79375"/>
                            <a:gd name="connsiteY2" fmla="*/ 212725 h 246063"/>
                            <a:gd name="connsiteX3" fmla="*/ 34925 w 79375"/>
                            <a:gd name="connsiteY3" fmla="*/ 168275 h 246063"/>
                            <a:gd name="connsiteX4" fmla="*/ 0 w 79375"/>
                            <a:gd name="connsiteY4" fmla="*/ 158750 h 246063"/>
                            <a:gd name="connsiteX5" fmla="*/ 7938 w 79375"/>
                            <a:gd name="connsiteY5" fmla="*/ 50800 h 246063"/>
                            <a:gd name="connsiteX6" fmla="*/ 42863 w 79375"/>
                            <a:gd name="connsiteY6" fmla="*/ 47625 h 246063"/>
                            <a:gd name="connsiteX7" fmla="*/ 79375 w 79375"/>
                            <a:gd name="connsiteY7" fmla="*/ 0 h 246063"/>
                            <a:gd name="connsiteX0" fmla="*/ 79375 w 79375"/>
                            <a:gd name="connsiteY0" fmla="*/ 0 h 261938"/>
                            <a:gd name="connsiteX1" fmla="*/ 52388 w 79375"/>
                            <a:gd name="connsiteY1" fmla="*/ 261938 h 261938"/>
                            <a:gd name="connsiteX2" fmla="*/ 7938 w 79375"/>
                            <a:gd name="connsiteY2" fmla="*/ 228600 h 261938"/>
                            <a:gd name="connsiteX3" fmla="*/ 34925 w 79375"/>
                            <a:gd name="connsiteY3" fmla="*/ 184150 h 261938"/>
                            <a:gd name="connsiteX4" fmla="*/ 0 w 79375"/>
                            <a:gd name="connsiteY4" fmla="*/ 174625 h 261938"/>
                            <a:gd name="connsiteX5" fmla="*/ 7938 w 79375"/>
                            <a:gd name="connsiteY5" fmla="*/ 66675 h 261938"/>
                            <a:gd name="connsiteX6" fmla="*/ 42863 w 79375"/>
                            <a:gd name="connsiteY6" fmla="*/ 63500 h 261938"/>
                            <a:gd name="connsiteX7" fmla="*/ 79375 w 79375"/>
                            <a:gd name="connsiteY7" fmla="*/ 0 h 261938"/>
                            <a:gd name="connsiteX0" fmla="*/ 79375 w 79375"/>
                            <a:gd name="connsiteY0" fmla="*/ 0 h 261938"/>
                            <a:gd name="connsiteX1" fmla="*/ 53976 w 79375"/>
                            <a:gd name="connsiteY1" fmla="*/ 261938 h 261938"/>
                            <a:gd name="connsiteX2" fmla="*/ 7938 w 79375"/>
                            <a:gd name="connsiteY2" fmla="*/ 228600 h 261938"/>
                            <a:gd name="connsiteX3" fmla="*/ 34925 w 79375"/>
                            <a:gd name="connsiteY3" fmla="*/ 184150 h 261938"/>
                            <a:gd name="connsiteX4" fmla="*/ 0 w 79375"/>
                            <a:gd name="connsiteY4" fmla="*/ 174625 h 261938"/>
                            <a:gd name="connsiteX5" fmla="*/ 7938 w 79375"/>
                            <a:gd name="connsiteY5" fmla="*/ 66675 h 261938"/>
                            <a:gd name="connsiteX6" fmla="*/ 42863 w 79375"/>
                            <a:gd name="connsiteY6" fmla="*/ 63500 h 261938"/>
                            <a:gd name="connsiteX7" fmla="*/ 79375 w 79375"/>
                            <a:gd name="connsiteY7" fmla="*/ 0 h 261938"/>
                            <a:gd name="connsiteX0" fmla="*/ 79375 w 79375"/>
                            <a:gd name="connsiteY0" fmla="*/ 0 h 261938"/>
                            <a:gd name="connsiteX1" fmla="*/ 53976 w 79375"/>
                            <a:gd name="connsiteY1" fmla="*/ 261938 h 261938"/>
                            <a:gd name="connsiteX2" fmla="*/ 12700 w 79375"/>
                            <a:gd name="connsiteY2" fmla="*/ 215900 h 261938"/>
                            <a:gd name="connsiteX3" fmla="*/ 34925 w 79375"/>
                            <a:gd name="connsiteY3" fmla="*/ 184150 h 261938"/>
                            <a:gd name="connsiteX4" fmla="*/ 0 w 79375"/>
                            <a:gd name="connsiteY4" fmla="*/ 174625 h 261938"/>
                            <a:gd name="connsiteX5" fmla="*/ 7938 w 79375"/>
                            <a:gd name="connsiteY5" fmla="*/ 66675 h 261938"/>
                            <a:gd name="connsiteX6" fmla="*/ 42863 w 79375"/>
                            <a:gd name="connsiteY6" fmla="*/ 63500 h 261938"/>
                            <a:gd name="connsiteX7" fmla="*/ 79375 w 79375"/>
                            <a:gd name="connsiteY7" fmla="*/ 0 h 261938"/>
                            <a:gd name="connsiteX0" fmla="*/ 79375 w 79375"/>
                            <a:gd name="connsiteY0" fmla="*/ 0 h 261938"/>
                            <a:gd name="connsiteX1" fmla="*/ 53976 w 79375"/>
                            <a:gd name="connsiteY1" fmla="*/ 261938 h 261938"/>
                            <a:gd name="connsiteX2" fmla="*/ 12700 w 79375"/>
                            <a:gd name="connsiteY2" fmla="*/ 215900 h 261938"/>
                            <a:gd name="connsiteX3" fmla="*/ 34925 w 79375"/>
                            <a:gd name="connsiteY3" fmla="*/ 173038 h 261938"/>
                            <a:gd name="connsiteX4" fmla="*/ 0 w 79375"/>
                            <a:gd name="connsiteY4" fmla="*/ 174625 h 261938"/>
                            <a:gd name="connsiteX5" fmla="*/ 7938 w 79375"/>
                            <a:gd name="connsiteY5" fmla="*/ 66675 h 261938"/>
                            <a:gd name="connsiteX6" fmla="*/ 42863 w 79375"/>
                            <a:gd name="connsiteY6" fmla="*/ 63500 h 261938"/>
                            <a:gd name="connsiteX7" fmla="*/ 79375 w 79375"/>
                            <a:gd name="connsiteY7" fmla="*/ 0 h 261938"/>
                            <a:gd name="connsiteX0" fmla="*/ 79375 w 129164"/>
                            <a:gd name="connsiteY0" fmla="*/ 0 h 261938"/>
                            <a:gd name="connsiteX1" fmla="*/ 53976 w 129164"/>
                            <a:gd name="connsiteY1" fmla="*/ 261938 h 261938"/>
                            <a:gd name="connsiteX2" fmla="*/ 12700 w 129164"/>
                            <a:gd name="connsiteY2" fmla="*/ 215900 h 261938"/>
                            <a:gd name="connsiteX3" fmla="*/ 34925 w 129164"/>
                            <a:gd name="connsiteY3" fmla="*/ 173038 h 261938"/>
                            <a:gd name="connsiteX4" fmla="*/ 0 w 129164"/>
                            <a:gd name="connsiteY4" fmla="*/ 174625 h 261938"/>
                            <a:gd name="connsiteX5" fmla="*/ 7938 w 129164"/>
                            <a:gd name="connsiteY5" fmla="*/ 66675 h 261938"/>
                            <a:gd name="connsiteX6" fmla="*/ 42863 w 129164"/>
                            <a:gd name="connsiteY6" fmla="*/ 63500 h 261938"/>
                            <a:gd name="connsiteX7" fmla="*/ 79375 w 129164"/>
                            <a:gd name="connsiteY7" fmla="*/ 0 h 261938"/>
                            <a:gd name="connsiteX0" fmla="*/ 79375 w 145142"/>
                            <a:gd name="connsiteY0" fmla="*/ 0 h 261938"/>
                            <a:gd name="connsiteX1" fmla="*/ 53976 w 145142"/>
                            <a:gd name="connsiteY1" fmla="*/ 261938 h 261938"/>
                            <a:gd name="connsiteX2" fmla="*/ 12700 w 145142"/>
                            <a:gd name="connsiteY2" fmla="*/ 215900 h 261938"/>
                            <a:gd name="connsiteX3" fmla="*/ 34925 w 145142"/>
                            <a:gd name="connsiteY3" fmla="*/ 173038 h 261938"/>
                            <a:gd name="connsiteX4" fmla="*/ 0 w 145142"/>
                            <a:gd name="connsiteY4" fmla="*/ 174625 h 261938"/>
                            <a:gd name="connsiteX5" fmla="*/ 7938 w 145142"/>
                            <a:gd name="connsiteY5" fmla="*/ 66675 h 261938"/>
                            <a:gd name="connsiteX6" fmla="*/ 42863 w 145142"/>
                            <a:gd name="connsiteY6" fmla="*/ 63500 h 261938"/>
                            <a:gd name="connsiteX7" fmla="*/ 79375 w 145142"/>
                            <a:gd name="connsiteY7"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142" h="261938">
                              <a:moveTo>
                                <a:pt x="79375" y="0"/>
                              </a:moveTo>
                              <a:cubicBezTo>
                                <a:pt x="201084" y="111125"/>
                                <a:pt x="130704" y="217487"/>
                                <a:pt x="53976" y="261938"/>
                              </a:cubicBezTo>
                              <a:lnTo>
                                <a:pt x="12700" y="215900"/>
                              </a:lnTo>
                              <a:lnTo>
                                <a:pt x="34925" y="173038"/>
                              </a:lnTo>
                              <a:lnTo>
                                <a:pt x="0" y="174625"/>
                              </a:lnTo>
                              <a:lnTo>
                                <a:pt x="7938" y="66675"/>
                              </a:lnTo>
                              <a:lnTo>
                                <a:pt x="42863" y="63500"/>
                              </a:lnTo>
                              <a:lnTo>
                                <a:pt x="79375"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フリーフォーム: 図形 372">
                          <a:extLst>
                            <a:ext uri="{FF2B5EF4-FFF2-40B4-BE49-F238E27FC236}">
                              <a16:creationId xmlns:a16="http://schemas.microsoft.com/office/drawing/2014/main" id="{EE7C1719-4FD0-4A75-FE1C-4A14A84DE4AA}"/>
                            </a:ext>
                          </a:extLst>
                        </p:cNvPr>
                        <p:cNvSpPr/>
                        <p:nvPr/>
                      </p:nvSpPr>
                      <p:spPr>
                        <a:xfrm>
                          <a:off x="22094825" y="22013863"/>
                          <a:ext cx="185737" cy="276225"/>
                        </a:xfrm>
                        <a:custGeom>
                          <a:avLst/>
                          <a:gdLst>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52400 w 171450"/>
                            <a:gd name="connsiteY9" fmla="*/ 179387 h 276225"/>
                            <a:gd name="connsiteX10" fmla="*/ 144463 w 171450"/>
                            <a:gd name="connsiteY10" fmla="*/ 87312 h 276225"/>
                            <a:gd name="connsiteX11" fmla="*/ 155575 w 171450"/>
                            <a:gd name="connsiteY11" fmla="*/ 76200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65100 w 171450"/>
                            <a:gd name="connsiteY9" fmla="*/ 171449 h 276225"/>
                            <a:gd name="connsiteX10" fmla="*/ 144463 w 171450"/>
                            <a:gd name="connsiteY10" fmla="*/ 87312 h 276225"/>
                            <a:gd name="connsiteX11" fmla="*/ 155575 w 171450"/>
                            <a:gd name="connsiteY11" fmla="*/ 76200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65100 w 171450"/>
                            <a:gd name="connsiteY9" fmla="*/ 171449 h 276225"/>
                            <a:gd name="connsiteX10" fmla="*/ 144463 w 171450"/>
                            <a:gd name="connsiteY10" fmla="*/ 87312 h 276225"/>
                            <a:gd name="connsiteX11" fmla="*/ 150813 w 171450"/>
                            <a:gd name="connsiteY11" fmla="*/ 115888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65100 w 171450"/>
                            <a:gd name="connsiteY9" fmla="*/ 171449 h 276225"/>
                            <a:gd name="connsiteX10" fmla="*/ 144463 w 171450"/>
                            <a:gd name="connsiteY10" fmla="*/ 87312 h 276225"/>
                            <a:gd name="connsiteX11" fmla="*/ 123825 w 171450"/>
                            <a:gd name="connsiteY11" fmla="*/ 134938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65100 w 171450"/>
                            <a:gd name="connsiteY9" fmla="*/ 171449 h 276225"/>
                            <a:gd name="connsiteX10" fmla="*/ 171450 w 171450"/>
                            <a:gd name="connsiteY10" fmla="*/ 82549 h 276225"/>
                            <a:gd name="connsiteX11" fmla="*/ 123825 w 171450"/>
                            <a:gd name="connsiteY11" fmla="*/ 134938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65100 w 171450"/>
                            <a:gd name="connsiteY9" fmla="*/ 171449 h 276225"/>
                            <a:gd name="connsiteX10" fmla="*/ 171450 w 171450"/>
                            <a:gd name="connsiteY10" fmla="*/ 82549 h 276225"/>
                            <a:gd name="connsiteX11" fmla="*/ 125413 w 171450"/>
                            <a:gd name="connsiteY11" fmla="*/ 85726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1450"/>
                            <a:gd name="connsiteY0" fmla="*/ 39687 h 276225"/>
                            <a:gd name="connsiteX1" fmla="*/ 0 w 171450"/>
                            <a:gd name="connsiteY1" fmla="*/ 114300 h 276225"/>
                            <a:gd name="connsiteX2" fmla="*/ 0 w 171450"/>
                            <a:gd name="connsiteY2" fmla="*/ 134937 h 276225"/>
                            <a:gd name="connsiteX3" fmla="*/ 34925 w 171450"/>
                            <a:gd name="connsiteY3" fmla="*/ 193675 h 276225"/>
                            <a:gd name="connsiteX4" fmla="*/ 49213 w 171450"/>
                            <a:gd name="connsiteY4" fmla="*/ 242887 h 276225"/>
                            <a:gd name="connsiteX5" fmla="*/ 96838 w 171450"/>
                            <a:gd name="connsiteY5" fmla="*/ 276225 h 276225"/>
                            <a:gd name="connsiteX6" fmla="*/ 114300 w 171450"/>
                            <a:gd name="connsiteY6" fmla="*/ 265112 h 276225"/>
                            <a:gd name="connsiteX7" fmla="*/ 115888 w 171450"/>
                            <a:gd name="connsiteY7" fmla="*/ 228600 h 276225"/>
                            <a:gd name="connsiteX8" fmla="*/ 150813 w 171450"/>
                            <a:gd name="connsiteY8" fmla="*/ 219075 h 276225"/>
                            <a:gd name="connsiteX9" fmla="*/ 165100 w 171450"/>
                            <a:gd name="connsiteY9" fmla="*/ 171449 h 276225"/>
                            <a:gd name="connsiteX10" fmla="*/ 131762 w 171450"/>
                            <a:gd name="connsiteY10" fmla="*/ 133349 h 276225"/>
                            <a:gd name="connsiteX11" fmla="*/ 125413 w 171450"/>
                            <a:gd name="connsiteY11" fmla="*/ 85726 h 276225"/>
                            <a:gd name="connsiteX12" fmla="*/ 171450 w 171450"/>
                            <a:gd name="connsiteY12" fmla="*/ 1587 h 276225"/>
                            <a:gd name="connsiteX13" fmla="*/ 136525 w 171450"/>
                            <a:gd name="connsiteY13" fmla="*/ 0 h 276225"/>
                            <a:gd name="connsiteX14" fmla="*/ 80963 w 171450"/>
                            <a:gd name="connsiteY14" fmla="*/ 55562 h 276225"/>
                            <a:gd name="connsiteX15" fmla="*/ 33338 w 171450"/>
                            <a:gd name="connsiteY15" fmla="*/ 39687 h 276225"/>
                            <a:gd name="connsiteX0" fmla="*/ 33338 w 177801"/>
                            <a:gd name="connsiteY0" fmla="*/ 39687 h 276225"/>
                            <a:gd name="connsiteX1" fmla="*/ 0 w 177801"/>
                            <a:gd name="connsiteY1" fmla="*/ 114300 h 276225"/>
                            <a:gd name="connsiteX2" fmla="*/ 0 w 177801"/>
                            <a:gd name="connsiteY2" fmla="*/ 134937 h 276225"/>
                            <a:gd name="connsiteX3" fmla="*/ 34925 w 177801"/>
                            <a:gd name="connsiteY3" fmla="*/ 193675 h 276225"/>
                            <a:gd name="connsiteX4" fmla="*/ 49213 w 177801"/>
                            <a:gd name="connsiteY4" fmla="*/ 242887 h 276225"/>
                            <a:gd name="connsiteX5" fmla="*/ 96838 w 177801"/>
                            <a:gd name="connsiteY5" fmla="*/ 276225 h 276225"/>
                            <a:gd name="connsiteX6" fmla="*/ 114300 w 177801"/>
                            <a:gd name="connsiteY6" fmla="*/ 265112 h 276225"/>
                            <a:gd name="connsiteX7" fmla="*/ 115888 w 177801"/>
                            <a:gd name="connsiteY7" fmla="*/ 228600 h 276225"/>
                            <a:gd name="connsiteX8" fmla="*/ 150813 w 177801"/>
                            <a:gd name="connsiteY8" fmla="*/ 219075 h 276225"/>
                            <a:gd name="connsiteX9" fmla="*/ 165100 w 177801"/>
                            <a:gd name="connsiteY9" fmla="*/ 171449 h 276225"/>
                            <a:gd name="connsiteX10" fmla="*/ 131762 w 177801"/>
                            <a:gd name="connsiteY10" fmla="*/ 133349 h 276225"/>
                            <a:gd name="connsiteX11" fmla="*/ 177801 w 177801"/>
                            <a:gd name="connsiteY11" fmla="*/ 87314 h 276225"/>
                            <a:gd name="connsiteX12" fmla="*/ 171450 w 177801"/>
                            <a:gd name="connsiteY12" fmla="*/ 1587 h 276225"/>
                            <a:gd name="connsiteX13" fmla="*/ 136525 w 177801"/>
                            <a:gd name="connsiteY13" fmla="*/ 0 h 276225"/>
                            <a:gd name="connsiteX14" fmla="*/ 80963 w 177801"/>
                            <a:gd name="connsiteY14" fmla="*/ 55562 h 276225"/>
                            <a:gd name="connsiteX15" fmla="*/ 33338 w 177801"/>
                            <a:gd name="connsiteY15" fmla="*/ 39687 h 276225"/>
                            <a:gd name="connsiteX0" fmla="*/ 33338 w 182562"/>
                            <a:gd name="connsiteY0" fmla="*/ 39687 h 276225"/>
                            <a:gd name="connsiteX1" fmla="*/ 0 w 182562"/>
                            <a:gd name="connsiteY1" fmla="*/ 114300 h 276225"/>
                            <a:gd name="connsiteX2" fmla="*/ 0 w 182562"/>
                            <a:gd name="connsiteY2" fmla="*/ 134937 h 276225"/>
                            <a:gd name="connsiteX3" fmla="*/ 34925 w 182562"/>
                            <a:gd name="connsiteY3" fmla="*/ 193675 h 276225"/>
                            <a:gd name="connsiteX4" fmla="*/ 49213 w 182562"/>
                            <a:gd name="connsiteY4" fmla="*/ 242887 h 276225"/>
                            <a:gd name="connsiteX5" fmla="*/ 96838 w 182562"/>
                            <a:gd name="connsiteY5" fmla="*/ 276225 h 276225"/>
                            <a:gd name="connsiteX6" fmla="*/ 114300 w 182562"/>
                            <a:gd name="connsiteY6" fmla="*/ 265112 h 276225"/>
                            <a:gd name="connsiteX7" fmla="*/ 115888 w 182562"/>
                            <a:gd name="connsiteY7" fmla="*/ 228600 h 276225"/>
                            <a:gd name="connsiteX8" fmla="*/ 150813 w 182562"/>
                            <a:gd name="connsiteY8" fmla="*/ 219075 h 276225"/>
                            <a:gd name="connsiteX9" fmla="*/ 165100 w 182562"/>
                            <a:gd name="connsiteY9" fmla="*/ 171449 h 276225"/>
                            <a:gd name="connsiteX10" fmla="*/ 131762 w 182562"/>
                            <a:gd name="connsiteY10" fmla="*/ 133349 h 276225"/>
                            <a:gd name="connsiteX11" fmla="*/ 177801 w 182562"/>
                            <a:gd name="connsiteY11" fmla="*/ 87314 h 276225"/>
                            <a:gd name="connsiteX12" fmla="*/ 182562 w 182562"/>
                            <a:gd name="connsiteY12" fmla="*/ 0 h 276225"/>
                            <a:gd name="connsiteX13" fmla="*/ 136525 w 182562"/>
                            <a:gd name="connsiteY13" fmla="*/ 0 h 276225"/>
                            <a:gd name="connsiteX14" fmla="*/ 80963 w 182562"/>
                            <a:gd name="connsiteY14" fmla="*/ 55562 h 276225"/>
                            <a:gd name="connsiteX15" fmla="*/ 33338 w 182562"/>
                            <a:gd name="connsiteY15" fmla="*/ 39687 h 276225"/>
                            <a:gd name="connsiteX0" fmla="*/ 33338 w 182562"/>
                            <a:gd name="connsiteY0" fmla="*/ 39687 h 276225"/>
                            <a:gd name="connsiteX1" fmla="*/ 0 w 182562"/>
                            <a:gd name="connsiteY1" fmla="*/ 114300 h 276225"/>
                            <a:gd name="connsiteX2" fmla="*/ 0 w 182562"/>
                            <a:gd name="connsiteY2" fmla="*/ 134937 h 276225"/>
                            <a:gd name="connsiteX3" fmla="*/ 34925 w 182562"/>
                            <a:gd name="connsiteY3" fmla="*/ 193675 h 276225"/>
                            <a:gd name="connsiteX4" fmla="*/ 49213 w 182562"/>
                            <a:gd name="connsiteY4" fmla="*/ 242887 h 276225"/>
                            <a:gd name="connsiteX5" fmla="*/ 96838 w 182562"/>
                            <a:gd name="connsiteY5" fmla="*/ 276225 h 276225"/>
                            <a:gd name="connsiteX6" fmla="*/ 114300 w 182562"/>
                            <a:gd name="connsiteY6" fmla="*/ 265112 h 276225"/>
                            <a:gd name="connsiteX7" fmla="*/ 115888 w 182562"/>
                            <a:gd name="connsiteY7" fmla="*/ 228600 h 276225"/>
                            <a:gd name="connsiteX8" fmla="*/ 150813 w 182562"/>
                            <a:gd name="connsiteY8" fmla="*/ 219075 h 276225"/>
                            <a:gd name="connsiteX9" fmla="*/ 165100 w 182562"/>
                            <a:gd name="connsiteY9" fmla="*/ 171449 h 276225"/>
                            <a:gd name="connsiteX10" fmla="*/ 131762 w 182562"/>
                            <a:gd name="connsiteY10" fmla="*/ 133349 h 276225"/>
                            <a:gd name="connsiteX11" fmla="*/ 177801 w 182562"/>
                            <a:gd name="connsiteY11" fmla="*/ 87314 h 276225"/>
                            <a:gd name="connsiteX12" fmla="*/ 182562 w 182562"/>
                            <a:gd name="connsiteY12" fmla="*/ 0 h 276225"/>
                            <a:gd name="connsiteX13" fmla="*/ 136525 w 182562"/>
                            <a:gd name="connsiteY13" fmla="*/ 0 h 276225"/>
                            <a:gd name="connsiteX14" fmla="*/ 93663 w 182562"/>
                            <a:gd name="connsiteY14" fmla="*/ 46037 h 276225"/>
                            <a:gd name="connsiteX15" fmla="*/ 33338 w 182562"/>
                            <a:gd name="connsiteY15" fmla="*/ 39687 h 276225"/>
                            <a:gd name="connsiteX0" fmla="*/ 44450 w 182562"/>
                            <a:gd name="connsiteY0" fmla="*/ 36512 h 276225"/>
                            <a:gd name="connsiteX1" fmla="*/ 0 w 182562"/>
                            <a:gd name="connsiteY1" fmla="*/ 114300 h 276225"/>
                            <a:gd name="connsiteX2" fmla="*/ 0 w 182562"/>
                            <a:gd name="connsiteY2" fmla="*/ 134937 h 276225"/>
                            <a:gd name="connsiteX3" fmla="*/ 34925 w 182562"/>
                            <a:gd name="connsiteY3" fmla="*/ 193675 h 276225"/>
                            <a:gd name="connsiteX4" fmla="*/ 49213 w 182562"/>
                            <a:gd name="connsiteY4" fmla="*/ 242887 h 276225"/>
                            <a:gd name="connsiteX5" fmla="*/ 96838 w 182562"/>
                            <a:gd name="connsiteY5" fmla="*/ 276225 h 276225"/>
                            <a:gd name="connsiteX6" fmla="*/ 114300 w 182562"/>
                            <a:gd name="connsiteY6" fmla="*/ 265112 h 276225"/>
                            <a:gd name="connsiteX7" fmla="*/ 115888 w 182562"/>
                            <a:gd name="connsiteY7" fmla="*/ 228600 h 276225"/>
                            <a:gd name="connsiteX8" fmla="*/ 150813 w 182562"/>
                            <a:gd name="connsiteY8" fmla="*/ 219075 h 276225"/>
                            <a:gd name="connsiteX9" fmla="*/ 165100 w 182562"/>
                            <a:gd name="connsiteY9" fmla="*/ 171449 h 276225"/>
                            <a:gd name="connsiteX10" fmla="*/ 131762 w 182562"/>
                            <a:gd name="connsiteY10" fmla="*/ 133349 h 276225"/>
                            <a:gd name="connsiteX11" fmla="*/ 177801 w 182562"/>
                            <a:gd name="connsiteY11" fmla="*/ 87314 h 276225"/>
                            <a:gd name="connsiteX12" fmla="*/ 182562 w 182562"/>
                            <a:gd name="connsiteY12" fmla="*/ 0 h 276225"/>
                            <a:gd name="connsiteX13" fmla="*/ 136525 w 182562"/>
                            <a:gd name="connsiteY13" fmla="*/ 0 h 276225"/>
                            <a:gd name="connsiteX14" fmla="*/ 93663 w 182562"/>
                            <a:gd name="connsiteY14" fmla="*/ 46037 h 276225"/>
                            <a:gd name="connsiteX15" fmla="*/ 44450 w 182562"/>
                            <a:gd name="connsiteY15" fmla="*/ 36512 h 276225"/>
                            <a:gd name="connsiteX0" fmla="*/ 44450 w 182562"/>
                            <a:gd name="connsiteY0" fmla="*/ 36512 h 276225"/>
                            <a:gd name="connsiteX1" fmla="*/ 11112 w 182562"/>
                            <a:gd name="connsiteY1" fmla="*/ 106362 h 276225"/>
                            <a:gd name="connsiteX2" fmla="*/ 0 w 182562"/>
                            <a:gd name="connsiteY2" fmla="*/ 134937 h 276225"/>
                            <a:gd name="connsiteX3" fmla="*/ 34925 w 182562"/>
                            <a:gd name="connsiteY3" fmla="*/ 193675 h 276225"/>
                            <a:gd name="connsiteX4" fmla="*/ 49213 w 182562"/>
                            <a:gd name="connsiteY4" fmla="*/ 242887 h 276225"/>
                            <a:gd name="connsiteX5" fmla="*/ 96838 w 182562"/>
                            <a:gd name="connsiteY5" fmla="*/ 276225 h 276225"/>
                            <a:gd name="connsiteX6" fmla="*/ 114300 w 182562"/>
                            <a:gd name="connsiteY6" fmla="*/ 265112 h 276225"/>
                            <a:gd name="connsiteX7" fmla="*/ 115888 w 182562"/>
                            <a:gd name="connsiteY7" fmla="*/ 228600 h 276225"/>
                            <a:gd name="connsiteX8" fmla="*/ 150813 w 182562"/>
                            <a:gd name="connsiteY8" fmla="*/ 219075 h 276225"/>
                            <a:gd name="connsiteX9" fmla="*/ 165100 w 182562"/>
                            <a:gd name="connsiteY9" fmla="*/ 171449 h 276225"/>
                            <a:gd name="connsiteX10" fmla="*/ 131762 w 182562"/>
                            <a:gd name="connsiteY10" fmla="*/ 133349 h 276225"/>
                            <a:gd name="connsiteX11" fmla="*/ 177801 w 182562"/>
                            <a:gd name="connsiteY11" fmla="*/ 87314 h 276225"/>
                            <a:gd name="connsiteX12" fmla="*/ 182562 w 182562"/>
                            <a:gd name="connsiteY12" fmla="*/ 0 h 276225"/>
                            <a:gd name="connsiteX13" fmla="*/ 136525 w 182562"/>
                            <a:gd name="connsiteY13" fmla="*/ 0 h 276225"/>
                            <a:gd name="connsiteX14" fmla="*/ 93663 w 182562"/>
                            <a:gd name="connsiteY14" fmla="*/ 46037 h 276225"/>
                            <a:gd name="connsiteX15" fmla="*/ 44450 w 182562"/>
                            <a:gd name="connsiteY15" fmla="*/ 36512 h 276225"/>
                            <a:gd name="connsiteX0" fmla="*/ 47625 w 185737"/>
                            <a:gd name="connsiteY0" fmla="*/ 36512 h 276225"/>
                            <a:gd name="connsiteX1" fmla="*/ 14287 w 185737"/>
                            <a:gd name="connsiteY1" fmla="*/ 106362 h 276225"/>
                            <a:gd name="connsiteX2" fmla="*/ 0 w 185737"/>
                            <a:gd name="connsiteY2" fmla="*/ 149224 h 276225"/>
                            <a:gd name="connsiteX3" fmla="*/ 38100 w 185737"/>
                            <a:gd name="connsiteY3" fmla="*/ 193675 h 276225"/>
                            <a:gd name="connsiteX4" fmla="*/ 52388 w 185737"/>
                            <a:gd name="connsiteY4" fmla="*/ 242887 h 276225"/>
                            <a:gd name="connsiteX5" fmla="*/ 100013 w 185737"/>
                            <a:gd name="connsiteY5" fmla="*/ 276225 h 276225"/>
                            <a:gd name="connsiteX6" fmla="*/ 117475 w 185737"/>
                            <a:gd name="connsiteY6" fmla="*/ 265112 h 276225"/>
                            <a:gd name="connsiteX7" fmla="*/ 119063 w 185737"/>
                            <a:gd name="connsiteY7" fmla="*/ 228600 h 276225"/>
                            <a:gd name="connsiteX8" fmla="*/ 153988 w 185737"/>
                            <a:gd name="connsiteY8" fmla="*/ 219075 h 276225"/>
                            <a:gd name="connsiteX9" fmla="*/ 168275 w 185737"/>
                            <a:gd name="connsiteY9" fmla="*/ 171449 h 276225"/>
                            <a:gd name="connsiteX10" fmla="*/ 134937 w 185737"/>
                            <a:gd name="connsiteY10" fmla="*/ 133349 h 276225"/>
                            <a:gd name="connsiteX11" fmla="*/ 180976 w 185737"/>
                            <a:gd name="connsiteY11" fmla="*/ 87314 h 276225"/>
                            <a:gd name="connsiteX12" fmla="*/ 185737 w 185737"/>
                            <a:gd name="connsiteY12" fmla="*/ 0 h 276225"/>
                            <a:gd name="connsiteX13" fmla="*/ 139700 w 185737"/>
                            <a:gd name="connsiteY13" fmla="*/ 0 h 276225"/>
                            <a:gd name="connsiteX14" fmla="*/ 96838 w 185737"/>
                            <a:gd name="connsiteY14" fmla="*/ 46037 h 276225"/>
                            <a:gd name="connsiteX15" fmla="*/ 47625 w 185737"/>
                            <a:gd name="connsiteY15" fmla="*/ 36512 h 276225"/>
                            <a:gd name="connsiteX0" fmla="*/ 47625 w 185737"/>
                            <a:gd name="connsiteY0" fmla="*/ 36512 h 276225"/>
                            <a:gd name="connsiteX1" fmla="*/ 14287 w 185737"/>
                            <a:gd name="connsiteY1" fmla="*/ 106362 h 276225"/>
                            <a:gd name="connsiteX2" fmla="*/ 0 w 185737"/>
                            <a:gd name="connsiteY2" fmla="*/ 149224 h 276225"/>
                            <a:gd name="connsiteX3" fmla="*/ 36513 w 185737"/>
                            <a:gd name="connsiteY3" fmla="*/ 185738 h 276225"/>
                            <a:gd name="connsiteX4" fmla="*/ 52388 w 185737"/>
                            <a:gd name="connsiteY4" fmla="*/ 242887 h 276225"/>
                            <a:gd name="connsiteX5" fmla="*/ 100013 w 185737"/>
                            <a:gd name="connsiteY5" fmla="*/ 276225 h 276225"/>
                            <a:gd name="connsiteX6" fmla="*/ 117475 w 185737"/>
                            <a:gd name="connsiteY6" fmla="*/ 265112 h 276225"/>
                            <a:gd name="connsiteX7" fmla="*/ 119063 w 185737"/>
                            <a:gd name="connsiteY7" fmla="*/ 228600 h 276225"/>
                            <a:gd name="connsiteX8" fmla="*/ 153988 w 185737"/>
                            <a:gd name="connsiteY8" fmla="*/ 219075 h 276225"/>
                            <a:gd name="connsiteX9" fmla="*/ 168275 w 185737"/>
                            <a:gd name="connsiteY9" fmla="*/ 171449 h 276225"/>
                            <a:gd name="connsiteX10" fmla="*/ 134937 w 185737"/>
                            <a:gd name="connsiteY10" fmla="*/ 133349 h 276225"/>
                            <a:gd name="connsiteX11" fmla="*/ 180976 w 185737"/>
                            <a:gd name="connsiteY11" fmla="*/ 87314 h 276225"/>
                            <a:gd name="connsiteX12" fmla="*/ 185737 w 185737"/>
                            <a:gd name="connsiteY12" fmla="*/ 0 h 276225"/>
                            <a:gd name="connsiteX13" fmla="*/ 139700 w 185737"/>
                            <a:gd name="connsiteY13" fmla="*/ 0 h 276225"/>
                            <a:gd name="connsiteX14" fmla="*/ 96838 w 185737"/>
                            <a:gd name="connsiteY14" fmla="*/ 46037 h 276225"/>
                            <a:gd name="connsiteX15" fmla="*/ 47625 w 185737"/>
                            <a:gd name="connsiteY15" fmla="*/ 36512 h 276225"/>
                            <a:gd name="connsiteX0" fmla="*/ 47625 w 185737"/>
                            <a:gd name="connsiteY0" fmla="*/ 36512 h 276225"/>
                            <a:gd name="connsiteX1" fmla="*/ 14287 w 185737"/>
                            <a:gd name="connsiteY1" fmla="*/ 106362 h 276225"/>
                            <a:gd name="connsiteX2" fmla="*/ 0 w 185737"/>
                            <a:gd name="connsiteY2" fmla="*/ 149224 h 276225"/>
                            <a:gd name="connsiteX3" fmla="*/ 36513 w 185737"/>
                            <a:gd name="connsiteY3" fmla="*/ 185738 h 276225"/>
                            <a:gd name="connsiteX4" fmla="*/ 52388 w 185737"/>
                            <a:gd name="connsiteY4" fmla="*/ 244475 h 276225"/>
                            <a:gd name="connsiteX5" fmla="*/ 100013 w 185737"/>
                            <a:gd name="connsiteY5" fmla="*/ 276225 h 276225"/>
                            <a:gd name="connsiteX6" fmla="*/ 117475 w 185737"/>
                            <a:gd name="connsiteY6" fmla="*/ 265112 h 276225"/>
                            <a:gd name="connsiteX7" fmla="*/ 119063 w 185737"/>
                            <a:gd name="connsiteY7" fmla="*/ 228600 h 276225"/>
                            <a:gd name="connsiteX8" fmla="*/ 153988 w 185737"/>
                            <a:gd name="connsiteY8" fmla="*/ 219075 h 276225"/>
                            <a:gd name="connsiteX9" fmla="*/ 168275 w 185737"/>
                            <a:gd name="connsiteY9" fmla="*/ 171449 h 276225"/>
                            <a:gd name="connsiteX10" fmla="*/ 134937 w 185737"/>
                            <a:gd name="connsiteY10" fmla="*/ 133349 h 276225"/>
                            <a:gd name="connsiteX11" fmla="*/ 180976 w 185737"/>
                            <a:gd name="connsiteY11" fmla="*/ 87314 h 276225"/>
                            <a:gd name="connsiteX12" fmla="*/ 185737 w 185737"/>
                            <a:gd name="connsiteY12" fmla="*/ 0 h 276225"/>
                            <a:gd name="connsiteX13" fmla="*/ 139700 w 185737"/>
                            <a:gd name="connsiteY13" fmla="*/ 0 h 276225"/>
                            <a:gd name="connsiteX14" fmla="*/ 96838 w 185737"/>
                            <a:gd name="connsiteY14" fmla="*/ 46037 h 276225"/>
                            <a:gd name="connsiteX15" fmla="*/ 47625 w 185737"/>
                            <a:gd name="connsiteY15" fmla="*/ 36512 h 276225"/>
                            <a:gd name="connsiteX0" fmla="*/ 47625 w 185737"/>
                            <a:gd name="connsiteY0" fmla="*/ 36512 h 276225"/>
                            <a:gd name="connsiteX1" fmla="*/ 14287 w 185737"/>
                            <a:gd name="connsiteY1" fmla="*/ 106362 h 276225"/>
                            <a:gd name="connsiteX2" fmla="*/ 0 w 185737"/>
                            <a:gd name="connsiteY2" fmla="*/ 149224 h 276225"/>
                            <a:gd name="connsiteX3" fmla="*/ 36513 w 185737"/>
                            <a:gd name="connsiteY3" fmla="*/ 185738 h 276225"/>
                            <a:gd name="connsiteX4" fmla="*/ 52388 w 185737"/>
                            <a:gd name="connsiteY4" fmla="*/ 244475 h 276225"/>
                            <a:gd name="connsiteX5" fmla="*/ 98426 w 185737"/>
                            <a:gd name="connsiteY5" fmla="*/ 276225 h 276225"/>
                            <a:gd name="connsiteX6" fmla="*/ 117475 w 185737"/>
                            <a:gd name="connsiteY6" fmla="*/ 265112 h 276225"/>
                            <a:gd name="connsiteX7" fmla="*/ 119063 w 185737"/>
                            <a:gd name="connsiteY7" fmla="*/ 228600 h 276225"/>
                            <a:gd name="connsiteX8" fmla="*/ 153988 w 185737"/>
                            <a:gd name="connsiteY8" fmla="*/ 219075 h 276225"/>
                            <a:gd name="connsiteX9" fmla="*/ 168275 w 185737"/>
                            <a:gd name="connsiteY9" fmla="*/ 171449 h 276225"/>
                            <a:gd name="connsiteX10" fmla="*/ 134937 w 185737"/>
                            <a:gd name="connsiteY10" fmla="*/ 133349 h 276225"/>
                            <a:gd name="connsiteX11" fmla="*/ 180976 w 185737"/>
                            <a:gd name="connsiteY11" fmla="*/ 87314 h 276225"/>
                            <a:gd name="connsiteX12" fmla="*/ 185737 w 185737"/>
                            <a:gd name="connsiteY12" fmla="*/ 0 h 276225"/>
                            <a:gd name="connsiteX13" fmla="*/ 139700 w 185737"/>
                            <a:gd name="connsiteY13" fmla="*/ 0 h 276225"/>
                            <a:gd name="connsiteX14" fmla="*/ 96838 w 185737"/>
                            <a:gd name="connsiteY14" fmla="*/ 46037 h 276225"/>
                            <a:gd name="connsiteX15" fmla="*/ 47625 w 185737"/>
                            <a:gd name="connsiteY15" fmla="*/ 36512 h 276225"/>
                            <a:gd name="connsiteX0" fmla="*/ 47625 w 185737"/>
                            <a:gd name="connsiteY0" fmla="*/ 36512 h 276225"/>
                            <a:gd name="connsiteX1" fmla="*/ 14287 w 185737"/>
                            <a:gd name="connsiteY1" fmla="*/ 106362 h 276225"/>
                            <a:gd name="connsiteX2" fmla="*/ 0 w 185737"/>
                            <a:gd name="connsiteY2" fmla="*/ 149224 h 276225"/>
                            <a:gd name="connsiteX3" fmla="*/ 36513 w 185737"/>
                            <a:gd name="connsiteY3" fmla="*/ 185738 h 276225"/>
                            <a:gd name="connsiteX4" fmla="*/ 52388 w 185737"/>
                            <a:gd name="connsiteY4" fmla="*/ 244475 h 276225"/>
                            <a:gd name="connsiteX5" fmla="*/ 98426 w 185737"/>
                            <a:gd name="connsiteY5" fmla="*/ 276225 h 276225"/>
                            <a:gd name="connsiteX6" fmla="*/ 117475 w 185737"/>
                            <a:gd name="connsiteY6" fmla="*/ 265112 h 276225"/>
                            <a:gd name="connsiteX7" fmla="*/ 119063 w 185737"/>
                            <a:gd name="connsiteY7" fmla="*/ 228600 h 276225"/>
                            <a:gd name="connsiteX8" fmla="*/ 161925 w 185737"/>
                            <a:gd name="connsiteY8" fmla="*/ 212725 h 276225"/>
                            <a:gd name="connsiteX9" fmla="*/ 168275 w 185737"/>
                            <a:gd name="connsiteY9" fmla="*/ 171449 h 276225"/>
                            <a:gd name="connsiteX10" fmla="*/ 134937 w 185737"/>
                            <a:gd name="connsiteY10" fmla="*/ 133349 h 276225"/>
                            <a:gd name="connsiteX11" fmla="*/ 180976 w 185737"/>
                            <a:gd name="connsiteY11" fmla="*/ 87314 h 276225"/>
                            <a:gd name="connsiteX12" fmla="*/ 185737 w 185737"/>
                            <a:gd name="connsiteY12" fmla="*/ 0 h 276225"/>
                            <a:gd name="connsiteX13" fmla="*/ 139700 w 185737"/>
                            <a:gd name="connsiteY13" fmla="*/ 0 h 276225"/>
                            <a:gd name="connsiteX14" fmla="*/ 96838 w 185737"/>
                            <a:gd name="connsiteY14" fmla="*/ 46037 h 276225"/>
                            <a:gd name="connsiteX15" fmla="*/ 47625 w 185737"/>
                            <a:gd name="connsiteY15" fmla="*/ 3651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7" h="276225">
                              <a:moveTo>
                                <a:pt x="47625" y="36512"/>
                              </a:moveTo>
                              <a:lnTo>
                                <a:pt x="14287" y="106362"/>
                              </a:lnTo>
                              <a:lnTo>
                                <a:pt x="0" y="149224"/>
                              </a:lnTo>
                              <a:lnTo>
                                <a:pt x="36513" y="185738"/>
                              </a:lnTo>
                              <a:lnTo>
                                <a:pt x="52388" y="244475"/>
                              </a:lnTo>
                              <a:lnTo>
                                <a:pt x="98426" y="276225"/>
                              </a:lnTo>
                              <a:lnTo>
                                <a:pt x="117475" y="265112"/>
                              </a:lnTo>
                              <a:cubicBezTo>
                                <a:pt x="118004" y="252941"/>
                                <a:pt x="118534" y="240771"/>
                                <a:pt x="119063" y="228600"/>
                              </a:cubicBezTo>
                              <a:lnTo>
                                <a:pt x="161925" y="212725"/>
                              </a:lnTo>
                              <a:lnTo>
                                <a:pt x="168275" y="171449"/>
                              </a:lnTo>
                              <a:lnTo>
                                <a:pt x="134937" y="133349"/>
                              </a:lnTo>
                              <a:lnTo>
                                <a:pt x="180976" y="87314"/>
                              </a:lnTo>
                              <a:lnTo>
                                <a:pt x="185737" y="0"/>
                              </a:lnTo>
                              <a:lnTo>
                                <a:pt x="139700" y="0"/>
                              </a:lnTo>
                              <a:lnTo>
                                <a:pt x="96838" y="46037"/>
                              </a:lnTo>
                              <a:lnTo>
                                <a:pt x="47625" y="36512"/>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4" name="正方形/長方形 363">
                        <a:extLst>
                          <a:ext uri="{FF2B5EF4-FFF2-40B4-BE49-F238E27FC236}">
                            <a16:creationId xmlns:a16="http://schemas.microsoft.com/office/drawing/2014/main" id="{07A70595-7F0B-A3D0-9F8B-15117BA91EA8}"/>
                          </a:ext>
                        </a:extLst>
                      </p:cNvPr>
                      <p:cNvSpPr/>
                      <p:nvPr/>
                    </p:nvSpPr>
                    <p:spPr>
                      <a:xfrm rot="1020000">
                        <a:off x="23765221" y="20832747"/>
                        <a:ext cx="540000" cy="5487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a:extLst>
                          <a:ext uri="{FF2B5EF4-FFF2-40B4-BE49-F238E27FC236}">
                            <a16:creationId xmlns:a16="http://schemas.microsoft.com/office/drawing/2014/main" id="{8B865640-9B69-B670-8488-37CFE3896A90}"/>
                          </a:ext>
                        </a:extLst>
                      </p:cNvPr>
                      <p:cNvSpPr/>
                      <p:nvPr/>
                    </p:nvSpPr>
                    <p:spPr>
                      <a:xfrm rot="1020000">
                        <a:off x="24287524" y="20951158"/>
                        <a:ext cx="270000" cy="5487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a:extLst>
                          <a:ext uri="{FF2B5EF4-FFF2-40B4-BE49-F238E27FC236}">
                            <a16:creationId xmlns:a16="http://schemas.microsoft.com/office/drawing/2014/main" id="{1B2879BF-09B8-37CD-0874-B3131AB2CD60}"/>
                          </a:ext>
                        </a:extLst>
                      </p:cNvPr>
                      <p:cNvSpPr/>
                      <p:nvPr/>
                    </p:nvSpPr>
                    <p:spPr>
                      <a:xfrm rot="1020000">
                        <a:off x="24545726" y="21030098"/>
                        <a:ext cx="270000" cy="5487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a:extLst>
                          <a:ext uri="{FF2B5EF4-FFF2-40B4-BE49-F238E27FC236}">
                            <a16:creationId xmlns:a16="http://schemas.microsoft.com/office/drawing/2014/main" id="{F3D491A7-4BE7-F627-9E68-3283698A46F8}"/>
                          </a:ext>
                        </a:extLst>
                      </p:cNvPr>
                      <p:cNvSpPr/>
                      <p:nvPr/>
                    </p:nvSpPr>
                    <p:spPr>
                      <a:xfrm rot="1020000">
                        <a:off x="24803929" y="21109039"/>
                        <a:ext cx="270000" cy="5487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a:extLst>
                          <a:ext uri="{FF2B5EF4-FFF2-40B4-BE49-F238E27FC236}">
                            <a16:creationId xmlns:a16="http://schemas.microsoft.com/office/drawing/2014/main" id="{D521EFB9-4536-60F6-B7CD-53175E1FC2E7}"/>
                          </a:ext>
                        </a:extLst>
                      </p:cNvPr>
                      <p:cNvSpPr/>
                      <p:nvPr/>
                    </p:nvSpPr>
                    <p:spPr>
                      <a:xfrm rot="1020000">
                        <a:off x="23337626" y="21730742"/>
                        <a:ext cx="516899" cy="55987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a:extLst>
                          <a:ext uri="{FF2B5EF4-FFF2-40B4-BE49-F238E27FC236}">
                            <a16:creationId xmlns:a16="http://schemas.microsoft.com/office/drawing/2014/main" id="{993DB538-DBF8-9059-3929-AADB85589E33}"/>
                          </a:ext>
                        </a:extLst>
                      </p:cNvPr>
                      <p:cNvSpPr/>
                      <p:nvPr/>
                    </p:nvSpPr>
                    <p:spPr>
                      <a:xfrm rot="1020000">
                        <a:off x="23851292" y="21887784"/>
                        <a:ext cx="516899" cy="55987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a:extLst>
                          <a:ext uri="{FF2B5EF4-FFF2-40B4-BE49-F238E27FC236}">
                            <a16:creationId xmlns:a16="http://schemas.microsoft.com/office/drawing/2014/main" id="{05DF9B84-A9D1-2F7F-CC50-ECD0E0A99673}"/>
                          </a:ext>
                        </a:extLst>
                      </p:cNvPr>
                      <p:cNvSpPr/>
                      <p:nvPr/>
                    </p:nvSpPr>
                    <p:spPr>
                      <a:xfrm rot="1020000">
                        <a:off x="24367696" y="22045664"/>
                        <a:ext cx="516899" cy="55987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5" name="グループ化 274">
                      <a:extLst>
                        <a:ext uri="{FF2B5EF4-FFF2-40B4-BE49-F238E27FC236}">
                          <a16:creationId xmlns:a16="http://schemas.microsoft.com/office/drawing/2014/main" id="{FEB01E36-FEDC-9C80-29A2-85BB6B1FE06D}"/>
                        </a:ext>
                      </a:extLst>
                    </p:cNvPr>
                    <p:cNvGrpSpPr>
                      <a:grpSpLocks noChangeAspect="1"/>
                    </p:cNvGrpSpPr>
                    <p:nvPr/>
                  </p:nvGrpSpPr>
                  <p:grpSpPr>
                    <a:xfrm>
                      <a:off x="25413126" y="22341634"/>
                      <a:ext cx="1821431" cy="1719791"/>
                      <a:chOff x="25413126" y="22341634"/>
                      <a:chExt cx="1821431" cy="1719791"/>
                    </a:xfrm>
                  </p:grpSpPr>
                  <p:sp>
                    <p:nvSpPr>
                      <p:cNvPr id="354" name="楕円 353">
                        <a:extLst>
                          <a:ext uri="{FF2B5EF4-FFF2-40B4-BE49-F238E27FC236}">
                            <a16:creationId xmlns:a16="http://schemas.microsoft.com/office/drawing/2014/main" id="{371AE70D-5EBD-8943-7186-0333B29A2D47}"/>
                          </a:ext>
                        </a:extLst>
                      </p:cNvPr>
                      <p:cNvSpPr>
                        <a:spLocks noChangeAspect="1"/>
                      </p:cNvSpPr>
                      <p:nvPr/>
                    </p:nvSpPr>
                    <p:spPr>
                      <a:xfrm>
                        <a:off x="25413126" y="23058378"/>
                        <a:ext cx="450000" cy="4500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フリーフォーム: 図形 354">
                        <a:extLst>
                          <a:ext uri="{FF2B5EF4-FFF2-40B4-BE49-F238E27FC236}">
                            <a16:creationId xmlns:a16="http://schemas.microsoft.com/office/drawing/2014/main" id="{0B3E4EC4-0615-A5D3-76CB-440A1411FC12}"/>
                          </a:ext>
                        </a:extLst>
                      </p:cNvPr>
                      <p:cNvSpPr/>
                      <p:nvPr/>
                    </p:nvSpPr>
                    <p:spPr>
                      <a:xfrm>
                        <a:off x="26101685" y="23077578"/>
                        <a:ext cx="1132872" cy="983847"/>
                      </a:xfrm>
                      <a:custGeom>
                        <a:avLst/>
                        <a:gdLst>
                          <a:gd name="connsiteX0" fmla="*/ 167426 w 1137634"/>
                          <a:gd name="connsiteY0" fmla="*/ 240405 h 961622"/>
                          <a:gd name="connsiteX1" fmla="*/ 746975 w 1137634"/>
                          <a:gd name="connsiteY1" fmla="*/ 0 h 961622"/>
                          <a:gd name="connsiteX2" fmla="*/ 1137634 w 1137634"/>
                          <a:gd name="connsiteY2" fmla="*/ 605307 h 961622"/>
                          <a:gd name="connsiteX3" fmla="*/ 566671 w 1137634"/>
                          <a:gd name="connsiteY3" fmla="*/ 961622 h 961622"/>
                          <a:gd name="connsiteX4" fmla="*/ 0 w 1137634"/>
                          <a:gd name="connsiteY4" fmla="*/ 789904 h 961622"/>
                          <a:gd name="connsiteX5" fmla="*/ 167426 w 1137634"/>
                          <a:gd name="connsiteY5" fmla="*/ 240405 h 961622"/>
                          <a:gd name="connsiteX0" fmla="*/ 167426 w 1137634"/>
                          <a:gd name="connsiteY0" fmla="*/ 259455 h 980672"/>
                          <a:gd name="connsiteX1" fmla="*/ 746975 w 1137634"/>
                          <a:gd name="connsiteY1" fmla="*/ 0 h 980672"/>
                          <a:gd name="connsiteX2" fmla="*/ 1137634 w 1137634"/>
                          <a:gd name="connsiteY2" fmla="*/ 624357 h 980672"/>
                          <a:gd name="connsiteX3" fmla="*/ 566671 w 1137634"/>
                          <a:gd name="connsiteY3" fmla="*/ 980672 h 980672"/>
                          <a:gd name="connsiteX4" fmla="*/ 0 w 1137634"/>
                          <a:gd name="connsiteY4" fmla="*/ 808954 h 980672"/>
                          <a:gd name="connsiteX5" fmla="*/ 167426 w 1137634"/>
                          <a:gd name="connsiteY5" fmla="*/ 259455 h 980672"/>
                          <a:gd name="connsiteX0" fmla="*/ 181714 w 1137634"/>
                          <a:gd name="connsiteY0" fmla="*/ 246755 h 980672"/>
                          <a:gd name="connsiteX1" fmla="*/ 746975 w 1137634"/>
                          <a:gd name="connsiteY1" fmla="*/ 0 h 980672"/>
                          <a:gd name="connsiteX2" fmla="*/ 1137634 w 1137634"/>
                          <a:gd name="connsiteY2" fmla="*/ 624357 h 980672"/>
                          <a:gd name="connsiteX3" fmla="*/ 566671 w 1137634"/>
                          <a:gd name="connsiteY3" fmla="*/ 980672 h 980672"/>
                          <a:gd name="connsiteX4" fmla="*/ 0 w 1137634"/>
                          <a:gd name="connsiteY4" fmla="*/ 808954 h 980672"/>
                          <a:gd name="connsiteX5" fmla="*/ 181714 w 1137634"/>
                          <a:gd name="connsiteY5" fmla="*/ 246755 h 980672"/>
                          <a:gd name="connsiteX0" fmla="*/ 170602 w 1126522"/>
                          <a:gd name="connsiteY0" fmla="*/ 246755 h 980672"/>
                          <a:gd name="connsiteX1" fmla="*/ 735863 w 1126522"/>
                          <a:gd name="connsiteY1" fmla="*/ 0 h 980672"/>
                          <a:gd name="connsiteX2" fmla="*/ 1126522 w 1126522"/>
                          <a:gd name="connsiteY2" fmla="*/ 624357 h 980672"/>
                          <a:gd name="connsiteX3" fmla="*/ 555559 w 1126522"/>
                          <a:gd name="connsiteY3" fmla="*/ 980672 h 980672"/>
                          <a:gd name="connsiteX4" fmla="*/ 0 w 1126522"/>
                          <a:gd name="connsiteY4" fmla="*/ 808954 h 980672"/>
                          <a:gd name="connsiteX5" fmla="*/ 170602 w 1126522"/>
                          <a:gd name="connsiteY5" fmla="*/ 246755 h 980672"/>
                          <a:gd name="connsiteX0" fmla="*/ 170602 w 1126522"/>
                          <a:gd name="connsiteY0" fmla="*/ 246755 h 983847"/>
                          <a:gd name="connsiteX1" fmla="*/ 735863 w 1126522"/>
                          <a:gd name="connsiteY1" fmla="*/ 0 h 983847"/>
                          <a:gd name="connsiteX2" fmla="*/ 1126522 w 1126522"/>
                          <a:gd name="connsiteY2" fmla="*/ 624357 h 983847"/>
                          <a:gd name="connsiteX3" fmla="*/ 568259 w 1126522"/>
                          <a:gd name="connsiteY3" fmla="*/ 983847 h 983847"/>
                          <a:gd name="connsiteX4" fmla="*/ 0 w 1126522"/>
                          <a:gd name="connsiteY4" fmla="*/ 808954 h 983847"/>
                          <a:gd name="connsiteX5" fmla="*/ 170602 w 1126522"/>
                          <a:gd name="connsiteY5" fmla="*/ 246755 h 983847"/>
                          <a:gd name="connsiteX0" fmla="*/ 170602 w 1132872"/>
                          <a:gd name="connsiteY0" fmla="*/ 246755 h 983847"/>
                          <a:gd name="connsiteX1" fmla="*/ 735863 w 1132872"/>
                          <a:gd name="connsiteY1" fmla="*/ 0 h 983847"/>
                          <a:gd name="connsiteX2" fmla="*/ 1132872 w 1132872"/>
                          <a:gd name="connsiteY2" fmla="*/ 610069 h 983847"/>
                          <a:gd name="connsiteX3" fmla="*/ 568259 w 1132872"/>
                          <a:gd name="connsiteY3" fmla="*/ 983847 h 983847"/>
                          <a:gd name="connsiteX4" fmla="*/ 0 w 1132872"/>
                          <a:gd name="connsiteY4" fmla="*/ 808954 h 983847"/>
                          <a:gd name="connsiteX5" fmla="*/ 170602 w 1132872"/>
                          <a:gd name="connsiteY5" fmla="*/ 246755 h 98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872" h="983847">
                            <a:moveTo>
                              <a:pt x="170602" y="246755"/>
                            </a:moveTo>
                            <a:lnTo>
                              <a:pt x="735863" y="0"/>
                            </a:lnTo>
                            <a:lnTo>
                              <a:pt x="1132872" y="610069"/>
                            </a:lnTo>
                            <a:lnTo>
                              <a:pt x="568259" y="983847"/>
                            </a:lnTo>
                            <a:lnTo>
                              <a:pt x="0" y="808954"/>
                            </a:lnTo>
                            <a:lnTo>
                              <a:pt x="170602" y="24675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フリーフォーム: 図形 355">
                        <a:extLst>
                          <a:ext uri="{FF2B5EF4-FFF2-40B4-BE49-F238E27FC236}">
                            <a16:creationId xmlns:a16="http://schemas.microsoft.com/office/drawing/2014/main" id="{2B55425D-90A4-BC84-7869-331DA8DBD7AA}"/>
                          </a:ext>
                        </a:extLst>
                      </p:cNvPr>
                      <p:cNvSpPr/>
                      <p:nvPr/>
                    </p:nvSpPr>
                    <p:spPr>
                      <a:xfrm>
                        <a:off x="26403427" y="22341634"/>
                        <a:ext cx="358227" cy="304998"/>
                      </a:xfrm>
                      <a:custGeom>
                        <a:avLst/>
                        <a:gdLst>
                          <a:gd name="connsiteX0" fmla="*/ 0 w 369195"/>
                          <a:gd name="connsiteY0" fmla="*/ 137375 h 304800"/>
                          <a:gd name="connsiteX1" fmla="*/ 0 w 369195"/>
                          <a:gd name="connsiteY1" fmla="*/ 137375 h 304800"/>
                          <a:gd name="connsiteX2" fmla="*/ 184597 w 369195"/>
                          <a:gd name="connsiteY2" fmla="*/ 283335 h 304800"/>
                          <a:gd name="connsiteX3" fmla="*/ 343437 w 369195"/>
                          <a:gd name="connsiteY3" fmla="*/ 304800 h 304800"/>
                          <a:gd name="connsiteX4" fmla="*/ 369195 w 369195"/>
                          <a:gd name="connsiteY4" fmla="*/ 214648 h 304800"/>
                          <a:gd name="connsiteX5" fmla="*/ 287628 w 369195"/>
                          <a:gd name="connsiteY5" fmla="*/ 25758 h 304800"/>
                          <a:gd name="connsiteX6" fmla="*/ 193183 w 369195"/>
                          <a:gd name="connsiteY6" fmla="*/ 21465 h 304800"/>
                          <a:gd name="connsiteX7" fmla="*/ 55809 w 369195"/>
                          <a:gd name="connsiteY7" fmla="*/ 0 h 304800"/>
                          <a:gd name="connsiteX8" fmla="*/ 0 w 369195"/>
                          <a:gd name="connsiteY8" fmla="*/ 137375 h 304800"/>
                          <a:gd name="connsiteX0" fmla="*/ 0 w 369195"/>
                          <a:gd name="connsiteY0" fmla="*/ 137375 h 304800"/>
                          <a:gd name="connsiteX1" fmla="*/ 0 w 369195"/>
                          <a:gd name="connsiteY1" fmla="*/ 137375 h 304800"/>
                          <a:gd name="connsiteX2" fmla="*/ 160784 w 369195"/>
                          <a:gd name="connsiteY2" fmla="*/ 269047 h 304800"/>
                          <a:gd name="connsiteX3" fmla="*/ 343437 w 369195"/>
                          <a:gd name="connsiteY3" fmla="*/ 304800 h 304800"/>
                          <a:gd name="connsiteX4" fmla="*/ 369195 w 369195"/>
                          <a:gd name="connsiteY4" fmla="*/ 214648 h 304800"/>
                          <a:gd name="connsiteX5" fmla="*/ 287628 w 369195"/>
                          <a:gd name="connsiteY5" fmla="*/ 25758 h 304800"/>
                          <a:gd name="connsiteX6" fmla="*/ 193183 w 369195"/>
                          <a:gd name="connsiteY6" fmla="*/ 21465 h 304800"/>
                          <a:gd name="connsiteX7" fmla="*/ 55809 w 369195"/>
                          <a:gd name="connsiteY7" fmla="*/ 0 h 304800"/>
                          <a:gd name="connsiteX8" fmla="*/ 0 w 369195"/>
                          <a:gd name="connsiteY8" fmla="*/ 137375 h 304800"/>
                          <a:gd name="connsiteX0" fmla="*/ 34984 w 375604"/>
                          <a:gd name="connsiteY0" fmla="*/ 162775 h 304800"/>
                          <a:gd name="connsiteX1" fmla="*/ 6409 w 375604"/>
                          <a:gd name="connsiteY1" fmla="*/ 137375 h 304800"/>
                          <a:gd name="connsiteX2" fmla="*/ 167193 w 375604"/>
                          <a:gd name="connsiteY2" fmla="*/ 269047 h 304800"/>
                          <a:gd name="connsiteX3" fmla="*/ 349846 w 375604"/>
                          <a:gd name="connsiteY3" fmla="*/ 304800 h 304800"/>
                          <a:gd name="connsiteX4" fmla="*/ 375604 w 375604"/>
                          <a:gd name="connsiteY4" fmla="*/ 214648 h 304800"/>
                          <a:gd name="connsiteX5" fmla="*/ 294037 w 375604"/>
                          <a:gd name="connsiteY5" fmla="*/ 25758 h 304800"/>
                          <a:gd name="connsiteX6" fmla="*/ 199592 w 375604"/>
                          <a:gd name="connsiteY6" fmla="*/ 21465 h 304800"/>
                          <a:gd name="connsiteX7" fmla="*/ 62218 w 375604"/>
                          <a:gd name="connsiteY7" fmla="*/ 0 h 304800"/>
                          <a:gd name="connsiteX8" fmla="*/ 34984 w 375604"/>
                          <a:gd name="connsiteY8" fmla="*/ 162775 h 304800"/>
                          <a:gd name="connsiteX0" fmla="*/ 34984 w 375604"/>
                          <a:gd name="connsiteY0" fmla="*/ 164363 h 306388"/>
                          <a:gd name="connsiteX1" fmla="*/ 6409 w 375604"/>
                          <a:gd name="connsiteY1" fmla="*/ 138963 h 306388"/>
                          <a:gd name="connsiteX2" fmla="*/ 167193 w 375604"/>
                          <a:gd name="connsiteY2" fmla="*/ 270635 h 306388"/>
                          <a:gd name="connsiteX3" fmla="*/ 349846 w 375604"/>
                          <a:gd name="connsiteY3" fmla="*/ 306388 h 306388"/>
                          <a:gd name="connsiteX4" fmla="*/ 375604 w 375604"/>
                          <a:gd name="connsiteY4" fmla="*/ 216236 h 306388"/>
                          <a:gd name="connsiteX5" fmla="*/ 294037 w 375604"/>
                          <a:gd name="connsiteY5" fmla="*/ 27346 h 306388"/>
                          <a:gd name="connsiteX6" fmla="*/ 199592 w 375604"/>
                          <a:gd name="connsiteY6" fmla="*/ 23053 h 306388"/>
                          <a:gd name="connsiteX7" fmla="*/ 92380 w 375604"/>
                          <a:gd name="connsiteY7" fmla="*/ 0 h 306388"/>
                          <a:gd name="connsiteX8" fmla="*/ 34984 w 375604"/>
                          <a:gd name="connsiteY8" fmla="*/ 164363 h 306388"/>
                          <a:gd name="connsiteX0" fmla="*/ 34984 w 375604"/>
                          <a:gd name="connsiteY0" fmla="*/ 164363 h 306388"/>
                          <a:gd name="connsiteX1" fmla="*/ 6409 w 375604"/>
                          <a:gd name="connsiteY1" fmla="*/ 138963 h 306388"/>
                          <a:gd name="connsiteX2" fmla="*/ 167193 w 375604"/>
                          <a:gd name="connsiteY2" fmla="*/ 270635 h 306388"/>
                          <a:gd name="connsiteX3" fmla="*/ 349846 w 375604"/>
                          <a:gd name="connsiteY3" fmla="*/ 306388 h 306388"/>
                          <a:gd name="connsiteX4" fmla="*/ 375604 w 375604"/>
                          <a:gd name="connsiteY4" fmla="*/ 216236 h 306388"/>
                          <a:gd name="connsiteX5" fmla="*/ 294037 w 375604"/>
                          <a:gd name="connsiteY5" fmla="*/ 27346 h 306388"/>
                          <a:gd name="connsiteX6" fmla="*/ 198005 w 375604"/>
                          <a:gd name="connsiteY6" fmla="*/ 53216 h 306388"/>
                          <a:gd name="connsiteX7" fmla="*/ 92380 w 375604"/>
                          <a:gd name="connsiteY7" fmla="*/ 0 h 306388"/>
                          <a:gd name="connsiteX8" fmla="*/ 34984 w 375604"/>
                          <a:gd name="connsiteY8" fmla="*/ 164363 h 306388"/>
                          <a:gd name="connsiteX0" fmla="*/ 34984 w 375604"/>
                          <a:gd name="connsiteY0" fmla="*/ 164363 h 306388"/>
                          <a:gd name="connsiteX1" fmla="*/ 6409 w 375604"/>
                          <a:gd name="connsiteY1" fmla="*/ 138963 h 306388"/>
                          <a:gd name="connsiteX2" fmla="*/ 167193 w 375604"/>
                          <a:gd name="connsiteY2" fmla="*/ 270635 h 306388"/>
                          <a:gd name="connsiteX3" fmla="*/ 349846 w 375604"/>
                          <a:gd name="connsiteY3" fmla="*/ 306388 h 306388"/>
                          <a:gd name="connsiteX4" fmla="*/ 375604 w 375604"/>
                          <a:gd name="connsiteY4" fmla="*/ 216236 h 306388"/>
                          <a:gd name="connsiteX5" fmla="*/ 251174 w 375604"/>
                          <a:gd name="connsiteY5" fmla="*/ 359 h 306388"/>
                          <a:gd name="connsiteX6" fmla="*/ 198005 w 375604"/>
                          <a:gd name="connsiteY6" fmla="*/ 53216 h 306388"/>
                          <a:gd name="connsiteX7" fmla="*/ 92380 w 375604"/>
                          <a:gd name="connsiteY7" fmla="*/ 0 h 306388"/>
                          <a:gd name="connsiteX8" fmla="*/ 34984 w 375604"/>
                          <a:gd name="connsiteY8" fmla="*/ 164363 h 306388"/>
                          <a:gd name="connsiteX0" fmla="*/ 34984 w 375604"/>
                          <a:gd name="connsiteY0" fmla="*/ 164363 h 306388"/>
                          <a:gd name="connsiteX1" fmla="*/ 6409 w 375604"/>
                          <a:gd name="connsiteY1" fmla="*/ 138963 h 306388"/>
                          <a:gd name="connsiteX2" fmla="*/ 167193 w 375604"/>
                          <a:gd name="connsiteY2" fmla="*/ 270635 h 306388"/>
                          <a:gd name="connsiteX3" fmla="*/ 349846 w 375604"/>
                          <a:gd name="connsiteY3" fmla="*/ 306388 h 306388"/>
                          <a:gd name="connsiteX4" fmla="*/ 375604 w 375604"/>
                          <a:gd name="connsiteY4" fmla="*/ 216236 h 306388"/>
                          <a:gd name="connsiteX5" fmla="*/ 251174 w 375604"/>
                          <a:gd name="connsiteY5" fmla="*/ 359 h 306388"/>
                          <a:gd name="connsiteX6" fmla="*/ 198005 w 375604"/>
                          <a:gd name="connsiteY6" fmla="*/ 53216 h 306388"/>
                          <a:gd name="connsiteX7" fmla="*/ 92380 w 375604"/>
                          <a:gd name="connsiteY7" fmla="*/ 0 h 306388"/>
                          <a:gd name="connsiteX8" fmla="*/ 34984 w 375604"/>
                          <a:gd name="connsiteY8" fmla="*/ 164363 h 306388"/>
                          <a:gd name="connsiteX0" fmla="*/ 34984 w 351792"/>
                          <a:gd name="connsiteY0" fmla="*/ 164363 h 306388"/>
                          <a:gd name="connsiteX1" fmla="*/ 6409 w 351792"/>
                          <a:gd name="connsiteY1" fmla="*/ 138963 h 306388"/>
                          <a:gd name="connsiteX2" fmla="*/ 167193 w 351792"/>
                          <a:gd name="connsiteY2" fmla="*/ 270635 h 306388"/>
                          <a:gd name="connsiteX3" fmla="*/ 349846 w 351792"/>
                          <a:gd name="connsiteY3" fmla="*/ 306388 h 306388"/>
                          <a:gd name="connsiteX4" fmla="*/ 351792 w 351792"/>
                          <a:gd name="connsiteY4" fmla="*/ 197186 h 306388"/>
                          <a:gd name="connsiteX5" fmla="*/ 251174 w 351792"/>
                          <a:gd name="connsiteY5" fmla="*/ 359 h 306388"/>
                          <a:gd name="connsiteX6" fmla="*/ 198005 w 351792"/>
                          <a:gd name="connsiteY6" fmla="*/ 53216 h 306388"/>
                          <a:gd name="connsiteX7" fmla="*/ 92380 w 351792"/>
                          <a:gd name="connsiteY7" fmla="*/ 0 h 306388"/>
                          <a:gd name="connsiteX8" fmla="*/ 34984 w 351792"/>
                          <a:gd name="connsiteY8" fmla="*/ 164363 h 306388"/>
                          <a:gd name="connsiteX0" fmla="*/ 34984 w 351792"/>
                          <a:gd name="connsiteY0" fmla="*/ 164363 h 290513"/>
                          <a:gd name="connsiteX1" fmla="*/ 6409 w 351792"/>
                          <a:gd name="connsiteY1" fmla="*/ 138963 h 290513"/>
                          <a:gd name="connsiteX2" fmla="*/ 167193 w 351792"/>
                          <a:gd name="connsiteY2" fmla="*/ 270635 h 290513"/>
                          <a:gd name="connsiteX3" fmla="*/ 341909 w 351792"/>
                          <a:gd name="connsiteY3" fmla="*/ 290513 h 290513"/>
                          <a:gd name="connsiteX4" fmla="*/ 351792 w 351792"/>
                          <a:gd name="connsiteY4" fmla="*/ 197186 h 290513"/>
                          <a:gd name="connsiteX5" fmla="*/ 251174 w 351792"/>
                          <a:gd name="connsiteY5" fmla="*/ 359 h 290513"/>
                          <a:gd name="connsiteX6" fmla="*/ 198005 w 351792"/>
                          <a:gd name="connsiteY6" fmla="*/ 53216 h 290513"/>
                          <a:gd name="connsiteX7" fmla="*/ 92380 w 351792"/>
                          <a:gd name="connsiteY7" fmla="*/ 0 h 290513"/>
                          <a:gd name="connsiteX8" fmla="*/ 34984 w 351792"/>
                          <a:gd name="connsiteY8" fmla="*/ 164363 h 290513"/>
                          <a:gd name="connsiteX0" fmla="*/ 34984 w 351792"/>
                          <a:gd name="connsiteY0" fmla="*/ 164363 h 295154"/>
                          <a:gd name="connsiteX1" fmla="*/ 6409 w 351792"/>
                          <a:gd name="connsiteY1" fmla="*/ 138963 h 295154"/>
                          <a:gd name="connsiteX2" fmla="*/ 167193 w 351792"/>
                          <a:gd name="connsiteY2" fmla="*/ 270635 h 295154"/>
                          <a:gd name="connsiteX3" fmla="*/ 341909 w 351792"/>
                          <a:gd name="connsiteY3" fmla="*/ 290513 h 295154"/>
                          <a:gd name="connsiteX4" fmla="*/ 351792 w 351792"/>
                          <a:gd name="connsiteY4" fmla="*/ 197186 h 295154"/>
                          <a:gd name="connsiteX5" fmla="*/ 251174 w 351792"/>
                          <a:gd name="connsiteY5" fmla="*/ 359 h 295154"/>
                          <a:gd name="connsiteX6" fmla="*/ 198005 w 351792"/>
                          <a:gd name="connsiteY6" fmla="*/ 53216 h 295154"/>
                          <a:gd name="connsiteX7" fmla="*/ 92380 w 351792"/>
                          <a:gd name="connsiteY7" fmla="*/ 0 h 295154"/>
                          <a:gd name="connsiteX8" fmla="*/ 34984 w 351792"/>
                          <a:gd name="connsiteY8" fmla="*/ 164363 h 295154"/>
                          <a:gd name="connsiteX0" fmla="*/ 34984 w 351792"/>
                          <a:gd name="connsiteY0" fmla="*/ 164363 h 303375"/>
                          <a:gd name="connsiteX1" fmla="*/ 6409 w 351792"/>
                          <a:gd name="connsiteY1" fmla="*/ 138963 h 303375"/>
                          <a:gd name="connsiteX2" fmla="*/ 167193 w 351792"/>
                          <a:gd name="connsiteY2" fmla="*/ 270635 h 303375"/>
                          <a:gd name="connsiteX3" fmla="*/ 341909 w 351792"/>
                          <a:gd name="connsiteY3" fmla="*/ 290513 h 303375"/>
                          <a:gd name="connsiteX4" fmla="*/ 351792 w 351792"/>
                          <a:gd name="connsiteY4" fmla="*/ 197186 h 303375"/>
                          <a:gd name="connsiteX5" fmla="*/ 251174 w 351792"/>
                          <a:gd name="connsiteY5" fmla="*/ 359 h 303375"/>
                          <a:gd name="connsiteX6" fmla="*/ 198005 w 351792"/>
                          <a:gd name="connsiteY6" fmla="*/ 53216 h 303375"/>
                          <a:gd name="connsiteX7" fmla="*/ 92380 w 351792"/>
                          <a:gd name="connsiteY7" fmla="*/ 0 h 303375"/>
                          <a:gd name="connsiteX8" fmla="*/ 34984 w 351792"/>
                          <a:gd name="connsiteY8" fmla="*/ 164363 h 303375"/>
                          <a:gd name="connsiteX0" fmla="*/ 34984 w 358535"/>
                          <a:gd name="connsiteY0" fmla="*/ 164363 h 303375"/>
                          <a:gd name="connsiteX1" fmla="*/ 6409 w 358535"/>
                          <a:gd name="connsiteY1" fmla="*/ 138963 h 303375"/>
                          <a:gd name="connsiteX2" fmla="*/ 167193 w 358535"/>
                          <a:gd name="connsiteY2" fmla="*/ 270635 h 303375"/>
                          <a:gd name="connsiteX3" fmla="*/ 341909 w 358535"/>
                          <a:gd name="connsiteY3" fmla="*/ 290513 h 303375"/>
                          <a:gd name="connsiteX4" fmla="*/ 351792 w 358535"/>
                          <a:gd name="connsiteY4" fmla="*/ 197186 h 303375"/>
                          <a:gd name="connsiteX5" fmla="*/ 251174 w 358535"/>
                          <a:gd name="connsiteY5" fmla="*/ 359 h 303375"/>
                          <a:gd name="connsiteX6" fmla="*/ 198005 w 358535"/>
                          <a:gd name="connsiteY6" fmla="*/ 53216 h 303375"/>
                          <a:gd name="connsiteX7" fmla="*/ 92380 w 358535"/>
                          <a:gd name="connsiteY7" fmla="*/ 0 h 303375"/>
                          <a:gd name="connsiteX8" fmla="*/ 34984 w 358535"/>
                          <a:gd name="connsiteY8" fmla="*/ 164363 h 303375"/>
                          <a:gd name="connsiteX0" fmla="*/ 34984 w 370666"/>
                          <a:gd name="connsiteY0" fmla="*/ 164363 h 303375"/>
                          <a:gd name="connsiteX1" fmla="*/ 6409 w 370666"/>
                          <a:gd name="connsiteY1" fmla="*/ 138963 h 303375"/>
                          <a:gd name="connsiteX2" fmla="*/ 167193 w 370666"/>
                          <a:gd name="connsiteY2" fmla="*/ 270635 h 303375"/>
                          <a:gd name="connsiteX3" fmla="*/ 341909 w 370666"/>
                          <a:gd name="connsiteY3" fmla="*/ 290513 h 303375"/>
                          <a:gd name="connsiteX4" fmla="*/ 351792 w 370666"/>
                          <a:gd name="connsiteY4" fmla="*/ 197186 h 303375"/>
                          <a:gd name="connsiteX5" fmla="*/ 251174 w 370666"/>
                          <a:gd name="connsiteY5" fmla="*/ 359 h 303375"/>
                          <a:gd name="connsiteX6" fmla="*/ 198005 w 370666"/>
                          <a:gd name="connsiteY6" fmla="*/ 53216 h 303375"/>
                          <a:gd name="connsiteX7" fmla="*/ 92380 w 370666"/>
                          <a:gd name="connsiteY7" fmla="*/ 0 h 303375"/>
                          <a:gd name="connsiteX8" fmla="*/ 34984 w 370666"/>
                          <a:gd name="connsiteY8" fmla="*/ 164363 h 303375"/>
                          <a:gd name="connsiteX0" fmla="*/ 34984 w 370666"/>
                          <a:gd name="connsiteY0" fmla="*/ 164363 h 303375"/>
                          <a:gd name="connsiteX1" fmla="*/ 6409 w 370666"/>
                          <a:gd name="connsiteY1" fmla="*/ 138963 h 303375"/>
                          <a:gd name="connsiteX2" fmla="*/ 167193 w 370666"/>
                          <a:gd name="connsiteY2" fmla="*/ 270635 h 303375"/>
                          <a:gd name="connsiteX3" fmla="*/ 341909 w 370666"/>
                          <a:gd name="connsiteY3" fmla="*/ 290513 h 303375"/>
                          <a:gd name="connsiteX4" fmla="*/ 351792 w 370666"/>
                          <a:gd name="connsiteY4" fmla="*/ 197186 h 303375"/>
                          <a:gd name="connsiteX5" fmla="*/ 251174 w 370666"/>
                          <a:gd name="connsiteY5" fmla="*/ 359 h 303375"/>
                          <a:gd name="connsiteX6" fmla="*/ 198005 w 370666"/>
                          <a:gd name="connsiteY6" fmla="*/ 53216 h 303375"/>
                          <a:gd name="connsiteX7" fmla="*/ 92380 w 370666"/>
                          <a:gd name="connsiteY7" fmla="*/ 0 h 303375"/>
                          <a:gd name="connsiteX8" fmla="*/ 34984 w 370666"/>
                          <a:gd name="connsiteY8" fmla="*/ 164363 h 303375"/>
                          <a:gd name="connsiteX0" fmla="*/ 34984 w 370666"/>
                          <a:gd name="connsiteY0" fmla="*/ 165969 h 304981"/>
                          <a:gd name="connsiteX1" fmla="*/ 6409 w 370666"/>
                          <a:gd name="connsiteY1" fmla="*/ 140569 h 304981"/>
                          <a:gd name="connsiteX2" fmla="*/ 167193 w 370666"/>
                          <a:gd name="connsiteY2" fmla="*/ 272241 h 304981"/>
                          <a:gd name="connsiteX3" fmla="*/ 341909 w 370666"/>
                          <a:gd name="connsiteY3" fmla="*/ 292119 h 304981"/>
                          <a:gd name="connsiteX4" fmla="*/ 351792 w 370666"/>
                          <a:gd name="connsiteY4" fmla="*/ 198792 h 304981"/>
                          <a:gd name="connsiteX5" fmla="*/ 251174 w 370666"/>
                          <a:gd name="connsiteY5" fmla="*/ 1965 h 304981"/>
                          <a:gd name="connsiteX6" fmla="*/ 198005 w 370666"/>
                          <a:gd name="connsiteY6" fmla="*/ 54822 h 304981"/>
                          <a:gd name="connsiteX7" fmla="*/ 92380 w 370666"/>
                          <a:gd name="connsiteY7" fmla="*/ 1606 h 304981"/>
                          <a:gd name="connsiteX8" fmla="*/ 34984 w 370666"/>
                          <a:gd name="connsiteY8" fmla="*/ 165969 h 304981"/>
                          <a:gd name="connsiteX0" fmla="*/ 34984 w 370666"/>
                          <a:gd name="connsiteY0" fmla="*/ 165969 h 304981"/>
                          <a:gd name="connsiteX1" fmla="*/ 6409 w 370666"/>
                          <a:gd name="connsiteY1" fmla="*/ 140569 h 304981"/>
                          <a:gd name="connsiteX2" fmla="*/ 167193 w 370666"/>
                          <a:gd name="connsiteY2" fmla="*/ 272241 h 304981"/>
                          <a:gd name="connsiteX3" fmla="*/ 341909 w 370666"/>
                          <a:gd name="connsiteY3" fmla="*/ 292119 h 304981"/>
                          <a:gd name="connsiteX4" fmla="*/ 351792 w 370666"/>
                          <a:gd name="connsiteY4" fmla="*/ 198792 h 304981"/>
                          <a:gd name="connsiteX5" fmla="*/ 251174 w 370666"/>
                          <a:gd name="connsiteY5" fmla="*/ 1965 h 304981"/>
                          <a:gd name="connsiteX6" fmla="*/ 198005 w 370666"/>
                          <a:gd name="connsiteY6" fmla="*/ 54822 h 304981"/>
                          <a:gd name="connsiteX7" fmla="*/ 92380 w 370666"/>
                          <a:gd name="connsiteY7" fmla="*/ 1606 h 304981"/>
                          <a:gd name="connsiteX8" fmla="*/ 34984 w 370666"/>
                          <a:gd name="connsiteY8" fmla="*/ 165969 h 304981"/>
                          <a:gd name="connsiteX0" fmla="*/ 34984 w 370666"/>
                          <a:gd name="connsiteY0" fmla="*/ 165969 h 304981"/>
                          <a:gd name="connsiteX1" fmla="*/ 6409 w 370666"/>
                          <a:gd name="connsiteY1" fmla="*/ 140569 h 304981"/>
                          <a:gd name="connsiteX2" fmla="*/ 167193 w 370666"/>
                          <a:gd name="connsiteY2" fmla="*/ 272241 h 304981"/>
                          <a:gd name="connsiteX3" fmla="*/ 341909 w 370666"/>
                          <a:gd name="connsiteY3" fmla="*/ 292119 h 304981"/>
                          <a:gd name="connsiteX4" fmla="*/ 351792 w 370666"/>
                          <a:gd name="connsiteY4" fmla="*/ 198792 h 304981"/>
                          <a:gd name="connsiteX5" fmla="*/ 251174 w 370666"/>
                          <a:gd name="connsiteY5" fmla="*/ 1965 h 304981"/>
                          <a:gd name="connsiteX6" fmla="*/ 198005 w 370666"/>
                          <a:gd name="connsiteY6" fmla="*/ 54822 h 304981"/>
                          <a:gd name="connsiteX7" fmla="*/ 92380 w 370666"/>
                          <a:gd name="connsiteY7" fmla="*/ 1606 h 304981"/>
                          <a:gd name="connsiteX8" fmla="*/ 34984 w 370666"/>
                          <a:gd name="connsiteY8" fmla="*/ 165969 h 304981"/>
                          <a:gd name="connsiteX0" fmla="*/ 34984 w 370666"/>
                          <a:gd name="connsiteY0" fmla="*/ 165969 h 304981"/>
                          <a:gd name="connsiteX1" fmla="*/ 6409 w 370666"/>
                          <a:gd name="connsiteY1" fmla="*/ 140569 h 304981"/>
                          <a:gd name="connsiteX2" fmla="*/ 167193 w 370666"/>
                          <a:gd name="connsiteY2" fmla="*/ 272241 h 304981"/>
                          <a:gd name="connsiteX3" fmla="*/ 341909 w 370666"/>
                          <a:gd name="connsiteY3" fmla="*/ 292119 h 304981"/>
                          <a:gd name="connsiteX4" fmla="*/ 351792 w 370666"/>
                          <a:gd name="connsiteY4" fmla="*/ 198792 h 304981"/>
                          <a:gd name="connsiteX5" fmla="*/ 251174 w 370666"/>
                          <a:gd name="connsiteY5" fmla="*/ 1965 h 304981"/>
                          <a:gd name="connsiteX6" fmla="*/ 198005 w 370666"/>
                          <a:gd name="connsiteY6" fmla="*/ 54822 h 304981"/>
                          <a:gd name="connsiteX7" fmla="*/ 92380 w 370666"/>
                          <a:gd name="connsiteY7" fmla="*/ 1606 h 304981"/>
                          <a:gd name="connsiteX8" fmla="*/ 34984 w 370666"/>
                          <a:gd name="connsiteY8" fmla="*/ 165969 h 304981"/>
                          <a:gd name="connsiteX0" fmla="*/ 0 w 335682"/>
                          <a:gd name="connsiteY0" fmla="*/ 165969 h 304981"/>
                          <a:gd name="connsiteX1" fmla="*/ 132209 w 335682"/>
                          <a:gd name="connsiteY1" fmla="*/ 272241 h 304981"/>
                          <a:gd name="connsiteX2" fmla="*/ 306925 w 335682"/>
                          <a:gd name="connsiteY2" fmla="*/ 292119 h 304981"/>
                          <a:gd name="connsiteX3" fmla="*/ 316808 w 335682"/>
                          <a:gd name="connsiteY3" fmla="*/ 198792 h 304981"/>
                          <a:gd name="connsiteX4" fmla="*/ 216190 w 335682"/>
                          <a:gd name="connsiteY4" fmla="*/ 1965 h 304981"/>
                          <a:gd name="connsiteX5" fmla="*/ 163021 w 335682"/>
                          <a:gd name="connsiteY5" fmla="*/ 54822 h 304981"/>
                          <a:gd name="connsiteX6" fmla="*/ 57396 w 335682"/>
                          <a:gd name="connsiteY6" fmla="*/ 1606 h 304981"/>
                          <a:gd name="connsiteX7" fmla="*/ 0 w 335682"/>
                          <a:gd name="connsiteY7" fmla="*/ 165969 h 304981"/>
                          <a:gd name="connsiteX0" fmla="*/ 22545 w 358227"/>
                          <a:gd name="connsiteY0" fmla="*/ 165969 h 304981"/>
                          <a:gd name="connsiteX1" fmla="*/ 154754 w 358227"/>
                          <a:gd name="connsiteY1" fmla="*/ 272241 h 304981"/>
                          <a:gd name="connsiteX2" fmla="*/ 329470 w 358227"/>
                          <a:gd name="connsiteY2" fmla="*/ 292119 h 304981"/>
                          <a:gd name="connsiteX3" fmla="*/ 339353 w 358227"/>
                          <a:gd name="connsiteY3" fmla="*/ 198792 h 304981"/>
                          <a:gd name="connsiteX4" fmla="*/ 238735 w 358227"/>
                          <a:gd name="connsiteY4" fmla="*/ 1965 h 304981"/>
                          <a:gd name="connsiteX5" fmla="*/ 185566 w 358227"/>
                          <a:gd name="connsiteY5" fmla="*/ 54822 h 304981"/>
                          <a:gd name="connsiteX6" fmla="*/ 79941 w 358227"/>
                          <a:gd name="connsiteY6" fmla="*/ 1606 h 304981"/>
                          <a:gd name="connsiteX7" fmla="*/ 22545 w 358227"/>
                          <a:gd name="connsiteY7" fmla="*/ 165969 h 304981"/>
                          <a:gd name="connsiteX0" fmla="*/ 22545 w 358227"/>
                          <a:gd name="connsiteY0" fmla="*/ 165969 h 304981"/>
                          <a:gd name="connsiteX1" fmla="*/ 154754 w 358227"/>
                          <a:gd name="connsiteY1" fmla="*/ 272241 h 304981"/>
                          <a:gd name="connsiteX2" fmla="*/ 329470 w 358227"/>
                          <a:gd name="connsiteY2" fmla="*/ 292119 h 304981"/>
                          <a:gd name="connsiteX3" fmla="*/ 339353 w 358227"/>
                          <a:gd name="connsiteY3" fmla="*/ 198792 h 304981"/>
                          <a:gd name="connsiteX4" fmla="*/ 238735 w 358227"/>
                          <a:gd name="connsiteY4" fmla="*/ 1965 h 304981"/>
                          <a:gd name="connsiteX5" fmla="*/ 185566 w 358227"/>
                          <a:gd name="connsiteY5" fmla="*/ 54822 h 304981"/>
                          <a:gd name="connsiteX6" fmla="*/ 79941 w 358227"/>
                          <a:gd name="connsiteY6" fmla="*/ 1606 h 304981"/>
                          <a:gd name="connsiteX7" fmla="*/ 22545 w 358227"/>
                          <a:gd name="connsiteY7" fmla="*/ 165969 h 304981"/>
                          <a:gd name="connsiteX0" fmla="*/ 22545 w 358227"/>
                          <a:gd name="connsiteY0" fmla="*/ 165969 h 304981"/>
                          <a:gd name="connsiteX1" fmla="*/ 154754 w 358227"/>
                          <a:gd name="connsiteY1" fmla="*/ 272241 h 304981"/>
                          <a:gd name="connsiteX2" fmla="*/ 329470 w 358227"/>
                          <a:gd name="connsiteY2" fmla="*/ 292119 h 304981"/>
                          <a:gd name="connsiteX3" fmla="*/ 339353 w 358227"/>
                          <a:gd name="connsiteY3" fmla="*/ 198792 h 304981"/>
                          <a:gd name="connsiteX4" fmla="*/ 238735 w 358227"/>
                          <a:gd name="connsiteY4" fmla="*/ 1965 h 304981"/>
                          <a:gd name="connsiteX5" fmla="*/ 185566 w 358227"/>
                          <a:gd name="connsiteY5" fmla="*/ 54822 h 304981"/>
                          <a:gd name="connsiteX6" fmla="*/ 79941 w 358227"/>
                          <a:gd name="connsiteY6" fmla="*/ 1606 h 304981"/>
                          <a:gd name="connsiteX7" fmla="*/ 22545 w 358227"/>
                          <a:gd name="connsiteY7" fmla="*/ 165969 h 304981"/>
                          <a:gd name="connsiteX0" fmla="*/ 22545 w 358227"/>
                          <a:gd name="connsiteY0" fmla="*/ 165986 h 304998"/>
                          <a:gd name="connsiteX1" fmla="*/ 154754 w 358227"/>
                          <a:gd name="connsiteY1" fmla="*/ 272258 h 304998"/>
                          <a:gd name="connsiteX2" fmla="*/ 329470 w 358227"/>
                          <a:gd name="connsiteY2" fmla="*/ 292136 h 304998"/>
                          <a:gd name="connsiteX3" fmla="*/ 339353 w 358227"/>
                          <a:gd name="connsiteY3" fmla="*/ 198809 h 304998"/>
                          <a:gd name="connsiteX4" fmla="*/ 238735 w 358227"/>
                          <a:gd name="connsiteY4" fmla="*/ 1982 h 304998"/>
                          <a:gd name="connsiteX5" fmla="*/ 185566 w 358227"/>
                          <a:gd name="connsiteY5" fmla="*/ 54839 h 304998"/>
                          <a:gd name="connsiteX6" fmla="*/ 79941 w 358227"/>
                          <a:gd name="connsiteY6" fmla="*/ 1623 h 304998"/>
                          <a:gd name="connsiteX7" fmla="*/ 22545 w 358227"/>
                          <a:gd name="connsiteY7" fmla="*/ 165986 h 30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227" h="304998">
                            <a:moveTo>
                              <a:pt x="22545" y="165986"/>
                            </a:moveTo>
                            <a:cubicBezTo>
                              <a:pt x="35014" y="211092"/>
                              <a:pt x="103600" y="251233"/>
                              <a:pt x="154754" y="272258"/>
                            </a:cubicBezTo>
                            <a:cubicBezTo>
                              <a:pt x="235218" y="316984"/>
                              <a:pt x="280756" y="307735"/>
                              <a:pt x="329470" y="292136"/>
                            </a:cubicBezTo>
                            <a:cubicBezTo>
                              <a:pt x="360282" y="255735"/>
                              <a:pt x="370454" y="235210"/>
                              <a:pt x="339353" y="198809"/>
                            </a:cubicBezTo>
                            <a:cubicBezTo>
                              <a:pt x="315338" y="142725"/>
                              <a:pt x="315138" y="-19721"/>
                              <a:pt x="238735" y="1982"/>
                            </a:cubicBezTo>
                            <a:cubicBezTo>
                              <a:pt x="221012" y="19601"/>
                              <a:pt x="215989" y="49920"/>
                              <a:pt x="185566" y="54839"/>
                            </a:cubicBezTo>
                            <a:cubicBezTo>
                              <a:pt x="123371" y="54562"/>
                              <a:pt x="142137" y="17774"/>
                              <a:pt x="79941" y="1623"/>
                            </a:cubicBezTo>
                            <a:cubicBezTo>
                              <a:pt x="-2691" y="42123"/>
                              <a:pt x="-20235" y="117548"/>
                              <a:pt x="22545" y="165986"/>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6" name="グループ化 275">
                      <a:extLst>
                        <a:ext uri="{FF2B5EF4-FFF2-40B4-BE49-F238E27FC236}">
                          <a16:creationId xmlns:a16="http://schemas.microsoft.com/office/drawing/2014/main" id="{9EDC1424-CB04-8F0F-5C32-C28AE652CD03}"/>
                        </a:ext>
                      </a:extLst>
                    </p:cNvPr>
                    <p:cNvGrpSpPr>
                      <a:grpSpLocks noChangeAspect="1"/>
                    </p:cNvGrpSpPr>
                    <p:nvPr/>
                  </p:nvGrpSpPr>
                  <p:grpSpPr>
                    <a:xfrm>
                      <a:off x="18607854" y="19679920"/>
                      <a:ext cx="3367909" cy="2437209"/>
                      <a:chOff x="18607854" y="19679920"/>
                      <a:chExt cx="3367909" cy="2437209"/>
                    </a:xfrm>
                  </p:grpSpPr>
                  <p:sp>
                    <p:nvSpPr>
                      <p:cNvPr id="318" name="フリーフォーム: 図形 317">
                        <a:extLst>
                          <a:ext uri="{FF2B5EF4-FFF2-40B4-BE49-F238E27FC236}">
                            <a16:creationId xmlns:a16="http://schemas.microsoft.com/office/drawing/2014/main" id="{011B7497-727F-9FAD-8EED-9DD01594372E}"/>
                          </a:ext>
                        </a:extLst>
                      </p:cNvPr>
                      <p:cNvSpPr/>
                      <p:nvPr/>
                    </p:nvSpPr>
                    <p:spPr>
                      <a:xfrm>
                        <a:off x="18834196" y="20205066"/>
                        <a:ext cx="1109521" cy="902043"/>
                      </a:xfrm>
                      <a:custGeom>
                        <a:avLst/>
                        <a:gdLst>
                          <a:gd name="connsiteX0" fmla="*/ 576197 w 1114817"/>
                          <a:gd name="connsiteY0" fmla="*/ 0 h 914400"/>
                          <a:gd name="connsiteX1" fmla="*/ 676406 w 1114817"/>
                          <a:gd name="connsiteY1" fmla="*/ 175365 h 914400"/>
                          <a:gd name="connsiteX2" fmla="*/ 1114817 w 1114817"/>
                          <a:gd name="connsiteY2" fmla="*/ 250521 h 914400"/>
                          <a:gd name="connsiteX3" fmla="*/ 926926 w 1114817"/>
                          <a:gd name="connsiteY3" fmla="*/ 914400 h 914400"/>
                          <a:gd name="connsiteX4" fmla="*/ 563671 w 1114817"/>
                          <a:gd name="connsiteY4" fmla="*/ 801666 h 914400"/>
                          <a:gd name="connsiteX5" fmla="*/ 62630 w 1114817"/>
                          <a:gd name="connsiteY5" fmla="*/ 613776 h 914400"/>
                          <a:gd name="connsiteX6" fmla="*/ 0 w 1114817"/>
                          <a:gd name="connsiteY6" fmla="*/ 300625 h 914400"/>
                          <a:gd name="connsiteX7" fmla="*/ 576197 w 1114817"/>
                          <a:gd name="connsiteY7" fmla="*/ 0 h 914400"/>
                          <a:gd name="connsiteX0" fmla="*/ 574431 w 1114817"/>
                          <a:gd name="connsiteY0" fmla="*/ 0 h 935583"/>
                          <a:gd name="connsiteX1" fmla="*/ 676406 w 1114817"/>
                          <a:gd name="connsiteY1" fmla="*/ 196548 h 935583"/>
                          <a:gd name="connsiteX2" fmla="*/ 1114817 w 1114817"/>
                          <a:gd name="connsiteY2" fmla="*/ 271704 h 935583"/>
                          <a:gd name="connsiteX3" fmla="*/ 926926 w 1114817"/>
                          <a:gd name="connsiteY3" fmla="*/ 935583 h 935583"/>
                          <a:gd name="connsiteX4" fmla="*/ 563671 w 1114817"/>
                          <a:gd name="connsiteY4" fmla="*/ 822849 h 935583"/>
                          <a:gd name="connsiteX5" fmla="*/ 62630 w 1114817"/>
                          <a:gd name="connsiteY5" fmla="*/ 634959 h 935583"/>
                          <a:gd name="connsiteX6" fmla="*/ 0 w 1114817"/>
                          <a:gd name="connsiteY6" fmla="*/ 321808 h 935583"/>
                          <a:gd name="connsiteX7" fmla="*/ 574431 w 1114817"/>
                          <a:gd name="connsiteY7" fmla="*/ 0 h 935583"/>
                          <a:gd name="connsiteX0" fmla="*/ 574431 w 1114817"/>
                          <a:gd name="connsiteY0" fmla="*/ 0 h 935583"/>
                          <a:gd name="connsiteX1" fmla="*/ 708181 w 1114817"/>
                          <a:gd name="connsiteY1" fmla="*/ 189487 h 935583"/>
                          <a:gd name="connsiteX2" fmla="*/ 1114817 w 1114817"/>
                          <a:gd name="connsiteY2" fmla="*/ 271704 h 935583"/>
                          <a:gd name="connsiteX3" fmla="*/ 926926 w 1114817"/>
                          <a:gd name="connsiteY3" fmla="*/ 935583 h 935583"/>
                          <a:gd name="connsiteX4" fmla="*/ 563671 w 1114817"/>
                          <a:gd name="connsiteY4" fmla="*/ 822849 h 935583"/>
                          <a:gd name="connsiteX5" fmla="*/ 62630 w 1114817"/>
                          <a:gd name="connsiteY5" fmla="*/ 634959 h 935583"/>
                          <a:gd name="connsiteX6" fmla="*/ 0 w 1114817"/>
                          <a:gd name="connsiteY6" fmla="*/ 321808 h 935583"/>
                          <a:gd name="connsiteX7" fmla="*/ 574431 w 1114817"/>
                          <a:gd name="connsiteY7" fmla="*/ 0 h 935583"/>
                          <a:gd name="connsiteX0" fmla="*/ 574431 w 1125408"/>
                          <a:gd name="connsiteY0" fmla="*/ 0 h 935583"/>
                          <a:gd name="connsiteX1" fmla="*/ 708181 w 1125408"/>
                          <a:gd name="connsiteY1" fmla="*/ 189487 h 935583"/>
                          <a:gd name="connsiteX2" fmla="*/ 1125408 w 1125408"/>
                          <a:gd name="connsiteY2" fmla="*/ 305244 h 935583"/>
                          <a:gd name="connsiteX3" fmla="*/ 926926 w 1125408"/>
                          <a:gd name="connsiteY3" fmla="*/ 935583 h 935583"/>
                          <a:gd name="connsiteX4" fmla="*/ 563671 w 1125408"/>
                          <a:gd name="connsiteY4" fmla="*/ 822849 h 935583"/>
                          <a:gd name="connsiteX5" fmla="*/ 62630 w 1125408"/>
                          <a:gd name="connsiteY5" fmla="*/ 634959 h 935583"/>
                          <a:gd name="connsiteX6" fmla="*/ 0 w 1125408"/>
                          <a:gd name="connsiteY6" fmla="*/ 321808 h 935583"/>
                          <a:gd name="connsiteX7" fmla="*/ 574431 w 1125408"/>
                          <a:gd name="connsiteY7" fmla="*/ 0 h 935583"/>
                          <a:gd name="connsiteX0" fmla="*/ 574431 w 1123643"/>
                          <a:gd name="connsiteY0" fmla="*/ 0 h 935583"/>
                          <a:gd name="connsiteX1" fmla="*/ 708181 w 1123643"/>
                          <a:gd name="connsiteY1" fmla="*/ 189487 h 935583"/>
                          <a:gd name="connsiteX2" fmla="*/ 1123643 w 1123643"/>
                          <a:gd name="connsiteY2" fmla="*/ 307009 h 935583"/>
                          <a:gd name="connsiteX3" fmla="*/ 926926 w 1123643"/>
                          <a:gd name="connsiteY3" fmla="*/ 935583 h 935583"/>
                          <a:gd name="connsiteX4" fmla="*/ 563671 w 1123643"/>
                          <a:gd name="connsiteY4" fmla="*/ 822849 h 935583"/>
                          <a:gd name="connsiteX5" fmla="*/ 62630 w 1123643"/>
                          <a:gd name="connsiteY5" fmla="*/ 634959 h 935583"/>
                          <a:gd name="connsiteX6" fmla="*/ 0 w 1123643"/>
                          <a:gd name="connsiteY6" fmla="*/ 321808 h 935583"/>
                          <a:gd name="connsiteX7" fmla="*/ 574431 w 1123643"/>
                          <a:gd name="connsiteY7" fmla="*/ 0 h 935583"/>
                          <a:gd name="connsiteX0" fmla="*/ 574431 w 1123643"/>
                          <a:gd name="connsiteY0" fmla="*/ 0 h 902043"/>
                          <a:gd name="connsiteX1" fmla="*/ 708181 w 1123643"/>
                          <a:gd name="connsiteY1" fmla="*/ 189487 h 902043"/>
                          <a:gd name="connsiteX2" fmla="*/ 1123643 w 1123643"/>
                          <a:gd name="connsiteY2" fmla="*/ 307009 h 902043"/>
                          <a:gd name="connsiteX3" fmla="*/ 948109 w 1123643"/>
                          <a:gd name="connsiteY3" fmla="*/ 902043 h 902043"/>
                          <a:gd name="connsiteX4" fmla="*/ 563671 w 1123643"/>
                          <a:gd name="connsiteY4" fmla="*/ 822849 h 902043"/>
                          <a:gd name="connsiteX5" fmla="*/ 62630 w 1123643"/>
                          <a:gd name="connsiteY5" fmla="*/ 634959 h 902043"/>
                          <a:gd name="connsiteX6" fmla="*/ 0 w 1123643"/>
                          <a:gd name="connsiteY6" fmla="*/ 321808 h 902043"/>
                          <a:gd name="connsiteX7" fmla="*/ 574431 w 1123643"/>
                          <a:gd name="connsiteY7" fmla="*/ 0 h 902043"/>
                          <a:gd name="connsiteX0" fmla="*/ 574431 w 1123643"/>
                          <a:gd name="connsiteY0" fmla="*/ 0 h 902043"/>
                          <a:gd name="connsiteX1" fmla="*/ 708181 w 1123643"/>
                          <a:gd name="connsiteY1" fmla="*/ 189487 h 902043"/>
                          <a:gd name="connsiteX2" fmla="*/ 1123643 w 1123643"/>
                          <a:gd name="connsiteY2" fmla="*/ 307009 h 902043"/>
                          <a:gd name="connsiteX3" fmla="*/ 948109 w 1123643"/>
                          <a:gd name="connsiteY3" fmla="*/ 902043 h 902043"/>
                          <a:gd name="connsiteX4" fmla="*/ 516009 w 1123643"/>
                          <a:gd name="connsiteY4" fmla="*/ 769891 h 902043"/>
                          <a:gd name="connsiteX5" fmla="*/ 62630 w 1123643"/>
                          <a:gd name="connsiteY5" fmla="*/ 634959 h 902043"/>
                          <a:gd name="connsiteX6" fmla="*/ 0 w 1123643"/>
                          <a:gd name="connsiteY6" fmla="*/ 321808 h 902043"/>
                          <a:gd name="connsiteX7" fmla="*/ 574431 w 1123643"/>
                          <a:gd name="connsiteY7" fmla="*/ 0 h 902043"/>
                          <a:gd name="connsiteX0" fmla="*/ 574431 w 1123643"/>
                          <a:gd name="connsiteY0" fmla="*/ 0 h 902043"/>
                          <a:gd name="connsiteX1" fmla="*/ 708181 w 1123643"/>
                          <a:gd name="connsiteY1" fmla="*/ 189487 h 902043"/>
                          <a:gd name="connsiteX2" fmla="*/ 1123643 w 1123643"/>
                          <a:gd name="connsiteY2" fmla="*/ 307009 h 902043"/>
                          <a:gd name="connsiteX3" fmla="*/ 948109 w 1123643"/>
                          <a:gd name="connsiteY3" fmla="*/ 902043 h 902043"/>
                          <a:gd name="connsiteX4" fmla="*/ 516009 w 1123643"/>
                          <a:gd name="connsiteY4" fmla="*/ 769891 h 902043"/>
                          <a:gd name="connsiteX5" fmla="*/ 122649 w 1123643"/>
                          <a:gd name="connsiteY5" fmla="*/ 557288 h 902043"/>
                          <a:gd name="connsiteX6" fmla="*/ 0 w 1123643"/>
                          <a:gd name="connsiteY6" fmla="*/ 321808 h 902043"/>
                          <a:gd name="connsiteX7" fmla="*/ 574431 w 1123643"/>
                          <a:gd name="connsiteY7" fmla="*/ 0 h 902043"/>
                          <a:gd name="connsiteX0" fmla="*/ 574431 w 1123643"/>
                          <a:gd name="connsiteY0" fmla="*/ 0 h 902043"/>
                          <a:gd name="connsiteX1" fmla="*/ 708181 w 1123643"/>
                          <a:gd name="connsiteY1" fmla="*/ 189487 h 902043"/>
                          <a:gd name="connsiteX2" fmla="*/ 1123643 w 1123643"/>
                          <a:gd name="connsiteY2" fmla="*/ 307009 h 902043"/>
                          <a:gd name="connsiteX3" fmla="*/ 948109 w 1123643"/>
                          <a:gd name="connsiteY3" fmla="*/ 902043 h 902043"/>
                          <a:gd name="connsiteX4" fmla="*/ 516009 w 1123643"/>
                          <a:gd name="connsiteY4" fmla="*/ 769891 h 902043"/>
                          <a:gd name="connsiteX5" fmla="*/ 124415 w 1123643"/>
                          <a:gd name="connsiteY5" fmla="*/ 567880 h 902043"/>
                          <a:gd name="connsiteX6" fmla="*/ 0 w 1123643"/>
                          <a:gd name="connsiteY6" fmla="*/ 321808 h 902043"/>
                          <a:gd name="connsiteX7" fmla="*/ 574431 w 1123643"/>
                          <a:gd name="connsiteY7" fmla="*/ 0 h 902043"/>
                          <a:gd name="connsiteX0" fmla="*/ 560309 w 1109521"/>
                          <a:gd name="connsiteY0" fmla="*/ 0 h 902043"/>
                          <a:gd name="connsiteX1" fmla="*/ 694059 w 1109521"/>
                          <a:gd name="connsiteY1" fmla="*/ 189487 h 902043"/>
                          <a:gd name="connsiteX2" fmla="*/ 1109521 w 1109521"/>
                          <a:gd name="connsiteY2" fmla="*/ 307009 h 902043"/>
                          <a:gd name="connsiteX3" fmla="*/ 933987 w 1109521"/>
                          <a:gd name="connsiteY3" fmla="*/ 902043 h 902043"/>
                          <a:gd name="connsiteX4" fmla="*/ 501887 w 1109521"/>
                          <a:gd name="connsiteY4" fmla="*/ 769891 h 902043"/>
                          <a:gd name="connsiteX5" fmla="*/ 110293 w 1109521"/>
                          <a:gd name="connsiteY5" fmla="*/ 567880 h 902043"/>
                          <a:gd name="connsiteX6" fmla="*/ 0 w 1109521"/>
                          <a:gd name="connsiteY6" fmla="*/ 281207 h 902043"/>
                          <a:gd name="connsiteX7" fmla="*/ 560309 w 1109521"/>
                          <a:gd name="connsiteY7" fmla="*/ 0 h 90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521" h="902043">
                            <a:moveTo>
                              <a:pt x="560309" y="0"/>
                            </a:moveTo>
                            <a:lnTo>
                              <a:pt x="694059" y="189487"/>
                            </a:lnTo>
                            <a:lnTo>
                              <a:pt x="1109521" y="307009"/>
                            </a:lnTo>
                            <a:lnTo>
                              <a:pt x="933987" y="902043"/>
                            </a:lnTo>
                            <a:lnTo>
                              <a:pt x="501887" y="769891"/>
                            </a:lnTo>
                            <a:lnTo>
                              <a:pt x="110293" y="567880"/>
                            </a:lnTo>
                            <a:lnTo>
                              <a:pt x="0" y="281207"/>
                            </a:lnTo>
                            <a:lnTo>
                              <a:pt x="56030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リーフォーム: 図形 318">
                        <a:extLst>
                          <a:ext uri="{FF2B5EF4-FFF2-40B4-BE49-F238E27FC236}">
                            <a16:creationId xmlns:a16="http://schemas.microsoft.com/office/drawing/2014/main" id="{2A89FCCE-EFC2-6026-D53A-5C18A38074EC}"/>
                          </a:ext>
                        </a:extLst>
                      </p:cNvPr>
                      <p:cNvSpPr/>
                      <p:nvPr/>
                    </p:nvSpPr>
                    <p:spPr>
                      <a:xfrm>
                        <a:off x="18607854" y="19759342"/>
                        <a:ext cx="722852" cy="662147"/>
                      </a:xfrm>
                      <a:custGeom>
                        <a:avLst/>
                        <a:gdLst>
                          <a:gd name="connsiteX0" fmla="*/ 0 w 699039"/>
                          <a:gd name="connsiteY0" fmla="*/ 250666 h 663735"/>
                          <a:gd name="connsiteX1" fmla="*/ 285970 w 699039"/>
                          <a:gd name="connsiteY1" fmla="*/ 81202 h 663735"/>
                          <a:gd name="connsiteX2" fmla="*/ 639021 w 699039"/>
                          <a:gd name="connsiteY2" fmla="*/ 0 h 663735"/>
                          <a:gd name="connsiteX3" fmla="*/ 699039 w 699039"/>
                          <a:gd name="connsiteY3" fmla="*/ 384825 h 663735"/>
                          <a:gd name="connsiteX4" fmla="*/ 204769 w 699039"/>
                          <a:gd name="connsiteY4" fmla="*/ 663735 h 663735"/>
                          <a:gd name="connsiteX5" fmla="*/ 0 w 699039"/>
                          <a:gd name="connsiteY5" fmla="*/ 250666 h 663735"/>
                          <a:gd name="connsiteX0" fmla="*/ 0 w 699039"/>
                          <a:gd name="connsiteY0" fmla="*/ 258603 h 671672"/>
                          <a:gd name="connsiteX1" fmla="*/ 285970 w 699039"/>
                          <a:gd name="connsiteY1" fmla="*/ 89139 h 671672"/>
                          <a:gd name="connsiteX2" fmla="*/ 672359 w 699039"/>
                          <a:gd name="connsiteY2" fmla="*/ 0 h 671672"/>
                          <a:gd name="connsiteX3" fmla="*/ 699039 w 699039"/>
                          <a:gd name="connsiteY3" fmla="*/ 392762 h 671672"/>
                          <a:gd name="connsiteX4" fmla="*/ 204769 w 699039"/>
                          <a:gd name="connsiteY4" fmla="*/ 671672 h 671672"/>
                          <a:gd name="connsiteX5" fmla="*/ 0 w 699039"/>
                          <a:gd name="connsiteY5" fmla="*/ 258603 h 671672"/>
                          <a:gd name="connsiteX0" fmla="*/ 0 w 699039"/>
                          <a:gd name="connsiteY0" fmla="*/ 258603 h 671672"/>
                          <a:gd name="connsiteX1" fmla="*/ 306608 w 699039"/>
                          <a:gd name="connsiteY1" fmla="*/ 81202 h 671672"/>
                          <a:gd name="connsiteX2" fmla="*/ 672359 w 699039"/>
                          <a:gd name="connsiteY2" fmla="*/ 0 h 671672"/>
                          <a:gd name="connsiteX3" fmla="*/ 699039 w 699039"/>
                          <a:gd name="connsiteY3" fmla="*/ 392762 h 671672"/>
                          <a:gd name="connsiteX4" fmla="*/ 204769 w 699039"/>
                          <a:gd name="connsiteY4" fmla="*/ 671672 h 671672"/>
                          <a:gd name="connsiteX5" fmla="*/ 0 w 699039"/>
                          <a:gd name="connsiteY5" fmla="*/ 258603 h 671672"/>
                          <a:gd name="connsiteX0" fmla="*/ 0 w 735551"/>
                          <a:gd name="connsiteY0" fmla="*/ 258603 h 671672"/>
                          <a:gd name="connsiteX1" fmla="*/ 306608 w 735551"/>
                          <a:gd name="connsiteY1" fmla="*/ 81202 h 671672"/>
                          <a:gd name="connsiteX2" fmla="*/ 672359 w 735551"/>
                          <a:gd name="connsiteY2" fmla="*/ 0 h 671672"/>
                          <a:gd name="connsiteX3" fmla="*/ 735551 w 735551"/>
                          <a:gd name="connsiteY3" fmla="*/ 397525 h 671672"/>
                          <a:gd name="connsiteX4" fmla="*/ 204769 w 735551"/>
                          <a:gd name="connsiteY4" fmla="*/ 671672 h 671672"/>
                          <a:gd name="connsiteX5" fmla="*/ 0 w 735551"/>
                          <a:gd name="connsiteY5" fmla="*/ 258603 h 671672"/>
                          <a:gd name="connsiteX0" fmla="*/ 0 w 735551"/>
                          <a:gd name="connsiteY0" fmla="*/ 258603 h 662147"/>
                          <a:gd name="connsiteX1" fmla="*/ 306608 w 735551"/>
                          <a:gd name="connsiteY1" fmla="*/ 81202 h 662147"/>
                          <a:gd name="connsiteX2" fmla="*/ 672359 w 735551"/>
                          <a:gd name="connsiteY2" fmla="*/ 0 h 662147"/>
                          <a:gd name="connsiteX3" fmla="*/ 735551 w 735551"/>
                          <a:gd name="connsiteY3" fmla="*/ 397525 h 662147"/>
                          <a:gd name="connsiteX4" fmla="*/ 195244 w 735551"/>
                          <a:gd name="connsiteY4" fmla="*/ 662147 h 662147"/>
                          <a:gd name="connsiteX5" fmla="*/ 0 w 735551"/>
                          <a:gd name="connsiteY5" fmla="*/ 258603 h 662147"/>
                          <a:gd name="connsiteX0" fmla="*/ 0 w 724439"/>
                          <a:gd name="connsiteY0" fmla="*/ 234790 h 662147"/>
                          <a:gd name="connsiteX1" fmla="*/ 295496 w 724439"/>
                          <a:gd name="connsiteY1" fmla="*/ 81202 h 662147"/>
                          <a:gd name="connsiteX2" fmla="*/ 661247 w 724439"/>
                          <a:gd name="connsiteY2" fmla="*/ 0 h 662147"/>
                          <a:gd name="connsiteX3" fmla="*/ 724439 w 724439"/>
                          <a:gd name="connsiteY3" fmla="*/ 397525 h 662147"/>
                          <a:gd name="connsiteX4" fmla="*/ 184132 w 724439"/>
                          <a:gd name="connsiteY4" fmla="*/ 662147 h 662147"/>
                          <a:gd name="connsiteX5" fmla="*/ 0 w 724439"/>
                          <a:gd name="connsiteY5" fmla="*/ 234790 h 662147"/>
                          <a:gd name="connsiteX0" fmla="*/ 0 w 722852"/>
                          <a:gd name="connsiteY0" fmla="*/ 236377 h 662147"/>
                          <a:gd name="connsiteX1" fmla="*/ 293909 w 722852"/>
                          <a:gd name="connsiteY1" fmla="*/ 81202 h 662147"/>
                          <a:gd name="connsiteX2" fmla="*/ 659660 w 722852"/>
                          <a:gd name="connsiteY2" fmla="*/ 0 h 662147"/>
                          <a:gd name="connsiteX3" fmla="*/ 722852 w 722852"/>
                          <a:gd name="connsiteY3" fmla="*/ 397525 h 662147"/>
                          <a:gd name="connsiteX4" fmla="*/ 182545 w 722852"/>
                          <a:gd name="connsiteY4" fmla="*/ 662147 h 662147"/>
                          <a:gd name="connsiteX5" fmla="*/ 0 w 722852"/>
                          <a:gd name="connsiteY5" fmla="*/ 236377 h 66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852" h="662147">
                            <a:moveTo>
                              <a:pt x="0" y="236377"/>
                            </a:moveTo>
                            <a:lnTo>
                              <a:pt x="293909" y="81202"/>
                            </a:lnTo>
                            <a:lnTo>
                              <a:pt x="659660" y="0"/>
                            </a:lnTo>
                            <a:lnTo>
                              <a:pt x="722852" y="397525"/>
                            </a:lnTo>
                            <a:lnTo>
                              <a:pt x="182545" y="662147"/>
                            </a:lnTo>
                            <a:lnTo>
                              <a:pt x="0" y="236377"/>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フリーフォーム: 図形 319">
                        <a:extLst>
                          <a:ext uri="{FF2B5EF4-FFF2-40B4-BE49-F238E27FC236}">
                            <a16:creationId xmlns:a16="http://schemas.microsoft.com/office/drawing/2014/main" id="{F13E3B58-1BB0-8FBC-754B-B2085C497617}"/>
                          </a:ext>
                        </a:extLst>
                      </p:cNvPr>
                      <p:cNvSpPr/>
                      <p:nvPr/>
                    </p:nvSpPr>
                    <p:spPr>
                      <a:xfrm>
                        <a:off x="19563851" y="19749982"/>
                        <a:ext cx="816671" cy="526921"/>
                      </a:xfrm>
                      <a:custGeom>
                        <a:avLst/>
                        <a:gdLst>
                          <a:gd name="connsiteX0" fmla="*/ 0 w 826137"/>
                          <a:gd name="connsiteY0" fmla="*/ 21183 h 518984"/>
                          <a:gd name="connsiteX1" fmla="*/ 285970 w 826137"/>
                          <a:gd name="connsiteY1" fmla="*/ 0 h 518984"/>
                          <a:gd name="connsiteX2" fmla="*/ 826137 w 826137"/>
                          <a:gd name="connsiteY2" fmla="*/ 49427 h 518984"/>
                          <a:gd name="connsiteX3" fmla="*/ 677856 w 826137"/>
                          <a:gd name="connsiteY3" fmla="*/ 518984 h 518984"/>
                          <a:gd name="connsiteX4" fmla="*/ 123567 w 826137"/>
                          <a:gd name="connsiteY4" fmla="*/ 384825 h 518984"/>
                          <a:gd name="connsiteX5" fmla="*/ 56488 w 826137"/>
                          <a:gd name="connsiteY5" fmla="*/ 293032 h 518984"/>
                          <a:gd name="connsiteX6" fmla="*/ 0 w 826137"/>
                          <a:gd name="connsiteY6" fmla="*/ 21183 h 518984"/>
                          <a:gd name="connsiteX0" fmla="*/ 0 w 835662"/>
                          <a:gd name="connsiteY0" fmla="*/ 21183 h 518984"/>
                          <a:gd name="connsiteX1" fmla="*/ 285970 w 835662"/>
                          <a:gd name="connsiteY1" fmla="*/ 0 h 518984"/>
                          <a:gd name="connsiteX2" fmla="*/ 835662 w 835662"/>
                          <a:gd name="connsiteY2" fmla="*/ 57365 h 518984"/>
                          <a:gd name="connsiteX3" fmla="*/ 677856 w 835662"/>
                          <a:gd name="connsiteY3" fmla="*/ 518984 h 518984"/>
                          <a:gd name="connsiteX4" fmla="*/ 123567 w 835662"/>
                          <a:gd name="connsiteY4" fmla="*/ 384825 h 518984"/>
                          <a:gd name="connsiteX5" fmla="*/ 56488 w 835662"/>
                          <a:gd name="connsiteY5" fmla="*/ 293032 h 518984"/>
                          <a:gd name="connsiteX6" fmla="*/ 0 w 835662"/>
                          <a:gd name="connsiteY6" fmla="*/ 21183 h 518984"/>
                          <a:gd name="connsiteX0" fmla="*/ 0 w 835662"/>
                          <a:gd name="connsiteY0" fmla="*/ 21183 h 523746"/>
                          <a:gd name="connsiteX1" fmla="*/ 285970 w 835662"/>
                          <a:gd name="connsiteY1" fmla="*/ 0 h 523746"/>
                          <a:gd name="connsiteX2" fmla="*/ 835662 w 835662"/>
                          <a:gd name="connsiteY2" fmla="*/ 57365 h 523746"/>
                          <a:gd name="connsiteX3" fmla="*/ 690556 w 835662"/>
                          <a:gd name="connsiteY3" fmla="*/ 523746 h 523746"/>
                          <a:gd name="connsiteX4" fmla="*/ 123567 w 835662"/>
                          <a:gd name="connsiteY4" fmla="*/ 384825 h 523746"/>
                          <a:gd name="connsiteX5" fmla="*/ 56488 w 835662"/>
                          <a:gd name="connsiteY5" fmla="*/ 293032 h 523746"/>
                          <a:gd name="connsiteX6" fmla="*/ 0 w 835662"/>
                          <a:gd name="connsiteY6" fmla="*/ 21183 h 523746"/>
                          <a:gd name="connsiteX0" fmla="*/ 0 w 835662"/>
                          <a:gd name="connsiteY0" fmla="*/ 21183 h 523746"/>
                          <a:gd name="connsiteX1" fmla="*/ 285970 w 835662"/>
                          <a:gd name="connsiteY1" fmla="*/ 0 h 523746"/>
                          <a:gd name="connsiteX2" fmla="*/ 835662 w 835662"/>
                          <a:gd name="connsiteY2" fmla="*/ 57365 h 523746"/>
                          <a:gd name="connsiteX3" fmla="*/ 690556 w 835662"/>
                          <a:gd name="connsiteY3" fmla="*/ 523746 h 523746"/>
                          <a:gd name="connsiteX4" fmla="*/ 126742 w 835662"/>
                          <a:gd name="connsiteY4" fmla="*/ 349900 h 523746"/>
                          <a:gd name="connsiteX5" fmla="*/ 56488 w 835662"/>
                          <a:gd name="connsiteY5" fmla="*/ 293032 h 523746"/>
                          <a:gd name="connsiteX6" fmla="*/ 0 w 835662"/>
                          <a:gd name="connsiteY6" fmla="*/ 21183 h 523746"/>
                          <a:gd name="connsiteX0" fmla="*/ 0 w 835662"/>
                          <a:gd name="connsiteY0" fmla="*/ 21183 h 523746"/>
                          <a:gd name="connsiteX1" fmla="*/ 285970 w 835662"/>
                          <a:gd name="connsiteY1" fmla="*/ 0 h 523746"/>
                          <a:gd name="connsiteX2" fmla="*/ 835662 w 835662"/>
                          <a:gd name="connsiteY2" fmla="*/ 57365 h 523746"/>
                          <a:gd name="connsiteX3" fmla="*/ 690556 w 835662"/>
                          <a:gd name="connsiteY3" fmla="*/ 523746 h 523746"/>
                          <a:gd name="connsiteX4" fmla="*/ 126742 w 835662"/>
                          <a:gd name="connsiteY4" fmla="*/ 349900 h 523746"/>
                          <a:gd name="connsiteX5" fmla="*/ 62838 w 835662"/>
                          <a:gd name="connsiteY5" fmla="*/ 277157 h 523746"/>
                          <a:gd name="connsiteX6" fmla="*/ 0 w 835662"/>
                          <a:gd name="connsiteY6" fmla="*/ 21183 h 523746"/>
                          <a:gd name="connsiteX0" fmla="*/ 0 w 826137"/>
                          <a:gd name="connsiteY0" fmla="*/ 30708 h 523746"/>
                          <a:gd name="connsiteX1" fmla="*/ 276445 w 826137"/>
                          <a:gd name="connsiteY1" fmla="*/ 0 h 523746"/>
                          <a:gd name="connsiteX2" fmla="*/ 826137 w 826137"/>
                          <a:gd name="connsiteY2" fmla="*/ 57365 h 523746"/>
                          <a:gd name="connsiteX3" fmla="*/ 681031 w 826137"/>
                          <a:gd name="connsiteY3" fmla="*/ 523746 h 523746"/>
                          <a:gd name="connsiteX4" fmla="*/ 117217 w 826137"/>
                          <a:gd name="connsiteY4" fmla="*/ 349900 h 523746"/>
                          <a:gd name="connsiteX5" fmla="*/ 53313 w 826137"/>
                          <a:gd name="connsiteY5" fmla="*/ 277157 h 523746"/>
                          <a:gd name="connsiteX6" fmla="*/ 0 w 826137"/>
                          <a:gd name="connsiteY6" fmla="*/ 30708 h 523746"/>
                          <a:gd name="connsiteX0" fmla="*/ 0 w 816612"/>
                          <a:gd name="connsiteY0" fmla="*/ 24358 h 523746"/>
                          <a:gd name="connsiteX1" fmla="*/ 266920 w 816612"/>
                          <a:gd name="connsiteY1" fmla="*/ 0 h 523746"/>
                          <a:gd name="connsiteX2" fmla="*/ 816612 w 816612"/>
                          <a:gd name="connsiteY2" fmla="*/ 57365 h 523746"/>
                          <a:gd name="connsiteX3" fmla="*/ 671506 w 816612"/>
                          <a:gd name="connsiteY3" fmla="*/ 523746 h 523746"/>
                          <a:gd name="connsiteX4" fmla="*/ 107692 w 816612"/>
                          <a:gd name="connsiteY4" fmla="*/ 349900 h 523746"/>
                          <a:gd name="connsiteX5" fmla="*/ 43788 w 816612"/>
                          <a:gd name="connsiteY5" fmla="*/ 277157 h 523746"/>
                          <a:gd name="connsiteX6" fmla="*/ 0 w 816612"/>
                          <a:gd name="connsiteY6" fmla="*/ 24358 h 523746"/>
                          <a:gd name="connsiteX0" fmla="*/ 0 w 816612"/>
                          <a:gd name="connsiteY0" fmla="*/ 27533 h 526921"/>
                          <a:gd name="connsiteX1" fmla="*/ 236757 w 816612"/>
                          <a:gd name="connsiteY1" fmla="*/ 0 h 526921"/>
                          <a:gd name="connsiteX2" fmla="*/ 816612 w 816612"/>
                          <a:gd name="connsiteY2" fmla="*/ 60540 h 526921"/>
                          <a:gd name="connsiteX3" fmla="*/ 671506 w 816612"/>
                          <a:gd name="connsiteY3" fmla="*/ 526921 h 526921"/>
                          <a:gd name="connsiteX4" fmla="*/ 107692 w 816612"/>
                          <a:gd name="connsiteY4" fmla="*/ 353075 h 526921"/>
                          <a:gd name="connsiteX5" fmla="*/ 43788 w 816612"/>
                          <a:gd name="connsiteY5" fmla="*/ 280332 h 526921"/>
                          <a:gd name="connsiteX6" fmla="*/ 0 w 816612"/>
                          <a:gd name="connsiteY6" fmla="*/ 27533 h 526921"/>
                          <a:gd name="connsiteX0" fmla="*/ 39 w 816651"/>
                          <a:gd name="connsiteY0" fmla="*/ 27533 h 526921"/>
                          <a:gd name="connsiteX1" fmla="*/ 236796 w 816651"/>
                          <a:gd name="connsiteY1" fmla="*/ 0 h 526921"/>
                          <a:gd name="connsiteX2" fmla="*/ 816651 w 816651"/>
                          <a:gd name="connsiteY2" fmla="*/ 60540 h 526921"/>
                          <a:gd name="connsiteX3" fmla="*/ 671545 w 816651"/>
                          <a:gd name="connsiteY3" fmla="*/ 526921 h 526921"/>
                          <a:gd name="connsiteX4" fmla="*/ 107731 w 816651"/>
                          <a:gd name="connsiteY4" fmla="*/ 353075 h 526921"/>
                          <a:gd name="connsiteX5" fmla="*/ 43827 w 816651"/>
                          <a:gd name="connsiteY5" fmla="*/ 280332 h 526921"/>
                          <a:gd name="connsiteX6" fmla="*/ 39 w 816651"/>
                          <a:gd name="connsiteY6" fmla="*/ 27533 h 526921"/>
                          <a:gd name="connsiteX0" fmla="*/ 59 w 816671"/>
                          <a:gd name="connsiteY0" fmla="*/ 27533 h 526921"/>
                          <a:gd name="connsiteX1" fmla="*/ 236816 w 816671"/>
                          <a:gd name="connsiteY1" fmla="*/ 0 h 526921"/>
                          <a:gd name="connsiteX2" fmla="*/ 816671 w 816671"/>
                          <a:gd name="connsiteY2" fmla="*/ 60540 h 526921"/>
                          <a:gd name="connsiteX3" fmla="*/ 671565 w 816671"/>
                          <a:gd name="connsiteY3" fmla="*/ 526921 h 526921"/>
                          <a:gd name="connsiteX4" fmla="*/ 107751 w 816671"/>
                          <a:gd name="connsiteY4" fmla="*/ 353075 h 526921"/>
                          <a:gd name="connsiteX5" fmla="*/ 43847 w 816671"/>
                          <a:gd name="connsiteY5" fmla="*/ 280332 h 526921"/>
                          <a:gd name="connsiteX6" fmla="*/ 59 w 816671"/>
                          <a:gd name="connsiteY6" fmla="*/ 27533 h 52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71" h="526921">
                            <a:moveTo>
                              <a:pt x="59" y="27533"/>
                            </a:moveTo>
                            <a:lnTo>
                              <a:pt x="236816" y="0"/>
                            </a:lnTo>
                            <a:lnTo>
                              <a:pt x="816671" y="60540"/>
                            </a:lnTo>
                            <a:lnTo>
                              <a:pt x="671565" y="526921"/>
                            </a:lnTo>
                            <a:lnTo>
                              <a:pt x="107751" y="353075"/>
                            </a:lnTo>
                            <a:lnTo>
                              <a:pt x="43847" y="280332"/>
                            </a:lnTo>
                            <a:cubicBezTo>
                              <a:pt x="18138" y="196066"/>
                              <a:pt x="-1220" y="134024"/>
                              <a:pt x="59" y="27533"/>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図形 320">
                        <a:extLst>
                          <a:ext uri="{FF2B5EF4-FFF2-40B4-BE49-F238E27FC236}">
                            <a16:creationId xmlns:a16="http://schemas.microsoft.com/office/drawing/2014/main" id="{90060C6E-45CA-A696-DC87-0E2D4418270B}"/>
                          </a:ext>
                        </a:extLst>
                      </p:cNvPr>
                      <p:cNvSpPr/>
                      <p:nvPr/>
                    </p:nvSpPr>
                    <p:spPr>
                      <a:xfrm>
                        <a:off x="20335691" y="19818650"/>
                        <a:ext cx="685984" cy="661792"/>
                      </a:xfrm>
                      <a:custGeom>
                        <a:avLst/>
                        <a:gdLst>
                          <a:gd name="connsiteX0" fmla="*/ 137690 w 695509"/>
                          <a:gd name="connsiteY0" fmla="*/ 0 h 660204"/>
                          <a:gd name="connsiteX1" fmla="*/ 695509 w 695509"/>
                          <a:gd name="connsiteY1" fmla="*/ 172994 h 660204"/>
                          <a:gd name="connsiteX2" fmla="*/ 515453 w 695509"/>
                          <a:gd name="connsiteY2" fmla="*/ 660204 h 660204"/>
                          <a:gd name="connsiteX3" fmla="*/ 0 w 695509"/>
                          <a:gd name="connsiteY3" fmla="*/ 508392 h 660204"/>
                          <a:gd name="connsiteX4" fmla="*/ 137690 w 695509"/>
                          <a:gd name="connsiteY4" fmla="*/ 0 h 660204"/>
                          <a:gd name="connsiteX0" fmla="*/ 145628 w 695509"/>
                          <a:gd name="connsiteY0" fmla="*/ 0 h 661792"/>
                          <a:gd name="connsiteX1" fmla="*/ 695509 w 695509"/>
                          <a:gd name="connsiteY1" fmla="*/ 174582 h 661792"/>
                          <a:gd name="connsiteX2" fmla="*/ 515453 w 695509"/>
                          <a:gd name="connsiteY2" fmla="*/ 661792 h 661792"/>
                          <a:gd name="connsiteX3" fmla="*/ 0 w 695509"/>
                          <a:gd name="connsiteY3" fmla="*/ 509980 h 661792"/>
                          <a:gd name="connsiteX4" fmla="*/ 145628 w 695509"/>
                          <a:gd name="connsiteY4" fmla="*/ 0 h 661792"/>
                          <a:gd name="connsiteX0" fmla="*/ 145628 w 685984"/>
                          <a:gd name="connsiteY0" fmla="*/ 0 h 661792"/>
                          <a:gd name="connsiteX1" fmla="*/ 685984 w 685984"/>
                          <a:gd name="connsiteY1" fmla="*/ 165057 h 661792"/>
                          <a:gd name="connsiteX2" fmla="*/ 515453 w 685984"/>
                          <a:gd name="connsiteY2" fmla="*/ 661792 h 661792"/>
                          <a:gd name="connsiteX3" fmla="*/ 0 w 685984"/>
                          <a:gd name="connsiteY3" fmla="*/ 509980 h 661792"/>
                          <a:gd name="connsiteX4" fmla="*/ 145628 w 685984"/>
                          <a:gd name="connsiteY4" fmla="*/ 0 h 661792"/>
                          <a:gd name="connsiteX0" fmla="*/ 145628 w 685984"/>
                          <a:gd name="connsiteY0" fmla="*/ 0 h 661792"/>
                          <a:gd name="connsiteX1" fmla="*/ 685984 w 685984"/>
                          <a:gd name="connsiteY1" fmla="*/ 165057 h 661792"/>
                          <a:gd name="connsiteX2" fmla="*/ 515453 w 685984"/>
                          <a:gd name="connsiteY2" fmla="*/ 661792 h 661792"/>
                          <a:gd name="connsiteX3" fmla="*/ 0 w 685984"/>
                          <a:gd name="connsiteY3" fmla="*/ 509980 h 661792"/>
                          <a:gd name="connsiteX4" fmla="*/ 145628 w 685984"/>
                          <a:gd name="connsiteY4" fmla="*/ 0 h 66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84" h="661792">
                            <a:moveTo>
                              <a:pt x="145628" y="0"/>
                            </a:moveTo>
                            <a:lnTo>
                              <a:pt x="685984" y="165057"/>
                            </a:lnTo>
                            <a:lnTo>
                              <a:pt x="515453" y="661792"/>
                            </a:lnTo>
                            <a:lnTo>
                              <a:pt x="0" y="509980"/>
                            </a:lnTo>
                            <a:lnTo>
                              <a:pt x="145628"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フリーフォーム: 図形 321">
                        <a:extLst>
                          <a:ext uri="{FF2B5EF4-FFF2-40B4-BE49-F238E27FC236}">
                            <a16:creationId xmlns:a16="http://schemas.microsoft.com/office/drawing/2014/main" id="{937CC37C-C963-0D60-AB4B-E265A71F31B1}"/>
                          </a:ext>
                        </a:extLst>
                      </p:cNvPr>
                      <p:cNvSpPr/>
                      <p:nvPr/>
                    </p:nvSpPr>
                    <p:spPr>
                      <a:xfrm>
                        <a:off x="19872510" y="20487527"/>
                        <a:ext cx="992046" cy="863196"/>
                      </a:xfrm>
                      <a:custGeom>
                        <a:avLst/>
                        <a:gdLst>
                          <a:gd name="connsiteX0" fmla="*/ 144750 w 960296"/>
                          <a:gd name="connsiteY0" fmla="*/ 0 h 847321"/>
                          <a:gd name="connsiteX1" fmla="*/ 956766 w 960296"/>
                          <a:gd name="connsiteY1" fmla="*/ 243605 h 847321"/>
                          <a:gd name="connsiteX2" fmla="*/ 960296 w 960296"/>
                          <a:gd name="connsiteY2" fmla="*/ 847321 h 847321"/>
                          <a:gd name="connsiteX3" fmla="*/ 917930 w 960296"/>
                          <a:gd name="connsiteY3" fmla="*/ 833199 h 847321"/>
                          <a:gd name="connsiteX4" fmla="*/ 0 w 960296"/>
                          <a:gd name="connsiteY4" fmla="*/ 536637 h 847321"/>
                          <a:gd name="connsiteX5" fmla="*/ 144750 w 960296"/>
                          <a:gd name="connsiteY5" fmla="*/ 0 h 847321"/>
                          <a:gd name="connsiteX0" fmla="*/ 139987 w 960296"/>
                          <a:gd name="connsiteY0" fmla="*/ 0 h 879071"/>
                          <a:gd name="connsiteX1" fmla="*/ 956766 w 960296"/>
                          <a:gd name="connsiteY1" fmla="*/ 275355 h 879071"/>
                          <a:gd name="connsiteX2" fmla="*/ 960296 w 960296"/>
                          <a:gd name="connsiteY2" fmla="*/ 879071 h 879071"/>
                          <a:gd name="connsiteX3" fmla="*/ 917930 w 960296"/>
                          <a:gd name="connsiteY3" fmla="*/ 864949 h 879071"/>
                          <a:gd name="connsiteX4" fmla="*/ 0 w 960296"/>
                          <a:gd name="connsiteY4" fmla="*/ 568387 h 879071"/>
                          <a:gd name="connsiteX5" fmla="*/ 139987 w 960296"/>
                          <a:gd name="connsiteY5" fmla="*/ 0 h 879071"/>
                          <a:gd name="connsiteX0" fmla="*/ 165387 w 985696"/>
                          <a:gd name="connsiteY0" fmla="*/ 0 h 879071"/>
                          <a:gd name="connsiteX1" fmla="*/ 982166 w 985696"/>
                          <a:gd name="connsiteY1" fmla="*/ 275355 h 879071"/>
                          <a:gd name="connsiteX2" fmla="*/ 985696 w 985696"/>
                          <a:gd name="connsiteY2" fmla="*/ 879071 h 879071"/>
                          <a:gd name="connsiteX3" fmla="*/ 943330 w 985696"/>
                          <a:gd name="connsiteY3" fmla="*/ 864949 h 879071"/>
                          <a:gd name="connsiteX4" fmla="*/ 0 w 985696"/>
                          <a:gd name="connsiteY4" fmla="*/ 557274 h 879071"/>
                          <a:gd name="connsiteX5" fmla="*/ 165387 w 985696"/>
                          <a:gd name="connsiteY5" fmla="*/ 0 h 879071"/>
                          <a:gd name="connsiteX0" fmla="*/ 165387 w 988691"/>
                          <a:gd name="connsiteY0" fmla="*/ 0 h 879071"/>
                          <a:gd name="connsiteX1" fmla="*/ 988516 w 988691"/>
                          <a:gd name="connsiteY1" fmla="*/ 246780 h 879071"/>
                          <a:gd name="connsiteX2" fmla="*/ 985696 w 988691"/>
                          <a:gd name="connsiteY2" fmla="*/ 879071 h 879071"/>
                          <a:gd name="connsiteX3" fmla="*/ 943330 w 988691"/>
                          <a:gd name="connsiteY3" fmla="*/ 864949 h 879071"/>
                          <a:gd name="connsiteX4" fmla="*/ 0 w 988691"/>
                          <a:gd name="connsiteY4" fmla="*/ 557274 h 879071"/>
                          <a:gd name="connsiteX5" fmla="*/ 165387 w 988691"/>
                          <a:gd name="connsiteY5" fmla="*/ 0 h 879071"/>
                          <a:gd name="connsiteX0" fmla="*/ 165387 w 988691"/>
                          <a:gd name="connsiteY0" fmla="*/ 0 h 879071"/>
                          <a:gd name="connsiteX1" fmla="*/ 988516 w 988691"/>
                          <a:gd name="connsiteY1" fmla="*/ 246780 h 879071"/>
                          <a:gd name="connsiteX2" fmla="*/ 985696 w 988691"/>
                          <a:gd name="connsiteY2" fmla="*/ 879071 h 879071"/>
                          <a:gd name="connsiteX3" fmla="*/ 0 w 988691"/>
                          <a:gd name="connsiteY3" fmla="*/ 557274 h 879071"/>
                          <a:gd name="connsiteX4" fmla="*/ 165387 w 988691"/>
                          <a:gd name="connsiteY4" fmla="*/ 0 h 879071"/>
                          <a:gd name="connsiteX0" fmla="*/ 165387 w 992046"/>
                          <a:gd name="connsiteY0" fmla="*/ 0 h 864783"/>
                          <a:gd name="connsiteX1" fmla="*/ 988516 w 992046"/>
                          <a:gd name="connsiteY1" fmla="*/ 246780 h 864783"/>
                          <a:gd name="connsiteX2" fmla="*/ 992046 w 992046"/>
                          <a:gd name="connsiteY2" fmla="*/ 864783 h 864783"/>
                          <a:gd name="connsiteX3" fmla="*/ 0 w 992046"/>
                          <a:gd name="connsiteY3" fmla="*/ 557274 h 864783"/>
                          <a:gd name="connsiteX4" fmla="*/ 165387 w 992046"/>
                          <a:gd name="connsiteY4" fmla="*/ 0 h 864783"/>
                          <a:gd name="connsiteX0" fmla="*/ 165387 w 992046"/>
                          <a:gd name="connsiteY0" fmla="*/ 0 h 863196"/>
                          <a:gd name="connsiteX1" fmla="*/ 988516 w 992046"/>
                          <a:gd name="connsiteY1" fmla="*/ 246780 h 863196"/>
                          <a:gd name="connsiteX2" fmla="*/ 992046 w 992046"/>
                          <a:gd name="connsiteY2" fmla="*/ 863196 h 863196"/>
                          <a:gd name="connsiteX3" fmla="*/ 0 w 992046"/>
                          <a:gd name="connsiteY3" fmla="*/ 557274 h 863196"/>
                          <a:gd name="connsiteX4" fmla="*/ 165387 w 992046"/>
                          <a:gd name="connsiteY4" fmla="*/ 0 h 86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046" h="863196">
                            <a:moveTo>
                              <a:pt x="165387" y="0"/>
                            </a:moveTo>
                            <a:lnTo>
                              <a:pt x="988516" y="246780"/>
                            </a:lnTo>
                            <a:cubicBezTo>
                              <a:pt x="989693" y="448019"/>
                              <a:pt x="990869" y="661957"/>
                              <a:pt x="992046" y="863196"/>
                            </a:cubicBezTo>
                            <a:lnTo>
                              <a:pt x="0" y="557274"/>
                            </a:lnTo>
                            <a:lnTo>
                              <a:pt x="16538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3" name="グループ化 322">
                        <a:extLst>
                          <a:ext uri="{FF2B5EF4-FFF2-40B4-BE49-F238E27FC236}">
                            <a16:creationId xmlns:a16="http://schemas.microsoft.com/office/drawing/2014/main" id="{436F3269-E217-8EE0-D6AB-4E0169991B1D}"/>
                          </a:ext>
                        </a:extLst>
                      </p:cNvPr>
                      <p:cNvGrpSpPr/>
                      <p:nvPr/>
                    </p:nvGrpSpPr>
                    <p:grpSpPr>
                      <a:xfrm>
                        <a:off x="20904292" y="20795009"/>
                        <a:ext cx="914314" cy="675064"/>
                        <a:chOff x="20904292" y="20795009"/>
                        <a:chExt cx="914314" cy="675064"/>
                      </a:xfrm>
                    </p:grpSpPr>
                    <p:sp>
                      <p:nvSpPr>
                        <p:cNvPr id="352" name="フリーフォーム: 図形 351">
                          <a:extLst>
                            <a:ext uri="{FF2B5EF4-FFF2-40B4-BE49-F238E27FC236}">
                              <a16:creationId xmlns:a16="http://schemas.microsoft.com/office/drawing/2014/main" id="{516A1B50-B62B-B8D4-2E8D-FC597A6162E6}"/>
                            </a:ext>
                          </a:extLst>
                        </p:cNvPr>
                        <p:cNvSpPr/>
                        <p:nvPr/>
                      </p:nvSpPr>
                      <p:spPr>
                        <a:xfrm>
                          <a:off x="20928853" y="20837211"/>
                          <a:ext cx="889753" cy="632862"/>
                        </a:xfrm>
                        <a:custGeom>
                          <a:avLst/>
                          <a:gdLst>
                            <a:gd name="connsiteX0" fmla="*/ 183586 w 243604"/>
                            <a:gd name="connsiteY0" fmla="*/ 176525 h 571941"/>
                            <a:gd name="connsiteX1" fmla="*/ 183586 w 243604"/>
                            <a:gd name="connsiteY1" fmla="*/ 0 h 571941"/>
                            <a:gd name="connsiteX2" fmla="*/ 0 w 243604"/>
                            <a:gd name="connsiteY2" fmla="*/ 21183 h 571941"/>
                            <a:gd name="connsiteX3" fmla="*/ 52957 w 243604"/>
                            <a:gd name="connsiteY3" fmla="*/ 571941 h 571941"/>
                            <a:gd name="connsiteX4" fmla="*/ 243604 w 243604"/>
                            <a:gd name="connsiteY4" fmla="*/ 462496 h 571941"/>
                            <a:gd name="connsiteX5" fmla="*/ 183586 w 243604"/>
                            <a:gd name="connsiteY5" fmla="*/ 176525 h 571941"/>
                            <a:gd name="connsiteX0" fmla="*/ 188349 w 248367"/>
                            <a:gd name="connsiteY0" fmla="*/ 191855 h 587271"/>
                            <a:gd name="connsiteX1" fmla="*/ 188349 w 248367"/>
                            <a:gd name="connsiteY1" fmla="*/ 15330 h 587271"/>
                            <a:gd name="connsiteX2" fmla="*/ 0 w 248367"/>
                            <a:gd name="connsiteY2" fmla="*/ 0 h 587271"/>
                            <a:gd name="connsiteX3" fmla="*/ 57720 w 248367"/>
                            <a:gd name="connsiteY3" fmla="*/ 587271 h 587271"/>
                            <a:gd name="connsiteX4" fmla="*/ 248367 w 248367"/>
                            <a:gd name="connsiteY4" fmla="*/ 477826 h 587271"/>
                            <a:gd name="connsiteX5" fmla="*/ 188349 w 248367"/>
                            <a:gd name="connsiteY5" fmla="*/ 191855 h 587271"/>
                            <a:gd name="connsiteX0" fmla="*/ 188349 w 248367"/>
                            <a:gd name="connsiteY0" fmla="*/ 191855 h 587271"/>
                            <a:gd name="connsiteX1" fmla="*/ 188349 w 248367"/>
                            <a:gd name="connsiteY1" fmla="*/ 5805 h 587271"/>
                            <a:gd name="connsiteX2" fmla="*/ 0 w 248367"/>
                            <a:gd name="connsiteY2" fmla="*/ 0 h 587271"/>
                            <a:gd name="connsiteX3" fmla="*/ 57720 w 248367"/>
                            <a:gd name="connsiteY3" fmla="*/ 587271 h 587271"/>
                            <a:gd name="connsiteX4" fmla="*/ 248367 w 248367"/>
                            <a:gd name="connsiteY4" fmla="*/ 477826 h 587271"/>
                            <a:gd name="connsiteX5" fmla="*/ 188349 w 248367"/>
                            <a:gd name="connsiteY5" fmla="*/ 191855 h 587271"/>
                            <a:gd name="connsiteX0" fmla="*/ 188349 w 248367"/>
                            <a:gd name="connsiteY0" fmla="*/ 186050 h 581466"/>
                            <a:gd name="connsiteX1" fmla="*/ 188349 w 248367"/>
                            <a:gd name="connsiteY1" fmla="*/ 0 h 581466"/>
                            <a:gd name="connsiteX2" fmla="*/ 0 w 248367"/>
                            <a:gd name="connsiteY2" fmla="*/ 2132 h 581466"/>
                            <a:gd name="connsiteX3" fmla="*/ 57720 w 248367"/>
                            <a:gd name="connsiteY3" fmla="*/ 581466 h 581466"/>
                            <a:gd name="connsiteX4" fmla="*/ 248367 w 248367"/>
                            <a:gd name="connsiteY4" fmla="*/ 472021 h 581466"/>
                            <a:gd name="connsiteX5" fmla="*/ 188349 w 248367"/>
                            <a:gd name="connsiteY5" fmla="*/ 186050 h 581466"/>
                            <a:gd name="connsiteX0" fmla="*/ 191524 w 248367"/>
                            <a:gd name="connsiteY0" fmla="*/ 200338 h 581466"/>
                            <a:gd name="connsiteX1" fmla="*/ 188349 w 248367"/>
                            <a:gd name="connsiteY1" fmla="*/ 0 h 581466"/>
                            <a:gd name="connsiteX2" fmla="*/ 0 w 248367"/>
                            <a:gd name="connsiteY2" fmla="*/ 2132 h 581466"/>
                            <a:gd name="connsiteX3" fmla="*/ 57720 w 248367"/>
                            <a:gd name="connsiteY3" fmla="*/ 581466 h 581466"/>
                            <a:gd name="connsiteX4" fmla="*/ 248367 w 248367"/>
                            <a:gd name="connsiteY4" fmla="*/ 472021 h 581466"/>
                            <a:gd name="connsiteX5" fmla="*/ 191524 w 248367"/>
                            <a:gd name="connsiteY5" fmla="*/ 200338 h 581466"/>
                            <a:gd name="connsiteX0" fmla="*/ 191524 w 248367"/>
                            <a:gd name="connsiteY0" fmla="*/ 200338 h 571941"/>
                            <a:gd name="connsiteX1" fmla="*/ 188349 w 248367"/>
                            <a:gd name="connsiteY1" fmla="*/ 0 h 571941"/>
                            <a:gd name="connsiteX2" fmla="*/ 0 w 248367"/>
                            <a:gd name="connsiteY2" fmla="*/ 2132 h 571941"/>
                            <a:gd name="connsiteX3" fmla="*/ 57720 w 248367"/>
                            <a:gd name="connsiteY3" fmla="*/ 571941 h 571941"/>
                            <a:gd name="connsiteX4" fmla="*/ 248367 w 248367"/>
                            <a:gd name="connsiteY4" fmla="*/ 472021 h 571941"/>
                            <a:gd name="connsiteX5" fmla="*/ 191524 w 248367"/>
                            <a:gd name="connsiteY5" fmla="*/ 200338 h 571941"/>
                            <a:gd name="connsiteX0" fmla="*/ 191524 w 249033"/>
                            <a:gd name="connsiteY0" fmla="*/ 200338 h 571941"/>
                            <a:gd name="connsiteX1" fmla="*/ 188349 w 249033"/>
                            <a:gd name="connsiteY1" fmla="*/ 0 h 571941"/>
                            <a:gd name="connsiteX2" fmla="*/ 0 w 249033"/>
                            <a:gd name="connsiteY2" fmla="*/ 2132 h 571941"/>
                            <a:gd name="connsiteX3" fmla="*/ 57720 w 249033"/>
                            <a:gd name="connsiteY3" fmla="*/ 571941 h 571941"/>
                            <a:gd name="connsiteX4" fmla="*/ 248367 w 249033"/>
                            <a:gd name="connsiteY4" fmla="*/ 472021 h 571941"/>
                            <a:gd name="connsiteX5" fmla="*/ 191524 w 249033"/>
                            <a:gd name="connsiteY5" fmla="*/ 200338 h 571941"/>
                            <a:gd name="connsiteX0" fmla="*/ 191524 w 249033"/>
                            <a:gd name="connsiteY0" fmla="*/ 198751 h 571941"/>
                            <a:gd name="connsiteX1" fmla="*/ 188349 w 249033"/>
                            <a:gd name="connsiteY1" fmla="*/ 0 h 571941"/>
                            <a:gd name="connsiteX2" fmla="*/ 0 w 249033"/>
                            <a:gd name="connsiteY2" fmla="*/ 2132 h 571941"/>
                            <a:gd name="connsiteX3" fmla="*/ 57720 w 249033"/>
                            <a:gd name="connsiteY3" fmla="*/ 571941 h 571941"/>
                            <a:gd name="connsiteX4" fmla="*/ 248367 w 249033"/>
                            <a:gd name="connsiteY4" fmla="*/ 472021 h 571941"/>
                            <a:gd name="connsiteX5" fmla="*/ 191524 w 249033"/>
                            <a:gd name="connsiteY5" fmla="*/ 198751 h 571941"/>
                            <a:gd name="connsiteX0" fmla="*/ 191524 w 301526"/>
                            <a:gd name="connsiteY0" fmla="*/ 198751 h 571941"/>
                            <a:gd name="connsiteX1" fmla="*/ 188349 w 301526"/>
                            <a:gd name="connsiteY1" fmla="*/ 0 h 571941"/>
                            <a:gd name="connsiteX2" fmla="*/ 0 w 301526"/>
                            <a:gd name="connsiteY2" fmla="*/ 2132 h 571941"/>
                            <a:gd name="connsiteX3" fmla="*/ 57720 w 301526"/>
                            <a:gd name="connsiteY3" fmla="*/ 571941 h 571941"/>
                            <a:gd name="connsiteX4" fmla="*/ 248367 w 301526"/>
                            <a:gd name="connsiteY4" fmla="*/ 472021 h 571941"/>
                            <a:gd name="connsiteX5" fmla="*/ 191524 w 301526"/>
                            <a:gd name="connsiteY5" fmla="*/ 198751 h 571941"/>
                            <a:gd name="connsiteX0" fmla="*/ 191524 w 301526"/>
                            <a:gd name="connsiteY0" fmla="*/ 198751 h 571941"/>
                            <a:gd name="connsiteX1" fmla="*/ 188349 w 301526"/>
                            <a:gd name="connsiteY1" fmla="*/ 0 h 571941"/>
                            <a:gd name="connsiteX2" fmla="*/ 0 w 301526"/>
                            <a:gd name="connsiteY2" fmla="*/ 2132 h 571941"/>
                            <a:gd name="connsiteX3" fmla="*/ 57720 w 301526"/>
                            <a:gd name="connsiteY3" fmla="*/ 571941 h 571941"/>
                            <a:gd name="connsiteX4" fmla="*/ 248367 w 301526"/>
                            <a:gd name="connsiteY4" fmla="*/ 472021 h 571941"/>
                            <a:gd name="connsiteX5" fmla="*/ 191524 w 301526"/>
                            <a:gd name="connsiteY5" fmla="*/ 198751 h 571941"/>
                            <a:gd name="connsiteX0" fmla="*/ 191524 w 364979"/>
                            <a:gd name="connsiteY0" fmla="*/ 198751 h 571941"/>
                            <a:gd name="connsiteX1" fmla="*/ 188349 w 364979"/>
                            <a:gd name="connsiteY1" fmla="*/ 0 h 571941"/>
                            <a:gd name="connsiteX2" fmla="*/ 0 w 364979"/>
                            <a:gd name="connsiteY2" fmla="*/ 2132 h 571941"/>
                            <a:gd name="connsiteX3" fmla="*/ 57720 w 364979"/>
                            <a:gd name="connsiteY3" fmla="*/ 571941 h 571941"/>
                            <a:gd name="connsiteX4" fmla="*/ 248367 w 364979"/>
                            <a:gd name="connsiteY4" fmla="*/ 472021 h 571941"/>
                            <a:gd name="connsiteX5" fmla="*/ 191524 w 364979"/>
                            <a:gd name="connsiteY5" fmla="*/ 198751 h 571941"/>
                            <a:gd name="connsiteX0" fmla="*/ 378675 w 552130"/>
                            <a:gd name="connsiteY0" fmla="*/ 198751 h 582151"/>
                            <a:gd name="connsiteX1" fmla="*/ 375500 w 552130"/>
                            <a:gd name="connsiteY1" fmla="*/ 0 h 582151"/>
                            <a:gd name="connsiteX2" fmla="*/ 187151 w 552130"/>
                            <a:gd name="connsiteY2" fmla="*/ 2132 h 582151"/>
                            <a:gd name="connsiteX3" fmla="*/ 244871 w 552130"/>
                            <a:gd name="connsiteY3" fmla="*/ 571941 h 582151"/>
                            <a:gd name="connsiteX4" fmla="*/ 435518 w 552130"/>
                            <a:gd name="connsiteY4" fmla="*/ 472021 h 582151"/>
                            <a:gd name="connsiteX5" fmla="*/ 378675 w 552130"/>
                            <a:gd name="connsiteY5" fmla="*/ 198751 h 582151"/>
                            <a:gd name="connsiteX0" fmla="*/ 677471 w 850926"/>
                            <a:gd name="connsiteY0" fmla="*/ 198751 h 583330"/>
                            <a:gd name="connsiteX1" fmla="*/ 674296 w 850926"/>
                            <a:gd name="connsiteY1" fmla="*/ 0 h 583330"/>
                            <a:gd name="connsiteX2" fmla="*/ 485947 w 850926"/>
                            <a:gd name="connsiteY2" fmla="*/ 2132 h 583330"/>
                            <a:gd name="connsiteX3" fmla="*/ 543667 w 850926"/>
                            <a:gd name="connsiteY3" fmla="*/ 571941 h 583330"/>
                            <a:gd name="connsiteX4" fmla="*/ 734314 w 850926"/>
                            <a:gd name="connsiteY4" fmla="*/ 472021 h 583330"/>
                            <a:gd name="connsiteX5" fmla="*/ 677471 w 850926"/>
                            <a:gd name="connsiteY5" fmla="*/ 198751 h 583330"/>
                            <a:gd name="connsiteX0" fmla="*/ 714598 w 888053"/>
                            <a:gd name="connsiteY0" fmla="*/ 198751 h 627565"/>
                            <a:gd name="connsiteX1" fmla="*/ 711423 w 888053"/>
                            <a:gd name="connsiteY1" fmla="*/ 0 h 627565"/>
                            <a:gd name="connsiteX2" fmla="*/ 523074 w 888053"/>
                            <a:gd name="connsiteY2" fmla="*/ 2132 h 627565"/>
                            <a:gd name="connsiteX3" fmla="*/ 580794 w 888053"/>
                            <a:gd name="connsiteY3" fmla="*/ 571941 h 627565"/>
                            <a:gd name="connsiteX4" fmla="*/ 771441 w 888053"/>
                            <a:gd name="connsiteY4" fmla="*/ 472021 h 627565"/>
                            <a:gd name="connsiteX5" fmla="*/ 714598 w 888053"/>
                            <a:gd name="connsiteY5" fmla="*/ 198751 h 627565"/>
                            <a:gd name="connsiteX0" fmla="*/ 708779 w 882234"/>
                            <a:gd name="connsiteY0" fmla="*/ 198751 h 625741"/>
                            <a:gd name="connsiteX1" fmla="*/ 705604 w 882234"/>
                            <a:gd name="connsiteY1" fmla="*/ 0 h 625741"/>
                            <a:gd name="connsiteX2" fmla="*/ 517255 w 882234"/>
                            <a:gd name="connsiteY2" fmla="*/ 2132 h 625741"/>
                            <a:gd name="connsiteX3" fmla="*/ 574975 w 882234"/>
                            <a:gd name="connsiteY3" fmla="*/ 571941 h 625741"/>
                            <a:gd name="connsiteX4" fmla="*/ 765622 w 882234"/>
                            <a:gd name="connsiteY4" fmla="*/ 472021 h 625741"/>
                            <a:gd name="connsiteX5" fmla="*/ 708779 w 882234"/>
                            <a:gd name="connsiteY5" fmla="*/ 198751 h 625741"/>
                            <a:gd name="connsiteX0" fmla="*/ 716298 w 889753"/>
                            <a:gd name="connsiteY0" fmla="*/ 198751 h 632862"/>
                            <a:gd name="connsiteX1" fmla="*/ 713123 w 889753"/>
                            <a:gd name="connsiteY1" fmla="*/ 0 h 632862"/>
                            <a:gd name="connsiteX2" fmla="*/ 524774 w 889753"/>
                            <a:gd name="connsiteY2" fmla="*/ 2132 h 632862"/>
                            <a:gd name="connsiteX3" fmla="*/ 582494 w 889753"/>
                            <a:gd name="connsiteY3" fmla="*/ 571941 h 632862"/>
                            <a:gd name="connsiteX4" fmla="*/ 773141 w 889753"/>
                            <a:gd name="connsiteY4" fmla="*/ 472021 h 632862"/>
                            <a:gd name="connsiteX5" fmla="*/ 716298 w 889753"/>
                            <a:gd name="connsiteY5" fmla="*/ 198751 h 63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753" h="632862">
                              <a:moveTo>
                                <a:pt x="716298" y="198751"/>
                              </a:moveTo>
                              <a:cubicBezTo>
                                <a:pt x="847003" y="155785"/>
                                <a:pt x="879281" y="11217"/>
                                <a:pt x="713123" y="0"/>
                              </a:cubicBezTo>
                              <a:lnTo>
                                <a:pt x="524774" y="2132"/>
                              </a:lnTo>
                              <a:cubicBezTo>
                                <a:pt x="-278311" y="222230"/>
                                <a:pt x="-79684" y="824918"/>
                                <a:pt x="582494" y="571941"/>
                              </a:cubicBezTo>
                              <a:lnTo>
                                <a:pt x="773141" y="472021"/>
                              </a:lnTo>
                              <a:cubicBezTo>
                                <a:pt x="990731" y="279331"/>
                                <a:pt x="863833" y="213641"/>
                                <a:pt x="716298" y="198751"/>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フリーフォーム: 図形 352">
                          <a:extLst>
                            <a:ext uri="{FF2B5EF4-FFF2-40B4-BE49-F238E27FC236}">
                              <a16:creationId xmlns:a16="http://schemas.microsoft.com/office/drawing/2014/main" id="{E014CBBC-65D9-5B8B-9698-2AC4CC31F850}"/>
                            </a:ext>
                          </a:extLst>
                        </p:cNvPr>
                        <p:cNvSpPr/>
                        <p:nvPr/>
                      </p:nvSpPr>
                      <p:spPr>
                        <a:xfrm>
                          <a:off x="20904292" y="20795009"/>
                          <a:ext cx="428044" cy="346179"/>
                        </a:xfrm>
                        <a:custGeom>
                          <a:avLst/>
                          <a:gdLst>
                            <a:gd name="connsiteX0" fmla="*/ 17652 w 406008"/>
                            <a:gd name="connsiteY0" fmla="*/ 3531 h 367173"/>
                            <a:gd name="connsiteX1" fmla="*/ 406008 w 406008"/>
                            <a:gd name="connsiteY1" fmla="*/ 0 h 367173"/>
                            <a:gd name="connsiteX2" fmla="*/ 0 w 406008"/>
                            <a:gd name="connsiteY2" fmla="*/ 367173 h 367173"/>
                            <a:gd name="connsiteX3" fmla="*/ 17652 w 406008"/>
                            <a:gd name="connsiteY3" fmla="*/ 3531 h 367173"/>
                            <a:gd name="connsiteX0" fmla="*/ 6539 w 406008"/>
                            <a:gd name="connsiteY0" fmla="*/ 8294 h 367173"/>
                            <a:gd name="connsiteX1" fmla="*/ 406008 w 406008"/>
                            <a:gd name="connsiteY1" fmla="*/ 0 h 367173"/>
                            <a:gd name="connsiteX2" fmla="*/ 0 w 406008"/>
                            <a:gd name="connsiteY2" fmla="*/ 367173 h 367173"/>
                            <a:gd name="connsiteX3" fmla="*/ 6539 w 406008"/>
                            <a:gd name="connsiteY3" fmla="*/ 8294 h 367173"/>
                            <a:gd name="connsiteX0" fmla="*/ 189 w 406008"/>
                            <a:gd name="connsiteY0" fmla="*/ 8294 h 367173"/>
                            <a:gd name="connsiteX1" fmla="*/ 406008 w 406008"/>
                            <a:gd name="connsiteY1" fmla="*/ 0 h 367173"/>
                            <a:gd name="connsiteX2" fmla="*/ 0 w 406008"/>
                            <a:gd name="connsiteY2" fmla="*/ 367173 h 367173"/>
                            <a:gd name="connsiteX3" fmla="*/ 189 w 406008"/>
                            <a:gd name="connsiteY3" fmla="*/ 8294 h 367173"/>
                            <a:gd name="connsiteX0" fmla="*/ 189 w 428233"/>
                            <a:gd name="connsiteY0" fmla="*/ 0 h 358879"/>
                            <a:gd name="connsiteX1" fmla="*/ 428233 w 428233"/>
                            <a:gd name="connsiteY1" fmla="*/ 1231 h 358879"/>
                            <a:gd name="connsiteX2" fmla="*/ 0 w 428233"/>
                            <a:gd name="connsiteY2" fmla="*/ 358879 h 358879"/>
                            <a:gd name="connsiteX3" fmla="*/ 189 w 428233"/>
                            <a:gd name="connsiteY3" fmla="*/ 0 h 358879"/>
                            <a:gd name="connsiteX0" fmla="*/ 0 w 428044"/>
                            <a:gd name="connsiteY0" fmla="*/ 0 h 346179"/>
                            <a:gd name="connsiteX1" fmla="*/ 428044 w 428044"/>
                            <a:gd name="connsiteY1" fmla="*/ 1231 h 346179"/>
                            <a:gd name="connsiteX2" fmla="*/ 1399 w 428044"/>
                            <a:gd name="connsiteY2" fmla="*/ 346179 h 346179"/>
                            <a:gd name="connsiteX3" fmla="*/ 0 w 428044"/>
                            <a:gd name="connsiteY3" fmla="*/ 0 h 346179"/>
                            <a:gd name="connsiteX0" fmla="*/ 0 w 428044"/>
                            <a:gd name="connsiteY0" fmla="*/ 0 h 346179"/>
                            <a:gd name="connsiteX1" fmla="*/ 428044 w 428044"/>
                            <a:gd name="connsiteY1" fmla="*/ 1231 h 346179"/>
                            <a:gd name="connsiteX2" fmla="*/ 1399 w 428044"/>
                            <a:gd name="connsiteY2" fmla="*/ 346179 h 346179"/>
                            <a:gd name="connsiteX3" fmla="*/ 0 w 428044"/>
                            <a:gd name="connsiteY3" fmla="*/ 0 h 346179"/>
                            <a:gd name="connsiteX0" fmla="*/ 0 w 428044"/>
                            <a:gd name="connsiteY0" fmla="*/ 0 h 346179"/>
                            <a:gd name="connsiteX1" fmla="*/ 428044 w 428044"/>
                            <a:gd name="connsiteY1" fmla="*/ 1231 h 346179"/>
                            <a:gd name="connsiteX2" fmla="*/ 1399 w 428044"/>
                            <a:gd name="connsiteY2" fmla="*/ 346179 h 346179"/>
                            <a:gd name="connsiteX3" fmla="*/ 0 w 428044"/>
                            <a:gd name="connsiteY3" fmla="*/ 0 h 346179"/>
                          </a:gdLst>
                          <a:ahLst/>
                          <a:cxnLst>
                            <a:cxn ang="0">
                              <a:pos x="connsiteX0" y="connsiteY0"/>
                            </a:cxn>
                            <a:cxn ang="0">
                              <a:pos x="connsiteX1" y="connsiteY1"/>
                            </a:cxn>
                            <a:cxn ang="0">
                              <a:pos x="connsiteX2" y="connsiteY2"/>
                            </a:cxn>
                            <a:cxn ang="0">
                              <a:pos x="connsiteX3" y="connsiteY3"/>
                            </a:cxn>
                          </a:cxnLst>
                          <a:rect l="l" t="t" r="r" b="b"/>
                          <a:pathLst>
                            <a:path w="428044" h="346179">
                              <a:moveTo>
                                <a:pt x="0" y="0"/>
                              </a:moveTo>
                              <a:lnTo>
                                <a:pt x="428044" y="1231"/>
                              </a:lnTo>
                              <a:cubicBezTo>
                                <a:pt x="262016" y="106689"/>
                                <a:pt x="135677" y="177221"/>
                                <a:pt x="1399" y="346179"/>
                              </a:cubicBezTo>
                              <a:cubicBezTo>
                                <a:pt x="933" y="230786"/>
                                <a:pt x="466" y="115393"/>
                                <a:pt x="0"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4" name="フリーフォーム: 図形 323">
                        <a:extLst>
                          <a:ext uri="{FF2B5EF4-FFF2-40B4-BE49-F238E27FC236}">
                            <a16:creationId xmlns:a16="http://schemas.microsoft.com/office/drawing/2014/main" id="{7CBC80DF-300B-F123-27D1-72B135BDAE6A}"/>
                          </a:ext>
                        </a:extLst>
                      </p:cNvPr>
                      <p:cNvSpPr/>
                      <p:nvPr/>
                    </p:nvSpPr>
                    <p:spPr>
                      <a:xfrm>
                        <a:off x="20932775" y="19913600"/>
                        <a:ext cx="1042988" cy="660400"/>
                      </a:xfrm>
                      <a:custGeom>
                        <a:avLst/>
                        <a:gdLst>
                          <a:gd name="connsiteX0" fmla="*/ 571500 w 1042988"/>
                          <a:gd name="connsiteY0" fmla="*/ 157163 h 660400"/>
                          <a:gd name="connsiteX1" fmla="*/ 531813 w 1042988"/>
                          <a:gd name="connsiteY1" fmla="*/ 142875 h 660400"/>
                          <a:gd name="connsiteX2" fmla="*/ 530225 w 1042988"/>
                          <a:gd name="connsiteY2" fmla="*/ 123825 h 660400"/>
                          <a:gd name="connsiteX3" fmla="*/ 476250 w 1042988"/>
                          <a:gd name="connsiteY3" fmla="*/ 123825 h 660400"/>
                          <a:gd name="connsiteX4" fmla="*/ 452438 w 1042988"/>
                          <a:gd name="connsiteY4" fmla="*/ 133350 h 660400"/>
                          <a:gd name="connsiteX5" fmla="*/ 433388 w 1042988"/>
                          <a:gd name="connsiteY5" fmla="*/ 109538 h 660400"/>
                          <a:gd name="connsiteX6" fmla="*/ 411163 w 1042988"/>
                          <a:gd name="connsiteY6" fmla="*/ 92075 h 660400"/>
                          <a:gd name="connsiteX7" fmla="*/ 384175 w 1042988"/>
                          <a:gd name="connsiteY7" fmla="*/ 92075 h 660400"/>
                          <a:gd name="connsiteX8" fmla="*/ 373063 w 1042988"/>
                          <a:gd name="connsiteY8" fmla="*/ 111125 h 660400"/>
                          <a:gd name="connsiteX9" fmla="*/ 339725 w 1042988"/>
                          <a:gd name="connsiteY9" fmla="*/ 85725 h 660400"/>
                          <a:gd name="connsiteX10" fmla="*/ 325438 w 1042988"/>
                          <a:gd name="connsiteY10" fmla="*/ 82550 h 660400"/>
                          <a:gd name="connsiteX11" fmla="*/ 311150 w 1042988"/>
                          <a:gd name="connsiteY11" fmla="*/ 101600 h 660400"/>
                          <a:gd name="connsiteX12" fmla="*/ 306388 w 1042988"/>
                          <a:gd name="connsiteY12" fmla="*/ 103188 h 660400"/>
                          <a:gd name="connsiteX13" fmla="*/ 271463 w 1042988"/>
                          <a:gd name="connsiteY13" fmla="*/ 84138 h 660400"/>
                          <a:gd name="connsiteX14" fmla="*/ 223838 w 1042988"/>
                          <a:gd name="connsiteY14" fmla="*/ 79375 h 660400"/>
                          <a:gd name="connsiteX15" fmla="*/ 198438 w 1042988"/>
                          <a:gd name="connsiteY15" fmla="*/ 90488 h 660400"/>
                          <a:gd name="connsiteX16" fmla="*/ 176213 w 1042988"/>
                          <a:gd name="connsiteY16" fmla="*/ 90488 h 660400"/>
                          <a:gd name="connsiteX17" fmla="*/ 173038 w 1042988"/>
                          <a:gd name="connsiteY17" fmla="*/ 52388 h 660400"/>
                          <a:gd name="connsiteX18" fmla="*/ 187325 w 1042988"/>
                          <a:gd name="connsiteY18" fmla="*/ 23813 h 660400"/>
                          <a:gd name="connsiteX19" fmla="*/ 269875 w 1042988"/>
                          <a:gd name="connsiteY19" fmla="*/ 28575 h 660400"/>
                          <a:gd name="connsiteX20" fmla="*/ 276225 w 1042988"/>
                          <a:gd name="connsiteY20" fmla="*/ 30163 h 660400"/>
                          <a:gd name="connsiteX21" fmla="*/ 296863 w 1042988"/>
                          <a:gd name="connsiteY21" fmla="*/ 17463 h 660400"/>
                          <a:gd name="connsiteX22" fmla="*/ 327025 w 1042988"/>
                          <a:gd name="connsiteY22" fmla="*/ 17463 h 660400"/>
                          <a:gd name="connsiteX23" fmla="*/ 328613 w 1042988"/>
                          <a:gd name="connsiteY23" fmla="*/ 4763 h 660400"/>
                          <a:gd name="connsiteX24" fmla="*/ 354013 w 1042988"/>
                          <a:gd name="connsiteY24" fmla="*/ 4763 h 660400"/>
                          <a:gd name="connsiteX25" fmla="*/ 355600 w 1042988"/>
                          <a:gd name="connsiteY25" fmla="*/ 25400 h 660400"/>
                          <a:gd name="connsiteX26" fmla="*/ 373063 w 1042988"/>
                          <a:gd name="connsiteY26" fmla="*/ 30163 h 660400"/>
                          <a:gd name="connsiteX27" fmla="*/ 384175 w 1042988"/>
                          <a:gd name="connsiteY27" fmla="*/ 15875 h 660400"/>
                          <a:gd name="connsiteX28" fmla="*/ 422275 w 1042988"/>
                          <a:gd name="connsiteY28" fmla="*/ 0 h 660400"/>
                          <a:gd name="connsiteX29" fmla="*/ 434975 w 1042988"/>
                          <a:gd name="connsiteY29" fmla="*/ 17463 h 660400"/>
                          <a:gd name="connsiteX30" fmla="*/ 438150 w 1042988"/>
                          <a:gd name="connsiteY30" fmla="*/ 42863 h 660400"/>
                          <a:gd name="connsiteX31" fmla="*/ 495300 w 1042988"/>
                          <a:gd name="connsiteY31" fmla="*/ 71438 h 660400"/>
                          <a:gd name="connsiteX32" fmla="*/ 514350 w 1042988"/>
                          <a:gd name="connsiteY32" fmla="*/ 65088 h 660400"/>
                          <a:gd name="connsiteX33" fmla="*/ 544513 w 1042988"/>
                          <a:gd name="connsiteY33" fmla="*/ 61913 h 660400"/>
                          <a:gd name="connsiteX34" fmla="*/ 555625 w 1042988"/>
                          <a:gd name="connsiteY34" fmla="*/ 76200 h 660400"/>
                          <a:gd name="connsiteX35" fmla="*/ 566738 w 1042988"/>
                          <a:gd name="connsiteY35" fmla="*/ 96838 h 660400"/>
                          <a:gd name="connsiteX36" fmla="*/ 585788 w 1042988"/>
                          <a:gd name="connsiteY36" fmla="*/ 104775 h 660400"/>
                          <a:gd name="connsiteX37" fmla="*/ 593725 w 1042988"/>
                          <a:gd name="connsiteY37" fmla="*/ 77788 h 660400"/>
                          <a:gd name="connsiteX38" fmla="*/ 623888 w 1042988"/>
                          <a:gd name="connsiteY38" fmla="*/ 55563 h 660400"/>
                          <a:gd name="connsiteX39" fmla="*/ 652463 w 1042988"/>
                          <a:gd name="connsiteY39" fmla="*/ 92075 h 660400"/>
                          <a:gd name="connsiteX40" fmla="*/ 693738 w 1042988"/>
                          <a:gd name="connsiteY40" fmla="*/ 90488 h 660400"/>
                          <a:gd name="connsiteX41" fmla="*/ 690563 w 1042988"/>
                          <a:gd name="connsiteY41" fmla="*/ 138113 h 660400"/>
                          <a:gd name="connsiteX42" fmla="*/ 712788 w 1042988"/>
                          <a:gd name="connsiteY42" fmla="*/ 128588 h 660400"/>
                          <a:gd name="connsiteX43" fmla="*/ 725488 w 1042988"/>
                          <a:gd name="connsiteY43" fmla="*/ 128588 h 660400"/>
                          <a:gd name="connsiteX44" fmla="*/ 749300 w 1042988"/>
                          <a:gd name="connsiteY44" fmla="*/ 150813 h 660400"/>
                          <a:gd name="connsiteX45" fmla="*/ 744538 w 1042988"/>
                          <a:gd name="connsiteY45" fmla="*/ 171450 h 660400"/>
                          <a:gd name="connsiteX46" fmla="*/ 744538 w 1042988"/>
                          <a:gd name="connsiteY46" fmla="*/ 171450 h 660400"/>
                          <a:gd name="connsiteX47" fmla="*/ 730250 w 1042988"/>
                          <a:gd name="connsiteY47" fmla="*/ 203200 h 660400"/>
                          <a:gd name="connsiteX48" fmla="*/ 701675 w 1042988"/>
                          <a:gd name="connsiteY48" fmla="*/ 204788 h 660400"/>
                          <a:gd name="connsiteX49" fmla="*/ 685800 w 1042988"/>
                          <a:gd name="connsiteY49" fmla="*/ 220663 h 660400"/>
                          <a:gd name="connsiteX50" fmla="*/ 673100 w 1042988"/>
                          <a:gd name="connsiteY50" fmla="*/ 220663 h 660400"/>
                          <a:gd name="connsiteX51" fmla="*/ 673100 w 1042988"/>
                          <a:gd name="connsiteY51" fmla="*/ 220663 h 660400"/>
                          <a:gd name="connsiteX52" fmla="*/ 638175 w 1042988"/>
                          <a:gd name="connsiteY52" fmla="*/ 236538 h 660400"/>
                          <a:gd name="connsiteX53" fmla="*/ 668338 w 1042988"/>
                          <a:gd name="connsiteY53" fmla="*/ 249238 h 660400"/>
                          <a:gd name="connsiteX54" fmla="*/ 722313 w 1042988"/>
                          <a:gd name="connsiteY54" fmla="*/ 252413 h 660400"/>
                          <a:gd name="connsiteX55" fmla="*/ 719138 w 1042988"/>
                          <a:gd name="connsiteY55" fmla="*/ 296863 h 660400"/>
                          <a:gd name="connsiteX56" fmla="*/ 650875 w 1042988"/>
                          <a:gd name="connsiteY56" fmla="*/ 296863 h 660400"/>
                          <a:gd name="connsiteX57" fmla="*/ 633413 w 1042988"/>
                          <a:gd name="connsiteY57" fmla="*/ 317500 h 660400"/>
                          <a:gd name="connsiteX58" fmla="*/ 628650 w 1042988"/>
                          <a:gd name="connsiteY58" fmla="*/ 342900 h 660400"/>
                          <a:gd name="connsiteX59" fmla="*/ 614363 w 1042988"/>
                          <a:gd name="connsiteY59" fmla="*/ 344488 h 660400"/>
                          <a:gd name="connsiteX60" fmla="*/ 584200 w 1042988"/>
                          <a:gd name="connsiteY60" fmla="*/ 334963 h 660400"/>
                          <a:gd name="connsiteX61" fmla="*/ 582613 w 1042988"/>
                          <a:gd name="connsiteY61" fmla="*/ 304800 h 660400"/>
                          <a:gd name="connsiteX62" fmla="*/ 604838 w 1042988"/>
                          <a:gd name="connsiteY62" fmla="*/ 277813 h 660400"/>
                          <a:gd name="connsiteX63" fmla="*/ 595313 w 1042988"/>
                          <a:gd name="connsiteY63" fmla="*/ 263525 h 660400"/>
                          <a:gd name="connsiteX64" fmla="*/ 558800 w 1042988"/>
                          <a:gd name="connsiteY64" fmla="*/ 263525 h 660400"/>
                          <a:gd name="connsiteX65" fmla="*/ 549275 w 1042988"/>
                          <a:gd name="connsiteY65" fmla="*/ 274638 h 660400"/>
                          <a:gd name="connsiteX66" fmla="*/ 557213 w 1042988"/>
                          <a:gd name="connsiteY66" fmla="*/ 319088 h 660400"/>
                          <a:gd name="connsiteX67" fmla="*/ 544513 w 1042988"/>
                          <a:gd name="connsiteY67" fmla="*/ 339725 h 660400"/>
                          <a:gd name="connsiteX68" fmla="*/ 608013 w 1042988"/>
                          <a:gd name="connsiteY68" fmla="*/ 436563 h 660400"/>
                          <a:gd name="connsiteX69" fmla="*/ 655638 w 1042988"/>
                          <a:gd name="connsiteY69" fmla="*/ 415925 h 660400"/>
                          <a:gd name="connsiteX70" fmla="*/ 666750 w 1042988"/>
                          <a:gd name="connsiteY70" fmla="*/ 422275 h 660400"/>
                          <a:gd name="connsiteX71" fmla="*/ 722313 w 1042988"/>
                          <a:gd name="connsiteY71" fmla="*/ 376238 h 660400"/>
                          <a:gd name="connsiteX72" fmla="*/ 742950 w 1042988"/>
                          <a:gd name="connsiteY72" fmla="*/ 379413 h 660400"/>
                          <a:gd name="connsiteX73" fmla="*/ 785813 w 1042988"/>
                          <a:gd name="connsiteY73" fmla="*/ 344488 h 660400"/>
                          <a:gd name="connsiteX74" fmla="*/ 838200 w 1042988"/>
                          <a:gd name="connsiteY74" fmla="*/ 441325 h 660400"/>
                          <a:gd name="connsiteX75" fmla="*/ 893763 w 1042988"/>
                          <a:gd name="connsiteY75" fmla="*/ 407988 h 660400"/>
                          <a:gd name="connsiteX76" fmla="*/ 893763 w 1042988"/>
                          <a:gd name="connsiteY76" fmla="*/ 393700 h 660400"/>
                          <a:gd name="connsiteX77" fmla="*/ 831850 w 1042988"/>
                          <a:gd name="connsiteY77" fmla="*/ 384175 h 660400"/>
                          <a:gd name="connsiteX78" fmla="*/ 831850 w 1042988"/>
                          <a:gd name="connsiteY78" fmla="*/ 315913 h 660400"/>
                          <a:gd name="connsiteX79" fmla="*/ 798513 w 1042988"/>
                          <a:gd name="connsiteY79" fmla="*/ 265113 h 660400"/>
                          <a:gd name="connsiteX80" fmla="*/ 825500 w 1042988"/>
                          <a:gd name="connsiteY80" fmla="*/ 242888 h 660400"/>
                          <a:gd name="connsiteX81" fmla="*/ 795338 w 1042988"/>
                          <a:gd name="connsiteY81" fmla="*/ 193675 h 660400"/>
                          <a:gd name="connsiteX82" fmla="*/ 809625 w 1042988"/>
                          <a:gd name="connsiteY82" fmla="*/ 184150 h 660400"/>
                          <a:gd name="connsiteX83" fmla="*/ 811213 w 1042988"/>
                          <a:gd name="connsiteY83" fmla="*/ 147638 h 660400"/>
                          <a:gd name="connsiteX84" fmla="*/ 766763 w 1042988"/>
                          <a:gd name="connsiteY84" fmla="*/ 149225 h 660400"/>
                          <a:gd name="connsiteX85" fmla="*/ 771525 w 1042988"/>
                          <a:gd name="connsiteY85" fmla="*/ 93663 h 660400"/>
                          <a:gd name="connsiteX86" fmla="*/ 817563 w 1042988"/>
                          <a:gd name="connsiteY86" fmla="*/ 96838 h 660400"/>
                          <a:gd name="connsiteX87" fmla="*/ 881063 w 1042988"/>
                          <a:gd name="connsiteY87" fmla="*/ 149225 h 660400"/>
                          <a:gd name="connsiteX88" fmla="*/ 887413 w 1042988"/>
                          <a:gd name="connsiteY88" fmla="*/ 209550 h 660400"/>
                          <a:gd name="connsiteX89" fmla="*/ 950913 w 1042988"/>
                          <a:gd name="connsiteY89" fmla="*/ 269875 h 660400"/>
                          <a:gd name="connsiteX90" fmla="*/ 946150 w 1042988"/>
                          <a:gd name="connsiteY90" fmla="*/ 284163 h 660400"/>
                          <a:gd name="connsiteX91" fmla="*/ 981075 w 1042988"/>
                          <a:gd name="connsiteY91" fmla="*/ 320675 h 660400"/>
                          <a:gd name="connsiteX92" fmla="*/ 969963 w 1042988"/>
                          <a:gd name="connsiteY92" fmla="*/ 336550 h 660400"/>
                          <a:gd name="connsiteX93" fmla="*/ 923925 w 1042988"/>
                          <a:gd name="connsiteY93" fmla="*/ 366713 h 660400"/>
                          <a:gd name="connsiteX94" fmla="*/ 939800 w 1042988"/>
                          <a:gd name="connsiteY94" fmla="*/ 382588 h 660400"/>
                          <a:gd name="connsiteX95" fmla="*/ 1019175 w 1042988"/>
                          <a:gd name="connsiteY95" fmla="*/ 339725 h 660400"/>
                          <a:gd name="connsiteX96" fmla="*/ 1042988 w 1042988"/>
                          <a:gd name="connsiteY96" fmla="*/ 382588 h 660400"/>
                          <a:gd name="connsiteX97" fmla="*/ 908050 w 1042988"/>
                          <a:gd name="connsiteY97" fmla="*/ 457200 h 660400"/>
                          <a:gd name="connsiteX98" fmla="*/ 936625 w 1042988"/>
                          <a:gd name="connsiteY98" fmla="*/ 492125 h 660400"/>
                          <a:gd name="connsiteX99" fmla="*/ 684213 w 1042988"/>
                          <a:gd name="connsiteY99" fmla="*/ 644525 h 660400"/>
                          <a:gd name="connsiteX100" fmla="*/ 677863 w 1042988"/>
                          <a:gd name="connsiteY100" fmla="*/ 660400 h 660400"/>
                          <a:gd name="connsiteX101" fmla="*/ 655638 w 1042988"/>
                          <a:gd name="connsiteY101" fmla="*/ 655638 h 660400"/>
                          <a:gd name="connsiteX102" fmla="*/ 654050 w 1042988"/>
                          <a:gd name="connsiteY102" fmla="*/ 636588 h 660400"/>
                          <a:gd name="connsiteX103" fmla="*/ 588963 w 1042988"/>
                          <a:gd name="connsiteY103" fmla="*/ 590550 h 660400"/>
                          <a:gd name="connsiteX104" fmla="*/ 549275 w 1042988"/>
                          <a:gd name="connsiteY104" fmla="*/ 584200 h 660400"/>
                          <a:gd name="connsiteX105" fmla="*/ 511175 w 1042988"/>
                          <a:gd name="connsiteY105" fmla="*/ 569913 h 660400"/>
                          <a:gd name="connsiteX106" fmla="*/ 482600 w 1042988"/>
                          <a:gd name="connsiteY106" fmla="*/ 574675 h 660400"/>
                          <a:gd name="connsiteX107" fmla="*/ 463550 w 1042988"/>
                          <a:gd name="connsiteY107" fmla="*/ 598488 h 660400"/>
                          <a:gd name="connsiteX108" fmla="*/ 439738 w 1042988"/>
                          <a:gd name="connsiteY108" fmla="*/ 588963 h 660400"/>
                          <a:gd name="connsiteX109" fmla="*/ 366713 w 1042988"/>
                          <a:gd name="connsiteY109" fmla="*/ 620713 h 660400"/>
                          <a:gd name="connsiteX110" fmla="*/ 0 w 1042988"/>
                          <a:gd name="connsiteY110" fmla="*/ 506413 h 660400"/>
                          <a:gd name="connsiteX111" fmla="*/ 127000 w 1042988"/>
                          <a:gd name="connsiteY111" fmla="*/ 82550 h 660400"/>
                          <a:gd name="connsiteX112" fmla="*/ 504825 w 1042988"/>
                          <a:gd name="connsiteY112" fmla="*/ 193675 h 660400"/>
                          <a:gd name="connsiteX113" fmla="*/ 520700 w 1042988"/>
                          <a:gd name="connsiteY113" fmla="*/ 217488 h 660400"/>
                          <a:gd name="connsiteX114" fmla="*/ 571500 w 1042988"/>
                          <a:gd name="connsiteY114" fmla="*/ 157163 h 660400"/>
                          <a:gd name="connsiteX0" fmla="*/ 571500 w 1042988"/>
                          <a:gd name="connsiteY0" fmla="*/ 157163 h 660400"/>
                          <a:gd name="connsiteX1" fmla="*/ 531813 w 1042988"/>
                          <a:gd name="connsiteY1" fmla="*/ 142875 h 660400"/>
                          <a:gd name="connsiteX2" fmla="*/ 530225 w 1042988"/>
                          <a:gd name="connsiteY2" fmla="*/ 123825 h 660400"/>
                          <a:gd name="connsiteX3" fmla="*/ 476250 w 1042988"/>
                          <a:gd name="connsiteY3" fmla="*/ 123825 h 660400"/>
                          <a:gd name="connsiteX4" fmla="*/ 452438 w 1042988"/>
                          <a:gd name="connsiteY4" fmla="*/ 133350 h 660400"/>
                          <a:gd name="connsiteX5" fmla="*/ 433388 w 1042988"/>
                          <a:gd name="connsiteY5" fmla="*/ 109538 h 660400"/>
                          <a:gd name="connsiteX6" fmla="*/ 411163 w 1042988"/>
                          <a:gd name="connsiteY6" fmla="*/ 92075 h 660400"/>
                          <a:gd name="connsiteX7" fmla="*/ 384175 w 1042988"/>
                          <a:gd name="connsiteY7" fmla="*/ 92075 h 660400"/>
                          <a:gd name="connsiteX8" fmla="*/ 373063 w 1042988"/>
                          <a:gd name="connsiteY8" fmla="*/ 111125 h 660400"/>
                          <a:gd name="connsiteX9" fmla="*/ 339725 w 1042988"/>
                          <a:gd name="connsiteY9" fmla="*/ 85725 h 660400"/>
                          <a:gd name="connsiteX10" fmla="*/ 325438 w 1042988"/>
                          <a:gd name="connsiteY10" fmla="*/ 82550 h 660400"/>
                          <a:gd name="connsiteX11" fmla="*/ 311150 w 1042988"/>
                          <a:gd name="connsiteY11" fmla="*/ 101600 h 660400"/>
                          <a:gd name="connsiteX12" fmla="*/ 306388 w 1042988"/>
                          <a:gd name="connsiteY12" fmla="*/ 103188 h 660400"/>
                          <a:gd name="connsiteX13" fmla="*/ 271463 w 1042988"/>
                          <a:gd name="connsiteY13" fmla="*/ 84138 h 660400"/>
                          <a:gd name="connsiteX14" fmla="*/ 223838 w 1042988"/>
                          <a:gd name="connsiteY14" fmla="*/ 79375 h 660400"/>
                          <a:gd name="connsiteX15" fmla="*/ 198438 w 1042988"/>
                          <a:gd name="connsiteY15" fmla="*/ 90488 h 660400"/>
                          <a:gd name="connsiteX16" fmla="*/ 176213 w 1042988"/>
                          <a:gd name="connsiteY16" fmla="*/ 90488 h 660400"/>
                          <a:gd name="connsiteX17" fmla="*/ 173038 w 1042988"/>
                          <a:gd name="connsiteY17" fmla="*/ 52388 h 660400"/>
                          <a:gd name="connsiteX18" fmla="*/ 187325 w 1042988"/>
                          <a:gd name="connsiteY18" fmla="*/ 23813 h 660400"/>
                          <a:gd name="connsiteX19" fmla="*/ 269875 w 1042988"/>
                          <a:gd name="connsiteY19" fmla="*/ 28575 h 660400"/>
                          <a:gd name="connsiteX20" fmla="*/ 276225 w 1042988"/>
                          <a:gd name="connsiteY20" fmla="*/ 30163 h 660400"/>
                          <a:gd name="connsiteX21" fmla="*/ 296863 w 1042988"/>
                          <a:gd name="connsiteY21" fmla="*/ 17463 h 660400"/>
                          <a:gd name="connsiteX22" fmla="*/ 327025 w 1042988"/>
                          <a:gd name="connsiteY22" fmla="*/ 17463 h 660400"/>
                          <a:gd name="connsiteX23" fmla="*/ 328613 w 1042988"/>
                          <a:gd name="connsiteY23" fmla="*/ 4763 h 660400"/>
                          <a:gd name="connsiteX24" fmla="*/ 354013 w 1042988"/>
                          <a:gd name="connsiteY24" fmla="*/ 4763 h 660400"/>
                          <a:gd name="connsiteX25" fmla="*/ 355600 w 1042988"/>
                          <a:gd name="connsiteY25" fmla="*/ 25400 h 660400"/>
                          <a:gd name="connsiteX26" fmla="*/ 373063 w 1042988"/>
                          <a:gd name="connsiteY26" fmla="*/ 30163 h 660400"/>
                          <a:gd name="connsiteX27" fmla="*/ 384175 w 1042988"/>
                          <a:gd name="connsiteY27" fmla="*/ 15875 h 660400"/>
                          <a:gd name="connsiteX28" fmla="*/ 422275 w 1042988"/>
                          <a:gd name="connsiteY28" fmla="*/ 0 h 660400"/>
                          <a:gd name="connsiteX29" fmla="*/ 434975 w 1042988"/>
                          <a:gd name="connsiteY29" fmla="*/ 17463 h 660400"/>
                          <a:gd name="connsiteX30" fmla="*/ 438150 w 1042988"/>
                          <a:gd name="connsiteY30" fmla="*/ 42863 h 660400"/>
                          <a:gd name="connsiteX31" fmla="*/ 495300 w 1042988"/>
                          <a:gd name="connsiteY31" fmla="*/ 71438 h 660400"/>
                          <a:gd name="connsiteX32" fmla="*/ 514350 w 1042988"/>
                          <a:gd name="connsiteY32" fmla="*/ 65088 h 660400"/>
                          <a:gd name="connsiteX33" fmla="*/ 544513 w 1042988"/>
                          <a:gd name="connsiteY33" fmla="*/ 61913 h 660400"/>
                          <a:gd name="connsiteX34" fmla="*/ 555625 w 1042988"/>
                          <a:gd name="connsiteY34" fmla="*/ 76200 h 660400"/>
                          <a:gd name="connsiteX35" fmla="*/ 566738 w 1042988"/>
                          <a:gd name="connsiteY35" fmla="*/ 96838 h 660400"/>
                          <a:gd name="connsiteX36" fmla="*/ 585788 w 1042988"/>
                          <a:gd name="connsiteY36" fmla="*/ 104775 h 660400"/>
                          <a:gd name="connsiteX37" fmla="*/ 593725 w 1042988"/>
                          <a:gd name="connsiteY37" fmla="*/ 77788 h 660400"/>
                          <a:gd name="connsiteX38" fmla="*/ 623888 w 1042988"/>
                          <a:gd name="connsiteY38" fmla="*/ 55563 h 660400"/>
                          <a:gd name="connsiteX39" fmla="*/ 652463 w 1042988"/>
                          <a:gd name="connsiteY39" fmla="*/ 92075 h 660400"/>
                          <a:gd name="connsiteX40" fmla="*/ 693738 w 1042988"/>
                          <a:gd name="connsiteY40" fmla="*/ 90488 h 660400"/>
                          <a:gd name="connsiteX41" fmla="*/ 690563 w 1042988"/>
                          <a:gd name="connsiteY41" fmla="*/ 138113 h 660400"/>
                          <a:gd name="connsiteX42" fmla="*/ 712788 w 1042988"/>
                          <a:gd name="connsiteY42" fmla="*/ 128588 h 660400"/>
                          <a:gd name="connsiteX43" fmla="*/ 725488 w 1042988"/>
                          <a:gd name="connsiteY43" fmla="*/ 128588 h 660400"/>
                          <a:gd name="connsiteX44" fmla="*/ 749300 w 1042988"/>
                          <a:gd name="connsiteY44" fmla="*/ 150813 h 660400"/>
                          <a:gd name="connsiteX45" fmla="*/ 744538 w 1042988"/>
                          <a:gd name="connsiteY45" fmla="*/ 171450 h 660400"/>
                          <a:gd name="connsiteX46" fmla="*/ 744538 w 1042988"/>
                          <a:gd name="connsiteY46" fmla="*/ 171450 h 660400"/>
                          <a:gd name="connsiteX47" fmla="*/ 730250 w 1042988"/>
                          <a:gd name="connsiteY47" fmla="*/ 203200 h 660400"/>
                          <a:gd name="connsiteX48" fmla="*/ 701675 w 1042988"/>
                          <a:gd name="connsiteY48" fmla="*/ 204788 h 660400"/>
                          <a:gd name="connsiteX49" fmla="*/ 685800 w 1042988"/>
                          <a:gd name="connsiteY49" fmla="*/ 220663 h 660400"/>
                          <a:gd name="connsiteX50" fmla="*/ 673100 w 1042988"/>
                          <a:gd name="connsiteY50" fmla="*/ 220663 h 660400"/>
                          <a:gd name="connsiteX51" fmla="*/ 673100 w 1042988"/>
                          <a:gd name="connsiteY51" fmla="*/ 220663 h 660400"/>
                          <a:gd name="connsiteX52" fmla="*/ 638175 w 1042988"/>
                          <a:gd name="connsiteY52" fmla="*/ 236538 h 660400"/>
                          <a:gd name="connsiteX53" fmla="*/ 668338 w 1042988"/>
                          <a:gd name="connsiteY53" fmla="*/ 249238 h 660400"/>
                          <a:gd name="connsiteX54" fmla="*/ 722313 w 1042988"/>
                          <a:gd name="connsiteY54" fmla="*/ 252413 h 660400"/>
                          <a:gd name="connsiteX55" fmla="*/ 719138 w 1042988"/>
                          <a:gd name="connsiteY55" fmla="*/ 296863 h 660400"/>
                          <a:gd name="connsiteX56" fmla="*/ 650875 w 1042988"/>
                          <a:gd name="connsiteY56" fmla="*/ 296863 h 660400"/>
                          <a:gd name="connsiteX57" fmla="*/ 633413 w 1042988"/>
                          <a:gd name="connsiteY57" fmla="*/ 317500 h 660400"/>
                          <a:gd name="connsiteX58" fmla="*/ 628650 w 1042988"/>
                          <a:gd name="connsiteY58" fmla="*/ 342900 h 660400"/>
                          <a:gd name="connsiteX59" fmla="*/ 614363 w 1042988"/>
                          <a:gd name="connsiteY59" fmla="*/ 344488 h 660400"/>
                          <a:gd name="connsiteX60" fmla="*/ 584200 w 1042988"/>
                          <a:gd name="connsiteY60" fmla="*/ 334963 h 660400"/>
                          <a:gd name="connsiteX61" fmla="*/ 582613 w 1042988"/>
                          <a:gd name="connsiteY61" fmla="*/ 304800 h 660400"/>
                          <a:gd name="connsiteX62" fmla="*/ 604838 w 1042988"/>
                          <a:gd name="connsiteY62" fmla="*/ 277813 h 660400"/>
                          <a:gd name="connsiteX63" fmla="*/ 595313 w 1042988"/>
                          <a:gd name="connsiteY63" fmla="*/ 263525 h 660400"/>
                          <a:gd name="connsiteX64" fmla="*/ 558800 w 1042988"/>
                          <a:gd name="connsiteY64" fmla="*/ 263525 h 660400"/>
                          <a:gd name="connsiteX65" fmla="*/ 549275 w 1042988"/>
                          <a:gd name="connsiteY65" fmla="*/ 274638 h 660400"/>
                          <a:gd name="connsiteX66" fmla="*/ 557213 w 1042988"/>
                          <a:gd name="connsiteY66" fmla="*/ 319088 h 660400"/>
                          <a:gd name="connsiteX67" fmla="*/ 544513 w 1042988"/>
                          <a:gd name="connsiteY67" fmla="*/ 339725 h 660400"/>
                          <a:gd name="connsiteX68" fmla="*/ 608013 w 1042988"/>
                          <a:gd name="connsiteY68" fmla="*/ 436563 h 660400"/>
                          <a:gd name="connsiteX69" fmla="*/ 655638 w 1042988"/>
                          <a:gd name="connsiteY69" fmla="*/ 415925 h 660400"/>
                          <a:gd name="connsiteX70" fmla="*/ 666750 w 1042988"/>
                          <a:gd name="connsiteY70" fmla="*/ 422275 h 660400"/>
                          <a:gd name="connsiteX71" fmla="*/ 722313 w 1042988"/>
                          <a:gd name="connsiteY71" fmla="*/ 376238 h 660400"/>
                          <a:gd name="connsiteX72" fmla="*/ 742950 w 1042988"/>
                          <a:gd name="connsiteY72" fmla="*/ 379413 h 660400"/>
                          <a:gd name="connsiteX73" fmla="*/ 785813 w 1042988"/>
                          <a:gd name="connsiteY73" fmla="*/ 344488 h 660400"/>
                          <a:gd name="connsiteX74" fmla="*/ 838200 w 1042988"/>
                          <a:gd name="connsiteY74" fmla="*/ 441325 h 660400"/>
                          <a:gd name="connsiteX75" fmla="*/ 893763 w 1042988"/>
                          <a:gd name="connsiteY75" fmla="*/ 407988 h 660400"/>
                          <a:gd name="connsiteX76" fmla="*/ 893763 w 1042988"/>
                          <a:gd name="connsiteY76" fmla="*/ 393700 h 660400"/>
                          <a:gd name="connsiteX77" fmla="*/ 831850 w 1042988"/>
                          <a:gd name="connsiteY77" fmla="*/ 384175 h 660400"/>
                          <a:gd name="connsiteX78" fmla="*/ 831850 w 1042988"/>
                          <a:gd name="connsiteY78" fmla="*/ 315913 h 660400"/>
                          <a:gd name="connsiteX79" fmla="*/ 798513 w 1042988"/>
                          <a:gd name="connsiteY79" fmla="*/ 265113 h 660400"/>
                          <a:gd name="connsiteX80" fmla="*/ 825500 w 1042988"/>
                          <a:gd name="connsiteY80" fmla="*/ 242888 h 660400"/>
                          <a:gd name="connsiteX81" fmla="*/ 795338 w 1042988"/>
                          <a:gd name="connsiteY81" fmla="*/ 193675 h 660400"/>
                          <a:gd name="connsiteX82" fmla="*/ 809625 w 1042988"/>
                          <a:gd name="connsiteY82" fmla="*/ 184150 h 660400"/>
                          <a:gd name="connsiteX83" fmla="*/ 811213 w 1042988"/>
                          <a:gd name="connsiteY83" fmla="*/ 147638 h 660400"/>
                          <a:gd name="connsiteX84" fmla="*/ 766763 w 1042988"/>
                          <a:gd name="connsiteY84" fmla="*/ 149225 h 660400"/>
                          <a:gd name="connsiteX85" fmla="*/ 771525 w 1042988"/>
                          <a:gd name="connsiteY85" fmla="*/ 93663 h 660400"/>
                          <a:gd name="connsiteX86" fmla="*/ 817563 w 1042988"/>
                          <a:gd name="connsiteY86" fmla="*/ 96838 h 660400"/>
                          <a:gd name="connsiteX87" fmla="*/ 881063 w 1042988"/>
                          <a:gd name="connsiteY87" fmla="*/ 149225 h 660400"/>
                          <a:gd name="connsiteX88" fmla="*/ 887413 w 1042988"/>
                          <a:gd name="connsiteY88" fmla="*/ 209550 h 660400"/>
                          <a:gd name="connsiteX89" fmla="*/ 950913 w 1042988"/>
                          <a:gd name="connsiteY89" fmla="*/ 269875 h 660400"/>
                          <a:gd name="connsiteX90" fmla="*/ 946150 w 1042988"/>
                          <a:gd name="connsiteY90" fmla="*/ 284163 h 660400"/>
                          <a:gd name="connsiteX91" fmla="*/ 981075 w 1042988"/>
                          <a:gd name="connsiteY91" fmla="*/ 320675 h 660400"/>
                          <a:gd name="connsiteX92" fmla="*/ 969963 w 1042988"/>
                          <a:gd name="connsiteY92" fmla="*/ 336550 h 660400"/>
                          <a:gd name="connsiteX93" fmla="*/ 923925 w 1042988"/>
                          <a:gd name="connsiteY93" fmla="*/ 366713 h 660400"/>
                          <a:gd name="connsiteX94" fmla="*/ 939800 w 1042988"/>
                          <a:gd name="connsiteY94" fmla="*/ 382588 h 660400"/>
                          <a:gd name="connsiteX95" fmla="*/ 1019175 w 1042988"/>
                          <a:gd name="connsiteY95" fmla="*/ 339725 h 660400"/>
                          <a:gd name="connsiteX96" fmla="*/ 1042988 w 1042988"/>
                          <a:gd name="connsiteY96" fmla="*/ 382588 h 660400"/>
                          <a:gd name="connsiteX97" fmla="*/ 908050 w 1042988"/>
                          <a:gd name="connsiteY97" fmla="*/ 457200 h 660400"/>
                          <a:gd name="connsiteX98" fmla="*/ 946150 w 1042988"/>
                          <a:gd name="connsiteY98" fmla="*/ 498475 h 660400"/>
                          <a:gd name="connsiteX99" fmla="*/ 684213 w 1042988"/>
                          <a:gd name="connsiteY99" fmla="*/ 644525 h 660400"/>
                          <a:gd name="connsiteX100" fmla="*/ 677863 w 1042988"/>
                          <a:gd name="connsiteY100" fmla="*/ 660400 h 660400"/>
                          <a:gd name="connsiteX101" fmla="*/ 655638 w 1042988"/>
                          <a:gd name="connsiteY101" fmla="*/ 655638 h 660400"/>
                          <a:gd name="connsiteX102" fmla="*/ 654050 w 1042988"/>
                          <a:gd name="connsiteY102" fmla="*/ 636588 h 660400"/>
                          <a:gd name="connsiteX103" fmla="*/ 588963 w 1042988"/>
                          <a:gd name="connsiteY103" fmla="*/ 590550 h 660400"/>
                          <a:gd name="connsiteX104" fmla="*/ 549275 w 1042988"/>
                          <a:gd name="connsiteY104" fmla="*/ 584200 h 660400"/>
                          <a:gd name="connsiteX105" fmla="*/ 511175 w 1042988"/>
                          <a:gd name="connsiteY105" fmla="*/ 569913 h 660400"/>
                          <a:gd name="connsiteX106" fmla="*/ 482600 w 1042988"/>
                          <a:gd name="connsiteY106" fmla="*/ 574675 h 660400"/>
                          <a:gd name="connsiteX107" fmla="*/ 463550 w 1042988"/>
                          <a:gd name="connsiteY107" fmla="*/ 598488 h 660400"/>
                          <a:gd name="connsiteX108" fmla="*/ 439738 w 1042988"/>
                          <a:gd name="connsiteY108" fmla="*/ 588963 h 660400"/>
                          <a:gd name="connsiteX109" fmla="*/ 366713 w 1042988"/>
                          <a:gd name="connsiteY109" fmla="*/ 620713 h 660400"/>
                          <a:gd name="connsiteX110" fmla="*/ 0 w 1042988"/>
                          <a:gd name="connsiteY110" fmla="*/ 506413 h 660400"/>
                          <a:gd name="connsiteX111" fmla="*/ 127000 w 1042988"/>
                          <a:gd name="connsiteY111" fmla="*/ 82550 h 660400"/>
                          <a:gd name="connsiteX112" fmla="*/ 504825 w 1042988"/>
                          <a:gd name="connsiteY112" fmla="*/ 193675 h 660400"/>
                          <a:gd name="connsiteX113" fmla="*/ 520700 w 1042988"/>
                          <a:gd name="connsiteY113" fmla="*/ 217488 h 660400"/>
                          <a:gd name="connsiteX114" fmla="*/ 571500 w 1042988"/>
                          <a:gd name="connsiteY114" fmla="*/ 157163 h 660400"/>
                          <a:gd name="connsiteX0" fmla="*/ 571500 w 1042988"/>
                          <a:gd name="connsiteY0" fmla="*/ 157163 h 660400"/>
                          <a:gd name="connsiteX1" fmla="*/ 531813 w 1042988"/>
                          <a:gd name="connsiteY1" fmla="*/ 142875 h 660400"/>
                          <a:gd name="connsiteX2" fmla="*/ 530225 w 1042988"/>
                          <a:gd name="connsiteY2" fmla="*/ 123825 h 660400"/>
                          <a:gd name="connsiteX3" fmla="*/ 476250 w 1042988"/>
                          <a:gd name="connsiteY3" fmla="*/ 123825 h 660400"/>
                          <a:gd name="connsiteX4" fmla="*/ 452438 w 1042988"/>
                          <a:gd name="connsiteY4" fmla="*/ 133350 h 660400"/>
                          <a:gd name="connsiteX5" fmla="*/ 433388 w 1042988"/>
                          <a:gd name="connsiteY5" fmla="*/ 109538 h 660400"/>
                          <a:gd name="connsiteX6" fmla="*/ 411163 w 1042988"/>
                          <a:gd name="connsiteY6" fmla="*/ 92075 h 660400"/>
                          <a:gd name="connsiteX7" fmla="*/ 384175 w 1042988"/>
                          <a:gd name="connsiteY7" fmla="*/ 92075 h 660400"/>
                          <a:gd name="connsiteX8" fmla="*/ 373063 w 1042988"/>
                          <a:gd name="connsiteY8" fmla="*/ 111125 h 660400"/>
                          <a:gd name="connsiteX9" fmla="*/ 339725 w 1042988"/>
                          <a:gd name="connsiteY9" fmla="*/ 85725 h 660400"/>
                          <a:gd name="connsiteX10" fmla="*/ 325438 w 1042988"/>
                          <a:gd name="connsiteY10" fmla="*/ 82550 h 660400"/>
                          <a:gd name="connsiteX11" fmla="*/ 311150 w 1042988"/>
                          <a:gd name="connsiteY11" fmla="*/ 101600 h 660400"/>
                          <a:gd name="connsiteX12" fmla="*/ 306388 w 1042988"/>
                          <a:gd name="connsiteY12" fmla="*/ 103188 h 660400"/>
                          <a:gd name="connsiteX13" fmla="*/ 271463 w 1042988"/>
                          <a:gd name="connsiteY13" fmla="*/ 84138 h 660400"/>
                          <a:gd name="connsiteX14" fmla="*/ 223838 w 1042988"/>
                          <a:gd name="connsiteY14" fmla="*/ 79375 h 660400"/>
                          <a:gd name="connsiteX15" fmla="*/ 198438 w 1042988"/>
                          <a:gd name="connsiteY15" fmla="*/ 90488 h 660400"/>
                          <a:gd name="connsiteX16" fmla="*/ 176213 w 1042988"/>
                          <a:gd name="connsiteY16" fmla="*/ 90488 h 660400"/>
                          <a:gd name="connsiteX17" fmla="*/ 173038 w 1042988"/>
                          <a:gd name="connsiteY17" fmla="*/ 52388 h 660400"/>
                          <a:gd name="connsiteX18" fmla="*/ 187325 w 1042988"/>
                          <a:gd name="connsiteY18" fmla="*/ 23813 h 660400"/>
                          <a:gd name="connsiteX19" fmla="*/ 269875 w 1042988"/>
                          <a:gd name="connsiteY19" fmla="*/ 28575 h 660400"/>
                          <a:gd name="connsiteX20" fmla="*/ 276225 w 1042988"/>
                          <a:gd name="connsiteY20" fmla="*/ 30163 h 660400"/>
                          <a:gd name="connsiteX21" fmla="*/ 296863 w 1042988"/>
                          <a:gd name="connsiteY21" fmla="*/ 17463 h 660400"/>
                          <a:gd name="connsiteX22" fmla="*/ 327025 w 1042988"/>
                          <a:gd name="connsiteY22" fmla="*/ 17463 h 660400"/>
                          <a:gd name="connsiteX23" fmla="*/ 328613 w 1042988"/>
                          <a:gd name="connsiteY23" fmla="*/ 4763 h 660400"/>
                          <a:gd name="connsiteX24" fmla="*/ 354013 w 1042988"/>
                          <a:gd name="connsiteY24" fmla="*/ 4763 h 660400"/>
                          <a:gd name="connsiteX25" fmla="*/ 355600 w 1042988"/>
                          <a:gd name="connsiteY25" fmla="*/ 25400 h 660400"/>
                          <a:gd name="connsiteX26" fmla="*/ 373063 w 1042988"/>
                          <a:gd name="connsiteY26" fmla="*/ 30163 h 660400"/>
                          <a:gd name="connsiteX27" fmla="*/ 384175 w 1042988"/>
                          <a:gd name="connsiteY27" fmla="*/ 15875 h 660400"/>
                          <a:gd name="connsiteX28" fmla="*/ 422275 w 1042988"/>
                          <a:gd name="connsiteY28" fmla="*/ 0 h 660400"/>
                          <a:gd name="connsiteX29" fmla="*/ 434975 w 1042988"/>
                          <a:gd name="connsiteY29" fmla="*/ 17463 h 660400"/>
                          <a:gd name="connsiteX30" fmla="*/ 438150 w 1042988"/>
                          <a:gd name="connsiteY30" fmla="*/ 42863 h 660400"/>
                          <a:gd name="connsiteX31" fmla="*/ 495300 w 1042988"/>
                          <a:gd name="connsiteY31" fmla="*/ 71438 h 660400"/>
                          <a:gd name="connsiteX32" fmla="*/ 514350 w 1042988"/>
                          <a:gd name="connsiteY32" fmla="*/ 65088 h 660400"/>
                          <a:gd name="connsiteX33" fmla="*/ 544513 w 1042988"/>
                          <a:gd name="connsiteY33" fmla="*/ 61913 h 660400"/>
                          <a:gd name="connsiteX34" fmla="*/ 555625 w 1042988"/>
                          <a:gd name="connsiteY34" fmla="*/ 76200 h 660400"/>
                          <a:gd name="connsiteX35" fmla="*/ 566738 w 1042988"/>
                          <a:gd name="connsiteY35" fmla="*/ 96838 h 660400"/>
                          <a:gd name="connsiteX36" fmla="*/ 585788 w 1042988"/>
                          <a:gd name="connsiteY36" fmla="*/ 104775 h 660400"/>
                          <a:gd name="connsiteX37" fmla="*/ 593725 w 1042988"/>
                          <a:gd name="connsiteY37" fmla="*/ 77788 h 660400"/>
                          <a:gd name="connsiteX38" fmla="*/ 623888 w 1042988"/>
                          <a:gd name="connsiteY38" fmla="*/ 55563 h 660400"/>
                          <a:gd name="connsiteX39" fmla="*/ 652463 w 1042988"/>
                          <a:gd name="connsiteY39" fmla="*/ 92075 h 660400"/>
                          <a:gd name="connsiteX40" fmla="*/ 693738 w 1042988"/>
                          <a:gd name="connsiteY40" fmla="*/ 90488 h 660400"/>
                          <a:gd name="connsiteX41" fmla="*/ 690563 w 1042988"/>
                          <a:gd name="connsiteY41" fmla="*/ 138113 h 660400"/>
                          <a:gd name="connsiteX42" fmla="*/ 712788 w 1042988"/>
                          <a:gd name="connsiteY42" fmla="*/ 128588 h 660400"/>
                          <a:gd name="connsiteX43" fmla="*/ 725488 w 1042988"/>
                          <a:gd name="connsiteY43" fmla="*/ 128588 h 660400"/>
                          <a:gd name="connsiteX44" fmla="*/ 749300 w 1042988"/>
                          <a:gd name="connsiteY44" fmla="*/ 150813 h 660400"/>
                          <a:gd name="connsiteX45" fmla="*/ 744538 w 1042988"/>
                          <a:gd name="connsiteY45" fmla="*/ 171450 h 660400"/>
                          <a:gd name="connsiteX46" fmla="*/ 744538 w 1042988"/>
                          <a:gd name="connsiteY46" fmla="*/ 171450 h 660400"/>
                          <a:gd name="connsiteX47" fmla="*/ 730250 w 1042988"/>
                          <a:gd name="connsiteY47" fmla="*/ 203200 h 660400"/>
                          <a:gd name="connsiteX48" fmla="*/ 701675 w 1042988"/>
                          <a:gd name="connsiteY48" fmla="*/ 204788 h 660400"/>
                          <a:gd name="connsiteX49" fmla="*/ 685800 w 1042988"/>
                          <a:gd name="connsiteY49" fmla="*/ 220663 h 660400"/>
                          <a:gd name="connsiteX50" fmla="*/ 673100 w 1042988"/>
                          <a:gd name="connsiteY50" fmla="*/ 220663 h 660400"/>
                          <a:gd name="connsiteX51" fmla="*/ 673100 w 1042988"/>
                          <a:gd name="connsiteY51" fmla="*/ 220663 h 660400"/>
                          <a:gd name="connsiteX52" fmla="*/ 638175 w 1042988"/>
                          <a:gd name="connsiteY52" fmla="*/ 236538 h 660400"/>
                          <a:gd name="connsiteX53" fmla="*/ 668338 w 1042988"/>
                          <a:gd name="connsiteY53" fmla="*/ 249238 h 660400"/>
                          <a:gd name="connsiteX54" fmla="*/ 722313 w 1042988"/>
                          <a:gd name="connsiteY54" fmla="*/ 252413 h 660400"/>
                          <a:gd name="connsiteX55" fmla="*/ 719138 w 1042988"/>
                          <a:gd name="connsiteY55" fmla="*/ 296863 h 660400"/>
                          <a:gd name="connsiteX56" fmla="*/ 650875 w 1042988"/>
                          <a:gd name="connsiteY56" fmla="*/ 296863 h 660400"/>
                          <a:gd name="connsiteX57" fmla="*/ 633413 w 1042988"/>
                          <a:gd name="connsiteY57" fmla="*/ 317500 h 660400"/>
                          <a:gd name="connsiteX58" fmla="*/ 628650 w 1042988"/>
                          <a:gd name="connsiteY58" fmla="*/ 342900 h 660400"/>
                          <a:gd name="connsiteX59" fmla="*/ 614363 w 1042988"/>
                          <a:gd name="connsiteY59" fmla="*/ 344488 h 660400"/>
                          <a:gd name="connsiteX60" fmla="*/ 584200 w 1042988"/>
                          <a:gd name="connsiteY60" fmla="*/ 334963 h 660400"/>
                          <a:gd name="connsiteX61" fmla="*/ 582613 w 1042988"/>
                          <a:gd name="connsiteY61" fmla="*/ 304800 h 660400"/>
                          <a:gd name="connsiteX62" fmla="*/ 604838 w 1042988"/>
                          <a:gd name="connsiteY62" fmla="*/ 277813 h 660400"/>
                          <a:gd name="connsiteX63" fmla="*/ 595313 w 1042988"/>
                          <a:gd name="connsiteY63" fmla="*/ 263525 h 660400"/>
                          <a:gd name="connsiteX64" fmla="*/ 558800 w 1042988"/>
                          <a:gd name="connsiteY64" fmla="*/ 263525 h 660400"/>
                          <a:gd name="connsiteX65" fmla="*/ 549275 w 1042988"/>
                          <a:gd name="connsiteY65" fmla="*/ 274638 h 660400"/>
                          <a:gd name="connsiteX66" fmla="*/ 557213 w 1042988"/>
                          <a:gd name="connsiteY66" fmla="*/ 319088 h 660400"/>
                          <a:gd name="connsiteX67" fmla="*/ 544513 w 1042988"/>
                          <a:gd name="connsiteY67" fmla="*/ 339725 h 660400"/>
                          <a:gd name="connsiteX68" fmla="*/ 608013 w 1042988"/>
                          <a:gd name="connsiteY68" fmla="*/ 436563 h 660400"/>
                          <a:gd name="connsiteX69" fmla="*/ 655638 w 1042988"/>
                          <a:gd name="connsiteY69" fmla="*/ 415925 h 660400"/>
                          <a:gd name="connsiteX70" fmla="*/ 666750 w 1042988"/>
                          <a:gd name="connsiteY70" fmla="*/ 422275 h 660400"/>
                          <a:gd name="connsiteX71" fmla="*/ 722313 w 1042988"/>
                          <a:gd name="connsiteY71" fmla="*/ 376238 h 660400"/>
                          <a:gd name="connsiteX72" fmla="*/ 742950 w 1042988"/>
                          <a:gd name="connsiteY72" fmla="*/ 379413 h 660400"/>
                          <a:gd name="connsiteX73" fmla="*/ 785813 w 1042988"/>
                          <a:gd name="connsiteY73" fmla="*/ 344488 h 660400"/>
                          <a:gd name="connsiteX74" fmla="*/ 838200 w 1042988"/>
                          <a:gd name="connsiteY74" fmla="*/ 441325 h 660400"/>
                          <a:gd name="connsiteX75" fmla="*/ 893763 w 1042988"/>
                          <a:gd name="connsiteY75" fmla="*/ 407988 h 660400"/>
                          <a:gd name="connsiteX76" fmla="*/ 893763 w 1042988"/>
                          <a:gd name="connsiteY76" fmla="*/ 393700 h 660400"/>
                          <a:gd name="connsiteX77" fmla="*/ 831850 w 1042988"/>
                          <a:gd name="connsiteY77" fmla="*/ 384175 h 660400"/>
                          <a:gd name="connsiteX78" fmla="*/ 831850 w 1042988"/>
                          <a:gd name="connsiteY78" fmla="*/ 315913 h 660400"/>
                          <a:gd name="connsiteX79" fmla="*/ 798513 w 1042988"/>
                          <a:gd name="connsiteY79" fmla="*/ 265113 h 660400"/>
                          <a:gd name="connsiteX80" fmla="*/ 825500 w 1042988"/>
                          <a:gd name="connsiteY80" fmla="*/ 242888 h 660400"/>
                          <a:gd name="connsiteX81" fmla="*/ 795338 w 1042988"/>
                          <a:gd name="connsiteY81" fmla="*/ 193675 h 660400"/>
                          <a:gd name="connsiteX82" fmla="*/ 809625 w 1042988"/>
                          <a:gd name="connsiteY82" fmla="*/ 184150 h 660400"/>
                          <a:gd name="connsiteX83" fmla="*/ 811213 w 1042988"/>
                          <a:gd name="connsiteY83" fmla="*/ 147638 h 660400"/>
                          <a:gd name="connsiteX84" fmla="*/ 766763 w 1042988"/>
                          <a:gd name="connsiteY84" fmla="*/ 149225 h 660400"/>
                          <a:gd name="connsiteX85" fmla="*/ 771525 w 1042988"/>
                          <a:gd name="connsiteY85" fmla="*/ 93663 h 660400"/>
                          <a:gd name="connsiteX86" fmla="*/ 817563 w 1042988"/>
                          <a:gd name="connsiteY86" fmla="*/ 96838 h 660400"/>
                          <a:gd name="connsiteX87" fmla="*/ 881063 w 1042988"/>
                          <a:gd name="connsiteY87" fmla="*/ 149225 h 660400"/>
                          <a:gd name="connsiteX88" fmla="*/ 887413 w 1042988"/>
                          <a:gd name="connsiteY88" fmla="*/ 209550 h 660400"/>
                          <a:gd name="connsiteX89" fmla="*/ 950913 w 1042988"/>
                          <a:gd name="connsiteY89" fmla="*/ 269875 h 660400"/>
                          <a:gd name="connsiteX90" fmla="*/ 946150 w 1042988"/>
                          <a:gd name="connsiteY90" fmla="*/ 284163 h 660400"/>
                          <a:gd name="connsiteX91" fmla="*/ 981075 w 1042988"/>
                          <a:gd name="connsiteY91" fmla="*/ 320675 h 660400"/>
                          <a:gd name="connsiteX92" fmla="*/ 969963 w 1042988"/>
                          <a:gd name="connsiteY92" fmla="*/ 336550 h 660400"/>
                          <a:gd name="connsiteX93" fmla="*/ 923925 w 1042988"/>
                          <a:gd name="connsiteY93" fmla="*/ 366713 h 660400"/>
                          <a:gd name="connsiteX94" fmla="*/ 939800 w 1042988"/>
                          <a:gd name="connsiteY94" fmla="*/ 382588 h 660400"/>
                          <a:gd name="connsiteX95" fmla="*/ 1019175 w 1042988"/>
                          <a:gd name="connsiteY95" fmla="*/ 339725 h 660400"/>
                          <a:gd name="connsiteX96" fmla="*/ 1042988 w 1042988"/>
                          <a:gd name="connsiteY96" fmla="*/ 382588 h 660400"/>
                          <a:gd name="connsiteX97" fmla="*/ 911225 w 1042988"/>
                          <a:gd name="connsiteY97" fmla="*/ 457200 h 660400"/>
                          <a:gd name="connsiteX98" fmla="*/ 946150 w 1042988"/>
                          <a:gd name="connsiteY98" fmla="*/ 498475 h 660400"/>
                          <a:gd name="connsiteX99" fmla="*/ 684213 w 1042988"/>
                          <a:gd name="connsiteY99" fmla="*/ 644525 h 660400"/>
                          <a:gd name="connsiteX100" fmla="*/ 677863 w 1042988"/>
                          <a:gd name="connsiteY100" fmla="*/ 660400 h 660400"/>
                          <a:gd name="connsiteX101" fmla="*/ 655638 w 1042988"/>
                          <a:gd name="connsiteY101" fmla="*/ 655638 h 660400"/>
                          <a:gd name="connsiteX102" fmla="*/ 654050 w 1042988"/>
                          <a:gd name="connsiteY102" fmla="*/ 636588 h 660400"/>
                          <a:gd name="connsiteX103" fmla="*/ 588963 w 1042988"/>
                          <a:gd name="connsiteY103" fmla="*/ 590550 h 660400"/>
                          <a:gd name="connsiteX104" fmla="*/ 549275 w 1042988"/>
                          <a:gd name="connsiteY104" fmla="*/ 584200 h 660400"/>
                          <a:gd name="connsiteX105" fmla="*/ 511175 w 1042988"/>
                          <a:gd name="connsiteY105" fmla="*/ 569913 h 660400"/>
                          <a:gd name="connsiteX106" fmla="*/ 482600 w 1042988"/>
                          <a:gd name="connsiteY106" fmla="*/ 574675 h 660400"/>
                          <a:gd name="connsiteX107" fmla="*/ 463550 w 1042988"/>
                          <a:gd name="connsiteY107" fmla="*/ 598488 h 660400"/>
                          <a:gd name="connsiteX108" fmla="*/ 439738 w 1042988"/>
                          <a:gd name="connsiteY108" fmla="*/ 588963 h 660400"/>
                          <a:gd name="connsiteX109" fmla="*/ 366713 w 1042988"/>
                          <a:gd name="connsiteY109" fmla="*/ 620713 h 660400"/>
                          <a:gd name="connsiteX110" fmla="*/ 0 w 1042988"/>
                          <a:gd name="connsiteY110" fmla="*/ 506413 h 660400"/>
                          <a:gd name="connsiteX111" fmla="*/ 127000 w 1042988"/>
                          <a:gd name="connsiteY111" fmla="*/ 82550 h 660400"/>
                          <a:gd name="connsiteX112" fmla="*/ 504825 w 1042988"/>
                          <a:gd name="connsiteY112" fmla="*/ 193675 h 660400"/>
                          <a:gd name="connsiteX113" fmla="*/ 520700 w 1042988"/>
                          <a:gd name="connsiteY113" fmla="*/ 217488 h 660400"/>
                          <a:gd name="connsiteX114" fmla="*/ 571500 w 1042988"/>
                          <a:gd name="connsiteY114" fmla="*/ 157163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042988" h="660400">
                            <a:moveTo>
                              <a:pt x="571500" y="157163"/>
                            </a:moveTo>
                            <a:lnTo>
                              <a:pt x="531813" y="142875"/>
                            </a:lnTo>
                            <a:lnTo>
                              <a:pt x="530225" y="123825"/>
                            </a:lnTo>
                            <a:lnTo>
                              <a:pt x="476250" y="123825"/>
                            </a:lnTo>
                            <a:lnTo>
                              <a:pt x="452438" y="133350"/>
                            </a:lnTo>
                            <a:lnTo>
                              <a:pt x="433388" y="109538"/>
                            </a:lnTo>
                            <a:lnTo>
                              <a:pt x="411163" y="92075"/>
                            </a:lnTo>
                            <a:lnTo>
                              <a:pt x="384175" y="92075"/>
                            </a:lnTo>
                            <a:lnTo>
                              <a:pt x="373063" y="111125"/>
                            </a:lnTo>
                            <a:lnTo>
                              <a:pt x="339725" y="85725"/>
                            </a:lnTo>
                            <a:lnTo>
                              <a:pt x="325438" y="82550"/>
                            </a:lnTo>
                            <a:lnTo>
                              <a:pt x="311150" y="101600"/>
                            </a:lnTo>
                            <a:lnTo>
                              <a:pt x="306388" y="103188"/>
                            </a:lnTo>
                            <a:lnTo>
                              <a:pt x="271463" y="84138"/>
                            </a:lnTo>
                            <a:lnTo>
                              <a:pt x="223838" y="79375"/>
                            </a:lnTo>
                            <a:lnTo>
                              <a:pt x="198438" y="90488"/>
                            </a:lnTo>
                            <a:lnTo>
                              <a:pt x="176213" y="90488"/>
                            </a:lnTo>
                            <a:lnTo>
                              <a:pt x="173038" y="52388"/>
                            </a:lnTo>
                            <a:lnTo>
                              <a:pt x="187325" y="23813"/>
                            </a:lnTo>
                            <a:lnTo>
                              <a:pt x="269875" y="28575"/>
                            </a:lnTo>
                            <a:lnTo>
                              <a:pt x="276225" y="30163"/>
                            </a:lnTo>
                            <a:lnTo>
                              <a:pt x="296863" y="17463"/>
                            </a:lnTo>
                            <a:lnTo>
                              <a:pt x="327025" y="17463"/>
                            </a:lnTo>
                            <a:lnTo>
                              <a:pt x="328613" y="4763"/>
                            </a:lnTo>
                            <a:lnTo>
                              <a:pt x="354013" y="4763"/>
                            </a:lnTo>
                            <a:lnTo>
                              <a:pt x="355600" y="25400"/>
                            </a:lnTo>
                            <a:lnTo>
                              <a:pt x="373063" y="30163"/>
                            </a:lnTo>
                            <a:lnTo>
                              <a:pt x="384175" y="15875"/>
                            </a:lnTo>
                            <a:lnTo>
                              <a:pt x="422275" y="0"/>
                            </a:lnTo>
                            <a:lnTo>
                              <a:pt x="434975" y="17463"/>
                            </a:lnTo>
                            <a:lnTo>
                              <a:pt x="438150" y="42863"/>
                            </a:lnTo>
                            <a:lnTo>
                              <a:pt x="495300" y="71438"/>
                            </a:lnTo>
                            <a:lnTo>
                              <a:pt x="514350" y="65088"/>
                            </a:lnTo>
                            <a:lnTo>
                              <a:pt x="544513" y="61913"/>
                            </a:lnTo>
                            <a:lnTo>
                              <a:pt x="555625" y="76200"/>
                            </a:lnTo>
                            <a:lnTo>
                              <a:pt x="566738" y="96838"/>
                            </a:lnTo>
                            <a:lnTo>
                              <a:pt x="585788" y="104775"/>
                            </a:lnTo>
                            <a:lnTo>
                              <a:pt x="593725" y="77788"/>
                            </a:lnTo>
                            <a:lnTo>
                              <a:pt x="623888" y="55563"/>
                            </a:lnTo>
                            <a:lnTo>
                              <a:pt x="652463" y="92075"/>
                            </a:lnTo>
                            <a:lnTo>
                              <a:pt x="693738" y="90488"/>
                            </a:lnTo>
                            <a:lnTo>
                              <a:pt x="690563" y="138113"/>
                            </a:lnTo>
                            <a:lnTo>
                              <a:pt x="712788" y="128588"/>
                            </a:lnTo>
                            <a:lnTo>
                              <a:pt x="725488" y="128588"/>
                            </a:lnTo>
                            <a:lnTo>
                              <a:pt x="749300" y="150813"/>
                            </a:lnTo>
                            <a:lnTo>
                              <a:pt x="744538" y="171450"/>
                            </a:lnTo>
                            <a:lnTo>
                              <a:pt x="744538" y="171450"/>
                            </a:lnTo>
                            <a:lnTo>
                              <a:pt x="730250" y="203200"/>
                            </a:lnTo>
                            <a:lnTo>
                              <a:pt x="701675" y="204788"/>
                            </a:lnTo>
                            <a:lnTo>
                              <a:pt x="685800" y="220663"/>
                            </a:lnTo>
                            <a:lnTo>
                              <a:pt x="673100" y="220663"/>
                            </a:lnTo>
                            <a:lnTo>
                              <a:pt x="673100" y="220663"/>
                            </a:lnTo>
                            <a:lnTo>
                              <a:pt x="638175" y="236538"/>
                            </a:lnTo>
                            <a:lnTo>
                              <a:pt x="668338" y="249238"/>
                            </a:lnTo>
                            <a:lnTo>
                              <a:pt x="722313" y="252413"/>
                            </a:lnTo>
                            <a:lnTo>
                              <a:pt x="719138" y="296863"/>
                            </a:lnTo>
                            <a:lnTo>
                              <a:pt x="650875" y="296863"/>
                            </a:lnTo>
                            <a:lnTo>
                              <a:pt x="633413" y="317500"/>
                            </a:lnTo>
                            <a:lnTo>
                              <a:pt x="628650" y="342900"/>
                            </a:lnTo>
                            <a:lnTo>
                              <a:pt x="614363" y="344488"/>
                            </a:lnTo>
                            <a:lnTo>
                              <a:pt x="584200" y="334963"/>
                            </a:lnTo>
                            <a:lnTo>
                              <a:pt x="582613" y="304800"/>
                            </a:lnTo>
                            <a:lnTo>
                              <a:pt x="604838" y="277813"/>
                            </a:lnTo>
                            <a:lnTo>
                              <a:pt x="595313" y="263525"/>
                            </a:lnTo>
                            <a:lnTo>
                              <a:pt x="558800" y="263525"/>
                            </a:lnTo>
                            <a:lnTo>
                              <a:pt x="549275" y="274638"/>
                            </a:lnTo>
                            <a:lnTo>
                              <a:pt x="557213" y="319088"/>
                            </a:lnTo>
                            <a:lnTo>
                              <a:pt x="544513" y="339725"/>
                            </a:lnTo>
                            <a:lnTo>
                              <a:pt x="608013" y="436563"/>
                            </a:lnTo>
                            <a:lnTo>
                              <a:pt x="655638" y="415925"/>
                            </a:lnTo>
                            <a:lnTo>
                              <a:pt x="666750" y="422275"/>
                            </a:lnTo>
                            <a:lnTo>
                              <a:pt x="722313" y="376238"/>
                            </a:lnTo>
                            <a:lnTo>
                              <a:pt x="742950" y="379413"/>
                            </a:lnTo>
                            <a:lnTo>
                              <a:pt x="785813" y="344488"/>
                            </a:lnTo>
                            <a:lnTo>
                              <a:pt x="838200" y="441325"/>
                            </a:lnTo>
                            <a:lnTo>
                              <a:pt x="893763" y="407988"/>
                            </a:lnTo>
                            <a:lnTo>
                              <a:pt x="893763" y="393700"/>
                            </a:lnTo>
                            <a:lnTo>
                              <a:pt x="831850" y="384175"/>
                            </a:lnTo>
                            <a:lnTo>
                              <a:pt x="831850" y="315913"/>
                            </a:lnTo>
                            <a:lnTo>
                              <a:pt x="798513" y="265113"/>
                            </a:lnTo>
                            <a:lnTo>
                              <a:pt x="825500" y="242888"/>
                            </a:lnTo>
                            <a:lnTo>
                              <a:pt x="795338" y="193675"/>
                            </a:lnTo>
                            <a:lnTo>
                              <a:pt x="809625" y="184150"/>
                            </a:lnTo>
                            <a:cubicBezTo>
                              <a:pt x="810154" y="171979"/>
                              <a:pt x="810684" y="159809"/>
                              <a:pt x="811213" y="147638"/>
                            </a:cubicBezTo>
                            <a:lnTo>
                              <a:pt x="766763" y="149225"/>
                            </a:lnTo>
                            <a:lnTo>
                              <a:pt x="771525" y="93663"/>
                            </a:lnTo>
                            <a:lnTo>
                              <a:pt x="817563" y="96838"/>
                            </a:lnTo>
                            <a:lnTo>
                              <a:pt x="881063" y="149225"/>
                            </a:lnTo>
                            <a:lnTo>
                              <a:pt x="887413" y="209550"/>
                            </a:lnTo>
                            <a:lnTo>
                              <a:pt x="950913" y="269875"/>
                            </a:lnTo>
                            <a:lnTo>
                              <a:pt x="946150" y="284163"/>
                            </a:lnTo>
                            <a:lnTo>
                              <a:pt x="981075" y="320675"/>
                            </a:lnTo>
                            <a:lnTo>
                              <a:pt x="969963" y="336550"/>
                            </a:lnTo>
                            <a:lnTo>
                              <a:pt x="923925" y="366713"/>
                            </a:lnTo>
                            <a:lnTo>
                              <a:pt x="939800" y="382588"/>
                            </a:lnTo>
                            <a:lnTo>
                              <a:pt x="1019175" y="339725"/>
                            </a:lnTo>
                            <a:lnTo>
                              <a:pt x="1042988" y="382588"/>
                            </a:lnTo>
                            <a:lnTo>
                              <a:pt x="911225" y="457200"/>
                            </a:lnTo>
                            <a:lnTo>
                              <a:pt x="946150" y="498475"/>
                            </a:lnTo>
                            <a:lnTo>
                              <a:pt x="684213" y="644525"/>
                            </a:lnTo>
                            <a:lnTo>
                              <a:pt x="677863" y="660400"/>
                            </a:lnTo>
                            <a:lnTo>
                              <a:pt x="655638" y="655638"/>
                            </a:lnTo>
                            <a:lnTo>
                              <a:pt x="654050" y="636588"/>
                            </a:lnTo>
                            <a:lnTo>
                              <a:pt x="588963" y="590550"/>
                            </a:lnTo>
                            <a:lnTo>
                              <a:pt x="549275" y="584200"/>
                            </a:lnTo>
                            <a:lnTo>
                              <a:pt x="511175" y="569913"/>
                            </a:lnTo>
                            <a:lnTo>
                              <a:pt x="482600" y="574675"/>
                            </a:lnTo>
                            <a:lnTo>
                              <a:pt x="463550" y="598488"/>
                            </a:lnTo>
                            <a:lnTo>
                              <a:pt x="439738" y="588963"/>
                            </a:lnTo>
                            <a:lnTo>
                              <a:pt x="366713" y="620713"/>
                            </a:lnTo>
                            <a:lnTo>
                              <a:pt x="0" y="506413"/>
                            </a:lnTo>
                            <a:lnTo>
                              <a:pt x="127000" y="82550"/>
                            </a:lnTo>
                            <a:lnTo>
                              <a:pt x="504825" y="193675"/>
                            </a:lnTo>
                            <a:lnTo>
                              <a:pt x="520700" y="217488"/>
                            </a:lnTo>
                            <a:lnTo>
                              <a:pt x="571500" y="157163"/>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フリーフォーム: 図形 324">
                        <a:extLst>
                          <a:ext uri="{FF2B5EF4-FFF2-40B4-BE49-F238E27FC236}">
                            <a16:creationId xmlns:a16="http://schemas.microsoft.com/office/drawing/2014/main" id="{19562640-686E-75B0-5707-09911EA0D474}"/>
                          </a:ext>
                        </a:extLst>
                      </p:cNvPr>
                      <p:cNvSpPr/>
                      <p:nvPr/>
                    </p:nvSpPr>
                    <p:spPr>
                      <a:xfrm>
                        <a:off x="19331305" y="19679920"/>
                        <a:ext cx="2628688" cy="1107863"/>
                      </a:xfrm>
                      <a:custGeom>
                        <a:avLst/>
                        <a:gdLst>
                          <a:gd name="connsiteX0" fmla="*/ 104987 w 2638213"/>
                          <a:gd name="connsiteY0" fmla="*/ 0 h 1114213"/>
                          <a:gd name="connsiteX1" fmla="*/ 189653 w 2638213"/>
                          <a:gd name="connsiteY1" fmla="*/ 436880 h 1114213"/>
                          <a:gd name="connsiteX2" fmla="*/ 254000 w 2638213"/>
                          <a:gd name="connsiteY2" fmla="*/ 508000 h 1114213"/>
                          <a:gd name="connsiteX3" fmla="*/ 1544320 w 2638213"/>
                          <a:gd name="connsiteY3" fmla="*/ 907627 h 1114213"/>
                          <a:gd name="connsiteX4" fmla="*/ 1544320 w 2638213"/>
                          <a:gd name="connsiteY4" fmla="*/ 860213 h 1114213"/>
                          <a:gd name="connsiteX5" fmla="*/ 1740747 w 2638213"/>
                          <a:gd name="connsiteY5" fmla="*/ 985520 h 1114213"/>
                          <a:gd name="connsiteX6" fmla="*/ 2638213 w 2638213"/>
                          <a:gd name="connsiteY6" fmla="*/ 1002453 h 1114213"/>
                          <a:gd name="connsiteX7" fmla="*/ 2621280 w 2638213"/>
                          <a:gd name="connsiteY7" fmla="*/ 1114213 h 1114213"/>
                          <a:gd name="connsiteX8" fmla="*/ 1547707 w 2638213"/>
                          <a:gd name="connsiteY8" fmla="*/ 1090507 h 1114213"/>
                          <a:gd name="connsiteX9" fmla="*/ 1554480 w 2638213"/>
                          <a:gd name="connsiteY9" fmla="*/ 1039707 h 1114213"/>
                          <a:gd name="connsiteX10" fmla="*/ 206587 w 2638213"/>
                          <a:gd name="connsiteY10" fmla="*/ 636693 h 1114213"/>
                          <a:gd name="connsiteX11" fmla="*/ 84667 w 2638213"/>
                          <a:gd name="connsiteY11" fmla="*/ 467360 h 1114213"/>
                          <a:gd name="connsiteX12" fmla="*/ 0 w 2638213"/>
                          <a:gd name="connsiteY12" fmla="*/ 20320 h 1114213"/>
                          <a:gd name="connsiteX13" fmla="*/ 104987 w 2638213"/>
                          <a:gd name="connsiteY13" fmla="*/ 0 h 1114213"/>
                          <a:gd name="connsiteX0" fmla="*/ 104987 w 2638213"/>
                          <a:gd name="connsiteY0" fmla="*/ 0 h 1114213"/>
                          <a:gd name="connsiteX1" fmla="*/ 189653 w 2638213"/>
                          <a:gd name="connsiteY1" fmla="*/ 436880 h 1114213"/>
                          <a:gd name="connsiteX2" fmla="*/ 254000 w 2638213"/>
                          <a:gd name="connsiteY2" fmla="*/ 508000 h 1114213"/>
                          <a:gd name="connsiteX3" fmla="*/ 1531620 w 2638213"/>
                          <a:gd name="connsiteY3" fmla="*/ 890165 h 1114213"/>
                          <a:gd name="connsiteX4" fmla="*/ 1544320 w 2638213"/>
                          <a:gd name="connsiteY4" fmla="*/ 860213 h 1114213"/>
                          <a:gd name="connsiteX5" fmla="*/ 1740747 w 2638213"/>
                          <a:gd name="connsiteY5" fmla="*/ 985520 h 1114213"/>
                          <a:gd name="connsiteX6" fmla="*/ 2638213 w 2638213"/>
                          <a:gd name="connsiteY6" fmla="*/ 1002453 h 1114213"/>
                          <a:gd name="connsiteX7" fmla="*/ 2621280 w 2638213"/>
                          <a:gd name="connsiteY7" fmla="*/ 1114213 h 1114213"/>
                          <a:gd name="connsiteX8" fmla="*/ 1547707 w 2638213"/>
                          <a:gd name="connsiteY8" fmla="*/ 1090507 h 1114213"/>
                          <a:gd name="connsiteX9" fmla="*/ 1554480 w 2638213"/>
                          <a:gd name="connsiteY9" fmla="*/ 1039707 h 1114213"/>
                          <a:gd name="connsiteX10" fmla="*/ 206587 w 2638213"/>
                          <a:gd name="connsiteY10" fmla="*/ 636693 h 1114213"/>
                          <a:gd name="connsiteX11" fmla="*/ 84667 w 2638213"/>
                          <a:gd name="connsiteY11" fmla="*/ 467360 h 1114213"/>
                          <a:gd name="connsiteX12" fmla="*/ 0 w 2638213"/>
                          <a:gd name="connsiteY12" fmla="*/ 20320 h 1114213"/>
                          <a:gd name="connsiteX13" fmla="*/ 104987 w 2638213"/>
                          <a:gd name="connsiteY13" fmla="*/ 0 h 1114213"/>
                          <a:gd name="connsiteX0" fmla="*/ 104987 w 2638213"/>
                          <a:gd name="connsiteY0" fmla="*/ 0 h 1114213"/>
                          <a:gd name="connsiteX1" fmla="*/ 189653 w 2638213"/>
                          <a:gd name="connsiteY1" fmla="*/ 436880 h 1114213"/>
                          <a:gd name="connsiteX2" fmla="*/ 254000 w 2638213"/>
                          <a:gd name="connsiteY2" fmla="*/ 508000 h 1114213"/>
                          <a:gd name="connsiteX3" fmla="*/ 1531620 w 2638213"/>
                          <a:gd name="connsiteY3" fmla="*/ 890165 h 1114213"/>
                          <a:gd name="connsiteX4" fmla="*/ 1542733 w 2638213"/>
                          <a:gd name="connsiteY4" fmla="*/ 858626 h 1114213"/>
                          <a:gd name="connsiteX5" fmla="*/ 1740747 w 2638213"/>
                          <a:gd name="connsiteY5" fmla="*/ 985520 h 1114213"/>
                          <a:gd name="connsiteX6" fmla="*/ 2638213 w 2638213"/>
                          <a:gd name="connsiteY6" fmla="*/ 1002453 h 1114213"/>
                          <a:gd name="connsiteX7" fmla="*/ 2621280 w 2638213"/>
                          <a:gd name="connsiteY7" fmla="*/ 1114213 h 1114213"/>
                          <a:gd name="connsiteX8" fmla="*/ 1547707 w 2638213"/>
                          <a:gd name="connsiteY8" fmla="*/ 1090507 h 1114213"/>
                          <a:gd name="connsiteX9" fmla="*/ 1554480 w 2638213"/>
                          <a:gd name="connsiteY9" fmla="*/ 1039707 h 1114213"/>
                          <a:gd name="connsiteX10" fmla="*/ 206587 w 2638213"/>
                          <a:gd name="connsiteY10" fmla="*/ 636693 h 1114213"/>
                          <a:gd name="connsiteX11" fmla="*/ 84667 w 2638213"/>
                          <a:gd name="connsiteY11" fmla="*/ 467360 h 1114213"/>
                          <a:gd name="connsiteX12" fmla="*/ 0 w 2638213"/>
                          <a:gd name="connsiteY12" fmla="*/ 20320 h 1114213"/>
                          <a:gd name="connsiteX13" fmla="*/ 104987 w 2638213"/>
                          <a:gd name="connsiteY13" fmla="*/ 0 h 1114213"/>
                          <a:gd name="connsiteX0" fmla="*/ 104987 w 2638213"/>
                          <a:gd name="connsiteY0" fmla="*/ 0 h 1114213"/>
                          <a:gd name="connsiteX1" fmla="*/ 189653 w 2638213"/>
                          <a:gd name="connsiteY1" fmla="*/ 436880 h 1114213"/>
                          <a:gd name="connsiteX2" fmla="*/ 254000 w 2638213"/>
                          <a:gd name="connsiteY2" fmla="*/ 508000 h 1114213"/>
                          <a:gd name="connsiteX3" fmla="*/ 1531620 w 2638213"/>
                          <a:gd name="connsiteY3" fmla="*/ 890165 h 1114213"/>
                          <a:gd name="connsiteX4" fmla="*/ 1542733 w 2638213"/>
                          <a:gd name="connsiteY4" fmla="*/ 858626 h 1114213"/>
                          <a:gd name="connsiteX5" fmla="*/ 1743922 w 2638213"/>
                          <a:gd name="connsiteY5" fmla="*/ 985520 h 1114213"/>
                          <a:gd name="connsiteX6" fmla="*/ 2638213 w 2638213"/>
                          <a:gd name="connsiteY6" fmla="*/ 1002453 h 1114213"/>
                          <a:gd name="connsiteX7" fmla="*/ 2621280 w 2638213"/>
                          <a:gd name="connsiteY7" fmla="*/ 1114213 h 1114213"/>
                          <a:gd name="connsiteX8" fmla="*/ 1547707 w 2638213"/>
                          <a:gd name="connsiteY8" fmla="*/ 1090507 h 1114213"/>
                          <a:gd name="connsiteX9" fmla="*/ 1554480 w 2638213"/>
                          <a:gd name="connsiteY9" fmla="*/ 1039707 h 1114213"/>
                          <a:gd name="connsiteX10" fmla="*/ 206587 w 2638213"/>
                          <a:gd name="connsiteY10" fmla="*/ 636693 h 1114213"/>
                          <a:gd name="connsiteX11" fmla="*/ 84667 w 2638213"/>
                          <a:gd name="connsiteY11" fmla="*/ 467360 h 1114213"/>
                          <a:gd name="connsiteX12" fmla="*/ 0 w 2638213"/>
                          <a:gd name="connsiteY12" fmla="*/ 20320 h 1114213"/>
                          <a:gd name="connsiteX13" fmla="*/ 104987 w 2638213"/>
                          <a:gd name="connsiteY13" fmla="*/ 0 h 1114213"/>
                          <a:gd name="connsiteX0" fmla="*/ 104987 w 2638213"/>
                          <a:gd name="connsiteY0" fmla="*/ 0 h 1114213"/>
                          <a:gd name="connsiteX1" fmla="*/ 189653 w 2638213"/>
                          <a:gd name="connsiteY1" fmla="*/ 436880 h 1114213"/>
                          <a:gd name="connsiteX2" fmla="*/ 254000 w 2638213"/>
                          <a:gd name="connsiteY2" fmla="*/ 508000 h 1114213"/>
                          <a:gd name="connsiteX3" fmla="*/ 1531620 w 2638213"/>
                          <a:gd name="connsiteY3" fmla="*/ 890165 h 1114213"/>
                          <a:gd name="connsiteX4" fmla="*/ 1542733 w 2638213"/>
                          <a:gd name="connsiteY4" fmla="*/ 858626 h 1114213"/>
                          <a:gd name="connsiteX5" fmla="*/ 1743922 w 2638213"/>
                          <a:gd name="connsiteY5" fmla="*/ 985520 h 1114213"/>
                          <a:gd name="connsiteX6" fmla="*/ 2638213 w 2638213"/>
                          <a:gd name="connsiteY6" fmla="*/ 1002453 h 1114213"/>
                          <a:gd name="connsiteX7" fmla="*/ 2621280 w 2638213"/>
                          <a:gd name="connsiteY7" fmla="*/ 1114213 h 1114213"/>
                          <a:gd name="connsiteX8" fmla="*/ 1547707 w 2638213"/>
                          <a:gd name="connsiteY8" fmla="*/ 1090507 h 1114213"/>
                          <a:gd name="connsiteX9" fmla="*/ 1543367 w 2638213"/>
                          <a:gd name="connsiteY9" fmla="*/ 1033357 h 1114213"/>
                          <a:gd name="connsiteX10" fmla="*/ 206587 w 2638213"/>
                          <a:gd name="connsiteY10" fmla="*/ 636693 h 1114213"/>
                          <a:gd name="connsiteX11" fmla="*/ 84667 w 2638213"/>
                          <a:gd name="connsiteY11" fmla="*/ 467360 h 1114213"/>
                          <a:gd name="connsiteX12" fmla="*/ 0 w 2638213"/>
                          <a:gd name="connsiteY12" fmla="*/ 20320 h 1114213"/>
                          <a:gd name="connsiteX13" fmla="*/ 104987 w 2638213"/>
                          <a:gd name="connsiteY13" fmla="*/ 0 h 1114213"/>
                          <a:gd name="connsiteX0" fmla="*/ 104987 w 2638213"/>
                          <a:gd name="connsiteY0" fmla="*/ 0 h 1114213"/>
                          <a:gd name="connsiteX1" fmla="*/ 189653 w 2638213"/>
                          <a:gd name="connsiteY1" fmla="*/ 436880 h 1114213"/>
                          <a:gd name="connsiteX2" fmla="*/ 254000 w 2638213"/>
                          <a:gd name="connsiteY2" fmla="*/ 508000 h 1114213"/>
                          <a:gd name="connsiteX3" fmla="*/ 1531620 w 2638213"/>
                          <a:gd name="connsiteY3" fmla="*/ 890165 h 1114213"/>
                          <a:gd name="connsiteX4" fmla="*/ 1542733 w 2638213"/>
                          <a:gd name="connsiteY4" fmla="*/ 858626 h 1114213"/>
                          <a:gd name="connsiteX5" fmla="*/ 1743922 w 2638213"/>
                          <a:gd name="connsiteY5" fmla="*/ 985520 h 1114213"/>
                          <a:gd name="connsiteX6" fmla="*/ 2638213 w 2638213"/>
                          <a:gd name="connsiteY6" fmla="*/ 1002453 h 1114213"/>
                          <a:gd name="connsiteX7" fmla="*/ 2621280 w 2638213"/>
                          <a:gd name="connsiteY7" fmla="*/ 1114213 h 1114213"/>
                          <a:gd name="connsiteX8" fmla="*/ 1547707 w 2638213"/>
                          <a:gd name="connsiteY8" fmla="*/ 1093682 h 1114213"/>
                          <a:gd name="connsiteX9" fmla="*/ 1543367 w 2638213"/>
                          <a:gd name="connsiteY9" fmla="*/ 1033357 h 1114213"/>
                          <a:gd name="connsiteX10" fmla="*/ 206587 w 2638213"/>
                          <a:gd name="connsiteY10" fmla="*/ 636693 h 1114213"/>
                          <a:gd name="connsiteX11" fmla="*/ 84667 w 2638213"/>
                          <a:gd name="connsiteY11" fmla="*/ 467360 h 1114213"/>
                          <a:gd name="connsiteX12" fmla="*/ 0 w 2638213"/>
                          <a:gd name="connsiteY12" fmla="*/ 20320 h 1114213"/>
                          <a:gd name="connsiteX13" fmla="*/ 104987 w 2638213"/>
                          <a:gd name="connsiteY13" fmla="*/ 0 h 1114213"/>
                          <a:gd name="connsiteX0" fmla="*/ 104987 w 2638213"/>
                          <a:gd name="connsiteY0" fmla="*/ 0 h 1107863"/>
                          <a:gd name="connsiteX1" fmla="*/ 189653 w 2638213"/>
                          <a:gd name="connsiteY1" fmla="*/ 436880 h 1107863"/>
                          <a:gd name="connsiteX2" fmla="*/ 254000 w 2638213"/>
                          <a:gd name="connsiteY2" fmla="*/ 508000 h 1107863"/>
                          <a:gd name="connsiteX3" fmla="*/ 1531620 w 2638213"/>
                          <a:gd name="connsiteY3" fmla="*/ 890165 h 1107863"/>
                          <a:gd name="connsiteX4" fmla="*/ 1542733 w 2638213"/>
                          <a:gd name="connsiteY4" fmla="*/ 858626 h 1107863"/>
                          <a:gd name="connsiteX5" fmla="*/ 1743922 w 2638213"/>
                          <a:gd name="connsiteY5" fmla="*/ 985520 h 1107863"/>
                          <a:gd name="connsiteX6" fmla="*/ 2638213 w 2638213"/>
                          <a:gd name="connsiteY6" fmla="*/ 1002453 h 1107863"/>
                          <a:gd name="connsiteX7" fmla="*/ 2622867 w 2638213"/>
                          <a:gd name="connsiteY7" fmla="*/ 1107863 h 1107863"/>
                          <a:gd name="connsiteX8" fmla="*/ 1547707 w 2638213"/>
                          <a:gd name="connsiteY8" fmla="*/ 1093682 h 1107863"/>
                          <a:gd name="connsiteX9" fmla="*/ 1543367 w 2638213"/>
                          <a:gd name="connsiteY9" fmla="*/ 1033357 h 1107863"/>
                          <a:gd name="connsiteX10" fmla="*/ 206587 w 2638213"/>
                          <a:gd name="connsiteY10" fmla="*/ 636693 h 1107863"/>
                          <a:gd name="connsiteX11" fmla="*/ 84667 w 2638213"/>
                          <a:gd name="connsiteY11" fmla="*/ 467360 h 1107863"/>
                          <a:gd name="connsiteX12" fmla="*/ 0 w 2638213"/>
                          <a:gd name="connsiteY12" fmla="*/ 20320 h 1107863"/>
                          <a:gd name="connsiteX13" fmla="*/ 104987 w 2638213"/>
                          <a:gd name="connsiteY13" fmla="*/ 0 h 1107863"/>
                          <a:gd name="connsiteX0" fmla="*/ 104987 w 2625513"/>
                          <a:gd name="connsiteY0" fmla="*/ 0 h 1107863"/>
                          <a:gd name="connsiteX1" fmla="*/ 189653 w 2625513"/>
                          <a:gd name="connsiteY1" fmla="*/ 436880 h 1107863"/>
                          <a:gd name="connsiteX2" fmla="*/ 254000 w 2625513"/>
                          <a:gd name="connsiteY2" fmla="*/ 508000 h 1107863"/>
                          <a:gd name="connsiteX3" fmla="*/ 1531620 w 2625513"/>
                          <a:gd name="connsiteY3" fmla="*/ 890165 h 1107863"/>
                          <a:gd name="connsiteX4" fmla="*/ 1542733 w 2625513"/>
                          <a:gd name="connsiteY4" fmla="*/ 858626 h 1107863"/>
                          <a:gd name="connsiteX5" fmla="*/ 1743922 w 2625513"/>
                          <a:gd name="connsiteY5" fmla="*/ 985520 h 1107863"/>
                          <a:gd name="connsiteX6" fmla="*/ 2625513 w 2625513"/>
                          <a:gd name="connsiteY6" fmla="*/ 988165 h 1107863"/>
                          <a:gd name="connsiteX7" fmla="*/ 2622867 w 2625513"/>
                          <a:gd name="connsiteY7" fmla="*/ 1107863 h 1107863"/>
                          <a:gd name="connsiteX8" fmla="*/ 1547707 w 2625513"/>
                          <a:gd name="connsiteY8" fmla="*/ 1093682 h 1107863"/>
                          <a:gd name="connsiteX9" fmla="*/ 1543367 w 2625513"/>
                          <a:gd name="connsiteY9" fmla="*/ 1033357 h 1107863"/>
                          <a:gd name="connsiteX10" fmla="*/ 206587 w 2625513"/>
                          <a:gd name="connsiteY10" fmla="*/ 636693 h 1107863"/>
                          <a:gd name="connsiteX11" fmla="*/ 84667 w 2625513"/>
                          <a:gd name="connsiteY11" fmla="*/ 467360 h 1107863"/>
                          <a:gd name="connsiteX12" fmla="*/ 0 w 2625513"/>
                          <a:gd name="connsiteY12" fmla="*/ 20320 h 1107863"/>
                          <a:gd name="connsiteX13" fmla="*/ 104987 w 2625513"/>
                          <a:gd name="connsiteY13" fmla="*/ 0 h 1107863"/>
                          <a:gd name="connsiteX0" fmla="*/ 104987 w 2625513"/>
                          <a:gd name="connsiteY0" fmla="*/ 0 h 1107863"/>
                          <a:gd name="connsiteX1" fmla="*/ 189653 w 2625513"/>
                          <a:gd name="connsiteY1" fmla="*/ 436880 h 1107863"/>
                          <a:gd name="connsiteX2" fmla="*/ 254000 w 2625513"/>
                          <a:gd name="connsiteY2" fmla="*/ 508000 h 1107863"/>
                          <a:gd name="connsiteX3" fmla="*/ 1531620 w 2625513"/>
                          <a:gd name="connsiteY3" fmla="*/ 890165 h 1107863"/>
                          <a:gd name="connsiteX4" fmla="*/ 1542733 w 2625513"/>
                          <a:gd name="connsiteY4" fmla="*/ 858626 h 1107863"/>
                          <a:gd name="connsiteX5" fmla="*/ 1743922 w 2625513"/>
                          <a:gd name="connsiteY5" fmla="*/ 985520 h 1107863"/>
                          <a:gd name="connsiteX6" fmla="*/ 2625513 w 2625513"/>
                          <a:gd name="connsiteY6" fmla="*/ 988165 h 1107863"/>
                          <a:gd name="connsiteX7" fmla="*/ 2622867 w 2625513"/>
                          <a:gd name="connsiteY7" fmla="*/ 1107863 h 1107863"/>
                          <a:gd name="connsiteX8" fmla="*/ 1547707 w 2625513"/>
                          <a:gd name="connsiteY8" fmla="*/ 1093682 h 1107863"/>
                          <a:gd name="connsiteX9" fmla="*/ 1543367 w 2625513"/>
                          <a:gd name="connsiteY9" fmla="*/ 1033357 h 1107863"/>
                          <a:gd name="connsiteX10" fmla="*/ 198650 w 2625513"/>
                          <a:gd name="connsiteY10" fmla="*/ 627168 h 1107863"/>
                          <a:gd name="connsiteX11" fmla="*/ 84667 w 2625513"/>
                          <a:gd name="connsiteY11" fmla="*/ 467360 h 1107863"/>
                          <a:gd name="connsiteX12" fmla="*/ 0 w 2625513"/>
                          <a:gd name="connsiteY12" fmla="*/ 20320 h 1107863"/>
                          <a:gd name="connsiteX13" fmla="*/ 104987 w 2625513"/>
                          <a:gd name="connsiteY13" fmla="*/ 0 h 1107863"/>
                          <a:gd name="connsiteX0" fmla="*/ 104987 w 2625513"/>
                          <a:gd name="connsiteY0" fmla="*/ 0 h 1107863"/>
                          <a:gd name="connsiteX1" fmla="*/ 189653 w 2625513"/>
                          <a:gd name="connsiteY1" fmla="*/ 436880 h 1107863"/>
                          <a:gd name="connsiteX2" fmla="*/ 254000 w 2625513"/>
                          <a:gd name="connsiteY2" fmla="*/ 508000 h 1107863"/>
                          <a:gd name="connsiteX3" fmla="*/ 1531620 w 2625513"/>
                          <a:gd name="connsiteY3" fmla="*/ 890165 h 1107863"/>
                          <a:gd name="connsiteX4" fmla="*/ 1542733 w 2625513"/>
                          <a:gd name="connsiteY4" fmla="*/ 858626 h 1107863"/>
                          <a:gd name="connsiteX5" fmla="*/ 1743922 w 2625513"/>
                          <a:gd name="connsiteY5" fmla="*/ 985520 h 1107863"/>
                          <a:gd name="connsiteX6" fmla="*/ 2625513 w 2625513"/>
                          <a:gd name="connsiteY6" fmla="*/ 988165 h 1107863"/>
                          <a:gd name="connsiteX7" fmla="*/ 2622867 w 2625513"/>
                          <a:gd name="connsiteY7" fmla="*/ 1107863 h 1107863"/>
                          <a:gd name="connsiteX8" fmla="*/ 1547707 w 2625513"/>
                          <a:gd name="connsiteY8" fmla="*/ 1093682 h 1107863"/>
                          <a:gd name="connsiteX9" fmla="*/ 1543367 w 2625513"/>
                          <a:gd name="connsiteY9" fmla="*/ 1033357 h 1107863"/>
                          <a:gd name="connsiteX10" fmla="*/ 190713 w 2625513"/>
                          <a:gd name="connsiteY10" fmla="*/ 623993 h 1107863"/>
                          <a:gd name="connsiteX11" fmla="*/ 84667 w 2625513"/>
                          <a:gd name="connsiteY11" fmla="*/ 467360 h 1107863"/>
                          <a:gd name="connsiteX12" fmla="*/ 0 w 2625513"/>
                          <a:gd name="connsiteY12" fmla="*/ 20320 h 1107863"/>
                          <a:gd name="connsiteX13" fmla="*/ 104987 w 2625513"/>
                          <a:gd name="connsiteY13" fmla="*/ 0 h 1107863"/>
                          <a:gd name="connsiteX0" fmla="*/ 104987 w 2625513"/>
                          <a:gd name="connsiteY0" fmla="*/ 0 h 1107863"/>
                          <a:gd name="connsiteX1" fmla="*/ 189653 w 2625513"/>
                          <a:gd name="connsiteY1" fmla="*/ 436880 h 1107863"/>
                          <a:gd name="connsiteX2" fmla="*/ 254000 w 2625513"/>
                          <a:gd name="connsiteY2" fmla="*/ 508000 h 1107863"/>
                          <a:gd name="connsiteX3" fmla="*/ 1531620 w 2625513"/>
                          <a:gd name="connsiteY3" fmla="*/ 890165 h 1107863"/>
                          <a:gd name="connsiteX4" fmla="*/ 1542733 w 2625513"/>
                          <a:gd name="connsiteY4" fmla="*/ 858626 h 1107863"/>
                          <a:gd name="connsiteX5" fmla="*/ 1743922 w 2625513"/>
                          <a:gd name="connsiteY5" fmla="*/ 985520 h 1107863"/>
                          <a:gd name="connsiteX6" fmla="*/ 2625513 w 2625513"/>
                          <a:gd name="connsiteY6" fmla="*/ 988165 h 1107863"/>
                          <a:gd name="connsiteX7" fmla="*/ 2622867 w 2625513"/>
                          <a:gd name="connsiteY7" fmla="*/ 1107863 h 1107863"/>
                          <a:gd name="connsiteX8" fmla="*/ 1547707 w 2625513"/>
                          <a:gd name="connsiteY8" fmla="*/ 1093682 h 1107863"/>
                          <a:gd name="connsiteX9" fmla="*/ 1543367 w 2625513"/>
                          <a:gd name="connsiteY9" fmla="*/ 1033357 h 1107863"/>
                          <a:gd name="connsiteX10" fmla="*/ 190713 w 2625513"/>
                          <a:gd name="connsiteY10" fmla="*/ 623993 h 1107863"/>
                          <a:gd name="connsiteX11" fmla="*/ 75142 w 2625513"/>
                          <a:gd name="connsiteY11" fmla="*/ 470535 h 1107863"/>
                          <a:gd name="connsiteX12" fmla="*/ 0 w 2625513"/>
                          <a:gd name="connsiteY12" fmla="*/ 20320 h 1107863"/>
                          <a:gd name="connsiteX13" fmla="*/ 104987 w 2625513"/>
                          <a:gd name="connsiteY13" fmla="*/ 0 h 1107863"/>
                          <a:gd name="connsiteX0" fmla="*/ 108162 w 2628688"/>
                          <a:gd name="connsiteY0" fmla="*/ 0 h 1107863"/>
                          <a:gd name="connsiteX1" fmla="*/ 192828 w 2628688"/>
                          <a:gd name="connsiteY1" fmla="*/ 436880 h 1107863"/>
                          <a:gd name="connsiteX2" fmla="*/ 257175 w 2628688"/>
                          <a:gd name="connsiteY2" fmla="*/ 508000 h 1107863"/>
                          <a:gd name="connsiteX3" fmla="*/ 1534795 w 2628688"/>
                          <a:gd name="connsiteY3" fmla="*/ 890165 h 1107863"/>
                          <a:gd name="connsiteX4" fmla="*/ 1545908 w 2628688"/>
                          <a:gd name="connsiteY4" fmla="*/ 858626 h 1107863"/>
                          <a:gd name="connsiteX5" fmla="*/ 1747097 w 2628688"/>
                          <a:gd name="connsiteY5" fmla="*/ 985520 h 1107863"/>
                          <a:gd name="connsiteX6" fmla="*/ 2628688 w 2628688"/>
                          <a:gd name="connsiteY6" fmla="*/ 988165 h 1107863"/>
                          <a:gd name="connsiteX7" fmla="*/ 2626042 w 2628688"/>
                          <a:gd name="connsiteY7" fmla="*/ 1107863 h 1107863"/>
                          <a:gd name="connsiteX8" fmla="*/ 1550882 w 2628688"/>
                          <a:gd name="connsiteY8" fmla="*/ 1093682 h 1107863"/>
                          <a:gd name="connsiteX9" fmla="*/ 1546542 w 2628688"/>
                          <a:gd name="connsiteY9" fmla="*/ 1033357 h 1107863"/>
                          <a:gd name="connsiteX10" fmla="*/ 193888 w 2628688"/>
                          <a:gd name="connsiteY10" fmla="*/ 623993 h 1107863"/>
                          <a:gd name="connsiteX11" fmla="*/ 78317 w 2628688"/>
                          <a:gd name="connsiteY11" fmla="*/ 470535 h 1107863"/>
                          <a:gd name="connsiteX12" fmla="*/ 0 w 2628688"/>
                          <a:gd name="connsiteY12" fmla="*/ 23495 h 1107863"/>
                          <a:gd name="connsiteX13" fmla="*/ 108162 w 2628688"/>
                          <a:gd name="connsiteY13" fmla="*/ 0 h 1107863"/>
                          <a:gd name="connsiteX0" fmla="*/ 130387 w 2628688"/>
                          <a:gd name="connsiteY0" fmla="*/ 0 h 1107863"/>
                          <a:gd name="connsiteX1" fmla="*/ 192828 w 2628688"/>
                          <a:gd name="connsiteY1" fmla="*/ 436880 h 1107863"/>
                          <a:gd name="connsiteX2" fmla="*/ 257175 w 2628688"/>
                          <a:gd name="connsiteY2" fmla="*/ 508000 h 1107863"/>
                          <a:gd name="connsiteX3" fmla="*/ 1534795 w 2628688"/>
                          <a:gd name="connsiteY3" fmla="*/ 890165 h 1107863"/>
                          <a:gd name="connsiteX4" fmla="*/ 1545908 w 2628688"/>
                          <a:gd name="connsiteY4" fmla="*/ 858626 h 1107863"/>
                          <a:gd name="connsiteX5" fmla="*/ 1747097 w 2628688"/>
                          <a:gd name="connsiteY5" fmla="*/ 985520 h 1107863"/>
                          <a:gd name="connsiteX6" fmla="*/ 2628688 w 2628688"/>
                          <a:gd name="connsiteY6" fmla="*/ 988165 h 1107863"/>
                          <a:gd name="connsiteX7" fmla="*/ 2626042 w 2628688"/>
                          <a:gd name="connsiteY7" fmla="*/ 1107863 h 1107863"/>
                          <a:gd name="connsiteX8" fmla="*/ 1550882 w 2628688"/>
                          <a:gd name="connsiteY8" fmla="*/ 1093682 h 1107863"/>
                          <a:gd name="connsiteX9" fmla="*/ 1546542 w 2628688"/>
                          <a:gd name="connsiteY9" fmla="*/ 1033357 h 1107863"/>
                          <a:gd name="connsiteX10" fmla="*/ 193888 w 2628688"/>
                          <a:gd name="connsiteY10" fmla="*/ 623993 h 1107863"/>
                          <a:gd name="connsiteX11" fmla="*/ 78317 w 2628688"/>
                          <a:gd name="connsiteY11" fmla="*/ 470535 h 1107863"/>
                          <a:gd name="connsiteX12" fmla="*/ 0 w 2628688"/>
                          <a:gd name="connsiteY12" fmla="*/ 23495 h 1107863"/>
                          <a:gd name="connsiteX13" fmla="*/ 130387 w 2628688"/>
                          <a:gd name="connsiteY13" fmla="*/ 0 h 1107863"/>
                          <a:gd name="connsiteX0" fmla="*/ 130387 w 2628688"/>
                          <a:gd name="connsiteY0" fmla="*/ 0 h 1107863"/>
                          <a:gd name="connsiteX1" fmla="*/ 197590 w 2628688"/>
                          <a:gd name="connsiteY1" fmla="*/ 409892 h 1107863"/>
                          <a:gd name="connsiteX2" fmla="*/ 257175 w 2628688"/>
                          <a:gd name="connsiteY2" fmla="*/ 508000 h 1107863"/>
                          <a:gd name="connsiteX3" fmla="*/ 1534795 w 2628688"/>
                          <a:gd name="connsiteY3" fmla="*/ 890165 h 1107863"/>
                          <a:gd name="connsiteX4" fmla="*/ 1545908 w 2628688"/>
                          <a:gd name="connsiteY4" fmla="*/ 858626 h 1107863"/>
                          <a:gd name="connsiteX5" fmla="*/ 1747097 w 2628688"/>
                          <a:gd name="connsiteY5" fmla="*/ 985520 h 1107863"/>
                          <a:gd name="connsiteX6" fmla="*/ 2628688 w 2628688"/>
                          <a:gd name="connsiteY6" fmla="*/ 988165 h 1107863"/>
                          <a:gd name="connsiteX7" fmla="*/ 2626042 w 2628688"/>
                          <a:gd name="connsiteY7" fmla="*/ 1107863 h 1107863"/>
                          <a:gd name="connsiteX8" fmla="*/ 1550882 w 2628688"/>
                          <a:gd name="connsiteY8" fmla="*/ 1093682 h 1107863"/>
                          <a:gd name="connsiteX9" fmla="*/ 1546542 w 2628688"/>
                          <a:gd name="connsiteY9" fmla="*/ 1033357 h 1107863"/>
                          <a:gd name="connsiteX10" fmla="*/ 193888 w 2628688"/>
                          <a:gd name="connsiteY10" fmla="*/ 623993 h 1107863"/>
                          <a:gd name="connsiteX11" fmla="*/ 78317 w 2628688"/>
                          <a:gd name="connsiteY11" fmla="*/ 470535 h 1107863"/>
                          <a:gd name="connsiteX12" fmla="*/ 0 w 2628688"/>
                          <a:gd name="connsiteY12" fmla="*/ 23495 h 1107863"/>
                          <a:gd name="connsiteX13" fmla="*/ 130387 w 2628688"/>
                          <a:gd name="connsiteY13" fmla="*/ 0 h 1107863"/>
                          <a:gd name="connsiteX0" fmla="*/ 130387 w 2628688"/>
                          <a:gd name="connsiteY0" fmla="*/ 0 h 1107863"/>
                          <a:gd name="connsiteX1" fmla="*/ 200765 w 2628688"/>
                          <a:gd name="connsiteY1" fmla="*/ 411479 h 1107863"/>
                          <a:gd name="connsiteX2" fmla="*/ 257175 w 2628688"/>
                          <a:gd name="connsiteY2" fmla="*/ 508000 h 1107863"/>
                          <a:gd name="connsiteX3" fmla="*/ 1534795 w 2628688"/>
                          <a:gd name="connsiteY3" fmla="*/ 890165 h 1107863"/>
                          <a:gd name="connsiteX4" fmla="*/ 1545908 w 2628688"/>
                          <a:gd name="connsiteY4" fmla="*/ 858626 h 1107863"/>
                          <a:gd name="connsiteX5" fmla="*/ 1747097 w 2628688"/>
                          <a:gd name="connsiteY5" fmla="*/ 985520 h 1107863"/>
                          <a:gd name="connsiteX6" fmla="*/ 2628688 w 2628688"/>
                          <a:gd name="connsiteY6" fmla="*/ 988165 h 1107863"/>
                          <a:gd name="connsiteX7" fmla="*/ 2626042 w 2628688"/>
                          <a:gd name="connsiteY7" fmla="*/ 1107863 h 1107863"/>
                          <a:gd name="connsiteX8" fmla="*/ 1550882 w 2628688"/>
                          <a:gd name="connsiteY8" fmla="*/ 1093682 h 1107863"/>
                          <a:gd name="connsiteX9" fmla="*/ 1546542 w 2628688"/>
                          <a:gd name="connsiteY9" fmla="*/ 1033357 h 1107863"/>
                          <a:gd name="connsiteX10" fmla="*/ 193888 w 2628688"/>
                          <a:gd name="connsiteY10" fmla="*/ 623993 h 1107863"/>
                          <a:gd name="connsiteX11" fmla="*/ 78317 w 2628688"/>
                          <a:gd name="connsiteY11" fmla="*/ 470535 h 1107863"/>
                          <a:gd name="connsiteX12" fmla="*/ 0 w 2628688"/>
                          <a:gd name="connsiteY12" fmla="*/ 23495 h 1107863"/>
                          <a:gd name="connsiteX13" fmla="*/ 130387 w 2628688"/>
                          <a:gd name="connsiteY13" fmla="*/ 0 h 1107863"/>
                          <a:gd name="connsiteX0" fmla="*/ 130387 w 2628688"/>
                          <a:gd name="connsiteY0" fmla="*/ 0 h 1107863"/>
                          <a:gd name="connsiteX1" fmla="*/ 200765 w 2628688"/>
                          <a:gd name="connsiteY1" fmla="*/ 411479 h 1107863"/>
                          <a:gd name="connsiteX2" fmla="*/ 271463 w 2628688"/>
                          <a:gd name="connsiteY2" fmla="*/ 511175 h 1107863"/>
                          <a:gd name="connsiteX3" fmla="*/ 1534795 w 2628688"/>
                          <a:gd name="connsiteY3" fmla="*/ 890165 h 1107863"/>
                          <a:gd name="connsiteX4" fmla="*/ 1545908 w 2628688"/>
                          <a:gd name="connsiteY4" fmla="*/ 858626 h 1107863"/>
                          <a:gd name="connsiteX5" fmla="*/ 1747097 w 2628688"/>
                          <a:gd name="connsiteY5" fmla="*/ 985520 h 1107863"/>
                          <a:gd name="connsiteX6" fmla="*/ 2628688 w 2628688"/>
                          <a:gd name="connsiteY6" fmla="*/ 988165 h 1107863"/>
                          <a:gd name="connsiteX7" fmla="*/ 2626042 w 2628688"/>
                          <a:gd name="connsiteY7" fmla="*/ 1107863 h 1107863"/>
                          <a:gd name="connsiteX8" fmla="*/ 1550882 w 2628688"/>
                          <a:gd name="connsiteY8" fmla="*/ 1093682 h 1107863"/>
                          <a:gd name="connsiteX9" fmla="*/ 1546542 w 2628688"/>
                          <a:gd name="connsiteY9" fmla="*/ 1033357 h 1107863"/>
                          <a:gd name="connsiteX10" fmla="*/ 193888 w 2628688"/>
                          <a:gd name="connsiteY10" fmla="*/ 623993 h 1107863"/>
                          <a:gd name="connsiteX11" fmla="*/ 78317 w 2628688"/>
                          <a:gd name="connsiteY11" fmla="*/ 470535 h 1107863"/>
                          <a:gd name="connsiteX12" fmla="*/ 0 w 2628688"/>
                          <a:gd name="connsiteY12" fmla="*/ 23495 h 1107863"/>
                          <a:gd name="connsiteX13" fmla="*/ 130387 w 2628688"/>
                          <a:gd name="connsiteY13" fmla="*/ 0 h 11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8688" h="1107863">
                            <a:moveTo>
                              <a:pt x="130387" y="0"/>
                            </a:moveTo>
                            <a:lnTo>
                              <a:pt x="200765" y="411479"/>
                            </a:lnTo>
                            <a:lnTo>
                              <a:pt x="271463" y="511175"/>
                            </a:lnTo>
                            <a:lnTo>
                              <a:pt x="1534795" y="890165"/>
                            </a:lnTo>
                            <a:lnTo>
                              <a:pt x="1545908" y="858626"/>
                            </a:lnTo>
                            <a:lnTo>
                              <a:pt x="1747097" y="985520"/>
                            </a:lnTo>
                            <a:lnTo>
                              <a:pt x="2628688" y="988165"/>
                            </a:lnTo>
                            <a:lnTo>
                              <a:pt x="2626042" y="1107863"/>
                            </a:lnTo>
                            <a:lnTo>
                              <a:pt x="1550882" y="1093682"/>
                            </a:lnTo>
                            <a:lnTo>
                              <a:pt x="1546542" y="1033357"/>
                            </a:lnTo>
                            <a:lnTo>
                              <a:pt x="193888" y="623993"/>
                            </a:lnTo>
                            <a:lnTo>
                              <a:pt x="78317" y="470535"/>
                            </a:lnTo>
                            <a:lnTo>
                              <a:pt x="0" y="23495"/>
                            </a:lnTo>
                            <a:lnTo>
                              <a:pt x="130387" y="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6" name="グループ化 325">
                        <a:extLst>
                          <a:ext uri="{FF2B5EF4-FFF2-40B4-BE49-F238E27FC236}">
                            <a16:creationId xmlns:a16="http://schemas.microsoft.com/office/drawing/2014/main" id="{AD6E311C-B18E-D189-9845-585F8134A7A9}"/>
                          </a:ext>
                        </a:extLst>
                      </p:cNvPr>
                      <p:cNvGrpSpPr/>
                      <p:nvPr/>
                    </p:nvGrpSpPr>
                    <p:grpSpPr>
                      <a:xfrm>
                        <a:off x="21444445" y="21756363"/>
                        <a:ext cx="350745" cy="360766"/>
                        <a:chOff x="21444445" y="21756363"/>
                        <a:chExt cx="350745" cy="360766"/>
                      </a:xfrm>
                      <a:solidFill>
                        <a:schemeClr val="bg1">
                          <a:lumMod val="85000"/>
                        </a:schemeClr>
                      </a:solidFill>
                    </p:grpSpPr>
                    <p:sp>
                      <p:nvSpPr>
                        <p:cNvPr id="327" name="楕円 326">
                          <a:extLst>
                            <a:ext uri="{FF2B5EF4-FFF2-40B4-BE49-F238E27FC236}">
                              <a16:creationId xmlns:a16="http://schemas.microsoft.com/office/drawing/2014/main" id="{9260BBBA-175F-CC97-A8A7-0D861376BDF9}"/>
                            </a:ext>
                          </a:extLst>
                        </p:cNvPr>
                        <p:cNvSpPr/>
                        <p:nvPr/>
                      </p:nvSpPr>
                      <p:spPr>
                        <a:xfrm>
                          <a:off x="21444445" y="21844031"/>
                          <a:ext cx="54000" cy="6498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楕円 327">
                          <a:extLst>
                            <a:ext uri="{FF2B5EF4-FFF2-40B4-BE49-F238E27FC236}">
                              <a16:creationId xmlns:a16="http://schemas.microsoft.com/office/drawing/2014/main" id="{AF325773-AA4B-530A-09CE-1835AFF0F8E5}"/>
                            </a:ext>
                          </a:extLst>
                        </p:cNvPr>
                        <p:cNvSpPr/>
                        <p:nvPr/>
                      </p:nvSpPr>
                      <p:spPr>
                        <a:xfrm>
                          <a:off x="21529339" y="21771381"/>
                          <a:ext cx="49212" cy="6498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楕円 328">
                          <a:extLst>
                            <a:ext uri="{FF2B5EF4-FFF2-40B4-BE49-F238E27FC236}">
                              <a16:creationId xmlns:a16="http://schemas.microsoft.com/office/drawing/2014/main" id="{532B3BA6-7DDB-3437-1C40-7EC5B3EA34F5}"/>
                            </a:ext>
                          </a:extLst>
                        </p:cNvPr>
                        <p:cNvSpPr/>
                        <p:nvPr/>
                      </p:nvSpPr>
                      <p:spPr>
                        <a:xfrm>
                          <a:off x="21473477" y="21803344"/>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楕円 329">
                          <a:extLst>
                            <a:ext uri="{FF2B5EF4-FFF2-40B4-BE49-F238E27FC236}">
                              <a16:creationId xmlns:a16="http://schemas.microsoft.com/office/drawing/2014/main" id="{859D8DAA-111C-EE84-F560-9F9801F8BF72}"/>
                            </a:ext>
                          </a:extLst>
                        </p:cNvPr>
                        <p:cNvSpPr/>
                        <p:nvPr/>
                      </p:nvSpPr>
                      <p:spPr>
                        <a:xfrm>
                          <a:off x="21484714" y="21898489"/>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楕円 330">
                          <a:extLst>
                            <a:ext uri="{FF2B5EF4-FFF2-40B4-BE49-F238E27FC236}">
                              <a16:creationId xmlns:a16="http://schemas.microsoft.com/office/drawing/2014/main" id="{0BBE277C-3445-27E4-0ED2-B5F6237CA07D}"/>
                            </a:ext>
                          </a:extLst>
                        </p:cNvPr>
                        <p:cNvSpPr/>
                        <p:nvPr/>
                      </p:nvSpPr>
                      <p:spPr>
                        <a:xfrm>
                          <a:off x="21506428" y="21898489"/>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楕円 331">
                          <a:extLst>
                            <a:ext uri="{FF2B5EF4-FFF2-40B4-BE49-F238E27FC236}">
                              <a16:creationId xmlns:a16="http://schemas.microsoft.com/office/drawing/2014/main" id="{A2D9D605-EBEE-2F84-C541-883D3824F567}"/>
                            </a:ext>
                          </a:extLst>
                        </p:cNvPr>
                        <p:cNvSpPr/>
                        <p:nvPr/>
                      </p:nvSpPr>
                      <p:spPr>
                        <a:xfrm>
                          <a:off x="21542428" y="21882296"/>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楕円 332">
                          <a:extLst>
                            <a:ext uri="{FF2B5EF4-FFF2-40B4-BE49-F238E27FC236}">
                              <a16:creationId xmlns:a16="http://schemas.microsoft.com/office/drawing/2014/main" id="{87B67663-E176-6BEC-7FCB-EACCDE94B85B}"/>
                            </a:ext>
                          </a:extLst>
                        </p:cNvPr>
                        <p:cNvSpPr/>
                        <p:nvPr/>
                      </p:nvSpPr>
                      <p:spPr>
                        <a:xfrm>
                          <a:off x="21497484" y="2194633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楕円 333">
                          <a:extLst>
                            <a:ext uri="{FF2B5EF4-FFF2-40B4-BE49-F238E27FC236}">
                              <a16:creationId xmlns:a16="http://schemas.microsoft.com/office/drawing/2014/main" id="{1398111C-5111-685D-8D81-932F28EF4579}"/>
                            </a:ext>
                          </a:extLst>
                        </p:cNvPr>
                        <p:cNvSpPr/>
                        <p:nvPr/>
                      </p:nvSpPr>
                      <p:spPr>
                        <a:xfrm>
                          <a:off x="21448714" y="22027705"/>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楕円 334">
                          <a:extLst>
                            <a:ext uri="{FF2B5EF4-FFF2-40B4-BE49-F238E27FC236}">
                              <a16:creationId xmlns:a16="http://schemas.microsoft.com/office/drawing/2014/main" id="{00636EEC-73B1-41F2-14C8-A6A0009A35E3}"/>
                            </a:ext>
                          </a:extLst>
                        </p:cNvPr>
                        <p:cNvSpPr/>
                        <p:nvPr/>
                      </p:nvSpPr>
                      <p:spPr>
                        <a:xfrm>
                          <a:off x="21495483" y="22048327"/>
                          <a:ext cx="46800" cy="468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楕円 335">
                          <a:extLst>
                            <a:ext uri="{FF2B5EF4-FFF2-40B4-BE49-F238E27FC236}">
                              <a16:creationId xmlns:a16="http://schemas.microsoft.com/office/drawing/2014/main" id="{0148BBD9-9A97-68ED-9221-7ECB0191F15C}"/>
                            </a:ext>
                          </a:extLst>
                        </p:cNvPr>
                        <p:cNvSpPr/>
                        <p:nvPr/>
                      </p:nvSpPr>
                      <p:spPr>
                        <a:xfrm>
                          <a:off x="21565294" y="21956167"/>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楕円 336">
                          <a:extLst>
                            <a:ext uri="{FF2B5EF4-FFF2-40B4-BE49-F238E27FC236}">
                              <a16:creationId xmlns:a16="http://schemas.microsoft.com/office/drawing/2014/main" id="{2E7FAB73-C1CC-6BA9-B638-AAB8931F2F49}"/>
                            </a:ext>
                          </a:extLst>
                        </p:cNvPr>
                        <p:cNvSpPr/>
                        <p:nvPr/>
                      </p:nvSpPr>
                      <p:spPr>
                        <a:xfrm>
                          <a:off x="21634298" y="21756363"/>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楕円 337">
                          <a:extLst>
                            <a:ext uri="{FF2B5EF4-FFF2-40B4-BE49-F238E27FC236}">
                              <a16:creationId xmlns:a16="http://schemas.microsoft.com/office/drawing/2014/main" id="{EF3AA496-E176-F856-7F43-A1787150A09E}"/>
                            </a:ext>
                          </a:extLst>
                        </p:cNvPr>
                        <p:cNvSpPr/>
                        <p:nvPr/>
                      </p:nvSpPr>
                      <p:spPr>
                        <a:xfrm>
                          <a:off x="21648397" y="21803336"/>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楕円 338">
                          <a:extLst>
                            <a:ext uri="{FF2B5EF4-FFF2-40B4-BE49-F238E27FC236}">
                              <a16:creationId xmlns:a16="http://schemas.microsoft.com/office/drawing/2014/main" id="{17BBE8BA-5BD8-1603-CBE1-D64F3D55448A}"/>
                            </a:ext>
                          </a:extLst>
                        </p:cNvPr>
                        <p:cNvSpPr/>
                        <p:nvPr/>
                      </p:nvSpPr>
                      <p:spPr>
                        <a:xfrm>
                          <a:off x="21721990" y="21774582"/>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楕円 339">
                          <a:extLst>
                            <a:ext uri="{FF2B5EF4-FFF2-40B4-BE49-F238E27FC236}">
                              <a16:creationId xmlns:a16="http://schemas.microsoft.com/office/drawing/2014/main" id="{91512476-89B6-4E01-D40D-B9B4BF36A53E}"/>
                            </a:ext>
                          </a:extLst>
                        </p:cNvPr>
                        <p:cNvSpPr/>
                        <p:nvPr/>
                      </p:nvSpPr>
                      <p:spPr>
                        <a:xfrm>
                          <a:off x="21759190" y="21821336"/>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楕円 340">
                          <a:extLst>
                            <a:ext uri="{FF2B5EF4-FFF2-40B4-BE49-F238E27FC236}">
                              <a16:creationId xmlns:a16="http://schemas.microsoft.com/office/drawing/2014/main" id="{68C2EAF1-1E15-C721-CFCC-AB9471193227}"/>
                            </a:ext>
                          </a:extLst>
                        </p:cNvPr>
                        <p:cNvSpPr/>
                        <p:nvPr/>
                      </p:nvSpPr>
                      <p:spPr>
                        <a:xfrm>
                          <a:off x="21670298" y="21846515"/>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楕円 341">
                          <a:extLst>
                            <a:ext uri="{FF2B5EF4-FFF2-40B4-BE49-F238E27FC236}">
                              <a16:creationId xmlns:a16="http://schemas.microsoft.com/office/drawing/2014/main" id="{557A8E59-8435-3DB6-C577-5EC50944BC12}"/>
                            </a:ext>
                          </a:extLst>
                        </p:cNvPr>
                        <p:cNvSpPr/>
                        <p:nvPr/>
                      </p:nvSpPr>
                      <p:spPr>
                        <a:xfrm>
                          <a:off x="21722123" y="21907489"/>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楕円 342">
                          <a:extLst>
                            <a:ext uri="{FF2B5EF4-FFF2-40B4-BE49-F238E27FC236}">
                              <a16:creationId xmlns:a16="http://schemas.microsoft.com/office/drawing/2014/main" id="{BD28B07B-4E44-B182-1351-2AACCC6FAC8B}"/>
                            </a:ext>
                          </a:extLst>
                        </p:cNvPr>
                        <p:cNvSpPr/>
                        <p:nvPr/>
                      </p:nvSpPr>
                      <p:spPr>
                        <a:xfrm>
                          <a:off x="21603856" y="21860893"/>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楕円 343">
                          <a:extLst>
                            <a:ext uri="{FF2B5EF4-FFF2-40B4-BE49-F238E27FC236}">
                              <a16:creationId xmlns:a16="http://schemas.microsoft.com/office/drawing/2014/main" id="{EB80B476-5D1B-F3E3-F252-5E419589E17B}"/>
                            </a:ext>
                          </a:extLst>
                        </p:cNvPr>
                        <p:cNvSpPr/>
                        <p:nvPr/>
                      </p:nvSpPr>
                      <p:spPr>
                        <a:xfrm>
                          <a:off x="21623973" y="21907376"/>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楕円 344">
                          <a:extLst>
                            <a:ext uri="{FF2B5EF4-FFF2-40B4-BE49-F238E27FC236}">
                              <a16:creationId xmlns:a16="http://schemas.microsoft.com/office/drawing/2014/main" id="{C76CEA7F-A001-9653-33C4-112754C92885}"/>
                            </a:ext>
                          </a:extLst>
                        </p:cNvPr>
                        <p:cNvSpPr/>
                        <p:nvPr/>
                      </p:nvSpPr>
                      <p:spPr>
                        <a:xfrm>
                          <a:off x="21609509" y="21993730"/>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楕円 345">
                          <a:extLst>
                            <a:ext uri="{FF2B5EF4-FFF2-40B4-BE49-F238E27FC236}">
                              <a16:creationId xmlns:a16="http://schemas.microsoft.com/office/drawing/2014/main" id="{CEB1E6C2-70E3-FA13-9F6D-2402C7233066}"/>
                            </a:ext>
                          </a:extLst>
                        </p:cNvPr>
                        <p:cNvSpPr/>
                        <p:nvPr/>
                      </p:nvSpPr>
                      <p:spPr>
                        <a:xfrm>
                          <a:off x="21597957" y="22040213"/>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楕円 346">
                          <a:extLst>
                            <a:ext uri="{FF2B5EF4-FFF2-40B4-BE49-F238E27FC236}">
                              <a16:creationId xmlns:a16="http://schemas.microsoft.com/office/drawing/2014/main" id="{35C215E8-90C1-BB52-F354-453D399DF18B}"/>
                            </a:ext>
                          </a:extLst>
                        </p:cNvPr>
                        <p:cNvSpPr/>
                        <p:nvPr/>
                      </p:nvSpPr>
                      <p:spPr>
                        <a:xfrm>
                          <a:off x="21615957" y="22081129"/>
                          <a:ext cx="468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楕円 347">
                          <a:extLst>
                            <a:ext uri="{FF2B5EF4-FFF2-40B4-BE49-F238E27FC236}">
                              <a16:creationId xmlns:a16="http://schemas.microsoft.com/office/drawing/2014/main" id="{D84F535F-6BDD-FD75-62F9-9DAB820536FD}"/>
                            </a:ext>
                          </a:extLst>
                        </p:cNvPr>
                        <p:cNvSpPr/>
                        <p:nvPr/>
                      </p:nvSpPr>
                      <p:spPr>
                        <a:xfrm>
                          <a:off x="21670674" y="22063705"/>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楕円 348">
                          <a:extLst>
                            <a:ext uri="{FF2B5EF4-FFF2-40B4-BE49-F238E27FC236}">
                              <a16:creationId xmlns:a16="http://schemas.microsoft.com/office/drawing/2014/main" id="{9AC1D505-D083-47CC-794F-3F687D099950}"/>
                            </a:ext>
                          </a:extLst>
                        </p:cNvPr>
                        <p:cNvSpPr/>
                        <p:nvPr/>
                      </p:nvSpPr>
                      <p:spPr>
                        <a:xfrm>
                          <a:off x="21722864" y="22052142"/>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楕円 349">
                          <a:extLst>
                            <a:ext uri="{FF2B5EF4-FFF2-40B4-BE49-F238E27FC236}">
                              <a16:creationId xmlns:a16="http://schemas.microsoft.com/office/drawing/2014/main" id="{8606255A-1944-1E09-7737-C65B9B97A874}"/>
                            </a:ext>
                          </a:extLst>
                        </p:cNvPr>
                        <p:cNvSpPr/>
                        <p:nvPr/>
                      </p:nvSpPr>
                      <p:spPr>
                        <a:xfrm>
                          <a:off x="21689038" y="22009705"/>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楕円 350">
                          <a:extLst>
                            <a:ext uri="{FF2B5EF4-FFF2-40B4-BE49-F238E27FC236}">
                              <a16:creationId xmlns:a16="http://schemas.microsoft.com/office/drawing/2014/main" id="{7B20A3FC-BF65-D0D3-1DA0-37935671AE02}"/>
                            </a:ext>
                          </a:extLst>
                        </p:cNvPr>
                        <p:cNvSpPr/>
                        <p:nvPr/>
                      </p:nvSpPr>
                      <p:spPr>
                        <a:xfrm>
                          <a:off x="21567856" y="21790628"/>
                          <a:ext cx="36000" cy="3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7" name="グループ化 276">
                      <a:extLst>
                        <a:ext uri="{FF2B5EF4-FFF2-40B4-BE49-F238E27FC236}">
                          <a16:creationId xmlns:a16="http://schemas.microsoft.com/office/drawing/2014/main" id="{4CE1D18A-46FC-FB9E-B2A7-104F8DC153B9}"/>
                        </a:ext>
                      </a:extLst>
                    </p:cNvPr>
                    <p:cNvGrpSpPr>
                      <a:grpSpLocks noChangeAspect="1"/>
                    </p:cNvGrpSpPr>
                    <p:nvPr/>
                  </p:nvGrpSpPr>
                  <p:grpSpPr>
                    <a:xfrm>
                      <a:off x="16949297" y="20045410"/>
                      <a:ext cx="1676841" cy="1335909"/>
                      <a:chOff x="16949297" y="20045410"/>
                      <a:chExt cx="1676841" cy="1335909"/>
                    </a:xfrm>
                  </p:grpSpPr>
                  <p:sp>
                    <p:nvSpPr>
                      <p:cNvPr id="312" name="フリーフォーム: 図形 311">
                        <a:extLst>
                          <a:ext uri="{FF2B5EF4-FFF2-40B4-BE49-F238E27FC236}">
                            <a16:creationId xmlns:a16="http://schemas.microsoft.com/office/drawing/2014/main" id="{A4C3E43E-8ED8-280D-AF7E-EEF9C3D958C7}"/>
                          </a:ext>
                        </a:extLst>
                      </p:cNvPr>
                      <p:cNvSpPr/>
                      <p:nvPr/>
                    </p:nvSpPr>
                    <p:spPr>
                      <a:xfrm>
                        <a:off x="16949297" y="20308988"/>
                        <a:ext cx="991071" cy="1072331"/>
                      </a:xfrm>
                      <a:custGeom>
                        <a:avLst/>
                        <a:gdLst>
                          <a:gd name="connsiteX0" fmla="*/ 0 w 949796"/>
                          <a:gd name="connsiteY0" fmla="*/ 212377 h 1091381"/>
                          <a:gd name="connsiteX1" fmla="*/ 342163 w 949796"/>
                          <a:gd name="connsiteY1" fmla="*/ 0 h 1091381"/>
                          <a:gd name="connsiteX2" fmla="*/ 802312 w 949796"/>
                          <a:gd name="connsiteY2" fmla="*/ 153384 h 1091381"/>
                          <a:gd name="connsiteX3" fmla="*/ 949796 w 949796"/>
                          <a:gd name="connsiteY3" fmla="*/ 648929 h 1091381"/>
                          <a:gd name="connsiteX4" fmla="*/ 867205 w 949796"/>
                          <a:gd name="connsiteY4" fmla="*/ 1091381 h 1091381"/>
                          <a:gd name="connsiteX5" fmla="*/ 265471 w 949796"/>
                          <a:gd name="connsiteY5" fmla="*/ 902602 h 1091381"/>
                          <a:gd name="connsiteX6" fmla="*/ 0 w 949796"/>
                          <a:gd name="connsiteY6" fmla="*/ 212377 h 1091381"/>
                          <a:gd name="connsiteX0" fmla="*/ 0 w 949796"/>
                          <a:gd name="connsiteY0" fmla="*/ 223490 h 1102494"/>
                          <a:gd name="connsiteX1" fmla="*/ 296125 w 949796"/>
                          <a:gd name="connsiteY1" fmla="*/ 0 h 1102494"/>
                          <a:gd name="connsiteX2" fmla="*/ 802312 w 949796"/>
                          <a:gd name="connsiteY2" fmla="*/ 164497 h 1102494"/>
                          <a:gd name="connsiteX3" fmla="*/ 949796 w 949796"/>
                          <a:gd name="connsiteY3" fmla="*/ 660042 h 1102494"/>
                          <a:gd name="connsiteX4" fmla="*/ 867205 w 949796"/>
                          <a:gd name="connsiteY4" fmla="*/ 1102494 h 1102494"/>
                          <a:gd name="connsiteX5" fmla="*/ 265471 w 949796"/>
                          <a:gd name="connsiteY5" fmla="*/ 913715 h 1102494"/>
                          <a:gd name="connsiteX6" fmla="*/ 0 w 949796"/>
                          <a:gd name="connsiteY6" fmla="*/ 223490 h 1102494"/>
                          <a:gd name="connsiteX0" fmla="*/ 0 w 949796"/>
                          <a:gd name="connsiteY0" fmla="*/ 223490 h 1102494"/>
                          <a:gd name="connsiteX1" fmla="*/ 296125 w 949796"/>
                          <a:gd name="connsiteY1" fmla="*/ 0 h 1102494"/>
                          <a:gd name="connsiteX2" fmla="*/ 802312 w 949796"/>
                          <a:gd name="connsiteY2" fmla="*/ 164497 h 1102494"/>
                          <a:gd name="connsiteX3" fmla="*/ 949796 w 949796"/>
                          <a:gd name="connsiteY3" fmla="*/ 660042 h 1102494"/>
                          <a:gd name="connsiteX4" fmla="*/ 867205 w 949796"/>
                          <a:gd name="connsiteY4" fmla="*/ 1102494 h 1102494"/>
                          <a:gd name="connsiteX5" fmla="*/ 265471 w 949796"/>
                          <a:gd name="connsiteY5" fmla="*/ 913715 h 1102494"/>
                          <a:gd name="connsiteX6" fmla="*/ 0 w 949796"/>
                          <a:gd name="connsiteY6" fmla="*/ 223490 h 1102494"/>
                          <a:gd name="connsiteX0" fmla="*/ 0 w 997421"/>
                          <a:gd name="connsiteY0" fmla="*/ 223490 h 1102494"/>
                          <a:gd name="connsiteX1" fmla="*/ 296125 w 997421"/>
                          <a:gd name="connsiteY1" fmla="*/ 0 h 1102494"/>
                          <a:gd name="connsiteX2" fmla="*/ 802312 w 997421"/>
                          <a:gd name="connsiteY2" fmla="*/ 164497 h 1102494"/>
                          <a:gd name="connsiteX3" fmla="*/ 997421 w 997421"/>
                          <a:gd name="connsiteY3" fmla="*/ 642579 h 1102494"/>
                          <a:gd name="connsiteX4" fmla="*/ 867205 w 997421"/>
                          <a:gd name="connsiteY4" fmla="*/ 1102494 h 1102494"/>
                          <a:gd name="connsiteX5" fmla="*/ 265471 w 997421"/>
                          <a:gd name="connsiteY5" fmla="*/ 913715 h 1102494"/>
                          <a:gd name="connsiteX6" fmla="*/ 0 w 997421"/>
                          <a:gd name="connsiteY6" fmla="*/ 223490 h 1102494"/>
                          <a:gd name="connsiteX0" fmla="*/ 0 w 991071"/>
                          <a:gd name="connsiteY0" fmla="*/ 169515 h 1102494"/>
                          <a:gd name="connsiteX1" fmla="*/ 289775 w 991071"/>
                          <a:gd name="connsiteY1" fmla="*/ 0 h 1102494"/>
                          <a:gd name="connsiteX2" fmla="*/ 795962 w 991071"/>
                          <a:gd name="connsiteY2" fmla="*/ 164497 h 1102494"/>
                          <a:gd name="connsiteX3" fmla="*/ 991071 w 991071"/>
                          <a:gd name="connsiteY3" fmla="*/ 642579 h 1102494"/>
                          <a:gd name="connsiteX4" fmla="*/ 860855 w 991071"/>
                          <a:gd name="connsiteY4" fmla="*/ 1102494 h 1102494"/>
                          <a:gd name="connsiteX5" fmla="*/ 259121 w 991071"/>
                          <a:gd name="connsiteY5" fmla="*/ 913715 h 1102494"/>
                          <a:gd name="connsiteX6" fmla="*/ 0 w 991071"/>
                          <a:gd name="connsiteY6" fmla="*/ 169515 h 1102494"/>
                          <a:gd name="connsiteX0" fmla="*/ 0 w 991071"/>
                          <a:gd name="connsiteY0" fmla="*/ 169515 h 1102494"/>
                          <a:gd name="connsiteX1" fmla="*/ 289775 w 991071"/>
                          <a:gd name="connsiteY1" fmla="*/ 0 h 1102494"/>
                          <a:gd name="connsiteX2" fmla="*/ 795962 w 991071"/>
                          <a:gd name="connsiteY2" fmla="*/ 164497 h 1102494"/>
                          <a:gd name="connsiteX3" fmla="*/ 991071 w 991071"/>
                          <a:gd name="connsiteY3" fmla="*/ 642579 h 1102494"/>
                          <a:gd name="connsiteX4" fmla="*/ 860855 w 991071"/>
                          <a:gd name="connsiteY4" fmla="*/ 1102494 h 1102494"/>
                          <a:gd name="connsiteX5" fmla="*/ 290871 w 991071"/>
                          <a:gd name="connsiteY5" fmla="*/ 901015 h 1102494"/>
                          <a:gd name="connsiteX6" fmla="*/ 0 w 991071"/>
                          <a:gd name="connsiteY6" fmla="*/ 169515 h 1102494"/>
                          <a:gd name="connsiteX0" fmla="*/ 0 w 991071"/>
                          <a:gd name="connsiteY0" fmla="*/ 169515 h 1069156"/>
                          <a:gd name="connsiteX1" fmla="*/ 289775 w 991071"/>
                          <a:gd name="connsiteY1" fmla="*/ 0 h 1069156"/>
                          <a:gd name="connsiteX2" fmla="*/ 795962 w 991071"/>
                          <a:gd name="connsiteY2" fmla="*/ 164497 h 1069156"/>
                          <a:gd name="connsiteX3" fmla="*/ 991071 w 991071"/>
                          <a:gd name="connsiteY3" fmla="*/ 642579 h 1069156"/>
                          <a:gd name="connsiteX4" fmla="*/ 857680 w 991071"/>
                          <a:gd name="connsiteY4" fmla="*/ 1069156 h 1069156"/>
                          <a:gd name="connsiteX5" fmla="*/ 290871 w 991071"/>
                          <a:gd name="connsiteY5" fmla="*/ 901015 h 1069156"/>
                          <a:gd name="connsiteX6" fmla="*/ 0 w 991071"/>
                          <a:gd name="connsiteY6" fmla="*/ 169515 h 1069156"/>
                          <a:gd name="connsiteX0" fmla="*/ 0 w 991071"/>
                          <a:gd name="connsiteY0" fmla="*/ 172690 h 1072331"/>
                          <a:gd name="connsiteX1" fmla="*/ 304063 w 991071"/>
                          <a:gd name="connsiteY1" fmla="*/ 0 h 1072331"/>
                          <a:gd name="connsiteX2" fmla="*/ 795962 w 991071"/>
                          <a:gd name="connsiteY2" fmla="*/ 167672 h 1072331"/>
                          <a:gd name="connsiteX3" fmla="*/ 991071 w 991071"/>
                          <a:gd name="connsiteY3" fmla="*/ 645754 h 1072331"/>
                          <a:gd name="connsiteX4" fmla="*/ 857680 w 991071"/>
                          <a:gd name="connsiteY4" fmla="*/ 1072331 h 1072331"/>
                          <a:gd name="connsiteX5" fmla="*/ 290871 w 991071"/>
                          <a:gd name="connsiteY5" fmla="*/ 904190 h 1072331"/>
                          <a:gd name="connsiteX6" fmla="*/ 0 w 991071"/>
                          <a:gd name="connsiteY6" fmla="*/ 172690 h 1072331"/>
                          <a:gd name="connsiteX0" fmla="*/ 0 w 991071"/>
                          <a:gd name="connsiteY0" fmla="*/ 172690 h 1072331"/>
                          <a:gd name="connsiteX1" fmla="*/ 304063 w 991071"/>
                          <a:gd name="connsiteY1" fmla="*/ 0 h 1072331"/>
                          <a:gd name="connsiteX2" fmla="*/ 795962 w 991071"/>
                          <a:gd name="connsiteY2" fmla="*/ 167672 h 1072331"/>
                          <a:gd name="connsiteX3" fmla="*/ 991071 w 991071"/>
                          <a:gd name="connsiteY3" fmla="*/ 645754 h 1072331"/>
                          <a:gd name="connsiteX4" fmla="*/ 857680 w 991071"/>
                          <a:gd name="connsiteY4" fmla="*/ 1072331 h 1072331"/>
                          <a:gd name="connsiteX5" fmla="*/ 290871 w 991071"/>
                          <a:gd name="connsiteY5" fmla="*/ 904190 h 1072331"/>
                          <a:gd name="connsiteX6" fmla="*/ 0 w 991071"/>
                          <a:gd name="connsiteY6" fmla="*/ 172690 h 107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1" h="1072331">
                            <a:moveTo>
                              <a:pt x="0" y="172690"/>
                            </a:moveTo>
                            <a:lnTo>
                              <a:pt x="304063" y="0"/>
                            </a:lnTo>
                            <a:lnTo>
                              <a:pt x="795962" y="167672"/>
                            </a:lnTo>
                            <a:lnTo>
                              <a:pt x="991071" y="645754"/>
                            </a:lnTo>
                            <a:lnTo>
                              <a:pt x="857680" y="1072331"/>
                            </a:lnTo>
                            <a:lnTo>
                              <a:pt x="290871" y="904190"/>
                            </a:lnTo>
                            <a:lnTo>
                              <a:pt x="0" y="17269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3" name="グループ化 312">
                        <a:extLst>
                          <a:ext uri="{FF2B5EF4-FFF2-40B4-BE49-F238E27FC236}">
                            <a16:creationId xmlns:a16="http://schemas.microsoft.com/office/drawing/2014/main" id="{C2AF234B-71BC-4226-CA0A-03FA1C0A96A5}"/>
                          </a:ext>
                        </a:extLst>
                      </p:cNvPr>
                      <p:cNvGrpSpPr>
                        <a:grpSpLocks noChangeAspect="1"/>
                      </p:cNvGrpSpPr>
                      <p:nvPr/>
                    </p:nvGrpSpPr>
                    <p:grpSpPr>
                      <a:xfrm>
                        <a:off x="17988368" y="20045410"/>
                        <a:ext cx="274232" cy="263578"/>
                        <a:chOff x="17988368" y="20045410"/>
                        <a:chExt cx="274232" cy="263578"/>
                      </a:xfrm>
                      <a:solidFill>
                        <a:schemeClr val="bg1">
                          <a:lumMod val="85000"/>
                        </a:schemeClr>
                      </a:solidFill>
                    </p:grpSpPr>
                    <p:sp>
                      <p:nvSpPr>
                        <p:cNvPr id="315" name="楕円 314">
                          <a:extLst>
                            <a:ext uri="{FF2B5EF4-FFF2-40B4-BE49-F238E27FC236}">
                              <a16:creationId xmlns:a16="http://schemas.microsoft.com/office/drawing/2014/main" id="{8B11DDFE-1E2C-8BD6-CEBB-617EAE98EDB1}"/>
                            </a:ext>
                          </a:extLst>
                        </p:cNvPr>
                        <p:cNvSpPr/>
                        <p:nvPr/>
                      </p:nvSpPr>
                      <p:spPr>
                        <a:xfrm>
                          <a:off x="17988368" y="20080486"/>
                          <a:ext cx="165852" cy="145234"/>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楕円 315">
                          <a:extLst>
                            <a:ext uri="{FF2B5EF4-FFF2-40B4-BE49-F238E27FC236}">
                              <a16:creationId xmlns:a16="http://schemas.microsoft.com/office/drawing/2014/main" id="{C9F09EB2-9A52-D677-8879-CB8AAFB854F4}"/>
                            </a:ext>
                          </a:extLst>
                        </p:cNvPr>
                        <p:cNvSpPr/>
                        <p:nvPr/>
                      </p:nvSpPr>
                      <p:spPr>
                        <a:xfrm>
                          <a:off x="18135414" y="20045410"/>
                          <a:ext cx="127186" cy="106315"/>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楕円 316">
                          <a:extLst>
                            <a:ext uri="{FF2B5EF4-FFF2-40B4-BE49-F238E27FC236}">
                              <a16:creationId xmlns:a16="http://schemas.microsoft.com/office/drawing/2014/main" id="{0BD9AD6B-1B28-2C05-AA2B-9CA99FE90F40}"/>
                            </a:ext>
                          </a:extLst>
                        </p:cNvPr>
                        <p:cNvSpPr/>
                        <p:nvPr/>
                      </p:nvSpPr>
                      <p:spPr>
                        <a:xfrm>
                          <a:off x="18134504" y="20166308"/>
                          <a:ext cx="127186" cy="14268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4" name="フリーフォーム: 図形 313">
                        <a:extLst>
                          <a:ext uri="{FF2B5EF4-FFF2-40B4-BE49-F238E27FC236}">
                            <a16:creationId xmlns:a16="http://schemas.microsoft.com/office/drawing/2014/main" id="{43EC3622-E079-EF32-A778-095162E0C530}"/>
                          </a:ext>
                        </a:extLst>
                      </p:cNvPr>
                      <p:cNvSpPr/>
                      <p:nvPr/>
                    </p:nvSpPr>
                    <p:spPr>
                      <a:xfrm>
                        <a:off x="18194338" y="20810538"/>
                        <a:ext cx="431800" cy="461962"/>
                      </a:xfrm>
                      <a:custGeom>
                        <a:avLst/>
                        <a:gdLst>
                          <a:gd name="connsiteX0" fmla="*/ 323850 w 431800"/>
                          <a:gd name="connsiteY0" fmla="*/ 0 h 461962"/>
                          <a:gd name="connsiteX1" fmla="*/ 412750 w 431800"/>
                          <a:gd name="connsiteY1" fmla="*/ 103187 h 461962"/>
                          <a:gd name="connsiteX2" fmla="*/ 431800 w 431800"/>
                          <a:gd name="connsiteY2" fmla="*/ 227012 h 461962"/>
                          <a:gd name="connsiteX3" fmla="*/ 366712 w 431800"/>
                          <a:gd name="connsiteY3" fmla="*/ 255587 h 461962"/>
                          <a:gd name="connsiteX4" fmla="*/ 334962 w 431800"/>
                          <a:gd name="connsiteY4" fmla="*/ 246062 h 461962"/>
                          <a:gd name="connsiteX5" fmla="*/ 330200 w 431800"/>
                          <a:gd name="connsiteY5" fmla="*/ 287337 h 461962"/>
                          <a:gd name="connsiteX6" fmla="*/ 261937 w 431800"/>
                          <a:gd name="connsiteY6" fmla="*/ 347662 h 461962"/>
                          <a:gd name="connsiteX7" fmla="*/ 225425 w 431800"/>
                          <a:gd name="connsiteY7" fmla="*/ 330200 h 461962"/>
                          <a:gd name="connsiteX8" fmla="*/ 190500 w 431800"/>
                          <a:gd name="connsiteY8" fmla="*/ 354012 h 461962"/>
                          <a:gd name="connsiteX9" fmla="*/ 215900 w 431800"/>
                          <a:gd name="connsiteY9" fmla="*/ 392112 h 461962"/>
                          <a:gd name="connsiteX10" fmla="*/ 101600 w 431800"/>
                          <a:gd name="connsiteY10" fmla="*/ 461962 h 461962"/>
                          <a:gd name="connsiteX11" fmla="*/ 0 w 431800"/>
                          <a:gd name="connsiteY11" fmla="*/ 217487 h 461962"/>
                          <a:gd name="connsiteX12" fmla="*/ 55562 w 431800"/>
                          <a:gd name="connsiteY12" fmla="*/ 195262 h 461962"/>
                          <a:gd name="connsiteX13" fmla="*/ 73025 w 431800"/>
                          <a:gd name="connsiteY13" fmla="*/ 230187 h 461962"/>
                          <a:gd name="connsiteX14" fmla="*/ 96837 w 431800"/>
                          <a:gd name="connsiteY14" fmla="*/ 215900 h 461962"/>
                          <a:gd name="connsiteX15" fmla="*/ 114300 w 431800"/>
                          <a:gd name="connsiteY15" fmla="*/ 215900 h 461962"/>
                          <a:gd name="connsiteX16" fmla="*/ 119062 w 431800"/>
                          <a:gd name="connsiteY16" fmla="*/ 180975 h 461962"/>
                          <a:gd name="connsiteX17" fmla="*/ 106362 w 431800"/>
                          <a:gd name="connsiteY17" fmla="*/ 165100 h 461962"/>
                          <a:gd name="connsiteX18" fmla="*/ 180975 w 431800"/>
                          <a:gd name="connsiteY18" fmla="*/ 138112 h 461962"/>
                          <a:gd name="connsiteX19" fmla="*/ 177800 w 431800"/>
                          <a:gd name="connsiteY19" fmla="*/ 96837 h 461962"/>
                          <a:gd name="connsiteX20" fmla="*/ 284162 w 431800"/>
                          <a:gd name="connsiteY20" fmla="*/ 47625 h 461962"/>
                          <a:gd name="connsiteX21" fmla="*/ 323850 w 431800"/>
                          <a:gd name="connsiteY21" fmla="*/ 0 h 461962"/>
                          <a:gd name="connsiteX0" fmla="*/ 323850 w 431800"/>
                          <a:gd name="connsiteY0" fmla="*/ 0 h 461962"/>
                          <a:gd name="connsiteX1" fmla="*/ 412750 w 431800"/>
                          <a:gd name="connsiteY1" fmla="*/ 103187 h 461962"/>
                          <a:gd name="connsiteX2" fmla="*/ 431800 w 431800"/>
                          <a:gd name="connsiteY2" fmla="*/ 227012 h 461962"/>
                          <a:gd name="connsiteX3" fmla="*/ 366712 w 431800"/>
                          <a:gd name="connsiteY3" fmla="*/ 255587 h 461962"/>
                          <a:gd name="connsiteX4" fmla="*/ 334962 w 431800"/>
                          <a:gd name="connsiteY4" fmla="*/ 246062 h 461962"/>
                          <a:gd name="connsiteX5" fmla="*/ 330200 w 431800"/>
                          <a:gd name="connsiteY5" fmla="*/ 287337 h 461962"/>
                          <a:gd name="connsiteX6" fmla="*/ 261937 w 431800"/>
                          <a:gd name="connsiteY6" fmla="*/ 347662 h 461962"/>
                          <a:gd name="connsiteX7" fmla="*/ 225425 w 431800"/>
                          <a:gd name="connsiteY7" fmla="*/ 330200 h 461962"/>
                          <a:gd name="connsiteX8" fmla="*/ 190500 w 431800"/>
                          <a:gd name="connsiteY8" fmla="*/ 354012 h 461962"/>
                          <a:gd name="connsiteX9" fmla="*/ 215900 w 431800"/>
                          <a:gd name="connsiteY9" fmla="*/ 392112 h 461962"/>
                          <a:gd name="connsiteX10" fmla="*/ 101600 w 431800"/>
                          <a:gd name="connsiteY10" fmla="*/ 461962 h 461962"/>
                          <a:gd name="connsiteX11" fmla="*/ 0 w 431800"/>
                          <a:gd name="connsiteY11" fmla="*/ 217487 h 461962"/>
                          <a:gd name="connsiteX12" fmla="*/ 55562 w 431800"/>
                          <a:gd name="connsiteY12" fmla="*/ 195262 h 461962"/>
                          <a:gd name="connsiteX13" fmla="*/ 73025 w 431800"/>
                          <a:gd name="connsiteY13" fmla="*/ 230187 h 461962"/>
                          <a:gd name="connsiteX14" fmla="*/ 96837 w 431800"/>
                          <a:gd name="connsiteY14" fmla="*/ 215900 h 461962"/>
                          <a:gd name="connsiteX15" fmla="*/ 114300 w 431800"/>
                          <a:gd name="connsiteY15" fmla="*/ 215900 h 461962"/>
                          <a:gd name="connsiteX16" fmla="*/ 119062 w 431800"/>
                          <a:gd name="connsiteY16" fmla="*/ 180975 h 461962"/>
                          <a:gd name="connsiteX17" fmla="*/ 106362 w 431800"/>
                          <a:gd name="connsiteY17" fmla="*/ 165100 h 461962"/>
                          <a:gd name="connsiteX18" fmla="*/ 180975 w 431800"/>
                          <a:gd name="connsiteY18" fmla="*/ 138112 h 461962"/>
                          <a:gd name="connsiteX19" fmla="*/ 177800 w 431800"/>
                          <a:gd name="connsiteY19" fmla="*/ 96837 h 461962"/>
                          <a:gd name="connsiteX20" fmla="*/ 284162 w 431800"/>
                          <a:gd name="connsiteY20" fmla="*/ 47625 h 461962"/>
                          <a:gd name="connsiteX21" fmla="*/ 282575 w 431800"/>
                          <a:gd name="connsiteY21" fmla="*/ 55562 h 461962"/>
                          <a:gd name="connsiteX22" fmla="*/ 323850 w 431800"/>
                          <a:gd name="connsiteY22" fmla="*/ 0 h 461962"/>
                          <a:gd name="connsiteX0" fmla="*/ 323850 w 431800"/>
                          <a:gd name="connsiteY0" fmla="*/ 0 h 461962"/>
                          <a:gd name="connsiteX1" fmla="*/ 412750 w 431800"/>
                          <a:gd name="connsiteY1" fmla="*/ 103187 h 461962"/>
                          <a:gd name="connsiteX2" fmla="*/ 431800 w 431800"/>
                          <a:gd name="connsiteY2" fmla="*/ 227012 h 461962"/>
                          <a:gd name="connsiteX3" fmla="*/ 366712 w 431800"/>
                          <a:gd name="connsiteY3" fmla="*/ 255587 h 461962"/>
                          <a:gd name="connsiteX4" fmla="*/ 334962 w 431800"/>
                          <a:gd name="connsiteY4" fmla="*/ 246062 h 461962"/>
                          <a:gd name="connsiteX5" fmla="*/ 330200 w 431800"/>
                          <a:gd name="connsiteY5" fmla="*/ 287337 h 461962"/>
                          <a:gd name="connsiteX6" fmla="*/ 261937 w 431800"/>
                          <a:gd name="connsiteY6" fmla="*/ 347662 h 461962"/>
                          <a:gd name="connsiteX7" fmla="*/ 225425 w 431800"/>
                          <a:gd name="connsiteY7" fmla="*/ 330200 h 461962"/>
                          <a:gd name="connsiteX8" fmla="*/ 190500 w 431800"/>
                          <a:gd name="connsiteY8" fmla="*/ 354012 h 461962"/>
                          <a:gd name="connsiteX9" fmla="*/ 215900 w 431800"/>
                          <a:gd name="connsiteY9" fmla="*/ 392112 h 461962"/>
                          <a:gd name="connsiteX10" fmla="*/ 101600 w 431800"/>
                          <a:gd name="connsiteY10" fmla="*/ 461962 h 461962"/>
                          <a:gd name="connsiteX11" fmla="*/ 0 w 431800"/>
                          <a:gd name="connsiteY11" fmla="*/ 217487 h 461962"/>
                          <a:gd name="connsiteX12" fmla="*/ 55562 w 431800"/>
                          <a:gd name="connsiteY12" fmla="*/ 195262 h 461962"/>
                          <a:gd name="connsiteX13" fmla="*/ 73025 w 431800"/>
                          <a:gd name="connsiteY13" fmla="*/ 230187 h 461962"/>
                          <a:gd name="connsiteX14" fmla="*/ 96837 w 431800"/>
                          <a:gd name="connsiteY14" fmla="*/ 215900 h 461962"/>
                          <a:gd name="connsiteX15" fmla="*/ 114300 w 431800"/>
                          <a:gd name="connsiteY15" fmla="*/ 215900 h 461962"/>
                          <a:gd name="connsiteX16" fmla="*/ 119062 w 431800"/>
                          <a:gd name="connsiteY16" fmla="*/ 180975 h 461962"/>
                          <a:gd name="connsiteX17" fmla="*/ 106362 w 431800"/>
                          <a:gd name="connsiteY17" fmla="*/ 165100 h 461962"/>
                          <a:gd name="connsiteX18" fmla="*/ 180975 w 431800"/>
                          <a:gd name="connsiteY18" fmla="*/ 138112 h 461962"/>
                          <a:gd name="connsiteX19" fmla="*/ 177800 w 431800"/>
                          <a:gd name="connsiteY19" fmla="*/ 96837 h 461962"/>
                          <a:gd name="connsiteX20" fmla="*/ 284162 w 431800"/>
                          <a:gd name="connsiteY20" fmla="*/ 47625 h 461962"/>
                          <a:gd name="connsiteX21" fmla="*/ 261937 w 431800"/>
                          <a:gd name="connsiteY21" fmla="*/ 7937 h 461962"/>
                          <a:gd name="connsiteX22" fmla="*/ 323850 w 431800"/>
                          <a:gd name="connsiteY22" fmla="*/ 0 h 461962"/>
                          <a:gd name="connsiteX0" fmla="*/ 323850 w 431800"/>
                          <a:gd name="connsiteY0" fmla="*/ 0 h 461962"/>
                          <a:gd name="connsiteX1" fmla="*/ 412750 w 431800"/>
                          <a:gd name="connsiteY1" fmla="*/ 103187 h 461962"/>
                          <a:gd name="connsiteX2" fmla="*/ 431800 w 431800"/>
                          <a:gd name="connsiteY2" fmla="*/ 227012 h 461962"/>
                          <a:gd name="connsiteX3" fmla="*/ 366712 w 431800"/>
                          <a:gd name="connsiteY3" fmla="*/ 255587 h 461962"/>
                          <a:gd name="connsiteX4" fmla="*/ 334962 w 431800"/>
                          <a:gd name="connsiteY4" fmla="*/ 246062 h 461962"/>
                          <a:gd name="connsiteX5" fmla="*/ 330200 w 431800"/>
                          <a:gd name="connsiteY5" fmla="*/ 287337 h 461962"/>
                          <a:gd name="connsiteX6" fmla="*/ 261937 w 431800"/>
                          <a:gd name="connsiteY6" fmla="*/ 347662 h 461962"/>
                          <a:gd name="connsiteX7" fmla="*/ 225425 w 431800"/>
                          <a:gd name="connsiteY7" fmla="*/ 330200 h 461962"/>
                          <a:gd name="connsiteX8" fmla="*/ 190500 w 431800"/>
                          <a:gd name="connsiteY8" fmla="*/ 354012 h 461962"/>
                          <a:gd name="connsiteX9" fmla="*/ 215900 w 431800"/>
                          <a:gd name="connsiteY9" fmla="*/ 392112 h 461962"/>
                          <a:gd name="connsiteX10" fmla="*/ 101600 w 431800"/>
                          <a:gd name="connsiteY10" fmla="*/ 461962 h 461962"/>
                          <a:gd name="connsiteX11" fmla="*/ 0 w 431800"/>
                          <a:gd name="connsiteY11" fmla="*/ 217487 h 461962"/>
                          <a:gd name="connsiteX12" fmla="*/ 55562 w 431800"/>
                          <a:gd name="connsiteY12" fmla="*/ 195262 h 461962"/>
                          <a:gd name="connsiteX13" fmla="*/ 73025 w 431800"/>
                          <a:gd name="connsiteY13" fmla="*/ 230187 h 461962"/>
                          <a:gd name="connsiteX14" fmla="*/ 96837 w 431800"/>
                          <a:gd name="connsiteY14" fmla="*/ 215900 h 461962"/>
                          <a:gd name="connsiteX15" fmla="*/ 114300 w 431800"/>
                          <a:gd name="connsiteY15" fmla="*/ 215900 h 461962"/>
                          <a:gd name="connsiteX16" fmla="*/ 119062 w 431800"/>
                          <a:gd name="connsiteY16" fmla="*/ 180975 h 461962"/>
                          <a:gd name="connsiteX17" fmla="*/ 106362 w 431800"/>
                          <a:gd name="connsiteY17" fmla="*/ 165100 h 461962"/>
                          <a:gd name="connsiteX18" fmla="*/ 180975 w 431800"/>
                          <a:gd name="connsiteY18" fmla="*/ 138112 h 461962"/>
                          <a:gd name="connsiteX19" fmla="*/ 177800 w 431800"/>
                          <a:gd name="connsiteY19" fmla="*/ 96837 h 461962"/>
                          <a:gd name="connsiteX20" fmla="*/ 284162 w 431800"/>
                          <a:gd name="connsiteY20" fmla="*/ 47625 h 461962"/>
                          <a:gd name="connsiteX21" fmla="*/ 271462 w 431800"/>
                          <a:gd name="connsiteY21" fmla="*/ 17462 h 461962"/>
                          <a:gd name="connsiteX22" fmla="*/ 323850 w 431800"/>
                          <a:gd name="connsiteY22" fmla="*/ 0 h 461962"/>
                          <a:gd name="connsiteX0" fmla="*/ 323850 w 431800"/>
                          <a:gd name="connsiteY0" fmla="*/ 0 h 461962"/>
                          <a:gd name="connsiteX1" fmla="*/ 412750 w 431800"/>
                          <a:gd name="connsiteY1" fmla="*/ 103187 h 461962"/>
                          <a:gd name="connsiteX2" fmla="*/ 431800 w 431800"/>
                          <a:gd name="connsiteY2" fmla="*/ 227012 h 461962"/>
                          <a:gd name="connsiteX3" fmla="*/ 366712 w 431800"/>
                          <a:gd name="connsiteY3" fmla="*/ 255587 h 461962"/>
                          <a:gd name="connsiteX4" fmla="*/ 334962 w 431800"/>
                          <a:gd name="connsiteY4" fmla="*/ 246062 h 461962"/>
                          <a:gd name="connsiteX5" fmla="*/ 330200 w 431800"/>
                          <a:gd name="connsiteY5" fmla="*/ 287337 h 461962"/>
                          <a:gd name="connsiteX6" fmla="*/ 261937 w 431800"/>
                          <a:gd name="connsiteY6" fmla="*/ 347662 h 461962"/>
                          <a:gd name="connsiteX7" fmla="*/ 225425 w 431800"/>
                          <a:gd name="connsiteY7" fmla="*/ 330200 h 461962"/>
                          <a:gd name="connsiteX8" fmla="*/ 198437 w 431800"/>
                          <a:gd name="connsiteY8" fmla="*/ 352424 h 461962"/>
                          <a:gd name="connsiteX9" fmla="*/ 215900 w 431800"/>
                          <a:gd name="connsiteY9" fmla="*/ 392112 h 461962"/>
                          <a:gd name="connsiteX10" fmla="*/ 101600 w 431800"/>
                          <a:gd name="connsiteY10" fmla="*/ 461962 h 461962"/>
                          <a:gd name="connsiteX11" fmla="*/ 0 w 431800"/>
                          <a:gd name="connsiteY11" fmla="*/ 217487 h 461962"/>
                          <a:gd name="connsiteX12" fmla="*/ 55562 w 431800"/>
                          <a:gd name="connsiteY12" fmla="*/ 195262 h 461962"/>
                          <a:gd name="connsiteX13" fmla="*/ 73025 w 431800"/>
                          <a:gd name="connsiteY13" fmla="*/ 230187 h 461962"/>
                          <a:gd name="connsiteX14" fmla="*/ 96837 w 431800"/>
                          <a:gd name="connsiteY14" fmla="*/ 215900 h 461962"/>
                          <a:gd name="connsiteX15" fmla="*/ 114300 w 431800"/>
                          <a:gd name="connsiteY15" fmla="*/ 215900 h 461962"/>
                          <a:gd name="connsiteX16" fmla="*/ 119062 w 431800"/>
                          <a:gd name="connsiteY16" fmla="*/ 180975 h 461962"/>
                          <a:gd name="connsiteX17" fmla="*/ 106362 w 431800"/>
                          <a:gd name="connsiteY17" fmla="*/ 165100 h 461962"/>
                          <a:gd name="connsiteX18" fmla="*/ 180975 w 431800"/>
                          <a:gd name="connsiteY18" fmla="*/ 138112 h 461962"/>
                          <a:gd name="connsiteX19" fmla="*/ 177800 w 431800"/>
                          <a:gd name="connsiteY19" fmla="*/ 96837 h 461962"/>
                          <a:gd name="connsiteX20" fmla="*/ 284162 w 431800"/>
                          <a:gd name="connsiteY20" fmla="*/ 47625 h 461962"/>
                          <a:gd name="connsiteX21" fmla="*/ 271462 w 431800"/>
                          <a:gd name="connsiteY21" fmla="*/ 17462 h 461962"/>
                          <a:gd name="connsiteX22" fmla="*/ 323850 w 431800"/>
                          <a:gd name="connsiteY22" fmla="*/ 0 h 461962"/>
                          <a:gd name="connsiteX0" fmla="*/ 323850 w 431800"/>
                          <a:gd name="connsiteY0" fmla="*/ 0 h 461962"/>
                          <a:gd name="connsiteX1" fmla="*/ 412750 w 431800"/>
                          <a:gd name="connsiteY1" fmla="*/ 103187 h 461962"/>
                          <a:gd name="connsiteX2" fmla="*/ 431800 w 431800"/>
                          <a:gd name="connsiteY2" fmla="*/ 227012 h 461962"/>
                          <a:gd name="connsiteX3" fmla="*/ 366712 w 431800"/>
                          <a:gd name="connsiteY3" fmla="*/ 255587 h 461962"/>
                          <a:gd name="connsiteX4" fmla="*/ 334962 w 431800"/>
                          <a:gd name="connsiteY4" fmla="*/ 246062 h 461962"/>
                          <a:gd name="connsiteX5" fmla="*/ 330200 w 431800"/>
                          <a:gd name="connsiteY5" fmla="*/ 287337 h 461962"/>
                          <a:gd name="connsiteX6" fmla="*/ 261937 w 431800"/>
                          <a:gd name="connsiteY6" fmla="*/ 347662 h 461962"/>
                          <a:gd name="connsiteX7" fmla="*/ 225425 w 431800"/>
                          <a:gd name="connsiteY7" fmla="*/ 330200 h 461962"/>
                          <a:gd name="connsiteX8" fmla="*/ 198437 w 431800"/>
                          <a:gd name="connsiteY8" fmla="*/ 352424 h 461962"/>
                          <a:gd name="connsiteX9" fmla="*/ 230188 w 431800"/>
                          <a:gd name="connsiteY9" fmla="*/ 384174 h 461962"/>
                          <a:gd name="connsiteX10" fmla="*/ 101600 w 431800"/>
                          <a:gd name="connsiteY10" fmla="*/ 461962 h 461962"/>
                          <a:gd name="connsiteX11" fmla="*/ 0 w 431800"/>
                          <a:gd name="connsiteY11" fmla="*/ 217487 h 461962"/>
                          <a:gd name="connsiteX12" fmla="*/ 55562 w 431800"/>
                          <a:gd name="connsiteY12" fmla="*/ 195262 h 461962"/>
                          <a:gd name="connsiteX13" fmla="*/ 73025 w 431800"/>
                          <a:gd name="connsiteY13" fmla="*/ 230187 h 461962"/>
                          <a:gd name="connsiteX14" fmla="*/ 96837 w 431800"/>
                          <a:gd name="connsiteY14" fmla="*/ 215900 h 461962"/>
                          <a:gd name="connsiteX15" fmla="*/ 114300 w 431800"/>
                          <a:gd name="connsiteY15" fmla="*/ 215900 h 461962"/>
                          <a:gd name="connsiteX16" fmla="*/ 119062 w 431800"/>
                          <a:gd name="connsiteY16" fmla="*/ 180975 h 461962"/>
                          <a:gd name="connsiteX17" fmla="*/ 106362 w 431800"/>
                          <a:gd name="connsiteY17" fmla="*/ 165100 h 461962"/>
                          <a:gd name="connsiteX18" fmla="*/ 180975 w 431800"/>
                          <a:gd name="connsiteY18" fmla="*/ 138112 h 461962"/>
                          <a:gd name="connsiteX19" fmla="*/ 177800 w 431800"/>
                          <a:gd name="connsiteY19" fmla="*/ 96837 h 461962"/>
                          <a:gd name="connsiteX20" fmla="*/ 284162 w 431800"/>
                          <a:gd name="connsiteY20" fmla="*/ 47625 h 461962"/>
                          <a:gd name="connsiteX21" fmla="*/ 271462 w 431800"/>
                          <a:gd name="connsiteY21" fmla="*/ 17462 h 461962"/>
                          <a:gd name="connsiteX22" fmla="*/ 323850 w 431800"/>
                          <a:gd name="connsiteY22" fmla="*/ 0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800" h="461962">
                            <a:moveTo>
                              <a:pt x="323850" y="0"/>
                            </a:moveTo>
                            <a:lnTo>
                              <a:pt x="412750" y="103187"/>
                            </a:lnTo>
                            <a:lnTo>
                              <a:pt x="431800" y="227012"/>
                            </a:lnTo>
                            <a:lnTo>
                              <a:pt x="366712" y="255587"/>
                            </a:lnTo>
                            <a:lnTo>
                              <a:pt x="334962" y="246062"/>
                            </a:lnTo>
                            <a:lnTo>
                              <a:pt x="330200" y="287337"/>
                            </a:lnTo>
                            <a:lnTo>
                              <a:pt x="261937" y="347662"/>
                            </a:lnTo>
                            <a:lnTo>
                              <a:pt x="225425" y="330200"/>
                            </a:lnTo>
                            <a:lnTo>
                              <a:pt x="198437" y="352424"/>
                            </a:lnTo>
                            <a:lnTo>
                              <a:pt x="230188" y="384174"/>
                            </a:lnTo>
                            <a:lnTo>
                              <a:pt x="101600" y="461962"/>
                            </a:lnTo>
                            <a:lnTo>
                              <a:pt x="0" y="217487"/>
                            </a:lnTo>
                            <a:lnTo>
                              <a:pt x="55562" y="195262"/>
                            </a:lnTo>
                            <a:lnTo>
                              <a:pt x="73025" y="230187"/>
                            </a:lnTo>
                            <a:lnTo>
                              <a:pt x="96837" y="215900"/>
                            </a:lnTo>
                            <a:lnTo>
                              <a:pt x="114300" y="215900"/>
                            </a:lnTo>
                            <a:lnTo>
                              <a:pt x="119062" y="180975"/>
                            </a:lnTo>
                            <a:lnTo>
                              <a:pt x="106362" y="165100"/>
                            </a:lnTo>
                            <a:lnTo>
                              <a:pt x="180975" y="138112"/>
                            </a:lnTo>
                            <a:lnTo>
                              <a:pt x="177800" y="96837"/>
                            </a:lnTo>
                            <a:lnTo>
                              <a:pt x="284162" y="47625"/>
                            </a:lnTo>
                            <a:lnTo>
                              <a:pt x="271462" y="17462"/>
                            </a:lnTo>
                            <a:lnTo>
                              <a:pt x="32385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8" name="グループ化 277">
                      <a:extLst>
                        <a:ext uri="{FF2B5EF4-FFF2-40B4-BE49-F238E27FC236}">
                          <a16:creationId xmlns:a16="http://schemas.microsoft.com/office/drawing/2014/main" id="{2C8FC827-9763-9EAB-426B-DE25256D1501}"/>
                        </a:ext>
                      </a:extLst>
                    </p:cNvPr>
                    <p:cNvGrpSpPr>
                      <a:grpSpLocks noChangeAspect="1"/>
                    </p:cNvGrpSpPr>
                    <p:nvPr/>
                  </p:nvGrpSpPr>
                  <p:grpSpPr>
                    <a:xfrm>
                      <a:off x="16585852" y="15674582"/>
                      <a:ext cx="6097174" cy="3885326"/>
                      <a:chOff x="16585852" y="15674582"/>
                      <a:chExt cx="6097174" cy="3885326"/>
                    </a:xfrm>
                  </p:grpSpPr>
                  <p:sp>
                    <p:nvSpPr>
                      <p:cNvPr id="286" name="正方形/長方形 285">
                        <a:extLst>
                          <a:ext uri="{FF2B5EF4-FFF2-40B4-BE49-F238E27FC236}">
                            <a16:creationId xmlns:a16="http://schemas.microsoft.com/office/drawing/2014/main" id="{F3993B5A-341D-739E-1481-F9316636D96E}"/>
                          </a:ext>
                        </a:extLst>
                      </p:cNvPr>
                      <p:cNvSpPr/>
                      <p:nvPr/>
                    </p:nvSpPr>
                    <p:spPr>
                      <a:xfrm rot="-60000">
                        <a:off x="17743014" y="18116551"/>
                        <a:ext cx="216000" cy="36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図形 286">
                        <a:extLst>
                          <a:ext uri="{FF2B5EF4-FFF2-40B4-BE49-F238E27FC236}">
                            <a16:creationId xmlns:a16="http://schemas.microsoft.com/office/drawing/2014/main" id="{55843439-3AAC-061D-DFF7-BCFF0B552A79}"/>
                          </a:ext>
                        </a:extLst>
                      </p:cNvPr>
                      <p:cNvSpPr/>
                      <p:nvPr/>
                    </p:nvSpPr>
                    <p:spPr>
                      <a:xfrm>
                        <a:off x="17031266" y="15674582"/>
                        <a:ext cx="936575" cy="982679"/>
                      </a:xfrm>
                      <a:custGeom>
                        <a:avLst/>
                        <a:gdLst>
                          <a:gd name="connsiteX0" fmla="*/ 291994 w 960505"/>
                          <a:gd name="connsiteY0" fmla="*/ 0 h 1006608"/>
                          <a:gd name="connsiteX1" fmla="*/ 960505 w 960505"/>
                          <a:gd name="connsiteY1" fmla="*/ 69156 h 1006608"/>
                          <a:gd name="connsiteX2" fmla="*/ 699247 w 960505"/>
                          <a:gd name="connsiteY2" fmla="*/ 1006608 h 1006608"/>
                          <a:gd name="connsiteX3" fmla="*/ 0 w 960505"/>
                          <a:gd name="connsiteY3" fmla="*/ 806823 h 1006608"/>
                          <a:gd name="connsiteX4" fmla="*/ 291994 w 960505"/>
                          <a:gd name="connsiteY4" fmla="*/ 0 h 1006608"/>
                          <a:gd name="connsiteX0" fmla="*/ 291994 w 975887"/>
                          <a:gd name="connsiteY0" fmla="*/ 0 h 1006608"/>
                          <a:gd name="connsiteX1" fmla="*/ 975887 w 975887"/>
                          <a:gd name="connsiteY1" fmla="*/ 82829 h 1006608"/>
                          <a:gd name="connsiteX2" fmla="*/ 699247 w 975887"/>
                          <a:gd name="connsiteY2" fmla="*/ 1006608 h 1006608"/>
                          <a:gd name="connsiteX3" fmla="*/ 0 w 975887"/>
                          <a:gd name="connsiteY3" fmla="*/ 806823 h 1006608"/>
                          <a:gd name="connsiteX4" fmla="*/ 291994 w 975887"/>
                          <a:gd name="connsiteY4" fmla="*/ 0 h 1006608"/>
                          <a:gd name="connsiteX0" fmla="*/ 291994 w 970759"/>
                          <a:gd name="connsiteY0" fmla="*/ 0 h 1006608"/>
                          <a:gd name="connsiteX1" fmla="*/ 970759 w 970759"/>
                          <a:gd name="connsiteY1" fmla="*/ 82829 h 1006608"/>
                          <a:gd name="connsiteX2" fmla="*/ 699247 w 970759"/>
                          <a:gd name="connsiteY2" fmla="*/ 1006608 h 1006608"/>
                          <a:gd name="connsiteX3" fmla="*/ 0 w 970759"/>
                          <a:gd name="connsiteY3" fmla="*/ 806823 h 1006608"/>
                          <a:gd name="connsiteX4" fmla="*/ 291994 w 970759"/>
                          <a:gd name="connsiteY4" fmla="*/ 0 h 1006608"/>
                          <a:gd name="connsiteX0" fmla="*/ 291994 w 970759"/>
                          <a:gd name="connsiteY0" fmla="*/ 0 h 989516"/>
                          <a:gd name="connsiteX1" fmla="*/ 970759 w 970759"/>
                          <a:gd name="connsiteY1" fmla="*/ 82829 h 989516"/>
                          <a:gd name="connsiteX2" fmla="*/ 690702 w 970759"/>
                          <a:gd name="connsiteY2" fmla="*/ 989516 h 989516"/>
                          <a:gd name="connsiteX3" fmla="*/ 0 w 970759"/>
                          <a:gd name="connsiteY3" fmla="*/ 806823 h 989516"/>
                          <a:gd name="connsiteX4" fmla="*/ 291994 w 970759"/>
                          <a:gd name="connsiteY4" fmla="*/ 0 h 989516"/>
                          <a:gd name="connsiteX0" fmla="*/ 257810 w 936575"/>
                          <a:gd name="connsiteY0" fmla="*/ 0 h 989516"/>
                          <a:gd name="connsiteX1" fmla="*/ 936575 w 936575"/>
                          <a:gd name="connsiteY1" fmla="*/ 82829 h 989516"/>
                          <a:gd name="connsiteX2" fmla="*/ 656518 w 936575"/>
                          <a:gd name="connsiteY2" fmla="*/ 989516 h 989516"/>
                          <a:gd name="connsiteX3" fmla="*/ 0 w 936575"/>
                          <a:gd name="connsiteY3" fmla="*/ 793149 h 989516"/>
                          <a:gd name="connsiteX4" fmla="*/ 257810 w 936575"/>
                          <a:gd name="connsiteY4" fmla="*/ 0 h 989516"/>
                          <a:gd name="connsiteX0" fmla="*/ 300539 w 936575"/>
                          <a:gd name="connsiteY0" fmla="*/ 0 h 982679"/>
                          <a:gd name="connsiteX1" fmla="*/ 936575 w 936575"/>
                          <a:gd name="connsiteY1" fmla="*/ 75992 h 982679"/>
                          <a:gd name="connsiteX2" fmla="*/ 656518 w 936575"/>
                          <a:gd name="connsiteY2" fmla="*/ 982679 h 982679"/>
                          <a:gd name="connsiteX3" fmla="*/ 0 w 936575"/>
                          <a:gd name="connsiteY3" fmla="*/ 786312 h 982679"/>
                          <a:gd name="connsiteX4" fmla="*/ 300539 w 936575"/>
                          <a:gd name="connsiteY4" fmla="*/ 0 h 982679"/>
                          <a:gd name="connsiteX0" fmla="*/ 300539 w 936575"/>
                          <a:gd name="connsiteY0" fmla="*/ 0 h 982679"/>
                          <a:gd name="connsiteX1" fmla="*/ 936575 w 936575"/>
                          <a:gd name="connsiteY1" fmla="*/ 75992 h 982679"/>
                          <a:gd name="connsiteX2" fmla="*/ 656518 w 936575"/>
                          <a:gd name="connsiteY2" fmla="*/ 982679 h 982679"/>
                          <a:gd name="connsiteX3" fmla="*/ 0 w 936575"/>
                          <a:gd name="connsiteY3" fmla="*/ 786312 h 982679"/>
                          <a:gd name="connsiteX4" fmla="*/ 300539 w 936575"/>
                          <a:gd name="connsiteY4" fmla="*/ 0 h 982679"/>
                          <a:gd name="connsiteX0" fmla="*/ 300539 w 936575"/>
                          <a:gd name="connsiteY0" fmla="*/ 0 h 982679"/>
                          <a:gd name="connsiteX1" fmla="*/ 936575 w 936575"/>
                          <a:gd name="connsiteY1" fmla="*/ 75992 h 982679"/>
                          <a:gd name="connsiteX2" fmla="*/ 656518 w 936575"/>
                          <a:gd name="connsiteY2" fmla="*/ 982679 h 982679"/>
                          <a:gd name="connsiteX3" fmla="*/ 0 w 936575"/>
                          <a:gd name="connsiteY3" fmla="*/ 786312 h 982679"/>
                          <a:gd name="connsiteX4" fmla="*/ 300539 w 936575"/>
                          <a:gd name="connsiteY4" fmla="*/ 0 h 98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575" h="982679">
                            <a:moveTo>
                              <a:pt x="300539" y="0"/>
                            </a:moveTo>
                            <a:lnTo>
                              <a:pt x="936575" y="75992"/>
                            </a:lnTo>
                            <a:lnTo>
                              <a:pt x="656518" y="982679"/>
                            </a:lnTo>
                            <a:lnTo>
                              <a:pt x="0" y="786312"/>
                            </a:lnTo>
                            <a:cubicBezTo>
                              <a:pt x="84798" y="522499"/>
                              <a:pt x="167885" y="265523"/>
                              <a:pt x="300539"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図形 287">
                        <a:extLst>
                          <a:ext uri="{FF2B5EF4-FFF2-40B4-BE49-F238E27FC236}">
                            <a16:creationId xmlns:a16="http://schemas.microsoft.com/office/drawing/2014/main" id="{2FA6651C-F706-C9EF-D932-2830E3591767}"/>
                          </a:ext>
                        </a:extLst>
                      </p:cNvPr>
                      <p:cNvSpPr/>
                      <p:nvPr/>
                    </p:nvSpPr>
                    <p:spPr>
                      <a:xfrm>
                        <a:off x="16838639" y="16543724"/>
                        <a:ext cx="2058241" cy="923418"/>
                      </a:xfrm>
                      <a:custGeom>
                        <a:avLst/>
                        <a:gdLst>
                          <a:gd name="connsiteX0" fmla="*/ 0 w 2043953"/>
                          <a:gd name="connsiteY0" fmla="*/ 683879 h 929768"/>
                          <a:gd name="connsiteX1" fmla="*/ 0 w 2043953"/>
                          <a:gd name="connsiteY1" fmla="*/ 683879 h 929768"/>
                          <a:gd name="connsiteX2" fmla="*/ 645459 w 2043953"/>
                          <a:gd name="connsiteY2" fmla="*/ 883664 h 929768"/>
                          <a:gd name="connsiteX3" fmla="*/ 1951744 w 2043953"/>
                          <a:gd name="connsiteY3" fmla="*/ 929768 h 929768"/>
                          <a:gd name="connsiteX4" fmla="*/ 2043953 w 2043953"/>
                          <a:gd name="connsiteY4" fmla="*/ 568619 h 929768"/>
                          <a:gd name="connsiteX5" fmla="*/ 169048 w 2043953"/>
                          <a:gd name="connsiteY5" fmla="*/ 0 h 929768"/>
                          <a:gd name="connsiteX6" fmla="*/ 0 w 2043953"/>
                          <a:gd name="connsiteY6" fmla="*/ 683879 h 929768"/>
                          <a:gd name="connsiteX0" fmla="*/ 0 w 2043953"/>
                          <a:gd name="connsiteY0" fmla="*/ 683879 h 929768"/>
                          <a:gd name="connsiteX1" fmla="*/ 0 w 2043953"/>
                          <a:gd name="connsiteY1" fmla="*/ 683879 h 929768"/>
                          <a:gd name="connsiteX2" fmla="*/ 645459 w 2043953"/>
                          <a:gd name="connsiteY2" fmla="*/ 883664 h 929768"/>
                          <a:gd name="connsiteX3" fmla="*/ 1951744 w 2043953"/>
                          <a:gd name="connsiteY3" fmla="*/ 929768 h 929768"/>
                          <a:gd name="connsiteX4" fmla="*/ 2043953 w 2043953"/>
                          <a:gd name="connsiteY4" fmla="*/ 568619 h 929768"/>
                          <a:gd name="connsiteX5" fmla="*/ 157936 w 2043953"/>
                          <a:gd name="connsiteY5" fmla="*/ 0 h 929768"/>
                          <a:gd name="connsiteX6" fmla="*/ 0 w 2043953"/>
                          <a:gd name="connsiteY6" fmla="*/ 683879 h 929768"/>
                          <a:gd name="connsiteX0" fmla="*/ 41982 w 2093872"/>
                          <a:gd name="connsiteY0" fmla="*/ 704516 h 929768"/>
                          <a:gd name="connsiteX1" fmla="*/ 49919 w 2093872"/>
                          <a:gd name="connsiteY1" fmla="*/ 683879 h 929768"/>
                          <a:gd name="connsiteX2" fmla="*/ 695378 w 2093872"/>
                          <a:gd name="connsiteY2" fmla="*/ 883664 h 929768"/>
                          <a:gd name="connsiteX3" fmla="*/ 2001663 w 2093872"/>
                          <a:gd name="connsiteY3" fmla="*/ 929768 h 929768"/>
                          <a:gd name="connsiteX4" fmla="*/ 2093872 w 2093872"/>
                          <a:gd name="connsiteY4" fmla="*/ 568619 h 929768"/>
                          <a:gd name="connsiteX5" fmla="*/ 207855 w 2093872"/>
                          <a:gd name="connsiteY5" fmla="*/ 0 h 929768"/>
                          <a:gd name="connsiteX6" fmla="*/ 41982 w 2093872"/>
                          <a:gd name="connsiteY6" fmla="*/ 704516 h 929768"/>
                          <a:gd name="connsiteX0" fmla="*/ 157936 w 2043953"/>
                          <a:gd name="connsiteY0" fmla="*/ 0 h 929768"/>
                          <a:gd name="connsiteX1" fmla="*/ 0 w 2043953"/>
                          <a:gd name="connsiteY1" fmla="*/ 683879 h 929768"/>
                          <a:gd name="connsiteX2" fmla="*/ 645459 w 2043953"/>
                          <a:gd name="connsiteY2" fmla="*/ 883664 h 929768"/>
                          <a:gd name="connsiteX3" fmla="*/ 1951744 w 2043953"/>
                          <a:gd name="connsiteY3" fmla="*/ 929768 h 929768"/>
                          <a:gd name="connsiteX4" fmla="*/ 2043953 w 2043953"/>
                          <a:gd name="connsiteY4" fmla="*/ 568619 h 929768"/>
                          <a:gd name="connsiteX5" fmla="*/ 157936 w 2043953"/>
                          <a:gd name="connsiteY5" fmla="*/ 0 h 929768"/>
                          <a:gd name="connsiteX0" fmla="*/ 162699 w 2048716"/>
                          <a:gd name="connsiteY0" fmla="*/ 0 h 929768"/>
                          <a:gd name="connsiteX1" fmla="*/ 0 w 2048716"/>
                          <a:gd name="connsiteY1" fmla="*/ 707692 h 929768"/>
                          <a:gd name="connsiteX2" fmla="*/ 650222 w 2048716"/>
                          <a:gd name="connsiteY2" fmla="*/ 883664 h 929768"/>
                          <a:gd name="connsiteX3" fmla="*/ 1956507 w 2048716"/>
                          <a:gd name="connsiteY3" fmla="*/ 929768 h 929768"/>
                          <a:gd name="connsiteX4" fmla="*/ 2048716 w 2048716"/>
                          <a:gd name="connsiteY4" fmla="*/ 568619 h 929768"/>
                          <a:gd name="connsiteX5" fmla="*/ 162699 w 2048716"/>
                          <a:gd name="connsiteY5" fmla="*/ 0 h 929768"/>
                          <a:gd name="connsiteX0" fmla="*/ 162699 w 2058241"/>
                          <a:gd name="connsiteY0" fmla="*/ 0 h 929768"/>
                          <a:gd name="connsiteX1" fmla="*/ 0 w 2058241"/>
                          <a:gd name="connsiteY1" fmla="*/ 707692 h 929768"/>
                          <a:gd name="connsiteX2" fmla="*/ 650222 w 2058241"/>
                          <a:gd name="connsiteY2" fmla="*/ 883664 h 929768"/>
                          <a:gd name="connsiteX3" fmla="*/ 1956507 w 2058241"/>
                          <a:gd name="connsiteY3" fmla="*/ 929768 h 929768"/>
                          <a:gd name="connsiteX4" fmla="*/ 2058241 w 2058241"/>
                          <a:gd name="connsiteY4" fmla="*/ 581319 h 929768"/>
                          <a:gd name="connsiteX5" fmla="*/ 162699 w 2058241"/>
                          <a:gd name="connsiteY5" fmla="*/ 0 h 929768"/>
                          <a:gd name="connsiteX0" fmla="*/ 162699 w 2058241"/>
                          <a:gd name="connsiteY0" fmla="*/ 0 h 923418"/>
                          <a:gd name="connsiteX1" fmla="*/ 0 w 2058241"/>
                          <a:gd name="connsiteY1" fmla="*/ 707692 h 923418"/>
                          <a:gd name="connsiteX2" fmla="*/ 650222 w 2058241"/>
                          <a:gd name="connsiteY2" fmla="*/ 883664 h 923418"/>
                          <a:gd name="connsiteX3" fmla="*/ 1950157 w 2058241"/>
                          <a:gd name="connsiteY3" fmla="*/ 923418 h 923418"/>
                          <a:gd name="connsiteX4" fmla="*/ 2058241 w 2058241"/>
                          <a:gd name="connsiteY4" fmla="*/ 581319 h 923418"/>
                          <a:gd name="connsiteX5" fmla="*/ 162699 w 2058241"/>
                          <a:gd name="connsiteY5" fmla="*/ 0 h 923418"/>
                          <a:gd name="connsiteX0" fmla="*/ 182457 w 2077999"/>
                          <a:gd name="connsiteY0" fmla="*/ 0 h 923418"/>
                          <a:gd name="connsiteX1" fmla="*/ 19758 w 2077999"/>
                          <a:gd name="connsiteY1" fmla="*/ 707692 h 923418"/>
                          <a:gd name="connsiteX2" fmla="*/ 666805 w 2077999"/>
                          <a:gd name="connsiteY2" fmla="*/ 910651 h 923418"/>
                          <a:gd name="connsiteX3" fmla="*/ 1969915 w 2077999"/>
                          <a:gd name="connsiteY3" fmla="*/ 923418 h 923418"/>
                          <a:gd name="connsiteX4" fmla="*/ 2077999 w 2077999"/>
                          <a:gd name="connsiteY4" fmla="*/ 581319 h 923418"/>
                          <a:gd name="connsiteX5" fmla="*/ 182457 w 2077999"/>
                          <a:gd name="connsiteY5" fmla="*/ 0 h 923418"/>
                          <a:gd name="connsiteX0" fmla="*/ 182457 w 2077999"/>
                          <a:gd name="connsiteY0" fmla="*/ 0 h 923418"/>
                          <a:gd name="connsiteX1" fmla="*/ 19758 w 2077999"/>
                          <a:gd name="connsiteY1" fmla="*/ 707692 h 923418"/>
                          <a:gd name="connsiteX2" fmla="*/ 666805 w 2077999"/>
                          <a:gd name="connsiteY2" fmla="*/ 910651 h 923418"/>
                          <a:gd name="connsiteX3" fmla="*/ 1969915 w 2077999"/>
                          <a:gd name="connsiteY3" fmla="*/ 923418 h 923418"/>
                          <a:gd name="connsiteX4" fmla="*/ 2077999 w 2077999"/>
                          <a:gd name="connsiteY4" fmla="*/ 581319 h 923418"/>
                          <a:gd name="connsiteX5" fmla="*/ 182457 w 2077999"/>
                          <a:gd name="connsiteY5" fmla="*/ 0 h 923418"/>
                          <a:gd name="connsiteX0" fmla="*/ 182457 w 2077999"/>
                          <a:gd name="connsiteY0" fmla="*/ 0 h 923418"/>
                          <a:gd name="connsiteX1" fmla="*/ 19758 w 2077999"/>
                          <a:gd name="connsiteY1" fmla="*/ 707692 h 923418"/>
                          <a:gd name="connsiteX2" fmla="*/ 666805 w 2077999"/>
                          <a:gd name="connsiteY2" fmla="*/ 910651 h 923418"/>
                          <a:gd name="connsiteX3" fmla="*/ 1969915 w 2077999"/>
                          <a:gd name="connsiteY3" fmla="*/ 923418 h 923418"/>
                          <a:gd name="connsiteX4" fmla="*/ 2077999 w 2077999"/>
                          <a:gd name="connsiteY4" fmla="*/ 581319 h 923418"/>
                          <a:gd name="connsiteX5" fmla="*/ 182457 w 2077999"/>
                          <a:gd name="connsiteY5" fmla="*/ 0 h 923418"/>
                          <a:gd name="connsiteX0" fmla="*/ 182457 w 2077999"/>
                          <a:gd name="connsiteY0" fmla="*/ 0 h 923418"/>
                          <a:gd name="connsiteX1" fmla="*/ 19758 w 2077999"/>
                          <a:gd name="connsiteY1" fmla="*/ 707692 h 923418"/>
                          <a:gd name="connsiteX2" fmla="*/ 666805 w 2077999"/>
                          <a:gd name="connsiteY2" fmla="*/ 910651 h 923418"/>
                          <a:gd name="connsiteX3" fmla="*/ 1969915 w 2077999"/>
                          <a:gd name="connsiteY3" fmla="*/ 923418 h 923418"/>
                          <a:gd name="connsiteX4" fmla="*/ 2077999 w 2077999"/>
                          <a:gd name="connsiteY4" fmla="*/ 581319 h 923418"/>
                          <a:gd name="connsiteX5" fmla="*/ 182457 w 2077999"/>
                          <a:gd name="connsiteY5" fmla="*/ 0 h 923418"/>
                          <a:gd name="connsiteX0" fmla="*/ 162699 w 2058241"/>
                          <a:gd name="connsiteY0" fmla="*/ 0 h 923418"/>
                          <a:gd name="connsiteX1" fmla="*/ 0 w 2058241"/>
                          <a:gd name="connsiteY1" fmla="*/ 707692 h 923418"/>
                          <a:gd name="connsiteX2" fmla="*/ 647047 w 2058241"/>
                          <a:gd name="connsiteY2" fmla="*/ 910651 h 923418"/>
                          <a:gd name="connsiteX3" fmla="*/ 1950157 w 2058241"/>
                          <a:gd name="connsiteY3" fmla="*/ 923418 h 923418"/>
                          <a:gd name="connsiteX4" fmla="*/ 2058241 w 2058241"/>
                          <a:gd name="connsiteY4" fmla="*/ 581319 h 923418"/>
                          <a:gd name="connsiteX5" fmla="*/ 162699 w 2058241"/>
                          <a:gd name="connsiteY5" fmla="*/ 0 h 923418"/>
                          <a:gd name="connsiteX0" fmla="*/ 162699 w 2058241"/>
                          <a:gd name="connsiteY0" fmla="*/ 0 h 923418"/>
                          <a:gd name="connsiteX1" fmla="*/ 0 w 2058241"/>
                          <a:gd name="connsiteY1" fmla="*/ 707692 h 923418"/>
                          <a:gd name="connsiteX2" fmla="*/ 647047 w 2058241"/>
                          <a:gd name="connsiteY2" fmla="*/ 910651 h 923418"/>
                          <a:gd name="connsiteX3" fmla="*/ 1950157 w 2058241"/>
                          <a:gd name="connsiteY3" fmla="*/ 923418 h 923418"/>
                          <a:gd name="connsiteX4" fmla="*/ 2058241 w 2058241"/>
                          <a:gd name="connsiteY4" fmla="*/ 581319 h 923418"/>
                          <a:gd name="connsiteX5" fmla="*/ 162699 w 2058241"/>
                          <a:gd name="connsiteY5" fmla="*/ 0 h 923418"/>
                          <a:gd name="connsiteX0" fmla="*/ 162699 w 2058241"/>
                          <a:gd name="connsiteY0" fmla="*/ 0 h 923418"/>
                          <a:gd name="connsiteX1" fmla="*/ 0 w 2058241"/>
                          <a:gd name="connsiteY1" fmla="*/ 707692 h 923418"/>
                          <a:gd name="connsiteX2" fmla="*/ 647047 w 2058241"/>
                          <a:gd name="connsiteY2" fmla="*/ 910651 h 923418"/>
                          <a:gd name="connsiteX3" fmla="*/ 1950157 w 2058241"/>
                          <a:gd name="connsiteY3" fmla="*/ 923418 h 923418"/>
                          <a:gd name="connsiteX4" fmla="*/ 2058241 w 2058241"/>
                          <a:gd name="connsiteY4" fmla="*/ 581319 h 923418"/>
                          <a:gd name="connsiteX5" fmla="*/ 162699 w 2058241"/>
                          <a:gd name="connsiteY5" fmla="*/ 0 h 923418"/>
                          <a:gd name="connsiteX0" fmla="*/ 162699 w 2058241"/>
                          <a:gd name="connsiteY0" fmla="*/ 0 h 923418"/>
                          <a:gd name="connsiteX1" fmla="*/ 0 w 2058241"/>
                          <a:gd name="connsiteY1" fmla="*/ 707692 h 923418"/>
                          <a:gd name="connsiteX2" fmla="*/ 647047 w 2058241"/>
                          <a:gd name="connsiteY2" fmla="*/ 910651 h 923418"/>
                          <a:gd name="connsiteX3" fmla="*/ 1950157 w 2058241"/>
                          <a:gd name="connsiteY3" fmla="*/ 923418 h 923418"/>
                          <a:gd name="connsiteX4" fmla="*/ 2058241 w 2058241"/>
                          <a:gd name="connsiteY4" fmla="*/ 581319 h 923418"/>
                          <a:gd name="connsiteX5" fmla="*/ 162699 w 2058241"/>
                          <a:gd name="connsiteY5" fmla="*/ 0 h 923418"/>
                          <a:gd name="connsiteX0" fmla="*/ 162699 w 2058241"/>
                          <a:gd name="connsiteY0" fmla="*/ 0 h 923418"/>
                          <a:gd name="connsiteX1" fmla="*/ 0 w 2058241"/>
                          <a:gd name="connsiteY1" fmla="*/ 707692 h 923418"/>
                          <a:gd name="connsiteX2" fmla="*/ 647047 w 2058241"/>
                          <a:gd name="connsiteY2" fmla="*/ 910651 h 923418"/>
                          <a:gd name="connsiteX3" fmla="*/ 1950157 w 2058241"/>
                          <a:gd name="connsiteY3" fmla="*/ 923418 h 923418"/>
                          <a:gd name="connsiteX4" fmla="*/ 2058241 w 2058241"/>
                          <a:gd name="connsiteY4" fmla="*/ 581319 h 923418"/>
                          <a:gd name="connsiteX5" fmla="*/ 162699 w 2058241"/>
                          <a:gd name="connsiteY5" fmla="*/ 0 h 92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241" h="923418">
                            <a:moveTo>
                              <a:pt x="162699" y="0"/>
                            </a:moveTo>
                            <a:cubicBezTo>
                              <a:pt x="83066" y="248597"/>
                              <a:pt x="24070" y="462270"/>
                              <a:pt x="0" y="707692"/>
                            </a:cubicBezTo>
                            <a:lnTo>
                              <a:pt x="647047" y="910651"/>
                            </a:lnTo>
                            <a:lnTo>
                              <a:pt x="1950157" y="923418"/>
                            </a:lnTo>
                            <a:lnTo>
                              <a:pt x="2058241" y="581319"/>
                            </a:lnTo>
                            <a:lnTo>
                              <a:pt x="16269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a:extLst>
                          <a:ext uri="{FF2B5EF4-FFF2-40B4-BE49-F238E27FC236}">
                            <a16:creationId xmlns:a16="http://schemas.microsoft.com/office/drawing/2014/main" id="{D2D18898-0F56-6A16-7ACC-C5789E198722}"/>
                          </a:ext>
                        </a:extLst>
                      </p:cNvPr>
                      <p:cNvSpPr/>
                      <p:nvPr/>
                    </p:nvSpPr>
                    <p:spPr>
                      <a:xfrm rot="300000">
                        <a:off x="19705445" y="16097983"/>
                        <a:ext cx="1241443" cy="72918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a:extLst>
                          <a:ext uri="{FF2B5EF4-FFF2-40B4-BE49-F238E27FC236}">
                            <a16:creationId xmlns:a16="http://schemas.microsoft.com/office/drawing/2014/main" id="{150A9796-DD0C-AAEF-E4B5-B42B80223312}"/>
                          </a:ext>
                        </a:extLst>
                      </p:cNvPr>
                      <p:cNvSpPr/>
                      <p:nvPr/>
                    </p:nvSpPr>
                    <p:spPr>
                      <a:xfrm rot="240000">
                        <a:off x="19949031" y="17015757"/>
                        <a:ext cx="777332" cy="2177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正方形/長方形 290">
                        <a:extLst>
                          <a:ext uri="{FF2B5EF4-FFF2-40B4-BE49-F238E27FC236}">
                            <a16:creationId xmlns:a16="http://schemas.microsoft.com/office/drawing/2014/main" id="{77D918BA-4F8A-0F42-0330-8B5F9AAC477E}"/>
                          </a:ext>
                        </a:extLst>
                      </p:cNvPr>
                      <p:cNvSpPr/>
                      <p:nvPr/>
                    </p:nvSpPr>
                    <p:spPr>
                      <a:xfrm rot="-1080000">
                        <a:off x="21663181" y="16387241"/>
                        <a:ext cx="361931" cy="9938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a:extLst>
                          <a:ext uri="{FF2B5EF4-FFF2-40B4-BE49-F238E27FC236}">
                            <a16:creationId xmlns:a16="http://schemas.microsoft.com/office/drawing/2014/main" id="{3753BCB5-5405-4DE4-408B-0345FCF148CC}"/>
                          </a:ext>
                        </a:extLst>
                      </p:cNvPr>
                      <p:cNvSpPr/>
                      <p:nvPr/>
                    </p:nvSpPr>
                    <p:spPr>
                      <a:xfrm rot="-60000">
                        <a:off x="18027348" y="17766881"/>
                        <a:ext cx="1133730" cy="133376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a:extLst>
                          <a:ext uri="{FF2B5EF4-FFF2-40B4-BE49-F238E27FC236}">
                            <a16:creationId xmlns:a16="http://schemas.microsoft.com/office/drawing/2014/main" id="{18F12E9C-6CD4-284E-0224-8DA564020FE3}"/>
                          </a:ext>
                        </a:extLst>
                      </p:cNvPr>
                      <p:cNvSpPr/>
                      <p:nvPr/>
                    </p:nvSpPr>
                    <p:spPr>
                      <a:xfrm rot="-60000">
                        <a:off x="17731447" y="18526309"/>
                        <a:ext cx="261207" cy="63486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フリーフォーム: 図形 293">
                        <a:extLst>
                          <a:ext uri="{FF2B5EF4-FFF2-40B4-BE49-F238E27FC236}">
                            <a16:creationId xmlns:a16="http://schemas.microsoft.com/office/drawing/2014/main" id="{26DBB127-C2A0-C32A-A2A5-4B627E04CEBE}"/>
                          </a:ext>
                        </a:extLst>
                      </p:cNvPr>
                      <p:cNvSpPr/>
                      <p:nvPr/>
                    </p:nvSpPr>
                    <p:spPr>
                      <a:xfrm>
                        <a:off x="16641776" y="17448598"/>
                        <a:ext cx="789040" cy="519593"/>
                      </a:xfrm>
                      <a:custGeom>
                        <a:avLst/>
                        <a:gdLst>
                          <a:gd name="connsiteX0" fmla="*/ 30736 w 768403"/>
                          <a:gd name="connsiteY0" fmla="*/ 0 h 514831"/>
                          <a:gd name="connsiteX1" fmla="*/ 0 w 768403"/>
                          <a:gd name="connsiteY1" fmla="*/ 461042 h 514831"/>
                          <a:gd name="connsiteX2" fmla="*/ 729983 w 768403"/>
                          <a:gd name="connsiteY2" fmla="*/ 514831 h 514831"/>
                          <a:gd name="connsiteX3" fmla="*/ 768403 w 768403"/>
                          <a:gd name="connsiteY3" fmla="*/ 222837 h 514831"/>
                          <a:gd name="connsiteX4" fmla="*/ 30736 w 768403"/>
                          <a:gd name="connsiteY4" fmla="*/ 0 h 514831"/>
                          <a:gd name="connsiteX0" fmla="*/ 30736 w 779515"/>
                          <a:gd name="connsiteY0" fmla="*/ 0 h 514831"/>
                          <a:gd name="connsiteX1" fmla="*/ 0 w 779515"/>
                          <a:gd name="connsiteY1" fmla="*/ 461042 h 514831"/>
                          <a:gd name="connsiteX2" fmla="*/ 729983 w 779515"/>
                          <a:gd name="connsiteY2" fmla="*/ 514831 h 514831"/>
                          <a:gd name="connsiteX3" fmla="*/ 779515 w 779515"/>
                          <a:gd name="connsiteY3" fmla="*/ 214899 h 514831"/>
                          <a:gd name="connsiteX4" fmla="*/ 30736 w 779515"/>
                          <a:gd name="connsiteY4" fmla="*/ 0 h 514831"/>
                          <a:gd name="connsiteX0" fmla="*/ 30736 w 779515"/>
                          <a:gd name="connsiteY0" fmla="*/ 0 h 510068"/>
                          <a:gd name="connsiteX1" fmla="*/ 0 w 779515"/>
                          <a:gd name="connsiteY1" fmla="*/ 461042 h 510068"/>
                          <a:gd name="connsiteX2" fmla="*/ 761733 w 779515"/>
                          <a:gd name="connsiteY2" fmla="*/ 510068 h 510068"/>
                          <a:gd name="connsiteX3" fmla="*/ 779515 w 779515"/>
                          <a:gd name="connsiteY3" fmla="*/ 214899 h 510068"/>
                          <a:gd name="connsiteX4" fmla="*/ 30736 w 779515"/>
                          <a:gd name="connsiteY4" fmla="*/ 0 h 510068"/>
                          <a:gd name="connsiteX0" fmla="*/ 40261 w 789040"/>
                          <a:gd name="connsiteY0" fmla="*/ 0 h 510068"/>
                          <a:gd name="connsiteX1" fmla="*/ 0 w 789040"/>
                          <a:gd name="connsiteY1" fmla="*/ 461042 h 510068"/>
                          <a:gd name="connsiteX2" fmla="*/ 771258 w 789040"/>
                          <a:gd name="connsiteY2" fmla="*/ 510068 h 510068"/>
                          <a:gd name="connsiteX3" fmla="*/ 789040 w 789040"/>
                          <a:gd name="connsiteY3" fmla="*/ 214899 h 510068"/>
                          <a:gd name="connsiteX4" fmla="*/ 40261 w 789040"/>
                          <a:gd name="connsiteY4" fmla="*/ 0 h 510068"/>
                          <a:gd name="connsiteX0" fmla="*/ 45024 w 789040"/>
                          <a:gd name="connsiteY0" fmla="*/ 0 h 519593"/>
                          <a:gd name="connsiteX1" fmla="*/ 0 w 789040"/>
                          <a:gd name="connsiteY1" fmla="*/ 470567 h 519593"/>
                          <a:gd name="connsiteX2" fmla="*/ 771258 w 789040"/>
                          <a:gd name="connsiteY2" fmla="*/ 519593 h 519593"/>
                          <a:gd name="connsiteX3" fmla="*/ 789040 w 789040"/>
                          <a:gd name="connsiteY3" fmla="*/ 224424 h 519593"/>
                          <a:gd name="connsiteX4" fmla="*/ 45024 w 789040"/>
                          <a:gd name="connsiteY4" fmla="*/ 0 h 519593"/>
                          <a:gd name="connsiteX0" fmla="*/ 45024 w 789040"/>
                          <a:gd name="connsiteY0" fmla="*/ 0 h 519593"/>
                          <a:gd name="connsiteX1" fmla="*/ 0 w 789040"/>
                          <a:gd name="connsiteY1" fmla="*/ 470567 h 519593"/>
                          <a:gd name="connsiteX2" fmla="*/ 771258 w 789040"/>
                          <a:gd name="connsiteY2" fmla="*/ 519593 h 519593"/>
                          <a:gd name="connsiteX3" fmla="*/ 789040 w 789040"/>
                          <a:gd name="connsiteY3" fmla="*/ 224424 h 519593"/>
                          <a:gd name="connsiteX4" fmla="*/ 45024 w 789040"/>
                          <a:gd name="connsiteY4" fmla="*/ 0 h 519593"/>
                          <a:gd name="connsiteX0" fmla="*/ 45024 w 789040"/>
                          <a:gd name="connsiteY0" fmla="*/ 0 h 519593"/>
                          <a:gd name="connsiteX1" fmla="*/ 0 w 789040"/>
                          <a:gd name="connsiteY1" fmla="*/ 470567 h 519593"/>
                          <a:gd name="connsiteX2" fmla="*/ 771258 w 789040"/>
                          <a:gd name="connsiteY2" fmla="*/ 519593 h 519593"/>
                          <a:gd name="connsiteX3" fmla="*/ 789040 w 789040"/>
                          <a:gd name="connsiteY3" fmla="*/ 224424 h 519593"/>
                          <a:gd name="connsiteX4" fmla="*/ 45024 w 789040"/>
                          <a:gd name="connsiteY4" fmla="*/ 0 h 5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40" h="519593">
                            <a:moveTo>
                              <a:pt x="45024" y="0"/>
                            </a:moveTo>
                            <a:cubicBezTo>
                              <a:pt x="18903" y="166381"/>
                              <a:pt x="10245" y="323236"/>
                              <a:pt x="0" y="470567"/>
                            </a:cubicBezTo>
                            <a:lnTo>
                              <a:pt x="771258" y="519593"/>
                            </a:lnTo>
                            <a:lnTo>
                              <a:pt x="789040" y="224424"/>
                            </a:lnTo>
                            <a:lnTo>
                              <a:pt x="4502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フリーフォーム: 図形 294">
                        <a:extLst>
                          <a:ext uri="{FF2B5EF4-FFF2-40B4-BE49-F238E27FC236}">
                            <a16:creationId xmlns:a16="http://schemas.microsoft.com/office/drawing/2014/main" id="{806604AA-F6D6-1EDE-B2F1-B9450943C367}"/>
                          </a:ext>
                        </a:extLst>
                      </p:cNvPr>
                      <p:cNvSpPr/>
                      <p:nvPr/>
                    </p:nvSpPr>
                    <p:spPr>
                      <a:xfrm>
                        <a:off x="16624754" y="18014295"/>
                        <a:ext cx="780849" cy="451771"/>
                      </a:xfrm>
                      <a:custGeom>
                        <a:avLst/>
                        <a:gdLst>
                          <a:gd name="connsiteX0" fmla="*/ 0 w 776087"/>
                          <a:gd name="connsiteY0" fmla="*/ 453358 h 453358"/>
                          <a:gd name="connsiteX1" fmla="*/ 0 w 776087"/>
                          <a:gd name="connsiteY1" fmla="*/ 453358 h 453358"/>
                          <a:gd name="connsiteX2" fmla="*/ 760719 w 776087"/>
                          <a:gd name="connsiteY2" fmla="*/ 353465 h 453358"/>
                          <a:gd name="connsiteX3" fmla="*/ 776087 w 776087"/>
                          <a:gd name="connsiteY3" fmla="*/ 92208 h 453358"/>
                          <a:gd name="connsiteX4" fmla="*/ 699247 w 776087"/>
                          <a:gd name="connsiteY4" fmla="*/ 76840 h 453358"/>
                          <a:gd name="connsiteX5" fmla="*/ 607038 w 776087"/>
                          <a:gd name="connsiteY5" fmla="*/ 69156 h 453358"/>
                          <a:gd name="connsiteX6" fmla="*/ 61472 w 776087"/>
                          <a:gd name="connsiteY6" fmla="*/ 0 h 453358"/>
                          <a:gd name="connsiteX7" fmla="*/ 0 w 776087"/>
                          <a:gd name="connsiteY7" fmla="*/ 453358 h 453358"/>
                          <a:gd name="connsiteX0" fmla="*/ 0 w 776087"/>
                          <a:gd name="connsiteY0" fmla="*/ 453358 h 453358"/>
                          <a:gd name="connsiteX1" fmla="*/ 0 w 776087"/>
                          <a:gd name="connsiteY1" fmla="*/ 453358 h 453358"/>
                          <a:gd name="connsiteX2" fmla="*/ 760719 w 776087"/>
                          <a:gd name="connsiteY2" fmla="*/ 353465 h 453358"/>
                          <a:gd name="connsiteX3" fmla="*/ 776087 w 776087"/>
                          <a:gd name="connsiteY3" fmla="*/ 92208 h 453358"/>
                          <a:gd name="connsiteX4" fmla="*/ 607038 w 776087"/>
                          <a:gd name="connsiteY4" fmla="*/ 69156 h 453358"/>
                          <a:gd name="connsiteX5" fmla="*/ 61472 w 776087"/>
                          <a:gd name="connsiteY5" fmla="*/ 0 h 453358"/>
                          <a:gd name="connsiteX6" fmla="*/ 0 w 776087"/>
                          <a:gd name="connsiteY6" fmla="*/ 453358 h 453358"/>
                          <a:gd name="connsiteX0" fmla="*/ 0 w 776087"/>
                          <a:gd name="connsiteY0" fmla="*/ 453358 h 453358"/>
                          <a:gd name="connsiteX1" fmla="*/ 0 w 776087"/>
                          <a:gd name="connsiteY1" fmla="*/ 453358 h 453358"/>
                          <a:gd name="connsiteX2" fmla="*/ 760719 w 776087"/>
                          <a:gd name="connsiteY2" fmla="*/ 353465 h 453358"/>
                          <a:gd name="connsiteX3" fmla="*/ 776087 w 776087"/>
                          <a:gd name="connsiteY3" fmla="*/ 92208 h 453358"/>
                          <a:gd name="connsiteX4" fmla="*/ 607038 w 776087"/>
                          <a:gd name="connsiteY4" fmla="*/ 69156 h 453358"/>
                          <a:gd name="connsiteX5" fmla="*/ 61472 w 776087"/>
                          <a:gd name="connsiteY5" fmla="*/ 0 h 453358"/>
                          <a:gd name="connsiteX6" fmla="*/ 0 w 776087"/>
                          <a:gd name="connsiteY6" fmla="*/ 453358 h 453358"/>
                          <a:gd name="connsiteX0" fmla="*/ 0 w 776087"/>
                          <a:gd name="connsiteY0" fmla="*/ 472793 h 472793"/>
                          <a:gd name="connsiteX1" fmla="*/ 0 w 776087"/>
                          <a:gd name="connsiteY1" fmla="*/ 472793 h 472793"/>
                          <a:gd name="connsiteX2" fmla="*/ 760719 w 776087"/>
                          <a:gd name="connsiteY2" fmla="*/ 372900 h 472793"/>
                          <a:gd name="connsiteX3" fmla="*/ 776087 w 776087"/>
                          <a:gd name="connsiteY3" fmla="*/ 111643 h 472793"/>
                          <a:gd name="connsiteX4" fmla="*/ 61472 w 776087"/>
                          <a:gd name="connsiteY4" fmla="*/ 19435 h 472793"/>
                          <a:gd name="connsiteX5" fmla="*/ 0 w 776087"/>
                          <a:gd name="connsiteY5" fmla="*/ 472793 h 472793"/>
                          <a:gd name="connsiteX0" fmla="*/ 0 w 776087"/>
                          <a:gd name="connsiteY0" fmla="*/ 471353 h 471353"/>
                          <a:gd name="connsiteX1" fmla="*/ 0 w 776087"/>
                          <a:gd name="connsiteY1" fmla="*/ 471353 h 471353"/>
                          <a:gd name="connsiteX2" fmla="*/ 760719 w 776087"/>
                          <a:gd name="connsiteY2" fmla="*/ 371460 h 471353"/>
                          <a:gd name="connsiteX3" fmla="*/ 776087 w 776087"/>
                          <a:gd name="connsiteY3" fmla="*/ 110203 h 471353"/>
                          <a:gd name="connsiteX4" fmla="*/ 61472 w 776087"/>
                          <a:gd name="connsiteY4" fmla="*/ 17995 h 471353"/>
                          <a:gd name="connsiteX5" fmla="*/ 0 w 776087"/>
                          <a:gd name="connsiteY5" fmla="*/ 471353 h 471353"/>
                          <a:gd name="connsiteX0" fmla="*/ 0 w 776087"/>
                          <a:gd name="connsiteY0" fmla="*/ 453358 h 453358"/>
                          <a:gd name="connsiteX1" fmla="*/ 0 w 776087"/>
                          <a:gd name="connsiteY1" fmla="*/ 453358 h 453358"/>
                          <a:gd name="connsiteX2" fmla="*/ 760719 w 776087"/>
                          <a:gd name="connsiteY2" fmla="*/ 353465 h 453358"/>
                          <a:gd name="connsiteX3" fmla="*/ 776087 w 776087"/>
                          <a:gd name="connsiteY3" fmla="*/ 92208 h 453358"/>
                          <a:gd name="connsiteX4" fmla="*/ 61472 w 776087"/>
                          <a:gd name="connsiteY4" fmla="*/ 0 h 453358"/>
                          <a:gd name="connsiteX5" fmla="*/ 0 w 776087"/>
                          <a:gd name="connsiteY5" fmla="*/ 453358 h 453358"/>
                          <a:gd name="connsiteX0" fmla="*/ 0 w 822124"/>
                          <a:gd name="connsiteY0" fmla="*/ 453358 h 453358"/>
                          <a:gd name="connsiteX1" fmla="*/ 0 w 822124"/>
                          <a:gd name="connsiteY1" fmla="*/ 453358 h 453358"/>
                          <a:gd name="connsiteX2" fmla="*/ 760719 w 822124"/>
                          <a:gd name="connsiteY2" fmla="*/ 353465 h 453358"/>
                          <a:gd name="connsiteX3" fmla="*/ 822124 w 822124"/>
                          <a:gd name="connsiteY3" fmla="*/ 52521 h 453358"/>
                          <a:gd name="connsiteX4" fmla="*/ 61472 w 822124"/>
                          <a:gd name="connsiteY4" fmla="*/ 0 h 453358"/>
                          <a:gd name="connsiteX5" fmla="*/ 0 w 822124"/>
                          <a:gd name="connsiteY5" fmla="*/ 453358 h 453358"/>
                          <a:gd name="connsiteX0" fmla="*/ 0 w 822124"/>
                          <a:gd name="connsiteY0" fmla="*/ 453358 h 453358"/>
                          <a:gd name="connsiteX1" fmla="*/ 0 w 822124"/>
                          <a:gd name="connsiteY1" fmla="*/ 453358 h 453358"/>
                          <a:gd name="connsiteX2" fmla="*/ 800407 w 822124"/>
                          <a:gd name="connsiteY2" fmla="*/ 356640 h 453358"/>
                          <a:gd name="connsiteX3" fmla="*/ 822124 w 822124"/>
                          <a:gd name="connsiteY3" fmla="*/ 52521 h 453358"/>
                          <a:gd name="connsiteX4" fmla="*/ 61472 w 822124"/>
                          <a:gd name="connsiteY4" fmla="*/ 0 h 453358"/>
                          <a:gd name="connsiteX5" fmla="*/ 0 w 822124"/>
                          <a:gd name="connsiteY5" fmla="*/ 453358 h 453358"/>
                          <a:gd name="connsiteX0" fmla="*/ 0 w 815774"/>
                          <a:gd name="connsiteY0" fmla="*/ 453358 h 453358"/>
                          <a:gd name="connsiteX1" fmla="*/ 0 w 815774"/>
                          <a:gd name="connsiteY1" fmla="*/ 453358 h 453358"/>
                          <a:gd name="connsiteX2" fmla="*/ 800407 w 815774"/>
                          <a:gd name="connsiteY2" fmla="*/ 356640 h 453358"/>
                          <a:gd name="connsiteX3" fmla="*/ 815774 w 815774"/>
                          <a:gd name="connsiteY3" fmla="*/ 50933 h 453358"/>
                          <a:gd name="connsiteX4" fmla="*/ 61472 w 815774"/>
                          <a:gd name="connsiteY4" fmla="*/ 0 h 453358"/>
                          <a:gd name="connsiteX5" fmla="*/ 0 w 815774"/>
                          <a:gd name="connsiteY5" fmla="*/ 453358 h 453358"/>
                          <a:gd name="connsiteX0" fmla="*/ 0 w 815774"/>
                          <a:gd name="connsiteY0" fmla="*/ 453358 h 453358"/>
                          <a:gd name="connsiteX1" fmla="*/ 0 w 815774"/>
                          <a:gd name="connsiteY1" fmla="*/ 453358 h 453358"/>
                          <a:gd name="connsiteX2" fmla="*/ 805169 w 815774"/>
                          <a:gd name="connsiteY2" fmla="*/ 356640 h 453358"/>
                          <a:gd name="connsiteX3" fmla="*/ 815774 w 815774"/>
                          <a:gd name="connsiteY3" fmla="*/ 50933 h 453358"/>
                          <a:gd name="connsiteX4" fmla="*/ 61472 w 815774"/>
                          <a:gd name="connsiteY4" fmla="*/ 0 h 453358"/>
                          <a:gd name="connsiteX5" fmla="*/ 0 w 815774"/>
                          <a:gd name="connsiteY5" fmla="*/ 453358 h 453358"/>
                          <a:gd name="connsiteX0" fmla="*/ 88689 w 866363"/>
                          <a:gd name="connsiteY0" fmla="*/ 453358 h 460522"/>
                          <a:gd name="connsiteX1" fmla="*/ 50589 w 866363"/>
                          <a:gd name="connsiteY1" fmla="*/ 453358 h 460522"/>
                          <a:gd name="connsiteX2" fmla="*/ 855758 w 866363"/>
                          <a:gd name="connsiteY2" fmla="*/ 356640 h 460522"/>
                          <a:gd name="connsiteX3" fmla="*/ 866363 w 866363"/>
                          <a:gd name="connsiteY3" fmla="*/ 50933 h 460522"/>
                          <a:gd name="connsiteX4" fmla="*/ 112061 w 866363"/>
                          <a:gd name="connsiteY4" fmla="*/ 0 h 460522"/>
                          <a:gd name="connsiteX5" fmla="*/ 88689 w 866363"/>
                          <a:gd name="connsiteY5" fmla="*/ 453358 h 460522"/>
                          <a:gd name="connsiteX0" fmla="*/ 0 w 777674"/>
                          <a:gd name="connsiteY0" fmla="*/ 453358 h 472875"/>
                          <a:gd name="connsiteX1" fmla="*/ 767069 w 777674"/>
                          <a:gd name="connsiteY1" fmla="*/ 356640 h 472875"/>
                          <a:gd name="connsiteX2" fmla="*/ 777674 w 777674"/>
                          <a:gd name="connsiteY2" fmla="*/ 50933 h 472875"/>
                          <a:gd name="connsiteX3" fmla="*/ 23372 w 777674"/>
                          <a:gd name="connsiteY3" fmla="*/ 0 h 472875"/>
                          <a:gd name="connsiteX4" fmla="*/ 0 w 777674"/>
                          <a:gd name="connsiteY4" fmla="*/ 453358 h 472875"/>
                          <a:gd name="connsiteX0" fmla="*/ 0 w 777674"/>
                          <a:gd name="connsiteY0" fmla="*/ 453358 h 453358"/>
                          <a:gd name="connsiteX1" fmla="*/ 767069 w 777674"/>
                          <a:gd name="connsiteY1" fmla="*/ 356640 h 453358"/>
                          <a:gd name="connsiteX2" fmla="*/ 777674 w 777674"/>
                          <a:gd name="connsiteY2" fmla="*/ 50933 h 453358"/>
                          <a:gd name="connsiteX3" fmla="*/ 23372 w 777674"/>
                          <a:gd name="connsiteY3" fmla="*/ 0 h 453358"/>
                          <a:gd name="connsiteX4" fmla="*/ 0 w 777674"/>
                          <a:gd name="connsiteY4" fmla="*/ 453358 h 453358"/>
                          <a:gd name="connsiteX0" fmla="*/ 0 w 777674"/>
                          <a:gd name="connsiteY0" fmla="*/ 453358 h 453358"/>
                          <a:gd name="connsiteX1" fmla="*/ 767069 w 777674"/>
                          <a:gd name="connsiteY1" fmla="*/ 356640 h 453358"/>
                          <a:gd name="connsiteX2" fmla="*/ 777674 w 777674"/>
                          <a:gd name="connsiteY2" fmla="*/ 50933 h 453358"/>
                          <a:gd name="connsiteX3" fmla="*/ 23372 w 777674"/>
                          <a:gd name="connsiteY3" fmla="*/ 0 h 453358"/>
                          <a:gd name="connsiteX4" fmla="*/ 0 w 777674"/>
                          <a:gd name="connsiteY4" fmla="*/ 453358 h 453358"/>
                          <a:gd name="connsiteX0" fmla="*/ 0 w 777674"/>
                          <a:gd name="connsiteY0" fmla="*/ 458121 h 458121"/>
                          <a:gd name="connsiteX1" fmla="*/ 767069 w 777674"/>
                          <a:gd name="connsiteY1" fmla="*/ 361403 h 458121"/>
                          <a:gd name="connsiteX2" fmla="*/ 777674 w 777674"/>
                          <a:gd name="connsiteY2" fmla="*/ 55696 h 458121"/>
                          <a:gd name="connsiteX3" fmla="*/ 5909 w 777674"/>
                          <a:gd name="connsiteY3" fmla="*/ 0 h 458121"/>
                          <a:gd name="connsiteX4" fmla="*/ 0 w 777674"/>
                          <a:gd name="connsiteY4" fmla="*/ 458121 h 458121"/>
                          <a:gd name="connsiteX0" fmla="*/ 0 w 780849"/>
                          <a:gd name="connsiteY0" fmla="*/ 451771 h 451771"/>
                          <a:gd name="connsiteX1" fmla="*/ 770244 w 780849"/>
                          <a:gd name="connsiteY1" fmla="*/ 361403 h 451771"/>
                          <a:gd name="connsiteX2" fmla="*/ 780849 w 780849"/>
                          <a:gd name="connsiteY2" fmla="*/ 55696 h 451771"/>
                          <a:gd name="connsiteX3" fmla="*/ 9084 w 780849"/>
                          <a:gd name="connsiteY3" fmla="*/ 0 h 451771"/>
                          <a:gd name="connsiteX4" fmla="*/ 0 w 780849"/>
                          <a:gd name="connsiteY4" fmla="*/ 451771 h 45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49" h="451771">
                            <a:moveTo>
                              <a:pt x="0" y="451771"/>
                            </a:moveTo>
                            <a:lnTo>
                              <a:pt x="770244" y="361403"/>
                            </a:lnTo>
                            <a:lnTo>
                              <a:pt x="780849" y="55696"/>
                            </a:lnTo>
                            <a:lnTo>
                              <a:pt x="9084" y="0"/>
                            </a:lnTo>
                            <a:cubicBezTo>
                              <a:pt x="7114" y="152707"/>
                              <a:pt x="1970" y="299064"/>
                              <a:pt x="0" y="451771"/>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リーフォーム: 図形 295">
                        <a:extLst>
                          <a:ext uri="{FF2B5EF4-FFF2-40B4-BE49-F238E27FC236}">
                            <a16:creationId xmlns:a16="http://schemas.microsoft.com/office/drawing/2014/main" id="{C99337EF-2CCF-5E2E-6D5D-68F6D1951C21}"/>
                          </a:ext>
                        </a:extLst>
                      </p:cNvPr>
                      <p:cNvSpPr/>
                      <p:nvPr/>
                    </p:nvSpPr>
                    <p:spPr>
                      <a:xfrm>
                        <a:off x="16625009" y="18458891"/>
                        <a:ext cx="914585" cy="419954"/>
                      </a:xfrm>
                      <a:custGeom>
                        <a:avLst/>
                        <a:gdLst>
                          <a:gd name="connsiteX0" fmla="*/ 0 w 875979"/>
                          <a:gd name="connsiteY0" fmla="*/ 138312 h 407253"/>
                          <a:gd name="connsiteX1" fmla="*/ 30736 w 875979"/>
                          <a:gd name="connsiteY1" fmla="*/ 407253 h 407253"/>
                          <a:gd name="connsiteX2" fmla="*/ 860611 w 875979"/>
                          <a:gd name="connsiteY2" fmla="*/ 353465 h 407253"/>
                          <a:gd name="connsiteX3" fmla="*/ 875979 w 875979"/>
                          <a:gd name="connsiteY3" fmla="*/ 0 h 407253"/>
                          <a:gd name="connsiteX4" fmla="*/ 0 w 875979"/>
                          <a:gd name="connsiteY4" fmla="*/ 138312 h 407253"/>
                          <a:gd name="connsiteX0" fmla="*/ 0 w 957448"/>
                          <a:gd name="connsiteY0" fmla="*/ 138312 h 407253"/>
                          <a:gd name="connsiteX1" fmla="*/ 30736 w 957448"/>
                          <a:gd name="connsiteY1" fmla="*/ 407253 h 407253"/>
                          <a:gd name="connsiteX2" fmla="*/ 957448 w 957448"/>
                          <a:gd name="connsiteY2" fmla="*/ 367753 h 407253"/>
                          <a:gd name="connsiteX3" fmla="*/ 875979 w 957448"/>
                          <a:gd name="connsiteY3" fmla="*/ 0 h 407253"/>
                          <a:gd name="connsiteX4" fmla="*/ 0 w 957448"/>
                          <a:gd name="connsiteY4" fmla="*/ 138312 h 407253"/>
                          <a:gd name="connsiteX0" fmla="*/ 0 w 957448"/>
                          <a:gd name="connsiteY0" fmla="*/ 128787 h 397728"/>
                          <a:gd name="connsiteX1" fmla="*/ 30736 w 957448"/>
                          <a:gd name="connsiteY1" fmla="*/ 397728 h 397728"/>
                          <a:gd name="connsiteX2" fmla="*/ 957448 w 957448"/>
                          <a:gd name="connsiteY2" fmla="*/ 358228 h 397728"/>
                          <a:gd name="connsiteX3" fmla="*/ 939479 w 957448"/>
                          <a:gd name="connsiteY3" fmla="*/ 0 h 397728"/>
                          <a:gd name="connsiteX4" fmla="*/ 0 w 957448"/>
                          <a:gd name="connsiteY4" fmla="*/ 128787 h 397728"/>
                          <a:gd name="connsiteX0" fmla="*/ 12127 w 926712"/>
                          <a:gd name="connsiteY0" fmla="*/ 117675 h 397728"/>
                          <a:gd name="connsiteX1" fmla="*/ 0 w 926712"/>
                          <a:gd name="connsiteY1" fmla="*/ 397728 h 397728"/>
                          <a:gd name="connsiteX2" fmla="*/ 926712 w 926712"/>
                          <a:gd name="connsiteY2" fmla="*/ 358228 h 397728"/>
                          <a:gd name="connsiteX3" fmla="*/ 908743 w 926712"/>
                          <a:gd name="connsiteY3" fmla="*/ 0 h 397728"/>
                          <a:gd name="connsiteX4" fmla="*/ 12127 w 926712"/>
                          <a:gd name="connsiteY4" fmla="*/ 117675 h 397728"/>
                          <a:gd name="connsiteX0" fmla="*/ 0 w 914585"/>
                          <a:gd name="connsiteY0" fmla="*/ 117675 h 418366"/>
                          <a:gd name="connsiteX1" fmla="*/ 5335 w 914585"/>
                          <a:gd name="connsiteY1" fmla="*/ 418366 h 418366"/>
                          <a:gd name="connsiteX2" fmla="*/ 914585 w 914585"/>
                          <a:gd name="connsiteY2" fmla="*/ 358228 h 418366"/>
                          <a:gd name="connsiteX3" fmla="*/ 896616 w 914585"/>
                          <a:gd name="connsiteY3" fmla="*/ 0 h 418366"/>
                          <a:gd name="connsiteX4" fmla="*/ 0 w 914585"/>
                          <a:gd name="connsiteY4" fmla="*/ 117675 h 418366"/>
                          <a:gd name="connsiteX0" fmla="*/ 0 w 914585"/>
                          <a:gd name="connsiteY0" fmla="*/ 117675 h 419954"/>
                          <a:gd name="connsiteX1" fmla="*/ 11685 w 914585"/>
                          <a:gd name="connsiteY1" fmla="*/ 419954 h 419954"/>
                          <a:gd name="connsiteX2" fmla="*/ 914585 w 914585"/>
                          <a:gd name="connsiteY2" fmla="*/ 358228 h 419954"/>
                          <a:gd name="connsiteX3" fmla="*/ 896616 w 914585"/>
                          <a:gd name="connsiteY3" fmla="*/ 0 h 419954"/>
                          <a:gd name="connsiteX4" fmla="*/ 0 w 914585"/>
                          <a:gd name="connsiteY4" fmla="*/ 117675 h 41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5" h="419954">
                            <a:moveTo>
                              <a:pt x="0" y="117675"/>
                            </a:moveTo>
                            <a:cubicBezTo>
                              <a:pt x="1778" y="217905"/>
                              <a:pt x="9907" y="319724"/>
                              <a:pt x="11685" y="419954"/>
                            </a:cubicBezTo>
                            <a:lnTo>
                              <a:pt x="914585" y="358228"/>
                            </a:lnTo>
                            <a:lnTo>
                              <a:pt x="896616" y="0"/>
                            </a:lnTo>
                            <a:lnTo>
                              <a:pt x="0" y="11767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フリーフォーム: 図形 296">
                        <a:extLst>
                          <a:ext uri="{FF2B5EF4-FFF2-40B4-BE49-F238E27FC236}">
                            <a16:creationId xmlns:a16="http://schemas.microsoft.com/office/drawing/2014/main" id="{4DE4DFB6-6021-10AE-E1C9-E5D819A682BD}"/>
                          </a:ext>
                        </a:extLst>
                      </p:cNvPr>
                      <p:cNvSpPr/>
                      <p:nvPr/>
                    </p:nvSpPr>
                    <p:spPr>
                      <a:xfrm>
                        <a:off x="16643617" y="18905138"/>
                        <a:ext cx="903288" cy="374102"/>
                      </a:xfrm>
                      <a:custGeom>
                        <a:avLst/>
                        <a:gdLst>
                          <a:gd name="connsiteX0" fmla="*/ 0 w 914400"/>
                          <a:gd name="connsiteY0" fmla="*/ 46104 h 353465"/>
                          <a:gd name="connsiteX1" fmla="*/ 30736 w 914400"/>
                          <a:gd name="connsiteY1" fmla="*/ 353465 h 353465"/>
                          <a:gd name="connsiteX2" fmla="*/ 914400 w 914400"/>
                          <a:gd name="connsiteY2" fmla="*/ 307361 h 353465"/>
                          <a:gd name="connsiteX3" fmla="*/ 899032 w 914400"/>
                          <a:gd name="connsiteY3" fmla="*/ 0 h 353465"/>
                          <a:gd name="connsiteX4" fmla="*/ 0 w 914400"/>
                          <a:gd name="connsiteY4" fmla="*/ 46104 h 353465"/>
                          <a:gd name="connsiteX0" fmla="*/ 0 w 914400"/>
                          <a:gd name="connsiteY0" fmla="*/ 66741 h 374102"/>
                          <a:gd name="connsiteX1" fmla="*/ 30736 w 914400"/>
                          <a:gd name="connsiteY1" fmla="*/ 374102 h 374102"/>
                          <a:gd name="connsiteX2" fmla="*/ 914400 w 914400"/>
                          <a:gd name="connsiteY2" fmla="*/ 327998 h 374102"/>
                          <a:gd name="connsiteX3" fmla="*/ 899032 w 914400"/>
                          <a:gd name="connsiteY3" fmla="*/ 0 h 374102"/>
                          <a:gd name="connsiteX4" fmla="*/ 0 w 914400"/>
                          <a:gd name="connsiteY4" fmla="*/ 66741 h 374102"/>
                          <a:gd name="connsiteX0" fmla="*/ 0 w 914400"/>
                          <a:gd name="connsiteY0" fmla="*/ 65154 h 374102"/>
                          <a:gd name="connsiteX1" fmla="*/ 30736 w 914400"/>
                          <a:gd name="connsiteY1" fmla="*/ 374102 h 374102"/>
                          <a:gd name="connsiteX2" fmla="*/ 914400 w 914400"/>
                          <a:gd name="connsiteY2" fmla="*/ 327998 h 374102"/>
                          <a:gd name="connsiteX3" fmla="*/ 899032 w 914400"/>
                          <a:gd name="connsiteY3" fmla="*/ 0 h 374102"/>
                          <a:gd name="connsiteX4" fmla="*/ 0 w 914400"/>
                          <a:gd name="connsiteY4" fmla="*/ 65154 h 374102"/>
                          <a:gd name="connsiteX0" fmla="*/ 0 w 903288"/>
                          <a:gd name="connsiteY0" fmla="*/ 65154 h 374102"/>
                          <a:gd name="connsiteX1" fmla="*/ 30736 w 903288"/>
                          <a:gd name="connsiteY1" fmla="*/ 374102 h 374102"/>
                          <a:gd name="connsiteX2" fmla="*/ 903288 w 903288"/>
                          <a:gd name="connsiteY2" fmla="*/ 353398 h 374102"/>
                          <a:gd name="connsiteX3" fmla="*/ 899032 w 903288"/>
                          <a:gd name="connsiteY3" fmla="*/ 0 h 374102"/>
                          <a:gd name="connsiteX4" fmla="*/ 0 w 903288"/>
                          <a:gd name="connsiteY4" fmla="*/ 65154 h 374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288" h="374102">
                            <a:moveTo>
                              <a:pt x="0" y="65154"/>
                            </a:moveTo>
                            <a:lnTo>
                              <a:pt x="30736" y="374102"/>
                            </a:lnTo>
                            <a:lnTo>
                              <a:pt x="903288" y="353398"/>
                            </a:lnTo>
                            <a:cubicBezTo>
                              <a:pt x="901869" y="235599"/>
                              <a:pt x="900451" y="117799"/>
                              <a:pt x="899032" y="0"/>
                            </a:cubicBezTo>
                            <a:lnTo>
                              <a:pt x="0" y="65154"/>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フリーフォーム: 図形 297">
                        <a:extLst>
                          <a:ext uri="{FF2B5EF4-FFF2-40B4-BE49-F238E27FC236}">
                            <a16:creationId xmlns:a16="http://schemas.microsoft.com/office/drawing/2014/main" id="{8E9B9068-8105-A432-A685-35C527A3B998}"/>
                          </a:ext>
                        </a:extLst>
                      </p:cNvPr>
                      <p:cNvSpPr/>
                      <p:nvPr/>
                    </p:nvSpPr>
                    <p:spPr>
                      <a:xfrm>
                        <a:off x="19331695" y="17488860"/>
                        <a:ext cx="453037" cy="1468477"/>
                      </a:xfrm>
                      <a:custGeom>
                        <a:avLst/>
                        <a:gdLst>
                          <a:gd name="connsiteX0" fmla="*/ 0 w 445673"/>
                          <a:gd name="connsiteY0" fmla="*/ 0 h 1490702"/>
                          <a:gd name="connsiteX1" fmla="*/ 414937 w 445673"/>
                          <a:gd name="connsiteY1" fmla="*/ 0 h 1490702"/>
                          <a:gd name="connsiteX2" fmla="*/ 445673 w 445673"/>
                          <a:gd name="connsiteY2" fmla="*/ 1421546 h 1490702"/>
                          <a:gd name="connsiteX3" fmla="*/ 76840 w 445673"/>
                          <a:gd name="connsiteY3" fmla="*/ 1490702 h 1490702"/>
                          <a:gd name="connsiteX4" fmla="*/ 0 w 445673"/>
                          <a:gd name="connsiteY4" fmla="*/ 0 h 1490702"/>
                          <a:gd name="connsiteX0" fmla="*/ 0 w 445673"/>
                          <a:gd name="connsiteY0" fmla="*/ 0 h 1468477"/>
                          <a:gd name="connsiteX1" fmla="*/ 414937 w 445673"/>
                          <a:gd name="connsiteY1" fmla="*/ 0 h 1468477"/>
                          <a:gd name="connsiteX2" fmla="*/ 445673 w 445673"/>
                          <a:gd name="connsiteY2" fmla="*/ 1421546 h 1468477"/>
                          <a:gd name="connsiteX3" fmla="*/ 43502 w 445673"/>
                          <a:gd name="connsiteY3" fmla="*/ 1468477 h 1468477"/>
                          <a:gd name="connsiteX4" fmla="*/ 0 w 445673"/>
                          <a:gd name="connsiteY4" fmla="*/ 0 h 1468477"/>
                          <a:gd name="connsiteX0" fmla="*/ 0 w 432973"/>
                          <a:gd name="connsiteY0" fmla="*/ 0 h 1468477"/>
                          <a:gd name="connsiteX1" fmla="*/ 414937 w 432973"/>
                          <a:gd name="connsiteY1" fmla="*/ 0 h 1468477"/>
                          <a:gd name="connsiteX2" fmla="*/ 432973 w 432973"/>
                          <a:gd name="connsiteY2" fmla="*/ 1416783 h 1468477"/>
                          <a:gd name="connsiteX3" fmla="*/ 43502 w 432973"/>
                          <a:gd name="connsiteY3" fmla="*/ 1468477 h 1468477"/>
                          <a:gd name="connsiteX4" fmla="*/ 0 w 432973"/>
                          <a:gd name="connsiteY4" fmla="*/ 0 h 1468477"/>
                          <a:gd name="connsiteX0" fmla="*/ 0 w 459387"/>
                          <a:gd name="connsiteY0" fmla="*/ 0 h 1468477"/>
                          <a:gd name="connsiteX1" fmla="*/ 459387 w 459387"/>
                          <a:gd name="connsiteY1" fmla="*/ 3175 h 1468477"/>
                          <a:gd name="connsiteX2" fmla="*/ 432973 w 459387"/>
                          <a:gd name="connsiteY2" fmla="*/ 1416783 h 1468477"/>
                          <a:gd name="connsiteX3" fmla="*/ 43502 w 459387"/>
                          <a:gd name="connsiteY3" fmla="*/ 1468477 h 1468477"/>
                          <a:gd name="connsiteX4" fmla="*/ 0 w 459387"/>
                          <a:gd name="connsiteY4" fmla="*/ 0 h 1468477"/>
                          <a:gd name="connsiteX0" fmla="*/ 0 w 453037"/>
                          <a:gd name="connsiteY0" fmla="*/ 0 h 1468477"/>
                          <a:gd name="connsiteX1" fmla="*/ 453037 w 453037"/>
                          <a:gd name="connsiteY1" fmla="*/ 3175 h 1468477"/>
                          <a:gd name="connsiteX2" fmla="*/ 426623 w 453037"/>
                          <a:gd name="connsiteY2" fmla="*/ 1416783 h 1468477"/>
                          <a:gd name="connsiteX3" fmla="*/ 37152 w 453037"/>
                          <a:gd name="connsiteY3" fmla="*/ 1468477 h 1468477"/>
                          <a:gd name="connsiteX4" fmla="*/ 0 w 453037"/>
                          <a:gd name="connsiteY4" fmla="*/ 0 h 146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037" h="1468477">
                            <a:moveTo>
                              <a:pt x="0" y="0"/>
                            </a:moveTo>
                            <a:lnTo>
                              <a:pt x="453037" y="3175"/>
                            </a:lnTo>
                            <a:lnTo>
                              <a:pt x="426623" y="1416783"/>
                            </a:lnTo>
                            <a:lnTo>
                              <a:pt x="37152" y="1468477"/>
                            </a:lnTo>
                            <a:lnTo>
                              <a:pt x="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リーフォーム: 図形 298">
                        <a:extLst>
                          <a:ext uri="{FF2B5EF4-FFF2-40B4-BE49-F238E27FC236}">
                            <a16:creationId xmlns:a16="http://schemas.microsoft.com/office/drawing/2014/main" id="{6021F59D-F9F7-A596-E39B-A5CD4140A0C4}"/>
                          </a:ext>
                        </a:extLst>
                      </p:cNvPr>
                      <p:cNvSpPr/>
                      <p:nvPr/>
                    </p:nvSpPr>
                    <p:spPr>
                      <a:xfrm>
                        <a:off x="19823473" y="17494703"/>
                        <a:ext cx="498315" cy="1415703"/>
                      </a:xfrm>
                      <a:custGeom>
                        <a:avLst/>
                        <a:gdLst>
                          <a:gd name="connsiteX0" fmla="*/ 30736 w 437990"/>
                          <a:gd name="connsiteY0" fmla="*/ 0 h 1413862"/>
                          <a:gd name="connsiteX1" fmla="*/ 437990 w 437990"/>
                          <a:gd name="connsiteY1" fmla="*/ 30736 h 1413862"/>
                          <a:gd name="connsiteX2" fmla="*/ 384201 w 437990"/>
                          <a:gd name="connsiteY2" fmla="*/ 1406178 h 1413862"/>
                          <a:gd name="connsiteX3" fmla="*/ 0 w 437990"/>
                          <a:gd name="connsiteY3" fmla="*/ 1413862 h 1413862"/>
                          <a:gd name="connsiteX4" fmla="*/ 30736 w 437990"/>
                          <a:gd name="connsiteY4" fmla="*/ 0 h 1413862"/>
                          <a:gd name="connsiteX0" fmla="*/ 24386 w 431640"/>
                          <a:gd name="connsiteY0" fmla="*/ 0 h 1406178"/>
                          <a:gd name="connsiteX1" fmla="*/ 431640 w 431640"/>
                          <a:gd name="connsiteY1" fmla="*/ 30736 h 1406178"/>
                          <a:gd name="connsiteX2" fmla="*/ 377851 w 431640"/>
                          <a:gd name="connsiteY2" fmla="*/ 1406178 h 1406178"/>
                          <a:gd name="connsiteX3" fmla="*/ 0 w 431640"/>
                          <a:gd name="connsiteY3" fmla="*/ 1401162 h 1406178"/>
                          <a:gd name="connsiteX4" fmla="*/ 24386 w 431640"/>
                          <a:gd name="connsiteY4" fmla="*/ 0 h 1406178"/>
                          <a:gd name="connsiteX0" fmla="*/ 22799 w 431640"/>
                          <a:gd name="connsiteY0" fmla="*/ 0 h 1415703"/>
                          <a:gd name="connsiteX1" fmla="*/ 431640 w 431640"/>
                          <a:gd name="connsiteY1" fmla="*/ 40261 h 1415703"/>
                          <a:gd name="connsiteX2" fmla="*/ 377851 w 431640"/>
                          <a:gd name="connsiteY2" fmla="*/ 1415703 h 1415703"/>
                          <a:gd name="connsiteX3" fmla="*/ 0 w 431640"/>
                          <a:gd name="connsiteY3" fmla="*/ 1410687 h 1415703"/>
                          <a:gd name="connsiteX4" fmla="*/ 22799 w 431640"/>
                          <a:gd name="connsiteY4" fmla="*/ 0 h 1415703"/>
                          <a:gd name="connsiteX0" fmla="*/ 22799 w 498315"/>
                          <a:gd name="connsiteY0" fmla="*/ 0 h 1415703"/>
                          <a:gd name="connsiteX1" fmla="*/ 498315 w 498315"/>
                          <a:gd name="connsiteY1" fmla="*/ 27561 h 1415703"/>
                          <a:gd name="connsiteX2" fmla="*/ 377851 w 498315"/>
                          <a:gd name="connsiteY2" fmla="*/ 1415703 h 1415703"/>
                          <a:gd name="connsiteX3" fmla="*/ 0 w 498315"/>
                          <a:gd name="connsiteY3" fmla="*/ 1410687 h 1415703"/>
                          <a:gd name="connsiteX4" fmla="*/ 22799 w 498315"/>
                          <a:gd name="connsiteY4" fmla="*/ 0 h 1415703"/>
                          <a:gd name="connsiteX0" fmla="*/ 27562 w 498315"/>
                          <a:gd name="connsiteY0" fmla="*/ 0 h 1415703"/>
                          <a:gd name="connsiteX1" fmla="*/ 498315 w 498315"/>
                          <a:gd name="connsiteY1" fmla="*/ 27561 h 1415703"/>
                          <a:gd name="connsiteX2" fmla="*/ 377851 w 498315"/>
                          <a:gd name="connsiteY2" fmla="*/ 1415703 h 1415703"/>
                          <a:gd name="connsiteX3" fmla="*/ 0 w 498315"/>
                          <a:gd name="connsiteY3" fmla="*/ 1410687 h 1415703"/>
                          <a:gd name="connsiteX4" fmla="*/ 27562 w 498315"/>
                          <a:gd name="connsiteY4" fmla="*/ 0 h 1415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15" h="1415703">
                            <a:moveTo>
                              <a:pt x="27562" y="0"/>
                            </a:moveTo>
                            <a:lnTo>
                              <a:pt x="498315" y="27561"/>
                            </a:lnTo>
                            <a:lnTo>
                              <a:pt x="377851" y="1415703"/>
                            </a:lnTo>
                            <a:lnTo>
                              <a:pt x="0" y="1410687"/>
                            </a:lnTo>
                            <a:lnTo>
                              <a:pt x="2756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フリーフォーム: 図形 299">
                        <a:extLst>
                          <a:ext uri="{FF2B5EF4-FFF2-40B4-BE49-F238E27FC236}">
                            <a16:creationId xmlns:a16="http://schemas.microsoft.com/office/drawing/2014/main" id="{33B1EF27-951C-C161-D467-6B8AF27F7909}"/>
                          </a:ext>
                        </a:extLst>
                      </p:cNvPr>
                      <p:cNvSpPr/>
                      <p:nvPr/>
                    </p:nvSpPr>
                    <p:spPr>
                      <a:xfrm>
                        <a:off x="20285915" y="17532617"/>
                        <a:ext cx="566203" cy="1457552"/>
                      </a:xfrm>
                      <a:custGeom>
                        <a:avLst/>
                        <a:gdLst>
                          <a:gd name="connsiteX0" fmla="*/ 53788 w 545566"/>
                          <a:gd name="connsiteY0" fmla="*/ 0 h 1436914"/>
                          <a:gd name="connsiteX1" fmla="*/ 545566 w 545566"/>
                          <a:gd name="connsiteY1" fmla="*/ 61472 h 1436914"/>
                          <a:gd name="connsiteX2" fmla="*/ 315045 w 545566"/>
                          <a:gd name="connsiteY2" fmla="*/ 1436914 h 1436914"/>
                          <a:gd name="connsiteX3" fmla="*/ 0 w 545566"/>
                          <a:gd name="connsiteY3" fmla="*/ 1360074 h 1436914"/>
                          <a:gd name="connsiteX4" fmla="*/ 53788 w 545566"/>
                          <a:gd name="connsiteY4" fmla="*/ 0 h 1436914"/>
                          <a:gd name="connsiteX0" fmla="*/ 53788 w 520166"/>
                          <a:gd name="connsiteY0" fmla="*/ 0 h 1436914"/>
                          <a:gd name="connsiteX1" fmla="*/ 520166 w 520166"/>
                          <a:gd name="connsiteY1" fmla="*/ 36072 h 1436914"/>
                          <a:gd name="connsiteX2" fmla="*/ 315045 w 520166"/>
                          <a:gd name="connsiteY2" fmla="*/ 1436914 h 1436914"/>
                          <a:gd name="connsiteX3" fmla="*/ 0 w 520166"/>
                          <a:gd name="connsiteY3" fmla="*/ 1360074 h 1436914"/>
                          <a:gd name="connsiteX4" fmla="*/ 53788 w 520166"/>
                          <a:gd name="connsiteY4" fmla="*/ 0 h 1436914"/>
                          <a:gd name="connsiteX0" fmla="*/ 61726 w 520166"/>
                          <a:gd name="connsiteY0" fmla="*/ 0 h 1462314"/>
                          <a:gd name="connsiteX1" fmla="*/ 520166 w 520166"/>
                          <a:gd name="connsiteY1" fmla="*/ 61472 h 1462314"/>
                          <a:gd name="connsiteX2" fmla="*/ 315045 w 520166"/>
                          <a:gd name="connsiteY2" fmla="*/ 1462314 h 1462314"/>
                          <a:gd name="connsiteX3" fmla="*/ 0 w 520166"/>
                          <a:gd name="connsiteY3" fmla="*/ 1385474 h 1462314"/>
                          <a:gd name="connsiteX4" fmla="*/ 61726 w 520166"/>
                          <a:gd name="connsiteY4" fmla="*/ 0 h 1462314"/>
                          <a:gd name="connsiteX0" fmla="*/ 61726 w 520166"/>
                          <a:gd name="connsiteY0" fmla="*/ 0 h 1457552"/>
                          <a:gd name="connsiteX1" fmla="*/ 520166 w 520166"/>
                          <a:gd name="connsiteY1" fmla="*/ 61472 h 1457552"/>
                          <a:gd name="connsiteX2" fmla="*/ 327745 w 520166"/>
                          <a:gd name="connsiteY2" fmla="*/ 1457552 h 1457552"/>
                          <a:gd name="connsiteX3" fmla="*/ 0 w 520166"/>
                          <a:gd name="connsiteY3" fmla="*/ 1385474 h 1457552"/>
                          <a:gd name="connsiteX4" fmla="*/ 61726 w 520166"/>
                          <a:gd name="connsiteY4" fmla="*/ 0 h 1457552"/>
                          <a:gd name="connsiteX0" fmla="*/ 107763 w 566203"/>
                          <a:gd name="connsiteY0" fmla="*/ 0 h 1457552"/>
                          <a:gd name="connsiteX1" fmla="*/ 566203 w 566203"/>
                          <a:gd name="connsiteY1" fmla="*/ 61472 h 1457552"/>
                          <a:gd name="connsiteX2" fmla="*/ 373782 w 566203"/>
                          <a:gd name="connsiteY2" fmla="*/ 1457552 h 1457552"/>
                          <a:gd name="connsiteX3" fmla="*/ 0 w 566203"/>
                          <a:gd name="connsiteY3" fmla="*/ 1387061 h 1457552"/>
                          <a:gd name="connsiteX4" fmla="*/ 107763 w 566203"/>
                          <a:gd name="connsiteY4" fmla="*/ 0 h 145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203" h="1457552">
                            <a:moveTo>
                              <a:pt x="107763" y="0"/>
                            </a:moveTo>
                            <a:lnTo>
                              <a:pt x="566203" y="61472"/>
                            </a:lnTo>
                            <a:lnTo>
                              <a:pt x="373782" y="1457552"/>
                            </a:lnTo>
                            <a:lnTo>
                              <a:pt x="0" y="1387061"/>
                            </a:lnTo>
                            <a:lnTo>
                              <a:pt x="10776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フリーフォーム: 図形 300">
                        <a:extLst>
                          <a:ext uri="{FF2B5EF4-FFF2-40B4-BE49-F238E27FC236}">
                            <a16:creationId xmlns:a16="http://schemas.microsoft.com/office/drawing/2014/main" id="{084EC07D-8B41-DF9E-40F2-EFC74A923A11}"/>
                          </a:ext>
                        </a:extLst>
                      </p:cNvPr>
                      <p:cNvSpPr/>
                      <p:nvPr/>
                    </p:nvSpPr>
                    <p:spPr>
                      <a:xfrm>
                        <a:off x="20756670" y="17006861"/>
                        <a:ext cx="890334" cy="2154264"/>
                      </a:xfrm>
                      <a:custGeom>
                        <a:avLst/>
                        <a:gdLst>
                          <a:gd name="connsiteX0" fmla="*/ 361149 w 922084"/>
                          <a:gd name="connsiteY0" fmla="*/ 0 h 2213002"/>
                          <a:gd name="connsiteX1" fmla="*/ 660827 w 922084"/>
                          <a:gd name="connsiteY1" fmla="*/ 130629 h 2213002"/>
                          <a:gd name="connsiteX2" fmla="*/ 922084 w 922084"/>
                          <a:gd name="connsiteY2" fmla="*/ 822192 h 2213002"/>
                          <a:gd name="connsiteX3" fmla="*/ 499462 w 922084"/>
                          <a:gd name="connsiteY3" fmla="*/ 2213002 h 2213002"/>
                          <a:gd name="connsiteX4" fmla="*/ 0 w 922084"/>
                          <a:gd name="connsiteY4" fmla="*/ 2074689 h 2213002"/>
                          <a:gd name="connsiteX5" fmla="*/ 230521 w 922084"/>
                          <a:gd name="connsiteY5" fmla="*/ 491778 h 2213002"/>
                          <a:gd name="connsiteX6" fmla="*/ 361149 w 922084"/>
                          <a:gd name="connsiteY6" fmla="*/ 0 h 2213002"/>
                          <a:gd name="connsiteX0" fmla="*/ 380199 w 922084"/>
                          <a:gd name="connsiteY0" fmla="*/ 0 h 2195539"/>
                          <a:gd name="connsiteX1" fmla="*/ 660827 w 922084"/>
                          <a:gd name="connsiteY1" fmla="*/ 113166 h 2195539"/>
                          <a:gd name="connsiteX2" fmla="*/ 922084 w 922084"/>
                          <a:gd name="connsiteY2" fmla="*/ 804729 h 2195539"/>
                          <a:gd name="connsiteX3" fmla="*/ 499462 w 922084"/>
                          <a:gd name="connsiteY3" fmla="*/ 2195539 h 2195539"/>
                          <a:gd name="connsiteX4" fmla="*/ 0 w 922084"/>
                          <a:gd name="connsiteY4" fmla="*/ 2057226 h 2195539"/>
                          <a:gd name="connsiteX5" fmla="*/ 230521 w 922084"/>
                          <a:gd name="connsiteY5" fmla="*/ 474315 h 2195539"/>
                          <a:gd name="connsiteX6" fmla="*/ 380199 w 922084"/>
                          <a:gd name="connsiteY6" fmla="*/ 0 h 2195539"/>
                          <a:gd name="connsiteX0" fmla="*/ 380199 w 922084"/>
                          <a:gd name="connsiteY0" fmla="*/ 0 h 2195539"/>
                          <a:gd name="connsiteX1" fmla="*/ 703690 w 922084"/>
                          <a:gd name="connsiteY1" fmla="*/ 98879 h 2195539"/>
                          <a:gd name="connsiteX2" fmla="*/ 922084 w 922084"/>
                          <a:gd name="connsiteY2" fmla="*/ 804729 h 2195539"/>
                          <a:gd name="connsiteX3" fmla="*/ 499462 w 922084"/>
                          <a:gd name="connsiteY3" fmla="*/ 2195539 h 2195539"/>
                          <a:gd name="connsiteX4" fmla="*/ 0 w 922084"/>
                          <a:gd name="connsiteY4" fmla="*/ 2057226 h 2195539"/>
                          <a:gd name="connsiteX5" fmla="*/ 230521 w 922084"/>
                          <a:gd name="connsiteY5" fmla="*/ 474315 h 2195539"/>
                          <a:gd name="connsiteX6" fmla="*/ 380199 w 922084"/>
                          <a:gd name="connsiteY6" fmla="*/ 0 h 2195539"/>
                          <a:gd name="connsiteX0" fmla="*/ 380199 w 907796"/>
                          <a:gd name="connsiteY0" fmla="*/ 0 h 2195539"/>
                          <a:gd name="connsiteX1" fmla="*/ 703690 w 907796"/>
                          <a:gd name="connsiteY1" fmla="*/ 98879 h 2195539"/>
                          <a:gd name="connsiteX2" fmla="*/ 907796 w 907796"/>
                          <a:gd name="connsiteY2" fmla="*/ 782504 h 2195539"/>
                          <a:gd name="connsiteX3" fmla="*/ 499462 w 907796"/>
                          <a:gd name="connsiteY3" fmla="*/ 2195539 h 2195539"/>
                          <a:gd name="connsiteX4" fmla="*/ 0 w 907796"/>
                          <a:gd name="connsiteY4" fmla="*/ 2057226 h 2195539"/>
                          <a:gd name="connsiteX5" fmla="*/ 230521 w 907796"/>
                          <a:gd name="connsiteY5" fmla="*/ 474315 h 2195539"/>
                          <a:gd name="connsiteX6" fmla="*/ 380199 w 907796"/>
                          <a:gd name="connsiteY6" fmla="*/ 0 h 2195539"/>
                          <a:gd name="connsiteX0" fmla="*/ 380199 w 907796"/>
                          <a:gd name="connsiteY0" fmla="*/ 0 h 2195539"/>
                          <a:gd name="connsiteX1" fmla="*/ 703690 w 907796"/>
                          <a:gd name="connsiteY1" fmla="*/ 98879 h 2195539"/>
                          <a:gd name="connsiteX2" fmla="*/ 907796 w 907796"/>
                          <a:gd name="connsiteY2" fmla="*/ 782504 h 2195539"/>
                          <a:gd name="connsiteX3" fmla="*/ 499462 w 907796"/>
                          <a:gd name="connsiteY3" fmla="*/ 2195539 h 2195539"/>
                          <a:gd name="connsiteX4" fmla="*/ 0 w 907796"/>
                          <a:gd name="connsiteY4" fmla="*/ 2057226 h 2195539"/>
                          <a:gd name="connsiteX5" fmla="*/ 220996 w 907796"/>
                          <a:gd name="connsiteY5" fmla="*/ 494953 h 2195539"/>
                          <a:gd name="connsiteX6" fmla="*/ 380199 w 907796"/>
                          <a:gd name="connsiteY6" fmla="*/ 0 h 2195539"/>
                          <a:gd name="connsiteX0" fmla="*/ 380199 w 907796"/>
                          <a:gd name="connsiteY0" fmla="*/ 0 h 2154264"/>
                          <a:gd name="connsiteX1" fmla="*/ 703690 w 907796"/>
                          <a:gd name="connsiteY1" fmla="*/ 98879 h 2154264"/>
                          <a:gd name="connsiteX2" fmla="*/ 907796 w 907796"/>
                          <a:gd name="connsiteY2" fmla="*/ 782504 h 2154264"/>
                          <a:gd name="connsiteX3" fmla="*/ 523274 w 907796"/>
                          <a:gd name="connsiteY3" fmla="*/ 2154264 h 2154264"/>
                          <a:gd name="connsiteX4" fmla="*/ 0 w 907796"/>
                          <a:gd name="connsiteY4" fmla="*/ 2057226 h 2154264"/>
                          <a:gd name="connsiteX5" fmla="*/ 220996 w 907796"/>
                          <a:gd name="connsiteY5" fmla="*/ 494953 h 2154264"/>
                          <a:gd name="connsiteX6" fmla="*/ 380199 w 907796"/>
                          <a:gd name="connsiteY6" fmla="*/ 0 h 2154264"/>
                          <a:gd name="connsiteX0" fmla="*/ 365912 w 893509"/>
                          <a:gd name="connsiteY0" fmla="*/ 0 h 2154264"/>
                          <a:gd name="connsiteX1" fmla="*/ 689403 w 893509"/>
                          <a:gd name="connsiteY1" fmla="*/ 98879 h 2154264"/>
                          <a:gd name="connsiteX2" fmla="*/ 893509 w 893509"/>
                          <a:gd name="connsiteY2" fmla="*/ 782504 h 2154264"/>
                          <a:gd name="connsiteX3" fmla="*/ 508987 w 893509"/>
                          <a:gd name="connsiteY3" fmla="*/ 2154264 h 2154264"/>
                          <a:gd name="connsiteX4" fmla="*/ 0 w 893509"/>
                          <a:gd name="connsiteY4" fmla="*/ 1998489 h 2154264"/>
                          <a:gd name="connsiteX5" fmla="*/ 206709 w 893509"/>
                          <a:gd name="connsiteY5" fmla="*/ 494953 h 2154264"/>
                          <a:gd name="connsiteX6" fmla="*/ 365912 w 893509"/>
                          <a:gd name="connsiteY6" fmla="*/ 0 h 2154264"/>
                          <a:gd name="connsiteX0" fmla="*/ 362737 w 890334"/>
                          <a:gd name="connsiteY0" fmla="*/ 0 h 2154264"/>
                          <a:gd name="connsiteX1" fmla="*/ 686228 w 890334"/>
                          <a:gd name="connsiteY1" fmla="*/ 98879 h 2154264"/>
                          <a:gd name="connsiteX2" fmla="*/ 890334 w 890334"/>
                          <a:gd name="connsiteY2" fmla="*/ 782504 h 2154264"/>
                          <a:gd name="connsiteX3" fmla="*/ 505812 w 890334"/>
                          <a:gd name="connsiteY3" fmla="*/ 2154264 h 2154264"/>
                          <a:gd name="connsiteX4" fmla="*/ 0 w 890334"/>
                          <a:gd name="connsiteY4" fmla="*/ 2000077 h 2154264"/>
                          <a:gd name="connsiteX5" fmla="*/ 203534 w 890334"/>
                          <a:gd name="connsiteY5" fmla="*/ 494953 h 2154264"/>
                          <a:gd name="connsiteX6" fmla="*/ 362737 w 890334"/>
                          <a:gd name="connsiteY6" fmla="*/ 0 h 21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334" h="2154264">
                            <a:moveTo>
                              <a:pt x="362737" y="0"/>
                            </a:moveTo>
                            <a:lnTo>
                              <a:pt x="686228" y="98879"/>
                            </a:lnTo>
                            <a:lnTo>
                              <a:pt x="890334" y="782504"/>
                            </a:lnTo>
                            <a:lnTo>
                              <a:pt x="505812" y="2154264"/>
                            </a:lnTo>
                            <a:lnTo>
                              <a:pt x="0" y="2000077"/>
                            </a:lnTo>
                            <a:lnTo>
                              <a:pt x="203534" y="494953"/>
                            </a:lnTo>
                            <a:lnTo>
                              <a:pt x="36273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a:extLst>
                          <a:ext uri="{FF2B5EF4-FFF2-40B4-BE49-F238E27FC236}">
                            <a16:creationId xmlns:a16="http://schemas.microsoft.com/office/drawing/2014/main" id="{DC09C4E4-577F-A44E-51F5-307A90B357AE}"/>
                          </a:ext>
                        </a:extLst>
                      </p:cNvPr>
                      <p:cNvSpPr/>
                      <p:nvPr/>
                    </p:nvSpPr>
                    <p:spPr>
                      <a:xfrm rot="-600000">
                        <a:off x="22430117" y="17756162"/>
                        <a:ext cx="252909" cy="4854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リーフォーム: 図形 302">
                        <a:extLst>
                          <a:ext uri="{FF2B5EF4-FFF2-40B4-BE49-F238E27FC236}">
                            <a16:creationId xmlns:a16="http://schemas.microsoft.com/office/drawing/2014/main" id="{5E140C36-6B6C-0AAD-EA79-535641E0857D}"/>
                          </a:ext>
                        </a:extLst>
                      </p:cNvPr>
                      <p:cNvSpPr/>
                      <p:nvPr/>
                    </p:nvSpPr>
                    <p:spPr>
                      <a:xfrm>
                        <a:off x="21812865" y="17904542"/>
                        <a:ext cx="634180" cy="993058"/>
                      </a:xfrm>
                      <a:custGeom>
                        <a:avLst/>
                        <a:gdLst>
                          <a:gd name="connsiteX0" fmla="*/ 260554 w 634180"/>
                          <a:gd name="connsiteY0" fmla="*/ 0 h 993058"/>
                          <a:gd name="connsiteX1" fmla="*/ 473587 w 634180"/>
                          <a:gd name="connsiteY1" fmla="*/ 57355 h 993058"/>
                          <a:gd name="connsiteX2" fmla="*/ 326103 w 634180"/>
                          <a:gd name="connsiteY2" fmla="*/ 616155 h 993058"/>
                          <a:gd name="connsiteX3" fmla="*/ 281858 w 634180"/>
                          <a:gd name="connsiteY3" fmla="*/ 604684 h 993058"/>
                          <a:gd name="connsiteX4" fmla="*/ 263832 w 634180"/>
                          <a:gd name="connsiteY4" fmla="*/ 657123 h 993058"/>
                          <a:gd name="connsiteX5" fmla="*/ 634180 w 634180"/>
                          <a:gd name="connsiteY5" fmla="*/ 752168 h 993058"/>
                          <a:gd name="connsiteX6" fmla="*/ 576825 w 634180"/>
                          <a:gd name="connsiteY6" fmla="*/ 975032 h 993058"/>
                          <a:gd name="connsiteX7" fmla="*/ 465393 w 634180"/>
                          <a:gd name="connsiteY7" fmla="*/ 948813 h 993058"/>
                          <a:gd name="connsiteX8" fmla="*/ 445729 w 634180"/>
                          <a:gd name="connsiteY8" fmla="*/ 993058 h 993058"/>
                          <a:gd name="connsiteX9" fmla="*/ 0 w 634180"/>
                          <a:gd name="connsiteY9" fmla="*/ 888181 h 993058"/>
                          <a:gd name="connsiteX10" fmla="*/ 63909 w 634180"/>
                          <a:gd name="connsiteY10" fmla="*/ 658761 h 993058"/>
                          <a:gd name="connsiteX11" fmla="*/ 116348 w 634180"/>
                          <a:gd name="connsiteY11" fmla="*/ 686619 h 993058"/>
                          <a:gd name="connsiteX12" fmla="*/ 149122 w 634180"/>
                          <a:gd name="connsiteY12" fmla="*/ 668593 h 993058"/>
                          <a:gd name="connsiteX13" fmla="*/ 149122 w 634180"/>
                          <a:gd name="connsiteY13" fmla="*/ 627626 h 993058"/>
                          <a:gd name="connsiteX14" fmla="*/ 198283 w 634180"/>
                          <a:gd name="connsiteY14" fmla="*/ 639097 h 993058"/>
                          <a:gd name="connsiteX15" fmla="*/ 217948 w 634180"/>
                          <a:gd name="connsiteY15" fmla="*/ 586658 h 993058"/>
                          <a:gd name="connsiteX16" fmla="*/ 121264 w 634180"/>
                          <a:gd name="connsiteY16" fmla="*/ 560439 h 993058"/>
                          <a:gd name="connsiteX17" fmla="*/ 260554 w 634180"/>
                          <a:gd name="connsiteY17" fmla="*/ 0 h 99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4180" h="993058">
                            <a:moveTo>
                              <a:pt x="260554" y="0"/>
                            </a:moveTo>
                            <a:lnTo>
                              <a:pt x="473587" y="57355"/>
                            </a:lnTo>
                            <a:lnTo>
                              <a:pt x="326103" y="616155"/>
                            </a:lnTo>
                            <a:lnTo>
                              <a:pt x="281858" y="604684"/>
                            </a:lnTo>
                            <a:lnTo>
                              <a:pt x="263832" y="657123"/>
                            </a:lnTo>
                            <a:lnTo>
                              <a:pt x="634180" y="752168"/>
                            </a:lnTo>
                            <a:lnTo>
                              <a:pt x="576825" y="975032"/>
                            </a:lnTo>
                            <a:lnTo>
                              <a:pt x="465393" y="948813"/>
                            </a:lnTo>
                            <a:lnTo>
                              <a:pt x="445729" y="993058"/>
                            </a:lnTo>
                            <a:lnTo>
                              <a:pt x="0" y="888181"/>
                            </a:lnTo>
                            <a:lnTo>
                              <a:pt x="63909" y="658761"/>
                            </a:lnTo>
                            <a:lnTo>
                              <a:pt x="116348" y="686619"/>
                            </a:lnTo>
                            <a:lnTo>
                              <a:pt x="149122" y="668593"/>
                            </a:lnTo>
                            <a:lnTo>
                              <a:pt x="149122" y="627626"/>
                            </a:lnTo>
                            <a:lnTo>
                              <a:pt x="198283" y="639097"/>
                            </a:lnTo>
                            <a:lnTo>
                              <a:pt x="217948" y="586658"/>
                            </a:lnTo>
                            <a:lnTo>
                              <a:pt x="121264" y="560439"/>
                            </a:lnTo>
                            <a:lnTo>
                              <a:pt x="26055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フリーフォーム: 図形 303">
                        <a:extLst>
                          <a:ext uri="{FF2B5EF4-FFF2-40B4-BE49-F238E27FC236}">
                            <a16:creationId xmlns:a16="http://schemas.microsoft.com/office/drawing/2014/main" id="{C87D28DA-C95A-E833-1497-F45B5D367FAB}"/>
                          </a:ext>
                        </a:extLst>
                      </p:cNvPr>
                      <p:cNvSpPr/>
                      <p:nvPr/>
                    </p:nvSpPr>
                    <p:spPr>
                      <a:xfrm>
                        <a:off x="21315716" y="17666059"/>
                        <a:ext cx="926053" cy="1893849"/>
                      </a:xfrm>
                      <a:custGeom>
                        <a:avLst/>
                        <a:gdLst>
                          <a:gd name="connsiteX0" fmla="*/ 433137 w 895890"/>
                          <a:gd name="connsiteY0" fmla="*/ 0 h 1895436"/>
                          <a:gd name="connsiteX1" fmla="*/ 603430 w 895890"/>
                          <a:gd name="connsiteY1" fmla="*/ 55530 h 1895436"/>
                          <a:gd name="connsiteX2" fmla="*/ 566410 w 895890"/>
                          <a:gd name="connsiteY2" fmla="*/ 144379 h 1895436"/>
                          <a:gd name="connsiteX3" fmla="*/ 636748 w 895890"/>
                          <a:gd name="connsiteY3" fmla="*/ 162889 h 1895436"/>
                          <a:gd name="connsiteX4" fmla="*/ 570112 w 895890"/>
                          <a:gd name="connsiteY4" fmla="*/ 5812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307268 w 895890"/>
                          <a:gd name="connsiteY27" fmla="*/ 473859 h 1895436"/>
                          <a:gd name="connsiteX28" fmla="*/ 351692 w 895890"/>
                          <a:gd name="connsiteY28" fmla="*/ 229525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66410 w 895890"/>
                          <a:gd name="connsiteY2" fmla="*/ 144379 h 1895436"/>
                          <a:gd name="connsiteX3" fmla="*/ 636748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307268 w 895890"/>
                          <a:gd name="connsiteY27" fmla="*/ 473859 h 1895436"/>
                          <a:gd name="connsiteX28" fmla="*/ 351692 w 895890"/>
                          <a:gd name="connsiteY28" fmla="*/ 229525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66410 w 895890"/>
                          <a:gd name="connsiteY2" fmla="*/ 144379 h 1895436"/>
                          <a:gd name="connsiteX3" fmla="*/ 647861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307268 w 895890"/>
                          <a:gd name="connsiteY27" fmla="*/ 473859 h 1895436"/>
                          <a:gd name="connsiteX28" fmla="*/ 351692 w 895890"/>
                          <a:gd name="connsiteY28" fmla="*/ 229525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307268 w 895890"/>
                          <a:gd name="connsiteY27" fmla="*/ 473859 h 1895436"/>
                          <a:gd name="connsiteX28" fmla="*/ 351692 w 895890"/>
                          <a:gd name="connsiteY28" fmla="*/ 229525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307268 w 895890"/>
                          <a:gd name="connsiteY27" fmla="*/ 473859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304093 w 895890"/>
                          <a:gd name="connsiteY27" fmla="*/ 480209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8374 w 895890"/>
                          <a:gd name="connsiteY26" fmla="*/ 514581 h 1895436"/>
                          <a:gd name="connsiteX27" fmla="*/ 292980 w 895890"/>
                          <a:gd name="connsiteY27" fmla="*/ 491322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3475 w 895890"/>
                          <a:gd name="connsiteY5" fmla="*/ 573814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5199 w 895890"/>
                          <a:gd name="connsiteY26" fmla="*/ 514581 h 1895436"/>
                          <a:gd name="connsiteX27" fmla="*/ 292980 w 895890"/>
                          <a:gd name="connsiteY27" fmla="*/ 491322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8237 w 895890"/>
                          <a:gd name="connsiteY5" fmla="*/ 564289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99955 w 895890"/>
                          <a:gd name="connsiteY25" fmla="*/ 1340133 h 1895436"/>
                          <a:gd name="connsiteX26" fmla="*/ 315199 w 895890"/>
                          <a:gd name="connsiteY26" fmla="*/ 514581 h 1895436"/>
                          <a:gd name="connsiteX27" fmla="*/ 292980 w 895890"/>
                          <a:gd name="connsiteY27" fmla="*/ 491322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8237 w 895890"/>
                          <a:gd name="connsiteY5" fmla="*/ 564289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47537 h 1895436"/>
                          <a:gd name="connsiteX25" fmla="*/ 82492 w 895890"/>
                          <a:gd name="connsiteY25" fmla="*/ 1335370 h 1895436"/>
                          <a:gd name="connsiteX26" fmla="*/ 315199 w 895890"/>
                          <a:gd name="connsiteY26" fmla="*/ 514581 h 1895436"/>
                          <a:gd name="connsiteX27" fmla="*/ 292980 w 895890"/>
                          <a:gd name="connsiteY27" fmla="*/ 491322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33137 w 895890"/>
                          <a:gd name="connsiteY0" fmla="*/ 0 h 1895436"/>
                          <a:gd name="connsiteX1" fmla="*/ 603430 w 895890"/>
                          <a:gd name="connsiteY1" fmla="*/ 55530 h 1895436"/>
                          <a:gd name="connsiteX2" fmla="*/ 572760 w 895890"/>
                          <a:gd name="connsiteY2" fmla="*/ 153904 h 1895436"/>
                          <a:gd name="connsiteX3" fmla="*/ 647861 w 895890"/>
                          <a:gd name="connsiteY3" fmla="*/ 162889 h 1895436"/>
                          <a:gd name="connsiteX4" fmla="*/ 544712 w 895890"/>
                          <a:gd name="connsiteY4" fmla="*/ 568518 h 1895436"/>
                          <a:gd name="connsiteX5" fmla="*/ 508237 w 895890"/>
                          <a:gd name="connsiteY5" fmla="*/ 564289 h 1895436"/>
                          <a:gd name="connsiteX6" fmla="*/ 314672 w 895890"/>
                          <a:gd name="connsiteY6" fmla="*/ 1332729 h 1895436"/>
                          <a:gd name="connsiteX7" fmla="*/ 895890 w 895890"/>
                          <a:gd name="connsiteY7" fmla="*/ 1473406 h 1895436"/>
                          <a:gd name="connsiteX8" fmla="*/ 829253 w 895890"/>
                          <a:gd name="connsiteY8" fmla="*/ 1580764 h 1895436"/>
                          <a:gd name="connsiteX9" fmla="*/ 862572 w 895890"/>
                          <a:gd name="connsiteY9" fmla="*/ 1599274 h 1895436"/>
                          <a:gd name="connsiteX10" fmla="*/ 784829 w 895890"/>
                          <a:gd name="connsiteY10" fmla="*/ 1736249 h 1895436"/>
                          <a:gd name="connsiteX11" fmla="*/ 795935 w 895890"/>
                          <a:gd name="connsiteY11" fmla="*/ 1739951 h 1895436"/>
                          <a:gd name="connsiteX12" fmla="*/ 740405 w 895890"/>
                          <a:gd name="connsiteY12" fmla="*/ 1895436 h 1895436"/>
                          <a:gd name="connsiteX13" fmla="*/ 584920 w 895890"/>
                          <a:gd name="connsiteY13" fmla="*/ 1869522 h 1895436"/>
                          <a:gd name="connsiteX14" fmla="*/ 592324 w 895890"/>
                          <a:gd name="connsiteY14" fmla="*/ 1836204 h 1895436"/>
                          <a:gd name="connsiteX15" fmla="*/ 503475 w 895890"/>
                          <a:gd name="connsiteY15" fmla="*/ 1813992 h 1895436"/>
                          <a:gd name="connsiteX16" fmla="*/ 503475 w 895890"/>
                          <a:gd name="connsiteY16" fmla="*/ 1813992 h 1895436"/>
                          <a:gd name="connsiteX17" fmla="*/ 366500 w 895890"/>
                          <a:gd name="connsiteY17" fmla="*/ 1806588 h 1895436"/>
                          <a:gd name="connsiteX18" fmla="*/ 381308 w 895890"/>
                          <a:gd name="connsiteY18" fmla="*/ 1780674 h 1895436"/>
                          <a:gd name="connsiteX19" fmla="*/ 307268 w 895890"/>
                          <a:gd name="connsiteY19" fmla="*/ 1754759 h 1895436"/>
                          <a:gd name="connsiteX20" fmla="*/ 244334 w 895890"/>
                          <a:gd name="connsiteY20" fmla="*/ 1754759 h 1895436"/>
                          <a:gd name="connsiteX21" fmla="*/ 114763 w 895890"/>
                          <a:gd name="connsiteY21" fmla="*/ 1728845 h 1895436"/>
                          <a:gd name="connsiteX22" fmla="*/ 155485 w 895890"/>
                          <a:gd name="connsiteY22" fmla="*/ 1665911 h 1895436"/>
                          <a:gd name="connsiteX23" fmla="*/ 0 w 895890"/>
                          <a:gd name="connsiteY23" fmla="*/ 1639997 h 1895436"/>
                          <a:gd name="connsiteX24" fmla="*/ 55530 w 895890"/>
                          <a:gd name="connsiteY24" fmla="*/ 1339599 h 1895436"/>
                          <a:gd name="connsiteX25" fmla="*/ 82492 w 895890"/>
                          <a:gd name="connsiteY25" fmla="*/ 1335370 h 1895436"/>
                          <a:gd name="connsiteX26" fmla="*/ 315199 w 895890"/>
                          <a:gd name="connsiteY26" fmla="*/ 514581 h 1895436"/>
                          <a:gd name="connsiteX27" fmla="*/ 292980 w 895890"/>
                          <a:gd name="connsiteY27" fmla="*/ 491322 h 1895436"/>
                          <a:gd name="connsiteX28" fmla="*/ 365980 w 895890"/>
                          <a:gd name="connsiteY28" fmla="*/ 243813 h 1895436"/>
                          <a:gd name="connsiteX29" fmla="*/ 392415 w 895890"/>
                          <a:gd name="connsiteY29" fmla="*/ 222121 h 1895436"/>
                          <a:gd name="connsiteX30" fmla="*/ 433137 w 89589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33722 w 914940"/>
                          <a:gd name="connsiteY6" fmla="*/ 1332729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26318 w 914940"/>
                          <a:gd name="connsiteY19" fmla="*/ 1754759 h 1895436"/>
                          <a:gd name="connsiteX20" fmla="*/ 263384 w 914940"/>
                          <a:gd name="connsiteY20" fmla="*/ 1754759 h 1895436"/>
                          <a:gd name="connsiteX21" fmla="*/ 133813 w 914940"/>
                          <a:gd name="connsiteY21" fmla="*/ 1728845 h 1895436"/>
                          <a:gd name="connsiteX22" fmla="*/ 174535 w 914940"/>
                          <a:gd name="connsiteY22" fmla="*/ 1665911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33722 w 914940"/>
                          <a:gd name="connsiteY6" fmla="*/ 1332729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26318 w 914940"/>
                          <a:gd name="connsiteY19" fmla="*/ 1754759 h 1895436"/>
                          <a:gd name="connsiteX20" fmla="*/ 263384 w 914940"/>
                          <a:gd name="connsiteY20" fmla="*/ 1754759 h 1895436"/>
                          <a:gd name="connsiteX21" fmla="*/ 133813 w 914940"/>
                          <a:gd name="connsiteY21" fmla="*/ 1728845 h 1895436"/>
                          <a:gd name="connsiteX22" fmla="*/ 158660 w 914940"/>
                          <a:gd name="connsiteY22" fmla="*/ 1672261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33722 w 914940"/>
                          <a:gd name="connsiteY6" fmla="*/ 1332729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26318 w 914940"/>
                          <a:gd name="connsiteY19" fmla="*/ 1754759 h 1895436"/>
                          <a:gd name="connsiteX20" fmla="*/ 263384 w 914940"/>
                          <a:gd name="connsiteY20" fmla="*/ 1754759 h 1895436"/>
                          <a:gd name="connsiteX21" fmla="*/ 133813 w 914940"/>
                          <a:gd name="connsiteY21" fmla="*/ 1728845 h 1895436"/>
                          <a:gd name="connsiteX22" fmla="*/ 152310 w 914940"/>
                          <a:gd name="connsiteY22" fmla="*/ 1673849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33722 w 914940"/>
                          <a:gd name="connsiteY6" fmla="*/ 1332729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26318 w 914940"/>
                          <a:gd name="connsiteY19" fmla="*/ 1754759 h 1895436"/>
                          <a:gd name="connsiteX20" fmla="*/ 263384 w 914940"/>
                          <a:gd name="connsiteY20" fmla="*/ 1754759 h 1895436"/>
                          <a:gd name="connsiteX21" fmla="*/ 140163 w 914940"/>
                          <a:gd name="connsiteY21" fmla="*/ 1725670 h 1895436"/>
                          <a:gd name="connsiteX22" fmla="*/ 152310 w 914940"/>
                          <a:gd name="connsiteY22" fmla="*/ 1673849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33722 w 914940"/>
                          <a:gd name="connsiteY6" fmla="*/ 1332729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26318 w 914940"/>
                          <a:gd name="connsiteY19" fmla="*/ 1754759 h 1895436"/>
                          <a:gd name="connsiteX20" fmla="*/ 263384 w 914940"/>
                          <a:gd name="connsiteY20" fmla="*/ 1761109 h 1895436"/>
                          <a:gd name="connsiteX21" fmla="*/ 140163 w 914940"/>
                          <a:gd name="connsiteY21" fmla="*/ 1725670 h 1895436"/>
                          <a:gd name="connsiteX22" fmla="*/ 152310 w 914940"/>
                          <a:gd name="connsiteY22" fmla="*/ 1673849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33722 w 914940"/>
                          <a:gd name="connsiteY6" fmla="*/ 1332729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12031 w 914940"/>
                          <a:gd name="connsiteY19" fmla="*/ 1753171 h 1895436"/>
                          <a:gd name="connsiteX20" fmla="*/ 263384 w 914940"/>
                          <a:gd name="connsiteY20" fmla="*/ 1761109 h 1895436"/>
                          <a:gd name="connsiteX21" fmla="*/ 140163 w 914940"/>
                          <a:gd name="connsiteY21" fmla="*/ 1725670 h 1895436"/>
                          <a:gd name="connsiteX22" fmla="*/ 152310 w 914940"/>
                          <a:gd name="connsiteY22" fmla="*/ 1673849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14940"/>
                          <a:gd name="connsiteY0" fmla="*/ 0 h 1895436"/>
                          <a:gd name="connsiteX1" fmla="*/ 622480 w 914940"/>
                          <a:gd name="connsiteY1" fmla="*/ 55530 h 1895436"/>
                          <a:gd name="connsiteX2" fmla="*/ 591810 w 914940"/>
                          <a:gd name="connsiteY2" fmla="*/ 153904 h 1895436"/>
                          <a:gd name="connsiteX3" fmla="*/ 666911 w 914940"/>
                          <a:gd name="connsiteY3" fmla="*/ 162889 h 1895436"/>
                          <a:gd name="connsiteX4" fmla="*/ 563762 w 914940"/>
                          <a:gd name="connsiteY4" fmla="*/ 568518 h 1895436"/>
                          <a:gd name="connsiteX5" fmla="*/ 527287 w 914940"/>
                          <a:gd name="connsiteY5" fmla="*/ 564289 h 1895436"/>
                          <a:gd name="connsiteX6" fmla="*/ 324197 w 914940"/>
                          <a:gd name="connsiteY6" fmla="*/ 1321616 h 1895436"/>
                          <a:gd name="connsiteX7" fmla="*/ 914940 w 914940"/>
                          <a:gd name="connsiteY7" fmla="*/ 1473406 h 1895436"/>
                          <a:gd name="connsiteX8" fmla="*/ 848303 w 914940"/>
                          <a:gd name="connsiteY8" fmla="*/ 1580764 h 1895436"/>
                          <a:gd name="connsiteX9" fmla="*/ 881622 w 914940"/>
                          <a:gd name="connsiteY9" fmla="*/ 1599274 h 1895436"/>
                          <a:gd name="connsiteX10" fmla="*/ 803879 w 914940"/>
                          <a:gd name="connsiteY10" fmla="*/ 1736249 h 1895436"/>
                          <a:gd name="connsiteX11" fmla="*/ 814985 w 914940"/>
                          <a:gd name="connsiteY11" fmla="*/ 1739951 h 1895436"/>
                          <a:gd name="connsiteX12" fmla="*/ 759455 w 914940"/>
                          <a:gd name="connsiteY12" fmla="*/ 1895436 h 1895436"/>
                          <a:gd name="connsiteX13" fmla="*/ 603970 w 914940"/>
                          <a:gd name="connsiteY13" fmla="*/ 1869522 h 1895436"/>
                          <a:gd name="connsiteX14" fmla="*/ 611374 w 914940"/>
                          <a:gd name="connsiteY14" fmla="*/ 1836204 h 1895436"/>
                          <a:gd name="connsiteX15" fmla="*/ 522525 w 914940"/>
                          <a:gd name="connsiteY15" fmla="*/ 1813992 h 1895436"/>
                          <a:gd name="connsiteX16" fmla="*/ 522525 w 914940"/>
                          <a:gd name="connsiteY16" fmla="*/ 1813992 h 1895436"/>
                          <a:gd name="connsiteX17" fmla="*/ 385550 w 914940"/>
                          <a:gd name="connsiteY17" fmla="*/ 1806588 h 1895436"/>
                          <a:gd name="connsiteX18" fmla="*/ 400358 w 914940"/>
                          <a:gd name="connsiteY18" fmla="*/ 1780674 h 1895436"/>
                          <a:gd name="connsiteX19" fmla="*/ 312031 w 914940"/>
                          <a:gd name="connsiteY19" fmla="*/ 1753171 h 1895436"/>
                          <a:gd name="connsiteX20" fmla="*/ 263384 w 914940"/>
                          <a:gd name="connsiteY20" fmla="*/ 1761109 h 1895436"/>
                          <a:gd name="connsiteX21" fmla="*/ 140163 w 914940"/>
                          <a:gd name="connsiteY21" fmla="*/ 1725670 h 1895436"/>
                          <a:gd name="connsiteX22" fmla="*/ 152310 w 914940"/>
                          <a:gd name="connsiteY22" fmla="*/ 1673849 h 1895436"/>
                          <a:gd name="connsiteX23" fmla="*/ 0 w 914940"/>
                          <a:gd name="connsiteY23" fmla="*/ 1638409 h 1895436"/>
                          <a:gd name="connsiteX24" fmla="*/ 74580 w 914940"/>
                          <a:gd name="connsiteY24" fmla="*/ 1339599 h 1895436"/>
                          <a:gd name="connsiteX25" fmla="*/ 101542 w 914940"/>
                          <a:gd name="connsiteY25" fmla="*/ 1335370 h 1895436"/>
                          <a:gd name="connsiteX26" fmla="*/ 334249 w 914940"/>
                          <a:gd name="connsiteY26" fmla="*/ 514581 h 1895436"/>
                          <a:gd name="connsiteX27" fmla="*/ 312030 w 914940"/>
                          <a:gd name="connsiteY27" fmla="*/ 491322 h 1895436"/>
                          <a:gd name="connsiteX28" fmla="*/ 385030 w 914940"/>
                          <a:gd name="connsiteY28" fmla="*/ 243813 h 1895436"/>
                          <a:gd name="connsiteX29" fmla="*/ 411465 w 914940"/>
                          <a:gd name="connsiteY29" fmla="*/ 222121 h 1895436"/>
                          <a:gd name="connsiteX30" fmla="*/ 452187 w 914940"/>
                          <a:gd name="connsiteY30" fmla="*/ 0 h 1895436"/>
                          <a:gd name="connsiteX0" fmla="*/ 452187 w 926053"/>
                          <a:gd name="connsiteY0" fmla="*/ 0 h 1895436"/>
                          <a:gd name="connsiteX1" fmla="*/ 622480 w 926053"/>
                          <a:gd name="connsiteY1" fmla="*/ 55530 h 1895436"/>
                          <a:gd name="connsiteX2" fmla="*/ 591810 w 926053"/>
                          <a:gd name="connsiteY2" fmla="*/ 153904 h 1895436"/>
                          <a:gd name="connsiteX3" fmla="*/ 666911 w 926053"/>
                          <a:gd name="connsiteY3" fmla="*/ 162889 h 1895436"/>
                          <a:gd name="connsiteX4" fmla="*/ 563762 w 926053"/>
                          <a:gd name="connsiteY4" fmla="*/ 568518 h 1895436"/>
                          <a:gd name="connsiteX5" fmla="*/ 527287 w 926053"/>
                          <a:gd name="connsiteY5" fmla="*/ 564289 h 1895436"/>
                          <a:gd name="connsiteX6" fmla="*/ 324197 w 926053"/>
                          <a:gd name="connsiteY6" fmla="*/ 1321616 h 1895436"/>
                          <a:gd name="connsiteX7" fmla="*/ 926053 w 926053"/>
                          <a:gd name="connsiteY7" fmla="*/ 1487694 h 1895436"/>
                          <a:gd name="connsiteX8" fmla="*/ 848303 w 926053"/>
                          <a:gd name="connsiteY8" fmla="*/ 1580764 h 1895436"/>
                          <a:gd name="connsiteX9" fmla="*/ 881622 w 926053"/>
                          <a:gd name="connsiteY9" fmla="*/ 1599274 h 1895436"/>
                          <a:gd name="connsiteX10" fmla="*/ 803879 w 926053"/>
                          <a:gd name="connsiteY10" fmla="*/ 1736249 h 1895436"/>
                          <a:gd name="connsiteX11" fmla="*/ 814985 w 926053"/>
                          <a:gd name="connsiteY11" fmla="*/ 1739951 h 1895436"/>
                          <a:gd name="connsiteX12" fmla="*/ 759455 w 926053"/>
                          <a:gd name="connsiteY12" fmla="*/ 1895436 h 1895436"/>
                          <a:gd name="connsiteX13" fmla="*/ 603970 w 926053"/>
                          <a:gd name="connsiteY13" fmla="*/ 1869522 h 1895436"/>
                          <a:gd name="connsiteX14" fmla="*/ 611374 w 926053"/>
                          <a:gd name="connsiteY14" fmla="*/ 1836204 h 1895436"/>
                          <a:gd name="connsiteX15" fmla="*/ 522525 w 926053"/>
                          <a:gd name="connsiteY15" fmla="*/ 1813992 h 1895436"/>
                          <a:gd name="connsiteX16" fmla="*/ 522525 w 926053"/>
                          <a:gd name="connsiteY16" fmla="*/ 1813992 h 1895436"/>
                          <a:gd name="connsiteX17" fmla="*/ 385550 w 926053"/>
                          <a:gd name="connsiteY17" fmla="*/ 1806588 h 1895436"/>
                          <a:gd name="connsiteX18" fmla="*/ 400358 w 926053"/>
                          <a:gd name="connsiteY18" fmla="*/ 1780674 h 1895436"/>
                          <a:gd name="connsiteX19" fmla="*/ 312031 w 926053"/>
                          <a:gd name="connsiteY19" fmla="*/ 1753171 h 1895436"/>
                          <a:gd name="connsiteX20" fmla="*/ 263384 w 926053"/>
                          <a:gd name="connsiteY20" fmla="*/ 1761109 h 1895436"/>
                          <a:gd name="connsiteX21" fmla="*/ 140163 w 926053"/>
                          <a:gd name="connsiteY21" fmla="*/ 1725670 h 1895436"/>
                          <a:gd name="connsiteX22" fmla="*/ 152310 w 926053"/>
                          <a:gd name="connsiteY22" fmla="*/ 1673849 h 1895436"/>
                          <a:gd name="connsiteX23" fmla="*/ 0 w 926053"/>
                          <a:gd name="connsiteY23" fmla="*/ 1638409 h 1895436"/>
                          <a:gd name="connsiteX24" fmla="*/ 74580 w 926053"/>
                          <a:gd name="connsiteY24" fmla="*/ 1339599 h 1895436"/>
                          <a:gd name="connsiteX25" fmla="*/ 101542 w 926053"/>
                          <a:gd name="connsiteY25" fmla="*/ 1335370 h 1895436"/>
                          <a:gd name="connsiteX26" fmla="*/ 334249 w 926053"/>
                          <a:gd name="connsiteY26" fmla="*/ 514581 h 1895436"/>
                          <a:gd name="connsiteX27" fmla="*/ 312030 w 926053"/>
                          <a:gd name="connsiteY27" fmla="*/ 491322 h 1895436"/>
                          <a:gd name="connsiteX28" fmla="*/ 385030 w 926053"/>
                          <a:gd name="connsiteY28" fmla="*/ 243813 h 1895436"/>
                          <a:gd name="connsiteX29" fmla="*/ 411465 w 926053"/>
                          <a:gd name="connsiteY29" fmla="*/ 222121 h 1895436"/>
                          <a:gd name="connsiteX30" fmla="*/ 452187 w 926053"/>
                          <a:gd name="connsiteY30" fmla="*/ 0 h 1895436"/>
                          <a:gd name="connsiteX0" fmla="*/ 452187 w 926053"/>
                          <a:gd name="connsiteY0" fmla="*/ 0 h 1895436"/>
                          <a:gd name="connsiteX1" fmla="*/ 622480 w 926053"/>
                          <a:gd name="connsiteY1" fmla="*/ 55530 h 1895436"/>
                          <a:gd name="connsiteX2" fmla="*/ 591810 w 926053"/>
                          <a:gd name="connsiteY2" fmla="*/ 153904 h 1895436"/>
                          <a:gd name="connsiteX3" fmla="*/ 666911 w 926053"/>
                          <a:gd name="connsiteY3" fmla="*/ 162889 h 1895436"/>
                          <a:gd name="connsiteX4" fmla="*/ 563762 w 926053"/>
                          <a:gd name="connsiteY4" fmla="*/ 568518 h 1895436"/>
                          <a:gd name="connsiteX5" fmla="*/ 527287 w 926053"/>
                          <a:gd name="connsiteY5" fmla="*/ 564289 h 1895436"/>
                          <a:gd name="connsiteX6" fmla="*/ 324197 w 926053"/>
                          <a:gd name="connsiteY6" fmla="*/ 1321616 h 1895436"/>
                          <a:gd name="connsiteX7" fmla="*/ 926053 w 926053"/>
                          <a:gd name="connsiteY7" fmla="*/ 1487694 h 1895436"/>
                          <a:gd name="connsiteX8" fmla="*/ 865765 w 926053"/>
                          <a:gd name="connsiteY8" fmla="*/ 1580764 h 1895436"/>
                          <a:gd name="connsiteX9" fmla="*/ 881622 w 926053"/>
                          <a:gd name="connsiteY9" fmla="*/ 1599274 h 1895436"/>
                          <a:gd name="connsiteX10" fmla="*/ 803879 w 926053"/>
                          <a:gd name="connsiteY10" fmla="*/ 1736249 h 1895436"/>
                          <a:gd name="connsiteX11" fmla="*/ 814985 w 926053"/>
                          <a:gd name="connsiteY11" fmla="*/ 1739951 h 1895436"/>
                          <a:gd name="connsiteX12" fmla="*/ 759455 w 926053"/>
                          <a:gd name="connsiteY12" fmla="*/ 1895436 h 1895436"/>
                          <a:gd name="connsiteX13" fmla="*/ 603970 w 926053"/>
                          <a:gd name="connsiteY13" fmla="*/ 1869522 h 1895436"/>
                          <a:gd name="connsiteX14" fmla="*/ 611374 w 926053"/>
                          <a:gd name="connsiteY14" fmla="*/ 1836204 h 1895436"/>
                          <a:gd name="connsiteX15" fmla="*/ 522525 w 926053"/>
                          <a:gd name="connsiteY15" fmla="*/ 1813992 h 1895436"/>
                          <a:gd name="connsiteX16" fmla="*/ 522525 w 926053"/>
                          <a:gd name="connsiteY16" fmla="*/ 1813992 h 1895436"/>
                          <a:gd name="connsiteX17" fmla="*/ 385550 w 926053"/>
                          <a:gd name="connsiteY17" fmla="*/ 1806588 h 1895436"/>
                          <a:gd name="connsiteX18" fmla="*/ 400358 w 926053"/>
                          <a:gd name="connsiteY18" fmla="*/ 1780674 h 1895436"/>
                          <a:gd name="connsiteX19" fmla="*/ 312031 w 926053"/>
                          <a:gd name="connsiteY19" fmla="*/ 1753171 h 1895436"/>
                          <a:gd name="connsiteX20" fmla="*/ 263384 w 926053"/>
                          <a:gd name="connsiteY20" fmla="*/ 1761109 h 1895436"/>
                          <a:gd name="connsiteX21" fmla="*/ 140163 w 926053"/>
                          <a:gd name="connsiteY21" fmla="*/ 1725670 h 1895436"/>
                          <a:gd name="connsiteX22" fmla="*/ 152310 w 926053"/>
                          <a:gd name="connsiteY22" fmla="*/ 1673849 h 1895436"/>
                          <a:gd name="connsiteX23" fmla="*/ 0 w 926053"/>
                          <a:gd name="connsiteY23" fmla="*/ 1638409 h 1895436"/>
                          <a:gd name="connsiteX24" fmla="*/ 74580 w 926053"/>
                          <a:gd name="connsiteY24" fmla="*/ 1339599 h 1895436"/>
                          <a:gd name="connsiteX25" fmla="*/ 101542 w 926053"/>
                          <a:gd name="connsiteY25" fmla="*/ 1335370 h 1895436"/>
                          <a:gd name="connsiteX26" fmla="*/ 334249 w 926053"/>
                          <a:gd name="connsiteY26" fmla="*/ 514581 h 1895436"/>
                          <a:gd name="connsiteX27" fmla="*/ 312030 w 926053"/>
                          <a:gd name="connsiteY27" fmla="*/ 491322 h 1895436"/>
                          <a:gd name="connsiteX28" fmla="*/ 385030 w 926053"/>
                          <a:gd name="connsiteY28" fmla="*/ 243813 h 1895436"/>
                          <a:gd name="connsiteX29" fmla="*/ 411465 w 926053"/>
                          <a:gd name="connsiteY29" fmla="*/ 222121 h 1895436"/>
                          <a:gd name="connsiteX30" fmla="*/ 452187 w 926053"/>
                          <a:gd name="connsiteY30" fmla="*/ 0 h 1895436"/>
                          <a:gd name="connsiteX0" fmla="*/ 452187 w 926053"/>
                          <a:gd name="connsiteY0" fmla="*/ 0 h 1895436"/>
                          <a:gd name="connsiteX1" fmla="*/ 622480 w 926053"/>
                          <a:gd name="connsiteY1" fmla="*/ 55530 h 1895436"/>
                          <a:gd name="connsiteX2" fmla="*/ 591810 w 926053"/>
                          <a:gd name="connsiteY2" fmla="*/ 153904 h 1895436"/>
                          <a:gd name="connsiteX3" fmla="*/ 666911 w 926053"/>
                          <a:gd name="connsiteY3" fmla="*/ 162889 h 1895436"/>
                          <a:gd name="connsiteX4" fmla="*/ 563762 w 926053"/>
                          <a:gd name="connsiteY4" fmla="*/ 568518 h 1895436"/>
                          <a:gd name="connsiteX5" fmla="*/ 527287 w 926053"/>
                          <a:gd name="connsiteY5" fmla="*/ 564289 h 1895436"/>
                          <a:gd name="connsiteX6" fmla="*/ 324197 w 926053"/>
                          <a:gd name="connsiteY6" fmla="*/ 1321616 h 1895436"/>
                          <a:gd name="connsiteX7" fmla="*/ 926053 w 926053"/>
                          <a:gd name="connsiteY7" fmla="*/ 1487694 h 1895436"/>
                          <a:gd name="connsiteX8" fmla="*/ 865765 w 926053"/>
                          <a:gd name="connsiteY8" fmla="*/ 1580764 h 1895436"/>
                          <a:gd name="connsiteX9" fmla="*/ 907022 w 926053"/>
                          <a:gd name="connsiteY9" fmla="*/ 1597686 h 1895436"/>
                          <a:gd name="connsiteX10" fmla="*/ 803879 w 926053"/>
                          <a:gd name="connsiteY10" fmla="*/ 1736249 h 1895436"/>
                          <a:gd name="connsiteX11" fmla="*/ 814985 w 926053"/>
                          <a:gd name="connsiteY11" fmla="*/ 1739951 h 1895436"/>
                          <a:gd name="connsiteX12" fmla="*/ 759455 w 926053"/>
                          <a:gd name="connsiteY12" fmla="*/ 1895436 h 1895436"/>
                          <a:gd name="connsiteX13" fmla="*/ 603970 w 926053"/>
                          <a:gd name="connsiteY13" fmla="*/ 1869522 h 1895436"/>
                          <a:gd name="connsiteX14" fmla="*/ 611374 w 926053"/>
                          <a:gd name="connsiteY14" fmla="*/ 1836204 h 1895436"/>
                          <a:gd name="connsiteX15" fmla="*/ 522525 w 926053"/>
                          <a:gd name="connsiteY15" fmla="*/ 1813992 h 1895436"/>
                          <a:gd name="connsiteX16" fmla="*/ 522525 w 926053"/>
                          <a:gd name="connsiteY16" fmla="*/ 1813992 h 1895436"/>
                          <a:gd name="connsiteX17" fmla="*/ 385550 w 926053"/>
                          <a:gd name="connsiteY17" fmla="*/ 1806588 h 1895436"/>
                          <a:gd name="connsiteX18" fmla="*/ 400358 w 926053"/>
                          <a:gd name="connsiteY18" fmla="*/ 1780674 h 1895436"/>
                          <a:gd name="connsiteX19" fmla="*/ 312031 w 926053"/>
                          <a:gd name="connsiteY19" fmla="*/ 1753171 h 1895436"/>
                          <a:gd name="connsiteX20" fmla="*/ 263384 w 926053"/>
                          <a:gd name="connsiteY20" fmla="*/ 1761109 h 1895436"/>
                          <a:gd name="connsiteX21" fmla="*/ 140163 w 926053"/>
                          <a:gd name="connsiteY21" fmla="*/ 1725670 h 1895436"/>
                          <a:gd name="connsiteX22" fmla="*/ 152310 w 926053"/>
                          <a:gd name="connsiteY22" fmla="*/ 1673849 h 1895436"/>
                          <a:gd name="connsiteX23" fmla="*/ 0 w 926053"/>
                          <a:gd name="connsiteY23" fmla="*/ 1638409 h 1895436"/>
                          <a:gd name="connsiteX24" fmla="*/ 74580 w 926053"/>
                          <a:gd name="connsiteY24" fmla="*/ 1339599 h 1895436"/>
                          <a:gd name="connsiteX25" fmla="*/ 101542 w 926053"/>
                          <a:gd name="connsiteY25" fmla="*/ 1335370 h 1895436"/>
                          <a:gd name="connsiteX26" fmla="*/ 334249 w 926053"/>
                          <a:gd name="connsiteY26" fmla="*/ 514581 h 1895436"/>
                          <a:gd name="connsiteX27" fmla="*/ 312030 w 926053"/>
                          <a:gd name="connsiteY27" fmla="*/ 491322 h 1895436"/>
                          <a:gd name="connsiteX28" fmla="*/ 385030 w 926053"/>
                          <a:gd name="connsiteY28" fmla="*/ 243813 h 1895436"/>
                          <a:gd name="connsiteX29" fmla="*/ 411465 w 926053"/>
                          <a:gd name="connsiteY29" fmla="*/ 222121 h 1895436"/>
                          <a:gd name="connsiteX30" fmla="*/ 452187 w 926053"/>
                          <a:gd name="connsiteY30" fmla="*/ 0 h 1895436"/>
                          <a:gd name="connsiteX0" fmla="*/ 452187 w 926053"/>
                          <a:gd name="connsiteY0" fmla="*/ 0 h 1895436"/>
                          <a:gd name="connsiteX1" fmla="*/ 622480 w 926053"/>
                          <a:gd name="connsiteY1" fmla="*/ 55530 h 1895436"/>
                          <a:gd name="connsiteX2" fmla="*/ 591810 w 926053"/>
                          <a:gd name="connsiteY2" fmla="*/ 153904 h 1895436"/>
                          <a:gd name="connsiteX3" fmla="*/ 666911 w 926053"/>
                          <a:gd name="connsiteY3" fmla="*/ 162889 h 1895436"/>
                          <a:gd name="connsiteX4" fmla="*/ 563762 w 926053"/>
                          <a:gd name="connsiteY4" fmla="*/ 568518 h 1895436"/>
                          <a:gd name="connsiteX5" fmla="*/ 527287 w 926053"/>
                          <a:gd name="connsiteY5" fmla="*/ 564289 h 1895436"/>
                          <a:gd name="connsiteX6" fmla="*/ 324197 w 926053"/>
                          <a:gd name="connsiteY6" fmla="*/ 1321616 h 1895436"/>
                          <a:gd name="connsiteX7" fmla="*/ 926053 w 926053"/>
                          <a:gd name="connsiteY7" fmla="*/ 1487694 h 1895436"/>
                          <a:gd name="connsiteX8" fmla="*/ 865765 w 926053"/>
                          <a:gd name="connsiteY8" fmla="*/ 1580764 h 1895436"/>
                          <a:gd name="connsiteX9" fmla="*/ 907022 w 926053"/>
                          <a:gd name="connsiteY9" fmla="*/ 1597686 h 1895436"/>
                          <a:gd name="connsiteX10" fmla="*/ 803879 w 926053"/>
                          <a:gd name="connsiteY10" fmla="*/ 1736249 h 1895436"/>
                          <a:gd name="connsiteX11" fmla="*/ 838797 w 926053"/>
                          <a:gd name="connsiteY11" fmla="*/ 1741538 h 1895436"/>
                          <a:gd name="connsiteX12" fmla="*/ 759455 w 926053"/>
                          <a:gd name="connsiteY12" fmla="*/ 1895436 h 1895436"/>
                          <a:gd name="connsiteX13" fmla="*/ 603970 w 926053"/>
                          <a:gd name="connsiteY13" fmla="*/ 1869522 h 1895436"/>
                          <a:gd name="connsiteX14" fmla="*/ 611374 w 926053"/>
                          <a:gd name="connsiteY14" fmla="*/ 1836204 h 1895436"/>
                          <a:gd name="connsiteX15" fmla="*/ 522525 w 926053"/>
                          <a:gd name="connsiteY15" fmla="*/ 1813992 h 1895436"/>
                          <a:gd name="connsiteX16" fmla="*/ 522525 w 926053"/>
                          <a:gd name="connsiteY16" fmla="*/ 1813992 h 1895436"/>
                          <a:gd name="connsiteX17" fmla="*/ 385550 w 926053"/>
                          <a:gd name="connsiteY17" fmla="*/ 1806588 h 1895436"/>
                          <a:gd name="connsiteX18" fmla="*/ 400358 w 926053"/>
                          <a:gd name="connsiteY18" fmla="*/ 1780674 h 1895436"/>
                          <a:gd name="connsiteX19" fmla="*/ 312031 w 926053"/>
                          <a:gd name="connsiteY19" fmla="*/ 1753171 h 1895436"/>
                          <a:gd name="connsiteX20" fmla="*/ 263384 w 926053"/>
                          <a:gd name="connsiteY20" fmla="*/ 1761109 h 1895436"/>
                          <a:gd name="connsiteX21" fmla="*/ 140163 w 926053"/>
                          <a:gd name="connsiteY21" fmla="*/ 1725670 h 1895436"/>
                          <a:gd name="connsiteX22" fmla="*/ 152310 w 926053"/>
                          <a:gd name="connsiteY22" fmla="*/ 1673849 h 1895436"/>
                          <a:gd name="connsiteX23" fmla="*/ 0 w 926053"/>
                          <a:gd name="connsiteY23" fmla="*/ 1638409 h 1895436"/>
                          <a:gd name="connsiteX24" fmla="*/ 74580 w 926053"/>
                          <a:gd name="connsiteY24" fmla="*/ 1339599 h 1895436"/>
                          <a:gd name="connsiteX25" fmla="*/ 101542 w 926053"/>
                          <a:gd name="connsiteY25" fmla="*/ 1335370 h 1895436"/>
                          <a:gd name="connsiteX26" fmla="*/ 334249 w 926053"/>
                          <a:gd name="connsiteY26" fmla="*/ 514581 h 1895436"/>
                          <a:gd name="connsiteX27" fmla="*/ 312030 w 926053"/>
                          <a:gd name="connsiteY27" fmla="*/ 491322 h 1895436"/>
                          <a:gd name="connsiteX28" fmla="*/ 385030 w 926053"/>
                          <a:gd name="connsiteY28" fmla="*/ 243813 h 1895436"/>
                          <a:gd name="connsiteX29" fmla="*/ 411465 w 926053"/>
                          <a:gd name="connsiteY29" fmla="*/ 222121 h 1895436"/>
                          <a:gd name="connsiteX30" fmla="*/ 452187 w 926053"/>
                          <a:gd name="connsiteY30" fmla="*/ 0 h 1895436"/>
                          <a:gd name="connsiteX0" fmla="*/ 452187 w 926053"/>
                          <a:gd name="connsiteY0" fmla="*/ 0 h 1895436"/>
                          <a:gd name="connsiteX1" fmla="*/ 622480 w 926053"/>
                          <a:gd name="connsiteY1" fmla="*/ 55530 h 1895436"/>
                          <a:gd name="connsiteX2" fmla="*/ 591810 w 926053"/>
                          <a:gd name="connsiteY2" fmla="*/ 153904 h 1895436"/>
                          <a:gd name="connsiteX3" fmla="*/ 666911 w 926053"/>
                          <a:gd name="connsiteY3" fmla="*/ 162889 h 1895436"/>
                          <a:gd name="connsiteX4" fmla="*/ 563762 w 926053"/>
                          <a:gd name="connsiteY4" fmla="*/ 568518 h 1895436"/>
                          <a:gd name="connsiteX5" fmla="*/ 527287 w 926053"/>
                          <a:gd name="connsiteY5" fmla="*/ 564289 h 1895436"/>
                          <a:gd name="connsiteX6" fmla="*/ 324197 w 926053"/>
                          <a:gd name="connsiteY6" fmla="*/ 1321616 h 1895436"/>
                          <a:gd name="connsiteX7" fmla="*/ 926053 w 926053"/>
                          <a:gd name="connsiteY7" fmla="*/ 1487694 h 1895436"/>
                          <a:gd name="connsiteX8" fmla="*/ 865765 w 926053"/>
                          <a:gd name="connsiteY8" fmla="*/ 1580764 h 1895436"/>
                          <a:gd name="connsiteX9" fmla="*/ 907022 w 926053"/>
                          <a:gd name="connsiteY9" fmla="*/ 1597686 h 1895436"/>
                          <a:gd name="connsiteX10" fmla="*/ 821341 w 926053"/>
                          <a:gd name="connsiteY10" fmla="*/ 1729899 h 1895436"/>
                          <a:gd name="connsiteX11" fmla="*/ 838797 w 926053"/>
                          <a:gd name="connsiteY11" fmla="*/ 1741538 h 1895436"/>
                          <a:gd name="connsiteX12" fmla="*/ 759455 w 926053"/>
                          <a:gd name="connsiteY12" fmla="*/ 1895436 h 1895436"/>
                          <a:gd name="connsiteX13" fmla="*/ 603970 w 926053"/>
                          <a:gd name="connsiteY13" fmla="*/ 1869522 h 1895436"/>
                          <a:gd name="connsiteX14" fmla="*/ 611374 w 926053"/>
                          <a:gd name="connsiteY14" fmla="*/ 1836204 h 1895436"/>
                          <a:gd name="connsiteX15" fmla="*/ 522525 w 926053"/>
                          <a:gd name="connsiteY15" fmla="*/ 1813992 h 1895436"/>
                          <a:gd name="connsiteX16" fmla="*/ 522525 w 926053"/>
                          <a:gd name="connsiteY16" fmla="*/ 1813992 h 1895436"/>
                          <a:gd name="connsiteX17" fmla="*/ 385550 w 926053"/>
                          <a:gd name="connsiteY17" fmla="*/ 1806588 h 1895436"/>
                          <a:gd name="connsiteX18" fmla="*/ 400358 w 926053"/>
                          <a:gd name="connsiteY18" fmla="*/ 1780674 h 1895436"/>
                          <a:gd name="connsiteX19" fmla="*/ 312031 w 926053"/>
                          <a:gd name="connsiteY19" fmla="*/ 1753171 h 1895436"/>
                          <a:gd name="connsiteX20" fmla="*/ 263384 w 926053"/>
                          <a:gd name="connsiteY20" fmla="*/ 1761109 h 1895436"/>
                          <a:gd name="connsiteX21" fmla="*/ 140163 w 926053"/>
                          <a:gd name="connsiteY21" fmla="*/ 1725670 h 1895436"/>
                          <a:gd name="connsiteX22" fmla="*/ 152310 w 926053"/>
                          <a:gd name="connsiteY22" fmla="*/ 1673849 h 1895436"/>
                          <a:gd name="connsiteX23" fmla="*/ 0 w 926053"/>
                          <a:gd name="connsiteY23" fmla="*/ 1638409 h 1895436"/>
                          <a:gd name="connsiteX24" fmla="*/ 74580 w 926053"/>
                          <a:gd name="connsiteY24" fmla="*/ 1339599 h 1895436"/>
                          <a:gd name="connsiteX25" fmla="*/ 101542 w 926053"/>
                          <a:gd name="connsiteY25" fmla="*/ 1335370 h 1895436"/>
                          <a:gd name="connsiteX26" fmla="*/ 334249 w 926053"/>
                          <a:gd name="connsiteY26" fmla="*/ 514581 h 1895436"/>
                          <a:gd name="connsiteX27" fmla="*/ 312030 w 926053"/>
                          <a:gd name="connsiteY27" fmla="*/ 491322 h 1895436"/>
                          <a:gd name="connsiteX28" fmla="*/ 385030 w 926053"/>
                          <a:gd name="connsiteY28" fmla="*/ 243813 h 1895436"/>
                          <a:gd name="connsiteX29" fmla="*/ 411465 w 926053"/>
                          <a:gd name="connsiteY29" fmla="*/ 222121 h 1895436"/>
                          <a:gd name="connsiteX30" fmla="*/ 452187 w 926053"/>
                          <a:gd name="connsiteY30" fmla="*/ 0 h 1895436"/>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695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385550 w 926053"/>
                          <a:gd name="connsiteY17" fmla="*/ 1806588 h 1893849"/>
                          <a:gd name="connsiteX18" fmla="*/ 400358 w 926053"/>
                          <a:gd name="connsiteY18" fmla="*/ 1780674 h 1893849"/>
                          <a:gd name="connsiteX19" fmla="*/ 312031 w 926053"/>
                          <a:gd name="connsiteY19" fmla="*/ 1753171 h 1893849"/>
                          <a:gd name="connsiteX20" fmla="*/ 263384 w 926053"/>
                          <a:gd name="connsiteY20" fmla="*/ 1761109 h 1893849"/>
                          <a:gd name="connsiteX21" fmla="*/ 140163 w 926053"/>
                          <a:gd name="connsiteY21" fmla="*/ 1725670 h 1893849"/>
                          <a:gd name="connsiteX22" fmla="*/ 152310 w 926053"/>
                          <a:gd name="connsiteY22" fmla="*/ 1673849 h 1893849"/>
                          <a:gd name="connsiteX23" fmla="*/ 0 w 926053"/>
                          <a:gd name="connsiteY23" fmla="*/ 1638409 h 1893849"/>
                          <a:gd name="connsiteX24" fmla="*/ 74580 w 926053"/>
                          <a:gd name="connsiteY24" fmla="*/ 1339599 h 1893849"/>
                          <a:gd name="connsiteX25" fmla="*/ 101542 w 926053"/>
                          <a:gd name="connsiteY25" fmla="*/ 1335370 h 1893849"/>
                          <a:gd name="connsiteX26" fmla="*/ 334249 w 926053"/>
                          <a:gd name="connsiteY26" fmla="*/ 514581 h 1893849"/>
                          <a:gd name="connsiteX27" fmla="*/ 312030 w 926053"/>
                          <a:gd name="connsiteY27" fmla="*/ 491322 h 1893849"/>
                          <a:gd name="connsiteX28" fmla="*/ 385030 w 926053"/>
                          <a:gd name="connsiteY28" fmla="*/ 243813 h 1893849"/>
                          <a:gd name="connsiteX29" fmla="*/ 411465 w 926053"/>
                          <a:gd name="connsiteY29" fmla="*/ 222121 h 1893849"/>
                          <a:gd name="connsiteX30" fmla="*/ 452187 w 926053"/>
                          <a:gd name="connsiteY30" fmla="*/ 0 h 1893849"/>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568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385550 w 926053"/>
                          <a:gd name="connsiteY17" fmla="*/ 1806588 h 1893849"/>
                          <a:gd name="connsiteX18" fmla="*/ 400358 w 926053"/>
                          <a:gd name="connsiteY18" fmla="*/ 1780674 h 1893849"/>
                          <a:gd name="connsiteX19" fmla="*/ 312031 w 926053"/>
                          <a:gd name="connsiteY19" fmla="*/ 1753171 h 1893849"/>
                          <a:gd name="connsiteX20" fmla="*/ 263384 w 926053"/>
                          <a:gd name="connsiteY20" fmla="*/ 1761109 h 1893849"/>
                          <a:gd name="connsiteX21" fmla="*/ 140163 w 926053"/>
                          <a:gd name="connsiteY21" fmla="*/ 1725670 h 1893849"/>
                          <a:gd name="connsiteX22" fmla="*/ 152310 w 926053"/>
                          <a:gd name="connsiteY22" fmla="*/ 1673849 h 1893849"/>
                          <a:gd name="connsiteX23" fmla="*/ 0 w 926053"/>
                          <a:gd name="connsiteY23" fmla="*/ 1638409 h 1893849"/>
                          <a:gd name="connsiteX24" fmla="*/ 74580 w 926053"/>
                          <a:gd name="connsiteY24" fmla="*/ 1339599 h 1893849"/>
                          <a:gd name="connsiteX25" fmla="*/ 101542 w 926053"/>
                          <a:gd name="connsiteY25" fmla="*/ 1335370 h 1893849"/>
                          <a:gd name="connsiteX26" fmla="*/ 334249 w 926053"/>
                          <a:gd name="connsiteY26" fmla="*/ 514581 h 1893849"/>
                          <a:gd name="connsiteX27" fmla="*/ 312030 w 926053"/>
                          <a:gd name="connsiteY27" fmla="*/ 491322 h 1893849"/>
                          <a:gd name="connsiteX28" fmla="*/ 385030 w 926053"/>
                          <a:gd name="connsiteY28" fmla="*/ 243813 h 1893849"/>
                          <a:gd name="connsiteX29" fmla="*/ 411465 w 926053"/>
                          <a:gd name="connsiteY29" fmla="*/ 222121 h 1893849"/>
                          <a:gd name="connsiteX30" fmla="*/ 452187 w 926053"/>
                          <a:gd name="connsiteY30" fmla="*/ 0 h 1893849"/>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568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525109 w 926053"/>
                          <a:gd name="connsiteY17" fmla="*/ 1814154 h 1893849"/>
                          <a:gd name="connsiteX18" fmla="*/ 385550 w 926053"/>
                          <a:gd name="connsiteY18" fmla="*/ 1806588 h 1893849"/>
                          <a:gd name="connsiteX19" fmla="*/ 400358 w 926053"/>
                          <a:gd name="connsiteY19" fmla="*/ 1780674 h 1893849"/>
                          <a:gd name="connsiteX20" fmla="*/ 312031 w 926053"/>
                          <a:gd name="connsiteY20" fmla="*/ 1753171 h 1893849"/>
                          <a:gd name="connsiteX21" fmla="*/ 263384 w 926053"/>
                          <a:gd name="connsiteY21" fmla="*/ 1761109 h 1893849"/>
                          <a:gd name="connsiteX22" fmla="*/ 140163 w 926053"/>
                          <a:gd name="connsiteY22" fmla="*/ 1725670 h 1893849"/>
                          <a:gd name="connsiteX23" fmla="*/ 152310 w 926053"/>
                          <a:gd name="connsiteY23" fmla="*/ 1673849 h 1893849"/>
                          <a:gd name="connsiteX24" fmla="*/ 0 w 926053"/>
                          <a:gd name="connsiteY24" fmla="*/ 1638409 h 1893849"/>
                          <a:gd name="connsiteX25" fmla="*/ 74580 w 926053"/>
                          <a:gd name="connsiteY25" fmla="*/ 1339599 h 1893849"/>
                          <a:gd name="connsiteX26" fmla="*/ 101542 w 926053"/>
                          <a:gd name="connsiteY26" fmla="*/ 1335370 h 1893849"/>
                          <a:gd name="connsiteX27" fmla="*/ 334249 w 926053"/>
                          <a:gd name="connsiteY27" fmla="*/ 514581 h 1893849"/>
                          <a:gd name="connsiteX28" fmla="*/ 312030 w 926053"/>
                          <a:gd name="connsiteY28" fmla="*/ 491322 h 1893849"/>
                          <a:gd name="connsiteX29" fmla="*/ 385030 w 926053"/>
                          <a:gd name="connsiteY29" fmla="*/ 243813 h 1893849"/>
                          <a:gd name="connsiteX30" fmla="*/ 411465 w 926053"/>
                          <a:gd name="connsiteY30" fmla="*/ 222121 h 1893849"/>
                          <a:gd name="connsiteX31" fmla="*/ 452187 w 926053"/>
                          <a:gd name="connsiteY31" fmla="*/ 0 h 1893849"/>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568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520347 w 926053"/>
                          <a:gd name="connsiteY17" fmla="*/ 1844316 h 1893849"/>
                          <a:gd name="connsiteX18" fmla="*/ 385550 w 926053"/>
                          <a:gd name="connsiteY18" fmla="*/ 1806588 h 1893849"/>
                          <a:gd name="connsiteX19" fmla="*/ 400358 w 926053"/>
                          <a:gd name="connsiteY19" fmla="*/ 1780674 h 1893849"/>
                          <a:gd name="connsiteX20" fmla="*/ 312031 w 926053"/>
                          <a:gd name="connsiteY20" fmla="*/ 1753171 h 1893849"/>
                          <a:gd name="connsiteX21" fmla="*/ 263384 w 926053"/>
                          <a:gd name="connsiteY21" fmla="*/ 1761109 h 1893849"/>
                          <a:gd name="connsiteX22" fmla="*/ 140163 w 926053"/>
                          <a:gd name="connsiteY22" fmla="*/ 1725670 h 1893849"/>
                          <a:gd name="connsiteX23" fmla="*/ 152310 w 926053"/>
                          <a:gd name="connsiteY23" fmla="*/ 1673849 h 1893849"/>
                          <a:gd name="connsiteX24" fmla="*/ 0 w 926053"/>
                          <a:gd name="connsiteY24" fmla="*/ 1638409 h 1893849"/>
                          <a:gd name="connsiteX25" fmla="*/ 74580 w 926053"/>
                          <a:gd name="connsiteY25" fmla="*/ 1339599 h 1893849"/>
                          <a:gd name="connsiteX26" fmla="*/ 101542 w 926053"/>
                          <a:gd name="connsiteY26" fmla="*/ 1335370 h 1893849"/>
                          <a:gd name="connsiteX27" fmla="*/ 334249 w 926053"/>
                          <a:gd name="connsiteY27" fmla="*/ 514581 h 1893849"/>
                          <a:gd name="connsiteX28" fmla="*/ 312030 w 926053"/>
                          <a:gd name="connsiteY28" fmla="*/ 491322 h 1893849"/>
                          <a:gd name="connsiteX29" fmla="*/ 385030 w 926053"/>
                          <a:gd name="connsiteY29" fmla="*/ 243813 h 1893849"/>
                          <a:gd name="connsiteX30" fmla="*/ 411465 w 926053"/>
                          <a:gd name="connsiteY30" fmla="*/ 222121 h 1893849"/>
                          <a:gd name="connsiteX31" fmla="*/ 452187 w 926053"/>
                          <a:gd name="connsiteY31" fmla="*/ 0 h 1893849"/>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568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518759 w 926053"/>
                          <a:gd name="connsiteY17" fmla="*/ 1833203 h 1893849"/>
                          <a:gd name="connsiteX18" fmla="*/ 385550 w 926053"/>
                          <a:gd name="connsiteY18" fmla="*/ 1806588 h 1893849"/>
                          <a:gd name="connsiteX19" fmla="*/ 400358 w 926053"/>
                          <a:gd name="connsiteY19" fmla="*/ 1780674 h 1893849"/>
                          <a:gd name="connsiteX20" fmla="*/ 312031 w 926053"/>
                          <a:gd name="connsiteY20" fmla="*/ 1753171 h 1893849"/>
                          <a:gd name="connsiteX21" fmla="*/ 263384 w 926053"/>
                          <a:gd name="connsiteY21" fmla="*/ 1761109 h 1893849"/>
                          <a:gd name="connsiteX22" fmla="*/ 140163 w 926053"/>
                          <a:gd name="connsiteY22" fmla="*/ 1725670 h 1893849"/>
                          <a:gd name="connsiteX23" fmla="*/ 152310 w 926053"/>
                          <a:gd name="connsiteY23" fmla="*/ 1673849 h 1893849"/>
                          <a:gd name="connsiteX24" fmla="*/ 0 w 926053"/>
                          <a:gd name="connsiteY24" fmla="*/ 1638409 h 1893849"/>
                          <a:gd name="connsiteX25" fmla="*/ 74580 w 926053"/>
                          <a:gd name="connsiteY25" fmla="*/ 1339599 h 1893849"/>
                          <a:gd name="connsiteX26" fmla="*/ 101542 w 926053"/>
                          <a:gd name="connsiteY26" fmla="*/ 1335370 h 1893849"/>
                          <a:gd name="connsiteX27" fmla="*/ 334249 w 926053"/>
                          <a:gd name="connsiteY27" fmla="*/ 514581 h 1893849"/>
                          <a:gd name="connsiteX28" fmla="*/ 312030 w 926053"/>
                          <a:gd name="connsiteY28" fmla="*/ 491322 h 1893849"/>
                          <a:gd name="connsiteX29" fmla="*/ 385030 w 926053"/>
                          <a:gd name="connsiteY29" fmla="*/ 243813 h 1893849"/>
                          <a:gd name="connsiteX30" fmla="*/ 411465 w 926053"/>
                          <a:gd name="connsiteY30" fmla="*/ 222121 h 1893849"/>
                          <a:gd name="connsiteX31" fmla="*/ 452187 w 926053"/>
                          <a:gd name="connsiteY31" fmla="*/ 0 h 1893849"/>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568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518759 w 926053"/>
                          <a:gd name="connsiteY17" fmla="*/ 1833203 h 1893849"/>
                          <a:gd name="connsiteX18" fmla="*/ 401425 w 926053"/>
                          <a:gd name="connsiteY18" fmla="*/ 1806588 h 1893849"/>
                          <a:gd name="connsiteX19" fmla="*/ 400358 w 926053"/>
                          <a:gd name="connsiteY19" fmla="*/ 1780674 h 1893849"/>
                          <a:gd name="connsiteX20" fmla="*/ 312031 w 926053"/>
                          <a:gd name="connsiteY20" fmla="*/ 1753171 h 1893849"/>
                          <a:gd name="connsiteX21" fmla="*/ 263384 w 926053"/>
                          <a:gd name="connsiteY21" fmla="*/ 1761109 h 1893849"/>
                          <a:gd name="connsiteX22" fmla="*/ 140163 w 926053"/>
                          <a:gd name="connsiteY22" fmla="*/ 1725670 h 1893849"/>
                          <a:gd name="connsiteX23" fmla="*/ 152310 w 926053"/>
                          <a:gd name="connsiteY23" fmla="*/ 1673849 h 1893849"/>
                          <a:gd name="connsiteX24" fmla="*/ 0 w 926053"/>
                          <a:gd name="connsiteY24" fmla="*/ 1638409 h 1893849"/>
                          <a:gd name="connsiteX25" fmla="*/ 74580 w 926053"/>
                          <a:gd name="connsiteY25" fmla="*/ 1339599 h 1893849"/>
                          <a:gd name="connsiteX26" fmla="*/ 101542 w 926053"/>
                          <a:gd name="connsiteY26" fmla="*/ 1335370 h 1893849"/>
                          <a:gd name="connsiteX27" fmla="*/ 334249 w 926053"/>
                          <a:gd name="connsiteY27" fmla="*/ 514581 h 1893849"/>
                          <a:gd name="connsiteX28" fmla="*/ 312030 w 926053"/>
                          <a:gd name="connsiteY28" fmla="*/ 491322 h 1893849"/>
                          <a:gd name="connsiteX29" fmla="*/ 385030 w 926053"/>
                          <a:gd name="connsiteY29" fmla="*/ 243813 h 1893849"/>
                          <a:gd name="connsiteX30" fmla="*/ 411465 w 926053"/>
                          <a:gd name="connsiteY30" fmla="*/ 222121 h 1893849"/>
                          <a:gd name="connsiteX31" fmla="*/ 452187 w 926053"/>
                          <a:gd name="connsiteY31" fmla="*/ 0 h 1893849"/>
                          <a:gd name="connsiteX0" fmla="*/ 452187 w 926053"/>
                          <a:gd name="connsiteY0" fmla="*/ 0 h 1893849"/>
                          <a:gd name="connsiteX1" fmla="*/ 622480 w 926053"/>
                          <a:gd name="connsiteY1" fmla="*/ 55530 h 1893849"/>
                          <a:gd name="connsiteX2" fmla="*/ 591810 w 926053"/>
                          <a:gd name="connsiteY2" fmla="*/ 153904 h 1893849"/>
                          <a:gd name="connsiteX3" fmla="*/ 666911 w 926053"/>
                          <a:gd name="connsiteY3" fmla="*/ 162889 h 1893849"/>
                          <a:gd name="connsiteX4" fmla="*/ 563762 w 926053"/>
                          <a:gd name="connsiteY4" fmla="*/ 568518 h 1893849"/>
                          <a:gd name="connsiteX5" fmla="*/ 527287 w 926053"/>
                          <a:gd name="connsiteY5" fmla="*/ 564289 h 1893849"/>
                          <a:gd name="connsiteX6" fmla="*/ 324197 w 926053"/>
                          <a:gd name="connsiteY6" fmla="*/ 1321616 h 1893849"/>
                          <a:gd name="connsiteX7" fmla="*/ 926053 w 926053"/>
                          <a:gd name="connsiteY7" fmla="*/ 1487694 h 1893849"/>
                          <a:gd name="connsiteX8" fmla="*/ 865765 w 926053"/>
                          <a:gd name="connsiteY8" fmla="*/ 1580764 h 1893849"/>
                          <a:gd name="connsiteX9" fmla="*/ 907022 w 926053"/>
                          <a:gd name="connsiteY9" fmla="*/ 1597686 h 1893849"/>
                          <a:gd name="connsiteX10" fmla="*/ 821341 w 926053"/>
                          <a:gd name="connsiteY10" fmla="*/ 1729899 h 1893849"/>
                          <a:gd name="connsiteX11" fmla="*/ 838797 w 926053"/>
                          <a:gd name="connsiteY11" fmla="*/ 1741538 h 1893849"/>
                          <a:gd name="connsiteX12" fmla="*/ 748343 w 926053"/>
                          <a:gd name="connsiteY12" fmla="*/ 1893849 h 1893849"/>
                          <a:gd name="connsiteX13" fmla="*/ 603970 w 926053"/>
                          <a:gd name="connsiteY13" fmla="*/ 1856822 h 1893849"/>
                          <a:gd name="connsiteX14" fmla="*/ 611374 w 926053"/>
                          <a:gd name="connsiteY14" fmla="*/ 1836204 h 1893849"/>
                          <a:gd name="connsiteX15" fmla="*/ 522525 w 926053"/>
                          <a:gd name="connsiteY15" fmla="*/ 1813992 h 1893849"/>
                          <a:gd name="connsiteX16" fmla="*/ 522525 w 926053"/>
                          <a:gd name="connsiteY16" fmla="*/ 1813992 h 1893849"/>
                          <a:gd name="connsiteX17" fmla="*/ 518759 w 926053"/>
                          <a:gd name="connsiteY17" fmla="*/ 1833203 h 1893849"/>
                          <a:gd name="connsiteX18" fmla="*/ 401425 w 926053"/>
                          <a:gd name="connsiteY18" fmla="*/ 1806588 h 1893849"/>
                          <a:gd name="connsiteX19" fmla="*/ 413058 w 926053"/>
                          <a:gd name="connsiteY19" fmla="*/ 1777499 h 1893849"/>
                          <a:gd name="connsiteX20" fmla="*/ 312031 w 926053"/>
                          <a:gd name="connsiteY20" fmla="*/ 1753171 h 1893849"/>
                          <a:gd name="connsiteX21" fmla="*/ 263384 w 926053"/>
                          <a:gd name="connsiteY21" fmla="*/ 1761109 h 1893849"/>
                          <a:gd name="connsiteX22" fmla="*/ 140163 w 926053"/>
                          <a:gd name="connsiteY22" fmla="*/ 1725670 h 1893849"/>
                          <a:gd name="connsiteX23" fmla="*/ 152310 w 926053"/>
                          <a:gd name="connsiteY23" fmla="*/ 1673849 h 1893849"/>
                          <a:gd name="connsiteX24" fmla="*/ 0 w 926053"/>
                          <a:gd name="connsiteY24" fmla="*/ 1638409 h 1893849"/>
                          <a:gd name="connsiteX25" fmla="*/ 74580 w 926053"/>
                          <a:gd name="connsiteY25" fmla="*/ 1339599 h 1893849"/>
                          <a:gd name="connsiteX26" fmla="*/ 101542 w 926053"/>
                          <a:gd name="connsiteY26" fmla="*/ 1335370 h 1893849"/>
                          <a:gd name="connsiteX27" fmla="*/ 334249 w 926053"/>
                          <a:gd name="connsiteY27" fmla="*/ 514581 h 1893849"/>
                          <a:gd name="connsiteX28" fmla="*/ 312030 w 926053"/>
                          <a:gd name="connsiteY28" fmla="*/ 491322 h 1893849"/>
                          <a:gd name="connsiteX29" fmla="*/ 385030 w 926053"/>
                          <a:gd name="connsiteY29" fmla="*/ 243813 h 1893849"/>
                          <a:gd name="connsiteX30" fmla="*/ 411465 w 926053"/>
                          <a:gd name="connsiteY30" fmla="*/ 222121 h 1893849"/>
                          <a:gd name="connsiteX31" fmla="*/ 452187 w 926053"/>
                          <a:gd name="connsiteY31" fmla="*/ 0 h 189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6053" h="1893849">
                            <a:moveTo>
                              <a:pt x="452187" y="0"/>
                            </a:moveTo>
                            <a:lnTo>
                              <a:pt x="622480" y="55530"/>
                            </a:lnTo>
                            <a:lnTo>
                              <a:pt x="591810" y="153904"/>
                            </a:lnTo>
                            <a:lnTo>
                              <a:pt x="666911" y="162889"/>
                            </a:lnTo>
                            <a:lnTo>
                              <a:pt x="563762" y="568518"/>
                            </a:lnTo>
                            <a:lnTo>
                              <a:pt x="527287" y="564289"/>
                            </a:lnTo>
                            <a:lnTo>
                              <a:pt x="324197" y="1321616"/>
                            </a:lnTo>
                            <a:lnTo>
                              <a:pt x="926053" y="1487694"/>
                            </a:lnTo>
                            <a:lnTo>
                              <a:pt x="865765" y="1580764"/>
                            </a:lnTo>
                            <a:lnTo>
                              <a:pt x="907022" y="1597686"/>
                            </a:lnTo>
                            <a:lnTo>
                              <a:pt x="821341" y="1729899"/>
                            </a:lnTo>
                            <a:lnTo>
                              <a:pt x="838797" y="1741538"/>
                            </a:lnTo>
                            <a:lnTo>
                              <a:pt x="748343" y="1893849"/>
                            </a:lnTo>
                            <a:lnTo>
                              <a:pt x="603970" y="1856822"/>
                            </a:lnTo>
                            <a:lnTo>
                              <a:pt x="611374" y="1836204"/>
                            </a:lnTo>
                            <a:lnTo>
                              <a:pt x="522525" y="1813992"/>
                            </a:lnTo>
                            <a:lnTo>
                              <a:pt x="522525" y="1813992"/>
                            </a:lnTo>
                            <a:lnTo>
                              <a:pt x="518759" y="1833203"/>
                            </a:lnTo>
                            <a:lnTo>
                              <a:pt x="401425" y="1806588"/>
                            </a:lnTo>
                            <a:cubicBezTo>
                              <a:pt x="401069" y="1797950"/>
                              <a:pt x="413414" y="1786137"/>
                              <a:pt x="413058" y="1777499"/>
                            </a:cubicBezTo>
                            <a:lnTo>
                              <a:pt x="312031" y="1753171"/>
                            </a:lnTo>
                            <a:lnTo>
                              <a:pt x="263384" y="1761109"/>
                            </a:lnTo>
                            <a:lnTo>
                              <a:pt x="140163" y="1725670"/>
                            </a:lnTo>
                            <a:lnTo>
                              <a:pt x="152310" y="1673849"/>
                            </a:lnTo>
                            <a:lnTo>
                              <a:pt x="0" y="1638409"/>
                            </a:lnTo>
                            <a:lnTo>
                              <a:pt x="74580" y="1339599"/>
                            </a:lnTo>
                            <a:lnTo>
                              <a:pt x="101542" y="1335370"/>
                            </a:lnTo>
                            <a:lnTo>
                              <a:pt x="334249" y="514581"/>
                            </a:lnTo>
                            <a:lnTo>
                              <a:pt x="312030" y="491322"/>
                            </a:lnTo>
                            <a:lnTo>
                              <a:pt x="385030" y="243813"/>
                            </a:lnTo>
                            <a:lnTo>
                              <a:pt x="411465" y="222121"/>
                            </a:lnTo>
                            <a:lnTo>
                              <a:pt x="45218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a:extLst>
                          <a:ext uri="{FF2B5EF4-FFF2-40B4-BE49-F238E27FC236}">
                            <a16:creationId xmlns:a16="http://schemas.microsoft.com/office/drawing/2014/main" id="{7790188E-4E5E-18F8-D059-94E7CCB36BAE}"/>
                          </a:ext>
                        </a:extLst>
                      </p:cNvPr>
                      <p:cNvSpPr/>
                      <p:nvPr/>
                    </p:nvSpPr>
                    <p:spPr>
                      <a:xfrm rot="1020000">
                        <a:off x="17896735" y="15945377"/>
                        <a:ext cx="259200" cy="55088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32C8B220-4A3D-9C63-ED67-CC120C33056A}"/>
                          </a:ext>
                        </a:extLst>
                      </p:cNvPr>
                      <p:cNvSpPr/>
                      <p:nvPr/>
                    </p:nvSpPr>
                    <p:spPr>
                      <a:xfrm rot="1020000">
                        <a:off x="18144441" y="16021108"/>
                        <a:ext cx="259200" cy="55088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a:extLst>
                          <a:ext uri="{FF2B5EF4-FFF2-40B4-BE49-F238E27FC236}">
                            <a16:creationId xmlns:a16="http://schemas.microsoft.com/office/drawing/2014/main" id="{B7309460-9900-1A09-EB8D-8356CADB054A}"/>
                          </a:ext>
                        </a:extLst>
                      </p:cNvPr>
                      <p:cNvSpPr/>
                      <p:nvPr/>
                    </p:nvSpPr>
                    <p:spPr>
                      <a:xfrm rot="1020000">
                        <a:off x="18392315" y="16096891"/>
                        <a:ext cx="259200" cy="55088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a:extLst>
                          <a:ext uri="{FF2B5EF4-FFF2-40B4-BE49-F238E27FC236}">
                            <a16:creationId xmlns:a16="http://schemas.microsoft.com/office/drawing/2014/main" id="{9DCB1CA4-4725-3FDA-FF97-176113AEA4B6}"/>
                          </a:ext>
                        </a:extLst>
                      </p:cNvPr>
                      <p:cNvSpPr/>
                      <p:nvPr/>
                    </p:nvSpPr>
                    <p:spPr>
                      <a:xfrm rot="1020000">
                        <a:off x="18640189" y="16172674"/>
                        <a:ext cx="259200" cy="55088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a:extLst>
                          <a:ext uri="{FF2B5EF4-FFF2-40B4-BE49-F238E27FC236}">
                            <a16:creationId xmlns:a16="http://schemas.microsoft.com/office/drawing/2014/main" id="{105670EA-2E29-5131-A570-E0179CB1C6CB}"/>
                          </a:ext>
                        </a:extLst>
                      </p:cNvPr>
                      <p:cNvSpPr/>
                      <p:nvPr/>
                    </p:nvSpPr>
                    <p:spPr>
                      <a:xfrm rot="1020000">
                        <a:off x="18888063" y="16248456"/>
                        <a:ext cx="259200" cy="55088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a:extLst>
                          <a:ext uri="{FF2B5EF4-FFF2-40B4-BE49-F238E27FC236}">
                            <a16:creationId xmlns:a16="http://schemas.microsoft.com/office/drawing/2014/main" id="{F09CE5C3-3653-81BE-5A33-5513559BAFA6}"/>
                          </a:ext>
                        </a:extLst>
                      </p:cNvPr>
                      <p:cNvSpPr/>
                      <p:nvPr/>
                    </p:nvSpPr>
                    <p:spPr>
                      <a:xfrm rot="1020000">
                        <a:off x="19135937" y="16324239"/>
                        <a:ext cx="259200" cy="55088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フリーフォーム: 図形 310">
                        <a:extLst>
                          <a:ext uri="{FF2B5EF4-FFF2-40B4-BE49-F238E27FC236}">
                            <a16:creationId xmlns:a16="http://schemas.microsoft.com/office/drawing/2014/main" id="{66A5F730-4D5C-DBA3-29B0-80FC58EFA885}"/>
                          </a:ext>
                        </a:extLst>
                      </p:cNvPr>
                      <p:cNvSpPr/>
                      <p:nvPr/>
                    </p:nvSpPr>
                    <p:spPr>
                      <a:xfrm>
                        <a:off x="16585852" y="16459269"/>
                        <a:ext cx="5291072" cy="2847008"/>
                      </a:xfrm>
                      <a:custGeom>
                        <a:avLst/>
                        <a:gdLst>
                          <a:gd name="connsiteX0" fmla="*/ 19879 w 5294244"/>
                          <a:gd name="connsiteY0" fmla="*/ 781878 h 2822713"/>
                          <a:gd name="connsiteX1" fmla="*/ 1027044 w 5294244"/>
                          <a:gd name="connsiteY1" fmla="*/ 1093305 h 2822713"/>
                          <a:gd name="connsiteX2" fmla="*/ 2511287 w 5294244"/>
                          <a:gd name="connsiteY2" fmla="*/ 1119809 h 2822713"/>
                          <a:gd name="connsiteX3" fmla="*/ 2643809 w 5294244"/>
                          <a:gd name="connsiteY3" fmla="*/ 682487 h 2822713"/>
                          <a:gd name="connsiteX4" fmla="*/ 1172818 w 5294244"/>
                          <a:gd name="connsiteY4" fmla="*/ 251791 h 2822713"/>
                          <a:gd name="connsiteX5" fmla="*/ 1232453 w 5294244"/>
                          <a:gd name="connsiteY5" fmla="*/ 125896 h 2822713"/>
                          <a:gd name="connsiteX6" fmla="*/ 3319670 w 5294244"/>
                          <a:gd name="connsiteY6" fmla="*/ 748748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20279 w 5294244"/>
                          <a:gd name="connsiteY16" fmla="*/ 874644 h 2822713"/>
                          <a:gd name="connsiteX17" fmla="*/ 2690192 w 5294244"/>
                          <a:gd name="connsiteY17" fmla="*/ 887896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43809 w 5294244"/>
                          <a:gd name="connsiteY3" fmla="*/ 682487 h 2822713"/>
                          <a:gd name="connsiteX4" fmla="*/ 1172818 w 5294244"/>
                          <a:gd name="connsiteY4" fmla="*/ 251791 h 2822713"/>
                          <a:gd name="connsiteX5" fmla="*/ 1232453 w 5294244"/>
                          <a:gd name="connsiteY5" fmla="*/ 125896 h 2822713"/>
                          <a:gd name="connsiteX6" fmla="*/ 3319670 w 5294244"/>
                          <a:gd name="connsiteY6" fmla="*/ 748748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20279 w 5294244"/>
                          <a:gd name="connsiteY16" fmla="*/ 874644 h 2822713"/>
                          <a:gd name="connsiteX17" fmla="*/ 2690192 w 5294244"/>
                          <a:gd name="connsiteY17" fmla="*/ 887896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72818 w 5294244"/>
                          <a:gd name="connsiteY4" fmla="*/ 251791 h 2822713"/>
                          <a:gd name="connsiteX5" fmla="*/ 1232453 w 5294244"/>
                          <a:gd name="connsiteY5" fmla="*/ 125896 h 2822713"/>
                          <a:gd name="connsiteX6" fmla="*/ 3319670 w 5294244"/>
                          <a:gd name="connsiteY6" fmla="*/ 748748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20279 w 5294244"/>
                          <a:gd name="connsiteY16" fmla="*/ 874644 h 2822713"/>
                          <a:gd name="connsiteX17" fmla="*/ 2690192 w 5294244"/>
                          <a:gd name="connsiteY17" fmla="*/ 887896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72818 w 5294244"/>
                          <a:gd name="connsiteY4" fmla="*/ 251791 h 2822713"/>
                          <a:gd name="connsiteX5" fmla="*/ 1232453 w 5294244"/>
                          <a:gd name="connsiteY5" fmla="*/ 125896 h 2822713"/>
                          <a:gd name="connsiteX6" fmla="*/ 3319670 w 5294244"/>
                          <a:gd name="connsiteY6" fmla="*/ 748748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20279 w 5294244"/>
                          <a:gd name="connsiteY16" fmla="*/ 874644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72818 w 5294244"/>
                          <a:gd name="connsiteY4" fmla="*/ 251791 h 2822713"/>
                          <a:gd name="connsiteX5" fmla="*/ 1232453 w 5294244"/>
                          <a:gd name="connsiteY5" fmla="*/ 125896 h 2822713"/>
                          <a:gd name="connsiteX6" fmla="*/ 3319670 w 5294244"/>
                          <a:gd name="connsiteY6" fmla="*/ 748748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59967 w 5294244"/>
                          <a:gd name="connsiteY16" fmla="*/ 873057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72818 w 5294244"/>
                          <a:gd name="connsiteY4" fmla="*/ 251791 h 2822713"/>
                          <a:gd name="connsiteX5" fmla="*/ 1232453 w 5294244"/>
                          <a:gd name="connsiteY5" fmla="*/ 125896 h 2822713"/>
                          <a:gd name="connsiteX6" fmla="*/ 3326020 w 5294244"/>
                          <a:gd name="connsiteY6" fmla="*/ 751923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59967 w 5294244"/>
                          <a:gd name="connsiteY16" fmla="*/ 873057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53768 w 5294244"/>
                          <a:gd name="connsiteY4" fmla="*/ 235916 h 2822713"/>
                          <a:gd name="connsiteX5" fmla="*/ 1232453 w 5294244"/>
                          <a:gd name="connsiteY5" fmla="*/ 125896 h 2822713"/>
                          <a:gd name="connsiteX6" fmla="*/ 3326020 w 5294244"/>
                          <a:gd name="connsiteY6" fmla="*/ 751923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59967 w 5294244"/>
                          <a:gd name="connsiteY16" fmla="*/ 873057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53768 w 5294244"/>
                          <a:gd name="connsiteY4" fmla="*/ 235916 h 2822713"/>
                          <a:gd name="connsiteX5" fmla="*/ 1188003 w 5294244"/>
                          <a:gd name="connsiteY5" fmla="*/ 105258 h 2822713"/>
                          <a:gd name="connsiteX6" fmla="*/ 3326020 w 5294244"/>
                          <a:gd name="connsiteY6" fmla="*/ 751923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59967 w 5294244"/>
                          <a:gd name="connsiteY16" fmla="*/ 873057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47418 w 5294244"/>
                          <a:gd name="connsiteY4" fmla="*/ 231153 h 2822713"/>
                          <a:gd name="connsiteX5" fmla="*/ 1188003 w 5294244"/>
                          <a:gd name="connsiteY5" fmla="*/ 105258 h 2822713"/>
                          <a:gd name="connsiteX6" fmla="*/ 3326020 w 5294244"/>
                          <a:gd name="connsiteY6" fmla="*/ 751923 h 2822713"/>
                          <a:gd name="connsiteX7" fmla="*/ 4267200 w 5294244"/>
                          <a:gd name="connsiteY7" fmla="*/ 854765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59967 w 5294244"/>
                          <a:gd name="connsiteY16" fmla="*/ 873057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81878 h 2822713"/>
                          <a:gd name="connsiteX1" fmla="*/ 1027044 w 5294244"/>
                          <a:gd name="connsiteY1" fmla="*/ 1093305 h 2822713"/>
                          <a:gd name="connsiteX2" fmla="*/ 2498587 w 5294244"/>
                          <a:gd name="connsiteY2" fmla="*/ 1092821 h 2822713"/>
                          <a:gd name="connsiteX3" fmla="*/ 2623171 w 5294244"/>
                          <a:gd name="connsiteY3" fmla="*/ 676137 h 2822713"/>
                          <a:gd name="connsiteX4" fmla="*/ 1147418 w 5294244"/>
                          <a:gd name="connsiteY4" fmla="*/ 231153 h 2822713"/>
                          <a:gd name="connsiteX5" fmla="*/ 1188003 w 5294244"/>
                          <a:gd name="connsiteY5" fmla="*/ 105258 h 2822713"/>
                          <a:gd name="connsiteX6" fmla="*/ 3326020 w 5294244"/>
                          <a:gd name="connsiteY6" fmla="*/ 751923 h 2822713"/>
                          <a:gd name="connsiteX7" fmla="*/ 4260850 w 5294244"/>
                          <a:gd name="connsiteY7" fmla="*/ 832540 h 2822713"/>
                          <a:gd name="connsiteX8" fmla="*/ 4525618 w 5294244"/>
                          <a:gd name="connsiteY8" fmla="*/ 26505 h 2822713"/>
                          <a:gd name="connsiteX9" fmla="*/ 4903305 w 5294244"/>
                          <a:gd name="connsiteY9" fmla="*/ 0 h 2822713"/>
                          <a:gd name="connsiteX10" fmla="*/ 5294244 w 5294244"/>
                          <a:gd name="connsiteY10" fmla="*/ 1113183 h 2822713"/>
                          <a:gd name="connsiteX11" fmla="*/ 5221357 w 5294244"/>
                          <a:gd name="connsiteY11" fmla="*/ 1152939 h 2822713"/>
                          <a:gd name="connsiteX12" fmla="*/ 4949687 w 5294244"/>
                          <a:gd name="connsiteY12" fmla="*/ 457200 h 2822713"/>
                          <a:gd name="connsiteX13" fmla="*/ 4618383 w 5294244"/>
                          <a:gd name="connsiteY13" fmla="*/ 331305 h 2822713"/>
                          <a:gd name="connsiteX14" fmla="*/ 4300331 w 5294244"/>
                          <a:gd name="connsiteY14" fmla="*/ 993913 h 2822713"/>
                          <a:gd name="connsiteX15" fmla="*/ 3776870 w 5294244"/>
                          <a:gd name="connsiteY15" fmla="*/ 940905 h 2822713"/>
                          <a:gd name="connsiteX16" fmla="*/ 3259967 w 5294244"/>
                          <a:gd name="connsiteY16" fmla="*/ 873057 h 2822713"/>
                          <a:gd name="connsiteX17" fmla="*/ 2717179 w 5294244"/>
                          <a:gd name="connsiteY17" fmla="*/ 891071 h 2822713"/>
                          <a:gd name="connsiteX18" fmla="*/ 2782957 w 5294244"/>
                          <a:gd name="connsiteY18" fmla="*/ 2723322 h 2822713"/>
                          <a:gd name="connsiteX19" fmla="*/ 2663687 w 5294244"/>
                          <a:gd name="connsiteY19" fmla="*/ 2723322 h 2822713"/>
                          <a:gd name="connsiteX20" fmla="*/ 2657061 w 5294244"/>
                          <a:gd name="connsiteY20" fmla="*/ 2604052 h 2822713"/>
                          <a:gd name="connsiteX21" fmla="*/ 2597426 w 5294244"/>
                          <a:gd name="connsiteY21" fmla="*/ 1219200 h 2822713"/>
                          <a:gd name="connsiteX22" fmla="*/ 1146313 w 5294244"/>
                          <a:gd name="connsiteY22" fmla="*/ 1199322 h 2822713"/>
                          <a:gd name="connsiteX23" fmla="*/ 1133061 w 5294244"/>
                          <a:gd name="connsiteY23" fmla="*/ 2763078 h 2822713"/>
                          <a:gd name="connsiteX24" fmla="*/ 1027044 w 5294244"/>
                          <a:gd name="connsiteY24" fmla="*/ 2822713 h 2822713"/>
                          <a:gd name="connsiteX25" fmla="*/ 1027044 w 5294244"/>
                          <a:gd name="connsiteY25" fmla="*/ 1199322 h 2822713"/>
                          <a:gd name="connsiteX26" fmla="*/ 0 w 5294244"/>
                          <a:gd name="connsiteY26" fmla="*/ 927652 h 2822713"/>
                          <a:gd name="connsiteX27" fmla="*/ 19879 w 5294244"/>
                          <a:gd name="connsiteY27" fmla="*/ 781878 h 2822713"/>
                          <a:gd name="connsiteX0" fmla="*/ 19879 w 5294244"/>
                          <a:gd name="connsiteY0" fmla="*/ 795061 h 2835896"/>
                          <a:gd name="connsiteX1" fmla="*/ 1027044 w 5294244"/>
                          <a:gd name="connsiteY1" fmla="*/ 1106488 h 2835896"/>
                          <a:gd name="connsiteX2" fmla="*/ 2498587 w 5294244"/>
                          <a:gd name="connsiteY2" fmla="*/ 1106004 h 2835896"/>
                          <a:gd name="connsiteX3" fmla="*/ 2623171 w 5294244"/>
                          <a:gd name="connsiteY3" fmla="*/ 689320 h 2835896"/>
                          <a:gd name="connsiteX4" fmla="*/ 1147418 w 5294244"/>
                          <a:gd name="connsiteY4" fmla="*/ 244336 h 2835896"/>
                          <a:gd name="connsiteX5" fmla="*/ 1188003 w 5294244"/>
                          <a:gd name="connsiteY5" fmla="*/ 118441 h 2835896"/>
                          <a:gd name="connsiteX6" fmla="*/ 3326020 w 5294244"/>
                          <a:gd name="connsiteY6" fmla="*/ 765106 h 2835896"/>
                          <a:gd name="connsiteX7" fmla="*/ 4260850 w 5294244"/>
                          <a:gd name="connsiteY7" fmla="*/ 845723 h 2835896"/>
                          <a:gd name="connsiteX8" fmla="*/ 4524030 w 5294244"/>
                          <a:gd name="connsiteY8" fmla="*/ 0 h 2835896"/>
                          <a:gd name="connsiteX9" fmla="*/ 4903305 w 5294244"/>
                          <a:gd name="connsiteY9" fmla="*/ 13183 h 2835896"/>
                          <a:gd name="connsiteX10" fmla="*/ 5294244 w 5294244"/>
                          <a:gd name="connsiteY10" fmla="*/ 1126366 h 2835896"/>
                          <a:gd name="connsiteX11" fmla="*/ 5221357 w 5294244"/>
                          <a:gd name="connsiteY11" fmla="*/ 1166122 h 2835896"/>
                          <a:gd name="connsiteX12" fmla="*/ 4949687 w 5294244"/>
                          <a:gd name="connsiteY12" fmla="*/ 470383 h 2835896"/>
                          <a:gd name="connsiteX13" fmla="*/ 4618383 w 5294244"/>
                          <a:gd name="connsiteY13" fmla="*/ 344488 h 2835896"/>
                          <a:gd name="connsiteX14" fmla="*/ 4300331 w 5294244"/>
                          <a:gd name="connsiteY14" fmla="*/ 1007096 h 2835896"/>
                          <a:gd name="connsiteX15" fmla="*/ 3776870 w 5294244"/>
                          <a:gd name="connsiteY15" fmla="*/ 954088 h 2835896"/>
                          <a:gd name="connsiteX16" fmla="*/ 3259967 w 5294244"/>
                          <a:gd name="connsiteY16" fmla="*/ 886240 h 2835896"/>
                          <a:gd name="connsiteX17" fmla="*/ 2717179 w 5294244"/>
                          <a:gd name="connsiteY17" fmla="*/ 904254 h 2835896"/>
                          <a:gd name="connsiteX18" fmla="*/ 2782957 w 5294244"/>
                          <a:gd name="connsiteY18" fmla="*/ 2736505 h 2835896"/>
                          <a:gd name="connsiteX19" fmla="*/ 2663687 w 5294244"/>
                          <a:gd name="connsiteY19" fmla="*/ 2736505 h 2835896"/>
                          <a:gd name="connsiteX20" fmla="*/ 2657061 w 5294244"/>
                          <a:gd name="connsiteY20" fmla="*/ 2617235 h 2835896"/>
                          <a:gd name="connsiteX21" fmla="*/ 2597426 w 5294244"/>
                          <a:gd name="connsiteY21" fmla="*/ 1232383 h 2835896"/>
                          <a:gd name="connsiteX22" fmla="*/ 1146313 w 5294244"/>
                          <a:gd name="connsiteY22" fmla="*/ 1212505 h 2835896"/>
                          <a:gd name="connsiteX23" fmla="*/ 1133061 w 5294244"/>
                          <a:gd name="connsiteY23" fmla="*/ 2776261 h 2835896"/>
                          <a:gd name="connsiteX24" fmla="*/ 1027044 w 5294244"/>
                          <a:gd name="connsiteY24" fmla="*/ 2835896 h 2835896"/>
                          <a:gd name="connsiteX25" fmla="*/ 1027044 w 5294244"/>
                          <a:gd name="connsiteY25" fmla="*/ 1212505 h 2835896"/>
                          <a:gd name="connsiteX26" fmla="*/ 0 w 5294244"/>
                          <a:gd name="connsiteY26" fmla="*/ 940835 h 2835896"/>
                          <a:gd name="connsiteX27" fmla="*/ 19879 w 5294244"/>
                          <a:gd name="connsiteY27" fmla="*/ 795061 h 2835896"/>
                          <a:gd name="connsiteX0" fmla="*/ 19879 w 5294244"/>
                          <a:gd name="connsiteY0" fmla="*/ 795061 h 2835896"/>
                          <a:gd name="connsiteX1" fmla="*/ 1027044 w 5294244"/>
                          <a:gd name="connsiteY1" fmla="*/ 1106488 h 2835896"/>
                          <a:gd name="connsiteX2" fmla="*/ 2498587 w 5294244"/>
                          <a:gd name="connsiteY2" fmla="*/ 1106004 h 2835896"/>
                          <a:gd name="connsiteX3" fmla="*/ 2623171 w 5294244"/>
                          <a:gd name="connsiteY3" fmla="*/ 689320 h 2835896"/>
                          <a:gd name="connsiteX4" fmla="*/ 1147418 w 5294244"/>
                          <a:gd name="connsiteY4" fmla="*/ 244336 h 2835896"/>
                          <a:gd name="connsiteX5" fmla="*/ 1188003 w 5294244"/>
                          <a:gd name="connsiteY5" fmla="*/ 118441 h 2835896"/>
                          <a:gd name="connsiteX6" fmla="*/ 3326020 w 5294244"/>
                          <a:gd name="connsiteY6" fmla="*/ 765106 h 2835896"/>
                          <a:gd name="connsiteX7" fmla="*/ 4260850 w 5294244"/>
                          <a:gd name="connsiteY7" fmla="*/ 845723 h 2835896"/>
                          <a:gd name="connsiteX8" fmla="*/ 4524030 w 5294244"/>
                          <a:gd name="connsiteY8" fmla="*/ 0 h 2835896"/>
                          <a:gd name="connsiteX9" fmla="*/ 4903305 w 5294244"/>
                          <a:gd name="connsiteY9" fmla="*/ 13183 h 2835896"/>
                          <a:gd name="connsiteX10" fmla="*/ 5294244 w 5294244"/>
                          <a:gd name="connsiteY10" fmla="*/ 1126366 h 2835896"/>
                          <a:gd name="connsiteX11" fmla="*/ 5221357 w 5294244"/>
                          <a:gd name="connsiteY11" fmla="*/ 1166122 h 2835896"/>
                          <a:gd name="connsiteX12" fmla="*/ 4949687 w 5294244"/>
                          <a:gd name="connsiteY12" fmla="*/ 470383 h 2835896"/>
                          <a:gd name="connsiteX13" fmla="*/ 4562820 w 5294244"/>
                          <a:gd name="connsiteY13" fmla="*/ 319088 h 2835896"/>
                          <a:gd name="connsiteX14" fmla="*/ 4300331 w 5294244"/>
                          <a:gd name="connsiteY14" fmla="*/ 1007096 h 2835896"/>
                          <a:gd name="connsiteX15" fmla="*/ 3776870 w 5294244"/>
                          <a:gd name="connsiteY15" fmla="*/ 954088 h 2835896"/>
                          <a:gd name="connsiteX16" fmla="*/ 3259967 w 5294244"/>
                          <a:gd name="connsiteY16" fmla="*/ 886240 h 2835896"/>
                          <a:gd name="connsiteX17" fmla="*/ 2717179 w 5294244"/>
                          <a:gd name="connsiteY17" fmla="*/ 904254 h 2835896"/>
                          <a:gd name="connsiteX18" fmla="*/ 2782957 w 5294244"/>
                          <a:gd name="connsiteY18" fmla="*/ 2736505 h 2835896"/>
                          <a:gd name="connsiteX19" fmla="*/ 2663687 w 5294244"/>
                          <a:gd name="connsiteY19" fmla="*/ 2736505 h 2835896"/>
                          <a:gd name="connsiteX20" fmla="*/ 2657061 w 5294244"/>
                          <a:gd name="connsiteY20" fmla="*/ 2617235 h 2835896"/>
                          <a:gd name="connsiteX21" fmla="*/ 2597426 w 5294244"/>
                          <a:gd name="connsiteY21" fmla="*/ 1232383 h 2835896"/>
                          <a:gd name="connsiteX22" fmla="*/ 1146313 w 5294244"/>
                          <a:gd name="connsiteY22" fmla="*/ 1212505 h 2835896"/>
                          <a:gd name="connsiteX23" fmla="*/ 1133061 w 5294244"/>
                          <a:gd name="connsiteY23" fmla="*/ 2776261 h 2835896"/>
                          <a:gd name="connsiteX24" fmla="*/ 1027044 w 5294244"/>
                          <a:gd name="connsiteY24" fmla="*/ 2835896 h 2835896"/>
                          <a:gd name="connsiteX25" fmla="*/ 1027044 w 5294244"/>
                          <a:gd name="connsiteY25" fmla="*/ 1212505 h 2835896"/>
                          <a:gd name="connsiteX26" fmla="*/ 0 w 5294244"/>
                          <a:gd name="connsiteY26" fmla="*/ 940835 h 2835896"/>
                          <a:gd name="connsiteX27" fmla="*/ 19879 w 5294244"/>
                          <a:gd name="connsiteY27" fmla="*/ 795061 h 2835896"/>
                          <a:gd name="connsiteX0" fmla="*/ 19879 w 5294244"/>
                          <a:gd name="connsiteY0" fmla="*/ 795061 h 2835896"/>
                          <a:gd name="connsiteX1" fmla="*/ 1027044 w 5294244"/>
                          <a:gd name="connsiteY1" fmla="*/ 1106488 h 2835896"/>
                          <a:gd name="connsiteX2" fmla="*/ 2498587 w 5294244"/>
                          <a:gd name="connsiteY2" fmla="*/ 1106004 h 2835896"/>
                          <a:gd name="connsiteX3" fmla="*/ 2623171 w 5294244"/>
                          <a:gd name="connsiteY3" fmla="*/ 689320 h 2835896"/>
                          <a:gd name="connsiteX4" fmla="*/ 1147418 w 5294244"/>
                          <a:gd name="connsiteY4" fmla="*/ 244336 h 2835896"/>
                          <a:gd name="connsiteX5" fmla="*/ 1188003 w 5294244"/>
                          <a:gd name="connsiteY5" fmla="*/ 118441 h 2835896"/>
                          <a:gd name="connsiteX6" fmla="*/ 3326020 w 5294244"/>
                          <a:gd name="connsiteY6" fmla="*/ 765106 h 2835896"/>
                          <a:gd name="connsiteX7" fmla="*/ 4260850 w 5294244"/>
                          <a:gd name="connsiteY7" fmla="*/ 845723 h 2835896"/>
                          <a:gd name="connsiteX8" fmla="*/ 4524030 w 5294244"/>
                          <a:gd name="connsiteY8" fmla="*/ 0 h 2835896"/>
                          <a:gd name="connsiteX9" fmla="*/ 4942992 w 5294244"/>
                          <a:gd name="connsiteY9" fmla="*/ 6833 h 2835896"/>
                          <a:gd name="connsiteX10" fmla="*/ 5294244 w 5294244"/>
                          <a:gd name="connsiteY10" fmla="*/ 1126366 h 2835896"/>
                          <a:gd name="connsiteX11" fmla="*/ 5221357 w 5294244"/>
                          <a:gd name="connsiteY11" fmla="*/ 1166122 h 2835896"/>
                          <a:gd name="connsiteX12" fmla="*/ 4949687 w 5294244"/>
                          <a:gd name="connsiteY12" fmla="*/ 470383 h 2835896"/>
                          <a:gd name="connsiteX13" fmla="*/ 4562820 w 5294244"/>
                          <a:gd name="connsiteY13" fmla="*/ 319088 h 2835896"/>
                          <a:gd name="connsiteX14" fmla="*/ 4300331 w 5294244"/>
                          <a:gd name="connsiteY14" fmla="*/ 1007096 h 2835896"/>
                          <a:gd name="connsiteX15" fmla="*/ 3776870 w 5294244"/>
                          <a:gd name="connsiteY15" fmla="*/ 954088 h 2835896"/>
                          <a:gd name="connsiteX16" fmla="*/ 3259967 w 5294244"/>
                          <a:gd name="connsiteY16" fmla="*/ 886240 h 2835896"/>
                          <a:gd name="connsiteX17" fmla="*/ 2717179 w 5294244"/>
                          <a:gd name="connsiteY17" fmla="*/ 904254 h 2835896"/>
                          <a:gd name="connsiteX18" fmla="*/ 2782957 w 5294244"/>
                          <a:gd name="connsiteY18" fmla="*/ 2736505 h 2835896"/>
                          <a:gd name="connsiteX19" fmla="*/ 2663687 w 5294244"/>
                          <a:gd name="connsiteY19" fmla="*/ 2736505 h 2835896"/>
                          <a:gd name="connsiteX20" fmla="*/ 2657061 w 5294244"/>
                          <a:gd name="connsiteY20" fmla="*/ 2617235 h 2835896"/>
                          <a:gd name="connsiteX21" fmla="*/ 2597426 w 5294244"/>
                          <a:gd name="connsiteY21" fmla="*/ 1232383 h 2835896"/>
                          <a:gd name="connsiteX22" fmla="*/ 1146313 w 5294244"/>
                          <a:gd name="connsiteY22" fmla="*/ 1212505 h 2835896"/>
                          <a:gd name="connsiteX23" fmla="*/ 1133061 w 5294244"/>
                          <a:gd name="connsiteY23" fmla="*/ 2776261 h 2835896"/>
                          <a:gd name="connsiteX24" fmla="*/ 1027044 w 5294244"/>
                          <a:gd name="connsiteY24" fmla="*/ 2835896 h 2835896"/>
                          <a:gd name="connsiteX25" fmla="*/ 1027044 w 5294244"/>
                          <a:gd name="connsiteY25" fmla="*/ 1212505 h 2835896"/>
                          <a:gd name="connsiteX26" fmla="*/ 0 w 5294244"/>
                          <a:gd name="connsiteY26" fmla="*/ 940835 h 2835896"/>
                          <a:gd name="connsiteX27" fmla="*/ 19879 w 5294244"/>
                          <a:gd name="connsiteY27" fmla="*/ 795061 h 2835896"/>
                          <a:gd name="connsiteX0" fmla="*/ 19879 w 5294244"/>
                          <a:gd name="connsiteY0" fmla="*/ 795061 h 2835896"/>
                          <a:gd name="connsiteX1" fmla="*/ 1027044 w 5294244"/>
                          <a:gd name="connsiteY1" fmla="*/ 1106488 h 2835896"/>
                          <a:gd name="connsiteX2" fmla="*/ 2498587 w 5294244"/>
                          <a:gd name="connsiteY2" fmla="*/ 1106004 h 2835896"/>
                          <a:gd name="connsiteX3" fmla="*/ 2623171 w 5294244"/>
                          <a:gd name="connsiteY3" fmla="*/ 689320 h 2835896"/>
                          <a:gd name="connsiteX4" fmla="*/ 1147418 w 5294244"/>
                          <a:gd name="connsiteY4" fmla="*/ 244336 h 2835896"/>
                          <a:gd name="connsiteX5" fmla="*/ 1188003 w 5294244"/>
                          <a:gd name="connsiteY5" fmla="*/ 118441 h 2835896"/>
                          <a:gd name="connsiteX6" fmla="*/ 3326020 w 5294244"/>
                          <a:gd name="connsiteY6" fmla="*/ 765106 h 2835896"/>
                          <a:gd name="connsiteX7" fmla="*/ 4260850 w 5294244"/>
                          <a:gd name="connsiteY7" fmla="*/ 845723 h 2835896"/>
                          <a:gd name="connsiteX8" fmla="*/ 4524030 w 5294244"/>
                          <a:gd name="connsiteY8" fmla="*/ 0 h 2835896"/>
                          <a:gd name="connsiteX9" fmla="*/ 4942992 w 5294244"/>
                          <a:gd name="connsiteY9" fmla="*/ 6833 h 2835896"/>
                          <a:gd name="connsiteX10" fmla="*/ 5294244 w 5294244"/>
                          <a:gd name="connsiteY10" fmla="*/ 1126366 h 2835896"/>
                          <a:gd name="connsiteX11" fmla="*/ 5221357 w 5294244"/>
                          <a:gd name="connsiteY11" fmla="*/ 1166122 h 2835896"/>
                          <a:gd name="connsiteX12" fmla="*/ 4957624 w 5294244"/>
                          <a:gd name="connsiteY12" fmla="*/ 451333 h 2835896"/>
                          <a:gd name="connsiteX13" fmla="*/ 4562820 w 5294244"/>
                          <a:gd name="connsiteY13" fmla="*/ 319088 h 2835896"/>
                          <a:gd name="connsiteX14" fmla="*/ 4300331 w 5294244"/>
                          <a:gd name="connsiteY14" fmla="*/ 1007096 h 2835896"/>
                          <a:gd name="connsiteX15" fmla="*/ 3776870 w 5294244"/>
                          <a:gd name="connsiteY15" fmla="*/ 954088 h 2835896"/>
                          <a:gd name="connsiteX16" fmla="*/ 3259967 w 5294244"/>
                          <a:gd name="connsiteY16" fmla="*/ 886240 h 2835896"/>
                          <a:gd name="connsiteX17" fmla="*/ 2717179 w 5294244"/>
                          <a:gd name="connsiteY17" fmla="*/ 904254 h 2835896"/>
                          <a:gd name="connsiteX18" fmla="*/ 2782957 w 5294244"/>
                          <a:gd name="connsiteY18" fmla="*/ 2736505 h 2835896"/>
                          <a:gd name="connsiteX19" fmla="*/ 2663687 w 5294244"/>
                          <a:gd name="connsiteY19" fmla="*/ 2736505 h 2835896"/>
                          <a:gd name="connsiteX20" fmla="*/ 2657061 w 5294244"/>
                          <a:gd name="connsiteY20" fmla="*/ 2617235 h 2835896"/>
                          <a:gd name="connsiteX21" fmla="*/ 2597426 w 5294244"/>
                          <a:gd name="connsiteY21" fmla="*/ 1232383 h 2835896"/>
                          <a:gd name="connsiteX22" fmla="*/ 1146313 w 5294244"/>
                          <a:gd name="connsiteY22" fmla="*/ 1212505 h 2835896"/>
                          <a:gd name="connsiteX23" fmla="*/ 1133061 w 5294244"/>
                          <a:gd name="connsiteY23" fmla="*/ 2776261 h 2835896"/>
                          <a:gd name="connsiteX24" fmla="*/ 1027044 w 5294244"/>
                          <a:gd name="connsiteY24" fmla="*/ 2835896 h 2835896"/>
                          <a:gd name="connsiteX25" fmla="*/ 1027044 w 5294244"/>
                          <a:gd name="connsiteY25" fmla="*/ 1212505 h 2835896"/>
                          <a:gd name="connsiteX26" fmla="*/ 0 w 5294244"/>
                          <a:gd name="connsiteY26" fmla="*/ 940835 h 2835896"/>
                          <a:gd name="connsiteX27" fmla="*/ 19879 w 5294244"/>
                          <a:gd name="connsiteY27" fmla="*/ 795061 h 2835896"/>
                          <a:gd name="connsiteX0" fmla="*/ 19879 w 5294244"/>
                          <a:gd name="connsiteY0" fmla="*/ 795061 h 2835896"/>
                          <a:gd name="connsiteX1" fmla="*/ 1027044 w 5294244"/>
                          <a:gd name="connsiteY1" fmla="*/ 1106488 h 2835896"/>
                          <a:gd name="connsiteX2" fmla="*/ 2498587 w 5294244"/>
                          <a:gd name="connsiteY2" fmla="*/ 1106004 h 2835896"/>
                          <a:gd name="connsiteX3" fmla="*/ 2623171 w 5294244"/>
                          <a:gd name="connsiteY3" fmla="*/ 689320 h 2835896"/>
                          <a:gd name="connsiteX4" fmla="*/ 1147418 w 5294244"/>
                          <a:gd name="connsiteY4" fmla="*/ 244336 h 2835896"/>
                          <a:gd name="connsiteX5" fmla="*/ 1188003 w 5294244"/>
                          <a:gd name="connsiteY5" fmla="*/ 118441 h 2835896"/>
                          <a:gd name="connsiteX6" fmla="*/ 3326020 w 5294244"/>
                          <a:gd name="connsiteY6" fmla="*/ 765106 h 2835896"/>
                          <a:gd name="connsiteX7" fmla="*/ 4260850 w 5294244"/>
                          <a:gd name="connsiteY7" fmla="*/ 845723 h 2835896"/>
                          <a:gd name="connsiteX8" fmla="*/ 4524030 w 5294244"/>
                          <a:gd name="connsiteY8" fmla="*/ 0 h 2835896"/>
                          <a:gd name="connsiteX9" fmla="*/ 4942992 w 5294244"/>
                          <a:gd name="connsiteY9" fmla="*/ 6833 h 2835896"/>
                          <a:gd name="connsiteX10" fmla="*/ 5294244 w 5294244"/>
                          <a:gd name="connsiteY10" fmla="*/ 1126366 h 2835896"/>
                          <a:gd name="connsiteX11" fmla="*/ 5183257 w 5294244"/>
                          <a:gd name="connsiteY11" fmla="*/ 1178822 h 2835896"/>
                          <a:gd name="connsiteX12" fmla="*/ 4957624 w 5294244"/>
                          <a:gd name="connsiteY12" fmla="*/ 451333 h 2835896"/>
                          <a:gd name="connsiteX13" fmla="*/ 4562820 w 5294244"/>
                          <a:gd name="connsiteY13" fmla="*/ 319088 h 2835896"/>
                          <a:gd name="connsiteX14" fmla="*/ 4300331 w 5294244"/>
                          <a:gd name="connsiteY14" fmla="*/ 1007096 h 2835896"/>
                          <a:gd name="connsiteX15" fmla="*/ 3776870 w 5294244"/>
                          <a:gd name="connsiteY15" fmla="*/ 954088 h 2835896"/>
                          <a:gd name="connsiteX16" fmla="*/ 3259967 w 5294244"/>
                          <a:gd name="connsiteY16" fmla="*/ 886240 h 2835896"/>
                          <a:gd name="connsiteX17" fmla="*/ 2717179 w 5294244"/>
                          <a:gd name="connsiteY17" fmla="*/ 904254 h 2835896"/>
                          <a:gd name="connsiteX18" fmla="*/ 2782957 w 5294244"/>
                          <a:gd name="connsiteY18" fmla="*/ 2736505 h 2835896"/>
                          <a:gd name="connsiteX19" fmla="*/ 2663687 w 5294244"/>
                          <a:gd name="connsiteY19" fmla="*/ 2736505 h 2835896"/>
                          <a:gd name="connsiteX20" fmla="*/ 2657061 w 5294244"/>
                          <a:gd name="connsiteY20" fmla="*/ 2617235 h 2835896"/>
                          <a:gd name="connsiteX21" fmla="*/ 2597426 w 5294244"/>
                          <a:gd name="connsiteY21" fmla="*/ 1232383 h 2835896"/>
                          <a:gd name="connsiteX22" fmla="*/ 1146313 w 5294244"/>
                          <a:gd name="connsiteY22" fmla="*/ 1212505 h 2835896"/>
                          <a:gd name="connsiteX23" fmla="*/ 1133061 w 5294244"/>
                          <a:gd name="connsiteY23" fmla="*/ 2776261 h 2835896"/>
                          <a:gd name="connsiteX24" fmla="*/ 1027044 w 5294244"/>
                          <a:gd name="connsiteY24" fmla="*/ 2835896 h 2835896"/>
                          <a:gd name="connsiteX25" fmla="*/ 1027044 w 5294244"/>
                          <a:gd name="connsiteY25" fmla="*/ 1212505 h 2835896"/>
                          <a:gd name="connsiteX26" fmla="*/ 0 w 5294244"/>
                          <a:gd name="connsiteY26" fmla="*/ 940835 h 2835896"/>
                          <a:gd name="connsiteX27" fmla="*/ 19879 w 5294244"/>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00331 w 5311706"/>
                          <a:gd name="connsiteY14" fmla="*/ 1007096 h 2835896"/>
                          <a:gd name="connsiteX15" fmla="*/ 3776870 w 5311706"/>
                          <a:gd name="connsiteY15" fmla="*/ 954088 h 2835896"/>
                          <a:gd name="connsiteX16" fmla="*/ 3259967 w 5311706"/>
                          <a:gd name="connsiteY16" fmla="*/ 886240 h 2835896"/>
                          <a:gd name="connsiteX17" fmla="*/ 2717179 w 5311706"/>
                          <a:gd name="connsiteY17" fmla="*/ 904254 h 2835896"/>
                          <a:gd name="connsiteX18" fmla="*/ 2782957 w 5311706"/>
                          <a:gd name="connsiteY18" fmla="*/ 2736505 h 2835896"/>
                          <a:gd name="connsiteX19" fmla="*/ 2663687 w 5311706"/>
                          <a:gd name="connsiteY19" fmla="*/ 2736505 h 2835896"/>
                          <a:gd name="connsiteX20" fmla="*/ 2657061 w 5311706"/>
                          <a:gd name="connsiteY20" fmla="*/ 2617235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76870 w 5311706"/>
                          <a:gd name="connsiteY15" fmla="*/ 954088 h 2835896"/>
                          <a:gd name="connsiteX16" fmla="*/ 3259967 w 5311706"/>
                          <a:gd name="connsiteY16" fmla="*/ 886240 h 2835896"/>
                          <a:gd name="connsiteX17" fmla="*/ 2717179 w 5311706"/>
                          <a:gd name="connsiteY17" fmla="*/ 904254 h 2835896"/>
                          <a:gd name="connsiteX18" fmla="*/ 2782957 w 5311706"/>
                          <a:gd name="connsiteY18" fmla="*/ 2736505 h 2835896"/>
                          <a:gd name="connsiteX19" fmla="*/ 2663687 w 5311706"/>
                          <a:gd name="connsiteY19" fmla="*/ 2736505 h 2835896"/>
                          <a:gd name="connsiteX20" fmla="*/ 2657061 w 5311706"/>
                          <a:gd name="connsiteY20" fmla="*/ 2617235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9967 w 5311706"/>
                          <a:gd name="connsiteY16" fmla="*/ 886240 h 2835896"/>
                          <a:gd name="connsiteX17" fmla="*/ 2717179 w 5311706"/>
                          <a:gd name="connsiteY17" fmla="*/ 904254 h 2835896"/>
                          <a:gd name="connsiteX18" fmla="*/ 2782957 w 5311706"/>
                          <a:gd name="connsiteY18" fmla="*/ 2736505 h 2835896"/>
                          <a:gd name="connsiteX19" fmla="*/ 2663687 w 5311706"/>
                          <a:gd name="connsiteY19" fmla="*/ 2736505 h 2835896"/>
                          <a:gd name="connsiteX20" fmla="*/ 2657061 w 5311706"/>
                          <a:gd name="connsiteY20" fmla="*/ 2617235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82957 w 5311706"/>
                          <a:gd name="connsiteY18" fmla="*/ 2736505 h 2835896"/>
                          <a:gd name="connsiteX19" fmla="*/ 2663687 w 5311706"/>
                          <a:gd name="connsiteY19" fmla="*/ 2736505 h 2835896"/>
                          <a:gd name="connsiteX20" fmla="*/ 2657061 w 5311706"/>
                          <a:gd name="connsiteY20" fmla="*/ 2617235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63687 w 5311706"/>
                          <a:gd name="connsiteY19" fmla="*/ 2736505 h 2835896"/>
                          <a:gd name="connsiteX20" fmla="*/ 2657061 w 5311706"/>
                          <a:gd name="connsiteY20" fmla="*/ 2617235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57061 w 5311706"/>
                          <a:gd name="connsiteY20" fmla="*/ 2617235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36424 w 5311706"/>
                          <a:gd name="connsiteY20" fmla="*/ 2574372 h 2835896"/>
                          <a:gd name="connsiteX21" fmla="*/ 2597426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36424 w 5311706"/>
                          <a:gd name="connsiteY20" fmla="*/ 2574372 h 2835896"/>
                          <a:gd name="connsiteX21" fmla="*/ 2608539 w 5311706"/>
                          <a:gd name="connsiteY21" fmla="*/ 1232383 h 2835896"/>
                          <a:gd name="connsiteX22" fmla="*/ 1146313 w 5311706"/>
                          <a:gd name="connsiteY22" fmla="*/ 1212505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36424 w 5311706"/>
                          <a:gd name="connsiteY20" fmla="*/ 2574372 h 2835896"/>
                          <a:gd name="connsiteX21" fmla="*/ 2608539 w 5311706"/>
                          <a:gd name="connsiteY21" fmla="*/ 1232383 h 2835896"/>
                          <a:gd name="connsiteX22" fmla="*/ 1163776 w 5311706"/>
                          <a:gd name="connsiteY22" fmla="*/ 1228380 h 2835896"/>
                          <a:gd name="connsiteX23" fmla="*/ 1133061 w 5311706"/>
                          <a:gd name="connsiteY23" fmla="*/ 2776261 h 2835896"/>
                          <a:gd name="connsiteX24" fmla="*/ 1027044 w 5311706"/>
                          <a:gd name="connsiteY24" fmla="*/ 2835896 h 2835896"/>
                          <a:gd name="connsiteX25" fmla="*/ 1027044 w 5311706"/>
                          <a:gd name="connsiteY25" fmla="*/ 1212505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7044 w 5311706"/>
                          <a:gd name="connsiteY1" fmla="*/ 1106488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36424 w 5311706"/>
                          <a:gd name="connsiteY20" fmla="*/ 2574372 h 2835896"/>
                          <a:gd name="connsiteX21" fmla="*/ 2608539 w 5311706"/>
                          <a:gd name="connsiteY21" fmla="*/ 1232383 h 2835896"/>
                          <a:gd name="connsiteX22" fmla="*/ 1163776 w 5311706"/>
                          <a:gd name="connsiteY22" fmla="*/ 1228380 h 2835896"/>
                          <a:gd name="connsiteX23" fmla="*/ 1133061 w 5311706"/>
                          <a:gd name="connsiteY23" fmla="*/ 2776261 h 2835896"/>
                          <a:gd name="connsiteX24" fmla="*/ 1027044 w 5311706"/>
                          <a:gd name="connsiteY24" fmla="*/ 2835896 h 2835896"/>
                          <a:gd name="connsiteX25" fmla="*/ 1027044 w 5311706"/>
                          <a:gd name="connsiteY25" fmla="*/ 1226792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8632 w 5311706"/>
                          <a:gd name="connsiteY1" fmla="*/ 1084263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36424 w 5311706"/>
                          <a:gd name="connsiteY20" fmla="*/ 2574372 h 2835896"/>
                          <a:gd name="connsiteX21" fmla="*/ 2608539 w 5311706"/>
                          <a:gd name="connsiteY21" fmla="*/ 1232383 h 2835896"/>
                          <a:gd name="connsiteX22" fmla="*/ 1163776 w 5311706"/>
                          <a:gd name="connsiteY22" fmla="*/ 1228380 h 2835896"/>
                          <a:gd name="connsiteX23" fmla="*/ 1133061 w 5311706"/>
                          <a:gd name="connsiteY23" fmla="*/ 2776261 h 2835896"/>
                          <a:gd name="connsiteX24" fmla="*/ 1027044 w 5311706"/>
                          <a:gd name="connsiteY24" fmla="*/ 2835896 h 2835896"/>
                          <a:gd name="connsiteX25" fmla="*/ 1027044 w 5311706"/>
                          <a:gd name="connsiteY25" fmla="*/ 1226792 h 2835896"/>
                          <a:gd name="connsiteX26" fmla="*/ 0 w 5311706"/>
                          <a:gd name="connsiteY26" fmla="*/ 940835 h 2835896"/>
                          <a:gd name="connsiteX27" fmla="*/ 19879 w 5311706"/>
                          <a:gd name="connsiteY27" fmla="*/ 795061 h 2835896"/>
                          <a:gd name="connsiteX0" fmla="*/ 19879 w 5311706"/>
                          <a:gd name="connsiteY0" fmla="*/ 795061 h 2835896"/>
                          <a:gd name="connsiteX1" fmla="*/ 1028632 w 5311706"/>
                          <a:gd name="connsiteY1" fmla="*/ 1084263 h 2835896"/>
                          <a:gd name="connsiteX2" fmla="*/ 2498587 w 5311706"/>
                          <a:gd name="connsiteY2" fmla="*/ 1106004 h 2835896"/>
                          <a:gd name="connsiteX3" fmla="*/ 2623171 w 5311706"/>
                          <a:gd name="connsiteY3" fmla="*/ 689320 h 2835896"/>
                          <a:gd name="connsiteX4" fmla="*/ 1147418 w 5311706"/>
                          <a:gd name="connsiteY4" fmla="*/ 244336 h 2835896"/>
                          <a:gd name="connsiteX5" fmla="*/ 1188003 w 5311706"/>
                          <a:gd name="connsiteY5" fmla="*/ 118441 h 2835896"/>
                          <a:gd name="connsiteX6" fmla="*/ 3326020 w 5311706"/>
                          <a:gd name="connsiteY6" fmla="*/ 765106 h 2835896"/>
                          <a:gd name="connsiteX7" fmla="*/ 4260850 w 5311706"/>
                          <a:gd name="connsiteY7" fmla="*/ 845723 h 2835896"/>
                          <a:gd name="connsiteX8" fmla="*/ 4524030 w 5311706"/>
                          <a:gd name="connsiteY8" fmla="*/ 0 h 2835896"/>
                          <a:gd name="connsiteX9" fmla="*/ 4942992 w 5311706"/>
                          <a:gd name="connsiteY9" fmla="*/ 6833 h 2835896"/>
                          <a:gd name="connsiteX10" fmla="*/ 5311706 w 5311706"/>
                          <a:gd name="connsiteY10" fmla="*/ 1129541 h 2835896"/>
                          <a:gd name="connsiteX11" fmla="*/ 5183257 w 5311706"/>
                          <a:gd name="connsiteY11" fmla="*/ 1178822 h 2835896"/>
                          <a:gd name="connsiteX12" fmla="*/ 4957624 w 5311706"/>
                          <a:gd name="connsiteY12" fmla="*/ 451333 h 2835896"/>
                          <a:gd name="connsiteX13" fmla="*/ 4562820 w 5311706"/>
                          <a:gd name="connsiteY13" fmla="*/ 319088 h 2835896"/>
                          <a:gd name="connsiteX14" fmla="*/ 4343194 w 5311706"/>
                          <a:gd name="connsiteY14" fmla="*/ 1016621 h 2835896"/>
                          <a:gd name="connsiteX15" fmla="*/ 3795920 w 5311706"/>
                          <a:gd name="connsiteY15" fmla="*/ 942975 h 2835896"/>
                          <a:gd name="connsiteX16" fmla="*/ 3256792 w 5311706"/>
                          <a:gd name="connsiteY16" fmla="*/ 894178 h 2835896"/>
                          <a:gd name="connsiteX17" fmla="*/ 2717179 w 5311706"/>
                          <a:gd name="connsiteY17" fmla="*/ 904254 h 2835896"/>
                          <a:gd name="connsiteX18" fmla="*/ 2778195 w 5311706"/>
                          <a:gd name="connsiteY18" fmla="*/ 2736505 h 2835896"/>
                          <a:gd name="connsiteX19" fmla="*/ 2652575 w 5311706"/>
                          <a:gd name="connsiteY19" fmla="*/ 2734918 h 2835896"/>
                          <a:gd name="connsiteX20" fmla="*/ 2636424 w 5311706"/>
                          <a:gd name="connsiteY20" fmla="*/ 2574372 h 2835896"/>
                          <a:gd name="connsiteX21" fmla="*/ 2608539 w 5311706"/>
                          <a:gd name="connsiteY21" fmla="*/ 1232383 h 2835896"/>
                          <a:gd name="connsiteX22" fmla="*/ 1163776 w 5311706"/>
                          <a:gd name="connsiteY22" fmla="*/ 1228380 h 2835896"/>
                          <a:gd name="connsiteX23" fmla="*/ 1155286 w 5311706"/>
                          <a:gd name="connsiteY23" fmla="*/ 2771498 h 2835896"/>
                          <a:gd name="connsiteX24" fmla="*/ 1027044 w 5311706"/>
                          <a:gd name="connsiteY24" fmla="*/ 2835896 h 2835896"/>
                          <a:gd name="connsiteX25" fmla="*/ 1027044 w 5311706"/>
                          <a:gd name="connsiteY25" fmla="*/ 1226792 h 2835896"/>
                          <a:gd name="connsiteX26" fmla="*/ 0 w 5311706"/>
                          <a:gd name="connsiteY26" fmla="*/ 940835 h 2835896"/>
                          <a:gd name="connsiteX27" fmla="*/ 19879 w 5311706"/>
                          <a:gd name="connsiteY27" fmla="*/ 795061 h 2835896"/>
                          <a:gd name="connsiteX0" fmla="*/ 19879 w 5311706"/>
                          <a:gd name="connsiteY0" fmla="*/ 795061 h 2854946"/>
                          <a:gd name="connsiteX1" fmla="*/ 1028632 w 5311706"/>
                          <a:gd name="connsiteY1" fmla="*/ 1084263 h 2854946"/>
                          <a:gd name="connsiteX2" fmla="*/ 2498587 w 5311706"/>
                          <a:gd name="connsiteY2" fmla="*/ 1106004 h 2854946"/>
                          <a:gd name="connsiteX3" fmla="*/ 2623171 w 5311706"/>
                          <a:gd name="connsiteY3" fmla="*/ 689320 h 2854946"/>
                          <a:gd name="connsiteX4" fmla="*/ 1147418 w 5311706"/>
                          <a:gd name="connsiteY4" fmla="*/ 244336 h 2854946"/>
                          <a:gd name="connsiteX5" fmla="*/ 1188003 w 5311706"/>
                          <a:gd name="connsiteY5" fmla="*/ 118441 h 2854946"/>
                          <a:gd name="connsiteX6" fmla="*/ 3326020 w 5311706"/>
                          <a:gd name="connsiteY6" fmla="*/ 765106 h 2854946"/>
                          <a:gd name="connsiteX7" fmla="*/ 4260850 w 5311706"/>
                          <a:gd name="connsiteY7" fmla="*/ 845723 h 2854946"/>
                          <a:gd name="connsiteX8" fmla="*/ 4524030 w 5311706"/>
                          <a:gd name="connsiteY8" fmla="*/ 0 h 2854946"/>
                          <a:gd name="connsiteX9" fmla="*/ 4942992 w 5311706"/>
                          <a:gd name="connsiteY9" fmla="*/ 6833 h 2854946"/>
                          <a:gd name="connsiteX10" fmla="*/ 5311706 w 5311706"/>
                          <a:gd name="connsiteY10" fmla="*/ 1129541 h 2854946"/>
                          <a:gd name="connsiteX11" fmla="*/ 5183257 w 5311706"/>
                          <a:gd name="connsiteY11" fmla="*/ 1178822 h 2854946"/>
                          <a:gd name="connsiteX12" fmla="*/ 4957624 w 5311706"/>
                          <a:gd name="connsiteY12" fmla="*/ 451333 h 2854946"/>
                          <a:gd name="connsiteX13" fmla="*/ 4562820 w 5311706"/>
                          <a:gd name="connsiteY13" fmla="*/ 319088 h 2854946"/>
                          <a:gd name="connsiteX14" fmla="*/ 4343194 w 5311706"/>
                          <a:gd name="connsiteY14" fmla="*/ 1016621 h 2854946"/>
                          <a:gd name="connsiteX15" fmla="*/ 3795920 w 5311706"/>
                          <a:gd name="connsiteY15" fmla="*/ 942975 h 2854946"/>
                          <a:gd name="connsiteX16" fmla="*/ 3256792 w 5311706"/>
                          <a:gd name="connsiteY16" fmla="*/ 894178 h 2854946"/>
                          <a:gd name="connsiteX17" fmla="*/ 2717179 w 5311706"/>
                          <a:gd name="connsiteY17" fmla="*/ 904254 h 2854946"/>
                          <a:gd name="connsiteX18" fmla="*/ 2778195 w 5311706"/>
                          <a:gd name="connsiteY18" fmla="*/ 2736505 h 2854946"/>
                          <a:gd name="connsiteX19" fmla="*/ 2652575 w 5311706"/>
                          <a:gd name="connsiteY19" fmla="*/ 2734918 h 2854946"/>
                          <a:gd name="connsiteX20" fmla="*/ 2636424 w 5311706"/>
                          <a:gd name="connsiteY20" fmla="*/ 2574372 h 2854946"/>
                          <a:gd name="connsiteX21" fmla="*/ 2608539 w 5311706"/>
                          <a:gd name="connsiteY21" fmla="*/ 1232383 h 2854946"/>
                          <a:gd name="connsiteX22" fmla="*/ 1163776 w 5311706"/>
                          <a:gd name="connsiteY22" fmla="*/ 1228380 h 2854946"/>
                          <a:gd name="connsiteX23" fmla="*/ 1155286 w 5311706"/>
                          <a:gd name="connsiteY23" fmla="*/ 2771498 h 2854946"/>
                          <a:gd name="connsiteX24" fmla="*/ 1027044 w 5311706"/>
                          <a:gd name="connsiteY24" fmla="*/ 2854946 h 2854946"/>
                          <a:gd name="connsiteX25" fmla="*/ 1027044 w 5311706"/>
                          <a:gd name="connsiteY25" fmla="*/ 1226792 h 2854946"/>
                          <a:gd name="connsiteX26" fmla="*/ 0 w 5311706"/>
                          <a:gd name="connsiteY26" fmla="*/ 940835 h 2854946"/>
                          <a:gd name="connsiteX27" fmla="*/ 19879 w 5311706"/>
                          <a:gd name="connsiteY27" fmla="*/ 795061 h 2854946"/>
                          <a:gd name="connsiteX0" fmla="*/ 19879 w 5311706"/>
                          <a:gd name="connsiteY0" fmla="*/ 795061 h 2847008"/>
                          <a:gd name="connsiteX1" fmla="*/ 1028632 w 5311706"/>
                          <a:gd name="connsiteY1" fmla="*/ 1084263 h 2847008"/>
                          <a:gd name="connsiteX2" fmla="*/ 2498587 w 5311706"/>
                          <a:gd name="connsiteY2" fmla="*/ 1106004 h 2847008"/>
                          <a:gd name="connsiteX3" fmla="*/ 2623171 w 5311706"/>
                          <a:gd name="connsiteY3" fmla="*/ 689320 h 2847008"/>
                          <a:gd name="connsiteX4" fmla="*/ 1147418 w 5311706"/>
                          <a:gd name="connsiteY4" fmla="*/ 244336 h 2847008"/>
                          <a:gd name="connsiteX5" fmla="*/ 1188003 w 5311706"/>
                          <a:gd name="connsiteY5" fmla="*/ 118441 h 2847008"/>
                          <a:gd name="connsiteX6" fmla="*/ 3326020 w 5311706"/>
                          <a:gd name="connsiteY6" fmla="*/ 765106 h 2847008"/>
                          <a:gd name="connsiteX7" fmla="*/ 4260850 w 5311706"/>
                          <a:gd name="connsiteY7" fmla="*/ 845723 h 2847008"/>
                          <a:gd name="connsiteX8" fmla="*/ 4524030 w 5311706"/>
                          <a:gd name="connsiteY8" fmla="*/ 0 h 2847008"/>
                          <a:gd name="connsiteX9" fmla="*/ 4942992 w 5311706"/>
                          <a:gd name="connsiteY9" fmla="*/ 6833 h 2847008"/>
                          <a:gd name="connsiteX10" fmla="*/ 5311706 w 5311706"/>
                          <a:gd name="connsiteY10" fmla="*/ 1129541 h 2847008"/>
                          <a:gd name="connsiteX11" fmla="*/ 5183257 w 5311706"/>
                          <a:gd name="connsiteY11" fmla="*/ 1178822 h 2847008"/>
                          <a:gd name="connsiteX12" fmla="*/ 4957624 w 5311706"/>
                          <a:gd name="connsiteY12" fmla="*/ 451333 h 2847008"/>
                          <a:gd name="connsiteX13" fmla="*/ 4562820 w 5311706"/>
                          <a:gd name="connsiteY13" fmla="*/ 319088 h 2847008"/>
                          <a:gd name="connsiteX14" fmla="*/ 4343194 w 5311706"/>
                          <a:gd name="connsiteY14" fmla="*/ 1016621 h 2847008"/>
                          <a:gd name="connsiteX15" fmla="*/ 3795920 w 5311706"/>
                          <a:gd name="connsiteY15" fmla="*/ 942975 h 2847008"/>
                          <a:gd name="connsiteX16" fmla="*/ 3256792 w 5311706"/>
                          <a:gd name="connsiteY16" fmla="*/ 894178 h 2847008"/>
                          <a:gd name="connsiteX17" fmla="*/ 2717179 w 5311706"/>
                          <a:gd name="connsiteY17" fmla="*/ 904254 h 2847008"/>
                          <a:gd name="connsiteX18" fmla="*/ 2778195 w 5311706"/>
                          <a:gd name="connsiteY18" fmla="*/ 2736505 h 2847008"/>
                          <a:gd name="connsiteX19" fmla="*/ 2652575 w 5311706"/>
                          <a:gd name="connsiteY19" fmla="*/ 2734918 h 2847008"/>
                          <a:gd name="connsiteX20" fmla="*/ 2636424 w 5311706"/>
                          <a:gd name="connsiteY20" fmla="*/ 2574372 h 2847008"/>
                          <a:gd name="connsiteX21" fmla="*/ 2608539 w 5311706"/>
                          <a:gd name="connsiteY21" fmla="*/ 1232383 h 2847008"/>
                          <a:gd name="connsiteX22" fmla="*/ 1163776 w 5311706"/>
                          <a:gd name="connsiteY22" fmla="*/ 1228380 h 2847008"/>
                          <a:gd name="connsiteX23" fmla="*/ 1155286 w 5311706"/>
                          <a:gd name="connsiteY23" fmla="*/ 2771498 h 2847008"/>
                          <a:gd name="connsiteX24" fmla="*/ 1027044 w 5311706"/>
                          <a:gd name="connsiteY24" fmla="*/ 2847008 h 2847008"/>
                          <a:gd name="connsiteX25" fmla="*/ 1027044 w 5311706"/>
                          <a:gd name="connsiteY25" fmla="*/ 1226792 h 2847008"/>
                          <a:gd name="connsiteX26" fmla="*/ 0 w 5311706"/>
                          <a:gd name="connsiteY26" fmla="*/ 940835 h 2847008"/>
                          <a:gd name="connsiteX27" fmla="*/ 19879 w 5311706"/>
                          <a:gd name="connsiteY27" fmla="*/ 795061 h 2847008"/>
                          <a:gd name="connsiteX0" fmla="*/ 0 w 5291827"/>
                          <a:gd name="connsiteY0" fmla="*/ 795061 h 2847008"/>
                          <a:gd name="connsiteX1" fmla="*/ 1008753 w 5291827"/>
                          <a:gd name="connsiteY1" fmla="*/ 1084263 h 2847008"/>
                          <a:gd name="connsiteX2" fmla="*/ 2478708 w 5291827"/>
                          <a:gd name="connsiteY2" fmla="*/ 1106004 h 2847008"/>
                          <a:gd name="connsiteX3" fmla="*/ 2603292 w 5291827"/>
                          <a:gd name="connsiteY3" fmla="*/ 689320 h 2847008"/>
                          <a:gd name="connsiteX4" fmla="*/ 1127539 w 5291827"/>
                          <a:gd name="connsiteY4" fmla="*/ 244336 h 2847008"/>
                          <a:gd name="connsiteX5" fmla="*/ 1168124 w 5291827"/>
                          <a:gd name="connsiteY5" fmla="*/ 118441 h 2847008"/>
                          <a:gd name="connsiteX6" fmla="*/ 3306141 w 5291827"/>
                          <a:gd name="connsiteY6" fmla="*/ 765106 h 2847008"/>
                          <a:gd name="connsiteX7" fmla="*/ 4240971 w 5291827"/>
                          <a:gd name="connsiteY7" fmla="*/ 845723 h 2847008"/>
                          <a:gd name="connsiteX8" fmla="*/ 4504151 w 5291827"/>
                          <a:gd name="connsiteY8" fmla="*/ 0 h 2847008"/>
                          <a:gd name="connsiteX9" fmla="*/ 4923113 w 5291827"/>
                          <a:gd name="connsiteY9" fmla="*/ 6833 h 2847008"/>
                          <a:gd name="connsiteX10" fmla="*/ 5291827 w 5291827"/>
                          <a:gd name="connsiteY10" fmla="*/ 1129541 h 2847008"/>
                          <a:gd name="connsiteX11" fmla="*/ 5163378 w 5291827"/>
                          <a:gd name="connsiteY11" fmla="*/ 1178822 h 2847008"/>
                          <a:gd name="connsiteX12" fmla="*/ 4937745 w 5291827"/>
                          <a:gd name="connsiteY12" fmla="*/ 451333 h 2847008"/>
                          <a:gd name="connsiteX13" fmla="*/ 4542941 w 5291827"/>
                          <a:gd name="connsiteY13" fmla="*/ 319088 h 2847008"/>
                          <a:gd name="connsiteX14" fmla="*/ 4323315 w 5291827"/>
                          <a:gd name="connsiteY14" fmla="*/ 1016621 h 2847008"/>
                          <a:gd name="connsiteX15" fmla="*/ 3776041 w 5291827"/>
                          <a:gd name="connsiteY15" fmla="*/ 942975 h 2847008"/>
                          <a:gd name="connsiteX16" fmla="*/ 3236913 w 5291827"/>
                          <a:gd name="connsiteY16" fmla="*/ 894178 h 2847008"/>
                          <a:gd name="connsiteX17" fmla="*/ 2697300 w 5291827"/>
                          <a:gd name="connsiteY17" fmla="*/ 904254 h 2847008"/>
                          <a:gd name="connsiteX18" fmla="*/ 2758316 w 5291827"/>
                          <a:gd name="connsiteY18" fmla="*/ 2736505 h 2847008"/>
                          <a:gd name="connsiteX19" fmla="*/ 2632696 w 5291827"/>
                          <a:gd name="connsiteY19" fmla="*/ 2734918 h 2847008"/>
                          <a:gd name="connsiteX20" fmla="*/ 2616545 w 5291827"/>
                          <a:gd name="connsiteY20" fmla="*/ 2574372 h 2847008"/>
                          <a:gd name="connsiteX21" fmla="*/ 2588660 w 5291827"/>
                          <a:gd name="connsiteY21" fmla="*/ 1232383 h 2847008"/>
                          <a:gd name="connsiteX22" fmla="*/ 1143897 w 5291827"/>
                          <a:gd name="connsiteY22" fmla="*/ 1228380 h 2847008"/>
                          <a:gd name="connsiteX23" fmla="*/ 1135407 w 5291827"/>
                          <a:gd name="connsiteY23" fmla="*/ 2771498 h 2847008"/>
                          <a:gd name="connsiteX24" fmla="*/ 1007165 w 5291827"/>
                          <a:gd name="connsiteY24" fmla="*/ 2847008 h 2847008"/>
                          <a:gd name="connsiteX25" fmla="*/ 1007165 w 5291827"/>
                          <a:gd name="connsiteY25" fmla="*/ 1226792 h 2847008"/>
                          <a:gd name="connsiteX26" fmla="*/ 758 w 5291827"/>
                          <a:gd name="connsiteY26" fmla="*/ 917022 h 2847008"/>
                          <a:gd name="connsiteX27" fmla="*/ 0 w 5291827"/>
                          <a:gd name="connsiteY27" fmla="*/ 795061 h 2847008"/>
                          <a:gd name="connsiteX0" fmla="*/ 16708 w 5291072"/>
                          <a:gd name="connsiteY0" fmla="*/ 785536 h 2847008"/>
                          <a:gd name="connsiteX1" fmla="*/ 1007998 w 5291072"/>
                          <a:gd name="connsiteY1" fmla="*/ 1084263 h 2847008"/>
                          <a:gd name="connsiteX2" fmla="*/ 2477953 w 5291072"/>
                          <a:gd name="connsiteY2" fmla="*/ 1106004 h 2847008"/>
                          <a:gd name="connsiteX3" fmla="*/ 2602537 w 5291072"/>
                          <a:gd name="connsiteY3" fmla="*/ 689320 h 2847008"/>
                          <a:gd name="connsiteX4" fmla="*/ 1126784 w 5291072"/>
                          <a:gd name="connsiteY4" fmla="*/ 244336 h 2847008"/>
                          <a:gd name="connsiteX5" fmla="*/ 1167369 w 5291072"/>
                          <a:gd name="connsiteY5" fmla="*/ 118441 h 2847008"/>
                          <a:gd name="connsiteX6" fmla="*/ 3305386 w 5291072"/>
                          <a:gd name="connsiteY6" fmla="*/ 765106 h 2847008"/>
                          <a:gd name="connsiteX7" fmla="*/ 4240216 w 5291072"/>
                          <a:gd name="connsiteY7" fmla="*/ 845723 h 2847008"/>
                          <a:gd name="connsiteX8" fmla="*/ 4503396 w 5291072"/>
                          <a:gd name="connsiteY8" fmla="*/ 0 h 2847008"/>
                          <a:gd name="connsiteX9" fmla="*/ 4922358 w 5291072"/>
                          <a:gd name="connsiteY9" fmla="*/ 6833 h 2847008"/>
                          <a:gd name="connsiteX10" fmla="*/ 5291072 w 5291072"/>
                          <a:gd name="connsiteY10" fmla="*/ 1129541 h 2847008"/>
                          <a:gd name="connsiteX11" fmla="*/ 5162623 w 5291072"/>
                          <a:gd name="connsiteY11" fmla="*/ 1178822 h 2847008"/>
                          <a:gd name="connsiteX12" fmla="*/ 4936990 w 5291072"/>
                          <a:gd name="connsiteY12" fmla="*/ 451333 h 2847008"/>
                          <a:gd name="connsiteX13" fmla="*/ 4542186 w 5291072"/>
                          <a:gd name="connsiteY13" fmla="*/ 319088 h 2847008"/>
                          <a:gd name="connsiteX14" fmla="*/ 4322560 w 5291072"/>
                          <a:gd name="connsiteY14" fmla="*/ 1016621 h 2847008"/>
                          <a:gd name="connsiteX15" fmla="*/ 3775286 w 5291072"/>
                          <a:gd name="connsiteY15" fmla="*/ 942975 h 2847008"/>
                          <a:gd name="connsiteX16" fmla="*/ 3236158 w 5291072"/>
                          <a:gd name="connsiteY16" fmla="*/ 894178 h 2847008"/>
                          <a:gd name="connsiteX17" fmla="*/ 2696545 w 5291072"/>
                          <a:gd name="connsiteY17" fmla="*/ 904254 h 2847008"/>
                          <a:gd name="connsiteX18" fmla="*/ 2757561 w 5291072"/>
                          <a:gd name="connsiteY18" fmla="*/ 2736505 h 2847008"/>
                          <a:gd name="connsiteX19" fmla="*/ 2631941 w 5291072"/>
                          <a:gd name="connsiteY19" fmla="*/ 2734918 h 2847008"/>
                          <a:gd name="connsiteX20" fmla="*/ 2615790 w 5291072"/>
                          <a:gd name="connsiteY20" fmla="*/ 2574372 h 2847008"/>
                          <a:gd name="connsiteX21" fmla="*/ 2587905 w 5291072"/>
                          <a:gd name="connsiteY21" fmla="*/ 1232383 h 2847008"/>
                          <a:gd name="connsiteX22" fmla="*/ 1143142 w 5291072"/>
                          <a:gd name="connsiteY22" fmla="*/ 1228380 h 2847008"/>
                          <a:gd name="connsiteX23" fmla="*/ 1134652 w 5291072"/>
                          <a:gd name="connsiteY23" fmla="*/ 2771498 h 2847008"/>
                          <a:gd name="connsiteX24" fmla="*/ 1006410 w 5291072"/>
                          <a:gd name="connsiteY24" fmla="*/ 2847008 h 2847008"/>
                          <a:gd name="connsiteX25" fmla="*/ 1006410 w 5291072"/>
                          <a:gd name="connsiteY25" fmla="*/ 1226792 h 2847008"/>
                          <a:gd name="connsiteX26" fmla="*/ 3 w 5291072"/>
                          <a:gd name="connsiteY26" fmla="*/ 917022 h 2847008"/>
                          <a:gd name="connsiteX27" fmla="*/ 16708 w 5291072"/>
                          <a:gd name="connsiteY27" fmla="*/ 785536 h 2847008"/>
                          <a:gd name="connsiteX0" fmla="*/ 16708 w 5291072"/>
                          <a:gd name="connsiteY0" fmla="*/ 785536 h 2847008"/>
                          <a:gd name="connsiteX1" fmla="*/ 1007998 w 5291072"/>
                          <a:gd name="connsiteY1" fmla="*/ 1084263 h 2847008"/>
                          <a:gd name="connsiteX2" fmla="*/ 2477953 w 5291072"/>
                          <a:gd name="connsiteY2" fmla="*/ 1106004 h 2847008"/>
                          <a:gd name="connsiteX3" fmla="*/ 2602537 w 5291072"/>
                          <a:gd name="connsiteY3" fmla="*/ 689320 h 2847008"/>
                          <a:gd name="connsiteX4" fmla="*/ 1126784 w 5291072"/>
                          <a:gd name="connsiteY4" fmla="*/ 244336 h 2847008"/>
                          <a:gd name="connsiteX5" fmla="*/ 1167369 w 5291072"/>
                          <a:gd name="connsiteY5" fmla="*/ 118441 h 2847008"/>
                          <a:gd name="connsiteX6" fmla="*/ 3305386 w 5291072"/>
                          <a:gd name="connsiteY6" fmla="*/ 765106 h 2847008"/>
                          <a:gd name="connsiteX7" fmla="*/ 4240216 w 5291072"/>
                          <a:gd name="connsiteY7" fmla="*/ 845723 h 2847008"/>
                          <a:gd name="connsiteX8" fmla="*/ 4503396 w 5291072"/>
                          <a:gd name="connsiteY8" fmla="*/ 0 h 2847008"/>
                          <a:gd name="connsiteX9" fmla="*/ 4922358 w 5291072"/>
                          <a:gd name="connsiteY9" fmla="*/ 6833 h 2847008"/>
                          <a:gd name="connsiteX10" fmla="*/ 5291072 w 5291072"/>
                          <a:gd name="connsiteY10" fmla="*/ 1129541 h 2847008"/>
                          <a:gd name="connsiteX11" fmla="*/ 5162623 w 5291072"/>
                          <a:gd name="connsiteY11" fmla="*/ 1178822 h 2847008"/>
                          <a:gd name="connsiteX12" fmla="*/ 4936990 w 5291072"/>
                          <a:gd name="connsiteY12" fmla="*/ 451333 h 2847008"/>
                          <a:gd name="connsiteX13" fmla="*/ 4542186 w 5291072"/>
                          <a:gd name="connsiteY13" fmla="*/ 319088 h 2847008"/>
                          <a:gd name="connsiteX14" fmla="*/ 4322560 w 5291072"/>
                          <a:gd name="connsiteY14" fmla="*/ 1016621 h 2847008"/>
                          <a:gd name="connsiteX15" fmla="*/ 3775286 w 5291072"/>
                          <a:gd name="connsiteY15" fmla="*/ 942975 h 2847008"/>
                          <a:gd name="connsiteX16" fmla="*/ 3236158 w 5291072"/>
                          <a:gd name="connsiteY16" fmla="*/ 894178 h 2847008"/>
                          <a:gd name="connsiteX17" fmla="*/ 2696545 w 5291072"/>
                          <a:gd name="connsiteY17" fmla="*/ 904254 h 2847008"/>
                          <a:gd name="connsiteX18" fmla="*/ 2757561 w 5291072"/>
                          <a:gd name="connsiteY18" fmla="*/ 2736505 h 2847008"/>
                          <a:gd name="connsiteX19" fmla="*/ 2631941 w 5291072"/>
                          <a:gd name="connsiteY19" fmla="*/ 2734918 h 2847008"/>
                          <a:gd name="connsiteX20" fmla="*/ 2615790 w 5291072"/>
                          <a:gd name="connsiteY20" fmla="*/ 2574372 h 2847008"/>
                          <a:gd name="connsiteX21" fmla="*/ 2587905 w 5291072"/>
                          <a:gd name="connsiteY21" fmla="*/ 1232383 h 2847008"/>
                          <a:gd name="connsiteX22" fmla="*/ 1143142 w 5291072"/>
                          <a:gd name="connsiteY22" fmla="*/ 1228380 h 2847008"/>
                          <a:gd name="connsiteX23" fmla="*/ 1134652 w 5291072"/>
                          <a:gd name="connsiteY23" fmla="*/ 2771498 h 2847008"/>
                          <a:gd name="connsiteX24" fmla="*/ 1006410 w 5291072"/>
                          <a:gd name="connsiteY24" fmla="*/ 2847008 h 2847008"/>
                          <a:gd name="connsiteX25" fmla="*/ 1006410 w 5291072"/>
                          <a:gd name="connsiteY25" fmla="*/ 1226792 h 2847008"/>
                          <a:gd name="connsiteX26" fmla="*/ 3 w 5291072"/>
                          <a:gd name="connsiteY26" fmla="*/ 917022 h 2847008"/>
                          <a:gd name="connsiteX27" fmla="*/ 16708 w 5291072"/>
                          <a:gd name="connsiteY27" fmla="*/ 785536 h 2847008"/>
                          <a:gd name="connsiteX0" fmla="*/ 16708 w 5291072"/>
                          <a:gd name="connsiteY0" fmla="*/ 785536 h 2847008"/>
                          <a:gd name="connsiteX1" fmla="*/ 1007998 w 5291072"/>
                          <a:gd name="connsiteY1" fmla="*/ 1084263 h 2847008"/>
                          <a:gd name="connsiteX2" fmla="*/ 2477953 w 5291072"/>
                          <a:gd name="connsiteY2" fmla="*/ 1106004 h 2847008"/>
                          <a:gd name="connsiteX3" fmla="*/ 2602537 w 5291072"/>
                          <a:gd name="connsiteY3" fmla="*/ 689320 h 2847008"/>
                          <a:gd name="connsiteX4" fmla="*/ 1126784 w 5291072"/>
                          <a:gd name="connsiteY4" fmla="*/ 244336 h 2847008"/>
                          <a:gd name="connsiteX5" fmla="*/ 1167369 w 5291072"/>
                          <a:gd name="connsiteY5" fmla="*/ 118441 h 2847008"/>
                          <a:gd name="connsiteX6" fmla="*/ 3305386 w 5291072"/>
                          <a:gd name="connsiteY6" fmla="*/ 765106 h 2847008"/>
                          <a:gd name="connsiteX7" fmla="*/ 4240216 w 5291072"/>
                          <a:gd name="connsiteY7" fmla="*/ 845723 h 2847008"/>
                          <a:gd name="connsiteX8" fmla="*/ 4503396 w 5291072"/>
                          <a:gd name="connsiteY8" fmla="*/ 0 h 2847008"/>
                          <a:gd name="connsiteX9" fmla="*/ 4922358 w 5291072"/>
                          <a:gd name="connsiteY9" fmla="*/ 6833 h 2847008"/>
                          <a:gd name="connsiteX10" fmla="*/ 5291072 w 5291072"/>
                          <a:gd name="connsiteY10" fmla="*/ 1129541 h 2847008"/>
                          <a:gd name="connsiteX11" fmla="*/ 5162623 w 5291072"/>
                          <a:gd name="connsiteY11" fmla="*/ 1178822 h 2847008"/>
                          <a:gd name="connsiteX12" fmla="*/ 4936990 w 5291072"/>
                          <a:gd name="connsiteY12" fmla="*/ 451333 h 2847008"/>
                          <a:gd name="connsiteX13" fmla="*/ 4542186 w 5291072"/>
                          <a:gd name="connsiteY13" fmla="*/ 319088 h 2847008"/>
                          <a:gd name="connsiteX14" fmla="*/ 4322560 w 5291072"/>
                          <a:gd name="connsiteY14" fmla="*/ 1016621 h 2847008"/>
                          <a:gd name="connsiteX15" fmla="*/ 3775286 w 5291072"/>
                          <a:gd name="connsiteY15" fmla="*/ 942975 h 2847008"/>
                          <a:gd name="connsiteX16" fmla="*/ 3236158 w 5291072"/>
                          <a:gd name="connsiteY16" fmla="*/ 894178 h 2847008"/>
                          <a:gd name="connsiteX17" fmla="*/ 2696545 w 5291072"/>
                          <a:gd name="connsiteY17" fmla="*/ 904254 h 2847008"/>
                          <a:gd name="connsiteX18" fmla="*/ 2757561 w 5291072"/>
                          <a:gd name="connsiteY18" fmla="*/ 2736505 h 2847008"/>
                          <a:gd name="connsiteX19" fmla="*/ 2631941 w 5291072"/>
                          <a:gd name="connsiteY19" fmla="*/ 2734918 h 2847008"/>
                          <a:gd name="connsiteX20" fmla="*/ 2615790 w 5291072"/>
                          <a:gd name="connsiteY20" fmla="*/ 2574372 h 2847008"/>
                          <a:gd name="connsiteX21" fmla="*/ 2587905 w 5291072"/>
                          <a:gd name="connsiteY21" fmla="*/ 1232383 h 2847008"/>
                          <a:gd name="connsiteX22" fmla="*/ 1143142 w 5291072"/>
                          <a:gd name="connsiteY22" fmla="*/ 1228380 h 2847008"/>
                          <a:gd name="connsiteX23" fmla="*/ 1134652 w 5291072"/>
                          <a:gd name="connsiteY23" fmla="*/ 2771498 h 2847008"/>
                          <a:gd name="connsiteX24" fmla="*/ 1006410 w 5291072"/>
                          <a:gd name="connsiteY24" fmla="*/ 2847008 h 2847008"/>
                          <a:gd name="connsiteX25" fmla="*/ 1006410 w 5291072"/>
                          <a:gd name="connsiteY25" fmla="*/ 1226792 h 2847008"/>
                          <a:gd name="connsiteX26" fmla="*/ 3 w 5291072"/>
                          <a:gd name="connsiteY26" fmla="*/ 917022 h 2847008"/>
                          <a:gd name="connsiteX27" fmla="*/ 16708 w 5291072"/>
                          <a:gd name="connsiteY27" fmla="*/ 785536 h 2847008"/>
                          <a:gd name="connsiteX0" fmla="*/ 16708 w 5291072"/>
                          <a:gd name="connsiteY0" fmla="*/ 785536 h 2847008"/>
                          <a:gd name="connsiteX1" fmla="*/ 1007998 w 5291072"/>
                          <a:gd name="connsiteY1" fmla="*/ 1084263 h 2847008"/>
                          <a:gd name="connsiteX2" fmla="*/ 2477953 w 5291072"/>
                          <a:gd name="connsiteY2" fmla="*/ 1106004 h 2847008"/>
                          <a:gd name="connsiteX3" fmla="*/ 2602537 w 5291072"/>
                          <a:gd name="connsiteY3" fmla="*/ 689320 h 2847008"/>
                          <a:gd name="connsiteX4" fmla="*/ 1126784 w 5291072"/>
                          <a:gd name="connsiteY4" fmla="*/ 244336 h 2847008"/>
                          <a:gd name="connsiteX5" fmla="*/ 1167369 w 5291072"/>
                          <a:gd name="connsiteY5" fmla="*/ 118441 h 2847008"/>
                          <a:gd name="connsiteX6" fmla="*/ 3305386 w 5291072"/>
                          <a:gd name="connsiteY6" fmla="*/ 765106 h 2847008"/>
                          <a:gd name="connsiteX7" fmla="*/ 4240216 w 5291072"/>
                          <a:gd name="connsiteY7" fmla="*/ 845723 h 2847008"/>
                          <a:gd name="connsiteX8" fmla="*/ 4503396 w 5291072"/>
                          <a:gd name="connsiteY8" fmla="*/ 0 h 2847008"/>
                          <a:gd name="connsiteX9" fmla="*/ 4922358 w 5291072"/>
                          <a:gd name="connsiteY9" fmla="*/ 6833 h 2847008"/>
                          <a:gd name="connsiteX10" fmla="*/ 5291072 w 5291072"/>
                          <a:gd name="connsiteY10" fmla="*/ 1129541 h 2847008"/>
                          <a:gd name="connsiteX11" fmla="*/ 5162623 w 5291072"/>
                          <a:gd name="connsiteY11" fmla="*/ 1178822 h 2847008"/>
                          <a:gd name="connsiteX12" fmla="*/ 4936990 w 5291072"/>
                          <a:gd name="connsiteY12" fmla="*/ 451333 h 2847008"/>
                          <a:gd name="connsiteX13" fmla="*/ 4542186 w 5291072"/>
                          <a:gd name="connsiteY13" fmla="*/ 319088 h 2847008"/>
                          <a:gd name="connsiteX14" fmla="*/ 4322560 w 5291072"/>
                          <a:gd name="connsiteY14" fmla="*/ 1016621 h 2847008"/>
                          <a:gd name="connsiteX15" fmla="*/ 3775286 w 5291072"/>
                          <a:gd name="connsiteY15" fmla="*/ 942975 h 2847008"/>
                          <a:gd name="connsiteX16" fmla="*/ 3236158 w 5291072"/>
                          <a:gd name="connsiteY16" fmla="*/ 894178 h 2847008"/>
                          <a:gd name="connsiteX17" fmla="*/ 2696545 w 5291072"/>
                          <a:gd name="connsiteY17" fmla="*/ 904254 h 2847008"/>
                          <a:gd name="connsiteX18" fmla="*/ 2757561 w 5291072"/>
                          <a:gd name="connsiteY18" fmla="*/ 2736505 h 2847008"/>
                          <a:gd name="connsiteX19" fmla="*/ 2631941 w 5291072"/>
                          <a:gd name="connsiteY19" fmla="*/ 2734918 h 2847008"/>
                          <a:gd name="connsiteX20" fmla="*/ 2615790 w 5291072"/>
                          <a:gd name="connsiteY20" fmla="*/ 2574372 h 2847008"/>
                          <a:gd name="connsiteX21" fmla="*/ 2587905 w 5291072"/>
                          <a:gd name="connsiteY21" fmla="*/ 1232383 h 2847008"/>
                          <a:gd name="connsiteX22" fmla="*/ 1143142 w 5291072"/>
                          <a:gd name="connsiteY22" fmla="*/ 1228380 h 2847008"/>
                          <a:gd name="connsiteX23" fmla="*/ 1134652 w 5291072"/>
                          <a:gd name="connsiteY23" fmla="*/ 2771498 h 2847008"/>
                          <a:gd name="connsiteX24" fmla="*/ 1006410 w 5291072"/>
                          <a:gd name="connsiteY24" fmla="*/ 2847008 h 2847008"/>
                          <a:gd name="connsiteX25" fmla="*/ 1006410 w 5291072"/>
                          <a:gd name="connsiteY25" fmla="*/ 1226792 h 2847008"/>
                          <a:gd name="connsiteX26" fmla="*/ 3 w 5291072"/>
                          <a:gd name="connsiteY26" fmla="*/ 917022 h 2847008"/>
                          <a:gd name="connsiteX27" fmla="*/ 16708 w 5291072"/>
                          <a:gd name="connsiteY27" fmla="*/ 785536 h 2847008"/>
                          <a:gd name="connsiteX0" fmla="*/ 16708 w 5291072"/>
                          <a:gd name="connsiteY0" fmla="*/ 785536 h 2847008"/>
                          <a:gd name="connsiteX1" fmla="*/ 1007998 w 5291072"/>
                          <a:gd name="connsiteY1" fmla="*/ 1084263 h 2847008"/>
                          <a:gd name="connsiteX2" fmla="*/ 2477953 w 5291072"/>
                          <a:gd name="connsiteY2" fmla="*/ 1106004 h 2847008"/>
                          <a:gd name="connsiteX3" fmla="*/ 2602537 w 5291072"/>
                          <a:gd name="connsiteY3" fmla="*/ 689320 h 2847008"/>
                          <a:gd name="connsiteX4" fmla="*/ 1126784 w 5291072"/>
                          <a:gd name="connsiteY4" fmla="*/ 244336 h 2847008"/>
                          <a:gd name="connsiteX5" fmla="*/ 1167369 w 5291072"/>
                          <a:gd name="connsiteY5" fmla="*/ 118441 h 2847008"/>
                          <a:gd name="connsiteX6" fmla="*/ 3305386 w 5291072"/>
                          <a:gd name="connsiteY6" fmla="*/ 765106 h 2847008"/>
                          <a:gd name="connsiteX7" fmla="*/ 4240216 w 5291072"/>
                          <a:gd name="connsiteY7" fmla="*/ 845723 h 2847008"/>
                          <a:gd name="connsiteX8" fmla="*/ 4503396 w 5291072"/>
                          <a:gd name="connsiteY8" fmla="*/ 0 h 2847008"/>
                          <a:gd name="connsiteX9" fmla="*/ 4922358 w 5291072"/>
                          <a:gd name="connsiteY9" fmla="*/ 6833 h 2847008"/>
                          <a:gd name="connsiteX10" fmla="*/ 5291072 w 5291072"/>
                          <a:gd name="connsiteY10" fmla="*/ 1129541 h 2847008"/>
                          <a:gd name="connsiteX11" fmla="*/ 5162623 w 5291072"/>
                          <a:gd name="connsiteY11" fmla="*/ 1178822 h 2847008"/>
                          <a:gd name="connsiteX12" fmla="*/ 4936990 w 5291072"/>
                          <a:gd name="connsiteY12" fmla="*/ 451333 h 2847008"/>
                          <a:gd name="connsiteX13" fmla="*/ 4542186 w 5291072"/>
                          <a:gd name="connsiteY13" fmla="*/ 319088 h 2847008"/>
                          <a:gd name="connsiteX14" fmla="*/ 4322560 w 5291072"/>
                          <a:gd name="connsiteY14" fmla="*/ 1016621 h 2847008"/>
                          <a:gd name="connsiteX15" fmla="*/ 3775286 w 5291072"/>
                          <a:gd name="connsiteY15" fmla="*/ 942975 h 2847008"/>
                          <a:gd name="connsiteX16" fmla="*/ 3236158 w 5291072"/>
                          <a:gd name="connsiteY16" fmla="*/ 894178 h 2847008"/>
                          <a:gd name="connsiteX17" fmla="*/ 2696545 w 5291072"/>
                          <a:gd name="connsiteY17" fmla="*/ 904254 h 2847008"/>
                          <a:gd name="connsiteX18" fmla="*/ 2757561 w 5291072"/>
                          <a:gd name="connsiteY18" fmla="*/ 2736505 h 2847008"/>
                          <a:gd name="connsiteX19" fmla="*/ 2631941 w 5291072"/>
                          <a:gd name="connsiteY19" fmla="*/ 2734918 h 2847008"/>
                          <a:gd name="connsiteX20" fmla="*/ 2615790 w 5291072"/>
                          <a:gd name="connsiteY20" fmla="*/ 2574372 h 2847008"/>
                          <a:gd name="connsiteX21" fmla="*/ 2587905 w 5291072"/>
                          <a:gd name="connsiteY21" fmla="*/ 1232383 h 2847008"/>
                          <a:gd name="connsiteX22" fmla="*/ 1143142 w 5291072"/>
                          <a:gd name="connsiteY22" fmla="*/ 1228380 h 2847008"/>
                          <a:gd name="connsiteX23" fmla="*/ 1134652 w 5291072"/>
                          <a:gd name="connsiteY23" fmla="*/ 2771498 h 2847008"/>
                          <a:gd name="connsiteX24" fmla="*/ 1006410 w 5291072"/>
                          <a:gd name="connsiteY24" fmla="*/ 2847008 h 2847008"/>
                          <a:gd name="connsiteX25" fmla="*/ 1006410 w 5291072"/>
                          <a:gd name="connsiteY25" fmla="*/ 1226792 h 2847008"/>
                          <a:gd name="connsiteX26" fmla="*/ 3 w 5291072"/>
                          <a:gd name="connsiteY26" fmla="*/ 917022 h 2847008"/>
                          <a:gd name="connsiteX27" fmla="*/ 16708 w 5291072"/>
                          <a:gd name="connsiteY27" fmla="*/ 785536 h 28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1072" h="2847008">
                            <a:moveTo>
                              <a:pt x="16708" y="785536"/>
                            </a:moveTo>
                            <a:lnTo>
                              <a:pt x="1007998" y="1084263"/>
                            </a:lnTo>
                            <a:lnTo>
                              <a:pt x="2477953" y="1106004"/>
                            </a:lnTo>
                            <a:lnTo>
                              <a:pt x="2602537" y="689320"/>
                            </a:lnTo>
                            <a:lnTo>
                              <a:pt x="1126784" y="244336"/>
                            </a:lnTo>
                            <a:lnTo>
                              <a:pt x="1167369" y="118441"/>
                            </a:lnTo>
                            <a:lnTo>
                              <a:pt x="3305386" y="765106"/>
                            </a:lnTo>
                            <a:lnTo>
                              <a:pt x="4240216" y="845723"/>
                            </a:lnTo>
                            <a:lnTo>
                              <a:pt x="4503396" y="0"/>
                            </a:lnTo>
                            <a:lnTo>
                              <a:pt x="4922358" y="6833"/>
                            </a:lnTo>
                            <a:lnTo>
                              <a:pt x="5291072" y="1129541"/>
                            </a:lnTo>
                            <a:lnTo>
                              <a:pt x="5162623" y="1178822"/>
                            </a:lnTo>
                            <a:lnTo>
                              <a:pt x="4936990" y="451333"/>
                            </a:lnTo>
                            <a:lnTo>
                              <a:pt x="4542186" y="319088"/>
                            </a:lnTo>
                            <a:lnTo>
                              <a:pt x="4322560" y="1016621"/>
                            </a:lnTo>
                            <a:cubicBezTo>
                              <a:pt x="4140135" y="992072"/>
                              <a:pt x="3956353" y="963382"/>
                              <a:pt x="3775286" y="942975"/>
                            </a:cubicBezTo>
                            <a:cubicBezTo>
                              <a:pt x="3594219" y="922568"/>
                              <a:pt x="3408459" y="916794"/>
                              <a:pt x="3236158" y="894178"/>
                            </a:cubicBezTo>
                            <a:lnTo>
                              <a:pt x="2696545" y="904254"/>
                            </a:lnTo>
                            <a:lnTo>
                              <a:pt x="2757561" y="2736505"/>
                            </a:lnTo>
                            <a:lnTo>
                              <a:pt x="2631941" y="2734918"/>
                            </a:lnTo>
                            <a:lnTo>
                              <a:pt x="2615790" y="2574372"/>
                            </a:lnTo>
                            <a:lnTo>
                              <a:pt x="2587905" y="1232383"/>
                            </a:lnTo>
                            <a:lnTo>
                              <a:pt x="1143142" y="1228380"/>
                            </a:lnTo>
                            <a:cubicBezTo>
                              <a:pt x="1119674" y="1753866"/>
                              <a:pt x="1096207" y="2265063"/>
                              <a:pt x="1134652" y="2771498"/>
                            </a:cubicBezTo>
                            <a:lnTo>
                              <a:pt x="1006410" y="2847008"/>
                            </a:lnTo>
                            <a:cubicBezTo>
                              <a:pt x="977835" y="2325986"/>
                              <a:pt x="971485" y="1808139"/>
                              <a:pt x="1006410" y="1226792"/>
                            </a:cubicBezTo>
                            <a:lnTo>
                              <a:pt x="3" y="917022"/>
                            </a:lnTo>
                            <a:cubicBezTo>
                              <a:pt x="-250" y="876368"/>
                              <a:pt x="16961" y="826190"/>
                              <a:pt x="16708" y="785536"/>
                            </a:cubicBez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9" name="グループ化 278">
                      <a:extLst>
                        <a:ext uri="{FF2B5EF4-FFF2-40B4-BE49-F238E27FC236}">
                          <a16:creationId xmlns:a16="http://schemas.microsoft.com/office/drawing/2014/main" id="{AF1EF26D-73CC-E6DD-977E-FF71A9785897}"/>
                        </a:ext>
                      </a:extLst>
                    </p:cNvPr>
                    <p:cNvGrpSpPr>
                      <a:grpSpLocks noChangeAspect="1"/>
                    </p:cNvGrpSpPr>
                    <p:nvPr/>
                  </p:nvGrpSpPr>
                  <p:grpSpPr>
                    <a:xfrm>
                      <a:off x="15755938" y="12482513"/>
                      <a:ext cx="13631862" cy="10460037"/>
                      <a:chOff x="15755938" y="12482513"/>
                      <a:chExt cx="13631862" cy="10460037"/>
                    </a:xfrm>
                    <a:noFill/>
                  </p:grpSpPr>
                  <p:sp>
                    <p:nvSpPr>
                      <p:cNvPr id="280" name="フリーフォーム: 図形 279">
                        <a:extLst>
                          <a:ext uri="{FF2B5EF4-FFF2-40B4-BE49-F238E27FC236}">
                            <a16:creationId xmlns:a16="http://schemas.microsoft.com/office/drawing/2014/main" id="{F5F8862F-7CB3-2062-270F-EFF10B22759B}"/>
                          </a:ext>
                        </a:extLst>
                      </p:cNvPr>
                      <p:cNvSpPr/>
                      <p:nvPr/>
                    </p:nvSpPr>
                    <p:spPr>
                      <a:xfrm>
                        <a:off x="18388014" y="12482513"/>
                        <a:ext cx="636588" cy="749299"/>
                      </a:xfrm>
                      <a:custGeom>
                        <a:avLst/>
                        <a:gdLst>
                          <a:gd name="connsiteX0" fmla="*/ 101600 w 631825"/>
                          <a:gd name="connsiteY0" fmla="*/ 0 h 750887"/>
                          <a:gd name="connsiteX1" fmla="*/ 0 w 631825"/>
                          <a:gd name="connsiteY1" fmla="*/ 88900 h 750887"/>
                          <a:gd name="connsiteX2" fmla="*/ 530225 w 631825"/>
                          <a:gd name="connsiteY2" fmla="*/ 750887 h 750887"/>
                          <a:gd name="connsiteX3" fmla="*/ 631825 w 631825"/>
                          <a:gd name="connsiteY3" fmla="*/ 657225 h 750887"/>
                          <a:gd name="connsiteX4" fmla="*/ 101600 w 631825"/>
                          <a:gd name="connsiteY4" fmla="*/ 0 h 750887"/>
                          <a:gd name="connsiteX0" fmla="*/ 101600 w 636588"/>
                          <a:gd name="connsiteY0" fmla="*/ 0 h 750887"/>
                          <a:gd name="connsiteX1" fmla="*/ 0 w 636588"/>
                          <a:gd name="connsiteY1" fmla="*/ 88900 h 750887"/>
                          <a:gd name="connsiteX2" fmla="*/ 530225 w 636588"/>
                          <a:gd name="connsiteY2" fmla="*/ 750887 h 750887"/>
                          <a:gd name="connsiteX3" fmla="*/ 636588 w 636588"/>
                          <a:gd name="connsiteY3" fmla="*/ 663575 h 750887"/>
                          <a:gd name="connsiteX4" fmla="*/ 101600 w 636588"/>
                          <a:gd name="connsiteY4" fmla="*/ 0 h 750887"/>
                          <a:gd name="connsiteX0" fmla="*/ 101600 w 636588"/>
                          <a:gd name="connsiteY0" fmla="*/ 0 h 749299"/>
                          <a:gd name="connsiteX1" fmla="*/ 0 w 636588"/>
                          <a:gd name="connsiteY1" fmla="*/ 88900 h 749299"/>
                          <a:gd name="connsiteX2" fmla="*/ 533400 w 636588"/>
                          <a:gd name="connsiteY2" fmla="*/ 749299 h 749299"/>
                          <a:gd name="connsiteX3" fmla="*/ 636588 w 636588"/>
                          <a:gd name="connsiteY3" fmla="*/ 663575 h 749299"/>
                          <a:gd name="connsiteX4" fmla="*/ 101600 w 636588"/>
                          <a:gd name="connsiteY4" fmla="*/ 0 h 74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8" h="749299">
                            <a:moveTo>
                              <a:pt x="101600" y="0"/>
                            </a:moveTo>
                            <a:lnTo>
                              <a:pt x="0" y="88900"/>
                            </a:lnTo>
                            <a:lnTo>
                              <a:pt x="533400" y="749299"/>
                            </a:lnTo>
                            <a:lnTo>
                              <a:pt x="636588" y="663575"/>
                            </a:lnTo>
                            <a:lnTo>
                              <a:pt x="10160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フリーフォーム: 図形 280">
                        <a:extLst>
                          <a:ext uri="{FF2B5EF4-FFF2-40B4-BE49-F238E27FC236}">
                            <a16:creationId xmlns:a16="http://schemas.microsoft.com/office/drawing/2014/main" id="{C170110B-61CD-FFE6-4BF9-3929EA3498B0}"/>
                          </a:ext>
                        </a:extLst>
                      </p:cNvPr>
                      <p:cNvSpPr/>
                      <p:nvPr/>
                    </p:nvSpPr>
                    <p:spPr>
                      <a:xfrm>
                        <a:off x="15755938" y="17060863"/>
                        <a:ext cx="849312" cy="317500"/>
                      </a:xfrm>
                      <a:custGeom>
                        <a:avLst/>
                        <a:gdLst>
                          <a:gd name="connsiteX0" fmla="*/ 19050 w 849312"/>
                          <a:gd name="connsiteY0" fmla="*/ 0 h 320675"/>
                          <a:gd name="connsiteX1" fmla="*/ 0 w 849312"/>
                          <a:gd name="connsiteY1" fmla="*/ 136525 h 320675"/>
                          <a:gd name="connsiteX2" fmla="*/ 833437 w 849312"/>
                          <a:gd name="connsiteY2" fmla="*/ 320675 h 320675"/>
                          <a:gd name="connsiteX3" fmla="*/ 849312 w 849312"/>
                          <a:gd name="connsiteY3" fmla="*/ 179387 h 320675"/>
                          <a:gd name="connsiteX4" fmla="*/ 19050 w 849312"/>
                          <a:gd name="connsiteY4" fmla="*/ 0 h 320675"/>
                          <a:gd name="connsiteX0" fmla="*/ 19050 w 849312"/>
                          <a:gd name="connsiteY0" fmla="*/ 0 h 320675"/>
                          <a:gd name="connsiteX1" fmla="*/ 0 w 849312"/>
                          <a:gd name="connsiteY1" fmla="*/ 136525 h 320675"/>
                          <a:gd name="connsiteX2" fmla="*/ 833437 w 849312"/>
                          <a:gd name="connsiteY2" fmla="*/ 320675 h 320675"/>
                          <a:gd name="connsiteX3" fmla="*/ 849312 w 849312"/>
                          <a:gd name="connsiteY3" fmla="*/ 179387 h 320675"/>
                          <a:gd name="connsiteX4" fmla="*/ 19050 w 849312"/>
                          <a:gd name="connsiteY4" fmla="*/ 0 h 320675"/>
                          <a:gd name="connsiteX0" fmla="*/ 19050 w 849312"/>
                          <a:gd name="connsiteY0" fmla="*/ 0 h 317500"/>
                          <a:gd name="connsiteX1" fmla="*/ 0 w 849312"/>
                          <a:gd name="connsiteY1" fmla="*/ 136525 h 317500"/>
                          <a:gd name="connsiteX2" fmla="*/ 830262 w 849312"/>
                          <a:gd name="connsiteY2" fmla="*/ 317500 h 317500"/>
                          <a:gd name="connsiteX3" fmla="*/ 849312 w 849312"/>
                          <a:gd name="connsiteY3" fmla="*/ 179387 h 317500"/>
                          <a:gd name="connsiteX4" fmla="*/ 19050 w 849312"/>
                          <a:gd name="connsiteY4" fmla="*/ 0 h 3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12" h="317500">
                            <a:moveTo>
                              <a:pt x="19050" y="0"/>
                            </a:moveTo>
                            <a:lnTo>
                              <a:pt x="0" y="136525"/>
                            </a:lnTo>
                            <a:lnTo>
                              <a:pt x="830262" y="317500"/>
                            </a:lnTo>
                            <a:lnTo>
                              <a:pt x="849312" y="179387"/>
                            </a:lnTo>
                            <a:lnTo>
                              <a:pt x="1905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フリーフォーム: 図形 281">
                        <a:extLst>
                          <a:ext uri="{FF2B5EF4-FFF2-40B4-BE49-F238E27FC236}">
                            <a16:creationId xmlns:a16="http://schemas.microsoft.com/office/drawing/2014/main" id="{EDC7D66A-1A71-CAF0-211C-625702977B22}"/>
                          </a:ext>
                        </a:extLst>
                      </p:cNvPr>
                      <p:cNvSpPr/>
                      <p:nvPr/>
                    </p:nvSpPr>
                    <p:spPr>
                      <a:xfrm>
                        <a:off x="19216687" y="19191289"/>
                        <a:ext cx="239713" cy="515937"/>
                      </a:xfrm>
                      <a:custGeom>
                        <a:avLst/>
                        <a:gdLst>
                          <a:gd name="connsiteX0" fmla="*/ 0 w 241300"/>
                          <a:gd name="connsiteY0" fmla="*/ 0 h 511175"/>
                          <a:gd name="connsiteX1" fmla="*/ 127000 w 241300"/>
                          <a:gd name="connsiteY1" fmla="*/ 6350 h 511175"/>
                          <a:gd name="connsiteX2" fmla="*/ 241300 w 241300"/>
                          <a:gd name="connsiteY2" fmla="*/ 490537 h 511175"/>
                          <a:gd name="connsiteX3" fmla="*/ 111125 w 241300"/>
                          <a:gd name="connsiteY3" fmla="*/ 511175 h 511175"/>
                          <a:gd name="connsiteX4" fmla="*/ 0 w 241300"/>
                          <a:gd name="connsiteY4" fmla="*/ 0 h 511175"/>
                          <a:gd name="connsiteX0" fmla="*/ 0 w 241300"/>
                          <a:gd name="connsiteY0" fmla="*/ 0 h 515937"/>
                          <a:gd name="connsiteX1" fmla="*/ 127000 w 241300"/>
                          <a:gd name="connsiteY1" fmla="*/ 11112 h 515937"/>
                          <a:gd name="connsiteX2" fmla="*/ 241300 w 241300"/>
                          <a:gd name="connsiteY2" fmla="*/ 495299 h 515937"/>
                          <a:gd name="connsiteX3" fmla="*/ 111125 w 241300"/>
                          <a:gd name="connsiteY3" fmla="*/ 515937 h 515937"/>
                          <a:gd name="connsiteX4" fmla="*/ 0 w 241300"/>
                          <a:gd name="connsiteY4" fmla="*/ 0 h 515937"/>
                          <a:gd name="connsiteX0" fmla="*/ 0 w 239713"/>
                          <a:gd name="connsiteY0" fmla="*/ 0 h 509587"/>
                          <a:gd name="connsiteX1" fmla="*/ 125413 w 239713"/>
                          <a:gd name="connsiteY1" fmla="*/ 4762 h 509587"/>
                          <a:gd name="connsiteX2" fmla="*/ 239713 w 239713"/>
                          <a:gd name="connsiteY2" fmla="*/ 488949 h 509587"/>
                          <a:gd name="connsiteX3" fmla="*/ 109538 w 239713"/>
                          <a:gd name="connsiteY3" fmla="*/ 509587 h 509587"/>
                          <a:gd name="connsiteX4" fmla="*/ 0 w 239713"/>
                          <a:gd name="connsiteY4" fmla="*/ 0 h 509587"/>
                          <a:gd name="connsiteX0" fmla="*/ 0 w 239713"/>
                          <a:gd name="connsiteY0" fmla="*/ 0 h 507999"/>
                          <a:gd name="connsiteX1" fmla="*/ 125413 w 239713"/>
                          <a:gd name="connsiteY1" fmla="*/ 3174 h 507999"/>
                          <a:gd name="connsiteX2" fmla="*/ 239713 w 239713"/>
                          <a:gd name="connsiteY2" fmla="*/ 487361 h 507999"/>
                          <a:gd name="connsiteX3" fmla="*/ 109538 w 239713"/>
                          <a:gd name="connsiteY3" fmla="*/ 507999 h 507999"/>
                          <a:gd name="connsiteX4" fmla="*/ 0 w 239713"/>
                          <a:gd name="connsiteY4" fmla="*/ 0 h 507999"/>
                          <a:gd name="connsiteX0" fmla="*/ 0 w 239713"/>
                          <a:gd name="connsiteY0" fmla="*/ 0 h 507999"/>
                          <a:gd name="connsiteX1" fmla="*/ 125413 w 239713"/>
                          <a:gd name="connsiteY1" fmla="*/ 3174 h 507999"/>
                          <a:gd name="connsiteX2" fmla="*/ 239713 w 239713"/>
                          <a:gd name="connsiteY2" fmla="*/ 487361 h 507999"/>
                          <a:gd name="connsiteX3" fmla="*/ 109538 w 239713"/>
                          <a:gd name="connsiteY3" fmla="*/ 507999 h 507999"/>
                          <a:gd name="connsiteX4" fmla="*/ 0 w 239713"/>
                          <a:gd name="connsiteY4" fmla="*/ 0 h 507999"/>
                          <a:gd name="connsiteX0" fmla="*/ 0 w 239713"/>
                          <a:gd name="connsiteY0" fmla="*/ 0 h 506412"/>
                          <a:gd name="connsiteX1" fmla="*/ 125413 w 239713"/>
                          <a:gd name="connsiteY1" fmla="*/ 3174 h 506412"/>
                          <a:gd name="connsiteX2" fmla="*/ 239713 w 239713"/>
                          <a:gd name="connsiteY2" fmla="*/ 487361 h 506412"/>
                          <a:gd name="connsiteX3" fmla="*/ 109538 w 239713"/>
                          <a:gd name="connsiteY3" fmla="*/ 506412 h 506412"/>
                          <a:gd name="connsiteX4" fmla="*/ 0 w 239713"/>
                          <a:gd name="connsiteY4" fmla="*/ 0 h 506412"/>
                          <a:gd name="connsiteX0" fmla="*/ 0 w 239713"/>
                          <a:gd name="connsiteY0" fmla="*/ 0 h 515937"/>
                          <a:gd name="connsiteX1" fmla="*/ 125413 w 239713"/>
                          <a:gd name="connsiteY1" fmla="*/ 3174 h 515937"/>
                          <a:gd name="connsiteX2" fmla="*/ 239713 w 239713"/>
                          <a:gd name="connsiteY2" fmla="*/ 487361 h 515937"/>
                          <a:gd name="connsiteX3" fmla="*/ 111126 w 239713"/>
                          <a:gd name="connsiteY3" fmla="*/ 515937 h 515937"/>
                          <a:gd name="connsiteX4" fmla="*/ 0 w 239713"/>
                          <a:gd name="connsiteY4" fmla="*/ 0 h 515937"/>
                          <a:gd name="connsiteX0" fmla="*/ 0 w 239713"/>
                          <a:gd name="connsiteY0" fmla="*/ 0 h 515937"/>
                          <a:gd name="connsiteX1" fmla="*/ 125413 w 239713"/>
                          <a:gd name="connsiteY1" fmla="*/ 3174 h 515937"/>
                          <a:gd name="connsiteX2" fmla="*/ 239713 w 239713"/>
                          <a:gd name="connsiteY2" fmla="*/ 487361 h 515937"/>
                          <a:gd name="connsiteX3" fmla="*/ 111126 w 239713"/>
                          <a:gd name="connsiteY3" fmla="*/ 515937 h 515937"/>
                          <a:gd name="connsiteX4" fmla="*/ 0 w 239713"/>
                          <a:gd name="connsiteY4" fmla="*/ 0 h 51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13" h="515937">
                            <a:moveTo>
                              <a:pt x="0" y="0"/>
                            </a:moveTo>
                            <a:lnTo>
                              <a:pt x="125413" y="3174"/>
                            </a:lnTo>
                            <a:lnTo>
                              <a:pt x="239713" y="487361"/>
                            </a:lnTo>
                            <a:lnTo>
                              <a:pt x="111126" y="515937"/>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フリーフォーム: 図形 282">
                        <a:extLst>
                          <a:ext uri="{FF2B5EF4-FFF2-40B4-BE49-F238E27FC236}">
                            <a16:creationId xmlns:a16="http://schemas.microsoft.com/office/drawing/2014/main" id="{4D89F6DB-A6BA-AF95-2B8B-B845BF4CAAD9}"/>
                          </a:ext>
                        </a:extLst>
                      </p:cNvPr>
                      <p:cNvSpPr/>
                      <p:nvPr/>
                    </p:nvSpPr>
                    <p:spPr>
                      <a:xfrm>
                        <a:off x="25334914" y="20647025"/>
                        <a:ext cx="531812" cy="425450"/>
                      </a:xfrm>
                      <a:custGeom>
                        <a:avLst/>
                        <a:gdLst>
                          <a:gd name="connsiteX0" fmla="*/ 420687 w 528637"/>
                          <a:gd name="connsiteY0" fmla="*/ 0 h 423862"/>
                          <a:gd name="connsiteX1" fmla="*/ 0 w 528637"/>
                          <a:gd name="connsiteY1" fmla="*/ 371475 h 423862"/>
                          <a:gd name="connsiteX2" fmla="*/ 115887 w 528637"/>
                          <a:gd name="connsiteY2" fmla="*/ 423862 h 423862"/>
                          <a:gd name="connsiteX3" fmla="*/ 528637 w 528637"/>
                          <a:gd name="connsiteY3" fmla="*/ 73025 h 423862"/>
                          <a:gd name="connsiteX4" fmla="*/ 420687 w 528637"/>
                          <a:gd name="connsiteY4" fmla="*/ 0 h 423862"/>
                          <a:gd name="connsiteX0" fmla="*/ 420687 w 528637"/>
                          <a:gd name="connsiteY0" fmla="*/ 0 h 422275"/>
                          <a:gd name="connsiteX1" fmla="*/ 0 w 528637"/>
                          <a:gd name="connsiteY1" fmla="*/ 369888 h 422275"/>
                          <a:gd name="connsiteX2" fmla="*/ 115887 w 528637"/>
                          <a:gd name="connsiteY2" fmla="*/ 422275 h 422275"/>
                          <a:gd name="connsiteX3" fmla="*/ 528637 w 528637"/>
                          <a:gd name="connsiteY3" fmla="*/ 71438 h 422275"/>
                          <a:gd name="connsiteX4" fmla="*/ 420687 w 528637"/>
                          <a:gd name="connsiteY4" fmla="*/ 0 h 422275"/>
                          <a:gd name="connsiteX0" fmla="*/ 423862 w 528637"/>
                          <a:gd name="connsiteY0" fmla="*/ 0 h 425450"/>
                          <a:gd name="connsiteX1" fmla="*/ 0 w 528637"/>
                          <a:gd name="connsiteY1" fmla="*/ 373063 h 425450"/>
                          <a:gd name="connsiteX2" fmla="*/ 115887 w 528637"/>
                          <a:gd name="connsiteY2" fmla="*/ 425450 h 425450"/>
                          <a:gd name="connsiteX3" fmla="*/ 528637 w 528637"/>
                          <a:gd name="connsiteY3" fmla="*/ 74613 h 425450"/>
                          <a:gd name="connsiteX4" fmla="*/ 423862 w 528637"/>
                          <a:gd name="connsiteY4" fmla="*/ 0 h 425450"/>
                          <a:gd name="connsiteX0" fmla="*/ 423862 w 531812"/>
                          <a:gd name="connsiteY0" fmla="*/ 0 h 425450"/>
                          <a:gd name="connsiteX1" fmla="*/ 0 w 531812"/>
                          <a:gd name="connsiteY1" fmla="*/ 373063 h 425450"/>
                          <a:gd name="connsiteX2" fmla="*/ 115887 w 531812"/>
                          <a:gd name="connsiteY2" fmla="*/ 425450 h 425450"/>
                          <a:gd name="connsiteX3" fmla="*/ 531812 w 531812"/>
                          <a:gd name="connsiteY3" fmla="*/ 74613 h 425450"/>
                          <a:gd name="connsiteX4" fmla="*/ 423862 w 531812"/>
                          <a:gd name="connsiteY4" fmla="*/ 0 h 425450"/>
                          <a:gd name="connsiteX0" fmla="*/ 423862 w 531812"/>
                          <a:gd name="connsiteY0" fmla="*/ 0 h 425450"/>
                          <a:gd name="connsiteX1" fmla="*/ 0 w 531812"/>
                          <a:gd name="connsiteY1" fmla="*/ 373063 h 425450"/>
                          <a:gd name="connsiteX2" fmla="*/ 115887 w 531812"/>
                          <a:gd name="connsiteY2" fmla="*/ 425450 h 425450"/>
                          <a:gd name="connsiteX3" fmla="*/ 531812 w 531812"/>
                          <a:gd name="connsiteY3" fmla="*/ 71438 h 425450"/>
                          <a:gd name="connsiteX4" fmla="*/ 423862 w 531812"/>
                          <a:gd name="connsiteY4" fmla="*/ 0 h 4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12" h="425450">
                            <a:moveTo>
                              <a:pt x="423862" y="0"/>
                            </a:moveTo>
                            <a:lnTo>
                              <a:pt x="0" y="373063"/>
                            </a:lnTo>
                            <a:lnTo>
                              <a:pt x="115887" y="425450"/>
                            </a:lnTo>
                            <a:lnTo>
                              <a:pt x="531812" y="71438"/>
                            </a:lnTo>
                            <a:lnTo>
                              <a:pt x="423862"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図形 283">
                        <a:extLst>
                          <a:ext uri="{FF2B5EF4-FFF2-40B4-BE49-F238E27FC236}">
                            <a16:creationId xmlns:a16="http://schemas.microsoft.com/office/drawing/2014/main" id="{B9438451-BE8B-D249-C4B2-0114CA2CB139}"/>
                          </a:ext>
                        </a:extLst>
                      </p:cNvPr>
                      <p:cNvSpPr/>
                      <p:nvPr/>
                    </p:nvSpPr>
                    <p:spPr>
                      <a:xfrm>
                        <a:off x="28630564" y="22326600"/>
                        <a:ext cx="757236" cy="615950"/>
                      </a:xfrm>
                      <a:custGeom>
                        <a:avLst/>
                        <a:gdLst>
                          <a:gd name="connsiteX0" fmla="*/ 73025 w 754062"/>
                          <a:gd name="connsiteY0" fmla="*/ 0 h 615950"/>
                          <a:gd name="connsiteX1" fmla="*/ 0 w 754062"/>
                          <a:gd name="connsiteY1" fmla="*/ 111125 h 615950"/>
                          <a:gd name="connsiteX2" fmla="*/ 674687 w 754062"/>
                          <a:gd name="connsiteY2" fmla="*/ 615950 h 615950"/>
                          <a:gd name="connsiteX3" fmla="*/ 754062 w 754062"/>
                          <a:gd name="connsiteY3" fmla="*/ 506413 h 615950"/>
                          <a:gd name="connsiteX4" fmla="*/ 73025 w 754062"/>
                          <a:gd name="connsiteY4" fmla="*/ 0 h 615950"/>
                          <a:gd name="connsiteX0" fmla="*/ 73025 w 754062"/>
                          <a:gd name="connsiteY0" fmla="*/ 0 h 615950"/>
                          <a:gd name="connsiteX1" fmla="*/ 0 w 754062"/>
                          <a:gd name="connsiteY1" fmla="*/ 111125 h 615950"/>
                          <a:gd name="connsiteX2" fmla="*/ 674687 w 754062"/>
                          <a:gd name="connsiteY2" fmla="*/ 615950 h 615950"/>
                          <a:gd name="connsiteX3" fmla="*/ 754062 w 754062"/>
                          <a:gd name="connsiteY3" fmla="*/ 506413 h 615950"/>
                          <a:gd name="connsiteX4" fmla="*/ 73025 w 754062"/>
                          <a:gd name="connsiteY4" fmla="*/ 0 h 615950"/>
                          <a:gd name="connsiteX0" fmla="*/ 77787 w 758824"/>
                          <a:gd name="connsiteY0" fmla="*/ 0 h 615950"/>
                          <a:gd name="connsiteX1" fmla="*/ 0 w 758824"/>
                          <a:gd name="connsiteY1" fmla="*/ 107950 h 615950"/>
                          <a:gd name="connsiteX2" fmla="*/ 679449 w 758824"/>
                          <a:gd name="connsiteY2" fmla="*/ 615950 h 615950"/>
                          <a:gd name="connsiteX3" fmla="*/ 758824 w 758824"/>
                          <a:gd name="connsiteY3" fmla="*/ 506413 h 615950"/>
                          <a:gd name="connsiteX4" fmla="*/ 77787 w 758824"/>
                          <a:gd name="connsiteY4" fmla="*/ 0 h 615950"/>
                          <a:gd name="connsiteX0" fmla="*/ 76199 w 757236"/>
                          <a:gd name="connsiteY0" fmla="*/ 0 h 615950"/>
                          <a:gd name="connsiteX1" fmla="*/ 0 w 757236"/>
                          <a:gd name="connsiteY1" fmla="*/ 107950 h 615950"/>
                          <a:gd name="connsiteX2" fmla="*/ 677861 w 757236"/>
                          <a:gd name="connsiteY2" fmla="*/ 615950 h 615950"/>
                          <a:gd name="connsiteX3" fmla="*/ 757236 w 757236"/>
                          <a:gd name="connsiteY3" fmla="*/ 506413 h 615950"/>
                          <a:gd name="connsiteX4" fmla="*/ 76199 w 757236"/>
                          <a:gd name="connsiteY4" fmla="*/ 0 h 615950"/>
                          <a:gd name="connsiteX0" fmla="*/ 76199 w 757236"/>
                          <a:gd name="connsiteY0" fmla="*/ 0 h 615950"/>
                          <a:gd name="connsiteX1" fmla="*/ 0 w 757236"/>
                          <a:gd name="connsiteY1" fmla="*/ 107950 h 615950"/>
                          <a:gd name="connsiteX2" fmla="*/ 676273 w 757236"/>
                          <a:gd name="connsiteY2" fmla="*/ 615950 h 615950"/>
                          <a:gd name="connsiteX3" fmla="*/ 757236 w 757236"/>
                          <a:gd name="connsiteY3" fmla="*/ 506413 h 615950"/>
                          <a:gd name="connsiteX4" fmla="*/ 76199 w 757236"/>
                          <a:gd name="connsiteY4" fmla="*/ 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6" h="615950">
                            <a:moveTo>
                              <a:pt x="76199" y="0"/>
                            </a:moveTo>
                            <a:lnTo>
                              <a:pt x="0" y="107950"/>
                            </a:lnTo>
                            <a:lnTo>
                              <a:pt x="676273" y="615950"/>
                            </a:lnTo>
                            <a:lnTo>
                              <a:pt x="757236" y="506413"/>
                            </a:lnTo>
                            <a:lnTo>
                              <a:pt x="76199"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リーフォーム: 図形 284">
                        <a:extLst>
                          <a:ext uri="{FF2B5EF4-FFF2-40B4-BE49-F238E27FC236}">
                            <a16:creationId xmlns:a16="http://schemas.microsoft.com/office/drawing/2014/main" id="{4AE14FF6-6B11-F47D-D2AC-16EF6F90ECF2}"/>
                          </a:ext>
                        </a:extLst>
                      </p:cNvPr>
                      <p:cNvSpPr/>
                      <p:nvPr/>
                    </p:nvSpPr>
                    <p:spPr>
                      <a:xfrm>
                        <a:off x="28236863" y="13412788"/>
                        <a:ext cx="792163" cy="576262"/>
                      </a:xfrm>
                      <a:custGeom>
                        <a:avLst/>
                        <a:gdLst>
                          <a:gd name="connsiteX0" fmla="*/ 696912 w 782637"/>
                          <a:gd name="connsiteY0" fmla="*/ 0 h 574675"/>
                          <a:gd name="connsiteX1" fmla="*/ 782637 w 782637"/>
                          <a:gd name="connsiteY1" fmla="*/ 93663 h 574675"/>
                          <a:gd name="connsiteX2" fmla="*/ 77787 w 782637"/>
                          <a:gd name="connsiteY2" fmla="*/ 574675 h 574675"/>
                          <a:gd name="connsiteX3" fmla="*/ 0 w 782637"/>
                          <a:gd name="connsiteY3" fmla="*/ 479425 h 574675"/>
                          <a:gd name="connsiteX4" fmla="*/ 696912 w 782637"/>
                          <a:gd name="connsiteY4" fmla="*/ 0 h 574675"/>
                          <a:gd name="connsiteX0" fmla="*/ 704850 w 790575"/>
                          <a:gd name="connsiteY0" fmla="*/ 0 h 574675"/>
                          <a:gd name="connsiteX1" fmla="*/ 790575 w 790575"/>
                          <a:gd name="connsiteY1" fmla="*/ 93663 h 574675"/>
                          <a:gd name="connsiteX2" fmla="*/ 85725 w 790575"/>
                          <a:gd name="connsiteY2" fmla="*/ 574675 h 574675"/>
                          <a:gd name="connsiteX3" fmla="*/ 0 w 790575"/>
                          <a:gd name="connsiteY3" fmla="*/ 484188 h 574675"/>
                          <a:gd name="connsiteX4" fmla="*/ 704850 w 790575"/>
                          <a:gd name="connsiteY4" fmla="*/ 0 h 574675"/>
                          <a:gd name="connsiteX0" fmla="*/ 704850 w 790575"/>
                          <a:gd name="connsiteY0" fmla="*/ 0 h 574675"/>
                          <a:gd name="connsiteX1" fmla="*/ 790575 w 790575"/>
                          <a:gd name="connsiteY1" fmla="*/ 93663 h 574675"/>
                          <a:gd name="connsiteX2" fmla="*/ 85725 w 790575"/>
                          <a:gd name="connsiteY2" fmla="*/ 574675 h 574675"/>
                          <a:gd name="connsiteX3" fmla="*/ 0 w 790575"/>
                          <a:gd name="connsiteY3" fmla="*/ 487363 h 574675"/>
                          <a:gd name="connsiteX4" fmla="*/ 704850 w 790575"/>
                          <a:gd name="connsiteY4" fmla="*/ 0 h 574675"/>
                          <a:gd name="connsiteX0" fmla="*/ 703263 w 788988"/>
                          <a:gd name="connsiteY0" fmla="*/ 0 h 574675"/>
                          <a:gd name="connsiteX1" fmla="*/ 788988 w 788988"/>
                          <a:gd name="connsiteY1" fmla="*/ 93663 h 574675"/>
                          <a:gd name="connsiteX2" fmla="*/ 84138 w 788988"/>
                          <a:gd name="connsiteY2" fmla="*/ 574675 h 574675"/>
                          <a:gd name="connsiteX3" fmla="*/ 0 w 788988"/>
                          <a:gd name="connsiteY3" fmla="*/ 485775 h 574675"/>
                          <a:gd name="connsiteX4" fmla="*/ 703263 w 788988"/>
                          <a:gd name="connsiteY4" fmla="*/ 0 h 574675"/>
                          <a:gd name="connsiteX0" fmla="*/ 708026 w 788988"/>
                          <a:gd name="connsiteY0" fmla="*/ 0 h 576262"/>
                          <a:gd name="connsiteX1" fmla="*/ 788988 w 788988"/>
                          <a:gd name="connsiteY1" fmla="*/ 95250 h 576262"/>
                          <a:gd name="connsiteX2" fmla="*/ 84138 w 788988"/>
                          <a:gd name="connsiteY2" fmla="*/ 576262 h 576262"/>
                          <a:gd name="connsiteX3" fmla="*/ 0 w 788988"/>
                          <a:gd name="connsiteY3" fmla="*/ 487362 h 576262"/>
                          <a:gd name="connsiteX4" fmla="*/ 708026 w 788988"/>
                          <a:gd name="connsiteY4" fmla="*/ 0 h 576262"/>
                          <a:gd name="connsiteX0" fmla="*/ 708026 w 792163"/>
                          <a:gd name="connsiteY0" fmla="*/ 0 h 576262"/>
                          <a:gd name="connsiteX1" fmla="*/ 792163 w 792163"/>
                          <a:gd name="connsiteY1" fmla="*/ 95250 h 576262"/>
                          <a:gd name="connsiteX2" fmla="*/ 84138 w 792163"/>
                          <a:gd name="connsiteY2" fmla="*/ 576262 h 576262"/>
                          <a:gd name="connsiteX3" fmla="*/ 0 w 792163"/>
                          <a:gd name="connsiteY3" fmla="*/ 487362 h 576262"/>
                          <a:gd name="connsiteX4" fmla="*/ 708026 w 792163"/>
                          <a:gd name="connsiteY4" fmla="*/ 0 h 57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63" h="576262">
                            <a:moveTo>
                              <a:pt x="708026" y="0"/>
                            </a:moveTo>
                            <a:lnTo>
                              <a:pt x="792163" y="95250"/>
                            </a:lnTo>
                            <a:lnTo>
                              <a:pt x="84138" y="576262"/>
                            </a:lnTo>
                            <a:lnTo>
                              <a:pt x="0" y="487362"/>
                            </a:lnTo>
                            <a:lnTo>
                              <a:pt x="708026"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8" name="グループ化 167">
                    <a:extLst>
                      <a:ext uri="{FF2B5EF4-FFF2-40B4-BE49-F238E27FC236}">
                        <a16:creationId xmlns:a16="http://schemas.microsoft.com/office/drawing/2014/main" id="{B9BE8642-5C45-C512-514C-9D393413AC1E}"/>
                      </a:ext>
                    </a:extLst>
                  </p:cNvPr>
                  <p:cNvGrpSpPr>
                    <a:grpSpLocks noChangeAspect="1"/>
                  </p:cNvGrpSpPr>
                  <p:nvPr/>
                </p:nvGrpSpPr>
                <p:grpSpPr>
                  <a:xfrm>
                    <a:off x="12355792" y="9439275"/>
                    <a:ext cx="27975346" cy="22267113"/>
                    <a:chOff x="12355792" y="9439275"/>
                    <a:chExt cx="27975346" cy="22267113"/>
                  </a:xfrm>
                </p:grpSpPr>
                <p:grpSp>
                  <p:nvGrpSpPr>
                    <p:cNvPr id="169" name="グループ化 168">
                      <a:extLst>
                        <a:ext uri="{FF2B5EF4-FFF2-40B4-BE49-F238E27FC236}">
                          <a16:creationId xmlns:a16="http://schemas.microsoft.com/office/drawing/2014/main" id="{59C5EC87-501A-9C91-6F72-8805F9D29F90}"/>
                        </a:ext>
                      </a:extLst>
                    </p:cNvPr>
                    <p:cNvGrpSpPr>
                      <a:grpSpLocks noChangeAspect="1"/>
                    </p:cNvGrpSpPr>
                    <p:nvPr/>
                  </p:nvGrpSpPr>
                  <p:grpSpPr>
                    <a:xfrm>
                      <a:off x="12355792" y="14317660"/>
                      <a:ext cx="4124529" cy="6044288"/>
                      <a:chOff x="12355792" y="14317660"/>
                      <a:chExt cx="4124529" cy="6044288"/>
                    </a:xfrm>
                  </p:grpSpPr>
                  <p:sp>
                    <p:nvSpPr>
                      <p:cNvPr id="251" name="フリーフォーム: 図形 250">
                        <a:extLst>
                          <a:ext uri="{FF2B5EF4-FFF2-40B4-BE49-F238E27FC236}">
                            <a16:creationId xmlns:a16="http://schemas.microsoft.com/office/drawing/2014/main" id="{3FBBB9F8-0AD9-F382-C2A6-321499EC1B8F}"/>
                          </a:ext>
                        </a:extLst>
                      </p:cNvPr>
                      <p:cNvSpPr/>
                      <p:nvPr/>
                    </p:nvSpPr>
                    <p:spPr>
                      <a:xfrm>
                        <a:off x="15041461" y="19164766"/>
                        <a:ext cx="515922" cy="402555"/>
                      </a:xfrm>
                      <a:custGeom>
                        <a:avLst/>
                        <a:gdLst>
                          <a:gd name="connsiteX0" fmla="*/ 75500 w 515922"/>
                          <a:gd name="connsiteY0" fmla="*/ 0 h 415255"/>
                          <a:gd name="connsiteX1" fmla="*/ 0 w 515922"/>
                          <a:gd name="connsiteY1" fmla="*/ 260059 h 415255"/>
                          <a:gd name="connsiteX2" fmla="*/ 515922 w 515922"/>
                          <a:gd name="connsiteY2" fmla="*/ 415255 h 415255"/>
                          <a:gd name="connsiteX3" fmla="*/ 511728 w 515922"/>
                          <a:gd name="connsiteY3" fmla="*/ 146807 h 415255"/>
                          <a:gd name="connsiteX4" fmla="*/ 75500 w 515922"/>
                          <a:gd name="connsiteY4" fmla="*/ 0 h 415255"/>
                          <a:gd name="connsiteX0" fmla="*/ 67562 w 515922"/>
                          <a:gd name="connsiteY0" fmla="*/ 0 h 402555"/>
                          <a:gd name="connsiteX1" fmla="*/ 0 w 515922"/>
                          <a:gd name="connsiteY1" fmla="*/ 247359 h 402555"/>
                          <a:gd name="connsiteX2" fmla="*/ 515922 w 515922"/>
                          <a:gd name="connsiteY2" fmla="*/ 402555 h 402555"/>
                          <a:gd name="connsiteX3" fmla="*/ 511728 w 515922"/>
                          <a:gd name="connsiteY3" fmla="*/ 134107 h 402555"/>
                          <a:gd name="connsiteX4" fmla="*/ 67562 w 515922"/>
                          <a:gd name="connsiteY4" fmla="*/ 0 h 402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22" h="402555">
                            <a:moveTo>
                              <a:pt x="67562" y="0"/>
                            </a:moveTo>
                            <a:lnTo>
                              <a:pt x="0" y="247359"/>
                            </a:lnTo>
                            <a:lnTo>
                              <a:pt x="515922" y="402555"/>
                            </a:lnTo>
                            <a:lnTo>
                              <a:pt x="511728" y="134107"/>
                            </a:lnTo>
                            <a:lnTo>
                              <a:pt x="6756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a:extLst>
                          <a:ext uri="{FF2B5EF4-FFF2-40B4-BE49-F238E27FC236}">
                            <a16:creationId xmlns:a16="http://schemas.microsoft.com/office/drawing/2014/main" id="{D8A7161B-818C-0410-B68D-E5959E79DF11}"/>
                          </a:ext>
                        </a:extLst>
                      </p:cNvPr>
                      <p:cNvSpPr/>
                      <p:nvPr/>
                    </p:nvSpPr>
                    <p:spPr>
                      <a:xfrm rot="1020000">
                        <a:off x="14240147" y="19390625"/>
                        <a:ext cx="612000" cy="63789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a:extLst>
                          <a:ext uri="{FF2B5EF4-FFF2-40B4-BE49-F238E27FC236}">
                            <a16:creationId xmlns:a16="http://schemas.microsoft.com/office/drawing/2014/main" id="{A64E3C29-26DE-C7DD-974E-1A83C5CB37EE}"/>
                          </a:ext>
                        </a:extLst>
                      </p:cNvPr>
                      <p:cNvSpPr/>
                      <p:nvPr/>
                    </p:nvSpPr>
                    <p:spPr>
                      <a:xfrm rot="1020000">
                        <a:off x="14389013" y="19045316"/>
                        <a:ext cx="644124" cy="330301"/>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a:extLst>
                          <a:ext uri="{FF2B5EF4-FFF2-40B4-BE49-F238E27FC236}">
                            <a16:creationId xmlns:a16="http://schemas.microsoft.com/office/drawing/2014/main" id="{B4296339-94D2-505E-265C-6452AB9DE513}"/>
                          </a:ext>
                        </a:extLst>
                      </p:cNvPr>
                      <p:cNvSpPr/>
                      <p:nvPr/>
                    </p:nvSpPr>
                    <p:spPr>
                      <a:xfrm rot="1020000">
                        <a:off x="13025131" y="18720688"/>
                        <a:ext cx="1153411" cy="10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a:extLst>
                          <a:ext uri="{FF2B5EF4-FFF2-40B4-BE49-F238E27FC236}">
                            <a16:creationId xmlns:a16="http://schemas.microsoft.com/office/drawing/2014/main" id="{11D83232-6DA4-637A-2D4B-31719C437260}"/>
                          </a:ext>
                        </a:extLst>
                      </p:cNvPr>
                      <p:cNvSpPr/>
                      <p:nvPr/>
                    </p:nvSpPr>
                    <p:spPr>
                      <a:xfrm rot="1020000">
                        <a:off x="12355792" y="18681015"/>
                        <a:ext cx="626400" cy="812131"/>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フリーフォーム: 図形 255">
                        <a:extLst>
                          <a:ext uri="{FF2B5EF4-FFF2-40B4-BE49-F238E27FC236}">
                            <a16:creationId xmlns:a16="http://schemas.microsoft.com/office/drawing/2014/main" id="{C7B7F971-3164-86E4-71C9-92A88C91017C}"/>
                          </a:ext>
                        </a:extLst>
                      </p:cNvPr>
                      <p:cNvSpPr/>
                      <p:nvPr/>
                    </p:nvSpPr>
                    <p:spPr>
                      <a:xfrm>
                        <a:off x="13586874" y="16900876"/>
                        <a:ext cx="1927545" cy="1992836"/>
                      </a:xfrm>
                      <a:custGeom>
                        <a:avLst/>
                        <a:gdLst>
                          <a:gd name="connsiteX0" fmla="*/ 453005 w 1908495"/>
                          <a:gd name="connsiteY0" fmla="*/ 0 h 2000774"/>
                          <a:gd name="connsiteX1" fmla="*/ 1908495 w 1908495"/>
                          <a:gd name="connsiteY1" fmla="*/ 461394 h 2000774"/>
                          <a:gd name="connsiteX2" fmla="*/ 1451295 w 1908495"/>
                          <a:gd name="connsiteY2" fmla="*/ 2000774 h 2000774"/>
                          <a:gd name="connsiteX3" fmla="*/ 0 w 1908495"/>
                          <a:gd name="connsiteY3" fmla="*/ 1560352 h 2000774"/>
                          <a:gd name="connsiteX4" fmla="*/ 67112 w 1908495"/>
                          <a:gd name="connsiteY4" fmla="*/ 1321266 h 2000774"/>
                          <a:gd name="connsiteX5" fmla="*/ 0 w 1908495"/>
                          <a:gd name="connsiteY5" fmla="*/ 1291904 h 2000774"/>
                          <a:gd name="connsiteX6" fmla="*/ 71306 w 1908495"/>
                          <a:gd name="connsiteY6" fmla="*/ 1019262 h 2000774"/>
                          <a:gd name="connsiteX7" fmla="*/ 130029 w 1908495"/>
                          <a:gd name="connsiteY7" fmla="*/ 1044429 h 2000774"/>
                          <a:gd name="connsiteX8" fmla="*/ 302003 w 1908495"/>
                          <a:gd name="connsiteY8" fmla="*/ 566256 h 2000774"/>
                          <a:gd name="connsiteX9" fmla="*/ 239086 w 1908495"/>
                          <a:gd name="connsiteY9" fmla="*/ 520117 h 2000774"/>
                          <a:gd name="connsiteX10" fmla="*/ 289420 w 1908495"/>
                          <a:gd name="connsiteY10" fmla="*/ 264253 h 2000774"/>
                          <a:gd name="connsiteX11" fmla="*/ 356532 w 1908495"/>
                          <a:gd name="connsiteY11" fmla="*/ 276836 h 2000774"/>
                          <a:gd name="connsiteX12" fmla="*/ 453005 w 1908495"/>
                          <a:gd name="connsiteY12" fmla="*/ 0 h 2000774"/>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9086 w 1908495"/>
                          <a:gd name="connsiteY9" fmla="*/ 497892 h 1978549"/>
                          <a:gd name="connsiteX10" fmla="*/ 289420 w 1908495"/>
                          <a:gd name="connsiteY10" fmla="*/ 242028 h 1978549"/>
                          <a:gd name="connsiteX11" fmla="*/ 356532 w 1908495"/>
                          <a:gd name="connsiteY11" fmla="*/ 254611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9086 w 1908495"/>
                          <a:gd name="connsiteY9" fmla="*/ 497892 h 1978549"/>
                          <a:gd name="connsiteX10" fmla="*/ 289420 w 1908495"/>
                          <a:gd name="connsiteY10" fmla="*/ 242028 h 1978549"/>
                          <a:gd name="connsiteX11" fmla="*/ 380344 w 1908495"/>
                          <a:gd name="connsiteY11" fmla="*/ 25143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9086 w 1908495"/>
                          <a:gd name="connsiteY9" fmla="*/ 497892 h 1978549"/>
                          <a:gd name="connsiteX10" fmla="*/ 289420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9086 w 1908495"/>
                          <a:gd name="connsiteY9" fmla="*/ 497892 h 1978549"/>
                          <a:gd name="connsiteX10" fmla="*/ 317995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9086 w 1908495"/>
                          <a:gd name="connsiteY9" fmla="*/ 497892 h 1978549"/>
                          <a:gd name="connsiteX10" fmla="*/ 322757 w 1908495"/>
                          <a:gd name="connsiteY10" fmla="*/ 243616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9086 w 1908495"/>
                          <a:gd name="connsiteY9" fmla="*/ 497892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2003 w 1908495"/>
                          <a:gd name="connsiteY8" fmla="*/ 544031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30029 w 1908495"/>
                          <a:gd name="connsiteY7" fmla="*/ 1022204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44317 w 1908495"/>
                          <a:gd name="connsiteY7" fmla="*/ 1025379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1306 w 1908495"/>
                          <a:gd name="connsiteY6" fmla="*/ 997037 h 1978549"/>
                          <a:gd name="connsiteX7" fmla="*/ 149080 w 1908495"/>
                          <a:gd name="connsiteY7" fmla="*/ 1023792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79243 w 1908495"/>
                          <a:gd name="connsiteY6" fmla="*/ 1004974 h 1978549"/>
                          <a:gd name="connsiteX7" fmla="*/ 149080 w 1908495"/>
                          <a:gd name="connsiteY7" fmla="*/ 1023792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85593 w 1908495"/>
                          <a:gd name="connsiteY6" fmla="*/ 1004974 h 1978549"/>
                          <a:gd name="connsiteX7" fmla="*/ 149080 w 1908495"/>
                          <a:gd name="connsiteY7" fmla="*/ 1023792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7112 w 1908495"/>
                          <a:gd name="connsiteY4" fmla="*/ 1299041 h 1978549"/>
                          <a:gd name="connsiteX5" fmla="*/ 0 w 1908495"/>
                          <a:gd name="connsiteY5" fmla="*/ 1269679 h 1978549"/>
                          <a:gd name="connsiteX6" fmla="*/ 85593 w 1908495"/>
                          <a:gd name="connsiteY6" fmla="*/ 1004974 h 1978549"/>
                          <a:gd name="connsiteX7" fmla="*/ 149080 w 1908495"/>
                          <a:gd name="connsiteY7" fmla="*/ 1023792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59355 w 1908495"/>
                          <a:gd name="connsiteY0" fmla="*/ 0 h 1978549"/>
                          <a:gd name="connsiteX1" fmla="*/ 1908495 w 1908495"/>
                          <a:gd name="connsiteY1" fmla="*/ 439169 h 1978549"/>
                          <a:gd name="connsiteX2" fmla="*/ 1451295 w 1908495"/>
                          <a:gd name="connsiteY2" fmla="*/ 1978549 h 1978549"/>
                          <a:gd name="connsiteX3" fmla="*/ 0 w 1908495"/>
                          <a:gd name="connsiteY3" fmla="*/ 1538127 h 1978549"/>
                          <a:gd name="connsiteX4" fmla="*/ 65524 w 1908495"/>
                          <a:gd name="connsiteY4" fmla="*/ 1291104 h 1978549"/>
                          <a:gd name="connsiteX5" fmla="*/ 0 w 1908495"/>
                          <a:gd name="connsiteY5" fmla="*/ 1269679 h 1978549"/>
                          <a:gd name="connsiteX6" fmla="*/ 85593 w 1908495"/>
                          <a:gd name="connsiteY6" fmla="*/ 1004974 h 1978549"/>
                          <a:gd name="connsiteX7" fmla="*/ 149080 w 1908495"/>
                          <a:gd name="connsiteY7" fmla="*/ 1023792 h 1978549"/>
                          <a:gd name="connsiteX8" fmla="*/ 300416 w 1908495"/>
                          <a:gd name="connsiteY8" fmla="*/ 523393 h 1978549"/>
                          <a:gd name="connsiteX9" fmla="*/ 234323 w 1908495"/>
                          <a:gd name="connsiteY9" fmla="*/ 501067 h 1978549"/>
                          <a:gd name="connsiteX10" fmla="*/ 322757 w 1908495"/>
                          <a:gd name="connsiteY10" fmla="*/ 242028 h 1978549"/>
                          <a:gd name="connsiteX11" fmla="*/ 377169 w 1908495"/>
                          <a:gd name="connsiteY11" fmla="*/ 257786 h 1978549"/>
                          <a:gd name="connsiteX12" fmla="*/ 459355 w 1908495"/>
                          <a:gd name="connsiteY12" fmla="*/ 0 h 1978549"/>
                          <a:gd name="connsiteX0" fmla="*/ 475230 w 1924370"/>
                          <a:gd name="connsiteY0" fmla="*/ 0 h 1978549"/>
                          <a:gd name="connsiteX1" fmla="*/ 1924370 w 1924370"/>
                          <a:gd name="connsiteY1" fmla="*/ 439169 h 1978549"/>
                          <a:gd name="connsiteX2" fmla="*/ 1467170 w 1924370"/>
                          <a:gd name="connsiteY2" fmla="*/ 1978549 h 1978549"/>
                          <a:gd name="connsiteX3" fmla="*/ 0 w 1924370"/>
                          <a:gd name="connsiteY3" fmla="*/ 1552415 h 1978549"/>
                          <a:gd name="connsiteX4" fmla="*/ 81399 w 1924370"/>
                          <a:gd name="connsiteY4" fmla="*/ 1291104 h 1978549"/>
                          <a:gd name="connsiteX5" fmla="*/ 15875 w 1924370"/>
                          <a:gd name="connsiteY5" fmla="*/ 1269679 h 1978549"/>
                          <a:gd name="connsiteX6" fmla="*/ 101468 w 1924370"/>
                          <a:gd name="connsiteY6" fmla="*/ 1004974 h 1978549"/>
                          <a:gd name="connsiteX7" fmla="*/ 164955 w 1924370"/>
                          <a:gd name="connsiteY7" fmla="*/ 1023792 h 1978549"/>
                          <a:gd name="connsiteX8" fmla="*/ 316291 w 1924370"/>
                          <a:gd name="connsiteY8" fmla="*/ 523393 h 1978549"/>
                          <a:gd name="connsiteX9" fmla="*/ 250198 w 1924370"/>
                          <a:gd name="connsiteY9" fmla="*/ 501067 h 1978549"/>
                          <a:gd name="connsiteX10" fmla="*/ 338632 w 1924370"/>
                          <a:gd name="connsiteY10" fmla="*/ 242028 h 1978549"/>
                          <a:gd name="connsiteX11" fmla="*/ 393044 w 1924370"/>
                          <a:gd name="connsiteY11" fmla="*/ 257786 h 1978549"/>
                          <a:gd name="connsiteX12" fmla="*/ 475230 w 1924370"/>
                          <a:gd name="connsiteY12" fmla="*/ 0 h 1978549"/>
                          <a:gd name="connsiteX0" fmla="*/ 475230 w 1924370"/>
                          <a:gd name="connsiteY0" fmla="*/ 0 h 1992836"/>
                          <a:gd name="connsiteX1" fmla="*/ 1924370 w 1924370"/>
                          <a:gd name="connsiteY1" fmla="*/ 439169 h 1992836"/>
                          <a:gd name="connsiteX2" fmla="*/ 1462408 w 1924370"/>
                          <a:gd name="connsiteY2" fmla="*/ 1992836 h 1992836"/>
                          <a:gd name="connsiteX3" fmla="*/ 0 w 1924370"/>
                          <a:gd name="connsiteY3" fmla="*/ 1552415 h 1992836"/>
                          <a:gd name="connsiteX4" fmla="*/ 81399 w 1924370"/>
                          <a:gd name="connsiteY4" fmla="*/ 1291104 h 1992836"/>
                          <a:gd name="connsiteX5" fmla="*/ 15875 w 1924370"/>
                          <a:gd name="connsiteY5" fmla="*/ 1269679 h 1992836"/>
                          <a:gd name="connsiteX6" fmla="*/ 101468 w 1924370"/>
                          <a:gd name="connsiteY6" fmla="*/ 1004974 h 1992836"/>
                          <a:gd name="connsiteX7" fmla="*/ 164955 w 1924370"/>
                          <a:gd name="connsiteY7" fmla="*/ 1023792 h 1992836"/>
                          <a:gd name="connsiteX8" fmla="*/ 316291 w 1924370"/>
                          <a:gd name="connsiteY8" fmla="*/ 523393 h 1992836"/>
                          <a:gd name="connsiteX9" fmla="*/ 250198 w 1924370"/>
                          <a:gd name="connsiteY9" fmla="*/ 501067 h 1992836"/>
                          <a:gd name="connsiteX10" fmla="*/ 338632 w 1924370"/>
                          <a:gd name="connsiteY10" fmla="*/ 242028 h 1992836"/>
                          <a:gd name="connsiteX11" fmla="*/ 393044 w 1924370"/>
                          <a:gd name="connsiteY11" fmla="*/ 257786 h 1992836"/>
                          <a:gd name="connsiteX12" fmla="*/ 475230 w 1924370"/>
                          <a:gd name="connsiteY12" fmla="*/ 0 h 1992836"/>
                          <a:gd name="connsiteX0" fmla="*/ 475230 w 1927545"/>
                          <a:gd name="connsiteY0" fmla="*/ 0 h 1992836"/>
                          <a:gd name="connsiteX1" fmla="*/ 1927545 w 1927545"/>
                          <a:gd name="connsiteY1" fmla="*/ 442344 h 1992836"/>
                          <a:gd name="connsiteX2" fmla="*/ 1462408 w 1927545"/>
                          <a:gd name="connsiteY2" fmla="*/ 1992836 h 1992836"/>
                          <a:gd name="connsiteX3" fmla="*/ 0 w 1927545"/>
                          <a:gd name="connsiteY3" fmla="*/ 1552415 h 1992836"/>
                          <a:gd name="connsiteX4" fmla="*/ 81399 w 1927545"/>
                          <a:gd name="connsiteY4" fmla="*/ 1291104 h 1992836"/>
                          <a:gd name="connsiteX5" fmla="*/ 15875 w 1927545"/>
                          <a:gd name="connsiteY5" fmla="*/ 1269679 h 1992836"/>
                          <a:gd name="connsiteX6" fmla="*/ 101468 w 1927545"/>
                          <a:gd name="connsiteY6" fmla="*/ 1004974 h 1992836"/>
                          <a:gd name="connsiteX7" fmla="*/ 164955 w 1927545"/>
                          <a:gd name="connsiteY7" fmla="*/ 1023792 h 1992836"/>
                          <a:gd name="connsiteX8" fmla="*/ 316291 w 1927545"/>
                          <a:gd name="connsiteY8" fmla="*/ 523393 h 1992836"/>
                          <a:gd name="connsiteX9" fmla="*/ 250198 w 1927545"/>
                          <a:gd name="connsiteY9" fmla="*/ 501067 h 1992836"/>
                          <a:gd name="connsiteX10" fmla="*/ 338632 w 1927545"/>
                          <a:gd name="connsiteY10" fmla="*/ 242028 h 1992836"/>
                          <a:gd name="connsiteX11" fmla="*/ 393044 w 1927545"/>
                          <a:gd name="connsiteY11" fmla="*/ 257786 h 1992836"/>
                          <a:gd name="connsiteX12" fmla="*/ 475230 w 1927545"/>
                          <a:gd name="connsiteY12" fmla="*/ 0 h 199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7545" h="1992836">
                            <a:moveTo>
                              <a:pt x="475230" y="0"/>
                            </a:moveTo>
                            <a:lnTo>
                              <a:pt x="1927545" y="442344"/>
                            </a:lnTo>
                            <a:lnTo>
                              <a:pt x="1462408" y="1992836"/>
                            </a:lnTo>
                            <a:lnTo>
                              <a:pt x="0" y="1552415"/>
                            </a:lnTo>
                            <a:lnTo>
                              <a:pt x="81399" y="1291104"/>
                            </a:lnTo>
                            <a:lnTo>
                              <a:pt x="15875" y="1269679"/>
                            </a:lnTo>
                            <a:lnTo>
                              <a:pt x="101468" y="1004974"/>
                            </a:lnTo>
                            <a:lnTo>
                              <a:pt x="164955" y="1023792"/>
                            </a:lnTo>
                            <a:lnTo>
                              <a:pt x="316291" y="523393"/>
                            </a:lnTo>
                            <a:lnTo>
                              <a:pt x="250198" y="501067"/>
                            </a:lnTo>
                            <a:lnTo>
                              <a:pt x="338632" y="242028"/>
                            </a:lnTo>
                            <a:lnTo>
                              <a:pt x="393044" y="257786"/>
                            </a:lnTo>
                            <a:lnTo>
                              <a:pt x="47523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リーフォーム: 図形 256">
                        <a:extLst>
                          <a:ext uri="{FF2B5EF4-FFF2-40B4-BE49-F238E27FC236}">
                            <a16:creationId xmlns:a16="http://schemas.microsoft.com/office/drawing/2014/main" id="{EC5267FE-C6DE-5CA8-4E7D-0741F5E282D5}"/>
                          </a:ext>
                        </a:extLst>
                      </p:cNvPr>
                      <p:cNvSpPr/>
                      <p:nvPr/>
                    </p:nvSpPr>
                    <p:spPr>
                      <a:xfrm>
                        <a:off x="13544026" y="16585035"/>
                        <a:ext cx="526234" cy="332384"/>
                      </a:xfrm>
                      <a:custGeom>
                        <a:avLst/>
                        <a:gdLst>
                          <a:gd name="connsiteX0" fmla="*/ 54528 w 545284"/>
                          <a:gd name="connsiteY0" fmla="*/ 0 h 335559"/>
                          <a:gd name="connsiteX1" fmla="*/ 545284 w 545284"/>
                          <a:gd name="connsiteY1" fmla="*/ 138418 h 335559"/>
                          <a:gd name="connsiteX2" fmla="*/ 457200 w 545284"/>
                          <a:gd name="connsiteY2" fmla="*/ 335559 h 335559"/>
                          <a:gd name="connsiteX3" fmla="*/ 335559 w 545284"/>
                          <a:gd name="connsiteY3" fmla="*/ 297809 h 335559"/>
                          <a:gd name="connsiteX4" fmla="*/ 335559 w 545284"/>
                          <a:gd name="connsiteY4" fmla="*/ 297809 h 335559"/>
                          <a:gd name="connsiteX5" fmla="*/ 230697 w 545284"/>
                          <a:gd name="connsiteY5" fmla="*/ 310393 h 335559"/>
                          <a:gd name="connsiteX6" fmla="*/ 255864 w 545284"/>
                          <a:gd name="connsiteY6" fmla="*/ 264253 h 335559"/>
                          <a:gd name="connsiteX7" fmla="*/ 167780 w 545284"/>
                          <a:gd name="connsiteY7" fmla="*/ 243281 h 335559"/>
                          <a:gd name="connsiteX8" fmla="*/ 138418 w 545284"/>
                          <a:gd name="connsiteY8" fmla="*/ 268448 h 335559"/>
                          <a:gd name="connsiteX9" fmla="*/ 58723 w 545284"/>
                          <a:gd name="connsiteY9" fmla="*/ 226503 h 335559"/>
                          <a:gd name="connsiteX10" fmla="*/ 58723 w 545284"/>
                          <a:gd name="connsiteY10" fmla="*/ 201336 h 335559"/>
                          <a:gd name="connsiteX11" fmla="*/ 0 w 545284"/>
                          <a:gd name="connsiteY11" fmla="*/ 192947 h 335559"/>
                          <a:gd name="connsiteX12" fmla="*/ 54528 w 545284"/>
                          <a:gd name="connsiteY12" fmla="*/ 0 h 335559"/>
                          <a:gd name="connsiteX0" fmla="*/ 59290 w 545284"/>
                          <a:gd name="connsiteY0" fmla="*/ 0 h 330796"/>
                          <a:gd name="connsiteX1" fmla="*/ 545284 w 545284"/>
                          <a:gd name="connsiteY1" fmla="*/ 133655 h 330796"/>
                          <a:gd name="connsiteX2" fmla="*/ 457200 w 545284"/>
                          <a:gd name="connsiteY2" fmla="*/ 330796 h 330796"/>
                          <a:gd name="connsiteX3" fmla="*/ 335559 w 545284"/>
                          <a:gd name="connsiteY3" fmla="*/ 293046 h 330796"/>
                          <a:gd name="connsiteX4" fmla="*/ 335559 w 545284"/>
                          <a:gd name="connsiteY4" fmla="*/ 293046 h 330796"/>
                          <a:gd name="connsiteX5" fmla="*/ 230697 w 545284"/>
                          <a:gd name="connsiteY5" fmla="*/ 305630 h 330796"/>
                          <a:gd name="connsiteX6" fmla="*/ 255864 w 545284"/>
                          <a:gd name="connsiteY6" fmla="*/ 259490 h 330796"/>
                          <a:gd name="connsiteX7" fmla="*/ 167780 w 545284"/>
                          <a:gd name="connsiteY7" fmla="*/ 238518 h 330796"/>
                          <a:gd name="connsiteX8" fmla="*/ 138418 w 545284"/>
                          <a:gd name="connsiteY8" fmla="*/ 263685 h 330796"/>
                          <a:gd name="connsiteX9" fmla="*/ 58723 w 545284"/>
                          <a:gd name="connsiteY9" fmla="*/ 221740 h 330796"/>
                          <a:gd name="connsiteX10" fmla="*/ 58723 w 545284"/>
                          <a:gd name="connsiteY10" fmla="*/ 196573 h 330796"/>
                          <a:gd name="connsiteX11" fmla="*/ 0 w 545284"/>
                          <a:gd name="connsiteY11" fmla="*/ 188184 h 330796"/>
                          <a:gd name="connsiteX12" fmla="*/ 59290 w 545284"/>
                          <a:gd name="connsiteY12" fmla="*/ 0 h 330796"/>
                          <a:gd name="connsiteX0" fmla="*/ 64052 w 545284"/>
                          <a:gd name="connsiteY0" fmla="*/ 0 h 335559"/>
                          <a:gd name="connsiteX1" fmla="*/ 545284 w 545284"/>
                          <a:gd name="connsiteY1" fmla="*/ 138418 h 335559"/>
                          <a:gd name="connsiteX2" fmla="*/ 457200 w 545284"/>
                          <a:gd name="connsiteY2" fmla="*/ 335559 h 335559"/>
                          <a:gd name="connsiteX3" fmla="*/ 335559 w 545284"/>
                          <a:gd name="connsiteY3" fmla="*/ 297809 h 335559"/>
                          <a:gd name="connsiteX4" fmla="*/ 335559 w 545284"/>
                          <a:gd name="connsiteY4" fmla="*/ 297809 h 335559"/>
                          <a:gd name="connsiteX5" fmla="*/ 230697 w 545284"/>
                          <a:gd name="connsiteY5" fmla="*/ 310393 h 335559"/>
                          <a:gd name="connsiteX6" fmla="*/ 255864 w 545284"/>
                          <a:gd name="connsiteY6" fmla="*/ 264253 h 335559"/>
                          <a:gd name="connsiteX7" fmla="*/ 167780 w 545284"/>
                          <a:gd name="connsiteY7" fmla="*/ 243281 h 335559"/>
                          <a:gd name="connsiteX8" fmla="*/ 138418 w 545284"/>
                          <a:gd name="connsiteY8" fmla="*/ 268448 h 335559"/>
                          <a:gd name="connsiteX9" fmla="*/ 58723 w 545284"/>
                          <a:gd name="connsiteY9" fmla="*/ 226503 h 335559"/>
                          <a:gd name="connsiteX10" fmla="*/ 58723 w 545284"/>
                          <a:gd name="connsiteY10" fmla="*/ 201336 h 335559"/>
                          <a:gd name="connsiteX11" fmla="*/ 0 w 545284"/>
                          <a:gd name="connsiteY11" fmla="*/ 192947 h 335559"/>
                          <a:gd name="connsiteX12" fmla="*/ 64052 w 54528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67780 w 526234"/>
                          <a:gd name="connsiteY7" fmla="*/ 243281 h 335559"/>
                          <a:gd name="connsiteX8" fmla="*/ 138418 w 526234"/>
                          <a:gd name="connsiteY8" fmla="*/ 268448 h 335559"/>
                          <a:gd name="connsiteX9" fmla="*/ 58723 w 526234"/>
                          <a:gd name="connsiteY9" fmla="*/ 226503 h 335559"/>
                          <a:gd name="connsiteX10" fmla="*/ 58723 w 526234"/>
                          <a:gd name="connsiteY10" fmla="*/ 201336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67780 w 526234"/>
                          <a:gd name="connsiteY7" fmla="*/ 243281 h 335559"/>
                          <a:gd name="connsiteX8" fmla="*/ 138418 w 526234"/>
                          <a:gd name="connsiteY8" fmla="*/ 268448 h 335559"/>
                          <a:gd name="connsiteX9" fmla="*/ 58723 w 526234"/>
                          <a:gd name="connsiteY9" fmla="*/ 226503 h 335559"/>
                          <a:gd name="connsiteX10" fmla="*/ 58723 w 526234"/>
                          <a:gd name="connsiteY10" fmla="*/ 201336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67780 w 526234"/>
                          <a:gd name="connsiteY7" fmla="*/ 243281 h 335559"/>
                          <a:gd name="connsiteX8" fmla="*/ 138418 w 526234"/>
                          <a:gd name="connsiteY8" fmla="*/ 268448 h 335559"/>
                          <a:gd name="connsiteX9" fmla="*/ 58723 w 526234"/>
                          <a:gd name="connsiteY9" fmla="*/ 231266 h 335559"/>
                          <a:gd name="connsiteX10" fmla="*/ 58723 w 526234"/>
                          <a:gd name="connsiteY10" fmla="*/ 201336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67780 w 526234"/>
                          <a:gd name="connsiteY7" fmla="*/ 243281 h 335559"/>
                          <a:gd name="connsiteX8" fmla="*/ 138418 w 526234"/>
                          <a:gd name="connsiteY8" fmla="*/ 268448 h 335559"/>
                          <a:gd name="connsiteX9" fmla="*/ 61898 w 526234"/>
                          <a:gd name="connsiteY9" fmla="*/ 239204 h 335559"/>
                          <a:gd name="connsiteX10" fmla="*/ 58723 w 526234"/>
                          <a:gd name="connsiteY10" fmla="*/ 201336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67780 w 526234"/>
                          <a:gd name="connsiteY7" fmla="*/ 243281 h 335559"/>
                          <a:gd name="connsiteX8" fmla="*/ 135243 w 526234"/>
                          <a:gd name="connsiteY8" fmla="*/ 265273 h 335559"/>
                          <a:gd name="connsiteX9" fmla="*/ 61898 w 526234"/>
                          <a:gd name="connsiteY9" fmla="*/ 239204 h 335559"/>
                          <a:gd name="connsiteX10" fmla="*/ 58723 w 526234"/>
                          <a:gd name="connsiteY10" fmla="*/ 201336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50318 w 526234"/>
                          <a:gd name="connsiteY7" fmla="*/ 233756 h 335559"/>
                          <a:gd name="connsiteX8" fmla="*/ 135243 w 526234"/>
                          <a:gd name="connsiteY8" fmla="*/ 265273 h 335559"/>
                          <a:gd name="connsiteX9" fmla="*/ 61898 w 526234"/>
                          <a:gd name="connsiteY9" fmla="*/ 239204 h 335559"/>
                          <a:gd name="connsiteX10" fmla="*/ 58723 w 526234"/>
                          <a:gd name="connsiteY10" fmla="*/ 201336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55864 w 526234"/>
                          <a:gd name="connsiteY6" fmla="*/ 264253 h 335559"/>
                          <a:gd name="connsiteX7" fmla="*/ 150318 w 526234"/>
                          <a:gd name="connsiteY7" fmla="*/ 233756 h 335559"/>
                          <a:gd name="connsiteX8" fmla="*/ 135243 w 526234"/>
                          <a:gd name="connsiteY8" fmla="*/ 265273 h 335559"/>
                          <a:gd name="connsiteX9" fmla="*/ 61898 w 526234"/>
                          <a:gd name="connsiteY9" fmla="*/ 239204 h 335559"/>
                          <a:gd name="connsiteX10" fmla="*/ 74598 w 526234"/>
                          <a:gd name="connsiteY10" fmla="*/ 212448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5559 w 526234"/>
                          <a:gd name="connsiteY4" fmla="*/ 297809 h 335559"/>
                          <a:gd name="connsiteX5" fmla="*/ 230697 w 526234"/>
                          <a:gd name="connsiteY5" fmla="*/ 310393 h 335559"/>
                          <a:gd name="connsiteX6" fmla="*/ 271739 w 526234"/>
                          <a:gd name="connsiteY6" fmla="*/ 272190 h 335559"/>
                          <a:gd name="connsiteX7" fmla="*/ 150318 w 526234"/>
                          <a:gd name="connsiteY7" fmla="*/ 233756 h 335559"/>
                          <a:gd name="connsiteX8" fmla="*/ 135243 w 526234"/>
                          <a:gd name="connsiteY8" fmla="*/ 265273 h 335559"/>
                          <a:gd name="connsiteX9" fmla="*/ 61898 w 526234"/>
                          <a:gd name="connsiteY9" fmla="*/ 239204 h 335559"/>
                          <a:gd name="connsiteX10" fmla="*/ 74598 w 526234"/>
                          <a:gd name="connsiteY10" fmla="*/ 212448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35559 w 526234"/>
                          <a:gd name="connsiteY3" fmla="*/ 297809 h 335559"/>
                          <a:gd name="connsiteX4" fmla="*/ 332384 w 526234"/>
                          <a:gd name="connsiteY4" fmla="*/ 334321 h 335559"/>
                          <a:gd name="connsiteX5" fmla="*/ 230697 w 526234"/>
                          <a:gd name="connsiteY5" fmla="*/ 310393 h 335559"/>
                          <a:gd name="connsiteX6" fmla="*/ 271739 w 526234"/>
                          <a:gd name="connsiteY6" fmla="*/ 272190 h 335559"/>
                          <a:gd name="connsiteX7" fmla="*/ 150318 w 526234"/>
                          <a:gd name="connsiteY7" fmla="*/ 233756 h 335559"/>
                          <a:gd name="connsiteX8" fmla="*/ 135243 w 526234"/>
                          <a:gd name="connsiteY8" fmla="*/ 265273 h 335559"/>
                          <a:gd name="connsiteX9" fmla="*/ 61898 w 526234"/>
                          <a:gd name="connsiteY9" fmla="*/ 239204 h 335559"/>
                          <a:gd name="connsiteX10" fmla="*/ 74598 w 526234"/>
                          <a:gd name="connsiteY10" fmla="*/ 212448 h 335559"/>
                          <a:gd name="connsiteX11" fmla="*/ 0 w 526234"/>
                          <a:gd name="connsiteY11" fmla="*/ 192947 h 335559"/>
                          <a:gd name="connsiteX12" fmla="*/ 64052 w 526234"/>
                          <a:gd name="connsiteY12" fmla="*/ 0 h 335559"/>
                          <a:gd name="connsiteX0" fmla="*/ 64052 w 526234"/>
                          <a:gd name="connsiteY0" fmla="*/ 0 h 335559"/>
                          <a:gd name="connsiteX1" fmla="*/ 526234 w 526234"/>
                          <a:gd name="connsiteY1" fmla="*/ 141593 h 335559"/>
                          <a:gd name="connsiteX2" fmla="*/ 457200 w 526234"/>
                          <a:gd name="connsiteY2" fmla="*/ 335559 h 335559"/>
                          <a:gd name="connsiteX3" fmla="*/ 343496 w 526234"/>
                          <a:gd name="connsiteY3" fmla="*/ 297809 h 335559"/>
                          <a:gd name="connsiteX4" fmla="*/ 332384 w 526234"/>
                          <a:gd name="connsiteY4" fmla="*/ 334321 h 335559"/>
                          <a:gd name="connsiteX5" fmla="*/ 230697 w 526234"/>
                          <a:gd name="connsiteY5" fmla="*/ 310393 h 335559"/>
                          <a:gd name="connsiteX6" fmla="*/ 271739 w 526234"/>
                          <a:gd name="connsiteY6" fmla="*/ 272190 h 335559"/>
                          <a:gd name="connsiteX7" fmla="*/ 150318 w 526234"/>
                          <a:gd name="connsiteY7" fmla="*/ 233756 h 335559"/>
                          <a:gd name="connsiteX8" fmla="*/ 135243 w 526234"/>
                          <a:gd name="connsiteY8" fmla="*/ 265273 h 335559"/>
                          <a:gd name="connsiteX9" fmla="*/ 61898 w 526234"/>
                          <a:gd name="connsiteY9" fmla="*/ 239204 h 335559"/>
                          <a:gd name="connsiteX10" fmla="*/ 74598 w 526234"/>
                          <a:gd name="connsiteY10" fmla="*/ 212448 h 335559"/>
                          <a:gd name="connsiteX11" fmla="*/ 0 w 526234"/>
                          <a:gd name="connsiteY11" fmla="*/ 192947 h 335559"/>
                          <a:gd name="connsiteX12" fmla="*/ 64052 w 526234"/>
                          <a:gd name="connsiteY12" fmla="*/ 0 h 335559"/>
                          <a:gd name="connsiteX0" fmla="*/ 64052 w 526234"/>
                          <a:gd name="connsiteY0" fmla="*/ 0 h 334489"/>
                          <a:gd name="connsiteX1" fmla="*/ 526234 w 526234"/>
                          <a:gd name="connsiteY1" fmla="*/ 141593 h 334489"/>
                          <a:gd name="connsiteX2" fmla="*/ 458788 w 526234"/>
                          <a:gd name="connsiteY2" fmla="*/ 332384 h 334489"/>
                          <a:gd name="connsiteX3" fmla="*/ 343496 w 526234"/>
                          <a:gd name="connsiteY3" fmla="*/ 297809 h 334489"/>
                          <a:gd name="connsiteX4" fmla="*/ 332384 w 526234"/>
                          <a:gd name="connsiteY4" fmla="*/ 334321 h 334489"/>
                          <a:gd name="connsiteX5" fmla="*/ 230697 w 526234"/>
                          <a:gd name="connsiteY5" fmla="*/ 310393 h 334489"/>
                          <a:gd name="connsiteX6" fmla="*/ 271739 w 526234"/>
                          <a:gd name="connsiteY6" fmla="*/ 272190 h 334489"/>
                          <a:gd name="connsiteX7" fmla="*/ 150318 w 526234"/>
                          <a:gd name="connsiteY7" fmla="*/ 233756 h 334489"/>
                          <a:gd name="connsiteX8" fmla="*/ 135243 w 526234"/>
                          <a:gd name="connsiteY8" fmla="*/ 265273 h 334489"/>
                          <a:gd name="connsiteX9" fmla="*/ 61898 w 526234"/>
                          <a:gd name="connsiteY9" fmla="*/ 239204 h 334489"/>
                          <a:gd name="connsiteX10" fmla="*/ 74598 w 526234"/>
                          <a:gd name="connsiteY10" fmla="*/ 212448 h 334489"/>
                          <a:gd name="connsiteX11" fmla="*/ 0 w 526234"/>
                          <a:gd name="connsiteY11" fmla="*/ 192947 h 334489"/>
                          <a:gd name="connsiteX12" fmla="*/ 64052 w 526234"/>
                          <a:gd name="connsiteY12" fmla="*/ 0 h 334489"/>
                          <a:gd name="connsiteX0" fmla="*/ 64052 w 526234"/>
                          <a:gd name="connsiteY0" fmla="*/ 0 h 332384"/>
                          <a:gd name="connsiteX1" fmla="*/ 526234 w 526234"/>
                          <a:gd name="connsiteY1" fmla="*/ 141593 h 332384"/>
                          <a:gd name="connsiteX2" fmla="*/ 458788 w 526234"/>
                          <a:gd name="connsiteY2" fmla="*/ 332384 h 332384"/>
                          <a:gd name="connsiteX3" fmla="*/ 343496 w 526234"/>
                          <a:gd name="connsiteY3" fmla="*/ 297809 h 332384"/>
                          <a:gd name="connsiteX4" fmla="*/ 333972 w 526234"/>
                          <a:gd name="connsiteY4" fmla="*/ 326384 h 332384"/>
                          <a:gd name="connsiteX5" fmla="*/ 230697 w 526234"/>
                          <a:gd name="connsiteY5" fmla="*/ 310393 h 332384"/>
                          <a:gd name="connsiteX6" fmla="*/ 271739 w 526234"/>
                          <a:gd name="connsiteY6" fmla="*/ 272190 h 332384"/>
                          <a:gd name="connsiteX7" fmla="*/ 150318 w 526234"/>
                          <a:gd name="connsiteY7" fmla="*/ 233756 h 332384"/>
                          <a:gd name="connsiteX8" fmla="*/ 135243 w 526234"/>
                          <a:gd name="connsiteY8" fmla="*/ 265273 h 332384"/>
                          <a:gd name="connsiteX9" fmla="*/ 61898 w 526234"/>
                          <a:gd name="connsiteY9" fmla="*/ 239204 h 332384"/>
                          <a:gd name="connsiteX10" fmla="*/ 74598 w 526234"/>
                          <a:gd name="connsiteY10" fmla="*/ 212448 h 332384"/>
                          <a:gd name="connsiteX11" fmla="*/ 0 w 526234"/>
                          <a:gd name="connsiteY11" fmla="*/ 192947 h 332384"/>
                          <a:gd name="connsiteX12" fmla="*/ 64052 w 526234"/>
                          <a:gd name="connsiteY12" fmla="*/ 0 h 332384"/>
                          <a:gd name="connsiteX0" fmla="*/ 64052 w 526234"/>
                          <a:gd name="connsiteY0" fmla="*/ 0 h 332384"/>
                          <a:gd name="connsiteX1" fmla="*/ 526234 w 526234"/>
                          <a:gd name="connsiteY1" fmla="*/ 141593 h 332384"/>
                          <a:gd name="connsiteX2" fmla="*/ 458788 w 526234"/>
                          <a:gd name="connsiteY2" fmla="*/ 332384 h 332384"/>
                          <a:gd name="connsiteX3" fmla="*/ 343496 w 526234"/>
                          <a:gd name="connsiteY3" fmla="*/ 297809 h 332384"/>
                          <a:gd name="connsiteX4" fmla="*/ 333972 w 526234"/>
                          <a:gd name="connsiteY4" fmla="*/ 326384 h 332384"/>
                          <a:gd name="connsiteX5" fmla="*/ 251334 w 526234"/>
                          <a:gd name="connsiteY5" fmla="*/ 300868 h 332384"/>
                          <a:gd name="connsiteX6" fmla="*/ 271739 w 526234"/>
                          <a:gd name="connsiteY6" fmla="*/ 272190 h 332384"/>
                          <a:gd name="connsiteX7" fmla="*/ 150318 w 526234"/>
                          <a:gd name="connsiteY7" fmla="*/ 233756 h 332384"/>
                          <a:gd name="connsiteX8" fmla="*/ 135243 w 526234"/>
                          <a:gd name="connsiteY8" fmla="*/ 265273 h 332384"/>
                          <a:gd name="connsiteX9" fmla="*/ 61898 w 526234"/>
                          <a:gd name="connsiteY9" fmla="*/ 239204 h 332384"/>
                          <a:gd name="connsiteX10" fmla="*/ 74598 w 526234"/>
                          <a:gd name="connsiteY10" fmla="*/ 212448 h 332384"/>
                          <a:gd name="connsiteX11" fmla="*/ 0 w 526234"/>
                          <a:gd name="connsiteY11" fmla="*/ 192947 h 332384"/>
                          <a:gd name="connsiteX12" fmla="*/ 64052 w 526234"/>
                          <a:gd name="connsiteY12" fmla="*/ 0 h 332384"/>
                          <a:gd name="connsiteX0" fmla="*/ 64052 w 526234"/>
                          <a:gd name="connsiteY0" fmla="*/ 0 h 332384"/>
                          <a:gd name="connsiteX1" fmla="*/ 526234 w 526234"/>
                          <a:gd name="connsiteY1" fmla="*/ 141593 h 332384"/>
                          <a:gd name="connsiteX2" fmla="*/ 458788 w 526234"/>
                          <a:gd name="connsiteY2" fmla="*/ 332384 h 332384"/>
                          <a:gd name="connsiteX3" fmla="*/ 343496 w 526234"/>
                          <a:gd name="connsiteY3" fmla="*/ 297809 h 332384"/>
                          <a:gd name="connsiteX4" fmla="*/ 333972 w 526234"/>
                          <a:gd name="connsiteY4" fmla="*/ 326384 h 332384"/>
                          <a:gd name="connsiteX5" fmla="*/ 260859 w 526234"/>
                          <a:gd name="connsiteY5" fmla="*/ 304043 h 332384"/>
                          <a:gd name="connsiteX6" fmla="*/ 271739 w 526234"/>
                          <a:gd name="connsiteY6" fmla="*/ 272190 h 332384"/>
                          <a:gd name="connsiteX7" fmla="*/ 150318 w 526234"/>
                          <a:gd name="connsiteY7" fmla="*/ 233756 h 332384"/>
                          <a:gd name="connsiteX8" fmla="*/ 135243 w 526234"/>
                          <a:gd name="connsiteY8" fmla="*/ 265273 h 332384"/>
                          <a:gd name="connsiteX9" fmla="*/ 61898 w 526234"/>
                          <a:gd name="connsiteY9" fmla="*/ 239204 h 332384"/>
                          <a:gd name="connsiteX10" fmla="*/ 74598 w 526234"/>
                          <a:gd name="connsiteY10" fmla="*/ 212448 h 332384"/>
                          <a:gd name="connsiteX11" fmla="*/ 0 w 526234"/>
                          <a:gd name="connsiteY11" fmla="*/ 192947 h 332384"/>
                          <a:gd name="connsiteX12" fmla="*/ 64052 w 526234"/>
                          <a:gd name="connsiteY12" fmla="*/ 0 h 332384"/>
                          <a:gd name="connsiteX0" fmla="*/ 64052 w 526234"/>
                          <a:gd name="connsiteY0" fmla="*/ 0 h 332384"/>
                          <a:gd name="connsiteX1" fmla="*/ 526234 w 526234"/>
                          <a:gd name="connsiteY1" fmla="*/ 141593 h 332384"/>
                          <a:gd name="connsiteX2" fmla="*/ 463550 w 526234"/>
                          <a:gd name="connsiteY2" fmla="*/ 332384 h 332384"/>
                          <a:gd name="connsiteX3" fmla="*/ 343496 w 526234"/>
                          <a:gd name="connsiteY3" fmla="*/ 297809 h 332384"/>
                          <a:gd name="connsiteX4" fmla="*/ 333972 w 526234"/>
                          <a:gd name="connsiteY4" fmla="*/ 326384 h 332384"/>
                          <a:gd name="connsiteX5" fmla="*/ 260859 w 526234"/>
                          <a:gd name="connsiteY5" fmla="*/ 304043 h 332384"/>
                          <a:gd name="connsiteX6" fmla="*/ 271739 w 526234"/>
                          <a:gd name="connsiteY6" fmla="*/ 272190 h 332384"/>
                          <a:gd name="connsiteX7" fmla="*/ 150318 w 526234"/>
                          <a:gd name="connsiteY7" fmla="*/ 233756 h 332384"/>
                          <a:gd name="connsiteX8" fmla="*/ 135243 w 526234"/>
                          <a:gd name="connsiteY8" fmla="*/ 265273 h 332384"/>
                          <a:gd name="connsiteX9" fmla="*/ 61898 w 526234"/>
                          <a:gd name="connsiteY9" fmla="*/ 239204 h 332384"/>
                          <a:gd name="connsiteX10" fmla="*/ 74598 w 526234"/>
                          <a:gd name="connsiteY10" fmla="*/ 212448 h 332384"/>
                          <a:gd name="connsiteX11" fmla="*/ 0 w 526234"/>
                          <a:gd name="connsiteY11" fmla="*/ 192947 h 332384"/>
                          <a:gd name="connsiteX12" fmla="*/ 64052 w 526234"/>
                          <a:gd name="connsiteY12" fmla="*/ 0 h 3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234" h="332384">
                            <a:moveTo>
                              <a:pt x="64052" y="0"/>
                            </a:moveTo>
                            <a:lnTo>
                              <a:pt x="526234" y="141593"/>
                            </a:lnTo>
                            <a:lnTo>
                              <a:pt x="463550" y="332384"/>
                            </a:lnTo>
                            <a:cubicBezTo>
                              <a:pt x="423003" y="319801"/>
                              <a:pt x="365092" y="298809"/>
                              <a:pt x="343496" y="297809"/>
                            </a:cubicBezTo>
                            <a:cubicBezTo>
                              <a:pt x="321900" y="296809"/>
                              <a:pt x="347745" y="325345"/>
                              <a:pt x="333972" y="326384"/>
                            </a:cubicBezTo>
                            <a:cubicBezTo>
                              <a:pt x="320199" y="327423"/>
                              <a:pt x="294755" y="312019"/>
                              <a:pt x="260859" y="304043"/>
                            </a:cubicBezTo>
                            <a:lnTo>
                              <a:pt x="271739" y="272190"/>
                            </a:lnTo>
                            <a:lnTo>
                              <a:pt x="150318" y="233756"/>
                            </a:lnTo>
                            <a:lnTo>
                              <a:pt x="135243" y="265273"/>
                            </a:lnTo>
                            <a:lnTo>
                              <a:pt x="61898" y="239204"/>
                            </a:lnTo>
                            <a:lnTo>
                              <a:pt x="74598" y="212448"/>
                            </a:lnTo>
                            <a:lnTo>
                              <a:pt x="0" y="192947"/>
                            </a:lnTo>
                            <a:lnTo>
                              <a:pt x="6405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フリーフォーム: 図形 257">
                        <a:extLst>
                          <a:ext uri="{FF2B5EF4-FFF2-40B4-BE49-F238E27FC236}">
                            <a16:creationId xmlns:a16="http://schemas.microsoft.com/office/drawing/2014/main" id="{4DF545DF-9357-AB70-336B-6F69AE65F0B7}"/>
                          </a:ext>
                        </a:extLst>
                      </p:cNvPr>
                      <p:cNvSpPr/>
                      <p:nvPr/>
                    </p:nvSpPr>
                    <p:spPr>
                      <a:xfrm>
                        <a:off x="14866761" y="15139070"/>
                        <a:ext cx="1210739" cy="1801812"/>
                      </a:xfrm>
                      <a:custGeom>
                        <a:avLst/>
                        <a:gdLst>
                          <a:gd name="connsiteX0" fmla="*/ 469784 w 1199626"/>
                          <a:gd name="connsiteY0" fmla="*/ 0 h 1828800"/>
                          <a:gd name="connsiteX1" fmla="*/ 1199626 w 1199626"/>
                          <a:gd name="connsiteY1" fmla="*/ 226503 h 1828800"/>
                          <a:gd name="connsiteX2" fmla="*/ 687897 w 1199626"/>
                          <a:gd name="connsiteY2" fmla="*/ 1828800 h 1828800"/>
                          <a:gd name="connsiteX3" fmla="*/ 0 w 1199626"/>
                          <a:gd name="connsiteY3" fmla="*/ 1598103 h 1828800"/>
                          <a:gd name="connsiteX4" fmla="*/ 469784 w 1199626"/>
                          <a:gd name="connsiteY4" fmla="*/ 0 h 1828800"/>
                          <a:gd name="connsiteX0" fmla="*/ 480897 w 1210739"/>
                          <a:gd name="connsiteY0" fmla="*/ 0 h 1828800"/>
                          <a:gd name="connsiteX1" fmla="*/ 1210739 w 1210739"/>
                          <a:gd name="connsiteY1" fmla="*/ 226503 h 1828800"/>
                          <a:gd name="connsiteX2" fmla="*/ 699010 w 1210739"/>
                          <a:gd name="connsiteY2" fmla="*/ 1828800 h 1828800"/>
                          <a:gd name="connsiteX3" fmla="*/ 0 w 1210739"/>
                          <a:gd name="connsiteY3" fmla="*/ 1602865 h 1828800"/>
                          <a:gd name="connsiteX4" fmla="*/ 480897 w 1210739"/>
                          <a:gd name="connsiteY4" fmla="*/ 0 h 1828800"/>
                          <a:gd name="connsiteX0" fmla="*/ 480897 w 1210739"/>
                          <a:gd name="connsiteY0" fmla="*/ 0 h 1811337"/>
                          <a:gd name="connsiteX1" fmla="*/ 1210739 w 1210739"/>
                          <a:gd name="connsiteY1" fmla="*/ 226503 h 1811337"/>
                          <a:gd name="connsiteX2" fmla="*/ 691072 w 1210739"/>
                          <a:gd name="connsiteY2" fmla="*/ 1811337 h 1811337"/>
                          <a:gd name="connsiteX3" fmla="*/ 0 w 1210739"/>
                          <a:gd name="connsiteY3" fmla="*/ 1602865 h 1811337"/>
                          <a:gd name="connsiteX4" fmla="*/ 480897 w 1210739"/>
                          <a:gd name="connsiteY4" fmla="*/ 0 h 1811337"/>
                          <a:gd name="connsiteX0" fmla="*/ 488835 w 1210739"/>
                          <a:gd name="connsiteY0" fmla="*/ 0 h 1808162"/>
                          <a:gd name="connsiteX1" fmla="*/ 1210739 w 1210739"/>
                          <a:gd name="connsiteY1" fmla="*/ 223328 h 1808162"/>
                          <a:gd name="connsiteX2" fmla="*/ 691072 w 1210739"/>
                          <a:gd name="connsiteY2" fmla="*/ 1808162 h 1808162"/>
                          <a:gd name="connsiteX3" fmla="*/ 0 w 1210739"/>
                          <a:gd name="connsiteY3" fmla="*/ 1599690 h 1808162"/>
                          <a:gd name="connsiteX4" fmla="*/ 488835 w 1210739"/>
                          <a:gd name="connsiteY4" fmla="*/ 0 h 1808162"/>
                          <a:gd name="connsiteX0" fmla="*/ 487247 w 1210739"/>
                          <a:gd name="connsiteY0" fmla="*/ 0 h 1801812"/>
                          <a:gd name="connsiteX1" fmla="*/ 1210739 w 1210739"/>
                          <a:gd name="connsiteY1" fmla="*/ 216978 h 1801812"/>
                          <a:gd name="connsiteX2" fmla="*/ 691072 w 1210739"/>
                          <a:gd name="connsiteY2" fmla="*/ 1801812 h 1801812"/>
                          <a:gd name="connsiteX3" fmla="*/ 0 w 1210739"/>
                          <a:gd name="connsiteY3" fmla="*/ 1593340 h 1801812"/>
                          <a:gd name="connsiteX4" fmla="*/ 487247 w 1210739"/>
                          <a:gd name="connsiteY4" fmla="*/ 0 h 1801812"/>
                          <a:gd name="connsiteX0" fmla="*/ 487247 w 1210739"/>
                          <a:gd name="connsiteY0" fmla="*/ 0 h 1801812"/>
                          <a:gd name="connsiteX1" fmla="*/ 1210739 w 1210739"/>
                          <a:gd name="connsiteY1" fmla="*/ 216978 h 1801812"/>
                          <a:gd name="connsiteX2" fmla="*/ 691072 w 1210739"/>
                          <a:gd name="connsiteY2" fmla="*/ 1801812 h 1801812"/>
                          <a:gd name="connsiteX3" fmla="*/ 0 w 1210739"/>
                          <a:gd name="connsiteY3" fmla="*/ 1593340 h 1801812"/>
                          <a:gd name="connsiteX4" fmla="*/ 487247 w 1210739"/>
                          <a:gd name="connsiteY4" fmla="*/ 0 h 1801812"/>
                          <a:gd name="connsiteX0" fmla="*/ 487247 w 1210739"/>
                          <a:gd name="connsiteY0" fmla="*/ 0 h 1801812"/>
                          <a:gd name="connsiteX1" fmla="*/ 1210739 w 1210739"/>
                          <a:gd name="connsiteY1" fmla="*/ 216978 h 1801812"/>
                          <a:gd name="connsiteX2" fmla="*/ 691072 w 1210739"/>
                          <a:gd name="connsiteY2" fmla="*/ 1801812 h 1801812"/>
                          <a:gd name="connsiteX3" fmla="*/ 0 w 1210739"/>
                          <a:gd name="connsiteY3" fmla="*/ 1593340 h 1801812"/>
                          <a:gd name="connsiteX4" fmla="*/ 487247 w 1210739"/>
                          <a:gd name="connsiteY4" fmla="*/ 0 h 180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39" h="1801812">
                            <a:moveTo>
                              <a:pt x="487247" y="0"/>
                            </a:moveTo>
                            <a:lnTo>
                              <a:pt x="1210739" y="216978"/>
                            </a:lnTo>
                            <a:cubicBezTo>
                              <a:pt x="948617" y="753194"/>
                              <a:pt x="810319" y="1287822"/>
                              <a:pt x="691072" y="1801812"/>
                            </a:cubicBezTo>
                            <a:lnTo>
                              <a:pt x="0" y="1593340"/>
                            </a:lnTo>
                            <a:lnTo>
                              <a:pt x="48724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リーフォーム: 図形 258">
                        <a:extLst>
                          <a:ext uri="{FF2B5EF4-FFF2-40B4-BE49-F238E27FC236}">
                            <a16:creationId xmlns:a16="http://schemas.microsoft.com/office/drawing/2014/main" id="{7178BBB1-832C-0B45-1751-70AE28F0AC4B}"/>
                          </a:ext>
                        </a:extLst>
                      </p:cNvPr>
                      <p:cNvSpPr/>
                      <p:nvPr/>
                    </p:nvSpPr>
                    <p:spPr>
                      <a:xfrm>
                        <a:off x="13924705" y="15125468"/>
                        <a:ext cx="1265835" cy="1486438"/>
                      </a:xfrm>
                      <a:custGeom>
                        <a:avLst/>
                        <a:gdLst>
                          <a:gd name="connsiteX0" fmla="*/ 314587 w 1249960"/>
                          <a:gd name="connsiteY0" fmla="*/ 180363 h 1484851"/>
                          <a:gd name="connsiteX1" fmla="*/ 796954 w 1249960"/>
                          <a:gd name="connsiteY1" fmla="*/ 0 h 1484851"/>
                          <a:gd name="connsiteX2" fmla="*/ 1249960 w 1249960"/>
                          <a:gd name="connsiteY2" fmla="*/ 155196 h 1484851"/>
                          <a:gd name="connsiteX3" fmla="*/ 843094 w 1249960"/>
                          <a:gd name="connsiteY3" fmla="*/ 1484851 h 1484851"/>
                          <a:gd name="connsiteX4" fmla="*/ 0 w 1249960"/>
                          <a:gd name="connsiteY4" fmla="*/ 1266738 h 1484851"/>
                          <a:gd name="connsiteX5" fmla="*/ 314587 w 1249960"/>
                          <a:gd name="connsiteY5" fmla="*/ 180363 h 1484851"/>
                          <a:gd name="connsiteX0" fmla="*/ 314587 w 1249960"/>
                          <a:gd name="connsiteY0" fmla="*/ 167663 h 1472151"/>
                          <a:gd name="connsiteX1" fmla="*/ 798541 w 1249960"/>
                          <a:gd name="connsiteY1" fmla="*/ 0 h 1472151"/>
                          <a:gd name="connsiteX2" fmla="*/ 1249960 w 1249960"/>
                          <a:gd name="connsiteY2" fmla="*/ 142496 h 1472151"/>
                          <a:gd name="connsiteX3" fmla="*/ 843094 w 1249960"/>
                          <a:gd name="connsiteY3" fmla="*/ 1472151 h 1472151"/>
                          <a:gd name="connsiteX4" fmla="*/ 0 w 1249960"/>
                          <a:gd name="connsiteY4" fmla="*/ 1254038 h 1472151"/>
                          <a:gd name="connsiteX5" fmla="*/ 314587 w 1249960"/>
                          <a:gd name="connsiteY5" fmla="*/ 167663 h 1472151"/>
                          <a:gd name="connsiteX0" fmla="*/ 314587 w 1269010"/>
                          <a:gd name="connsiteY0" fmla="*/ 167663 h 1472151"/>
                          <a:gd name="connsiteX1" fmla="*/ 798541 w 1269010"/>
                          <a:gd name="connsiteY1" fmla="*/ 0 h 1472151"/>
                          <a:gd name="connsiteX2" fmla="*/ 1269010 w 1269010"/>
                          <a:gd name="connsiteY2" fmla="*/ 152021 h 1472151"/>
                          <a:gd name="connsiteX3" fmla="*/ 843094 w 1269010"/>
                          <a:gd name="connsiteY3" fmla="*/ 1472151 h 1472151"/>
                          <a:gd name="connsiteX4" fmla="*/ 0 w 1269010"/>
                          <a:gd name="connsiteY4" fmla="*/ 1254038 h 1472151"/>
                          <a:gd name="connsiteX5" fmla="*/ 314587 w 1269010"/>
                          <a:gd name="connsiteY5" fmla="*/ 167663 h 1472151"/>
                          <a:gd name="connsiteX0" fmla="*/ 335225 w 1269010"/>
                          <a:gd name="connsiteY0" fmla="*/ 169250 h 1472151"/>
                          <a:gd name="connsiteX1" fmla="*/ 798541 w 1269010"/>
                          <a:gd name="connsiteY1" fmla="*/ 0 h 1472151"/>
                          <a:gd name="connsiteX2" fmla="*/ 1269010 w 1269010"/>
                          <a:gd name="connsiteY2" fmla="*/ 152021 h 1472151"/>
                          <a:gd name="connsiteX3" fmla="*/ 843094 w 1269010"/>
                          <a:gd name="connsiteY3" fmla="*/ 1472151 h 1472151"/>
                          <a:gd name="connsiteX4" fmla="*/ 0 w 1269010"/>
                          <a:gd name="connsiteY4" fmla="*/ 1254038 h 1472151"/>
                          <a:gd name="connsiteX5" fmla="*/ 335225 w 1269010"/>
                          <a:gd name="connsiteY5" fmla="*/ 169250 h 1472151"/>
                          <a:gd name="connsiteX0" fmla="*/ 332050 w 1265835"/>
                          <a:gd name="connsiteY0" fmla="*/ 169250 h 1472151"/>
                          <a:gd name="connsiteX1" fmla="*/ 795366 w 1265835"/>
                          <a:gd name="connsiteY1" fmla="*/ 0 h 1472151"/>
                          <a:gd name="connsiteX2" fmla="*/ 1265835 w 1265835"/>
                          <a:gd name="connsiteY2" fmla="*/ 152021 h 1472151"/>
                          <a:gd name="connsiteX3" fmla="*/ 839919 w 1265835"/>
                          <a:gd name="connsiteY3" fmla="*/ 1472151 h 1472151"/>
                          <a:gd name="connsiteX4" fmla="*/ 0 w 1265835"/>
                          <a:gd name="connsiteY4" fmla="*/ 1220701 h 1472151"/>
                          <a:gd name="connsiteX5" fmla="*/ 332050 w 1265835"/>
                          <a:gd name="connsiteY5" fmla="*/ 169250 h 1472151"/>
                          <a:gd name="connsiteX0" fmla="*/ 332050 w 1265835"/>
                          <a:gd name="connsiteY0" fmla="*/ 169250 h 1492788"/>
                          <a:gd name="connsiteX1" fmla="*/ 795366 w 1265835"/>
                          <a:gd name="connsiteY1" fmla="*/ 0 h 1492788"/>
                          <a:gd name="connsiteX2" fmla="*/ 1265835 w 1265835"/>
                          <a:gd name="connsiteY2" fmla="*/ 152021 h 1492788"/>
                          <a:gd name="connsiteX3" fmla="*/ 857382 w 1265835"/>
                          <a:gd name="connsiteY3" fmla="*/ 1492788 h 1492788"/>
                          <a:gd name="connsiteX4" fmla="*/ 0 w 1265835"/>
                          <a:gd name="connsiteY4" fmla="*/ 1220701 h 1492788"/>
                          <a:gd name="connsiteX5" fmla="*/ 332050 w 1265835"/>
                          <a:gd name="connsiteY5" fmla="*/ 169250 h 1492788"/>
                          <a:gd name="connsiteX0" fmla="*/ 332050 w 1265835"/>
                          <a:gd name="connsiteY0" fmla="*/ 169250 h 1486438"/>
                          <a:gd name="connsiteX1" fmla="*/ 795366 w 1265835"/>
                          <a:gd name="connsiteY1" fmla="*/ 0 h 1486438"/>
                          <a:gd name="connsiteX2" fmla="*/ 1265835 w 1265835"/>
                          <a:gd name="connsiteY2" fmla="*/ 152021 h 1486438"/>
                          <a:gd name="connsiteX3" fmla="*/ 857382 w 1265835"/>
                          <a:gd name="connsiteY3" fmla="*/ 1486438 h 1486438"/>
                          <a:gd name="connsiteX4" fmla="*/ 0 w 1265835"/>
                          <a:gd name="connsiteY4" fmla="*/ 1220701 h 1486438"/>
                          <a:gd name="connsiteX5" fmla="*/ 332050 w 1265835"/>
                          <a:gd name="connsiteY5" fmla="*/ 169250 h 148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835" h="1486438">
                            <a:moveTo>
                              <a:pt x="332050" y="169250"/>
                            </a:moveTo>
                            <a:lnTo>
                              <a:pt x="795366" y="0"/>
                            </a:lnTo>
                            <a:lnTo>
                              <a:pt x="1265835" y="152021"/>
                            </a:lnTo>
                            <a:lnTo>
                              <a:pt x="857382" y="1486438"/>
                            </a:lnTo>
                            <a:lnTo>
                              <a:pt x="0" y="1220701"/>
                            </a:lnTo>
                            <a:lnTo>
                              <a:pt x="332050" y="16925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a:extLst>
                          <a:ext uri="{FF2B5EF4-FFF2-40B4-BE49-F238E27FC236}">
                            <a16:creationId xmlns:a16="http://schemas.microsoft.com/office/drawing/2014/main" id="{11DD8CFD-A5AB-55AE-F7C0-FE79716F0569}"/>
                          </a:ext>
                        </a:extLst>
                      </p:cNvPr>
                      <p:cNvSpPr/>
                      <p:nvPr/>
                    </p:nvSpPr>
                    <p:spPr>
                      <a:xfrm rot="1860000">
                        <a:off x="13896867" y="15729396"/>
                        <a:ext cx="43200" cy="32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1" name="グループ化 260">
                        <a:extLst>
                          <a:ext uri="{FF2B5EF4-FFF2-40B4-BE49-F238E27FC236}">
                            <a16:creationId xmlns:a16="http://schemas.microsoft.com/office/drawing/2014/main" id="{8DD906F3-65BD-0946-D2BA-783B963CB6B1}"/>
                          </a:ext>
                        </a:extLst>
                      </p:cNvPr>
                      <p:cNvGrpSpPr>
                        <a:grpSpLocks noChangeAspect="1"/>
                      </p:cNvGrpSpPr>
                      <p:nvPr/>
                    </p:nvGrpSpPr>
                    <p:grpSpPr>
                      <a:xfrm>
                        <a:off x="16075050" y="14317660"/>
                        <a:ext cx="405271" cy="523059"/>
                        <a:chOff x="16075050" y="14317660"/>
                        <a:chExt cx="405271" cy="523059"/>
                      </a:xfrm>
                    </p:grpSpPr>
                    <p:sp>
                      <p:nvSpPr>
                        <p:cNvPr id="267" name="正方形/長方形 266">
                          <a:extLst>
                            <a:ext uri="{FF2B5EF4-FFF2-40B4-BE49-F238E27FC236}">
                              <a16:creationId xmlns:a16="http://schemas.microsoft.com/office/drawing/2014/main" id="{2431C9DB-782E-00A3-C6C8-AB02CB715FC4}"/>
                            </a:ext>
                          </a:extLst>
                        </p:cNvPr>
                        <p:cNvSpPr/>
                        <p:nvPr/>
                      </p:nvSpPr>
                      <p:spPr>
                        <a:xfrm rot="1680000">
                          <a:off x="16182923" y="14497277"/>
                          <a:ext cx="187200" cy="1584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a:extLst>
                            <a:ext uri="{FF2B5EF4-FFF2-40B4-BE49-F238E27FC236}">
                              <a16:creationId xmlns:a16="http://schemas.microsoft.com/office/drawing/2014/main" id="{66693DB2-B5BB-6D37-98D4-F0F55D3FB22B}"/>
                            </a:ext>
                          </a:extLst>
                        </p:cNvPr>
                        <p:cNvSpPr/>
                        <p:nvPr/>
                      </p:nvSpPr>
                      <p:spPr>
                        <a:xfrm rot="1680000">
                          <a:off x="16321921" y="14317660"/>
                          <a:ext cx="158400" cy="64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a:extLst>
                            <a:ext uri="{FF2B5EF4-FFF2-40B4-BE49-F238E27FC236}">
                              <a16:creationId xmlns:a16="http://schemas.microsoft.com/office/drawing/2014/main" id="{CAE8E72B-9D1F-B45D-1306-558642A5FBC8}"/>
                            </a:ext>
                          </a:extLst>
                        </p:cNvPr>
                        <p:cNvSpPr/>
                        <p:nvPr/>
                      </p:nvSpPr>
                      <p:spPr>
                        <a:xfrm rot="1680000">
                          <a:off x="16075050" y="14783119"/>
                          <a:ext cx="158400" cy="576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2" name="グループ化 261">
                        <a:extLst>
                          <a:ext uri="{FF2B5EF4-FFF2-40B4-BE49-F238E27FC236}">
                            <a16:creationId xmlns:a16="http://schemas.microsoft.com/office/drawing/2014/main" id="{790D1D82-166A-3A51-B501-53F62D10F257}"/>
                          </a:ext>
                        </a:extLst>
                      </p:cNvPr>
                      <p:cNvGrpSpPr>
                        <a:grpSpLocks noChangeAspect="1"/>
                      </p:cNvGrpSpPr>
                      <p:nvPr/>
                    </p:nvGrpSpPr>
                    <p:grpSpPr>
                      <a:xfrm>
                        <a:off x="14846770" y="19457988"/>
                        <a:ext cx="822201" cy="903960"/>
                        <a:chOff x="14846770" y="19457988"/>
                        <a:chExt cx="822201" cy="903960"/>
                      </a:xfrm>
                    </p:grpSpPr>
                    <p:sp>
                      <p:nvSpPr>
                        <p:cNvPr id="263" name="正方形/長方形 262">
                          <a:extLst>
                            <a:ext uri="{FF2B5EF4-FFF2-40B4-BE49-F238E27FC236}">
                              <a16:creationId xmlns:a16="http://schemas.microsoft.com/office/drawing/2014/main" id="{4AB1253E-E961-B287-1183-0FCA9C118E51}"/>
                            </a:ext>
                          </a:extLst>
                        </p:cNvPr>
                        <p:cNvSpPr/>
                        <p:nvPr/>
                      </p:nvSpPr>
                      <p:spPr>
                        <a:xfrm rot="1080000">
                          <a:off x="14846770" y="19892661"/>
                          <a:ext cx="171035" cy="30694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a:extLst>
                            <a:ext uri="{FF2B5EF4-FFF2-40B4-BE49-F238E27FC236}">
                              <a16:creationId xmlns:a16="http://schemas.microsoft.com/office/drawing/2014/main" id="{687982C5-006A-3EE8-A3EC-3BF01021ED91}"/>
                            </a:ext>
                          </a:extLst>
                        </p:cNvPr>
                        <p:cNvSpPr/>
                        <p:nvPr/>
                      </p:nvSpPr>
                      <p:spPr>
                        <a:xfrm rot="1080000">
                          <a:off x="15400463" y="19614762"/>
                          <a:ext cx="161691" cy="981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フリーフォーム: 図形 264">
                          <a:extLst>
                            <a:ext uri="{FF2B5EF4-FFF2-40B4-BE49-F238E27FC236}">
                              <a16:creationId xmlns:a16="http://schemas.microsoft.com/office/drawing/2014/main" id="{EAD7F0D7-344C-A0B8-30D5-1FF1A2382665}"/>
                            </a:ext>
                          </a:extLst>
                        </p:cNvPr>
                        <p:cNvSpPr/>
                        <p:nvPr/>
                      </p:nvSpPr>
                      <p:spPr>
                        <a:xfrm>
                          <a:off x="14944725" y="19457988"/>
                          <a:ext cx="269875" cy="282575"/>
                        </a:xfrm>
                        <a:custGeom>
                          <a:avLst/>
                          <a:gdLst>
                            <a:gd name="connsiteX0" fmla="*/ 74613 w 269875"/>
                            <a:gd name="connsiteY0" fmla="*/ 0 h 282575"/>
                            <a:gd name="connsiteX1" fmla="*/ 269875 w 269875"/>
                            <a:gd name="connsiteY1" fmla="*/ 60325 h 282575"/>
                            <a:gd name="connsiteX2" fmla="*/ 219075 w 269875"/>
                            <a:gd name="connsiteY2" fmla="*/ 211137 h 282575"/>
                            <a:gd name="connsiteX3" fmla="*/ 190500 w 269875"/>
                            <a:gd name="connsiteY3" fmla="*/ 195262 h 282575"/>
                            <a:gd name="connsiteX4" fmla="*/ 166688 w 269875"/>
                            <a:gd name="connsiteY4" fmla="*/ 238125 h 282575"/>
                            <a:gd name="connsiteX5" fmla="*/ 128588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 name="connsiteX0" fmla="*/ 74613 w 269875"/>
                            <a:gd name="connsiteY0" fmla="*/ 0 h 282575"/>
                            <a:gd name="connsiteX1" fmla="*/ 269875 w 269875"/>
                            <a:gd name="connsiteY1" fmla="*/ 60325 h 282575"/>
                            <a:gd name="connsiteX2" fmla="*/ 227012 w 269875"/>
                            <a:gd name="connsiteY2" fmla="*/ 204787 h 282575"/>
                            <a:gd name="connsiteX3" fmla="*/ 190500 w 269875"/>
                            <a:gd name="connsiteY3" fmla="*/ 195262 h 282575"/>
                            <a:gd name="connsiteX4" fmla="*/ 166688 w 269875"/>
                            <a:gd name="connsiteY4" fmla="*/ 238125 h 282575"/>
                            <a:gd name="connsiteX5" fmla="*/ 128588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 name="connsiteX0" fmla="*/ 74613 w 269875"/>
                            <a:gd name="connsiteY0" fmla="*/ 0 h 282575"/>
                            <a:gd name="connsiteX1" fmla="*/ 269875 w 269875"/>
                            <a:gd name="connsiteY1" fmla="*/ 60325 h 282575"/>
                            <a:gd name="connsiteX2" fmla="*/ 227012 w 269875"/>
                            <a:gd name="connsiteY2" fmla="*/ 204787 h 282575"/>
                            <a:gd name="connsiteX3" fmla="*/ 190500 w 269875"/>
                            <a:gd name="connsiteY3" fmla="*/ 195262 h 282575"/>
                            <a:gd name="connsiteX4" fmla="*/ 166688 w 269875"/>
                            <a:gd name="connsiteY4" fmla="*/ 238125 h 282575"/>
                            <a:gd name="connsiteX5" fmla="*/ 128588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 name="connsiteX0" fmla="*/ 74613 w 269875"/>
                            <a:gd name="connsiteY0" fmla="*/ 0 h 282575"/>
                            <a:gd name="connsiteX1" fmla="*/ 269875 w 269875"/>
                            <a:gd name="connsiteY1" fmla="*/ 60325 h 282575"/>
                            <a:gd name="connsiteX2" fmla="*/ 227012 w 269875"/>
                            <a:gd name="connsiteY2" fmla="*/ 204787 h 282575"/>
                            <a:gd name="connsiteX3" fmla="*/ 190500 w 269875"/>
                            <a:gd name="connsiteY3" fmla="*/ 195262 h 282575"/>
                            <a:gd name="connsiteX4" fmla="*/ 173038 w 269875"/>
                            <a:gd name="connsiteY4" fmla="*/ 238125 h 282575"/>
                            <a:gd name="connsiteX5" fmla="*/ 128588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 name="connsiteX0" fmla="*/ 74613 w 269875"/>
                            <a:gd name="connsiteY0" fmla="*/ 0 h 282575"/>
                            <a:gd name="connsiteX1" fmla="*/ 269875 w 269875"/>
                            <a:gd name="connsiteY1" fmla="*/ 60325 h 282575"/>
                            <a:gd name="connsiteX2" fmla="*/ 227012 w 269875"/>
                            <a:gd name="connsiteY2" fmla="*/ 204787 h 282575"/>
                            <a:gd name="connsiteX3" fmla="*/ 190500 w 269875"/>
                            <a:gd name="connsiteY3" fmla="*/ 195262 h 282575"/>
                            <a:gd name="connsiteX4" fmla="*/ 177801 w 269875"/>
                            <a:gd name="connsiteY4" fmla="*/ 241300 h 282575"/>
                            <a:gd name="connsiteX5" fmla="*/ 128588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 name="connsiteX0" fmla="*/ 74613 w 269875"/>
                            <a:gd name="connsiteY0" fmla="*/ 0 h 282575"/>
                            <a:gd name="connsiteX1" fmla="*/ 269875 w 269875"/>
                            <a:gd name="connsiteY1" fmla="*/ 60325 h 282575"/>
                            <a:gd name="connsiteX2" fmla="*/ 227012 w 269875"/>
                            <a:gd name="connsiteY2" fmla="*/ 204787 h 282575"/>
                            <a:gd name="connsiteX3" fmla="*/ 190500 w 269875"/>
                            <a:gd name="connsiteY3" fmla="*/ 195262 h 282575"/>
                            <a:gd name="connsiteX4" fmla="*/ 177801 w 269875"/>
                            <a:gd name="connsiteY4" fmla="*/ 241300 h 282575"/>
                            <a:gd name="connsiteX5" fmla="*/ 138113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 name="connsiteX0" fmla="*/ 74613 w 269875"/>
                            <a:gd name="connsiteY0" fmla="*/ 0 h 282575"/>
                            <a:gd name="connsiteX1" fmla="*/ 269875 w 269875"/>
                            <a:gd name="connsiteY1" fmla="*/ 60325 h 282575"/>
                            <a:gd name="connsiteX2" fmla="*/ 227012 w 269875"/>
                            <a:gd name="connsiteY2" fmla="*/ 204787 h 282575"/>
                            <a:gd name="connsiteX3" fmla="*/ 190500 w 269875"/>
                            <a:gd name="connsiteY3" fmla="*/ 195262 h 282575"/>
                            <a:gd name="connsiteX4" fmla="*/ 177801 w 269875"/>
                            <a:gd name="connsiteY4" fmla="*/ 241300 h 282575"/>
                            <a:gd name="connsiteX5" fmla="*/ 138113 w 269875"/>
                            <a:gd name="connsiteY5" fmla="*/ 231775 h 282575"/>
                            <a:gd name="connsiteX6" fmla="*/ 117475 w 269875"/>
                            <a:gd name="connsiteY6" fmla="*/ 282575 h 282575"/>
                            <a:gd name="connsiteX7" fmla="*/ 0 w 269875"/>
                            <a:gd name="connsiteY7" fmla="*/ 242887 h 282575"/>
                            <a:gd name="connsiteX8" fmla="*/ 74613 w 269875"/>
                            <a:gd name="connsiteY8" fmla="*/ 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875" h="282575">
                              <a:moveTo>
                                <a:pt x="74613" y="0"/>
                              </a:moveTo>
                              <a:lnTo>
                                <a:pt x="269875" y="60325"/>
                              </a:lnTo>
                              <a:lnTo>
                                <a:pt x="227012" y="204787"/>
                              </a:lnTo>
                              <a:lnTo>
                                <a:pt x="190500" y="195262"/>
                              </a:lnTo>
                              <a:lnTo>
                                <a:pt x="177801" y="241300"/>
                              </a:lnTo>
                              <a:lnTo>
                                <a:pt x="138113" y="231775"/>
                              </a:lnTo>
                              <a:lnTo>
                                <a:pt x="117475" y="282575"/>
                              </a:lnTo>
                              <a:lnTo>
                                <a:pt x="0" y="242887"/>
                              </a:lnTo>
                              <a:lnTo>
                                <a:pt x="7461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フリーフォーム: 図形 265">
                          <a:extLst>
                            <a:ext uri="{FF2B5EF4-FFF2-40B4-BE49-F238E27FC236}">
                              <a16:creationId xmlns:a16="http://schemas.microsoft.com/office/drawing/2014/main" id="{AA2A6715-8976-9012-A95A-D0A2251DF9DD}"/>
                            </a:ext>
                          </a:extLst>
                        </p:cNvPr>
                        <p:cNvSpPr/>
                        <p:nvPr/>
                      </p:nvSpPr>
                      <p:spPr>
                        <a:xfrm>
                          <a:off x="14995194" y="19548346"/>
                          <a:ext cx="673777" cy="813602"/>
                        </a:xfrm>
                        <a:custGeom>
                          <a:avLst/>
                          <a:gdLst>
                            <a:gd name="connsiteX0" fmla="*/ 147637 w 615950"/>
                            <a:gd name="connsiteY0" fmla="*/ 615950 h 668338"/>
                            <a:gd name="connsiteX1" fmla="*/ 374650 w 615950"/>
                            <a:gd name="connsiteY1" fmla="*/ 668338 h 668338"/>
                            <a:gd name="connsiteX2" fmla="*/ 615950 w 615950"/>
                            <a:gd name="connsiteY2" fmla="*/ 557213 h 668338"/>
                            <a:gd name="connsiteX3" fmla="*/ 544512 w 615950"/>
                            <a:gd name="connsiteY3" fmla="*/ 481013 h 668338"/>
                            <a:gd name="connsiteX4" fmla="*/ 546100 w 615950"/>
                            <a:gd name="connsiteY4" fmla="*/ 352425 h 668338"/>
                            <a:gd name="connsiteX5" fmla="*/ 563562 w 615950"/>
                            <a:gd name="connsiteY5" fmla="*/ 330200 h 668338"/>
                            <a:gd name="connsiteX6" fmla="*/ 522287 w 615950"/>
                            <a:gd name="connsiteY6" fmla="*/ 150813 h 668338"/>
                            <a:gd name="connsiteX7" fmla="*/ 487362 w 615950"/>
                            <a:gd name="connsiteY7" fmla="*/ 146050 h 668338"/>
                            <a:gd name="connsiteX8" fmla="*/ 349250 w 615950"/>
                            <a:gd name="connsiteY8" fmla="*/ 52388 h 668338"/>
                            <a:gd name="connsiteX9" fmla="*/ 334962 w 615950"/>
                            <a:gd name="connsiteY9" fmla="*/ 0 h 668338"/>
                            <a:gd name="connsiteX10" fmla="*/ 179387 w 615950"/>
                            <a:gd name="connsiteY10" fmla="*/ 11113 h 668338"/>
                            <a:gd name="connsiteX11" fmla="*/ 163512 w 615950"/>
                            <a:gd name="connsiteY11" fmla="*/ 50800 h 668338"/>
                            <a:gd name="connsiteX12" fmla="*/ 76200 w 615950"/>
                            <a:gd name="connsiteY12" fmla="*/ 128588 h 668338"/>
                            <a:gd name="connsiteX13" fmla="*/ 49212 w 615950"/>
                            <a:gd name="connsiteY13" fmla="*/ 138113 h 668338"/>
                            <a:gd name="connsiteX14" fmla="*/ 0 w 615950"/>
                            <a:gd name="connsiteY14" fmla="*/ 306388 h 668338"/>
                            <a:gd name="connsiteX15" fmla="*/ 17462 w 615950"/>
                            <a:gd name="connsiteY15" fmla="*/ 338138 h 668338"/>
                            <a:gd name="connsiteX16" fmla="*/ 17462 w 615950"/>
                            <a:gd name="connsiteY16" fmla="*/ 450850 h 668338"/>
                            <a:gd name="connsiteX17" fmla="*/ 3175 w 615950"/>
                            <a:gd name="connsiteY17" fmla="*/ 468313 h 668338"/>
                            <a:gd name="connsiteX18" fmla="*/ 92075 w 615950"/>
                            <a:gd name="connsiteY18" fmla="*/ 630238 h 668338"/>
                            <a:gd name="connsiteX19" fmla="*/ 147637 w 615950"/>
                            <a:gd name="connsiteY19" fmla="*/ 615950 h 668338"/>
                            <a:gd name="connsiteX0" fmla="*/ 147637 w 615950"/>
                            <a:gd name="connsiteY0" fmla="*/ 645357 h 697745"/>
                            <a:gd name="connsiteX1" fmla="*/ 374650 w 615950"/>
                            <a:gd name="connsiteY1" fmla="*/ 697745 h 697745"/>
                            <a:gd name="connsiteX2" fmla="*/ 615950 w 615950"/>
                            <a:gd name="connsiteY2" fmla="*/ 586620 h 697745"/>
                            <a:gd name="connsiteX3" fmla="*/ 544512 w 615950"/>
                            <a:gd name="connsiteY3" fmla="*/ 510420 h 697745"/>
                            <a:gd name="connsiteX4" fmla="*/ 546100 w 615950"/>
                            <a:gd name="connsiteY4" fmla="*/ 381832 h 697745"/>
                            <a:gd name="connsiteX5" fmla="*/ 563562 w 615950"/>
                            <a:gd name="connsiteY5" fmla="*/ 359607 h 697745"/>
                            <a:gd name="connsiteX6" fmla="*/ 522287 w 615950"/>
                            <a:gd name="connsiteY6" fmla="*/ 180220 h 697745"/>
                            <a:gd name="connsiteX7" fmla="*/ 487362 w 615950"/>
                            <a:gd name="connsiteY7" fmla="*/ 175457 h 697745"/>
                            <a:gd name="connsiteX8" fmla="*/ 349250 w 615950"/>
                            <a:gd name="connsiteY8" fmla="*/ 81795 h 697745"/>
                            <a:gd name="connsiteX9" fmla="*/ 334962 w 615950"/>
                            <a:gd name="connsiteY9" fmla="*/ 29407 h 697745"/>
                            <a:gd name="connsiteX10" fmla="*/ 179387 w 615950"/>
                            <a:gd name="connsiteY10" fmla="*/ 40520 h 697745"/>
                            <a:gd name="connsiteX11" fmla="*/ 163512 w 615950"/>
                            <a:gd name="connsiteY11" fmla="*/ 80207 h 697745"/>
                            <a:gd name="connsiteX12" fmla="*/ 76200 w 615950"/>
                            <a:gd name="connsiteY12" fmla="*/ 157995 h 697745"/>
                            <a:gd name="connsiteX13" fmla="*/ 49212 w 615950"/>
                            <a:gd name="connsiteY13" fmla="*/ 167520 h 697745"/>
                            <a:gd name="connsiteX14" fmla="*/ 0 w 615950"/>
                            <a:gd name="connsiteY14" fmla="*/ 335795 h 697745"/>
                            <a:gd name="connsiteX15" fmla="*/ 17462 w 615950"/>
                            <a:gd name="connsiteY15" fmla="*/ 367545 h 697745"/>
                            <a:gd name="connsiteX16" fmla="*/ 17462 w 615950"/>
                            <a:gd name="connsiteY16" fmla="*/ 480257 h 697745"/>
                            <a:gd name="connsiteX17" fmla="*/ 3175 w 615950"/>
                            <a:gd name="connsiteY17" fmla="*/ 497720 h 697745"/>
                            <a:gd name="connsiteX18" fmla="*/ 92075 w 615950"/>
                            <a:gd name="connsiteY18" fmla="*/ 659645 h 697745"/>
                            <a:gd name="connsiteX19" fmla="*/ 147637 w 615950"/>
                            <a:gd name="connsiteY19" fmla="*/ 645357 h 697745"/>
                            <a:gd name="connsiteX0" fmla="*/ 147637 w 615950"/>
                            <a:gd name="connsiteY0" fmla="*/ 679384 h 731772"/>
                            <a:gd name="connsiteX1" fmla="*/ 374650 w 615950"/>
                            <a:gd name="connsiteY1" fmla="*/ 731772 h 731772"/>
                            <a:gd name="connsiteX2" fmla="*/ 615950 w 615950"/>
                            <a:gd name="connsiteY2" fmla="*/ 620647 h 731772"/>
                            <a:gd name="connsiteX3" fmla="*/ 544512 w 615950"/>
                            <a:gd name="connsiteY3" fmla="*/ 544447 h 731772"/>
                            <a:gd name="connsiteX4" fmla="*/ 546100 w 615950"/>
                            <a:gd name="connsiteY4" fmla="*/ 415859 h 731772"/>
                            <a:gd name="connsiteX5" fmla="*/ 563562 w 615950"/>
                            <a:gd name="connsiteY5" fmla="*/ 393634 h 731772"/>
                            <a:gd name="connsiteX6" fmla="*/ 522287 w 615950"/>
                            <a:gd name="connsiteY6" fmla="*/ 214247 h 731772"/>
                            <a:gd name="connsiteX7" fmla="*/ 487362 w 615950"/>
                            <a:gd name="connsiteY7" fmla="*/ 209484 h 731772"/>
                            <a:gd name="connsiteX8" fmla="*/ 349250 w 615950"/>
                            <a:gd name="connsiteY8" fmla="*/ 115822 h 731772"/>
                            <a:gd name="connsiteX9" fmla="*/ 334962 w 615950"/>
                            <a:gd name="connsiteY9" fmla="*/ 63434 h 731772"/>
                            <a:gd name="connsiteX10" fmla="*/ 179387 w 615950"/>
                            <a:gd name="connsiteY10" fmla="*/ 74547 h 731772"/>
                            <a:gd name="connsiteX11" fmla="*/ 163512 w 615950"/>
                            <a:gd name="connsiteY11" fmla="*/ 114234 h 731772"/>
                            <a:gd name="connsiteX12" fmla="*/ 76200 w 615950"/>
                            <a:gd name="connsiteY12" fmla="*/ 192022 h 731772"/>
                            <a:gd name="connsiteX13" fmla="*/ 49212 w 615950"/>
                            <a:gd name="connsiteY13" fmla="*/ 201547 h 731772"/>
                            <a:gd name="connsiteX14" fmla="*/ 0 w 615950"/>
                            <a:gd name="connsiteY14" fmla="*/ 369822 h 731772"/>
                            <a:gd name="connsiteX15" fmla="*/ 17462 w 615950"/>
                            <a:gd name="connsiteY15" fmla="*/ 401572 h 731772"/>
                            <a:gd name="connsiteX16" fmla="*/ 17462 w 615950"/>
                            <a:gd name="connsiteY16" fmla="*/ 514284 h 731772"/>
                            <a:gd name="connsiteX17" fmla="*/ 3175 w 615950"/>
                            <a:gd name="connsiteY17" fmla="*/ 531747 h 731772"/>
                            <a:gd name="connsiteX18" fmla="*/ 92075 w 615950"/>
                            <a:gd name="connsiteY18" fmla="*/ 693672 h 731772"/>
                            <a:gd name="connsiteX19" fmla="*/ 147637 w 615950"/>
                            <a:gd name="connsiteY19" fmla="*/ 679384 h 731772"/>
                            <a:gd name="connsiteX0" fmla="*/ 147637 w 615950"/>
                            <a:gd name="connsiteY0" fmla="*/ 680028 h 732416"/>
                            <a:gd name="connsiteX1" fmla="*/ 374650 w 615950"/>
                            <a:gd name="connsiteY1" fmla="*/ 732416 h 732416"/>
                            <a:gd name="connsiteX2" fmla="*/ 615950 w 615950"/>
                            <a:gd name="connsiteY2" fmla="*/ 621291 h 732416"/>
                            <a:gd name="connsiteX3" fmla="*/ 544512 w 615950"/>
                            <a:gd name="connsiteY3" fmla="*/ 545091 h 732416"/>
                            <a:gd name="connsiteX4" fmla="*/ 546100 w 615950"/>
                            <a:gd name="connsiteY4" fmla="*/ 416503 h 732416"/>
                            <a:gd name="connsiteX5" fmla="*/ 563562 w 615950"/>
                            <a:gd name="connsiteY5" fmla="*/ 394278 h 732416"/>
                            <a:gd name="connsiteX6" fmla="*/ 522287 w 615950"/>
                            <a:gd name="connsiteY6" fmla="*/ 214891 h 732416"/>
                            <a:gd name="connsiteX7" fmla="*/ 487362 w 615950"/>
                            <a:gd name="connsiteY7" fmla="*/ 210128 h 732416"/>
                            <a:gd name="connsiteX8" fmla="*/ 349250 w 615950"/>
                            <a:gd name="connsiteY8" fmla="*/ 116466 h 732416"/>
                            <a:gd name="connsiteX9" fmla="*/ 334962 w 615950"/>
                            <a:gd name="connsiteY9" fmla="*/ 64078 h 732416"/>
                            <a:gd name="connsiteX10" fmla="*/ 179387 w 615950"/>
                            <a:gd name="connsiteY10" fmla="*/ 75191 h 732416"/>
                            <a:gd name="connsiteX11" fmla="*/ 163512 w 615950"/>
                            <a:gd name="connsiteY11" fmla="*/ 114878 h 732416"/>
                            <a:gd name="connsiteX12" fmla="*/ 76200 w 615950"/>
                            <a:gd name="connsiteY12" fmla="*/ 192666 h 732416"/>
                            <a:gd name="connsiteX13" fmla="*/ 49212 w 615950"/>
                            <a:gd name="connsiteY13" fmla="*/ 202191 h 732416"/>
                            <a:gd name="connsiteX14" fmla="*/ 0 w 615950"/>
                            <a:gd name="connsiteY14" fmla="*/ 370466 h 732416"/>
                            <a:gd name="connsiteX15" fmla="*/ 17462 w 615950"/>
                            <a:gd name="connsiteY15" fmla="*/ 402216 h 732416"/>
                            <a:gd name="connsiteX16" fmla="*/ 17462 w 615950"/>
                            <a:gd name="connsiteY16" fmla="*/ 514928 h 732416"/>
                            <a:gd name="connsiteX17" fmla="*/ 3175 w 615950"/>
                            <a:gd name="connsiteY17" fmla="*/ 532391 h 732416"/>
                            <a:gd name="connsiteX18" fmla="*/ 92075 w 615950"/>
                            <a:gd name="connsiteY18" fmla="*/ 694316 h 732416"/>
                            <a:gd name="connsiteX19" fmla="*/ 147637 w 615950"/>
                            <a:gd name="connsiteY19" fmla="*/ 680028 h 732416"/>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15950"/>
                            <a:gd name="connsiteY0" fmla="*/ 682753 h 735141"/>
                            <a:gd name="connsiteX1" fmla="*/ 374650 w 615950"/>
                            <a:gd name="connsiteY1" fmla="*/ 735141 h 735141"/>
                            <a:gd name="connsiteX2" fmla="*/ 615950 w 615950"/>
                            <a:gd name="connsiteY2" fmla="*/ 624016 h 735141"/>
                            <a:gd name="connsiteX3" fmla="*/ 544512 w 615950"/>
                            <a:gd name="connsiteY3" fmla="*/ 547816 h 735141"/>
                            <a:gd name="connsiteX4" fmla="*/ 546100 w 615950"/>
                            <a:gd name="connsiteY4" fmla="*/ 419228 h 735141"/>
                            <a:gd name="connsiteX5" fmla="*/ 563562 w 615950"/>
                            <a:gd name="connsiteY5" fmla="*/ 397003 h 735141"/>
                            <a:gd name="connsiteX6" fmla="*/ 522287 w 615950"/>
                            <a:gd name="connsiteY6" fmla="*/ 217616 h 735141"/>
                            <a:gd name="connsiteX7" fmla="*/ 487362 w 615950"/>
                            <a:gd name="connsiteY7" fmla="*/ 212853 h 735141"/>
                            <a:gd name="connsiteX8" fmla="*/ 349250 w 615950"/>
                            <a:gd name="connsiteY8" fmla="*/ 119191 h 735141"/>
                            <a:gd name="connsiteX9" fmla="*/ 334962 w 615950"/>
                            <a:gd name="connsiteY9" fmla="*/ 66803 h 735141"/>
                            <a:gd name="connsiteX10" fmla="*/ 179387 w 615950"/>
                            <a:gd name="connsiteY10" fmla="*/ 77916 h 735141"/>
                            <a:gd name="connsiteX11" fmla="*/ 163512 w 615950"/>
                            <a:gd name="connsiteY11" fmla="*/ 117603 h 735141"/>
                            <a:gd name="connsiteX12" fmla="*/ 76200 w 615950"/>
                            <a:gd name="connsiteY12" fmla="*/ 195391 h 735141"/>
                            <a:gd name="connsiteX13" fmla="*/ 49212 w 615950"/>
                            <a:gd name="connsiteY13" fmla="*/ 204916 h 735141"/>
                            <a:gd name="connsiteX14" fmla="*/ 0 w 615950"/>
                            <a:gd name="connsiteY14" fmla="*/ 373191 h 735141"/>
                            <a:gd name="connsiteX15" fmla="*/ 17462 w 615950"/>
                            <a:gd name="connsiteY15" fmla="*/ 404941 h 735141"/>
                            <a:gd name="connsiteX16" fmla="*/ 17462 w 615950"/>
                            <a:gd name="connsiteY16" fmla="*/ 517653 h 735141"/>
                            <a:gd name="connsiteX17" fmla="*/ 3175 w 615950"/>
                            <a:gd name="connsiteY17" fmla="*/ 535116 h 735141"/>
                            <a:gd name="connsiteX18" fmla="*/ 92075 w 615950"/>
                            <a:gd name="connsiteY18" fmla="*/ 697041 h 735141"/>
                            <a:gd name="connsiteX19" fmla="*/ 147637 w 615950"/>
                            <a:gd name="connsiteY19" fmla="*/ 682753 h 735141"/>
                            <a:gd name="connsiteX0" fmla="*/ 147637 w 631974"/>
                            <a:gd name="connsiteY0" fmla="*/ 682753 h 737343"/>
                            <a:gd name="connsiteX1" fmla="*/ 374650 w 631974"/>
                            <a:gd name="connsiteY1" fmla="*/ 735141 h 737343"/>
                            <a:gd name="connsiteX2" fmla="*/ 615950 w 631974"/>
                            <a:gd name="connsiteY2" fmla="*/ 624016 h 737343"/>
                            <a:gd name="connsiteX3" fmla="*/ 544512 w 631974"/>
                            <a:gd name="connsiteY3" fmla="*/ 547816 h 737343"/>
                            <a:gd name="connsiteX4" fmla="*/ 546100 w 631974"/>
                            <a:gd name="connsiteY4" fmla="*/ 419228 h 737343"/>
                            <a:gd name="connsiteX5" fmla="*/ 563562 w 631974"/>
                            <a:gd name="connsiteY5" fmla="*/ 397003 h 737343"/>
                            <a:gd name="connsiteX6" fmla="*/ 522287 w 631974"/>
                            <a:gd name="connsiteY6" fmla="*/ 217616 h 737343"/>
                            <a:gd name="connsiteX7" fmla="*/ 487362 w 631974"/>
                            <a:gd name="connsiteY7" fmla="*/ 212853 h 737343"/>
                            <a:gd name="connsiteX8" fmla="*/ 349250 w 631974"/>
                            <a:gd name="connsiteY8" fmla="*/ 119191 h 737343"/>
                            <a:gd name="connsiteX9" fmla="*/ 334962 w 631974"/>
                            <a:gd name="connsiteY9" fmla="*/ 66803 h 737343"/>
                            <a:gd name="connsiteX10" fmla="*/ 179387 w 631974"/>
                            <a:gd name="connsiteY10" fmla="*/ 77916 h 737343"/>
                            <a:gd name="connsiteX11" fmla="*/ 163512 w 631974"/>
                            <a:gd name="connsiteY11" fmla="*/ 117603 h 737343"/>
                            <a:gd name="connsiteX12" fmla="*/ 76200 w 631974"/>
                            <a:gd name="connsiteY12" fmla="*/ 195391 h 737343"/>
                            <a:gd name="connsiteX13" fmla="*/ 49212 w 631974"/>
                            <a:gd name="connsiteY13" fmla="*/ 204916 h 737343"/>
                            <a:gd name="connsiteX14" fmla="*/ 0 w 631974"/>
                            <a:gd name="connsiteY14" fmla="*/ 373191 h 737343"/>
                            <a:gd name="connsiteX15" fmla="*/ 17462 w 631974"/>
                            <a:gd name="connsiteY15" fmla="*/ 404941 h 737343"/>
                            <a:gd name="connsiteX16" fmla="*/ 17462 w 631974"/>
                            <a:gd name="connsiteY16" fmla="*/ 517653 h 737343"/>
                            <a:gd name="connsiteX17" fmla="*/ 3175 w 631974"/>
                            <a:gd name="connsiteY17" fmla="*/ 535116 h 737343"/>
                            <a:gd name="connsiteX18" fmla="*/ 92075 w 631974"/>
                            <a:gd name="connsiteY18" fmla="*/ 697041 h 737343"/>
                            <a:gd name="connsiteX19" fmla="*/ 147637 w 631974"/>
                            <a:gd name="connsiteY19" fmla="*/ 682753 h 737343"/>
                            <a:gd name="connsiteX0" fmla="*/ 147637 w 636934"/>
                            <a:gd name="connsiteY0" fmla="*/ 682753 h 813602"/>
                            <a:gd name="connsiteX1" fmla="*/ 374650 w 636934"/>
                            <a:gd name="connsiteY1" fmla="*/ 735141 h 813602"/>
                            <a:gd name="connsiteX2" fmla="*/ 615950 w 636934"/>
                            <a:gd name="connsiteY2" fmla="*/ 624016 h 813602"/>
                            <a:gd name="connsiteX3" fmla="*/ 544512 w 636934"/>
                            <a:gd name="connsiteY3" fmla="*/ 547816 h 813602"/>
                            <a:gd name="connsiteX4" fmla="*/ 546100 w 636934"/>
                            <a:gd name="connsiteY4" fmla="*/ 419228 h 813602"/>
                            <a:gd name="connsiteX5" fmla="*/ 563562 w 636934"/>
                            <a:gd name="connsiteY5" fmla="*/ 397003 h 813602"/>
                            <a:gd name="connsiteX6" fmla="*/ 522287 w 636934"/>
                            <a:gd name="connsiteY6" fmla="*/ 217616 h 813602"/>
                            <a:gd name="connsiteX7" fmla="*/ 487362 w 636934"/>
                            <a:gd name="connsiteY7" fmla="*/ 212853 h 813602"/>
                            <a:gd name="connsiteX8" fmla="*/ 349250 w 636934"/>
                            <a:gd name="connsiteY8" fmla="*/ 119191 h 813602"/>
                            <a:gd name="connsiteX9" fmla="*/ 334962 w 636934"/>
                            <a:gd name="connsiteY9" fmla="*/ 66803 h 813602"/>
                            <a:gd name="connsiteX10" fmla="*/ 179387 w 636934"/>
                            <a:gd name="connsiteY10" fmla="*/ 77916 h 813602"/>
                            <a:gd name="connsiteX11" fmla="*/ 163512 w 636934"/>
                            <a:gd name="connsiteY11" fmla="*/ 117603 h 813602"/>
                            <a:gd name="connsiteX12" fmla="*/ 76200 w 636934"/>
                            <a:gd name="connsiteY12" fmla="*/ 195391 h 813602"/>
                            <a:gd name="connsiteX13" fmla="*/ 49212 w 636934"/>
                            <a:gd name="connsiteY13" fmla="*/ 204916 h 813602"/>
                            <a:gd name="connsiteX14" fmla="*/ 0 w 636934"/>
                            <a:gd name="connsiteY14" fmla="*/ 373191 h 813602"/>
                            <a:gd name="connsiteX15" fmla="*/ 17462 w 636934"/>
                            <a:gd name="connsiteY15" fmla="*/ 404941 h 813602"/>
                            <a:gd name="connsiteX16" fmla="*/ 17462 w 636934"/>
                            <a:gd name="connsiteY16" fmla="*/ 517653 h 813602"/>
                            <a:gd name="connsiteX17" fmla="*/ 3175 w 636934"/>
                            <a:gd name="connsiteY17" fmla="*/ 535116 h 813602"/>
                            <a:gd name="connsiteX18" fmla="*/ 92075 w 636934"/>
                            <a:gd name="connsiteY18" fmla="*/ 697041 h 813602"/>
                            <a:gd name="connsiteX19" fmla="*/ 147637 w 636934"/>
                            <a:gd name="connsiteY19" fmla="*/ 682753 h 813602"/>
                            <a:gd name="connsiteX0" fmla="*/ 147637 w 636934"/>
                            <a:gd name="connsiteY0" fmla="*/ 682753 h 813602"/>
                            <a:gd name="connsiteX1" fmla="*/ 374650 w 636934"/>
                            <a:gd name="connsiteY1" fmla="*/ 735141 h 813602"/>
                            <a:gd name="connsiteX2" fmla="*/ 615950 w 636934"/>
                            <a:gd name="connsiteY2" fmla="*/ 624016 h 813602"/>
                            <a:gd name="connsiteX3" fmla="*/ 544512 w 636934"/>
                            <a:gd name="connsiteY3" fmla="*/ 547816 h 813602"/>
                            <a:gd name="connsiteX4" fmla="*/ 546100 w 636934"/>
                            <a:gd name="connsiteY4" fmla="*/ 419228 h 813602"/>
                            <a:gd name="connsiteX5" fmla="*/ 563562 w 636934"/>
                            <a:gd name="connsiteY5" fmla="*/ 397003 h 813602"/>
                            <a:gd name="connsiteX6" fmla="*/ 522287 w 636934"/>
                            <a:gd name="connsiteY6" fmla="*/ 217616 h 813602"/>
                            <a:gd name="connsiteX7" fmla="*/ 487362 w 636934"/>
                            <a:gd name="connsiteY7" fmla="*/ 212853 h 813602"/>
                            <a:gd name="connsiteX8" fmla="*/ 349250 w 636934"/>
                            <a:gd name="connsiteY8" fmla="*/ 119191 h 813602"/>
                            <a:gd name="connsiteX9" fmla="*/ 334962 w 636934"/>
                            <a:gd name="connsiteY9" fmla="*/ 66803 h 813602"/>
                            <a:gd name="connsiteX10" fmla="*/ 179387 w 636934"/>
                            <a:gd name="connsiteY10" fmla="*/ 77916 h 813602"/>
                            <a:gd name="connsiteX11" fmla="*/ 163512 w 636934"/>
                            <a:gd name="connsiteY11" fmla="*/ 117603 h 813602"/>
                            <a:gd name="connsiteX12" fmla="*/ 76200 w 636934"/>
                            <a:gd name="connsiteY12" fmla="*/ 195391 h 813602"/>
                            <a:gd name="connsiteX13" fmla="*/ 49212 w 636934"/>
                            <a:gd name="connsiteY13" fmla="*/ 204916 h 813602"/>
                            <a:gd name="connsiteX14" fmla="*/ 0 w 636934"/>
                            <a:gd name="connsiteY14" fmla="*/ 373191 h 813602"/>
                            <a:gd name="connsiteX15" fmla="*/ 17462 w 636934"/>
                            <a:gd name="connsiteY15" fmla="*/ 404941 h 813602"/>
                            <a:gd name="connsiteX16" fmla="*/ 17462 w 636934"/>
                            <a:gd name="connsiteY16" fmla="*/ 517653 h 813602"/>
                            <a:gd name="connsiteX17" fmla="*/ 3175 w 636934"/>
                            <a:gd name="connsiteY17" fmla="*/ 535116 h 813602"/>
                            <a:gd name="connsiteX18" fmla="*/ 92075 w 636934"/>
                            <a:gd name="connsiteY18" fmla="*/ 697041 h 813602"/>
                            <a:gd name="connsiteX19" fmla="*/ 147637 w 636934"/>
                            <a:gd name="connsiteY19" fmla="*/ 682753 h 813602"/>
                            <a:gd name="connsiteX0" fmla="*/ 147637 w 636934"/>
                            <a:gd name="connsiteY0" fmla="*/ 682753 h 813602"/>
                            <a:gd name="connsiteX1" fmla="*/ 374650 w 636934"/>
                            <a:gd name="connsiteY1" fmla="*/ 735141 h 813602"/>
                            <a:gd name="connsiteX2" fmla="*/ 615950 w 636934"/>
                            <a:gd name="connsiteY2" fmla="*/ 624016 h 813602"/>
                            <a:gd name="connsiteX3" fmla="*/ 544512 w 636934"/>
                            <a:gd name="connsiteY3" fmla="*/ 547816 h 813602"/>
                            <a:gd name="connsiteX4" fmla="*/ 546100 w 636934"/>
                            <a:gd name="connsiteY4" fmla="*/ 419228 h 813602"/>
                            <a:gd name="connsiteX5" fmla="*/ 563562 w 636934"/>
                            <a:gd name="connsiteY5" fmla="*/ 397003 h 813602"/>
                            <a:gd name="connsiteX6" fmla="*/ 522287 w 636934"/>
                            <a:gd name="connsiteY6" fmla="*/ 217616 h 813602"/>
                            <a:gd name="connsiteX7" fmla="*/ 487362 w 636934"/>
                            <a:gd name="connsiteY7" fmla="*/ 212853 h 813602"/>
                            <a:gd name="connsiteX8" fmla="*/ 349250 w 636934"/>
                            <a:gd name="connsiteY8" fmla="*/ 119191 h 813602"/>
                            <a:gd name="connsiteX9" fmla="*/ 334962 w 636934"/>
                            <a:gd name="connsiteY9" fmla="*/ 66803 h 813602"/>
                            <a:gd name="connsiteX10" fmla="*/ 179387 w 636934"/>
                            <a:gd name="connsiteY10" fmla="*/ 77916 h 813602"/>
                            <a:gd name="connsiteX11" fmla="*/ 163512 w 636934"/>
                            <a:gd name="connsiteY11" fmla="*/ 117603 h 813602"/>
                            <a:gd name="connsiteX12" fmla="*/ 76200 w 636934"/>
                            <a:gd name="connsiteY12" fmla="*/ 195391 h 813602"/>
                            <a:gd name="connsiteX13" fmla="*/ 49212 w 636934"/>
                            <a:gd name="connsiteY13" fmla="*/ 204916 h 813602"/>
                            <a:gd name="connsiteX14" fmla="*/ 0 w 636934"/>
                            <a:gd name="connsiteY14" fmla="*/ 373191 h 813602"/>
                            <a:gd name="connsiteX15" fmla="*/ 17462 w 636934"/>
                            <a:gd name="connsiteY15" fmla="*/ 404941 h 813602"/>
                            <a:gd name="connsiteX16" fmla="*/ 17462 w 636934"/>
                            <a:gd name="connsiteY16" fmla="*/ 517653 h 813602"/>
                            <a:gd name="connsiteX17" fmla="*/ 3175 w 636934"/>
                            <a:gd name="connsiteY17" fmla="*/ 535116 h 813602"/>
                            <a:gd name="connsiteX18" fmla="*/ 92075 w 636934"/>
                            <a:gd name="connsiteY18" fmla="*/ 697041 h 813602"/>
                            <a:gd name="connsiteX19" fmla="*/ 147637 w 636934"/>
                            <a:gd name="connsiteY19" fmla="*/ 682753 h 813602"/>
                            <a:gd name="connsiteX0" fmla="*/ 147637 w 636934"/>
                            <a:gd name="connsiteY0" fmla="*/ 682753 h 813602"/>
                            <a:gd name="connsiteX1" fmla="*/ 374650 w 636934"/>
                            <a:gd name="connsiteY1" fmla="*/ 735141 h 813602"/>
                            <a:gd name="connsiteX2" fmla="*/ 615950 w 636934"/>
                            <a:gd name="connsiteY2" fmla="*/ 624016 h 813602"/>
                            <a:gd name="connsiteX3" fmla="*/ 544512 w 636934"/>
                            <a:gd name="connsiteY3" fmla="*/ 547816 h 813602"/>
                            <a:gd name="connsiteX4" fmla="*/ 546100 w 636934"/>
                            <a:gd name="connsiteY4" fmla="*/ 419228 h 813602"/>
                            <a:gd name="connsiteX5" fmla="*/ 563562 w 636934"/>
                            <a:gd name="connsiteY5" fmla="*/ 397003 h 813602"/>
                            <a:gd name="connsiteX6" fmla="*/ 522287 w 636934"/>
                            <a:gd name="connsiteY6" fmla="*/ 217616 h 813602"/>
                            <a:gd name="connsiteX7" fmla="*/ 487362 w 636934"/>
                            <a:gd name="connsiteY7" fmla="*/ 212853 h 813602"/>
                            <a:gd name="connsiteX8" fmla="*/ 349250 w 636934"/>
                            <a:gd name="connsiteY8" fmla="*/ 119191 h 813602"/>
                            <a:gd name="connsiteX9" fmla="*/ 334962 w 636934"/>
                            <a:gd name="connsiteY9" fmla="*/ 66803 h 813602"/>
                            <a:gd name="connsiteX10" fmla="*/ 179387 w 636934"/>
                            <a:gd name="connsiteY10" fmla="*/ 77916 h 813602"/>
                            <a:gd name="connsiteX11" fmla="*/ 163512 w 636934"/>
                            <a:gd name="connsiteY11" fmla="*/ 117603 h 813602"/>
                            <a:gd name="connsiteX12" fmla="*/ 76200 w 636934"/>
                            <a:gd name="connsiteY12" fmla="*/ 195391 h 813602"/>
                            <a:gd name="connsiteX13" fmla="*/ 49212 w 636934"/>
                            <a:gd name="connsiteY13" fmla="*/ 204916 h 813602"/>
                            <a:gd name="connsiteX14" fmla="*/ 0 w 636934"/>
                            <a:gd name="connsiteY14" fmla="*/ 373191 h 813602"/>
                            <a:gd name="connsiteX15" fmla="*/ 17462 w 636934"/>
                            <a:gd name="connsiteY15" fmla="*/ 404941 h 813602"/>
                            <a:gd name="connsiteX16" fmla="*/ 17462 w 636934"/>
                            <a:gd name="connsiteY16" fmla="*/ 517653 h 813602"/>
                            <a:gd name="connsiteX17" fmla="*/ 3175 w 636934"/>
                            <a:gd name="connsiteY17" fmla="*/ 535116 h 813602"/>
                            <a:gd name="connsiteX18" fmla="*/ 92075 w 636934"/>
                            <a:gd name="connsiteY18" fmla="*/ 697041 h 813602"/>
                            <a:gd name="connsiteX19" fmla="*/ 147637 w 636934"/>
                            <a:gd name="connsiteY19" fmla="*/ 682753 h 813602"/>
                            <a:gd name="connsiteX0" fmla="*/ 157928 w 647225"/>
                            <a:gd name="connsiteY0" fmla="*/ 682753 h 813602"/>
                            <a:gd name="connsiteX1" fmla="*/ 384941 w 647225"/>
                            <a:gd name="connsiteY1" fmla="*/ 735141 h 813602"/>
                            <a:gd name="connsiteX2" fmla="*/ 626241 w 647225"/>
                            <a:gd name="connsiteY2" fmla="*/ 624016 h 813602"/>
                            <a:gd name="connsiteX3" fmla="*/ 554803 w 647225"/>
                            <a:gd name="connsiteY3" fmla="*/ 547816 h 813602"/>
                            <a:gd name="connsiteX4" fmla="*/ 556391 w 647225"/>
                            <a:gd name="connsiteY4" fmla="*/ 419228 h 813602"/>
                            <a:gd name="connsiteX5" fmla="*/ 573853 w 647225"/>
                            <a:gd name="connsiteY5" fmla="*/ 397003 h 813602"/>
                            <a:gd name="connsiteX6" fmla="*/ 532578 w 647225"/>
                            <a:gd name="connsiteY6" fmla="*/ 217616 h 813602"/>
                            <a:gd name="connsiteX7" fmla="*/ 497653 w 647225"/>
                            <a:gd name="connsiteY7" fmla="*/ 212853 h 813602"/>
                            <a:gd name="connsiteX8" fmla="*/ 359541 w 647225"/>
                            <a:gd name="connsiteY8" fmla="*/ 119191 h 813602"/>
                            <a:gd name="connsiteX9" fmla="*/ 345253 w 647225"/>
                            <a:gd name="connsiteY9" fmla="*/ 66803 h 813602"/>
                            <a:gd name="connsiteX10" fmla="*/ 189678 w 647225"/>
                            <a:gd name="connsiteY10" fmla="*/ 77916 h 813602"/>
                            <a:gd name="connsiteX11" fmla="*/ 173803 w 647225"/>
                            <a:gd name="connsiteY11" fmla="*/ 117603 h 813602"/>
                            <a:gd name="connsiteX12" fmla="*/ 86491 w 647225"/>
                            <a:gd name="connsiteY12" fmla="*/ 195391 h 813602"/>
                            <a:gd name="connsiteX13" fmla="*/ 59503 w 647225"/>
                            <a:gd name="connsiteY13" fmla="*/ 204916 h 813602"/>
                            <a:gd name="connsiteX14" fmla="*/ 10291 w 647225"/>
                            <a:gd name="connsiteY14" fmla="*/ 373191 h 813602"/>
                            <a:gd name="connsiteX15" fmla="*/ 27753 w 647225"/>
                            <a:gd name="connsiteY15" fmla="*/ 404941 h 813602"/>
                            <a:gd name="connsiteX16" fmla="*/ 27753 w 647225"/>
                            <a:gd name="connsiteY16" fmla="*/ 517653 h 813602"/>
                            <a:gd name="connsiteX17" fmla="*/ 13466 w 647225"/>
                            <a:gd name="connsiteY17" fmla="*/ 535116 h 813602"/>
                            <a:gd name="connsiteX18" fmla="*/ 102366 w 647225"/>
                            <a:gd name="connsiteY18" fmla="*/ 697041 h 813602"/>
                            <a:gd name="connsiteX19" fmla="*/ 157928 w 647225"/>
                            <a:gd name="connsiteY19" fmla="*/ 682753 h 813602"/>
                            <a:gd name="connsiteX0" fmla="*/ 158632 w 647929"/>
                            <a:gd name="connsiteY0" fmla="*/ 682753 h 813602"/>
                            <a:gd name="connsiteX1" fmla="*/ 385645 w 647929"/>
                            <a:gd name="connsiteY1" fmla="*/ 735141 h 813602"/>
                            <a:gd name="connsiteX2" fmla="*/ 626945 w 647929"/>
                            <a:gd name="connsiteY2" fmla="*/ 624016 h 813602"/>
                            <a:gd name="connsiteX3" fmla="*/ 555507 w 647929"/>
                            <a:gd name="connsiteY3" fmla="*/ 547816 h 813602"/>
                            <a:gd name="connsiteX4" fmla="*/ 557095 w 647929"/>
                            <a:gd name="connsiteY4" fmla="*/ 419228 h 813602"/>
                            <a:gd name="connsiteX5" fmla="*/ 574557 w 647929"/>
                            <a:gd name="connsiteY5" fmla="*/ 397003 h 813602"/>
                            <a:gd name="connsiteX6" fmla="*/ 533282 w 647929"/>
                            <a:gd name="connsiteY6" fmla="*/ 217616 h 813602"/>
                            <a:gd name="connsiteX7" fmla="*/ 498357 w 647929"/>
                            <a:gd name="connsiteY7" fmla="*/ 212853 h 813602"/>
                            <a:gd name="connsiteX8" fmla="*/ 360245 w 647929"/>
                            <a:gd name="connsiteY8" fmla="*/ 119191 h 813602"/>
                            <a:gd name="connsiteX9" fmla="*/ 345957 w 647929"/>
                            <a:gd name="connsiteY9" fmla="*/ 66803 h 813602"/>
                            <a:gd name="connsiteX10" fmla="*/ 190382 w 647929"/>
                            <a:gd name="connsiteY10" fmla="*/ 77916 h 813602"/>
                            <a:gd name="connsiteX11" fmla="*/ 174507 w 647929"/>
                            <a:gd name="connsiteY11" fmla="*/ 117603 h 813602"/>
                            <a:gd name="connsiteX12" fmla="*/ 87195 w 647929"/>
                            <a:gd name="connsiteY12" fmla="*/ 195391 h 813602"/>
                            <a:gd name="connsiteX13" fmla="*/ 60207 w 647929"/>
                            <a:gd name="connsiteY13" fmla="*/ 204916 h 813602"/>
                            <a:gd name="connsiteX14" fmla="*/ 10995 w 647929"/>
                            <a:gd name="connsiteY14" fmla="*/ 373191 h 813602"/>
                            <a:gd name="connsiteX15" fmla="*/ 28457 w 647929"/>
                            <a:gd name="connsiteY15" fmla="*/ 404941 h 813602"/>
                            <a:gd name="connsiteX16" fmla="*/ 28457 w 647929"/>
                            <a:gd name="connsiteY16" fmla="*/ 517653 h 813602"/>
                            <a:gd name="connsiteX17" fmla="*/ 14170 w 647929"/>
                            <a:gd name="connsiteY17" fmla="*/ 535116 h 813602"/>
                            <a:gd name="connsiteX18" fmla="*/ 103070 w 647929"/>
                            <a:gd name="connsiteY18" fmla="*/ 697041 h 813602"/>
                            <a:gd name="connsiteX19" fmla="*/ 158632 w 647929"/>
                            <a:gd name="connsiteY19" fmla="*/ 682753 h 813602"/>
                            <a:gd name="connsiteX0" fmla="*/ 158632 w 647929"/>
                            <a:gd name="connsiteY0" fmla="*/ 682753 h 813602"/>
                            <a:gd name="connsiteX1" fmla="*/ 385645 w 647929"/>
                            <a:gd name="connsiteY1" fmla="*/ 735141 h 813602"/>
                            <a:gd name="connsiteX2" fmla="*/ 626945 w 647929"/>
                            <a:gd name="connsiteY2" fmla="*/ 624016 h 813602"/>
                            <a:gd name="connsiteX3" fmla="*/ 555507 w 647929"/>
                            <a:gd name="connsiteY3" fmla="*/ 547816 h 813602"/>
                            <a:gd name="connsiteX4" fmla="*/ 557095 w 647929"/>
                            <a:gd name="connsiteY4" fmla="*/ 419228 h 813602"/>
                            <a:gd name="connsiteX5" fmla="*/ 574557 w 647929"/>
                            <a:gd name="connsiteY5" fmla="*/ 397003 h 813602"/>
                            <a:gd name="connsiteX6" fmla="*/ 533282 w 647929"/>
                            <a:gd name="connsiteY6" fmla="*/ 217616 h 813602"/>
                            <a:gd name="connsiteX7" fmla="*/ 498357 w 647929"/>
                            <a:gd name="connsiteY7" fmla="*/ 212853 h 813602"/>
                            <a:gd name="connsiteX8" fmla="*/ 360245 w 647929"/>
                            <a:gd name="connsiteY8" fmla="*/ 119191 h 813602"/>
                            <a:gd name="connsiteX9" fmla="*/ 345957 w 647929"/>
                            <a:gd name="connsiteY9" fmla="*/ 66803 h 813602"/>
                            <a:gd name="connsiteX10" fmla="*/ 190382 w 647929"/>
                            <a:gd name="connsiteY10" fmla="*/ 77916 h 813602"/>
                            <a:gd name="connsiteX11" fmla="*/ 174507 w 647929"/>
                            <a:gd name="connsiteY11" fmla="*/ 117603 h 813602"/>
                            <a:gd name="connsiteX12" fmla="*/ 87195 w 647929"/>
                            <a:gd name="connsiteY12" fmla="*/ 195391 h 813602"/>
                            <a:gd name="connsiteX13" fmla="*/ 60207 w 647929"/>
                            <a:gd name="connsiteY13" fmla="*/ 204916 h 813602"/>
                            <a:gd name="connsiteX14" fmla="*/ 10995 w 647929"/>
                            <a:gd name="connsiteY14" fmla="*/ 373191 h 813602"/>
                            <a:gd name="connsiteX15" fmla="*/ 28457 w 647929"/>
                            <a:gd name="connsiteY15" fmla="*/ 404941 h 813602"/>
                            <a:gd name="connsiteX16" fmla="*/ 28457 w 647929"/>
                            <a:gd name="connsiteY16" fmla="*/ 517653 h 813602"/>
                            <a:gd name="connsiteX17" fmla="*/ 14170 w 647929"/>
                            <a:gd name="connsiteY17" fmla="*/ 535116 h 813602"/>
                            <a:gd name="connsiteX18" fmla="*/ 103070 w 647929"/>
                            <a:gd name="connsiteY18" fmla="*/ 697041 h 813602"/>
                            <a:gd name="connsiteX19" fmla="*/ 158632 w 647929"/>
                            <a:gd name="connsiteY19" fmla="*/ 682753 h 813602"/>
                            <a:gd name="connsiteX0" fmla="*/ 158632 w 647929"/>
                            <a:gd name="connsiteY0" fmla="*/ 682753 h 813602"/>
                            <a:gd name="connsiteX1" fmla="*/ 385645 w 647929"/>
                            <a:gd name="connsiteY1" fmla="*/ 735141 h 813602"/>
                            <a:gd name="connsiteX2" fmla="*/ 626945 w 647929"/>
                            <a:gd name="connsiteY2" fmla="*/ 624016 h 813602"/>
                            <a:gd name="connsiteX3" fmla="*/ 555507 w 647929"/>
                            <a:gd name="connsiteY3" fmla="*/ 547816 h 813602"/>
                            <a:gd name="connsiteX4" fmla="*/ 557095 w 647929"/>
                            <a:gd name="connsiteY4" fmla="*/ 419228 h 813602"/>
                            <a:gd name="connsiteX5" fmla="*/ 574557 w 647929"/>
                            <a:gd name="connsiteY5" fmla="*/ 397003 h 813602"/>
                            <a:gd name="connsiteX6" fmla="*/ 533282 w 647929"/>
                            <a:gd name="connsiteY6" fmla="*/ 217616 h 813602"/>
                            <a:gd name="connsiteX7" fmla="*/ 498357 w 647929"/>
                            <a:gd name="connsiteY7" fmla="*/ 212853 h 813602"/>
                            <a:gd name="connsiteX8" fmla="*/ 360245 w 647929"/>
                            <a:gd name="connsiteY8" fmla="*/ 119191 h 813602"/>
                            <a:gd name="connsiteX9" fmla="*/ 345957 w 647929"/>
                            <a:gd name="connsiteY9" fmla="*/ 66803 h 813602"/>
                            <a:gd name="connsiteX10" fmla="*/ 190382 w 647929"/>
                            <a:gd name="connsiteY10" fmla="*/ 77916 h 813602"/>
                            <a:gd name="connsiteX11" fmla="*/ 174507 w 647929"/>
                            <a:gd name="connsiteY11" fmla="*/ 117603 h 813602"/>
                            <a:gd name="connsiteX12" fmla="*/ 87195 w 647929"/>
                            <a:gd name="connsiteY12" fmla="*/ 195391 h 813602"/>
                            <a:gd name="connsiteX13" fmla="*/ 60207 w 647929"/>
                            <a:gd name="connsiteY13" fmla="*/ 204916 h 813602"/>
                            <a:gd name="connsiteX14" fmla="*/ 10995 w 647929"/>
                            <a:gd name="connsiteY14" fmla="*/ 373191 h 813602"/>
                            <a:gd name="connsiteX15" fmla="*/ 28457 w 647929"/>
                            <a:gd name="connsiteY15" fmla="*/ 404941 h 813602"/>
                            <a:gd name="connsiteX16" fmla="*/ 28457 w 647929"/>
                            <a:gd name="connsiteY16" fmla="*/ 517653 h 813602"/>
                            <a:gd name="connsiteX17" fmla="*/ 14170 w 647929"/>
                            <a:gd name="connsiteY17" fmla="*/ 535116 h 813602"/>
                            <a:gd name="connsiteX18" fmla="*/ 103070 w 647929"/>
                            <a:gd name="connsiteY18" fmla="*/ 697041 h 813602"/>
                            <a:gd name="connsiteX19" fmla="*/ 158632 w 647929"/>
                            <a:gd name="connsiteY19" fmla="*/ 682753 h 813602"/>
                            <a:gd name="connsiteX0" fmla="*/ 179596 w 668893"/>
                            <a:gd name="connsiteY0" fmla="*/ 682753 h 813602"/>
                            <a:gd name="connsiteX1" fmla="*/ 406609 w 668893"/>
                            <a:gd name="connsiteY1" fmla="*/ 735141 h 813602"/>
                            <a:gd name="connsiteX2" fmla="*/ 647909 w 668893"/>
                            <a:gd name="connsiteY2" fmla="*/ 624016 h 813602"/>
                            <a:gd name="connsiteX3" fmla="*/ 576471 w 668893"/>
                            <a:gd name="connsiteY3" fmla="*/ 547816 h 813602"/>
                            <a:gd name="connsiteX4" fmla="*/ 578059 w 668893"/>
                            <a:gd name="connsiteY4" fmla="*/ 419228 h 813602"/>
                            <a:gd name="connsiteX5" fmla="*/ 595521 w 668893"/>
                            <a:gd name="connsiteY5" fmla="*/ 397003 h 813602"/>
                            <a:gd name="connsiteX6" fmla="*/ 554246 w 668893"/>
                            <a:gd name="connsiteY6" fmla="*/ 217616 h 813602"/>
                            <a:gd name="connsiteX7" fmla="*/ 519321 w 668893"/>
                            <a:gd name="connsiteY7" fmla="*/ 212853 h 813602"/>
                            <a:gd name="connsiteX8" fmla="*/ 381209 w 668893"/>
                            <a:gd name="connsiteY8" fmla="*/ 119191 h 813602"/>
                            <a:gd name="connsiteX9" fmla="*/ 366921 w 668893"/>
                            <a:gd name="connsiteY9" fmla="*/ 66803 h 813602"/>
                            <a:gd name="connsiteX10" fmla="*/ 211346 w 668893"/>
                            <a:gd name="connsiteY10" fmla="*/ 77916 h 813602"/>
                            <a:gd name="connsiteX11" fmla="*/ 195471 w 668893"/>
                            <a:gd name="connsiteY11" fmla="*/ 117603 h 813602"/>
                            <a:gd name="connsiteX12" fmla="*/ 108159 w 668893"/>
                            <a:gd name="connsiteY12" fmla="*/ 195391 h 813602"/>
                            <a:gd name="connsiteX13" fmla="*/ 81171 w 668893"/>
                            <a:gd name="connsiteY13" fmla="*/ 204916 h 813602"/>
                            <a:gd name="connsiteX14" fmla="*/ 31959 w 668893"/>
                            <a:gd name="connsiteY14" fmla="*/ 373191 h 813602"/>
                            <a:gd name="connsiteX15" fmla="*/ 49421 w 668893"/>
                            <a:gd name="connsiteY15" fmla="*/ 404941 h 813602"/>
                            <a:gd name="connsiteX16" fmla="*/ 49421 w 668893"/>
                            <a:gd name="connsiteY16" fmla="*/ 517653 h 813602"/>
                            <a:gd name="connsiteX17" fmla="*/ 35134 w 668893"/>
                            <a:gd name="connsiteY17" fmla="*/ 535116 h 813602"/>
                            <a:gd name="connsiteX18" fmla="*/ 124034 w 668893"/>
                            <a:gd name="connsiteY18" fmla="*/ 697041 h 813602"/>
                            <a:gd name="connsiteX19" fmla="*/ 179596 w 668893"/>
                            <a:gd name="connsiteY19" fmla="*/ 682753 h 813602"/>
                            <a:gd name="connsiteX0" fmla="*/ 184480 w 673777"/>
                            <a:gd name="connsiteY0" fmla="*/ 682753 h 813602"/>
                            <a:gd name="connsiteX1" fmla="*/ 411493 w 673777"/>
                            <a:gd name="connsiteY1" fmla="*/ 735141 h 813602"/>
                            <a:gd name="connsiteX2" fmla="*/ 652793 w 673777"/>
                            <a:gd name="connsiteY2" fmla="*/ 624016 h 813602"/>
                            <a:gd name="connsiteX3" fmla="*/ 581355 w 673777"/>
                            <a:gd name="connsiteY3" fmla="*/ 547816 h 813602"/>
                            <a:gd name="connsiteX4" fmla="*/ 582943 w 673777"/>
                            <a:gd name="connsiteY4" fmla="*/ 419228 h 813602"/>
                            <a:gd name="connsiteX5" fmla="*/ 600405 w 673777"/>
                            <a:gd name="connsiteY5" fmla="*/ 397003 h 813602"/>
                            <a:gd name="connsiteX6" fmla="*/ 559130 w 673777"/>
                            <a:gd name="connsiteY6" fmla="*/ 217616 h 813602"/>
                            <a:gd name="connsiteX7" fmla="*/ 524205 w 673777"/>
                            <a:gd name="connsiteY7" fmla="*/ 212853 h 813602"/>
                            <a:gd name="connsiteX8" fmla="*/ 386093 w 673777"/>
                            <a:gd name="connsiteY8" fmla="*/ 119191 h 813602"/>
                            <a:gd name="connsiteX9" fmla="*/ 371805 w 673777"/>
                            <a:gd name="connsiteY9" fmla="*/ 66803 h 813602"/>
                            <a:gd name="connsiteX10" fmla="*/ 216230 w 673777"/>
                            <a:gd name="connsiteY10" fmla="*/ 77916 h 813602"/>
                            <a:gd name="connsiteX11" fmla="*/ 200355 w 673777"/>
                            <a:gd name="connsiteY11" fmla="*/ 117603 h 813602"/>
                            <a:gd name="connsiteX12" fmla="*/ 113043 w 673777"/>
                            <a:gd name="connsiteY12" fmla="*/ 195391 h 813602"/>
                            <a:gd name="connsiteX13" fmla="*/ 86055 w 673777"/>
                            <a:gd name="connsiteY13" fmla="*/ 204916 h 813602"/>
                            <a:gd name="connsiteX14" fmla="*/ 36843 w 673777"/>
                            <a:gd name="connsiteY14" fmla="*/ 373191 h 813602"/>
                            <a:gd name="connsiteX15" fmla="*/ 54305 w 673777"/>
                            <a:gd name="connsiteY15" fmla="*/ 404941 h 813602"/>
                            <a:gd name="connsiteX16" fmla="*/ 54305 w 673777"/>
                            <a:gd name="connsiteY16" fmla="*/ 517653 h 813602"/>
                            <a:gd name="connsiteX17" fmla="*/ 40018 w 673777"/>
                            <a:gd name="connsiteY17" fmla="*/ 535116 h 813602"/>
                            <a:gd name="connsiteX18" fmla="*/ 128918 w 673777"/>
                            <a:gd name="connsiteY18" fmla="*/ 697041 h 813602"/>
                            <a:gd name="connsiteX19" fmla="*/ 184480 w 673777"/>
                            <a:gd name="connsiteY19" fmla="*/ 682753 h 813602"/>
                            <a:gd name="connsiteX0" fmla="*/ 184480 w 673777"/>
                            <a:gd name="connsiteY0" fmla="*/ 682753 h 813602"/>
                            <a:gd name="connsiteX1" fmla="*/ 411493 w 673777"/>
                            <a:gd name="connsiteY1" fmla="*/ 735141 h 813602"/>
                            <a:gd name="connsiteX2" fmla="*/ 652793 w 673777"/>
                            <a:gd name="connsiteY2" fmla="*/ 624016 h 813602"/>
                            <a:gd name="connsiteX3" fmla="*/ 581355 w 673777"/>
                            <a:gd name="connsiteY3" fmla="*/ 547816 h 813602"/>
                            <a:gd name="connsiteX4" fmla="*/ 582943 w 673777"/>
                            <a:gd name="connsiteY4" fmla="*/ 419228 h 813602"/>
                            <a:gd name="connsiteX5" fmla="*/ 600405 w 673777"/>
                            <a:gd name="connsiteY5" fmla="*/ 397003 h 813602"/>
                            <a:gd name="connsiteX6" fmla="*/ 559130 w 673777"/>
                            <a:gd name="connsiteY6" fmla="*/ 217616 h 813602"/>
                            <a:gd name="connsiteX7" fmla="*/ 524205 w 673777"/>
                            <a:gd name="connsiteY7" fmla="*/ 212853 h 813602"/>
                            <a:gd name="connsiteX8" fmla="*/ 386093 w 673777"/>
                            <a:gd name="connsiteY8" fmla="*/ 119191 h 813602"/>
                            <a:gd name="connsiteX9" fmla="*/ 371805 w 673777"/>
                            <a:gd name="connsiteY9" fmla="*/ 66803 h 813602"/>
                            <a:gd name="connsiteX10" fmla="*/ 216230 w 673777"/>
                            <a:gd name="connsiteY10" fmla="*/ 77916 h 813602"/>
                            <a:gd name="connsiteX11" fmla="*/ 200355 w 673777"/>
                            <a:gd name="connsiteY11" fmla="*/ 117603 h 813602"/>
                            <a:gd name="connsiteX12" fmla="*/ 113043 w 673777"/>
                            <a:gd name="connsiteY12" fmla="*/ 195391 h 813602"/>
                            <a:gd name="connsiteX13" fmla="*/ 86055 w 673777"/>
                            <a:gd name="connsiteY13" fmla="*/ 204916 h 813602"/>
                            <a:gd name="connsiteX14" fmla="*/ 36843 w 673777"/>
                            <a:gd name="connsiteY14" fmla="*/ 373191 h 813602"/>
                            <a:gd name="connsiteX15" fmla="*/ 54305 w 673777"/>
                            <a:gd name="connsiteY15" fmla="*/ 404941 h 813602"/>
                            <a:gd name="connsiteX16" fmla="*/ 54305 w 673777"/>
                            <a:gd name="connsiteY16" fmla="*/ 517653 h 813602"/>
                            <a:gd name="connsiteX17" fmla="*/ 40018 w 673777"/>
                            <a:gd name="connsiteY17" fmla="*/ 535116 h 813602"/>
                            <a:gd name="connsiteX18" fmla="*/ 128918 w 673777"/>
                            <a:gd name="connsiteY18" fmla="*/ 697041 h 813602"/>
                            <a:gd name="connsiteX19" fmla="*/ 184480 w 673777"/>
                            <a:gd name="connsiteY19" fmla="*/ 682753 h 813602"/>
                            <a:gd name="connsiteX0" fmla="*/ 184480 w 673777"/>
                            <a:gd name="connsiteY0" fmla="*/ 682753 h 813602"/>
                            <a:gd name="connsiteX1" fmla="*/ 411493 w 673777"/>
                            <a:gd name="connsiteY1" fmla="*/ 735141 h 813602"/>
                            <a:gd name="connsiteX2" fmla="*/ 652793 w 673777"/>
                            <a:gd name="connsiteY2" fmla="*/ 624016 h 813602"/>
                            <a:gd name="connsiteX3" fmla="*/ 581355 w 673777"/>
                            <a:gd name="connsiteY3" fmla="*/ 547816 h 813602"/>
                            <a:gd name="connsiteX4" fmla="*/ 582943 w 673777"/>
                            <a:gd name="connsiteY4" fmla="*/ 419228 h 813602"/>
                            <a:gd name="connsiteX5" fmla="*/ 600405 w 673777"/>
                            <a:gd name="connsiteY5" fmla="*/ 397003 h 813602"/>
                            <a:gd name="connsiteX6" fmla="*/ 559130 w 673777"/>
                            <a:gd name="connsiteY6" fmla="*/ 217616 h 813602"/>
                            <a:gd name="connsiteX7" fmla="*/ 524205 w 673777"/>
                            <a:gd name="connsiteY7" fmla="*/ 212853 h 813602"/>
                            <a:gd name="connsiteX8" fmla="*/ 386093 w 673777"/>
                            <a:gd name="connsiteY8" fmla="*/ 119191 h 813602"/>
                            <a:gd name="connsiteX9" fmla="*/ 371805 w 673777"/>
                            <a:gd name="connsiteY9" fmla="*/ 66803 h 813602"/>
                            <a:gd name="connsiteX10" fmla="*/ 216230 w 673777"/>
                            <a:gd name="connsiteY10" fmla="*/ 77916 h 813602"/>
                            <a:gd name="connsiteX11" fmla="*/ 200355 w 673777"/>
                            <a:gd name="connsiteY11" fmla="*/ 117603 h 813602"/>
                            <a:gd name="connsiteX12" fmla="*/ 113043 w 673777"/>
                            <a:gd name="connsiteY12" fmla="*/ 195391 h 813602"/>
                            <a:gd name="connsiteX13" fmla="*/ 86055 w 673777"/>
                            <a:gd name="connsiteY13" fmla="*/ 204916 h 813602"/>
                            <a:gd name="connsiteX14" fmla="*/ 36843 w 673777"/>
                            <a:gd name="connsiteY14" fmla="*/ 373191 h 813602"/>
                            <a:gd name="connsiteX15" fmla="*/ 54305 w 673777"/>
                            <a:gd name="connsiteY15" fmla="*/ 404941 h 813602"/>
                            <a:gd name="connsiteX16" fmla="*/ 54305 w 673777"/>
                            <a:gd name="connsiteY16" fmla="*/ 517653 h 813602"/>
                            <a:gd name="connsiteX17" fmla="*/ 40018 w 673777"/>
                            <a:gd name="connsiteY17" fmla="*/ 535116 h 813602"/>
                            <a:gd name="connsiteX18" fmla="*/ 128918 w 673777"/>
                            <a:gd name="connsiteY18" fmla="*/ 697041 h 813602"/>
                            <a:gd name="connsiteX19" fmla="*/ 184480 w 673777"/>
                            <a:gd name="connsiteY19" fmla="*/ 682753 h 81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3777" h="813602">
                              <a:moveTo>
                                <a:pt x="184480" y="682753"/>
                              </a:moveTo>
                              <a:cubicBezTo>
                                <a:pt x="247451" y="663703"/>
                                <a:pt x="337410" y="668465"/>
                                <a:pt x="411493" y="735141"/>
                              </a:cubicBezTo>
                              <a:cubicBezTo>
                                <a:pt x="569713" y="879074"/>
                                <a:pt x="732697" y="815045"/>
                                <a:pt x="652793" y="624016"/>
                              </a:cubicBezTo>
                              <a:lnTo>
                                <a:pt x="581355" y="547816"/>
                              </a:lnTo>
                              <a:cubicBezTo>
                                <a:pt x="546959" y="508128"/>
                                <a:pt x="528439" y="481141"/>
                                <a:pt x="582943" y="419228"/>
                              </a:cubicBezTo>
                              <a:lnTo>
                                <a:pt x="600405" y="397003"/>
                              </a:lnTo>
                              <a:cubicBezTo>
                                <a:pt x="648559" y="386420"/>
                                <a:pt x="696713" y="248837"/>
                                <a:pt x="559130" y="217616"/>
                              </a:cubicBezTo>
                              <a:lnTo>
                                <a:pt x="524205" y="212853"/>
                              </a:lnTo>
                              <a:cubicBezTo>
                                <a:pt x="463881" y="194332"/>
                                <a:pt x="424192" y="186925"/>
                                <a:pt x="386093" y="119191"/>
                              </a:cubicBezTo>
                              <a:lnTo>
                                <a:pt x="371805" y="66803"/>
                              </a:lnTo>
                              <a:cubicBezTo>
                                <a:pt x="315184" y="-31093"/>
                                <a:pt x="237925" y="-16276"/>
                                <a:pt x="216230" y="77916"/>
                              </a:cubicBezTo>
                              <a:lnTo>
                                <a:pt x="200355" y="117603"/>
                              </a:lnTo>
                              <a:cubicBezTo>
                                <a:pt x="188714" y="167344"/>
                                <a:pt x="164372" y="188512"/>
                                <a:pt x="113043" y="195391"/>
                              </a:cubicBezTo>
                              <a:lnTo>
                                <a:pt x="86055" y="204916"/>
                              </a:lnTo>
                              <a:cubicBezTo>
                                <a:pt x="41076" y="205446"/>
                                <a:pt x="-51528" y="259949"/>
                                <a:pt x="36843" y="373191"/>
                              </a:cubicBezTo>
                              <a:lnTo>
                                <a:pt x="54305" y="404941"/>
                              </a:lnTo>
                              <a:cubicBezTo>
                                <a:pt x="81293" y="442512"/>
                                <a:pt x="82880" y="480082"/>
                                <a:pt x="54305" y="517653"/>
                              </a:cubicBezTo>
                              <a:lnTo>
                                <a:pt x="40018" y="535116"/>
                              </a:lnTo>
                              <a:cubicBezTo>
                                <a:pt x="12502" y="625604"/>
                                <a:pt x="16735" y="687516"/>
                                <a:pt x="128918" y="697041"/>
                              </a:cubicBezTo>
                              <a:lnTo>
                                <a:pt x="184480" y="682753"/>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0" name="グループ化 169">
                      <a:extLst>
                        <a:ext uri="{FF2B5EF4-FFF2-40B4-BE49-F238E27FC236}">
                          <a16:creationId xmlns:a16="http://schemas.microsoft.com/office/drawing/2014/main" id="{CBB839B9-E987-3BCB-FD14-52E4548B1054}"/>
                        </a:ext>
                      </a:extLst>
                    </p:cNvPr>
                    <p:cNvGrpSpPr>
                      <a:grpSpLocks noChangeAspect="1"/>
                    </p:cNvGrpSpPr>
                    <p:nvPr/>
                  </p:nvGrpSpPr>
                  <p:grpSpPr>
                    <a:xfrm>
                      <a:off x="15350574" y="9439275"/>
                      <a:ext cx="10421446" cy="4336360"/>
                      <a:chOff x="15350574" y="9439275"/>
                      <a:chExt cx="10421446" cy="4336360"/>
                    </a:xfrm>
                  </p:grpSpPr>
                  <p:sp>
                    <p:nvSpPr>
                      <p:cNvPr id="211" name="フリーフォーム: 図形 210">
                        <a:extLst>
                          <a:ext uri="{FF2B5EF4-FFF2-40B4-BE49-F238E27FC236}">
                            <a16:creationId xmlns:a16="http://schemas.microsoft.com/office/drawing/2014/main" id="{55DC46C5-98CF-9094-974F-A76D6B594C58}"/>
                          </a:ext>
                        </a:extLst>
                      </p:cNvPr>
                      <p:cNvSpPr/>
                      <p:nvPr/>
                    </p:nvSpPr>
                    <p:spPr>
                      <a:xfrm>
                        <a:off x="15350574" y="11979068"/>
                        <a:ext cx="1481759" cy="1611520"/>
                      </a:xfrm>
                      <a:custGeom>
                        <a:avLst/>
                        <a:gdLst>
                          <a:gd name="connsiteX0" fmla="*/ 1028700 w 1500809"/>
                          <a:gd name="connsiteY0" fmla="*/ 0 h 1605170"/>
                          <a:gd name="connsiteX1" fmla="*/ 1500809 w 1500809"/>
                          <a:gd name="connsiteY1" fmla="*/ 293205 h 1605170"/>
                          <a:gd name="connsiteX2" fmla="*/ 1232452 w 1500809"/>
                          <a:gd name="connsiteY2" fmla="*/ 894522 h 1605170"/>
                          <a:gd name="connsiteX3" fmla="*/ 1237422 w 1500809"/>
                          <a:gd name="connsiteY3" fmla="*/ 1605170 h 1605170"/>
                          <a:gd name="connsiteX4" fmla="*/ 0 w 1500809"/>
                          <a:gd name="connsiteY4" fmla="*/ 1480931 h 1605170"/>
                          <a:gd name="connsiteX5" fmla="*/ 1028700 w 1500809"/>
                          <a:gd name="connsiteY5" fmla="*/ 0 h 1605170"/>
                          <a:gd name="connsiteX0" fmla="*/ 1023938 w 1500809"/>
                          <a:gd name="connsiteY0" fmla="*/ 0 h 1617870"/>
                          <a:gd name="connsiteX1" fmla="*/ 1500809 w 1500809"/>
                          <a:gd name="connsiteY1" fmla="*/ 305905 h 1617870"/>
                          <a:gd name="connsiteX2" fmla="*/ 1232452 w 1500809"/>
                          <a:gd name="connsiteY2" fmla="*/ 907222 h 1617870"/>
                          <a:gd name="connsiteX3" fmla="*/ 1237422 w 1500809"/>
                          <a:gd name="connsiteY3" fmla="*/ 1617870 h 1617870"/>
                          <a:gd name="connsiteX4" fmla="*/ 0 w 1500809"/>
                          <a:gd name="connsiteY4" fmla="*/ 1493631 h 1617870"/>
                          <a:gd name="connsiteX5" fmla="*/ 1023938 w 1500809"/>
                          <a:gd name="connsiteY5" fmla="*/ 0 h 1617870"/>
                          <a:gd name="connsiteX0" fmla="*/ 1023938 w 1500809"/>
                          <a:gd name="connsiteY0" fmla="*/ 0 h 1622632"/>
                          <a:gd name="connsiteX1" fmla="*/ 1500809 w 1500809"/>
                          <a:gd name="connsiteY1" fmla="*/ 310667 h 1622632"/>
                          <a:gd name="connsiteX2" fmla="*/ 1232452 w 1500809"/>
                          <a:gd name="connsiteY2" fmla="*/ 911984 h 1622632"/>
                          <a:gd name="connsiteX3" fmla="*/ 1237422 w 1500809"/>
                          <a:gd name="connsiteY3" fmla="*/ 1622632 h 1622632"/>
                          <a:gd name="connsiteX4" fmla="*/ 0 w 1500809"/>
                          <a:gd name="connsiteY4" fmla="*/ 1498393 h 1622632"/>
                          <a:gd name="connsiteX5" fmla="*/ 1023938 w 1500809"/>
                          <a:gd name="connsiteY5" fmla="*/ 0 h 1622632"/>
                          <a:gd name="connsiteX0" fmla="*/ 1023938 w 1488109"/>
                          <a:gd name="connsiteY0" fmla="*/ 0 h 1622632"/>
                          <a:gd name="connsiteX1" fmla="*/ 1488109 w 1488109"/>
                          <a:gd name="connsiteY1" fmla="*/ 297967 h 1622632"/>
                          <a:gd name="connsiteX2" fmla="*/ 1232452 w 1488109"/>
                          <a:gd name="connsiteY2" fmla="*/ 911984 h 1622632"/>
                          <a:gd name="connsiteX3" fmla="*/ 1237422 w 1488109"/>
                          <a:gd name="connsiteY3" fmla="*/ 1622632 h 1622632"/>
                          <a:gd name="connsiteX4" fmla="*/ 0 w 1488109"/>
                          <a:gd name="connsiteY4" fmla="*/ 1498393 h 1622632"/>
                          <a:gd name="connsiteX5" fmla="*/ 1023938 w 1488109"/>
                          <a:gd name="connsiteY5" fmla="*/ 0 h 1622632"/>
                          <a:gd name="connsiteX0" fmla="*/ 1023938 w 1491284"/>
                          <a:gd name="connsiteY0" fmla="*/ 0 h 1622632"/>
                          <a:gd name="connsiteX1" fmla="*/ 1491284 w 1491284"/>
                          <a:gd name="connsiteY1" fmla="*/ 301142 h 1622632"/>
                          <a:gd name="connsiteX2" fmla="*/ 1232452 w 1491284"/>
                          <a:gd name="connsiteY2" fmla="*/ 911984 h 1622632"/>
                          <a:gd name="connsiteX3" fmla="*/ 1237422 w 1491284"/>
                          <a:gd name="connsiteY3" fmla="*/ 1622632 h 1622632"/>
                          <a:gd name="connsiteX4" fmla="*/ 0 w 1491284"/>
                          <a:gd name="connsiteY4" fmla="*/ 1498393 h 1622632"/>
                          <a:gd name="connsiteX5" fmla="*/ 1023938 w 1491284"/>
                          <a:gd name="connsiteY5" fmla="*/ 0 h 1622632"/>
                          <a:gd name="connsiteX0" fmla="*/ 1014413 w 1481759"/>
                          <a:gd name="connsiteY0" fmla="*/ 0 h 1622632"/>
                          <a:gd name="connsiteX1" fmla="*/ 1481759 w 1481759"/>
                          <a:gd name="connsiteY1" fmla="*/ 301142 h 1622632"/>
                          <a:gd name="connsiteX2" fmla="*/ 1222927 w 1481759"/>
                          <a:gd name="connsiteY2" fmla="*/ 911984 h 1622632"/>
                          <a:gd name="connsiteX3" fmla="*/ 1227897 w 1481759"/>
                          <a:gd name="connsiteY3" fmla="*/ 1622632 h 1622632"/>
                          <a:gd name="connsiteX4" fmla="*/ 0 w 1481759"/>
                          <a:gd name="connsiteY4" fmla="*/ 1485693 h 1622632"/>
                          <a:gd name="connsiteX5" fmla="*/ 1014413 w 1481759"/>
                          <a:gd name="connsiteY5" fmla="*/ 0 h 1622632"/>
                          <a:gd name="connsiteX0" fmla="*/ 1014413 w 1481759"/>
                          <a:gd name="connsiteY0" fmla="*/ 0 h 1611520"/>
                          <a:gd name="connsiteX1" fmla="*/ 1481759 w 1481759"/>
                          <a:gd name="connsiteY1" fmla="*/ 301142 h 1611520"/>
                          <a:gd name="connsiteX2" fmla="*/ 1222927 w 1481759"/>
                          <a:gd name="connsiteY2" fmla="*/ 911984 h 1611520"/>
                          <a:gd name="connsiteX3" fmla="*/ 1232659 w 1481759"/>
                          <a:gd name="connsiteY3" fmla="*/ 1611520 h 1611520"/>
                          <a:gd name="connsiteX4" fmla="*/ 0 w 1481759"/>
                          <a:gd name="connsiteY4" fmla="*/ 1485693 h 1611520"/>
                          <a:gd name="connsiteX5" fmla="*/ 1014413 w 1481759"/>
                          <a:gd name="connsiteY5" fmla="*/ 0 h 1611520"/>
                          <a:gd name="connsiteX0" fmla="*/ 1014413 w 1481759"/>
                          <a:gd name="connsiteY0" fmla="*/ 0 h 1611520"/>
                          <a:gd name="connsiteX1" fmla="*/ 1481759 w 1481759"/>
                          <a:gd name="connsiteY1" fmla="*/ 301142 h 1611520"/>
                          <a:gd name="connsiteX2" fmla="*/ 1248327 w 1481759"/>
                          <a:gd name="connsiteY2" fmla="*/ 716722 h 1611520"/>
                          <a:gd name="connsiteX3" fmla="*/ 1232659 w 1481759"/>
                          <a:gd name="connsiteY3" fmla="*/ 1611520 h 1611520"/>
                          <a:gd name="connsiteX4" fmla="*/ 0 w 1481759"/>
                          <a:gd name="connsiteY4" fmla="*/ 1485693 h 1611520"/>
                          <a:gd name="connsiteX5" fmla="*/ 1014413 w 1481759"/>
                          <a:gd name="connsiteY5" fmla="*/ 0 h 1611520"/>
                          <a:gd name="connsiteX0" fmla="*/ 1014413 w 1481759"/>
                          <a:gd name="connsiteY0" fmla="*/ 0 h 1611520"/>
                          <a:gd name="connsiteX1" fmla="*/ 1481759 w 1481759"/>
                          <a:gd name="connsiteY1" fmla="*/ 301142 h 1611520"/>
                          <a:gd name="connsiteX2" fmla="*/ 1248327 w 1481759"/>
                          <a:gd name="connsiteY2" fmla="*/ 716722 h 1611520"/>
                          <a:gd name="connsiteX3" fmla="*/ 1232659 w 1481759"/>
                          <a:gd name="connsiteY3" fmla="*/ 1611520 h 1611520"/>
                          <a:gd name="connsiteX4" fmla="*/ 0 w 1481759"/>
                          <a:gd name="connsiteY4" fmla="*/ 1485693 h 1611520"/>
                          <a:gd name="connsiteX5" fmla="*/ 1014413 w 1481759"/>
                          <a:gd name="connsiteY5" fmla="*/ 0 h 1611520"/>
                          <a:gd name="connsiteX0" fmla="*/ 1014413 w 1481759"/>
                          <a:gd name="connsiteY0" fmla="*/ 0 h 1611520"/>
                          <a:gd name="connsiteX1" fmla="*/ 1481759 w 1481759"/>
                          <a:gd name="connsiteY1" fmla="*/ 301142 h 1611520"/>
                          <a:gd name="connsiteX2" fmla="*/ 1248327 w 1481759"/>
                          <a:gd name="connsiteY2" fmla="*/ 716722 h 1611520"/>
                          <a:gd name="connsiteX3" fmla="*/ 1232659 w 1481759"/>
                          <a:gd name="connsiteY3" fmla="*/ 1611520 h 1611520"/>
                          <a:gd name="connsiteX4" fmla="*/ 0 w 1481759"/>
                          <a:gd name="connsiteY4" fmla="*/ 1485693 h 1611520"/>
                          <a:gd name="connsiteX5" fmla="*/ 1014413 w 1481759"/>
                          <a:gd name="connsiteY5" fmla="*/ 0 h 16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759" h="1611520">
                            <a:moveTo>
                              <a:pt x="1014413" y="0"/>
                            </a:moveTo>
                            <a:lnTo>
                              <a:pt x="1481759" y="301142"/>
                            </a:lnTo>
                            <a:cubicBezTo>
                              <a:pt x="1356323" y="449194"/>
                              <a:pt x="1256288" y="530570"/>
                              <a:pt x="1248327" y="716722"/>
                            </a:cubicBezTo>
                            <a:cubicBezTo>
                              <a:pt x="1249984" y="953605"/>
                              <a:pt x="1231002" y="1374637"/>
                              <a:pt x="1232659" y="1611520"/>
                            </a:cubicBezTo>
                            <a:lnTo>
                              <a:pt x="0" y="1485693"/>
                            </a:lnTo>
                            <a:lnTo>
                              <a:pt x="101441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リーフォーム: 図形 211">
                        <a:extLst>
                          <a:ext uri="{FF2B5EF4-FFF2-40B4-BE49-F238E27FC236}">
                            <a16:creationId xmlns:a16="http://schemas.microsoft.com/office/drawing/2014/main" id="{6175FE32-1433-10DB-5606-3D657D394373}"/>
                          </a:ext>
                        </a:extLst>
                      </p:cNvPr>
                      <p:cNvSpPr/>
                      <p:nvPr/>
                    </p:nvSpPr>
                    <p:spPr>
                      <a:xfrm>
                        <a:off x="16678689" y="11951861"/>
                        <a:ext cx="1004180" cy="1823774"/>
                      </a:xfrm>
                      <a:custGeom>
                        <a:avLst/>
                        <a:gdLst>
                          <a:gd name="connsiteX0" fmla="*/ 472109 w 988944"/>
                          <a:gd name="connsiteY0" fmla="*/ 0 h 1739348"/>
                          <a:gd name="connsiteX1" fmla="*/ 810039 w 988944"/>
                          <a:gd name="connsiteY1" fmla="*/ 69574 h 1739348"/>
                          <a:gd name="connsiteX2" fmla="*/ 988944 w 988944"/>
                          <a:gd name="connsiteY2" fmla="*/ 889552 h 1739348"/>
                          <a:gd name="connsiteX3" fmla="*/ 258418 w 988944"/>
                          <a:gd name="connsiteY3" fmla="*/ 1739348 h 1739348"/>
                          <a:gd name="connsiteX4" fmla="*/ 0 w 988944"/>
                          <a:gd name="connsiteY4" fmla="*/ 1709530 h 1739348"/>
                          <a:gd name="connsiteX5" fmla="*/ 9939 w 988944"/>
                          <a:gd name="connsiteY5" fmla="*/ 695739 h 1739348"/>
                          <a:gd name="connsiteX6" fmla="*/ 129209 w 988944"/>
                          <a:gd name="connsiteY6" fmla="*/ 397565 h 1739348"/>
                          <a:gd name="connsiteX7" fmla="*/ 472109 w 988944"/>
                          <a:gd name="connsiteY7" fmla="*/ 0 h 1739348"/>
                          <a:gd name="connsiteX0" fmla="*/ 495922 w 988944"/>
                          <a:gd name="connsiteY0" fmla="*/ 0 h 1767923"/>
                          <a:gd name="connsiteX1" fmla="*/ 810039 w 988944"/>
                          <a:gd name="connsiteY1" fmla="*/ 98149 h 1767923"/>
                          <a:gd name="connsiteX2" fmla="*/ 988944 w 988944"/>
                          <a:gd name="connsiteY2" fmla="*/ 918127 h 1767923"/>
                          <a:gd name="connsiteX3" fmla="*/ 258418 w 988944"/>
                          <a:gd name="connsiteY3" fmla="*/ 1767923 h 1767923"/>
                          <a:gd name="connsiteX4" fmla="*/ 0 w 988944"/>
                          <a:gd name="connsiteY4" fmla="*/ 1738105 h 1767923"/>
                          <a:gd name="connsiteX5" fmla="*/ 9939 w 988944"/>
                          <a:gd name="connsiteY5" fmla="*/ 724314 h 1767923"/>
                          <a:gd name="connsiteX6" fmla="*/ 129209 w 988944"/>
                          <a:gd name="connsiteY6" fmla="*/ 426140 h 1767923"/>
                          <a:gd name="connsiteX7" fmla="*/ 495922 w 988944"/>
                          <a:gd name="connsiteY7" fmla="*/ 0 h 1767923"/>
                          <a:gd name="connsiteX0" fmla="*/ 495922 w 988944"/>
                          <a:gd name="connsiteY0" fmla="*/ 0 h 1763160"/>
                          <a:gd name="connsiteX1" fmla="*/ 810039 w 988944"/>
                          <a:gd name="connsiteY1" fmla="*/ 93386 h 1763160"/>
                          <a:gd name="connsiteX2" fmla="*/ 988944 w 988944"/>
                          <a:gd name="connsiteY2" fmla="*/ 913364 h 1763160"/>
                          <a:gd name="connsiteX3" fmla="*/ 258418 w 988944"/>
                          <a:gd name="connsiteY3" fmla="*/ 1763160 h 1763160"/>
                          <a:gd name="connsiteX4" fmla="*/ 0 w 988944"/>
                          <a:gd name="connsiteY4" fmla="*/ 1733342 h 1763160"/>
                          <a:gd name="connsiteX5" fmla="*/ 9939 w 988944"/>
                          <a:gd name="connsiteY5" fmla="*/ 719551 h 1763160"/>
                          <a:gd name="connsiteX6" fmla="*/ 129209 w 988944"/>
                          <a:gd name="connsiteY6" fmla="*/ 421377 h 1763160"/>
                          <a:gd name="connsiteX7" fmla="*/ 495922 w 988944"/>
                          <a:gd name="connsiteY7" fmla="*/ 0 h 1763160"/>
                          <a:gd name="connsiteX0" fmla="*/ 495922 w 988944"/>
                          <a:gd name="connsiteY0" fmla="*/ 0 h 1763160"/>
                          <a:gd name="connsiteX1" fmla="*/ 810039 w 988944"/>
                          <a:gd name="connsiteY1" fmla="*/ 93386 h 1763160"/>
                          <a:gd name="connsiteX2" fmla="*/ 988944 w 988944"/>
                          <a:gd name="connsiteY2" fmla="*/ 913364 h 1763160"/>
                          <a:gd name="connsiteX3" fmla="*/ 258418 w 988944"/>
                          <a:gd name="connsiteY3" fmla="*/ 1763160 h 1763160"/>
                          <a:gd name="connsiteX4" fmla="*/ 0 w 988944"/>
                          <a:gd name="connsiteY4" fmla="*/ 1733342 h 1763160"/>
                          <a:gd name="connsiteX5" fmla="*/ 9939 w 988944"/>
                          <a:gd name="connsiteY5" fmla="*/ 719551 h 1763160"/>
                          <a:gd name="connsiteX6" fmla="*/ 97459 w 988944"/>
                          <a:gd name="connsiteY6" fmla="*/ 469002 h 1763160"/>
                          <a:gd name="connsiteX7" fmla="*/ 495922 w 988944"/>
                          <a:gd name="connsiteY7" fmla="*/ 0 h 1763160"/>
                          <a:gd name="connsiteX0" fmla="*/ 495922 w 988944"/>
                          <a:gd name="connsiteY0" fmla="*/ 0 h 1763160"/>
                          <a:gd name="connsiteX1" fmla="*/ 813214 w 988944"/>
                          <a:gd name="connsiteY1" fmla="*/ 85449 h 1763160"/>
                          <a:gd name="connsiteX2" fmla="*/ 988944 w 988944"/>
                          <a:gd name="connsiteY2" fmla="*/ 913364 h 1763160"/>
                          <a:gd name="connsiteX3" fmla="*/ 258418 w 988944"/>
                          <a:gd name="connsiteY3" fmla="*/ 1763160 h 1763160"/>
                          <a:gd name="connsiteX4" fmla="*/ 0 w 988944"/>
                          <a:gd name="connsiteY4" fmla="*/ 1733342 h 1763160"/>
                          <a:gd name="connsiteX5" fmla="*/ 9939 w 988944"/>
                          <a:gd name="connsiteY5" fmla="*/ 719551 h 1763160"/>
                          <a:gd name="connsiteX6" fmla="*/ 97459 w 988944"/>
                          <a:gd name="connsiteY6" fmla="*/ 469002 h 1763160"/>
                          <a:gd name="connsiteX7" fmla="*/ 495922 w 988944"/>
                          <a:gd name="connsiteY7" fmla="*/ 0 h 1763160"/>
                          <a:gd name="connsiteX0" fmla="*/ 503446 w 996468"/>
                          <a:gd name="connsiteY0" fmla="*/ 0 h 1763160"/>
                          <a:gd name="connsiteX1" fmla="*/ 820738 w 996468"/>
                          <a:gd name="connsiteY1" fmla="*/ 85449 h 1763160"/>
                          <a:gd name="connsiteX2" fmla="*/ 996468 w 996468"/>
                          <a:gd name="connsiteY2" fmla="*/ 913364 h 1763160"/>
                          <a:gd name="connsiteX3" fmla="*/ 265942 w 996468"/>
                          <a:gd name="connsiteY3" fmla="*/ 1763160 h 1763160"/>
                          <a:gd name="connsiteX4" fmla="*/ 7524 w 996468"/>
                          <a:gd name="connsiteY4" fmla="*/ 1733342 h 1763160"/>
                          <a:gd name="connsiteX5" fmla="*/ 0 w 996468"/>
                          <a:gd name="connsiteY5" fmla="*/ 716376 h 1763160"/>
                          <a:gd name="connsiteX6" fmla="*/ 104983 w 996468"/>
                          <a:gd name="connsiteY6" fmla="*/ 469002 h 1763160"/>
                          <a:gd name="connsiteX7" fmla="*/ 503446 w 996468"/>
                          <a:gd name="connsiteY7" fmla="*/ 0 h 1763160"/>
                          <a:gd name="connsiteX0" fmla="*/ 503446 w 991705"/>
                          <a:gd name="connsiteY0" fmla="*/ 0 h 1763160"/>
                          <a:gd name="connsiteX1" fmla="*/ 820738 w 991705"/>
                          <a:gd name="connsiteY1" fmla="*/ 85449 h 1763160"/>
                          <a:gd name="connsiteX2" fmla="*/ 991705 w 991705"/>
                          <a:gd name="connsiteY2" fmla="*/ 913364 h 1763160"/>
                          <a:gd name="connsiteX3" fmla="*/ 265942 w 991705"/>
                          <a:gd name="connsiteY3" fmla="*/ 1763160 h 1763160"/>
                          <a:gd name="connsiteX4" fmla="*/ 7524 w 991705"/>
                          <a:gd name="connsiteY4" fmla="*/ 1733342 h 1763160"/>
                          <a:gd name="connsiteX5" fmla="*/ 0 w 991705"/>
                          <a:gd name="connsiteY5" fmla="*/ 716376 h 1763160"/>
                          <a:gd name="connsiteX6" fmla="*/ 104983 w 991705"/>
                          <a:gd name="connsiteY6" fmla="*/ 469002 h 1763160"/>
                          <a:gd name="connsiteX7" fmla="*/ 503446 w 991705"/>
                          <a:gd name="connsiteY7" fmla="*/ 0 h 1763160"/>
                          <a:gd name="connsiteX0" fmla="*/ 514972 w 1003231"/>
                          <a:gd name="connsiteY0" fmla="*/ 0 h 1763160"/>
                          <a:gd name="connsiteX1" fmla="*/ 832264 w 1003231"/>
                          <a:gd name="connsiteY1" fmla="*/ 85449 h 1763160"/>
                          <a:gd name="connsiteX2" fmla="*/ 1003231 w 1003231"/>
                          <a:gd name="connsiteY2" fmla="*/ 913364 h 1763160"/>
                          <a:gd name="connsiteX3" fmla="*/ 277468 w 1003231"/>
                          <a:gd name="connsiteY3" fmla="*/ 1763160 h 1763160"/>
                          <a:gd name="connsiteX4" fmla="*/ 0 w 1003231"/>
                          <a:gd name="connsiteY4" fmla="*/ 1739692 h 1763160"/>
                          <a:gd name="connsiteX5" fmla="*/ 11526 w 1003231"/>
                          <a:gd name="connsiteY5" fmla="*/ 716376 h 1763160"/>
                          <a:gd name="connsiteX6" fmla="*/ 116509 w 1003231"/>
                          <a:gd name="connsiteY6" fmla="*/ 469002 h 1763160"/>
                          <a:gd name="connsiteX7" fmla="*/ 514972 w 1003231"/>
                          <a:gd name="connsiteY7" fmla="*/ 0 h 1763160"/>
                          <a:gd name="connsiteX0" fmla="*/ 514972 w 1003231"/>
                          <a:gd name="connsiteY0" fmla="*/ 0 h 1763160"/>
                          <a:gd name="connsiteX1" fmla="*/ 832264 w 1003231"/>
                          <a:gd name="connsiteY1" fmla="*/ 85449 h 1763160"/>
                          <a:gd name="connsiteX2" fmla="*/ 1003231 w 1003231"/>
                          <a:gd name="connsiteY2" fmla="*/ 913364 h 1763160"/>
                          <a:gd name="connsiteX3" fmla="*/ 277468 w 1003231"/>
                          <a:gd name="connsiteY3" fmla="*/ 1763160 h 1763160"/>
                          <a:gd name="connsiteX4" fmla="*/ 0 w 1003231"/>
                          <a:gd name="connsiteY4" fmla="*/ 1739692 h 1763160"/>
                          <a:gd name="connsiteX5" fmla="*/ 11526 w 1003231"/>
                          <a:gd name="connsiteY5" fmla="*/ 716376 h 1763160"/>
                          <a:gd name="connsiteX6" fmla="*/ 116509 w 1003231"/>
                          <a:gd name="connsiteY6" fmla="*/ 469002 h 1763160"/>
                          <a:gd name="connsiteX7" fmla="*/ 514972 w 1003231"/>
                          <a:gd name="connsiteY7" fmla="*/ 0 h 1763160"/>
                          <a:gd name="connsiteX0" fmla="*/ 514972 w 1003231"/>
                          <a:gd name="connsiteY0" fmla="*/ 0 h 1763160"/>
                          <a:gd name="connsiteX1" fmla="*/ 832264 w 1003231"/>
                          <a:gd name="connsiteY1" fmla="*/ 85449 h 1763160"/>
                          <a:gd name="connsiteX2" fmla="*/ 1003231 w 1003231"/>
                          <a:gd name="connsiteY2" fmla="*/ 913364 h 1763160"/>
                          <a:gd name="connsiteX3" fmla="*/ 277468 w 1003231"/>
                          <a:gd name="connsiteY3" fmla="*/ 1763160 h 1763160"/>
                          <a:gd name="connsiteX4" fmla="*/ 0 w 1003231"/>
                          <a:gd name="connsiteY4" fmla="*/ 1739692 h 1763160"/>
                          <a:gd name="connsiteX5" fmla="*/ 11526 w 1003231"/>
                          <a:gd name="connsiteY5" fmla="*/ 716376 h 1763160"/>
                          <a:gd name="connsiteX6" fmla="*/ 116509 w 1003231"/>
                          <a:gd name="connsiteY6" fmla="*/ 469002 h 1763160"/>
                          <a:gd name="connsiteX7" fmla="*/ 514972 w 1003231"/>
                          <a:gd name="connsiteY7" fmla="*/ 0 h 1763160"/>
                          <a:gd name="connsiteX0" fmla="*/ 514972 w 1003768"/>
                          <a:gd name="connsiteY0" fmla="*/ 0 h 1763160"/>
                          <a:gd name="connsiteX1" fmla="*/ 832264 w 1003768"/>
                          <a:gd name="connsiteY1" fmla="*/ 85449 h 1763160"/>
                          <a:gd name="connsiteX2" fmla="*/ 1003231 w 1003768"/>
                          <a:gd name="connsiteY2" fmla="*/ 913364 h 1763160"/>
                          <a:gd name="connsiteX3" fmla="*/ 277468 w 1003768"/>
                          <a:gd name="connsiteY3" fmla="*/ 1763160 h 1763160"/>
                          <a:gd name="connsiteX4" fmla="*/ 0 w 1003768"/>
                          <a:gd name="connsiteY4" fmla="*/ 1739692 h 1763160"/>
                          <a:gd name="connsiteX5" fmla="*/ 11526 w 1003768"/>
                          <a:gd name="connsiteY5" fmla="*/ 716376 h 1763160"/>
                          <a:gd name="connsiteX6" fmla="*/ 116509 w 1003768"/>
                          <a:gd name="connsiteY6" fmla="*/ 469002 h 1763160"/>
                          <a:gd name="connsiteX7" fmla="*/ 514972 w 1003768"/>
                          <a:gd name="connsiteY7" fmla="*/ 0 h 1763160"/>
                          <a:gd name="connsiteX0" fmla="*/ 514972 w 1004180"/>
                          <a:gd name="connsiteY0" fmla="*/ 0 h 1763160"/>
                          <a:gd name="connsiteX1" fmla="*/ 832264 w 1004180"/>
                          <a:gd name="connsiteY1" fmla="*/ 85449 h 1763160"/>
                          <a:gd name="connsiteX2" fmla="*/ 1003231 w 1004180"/>
                          <a:gd name="connsiteY2" fmla="*/ 913364 h 1763160"/>
                          <a:gd name="connsiteX3" fmla="*/ 277468 w 1004180"/>
                          <a:gd name="connsiteY3" fmla="*/ 1763160 h 1763160"/>
                          <a:gd name="connsiteX4" fmla="*/ 0 w 1004180"/>
                          <a:gd name="connsiteY4" fmla="*/ 1739692 h 1763160"/>
                          <a:gd name="connsiteX5" fmla="*/ 11526 w 1004180"/>
                          <a:gd name="connsiteY5" fmla="*/ 716376 h 1763160"/>
                          <a:gd name="connsiteX6" fmla="*/ 116509 w 1004180"/>
                          <a:gd name="connsiteY6" fmla="*/ 469002 h 1763160"/>
                          <a:gd name="connsiteX7" fmla="*/ 514972 w 1004180"/>
                          <a:gd name="connsiteY7" fmla="*/ 0 h 1763160"/>
                          <a:gd name="connsiteX0" fmla="*/ 514972 w 1004180"/>
                          <a:gd name="connsiteY0" fmla="*/ 736 h 1763896"/>
                          <a:gd name="connsiteX1" fmla="*/ 832264 w 1004180"/>
                          <a:gd name="connsiteY1" fmla="*/ 86185 h 1763896"/>
                          <a:gd name="connsiteX2" fmla="*/ 1003231 w 1004180"/>
                          <a:gd name="connsiteY2" fmla="*/ 914100 h 1763896"/>
                          <a:gd name="connsiteX3" fmla="*/ 277468 w 1004180"/>
                          <a:gd name="connsiteY3" fmla="*/ 1763896 h 1763896"/>
                          <a:gd name="connsiteX4" fmla="*/ 0 w 1004180"/>
                          <a:gd name="connsiteY4" fmla="*/ 1740428 h 1763896"/>
                          <a:gd name="connsiteX5" fmla="*/ 11526 w 1004180"/>
                          <a:gd name="connsiteY5" fmla="*/ 717112 h 1763896"/>
                          <a:gd name="connsiteX6" fmla="*/ 116509 w 1004180"/>
                          <a:gd name="connsiteY6" fmla="*/ 469738 h 1763896"/>
                          <a:gd name="connsiteX7" fmla="*/ 514972 w 1004180"/>
                          <a:gd name="connsiteY7" fmla="*/ 736 h 1763896"/>
                          <a:gd name="connsiteX0" fmla="*/ 514972 w 1004180"/>
                          <a:gd name="connsiteY0" fmla="*/ 60614 h 1823774"/>
                          <a:gd name="connsiteX1" fmla="*/ 832264 w 1004180"/>
                          <a:gd name="connsiteY1" fmla="*/ 146063 h 1823774"/>
                          <a:gd name="connsiteX2" fmla="*/ 1003231 w 1004180"/>
                          <a:gd name="connsiteY2" fmla="*/ 973978 h 1823774"/>
                          <a:gd name="connsiteX3" fmla="*/ 277468 w 1004180"/>
                          <a:gd name="connsiteY3" fmla="*/ 1823774 h 1823774"/>
                          <a:gd name="connsiteX4" fmla="*/ 0 w 1004180"/>
                          <a:gd name="connsiteY4" fmla="*/ 1800306 h 1823774"/>
                          <a:gd name="connsiteX5" fmla="*/ 11526 w 1004180"/>
                          <a:gd name="connsiteY5" fmla="*/ 776990 h 1823774"/>
                          <a:gd name="connsiteX6" fmla="*/ 116509 w 1004180"/>
                          <a:gd name="connsiteY6" fmla="*/ 529616 h 1823774"/>
                          <a:gd name="connsiteX7" fmla="*/ 514972 w 1004180"/>
                          <a:gd name="connsiteY7" fmla="*/ 60614 h 1823774"/>
                          <a:gd name="connsiteX0" fmla="*/ 514972 w 1004180"/>
                          <a:gd name="connsiteY0" fmla="*/ 60614 h 1823774"/>
                          <a:gd name="connsiteX1" fmla="*/ 832264 w 1004180"/>
                          <a:gd name="connsiteY1" fmla="*/ 146063 h 1823774"/>
                          <a:gd name="connsiteX2" fmla="*/ 1003231 w 1004180"/>
                          <a:gd name="connsiteY2" fmla="*/ 973978 h 1823774"/>
                          <a:gd name="connsiteX3" fmla="*/ 277468 w 1004180"/>
                          <a:gd name="connsiteY3" fmla="*/ 1823774 h 1823774"/>
                          <a:gd name="connsiteX4" fmla="*/ 0 w 1004180"/>
                          <a:gd name="connsiteY4" fmla="*/ 1800306 h 1823774"/>
                          <a:gd name="connsiteX5" fmla="*/ 11526 w 1004180"/>
                          <a:gd name="connsiteY5" fmla="*/ 776990 h 1823774"/>
                          <a:gd name="connsiteX6" fmla="*/ 116509 w 1004180"/>
                          <a:gd name="connsiteY6" fmla="*/ 529616 h 1823774"/>
                          <a:gd name="connsiteX7" fmla="*/ 514972 w 1004180"/>
                          <a:gd name="connsiteY7" fmla="*/ 60614 h 1823774"/>
                          <a:gd name="connsiteX0" fmla="*/ 514972 w 1004180"/>
                          <a:gd name="connsiteY0" fmla="*/ 60614 h 1823774"/>
                          <a:gd name="connsiteX1" fmla="*/ 832264 w 1004180"/>
                          <a:gd name="connsiteY1" fmla="*/ 146063 h 1823774"/>
                          <a:gd name="connsiteX2" fmla="*/ 1003231 w 1004180"/>
                          <a:gd name="connsiteY2" fmla="*/ 973978 h 1823774"/>
                          <a:gd name="connsiteX3" fmla="*/ 277468 w 1004180"/>
                          <a:gd name="connsiteY3" fmla="*/ 1823774 h 1823774"/>
                          <a:gd name="connsiteX4" fmla="*/ 0 w 1004180"/>
                          <a:gd name="connsiteY4" fmla="*/ 1800306 h 1823774"/>
                          <a:gd name="connsiteX5" fmla="*/ 11526 w 1004180"/>
                          <a:gd name="connsiteY5" fmla="*/ 776990 h 1823774"/>
                          <a:gd name="connsiteX6" fmla="*/ 116509 w 1004180"/>
                          <a:gd name="connsiteY6" fmla="*/ 529616 h 1823774"/>
                          <a:gd name="connsiteX7" fmla="*/ 514972 w 1004180"/>
                          <a:gd name="connsiteY7" fmla="*/ 60614 h 18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180" h="1823774">
                            <a:moveTo>
                              <a:pt x="514972" y="60614"/>
                            </a:moveTo>
                            <a:cubicBezTo>
                              <a:pt x="612798" y="-52191"/>
                              <a:pt x="770950" y="1693"/>
                              <a:pt x="832264" y="146063"/>
                            </a:cubicBezTo>
                            <a:cubicBezTo>
                              <a:pt x="947991" y="402985"/>
                              <a:pt x="1012917" y="674193"/>
                              <a:pt x="1003231" y="973978"/>
                            </a:cubicBezTo>
                            <a:cubicBezTo>
                              <a:pt x="727972" y="1249306"/>
                              <a:pt x="482876" y="1518284"/>
                              <a:pt x="277468" y="1823774"/>
                            </a:cubicBezTo>
                            <a:lnTo>
                              <a:pt x="0" y="1800306"/>
                            </a:lnTo>
                            <a:lnTo>
                              <a:pt x="11526" y="776990"/>
                            </a:lnTo>
                            <a:cubicBezTo>
                              <a:pt x="21120" y="685007"/>
                              <a:pt x="41828" y="626362"/>
                              <a:pt x="116509" y="529616"/>
                            </a:cubicBezTo>
                            <a:lnTo>
                              <a:pt x="514972" y="60614"/>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E12B0E10-F43D-C351-32AD-AF7EA51D1CBF}"/>
                          </a:ext>
                        </a:extLst>
                      </p:cNvPr>
                      <p:cNvSpPr/>
                      <p:nvPr/>
                    </p:nvSpPr>
                    <p:spPr>
                      <a:xfrm rot="1980000">
                        <a:off x="17751822" y="10629413"/>
                        <a:ext cx="934352" cy="468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a:extLst>
                          <a:ext uri="{FF2B5EF4-FFF2-40B4-BE49-F238E27FC236}">
                            <a16:creationId xmlns:a16="http://schemas.microsoft.com/office/drawing/2014/main" id="{06B91408-518A-C76A-291B-C838F2D1E9A6}"/>
                          </a:ext>
                        </a:extLst>
                      </p:cNvPr>
                      <p:cNvSpPr/>
                      <p:nvPr/>
                    </p:nvSpPr>
                    <p:spPr>
                      <a:xfrm rot="1980000">
                        <a:off x="18117467" y="9916524"/>
                        <a:ext cx="413516" cy="612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リーフォーム: 図形 214">
                        <a:extLst>
                          <a:ext uri="{FF2B5EF4-FFF2-40B4-BE49-F238E27FC236}">
                            <a16:creationId xmlns:a16="http://schemas.microsoft.com/office/drawing/2014/main" id="{2BE165CF-5F91-A3C1-9AA0-0F6D6772FA29}"/>
                          </a:ext>
                        </a:extLst>
                      </p:cNvPr>
                      <p:cNvSpPr/>
                      <p:nvPr/>
                    </p:nvSpPr>
                    <p:spPr>
                      <a:xfrm>
                        <a:off x="17713650" y="12211707"/>
                        <a:ext cx="458496" cy="573391"/>
                      </a:xfrm>
                      <a:custGeom>
                        <a:avLst/>
                        <a:gdLst>
                          <a:gd name="connsiteX0" fmla="*/ 0 w 412376"/>
                          <a:gd name="connsiteY0" fmla="*/ 50528 h 482464"/>
                          <a:gd name="connsiteX1" fmla="*/ 60308 w 412376"/>
                          <a:gd name="connsiteY1" fmla="*/ 145065 h 482464"/>
                          <a:gd name="connsiteX2" fmla="*/ 60308 w 412376"/>
                          <a:gd name="connsiteY2" fmla="*/ 176034 h 482464"/>
                          <a:gd name="connsiteX3" fmla="*/ 105946 w 412376"/>
                          <a:gd name="connsiteY3" fmla="*/ 211893 h 482464"/>
                          <a:gd name="connsiteX4" fmla="*/ 130396 w 412376"/>
                          <a:gd name="connsiteY4" fmla="*/ 215153 h 482464"/>
                          <a:gd name="connsiteX5" fmla="*/ 146695 w 412376"/>
                          <a:gd name="connsiteY5" fmla="*/ 291760 h 482464"/>
                          <a:gd name="connsiteX6" fmla="*/ 132025 w 412376"/>
                          <a:gd name="connsiteY6" fmla="*/ 298280 h 482464"/>
                          <a:gd name="connsiteX7" fmla="*/ 101057 w 412376"/>
                          <a:gd name="connsiteY7" fmla="*/ 397707 h 482464"/>
                          <a:gd name="connsiteX8" fmla="*/ 120616 w 412376"/>
                          <a:gd name="connsiteY8" fmla="*/ 422156 h 482464"/>
                          <a:gd name="connsiteX9" fmla="*/ 115726 w 412376"/>
                          <a:gd name="connsiteY9" fmla="*/ 477574 h 482464"/>
                          <a:gd name="connsiteX10" fmla="*/ 202113 w 412376"/>
                          <a:gd name="connsiteY10" fmla="*/ 482464 h 482464"/>
                          <a:gd name="connsiteX11" fmla="*/ 202113 w 412376"/>
                          <a:gd name="connsiteY11" fmla="*/ 446605 h 482464"/>
                          <a:gd name="connsiteX12" fmla="*/ 234712 w 412376"/>
                          <a:gd name="connsiteY12" fmla="*/ 407486 h 482464"/>
                          <a:gd name="connsiteX13" fmla="*/ 264051 w 412376"/>
                          <a:gd name="connsiteY13" fmla="*/ 415636 h 482464"/>
                          <a:gd name="connsiteX14" fmla="*/ 290130 w 412376"/>
                          <a:gd name="connsiteY14" fmla="*/ 366738 h 482464"/>
                          <a:gd name="connsiteX15" fmla="*/ 311320 w 412376"/>
                          <a:gd name="connsiteY15" fmla="*/ 378147 h 482464"/>
                          <a:gd name="connsiteX16" fmla="*/ 365108 w 412376"/>
                          <a:gd name="connsiteY16" fmla="*/ 348808 h 482464"/>
                          <a:gd name="connsiteX17" fmla="*/ 366738 w 412376"/>
                          <a:gd name="connsiteY17" fmla="*/ 332509 h 482464"/>
                          <a:gd name="connsiteX18" fmla="*/ 409116 w 412376"/>
                          <a:gd name="connsiteY18" fmla="*/ 308059 h 482464"/>
                          <a:gd name="connsiteX19" fmla="*/ 412376 w 412376"/>
                          <a:gd name="connsiteY19" fmla="*/ 184184 h 482464"/>
                          <a:gd name="connsiteX20" fmla="*/ 399337 w 412376"/>
                          <a:gd name="connsiteY20" fmla="*/ 184184 h 482464"/>
                          <a:gd name="connsiteX21" fmla="*/ 340659 w 412376"/>
                          <a:gd name="connsiteY21" fmla="*/ 158104 h 482464"/>
                          <a:gd name="connsiteX22" fmla="*/ 340659 w 412376"/>
                          <a:gd name="connsiteY22" fmla="*/ 133655 h 482464"/>
                          <a:gd name="connsiteX23" fmla="*/ 252642 w 412376"/>
                          <a:gd name="connsiteY23" fmla="*/ 89647 h 482464"/>
                          <a:gd name="connsiteX24" fmla="*/ 229822 w 412376"/>
                          <a:gd name="connsiteY24" fmla="*/ 97796 h 482464"/>
                          <a:gd name="connsiteX25" fmla="*/ 166254 w 412376"/>
                          <a:gd name="connsiteY25" fmla="*/ 84757 h 482464"/>
                          <a:gd name="connsiteX26" fmla="*/ 167884 w 412376"/>
                          <a:gd name="connsiteY26" fmla="*/ 0 h 482464"/>
                          <a:gd name="connsiteX27" fmla="*/ 0 w 412376"/>
                          <a:gd name="connsiteY27" fmla="*/ 50528 h 482464"/>
                          <a:gd name="connsiteX0" fmla="*/ 659 w 413035"/>
                          <a:gd name="connsiteY0" fmla="*/ 62321 h 494257"/>
                          <a:gd name="connsiteX1" fmla="*/ 60967 w 413035"/>
                          <a:gd name="connsiteY1" fmla="*/ 156858 h 494257"/>
                          <a:gd name="connsiteX2" fmla="*/ 60967 w 413035"/>
                          <a:gd name="connsiteY2" fmla="*/ 187827 h 494257"/>
                          <a:gd name="connsiteX3" fmla="*/ 106605 w 413035"/>
                          <a:gd name="connsiteY3" fmla="*/ 223686 h 494257"/>
                          <a:gd name="connsiteX4" fmla="*/ 131055 w 413035"/>
                          <a:gd name="connsiteY4" fmla="*/ 226946 h 494257"/>
                          <a:gd name="connsiteX5" fmla="*/ 147354 w 413035"/>
                          <a:gd name="connsiteY5" fmla="*/ 303553 h 494257"/>
                          <a:gd name="connsiteX6" fmla="*/ 132684 w 413035"/>
                          <a:gd name="connsiteY6" fmla="*/ 310073 h 494257"/>
                          <a:gd name="connsiteX7" fmla="*/ 101716 w 413035"/>
                          <a:gd name="connsiteY7" fmla="*/ 409500 h 494257"/>
                          <a:gd name="connsiteX8" fmla="*/ 121275 w 413035"/>
                          <a:gd name="connsiteY8" fmla="*/ 433949 h 494257"/>
                          <a:gd name="connsiteX9" fmla="*/ 116385 w 413035"/>
                          <a:gd name="connsiteY9" fmla="*/ 489367 h 494257"/>
                          <a:gd name="connsiteX10" fmla="*/ 202772 w 413035"/>
                          <a:gd name="connsiteY10" fmla="*/ 494257 h 494257"/>
                          <a:gd name="connsiteX11" fmla="*/ 202772 w 413035"/>
                          <a:gd name="connsiteY11" fmla="*/ 458398 h 494257"/>
                          <a:gd name="connsiteX12" fmla="*/ 235371 w 413035"/>
                          <a:gd name="connsiteY12" fmla="*/ 419279 h 494257"/>
                          <a:gd name="connsiteX13" fmla="*/ 264710 w 413035"/>
                          <a:gd name="connsiteY13" fmla="*/ 427429 h 494257"/>
                          <a:gd name="connsiteX14" fmla="*/ 290789 w 413035"/>
                          <a:gd name="connsiteY14" fmla="*/ 378531 h 494257"/>
                          <a:gd name="connsiteX15" fmla="*/ 311979 w 413035"/>
                          <a:gd name="connsiteY15" fmla="*/ 389940 h 494257"/>
                          <a:gd name="connsiteX16" fmla="*/ 365767 w 413035"/>
                          <a:gd name="connsiteY16" fmla="*/ 360601 h 494257"/>
                          <a:gd name="connsiteX17" fmla="*/ 367397 w 413035"/>
                          <a:gd name="connsiteY17" fmla="*/ 344302 h 494257"/>
                          <a:gd name="connsiteX18" fmla="*/ 409775 w 413035"/>
                          <a:gd name="connsiteY18" fmla="*/ 319852 h 494257"/>
                          <a:gd name="connsiteX19" fmla="*/ 413035 w 413035"/>
                          <a:gd name="connsiteY19" fmla="*/ 195977 h 494257"/>
                          <a:gd name="connsiteX20" fmla="*/ 399996 w 413035"/>
                          <a:gd name="connsiteY20" fmla="*/ 195977 h 494257"/>
                          <a:gd name="connsiteX21" fmla="*/ 341318 w 413035"/>
                          <a:gd name="connsiteY21" fmla="*/ 169897 h 494257"/>
                          <a:gd name="connsiteX22" fmla="*/ 341318 w 413035"/>
                          <a:gd name="connsiteY22" fmla="*/ 145448 h 494257"/>
                          <a:gd name="connsiteX23" fmla="*/ 253301 w 413035"/>
                          <a:gd name="connsiteY23" fmla="*/ 101440 h 494257"/>
                          <a:gd name="connsiteX24" fmla="*/ 230481 w 413035"/>
                          <a:gd name="connsiteY24" fmla="*/ 109589 h 494257"/>
                          <a:gd name="connsiteX25" fmla="*/ 166913 w 413035"/>
                          <a:gd name="connsiteY25" fmla="*/ 96550 h 494257"/>
                          <a:gd name="connsiteX26" fmla="*/ 168543 w 413035"/>
                          <a:gd name="connsiteY26" fmla="*/ 11793 h 494257"/>
                          <a:gd name="connsiteX27" fmla="*/ 659 w 413035"/>
                          <a:gd name="connsiteY27" fmla="*/ 62321 h 494257"/>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1268 w 412985"/>
                          <a:gd name="connsiteY21" fmla="*/ 21174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1268 w 412985"/>
                          <a:gd name="connsiteY21" fmla="*/ 21174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1268 w 412985"/>
                          <a:gd name="connsiteY21" fmla="*/ 21174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1268 w 412985"/>
                          <a:gd name="connsiteY21" fmla="*/ 21174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1268 w 412985"/>
                          <a:gd name="connsiteY21" fmla="*/ 21174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30156 w 412985"/>
                          <a:gd name="connsiteY21" fmla="*/ 24349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30156 w 412985"/>
                          <a:gd name="connsiteY21" fmla="*/ 243494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4444 w 412985"/>
                          <a:gd name="connsiteY21" fmla="*/ 226032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12985"/>
                          <a:gd name="connsiteY0" fmla="*/ 104168 h 536104"/>
                          <a:gd name="connsiteX1" fmla="*/ 60917 w 412985"/>
                          <a:gd name="connsiteY1" fmla="*/ 198705 h 536104"/>
                          <a:gd name="connsiteX2" fmla="*/ 60917 w 412985"/>
                          <a:gd name="connsiteY2" fmla="*/ 229674 h 536104"/>
                          <a:gd name="connsiteX3" fmla="*/ 106555 w 412985"/>
                          <a:gd name="connsiteY3" fmla="*/ 265533 h 536104"/>
                          <a:gd name="connsiteX4" fmla="*/ 131005 w 412985"/>
                          <a:gd name="connsiteY4" fmla="*/ 268793 h 536104"/>
                          <a:gd name="connsiteX5" fmla="*/ 147304 w 412985"/>
                          <a:gd name="connsiteY5" fmla="*/ 345400 h 536104"/>
                          <a:gd name="connsiteX6" fmla="*/ 132634 w 412985"/>
                          <a:gd name="connsiteY6" fmla="*/ 351920 h 536104"/>
                          <a:gd name="connsiteX7" fmla="*/ 101666 w 412985"/>
                          <a:gd name="connsiteY7" fmla="*/ 451347 h 536104"/>
                          <a:gd name="connsiteX8" fmla="*/ 121225 w 412985"/>
                          <a:gd name="connsiteY8" fmla="*/ 475796 h 536104"/>
                          <a:gd name="connsiteX9" fmla="*/ 116335 w 412985"/>
                          <a:gd name="connsiteY9" fmla="*/ 531214 h 536104"/>
                          <a:gd name="connsiteX10" fmla="*/ 202722 w 412985"/>
                          <a:gd name="connsiteY10" fmla="*/ 536104 h 536104"/>
                          <a:gd name="connsiteX11" fmla="*/ 202722 w 412985"/>
                          <a:gd name="connsiteY11" fmla="*/ 500245 h 536104"/>
                          <a:gd name="connsiteX12" fmla="*/ 235321 w 412985"/>
                          <a:gd name="connsiteY12" fmla="*/ 461126 h 536104"/>
                          <a:gd name="connsiteX13" fmla="*/ 264660 w 412985"/>
                          <a:gd name="connsiteY13" fmla="*/ 469276 h 536104"/>
                          <a:gd name="connsiteX14" fmla="*/ 290739 w 412985"/>
                          <a:gd name="connsiteY14" fmla="*/ 420378 h 536104"/>
                          <a:gd name="connsiteX15" fmla="*/ 311929 w 412985"/>
                          <a:gd name="connsiteY15" fmla="*/ 431787 h 536104"/>
                          <a:gd name="connsiteX16" fmla="*/ 365717 w 412985"/>
                          <a:gd name="connsiteY16" fmla="*/ 402448 h 536104"/>
                          <a:gd name="connsiteX17" fmla="*/ 367347 w 412985"/>
                          <a:gd name="connsiteY17" fmla="*/ 386149 h 536104"/>
                          <a:gd name="connsiteX18" fmla="*/ 409725 w 412985"/>
                          <a:gd name="connsiteY18" fmla="*/ 361699 h 536104"/>
                          <a:gd name="connsiteX19" fmla="*/ 412985 w 412985"/>
                          <a:gd name="connsiteY19" fmla="*/ 237824 h 536104"/>
                          <a:gd name="connsiteX20" fmla="*/ 399946 w 412985"/>
                          <a:gd name="connsiteY20" fmla="*/ 237824 h 536104"/>
                          <a:gd name="connsiteX21" fmla="*/ 344444 w 412985"/>
                          <a:gd name="connsiteY21" fmla="*/ 226032 h 536104"/>
                          <a:gd name="connsiteX22" fmla="*/ 341268 w 412985"/>
                          <a:gd name="connsiteY22" fmla="*/ 187295 h 536104"/>
                          <a:gd name="connsiteX23" fmla="*/ 253251 w 412985"/>
                          <a:gd name="connsiteY23" fmla="*/ 143287 h 536104"/>
                          <a:gd name="connsiteX24" fmla="*/ 230431 w 412985"/>
                          <a:gd name="connsiteY24" fmla="*/ 151436 h 536104"/>
                          <a:gd name="connsiteX25" fmla="*/ 166863 w 412985"/>
                          <a:gd name="connsiteY25" fmla="*/ 138397 h 536104"/>
                          <a:gd name="connsiteX26" fmla="*/ 168493 w 412985"/>
                          <a:gd name="connsiteY26" fmla="*/ 53640 h 536104"/>
                          <a:gd name="connsiteX27" fmla="*/ 609 w 412985"/>
                          <a:gd name="connsiteY27" fmla="*/ 104168 h 536104"/>
                          <a:gd name="connsiteX0" fmla="*/ 609 w 441544"/>
                          <a:gd name="connsiteY0" fmla="*/ 104168 h 536104"/>
                          <a:gd name="connsiteX1" fmla="*/ 60917 w 441544"/>
                          <a:gd name="connsiteY1" fmla="*/ 198705 h 536104"/>
                          <a:gd name="connsiteX2" fmla="*/ 60917 w 441544"/>
                          <a:gd name="connsiteY2" fmla="*/ 229674 h 536104"/>
                          <a:gd name="connsiteX3" fmla="*/ 106555 w 441544"/>
                          <a:gd name="connsiteY3" fmla="*/ 265533 h 536104"/>
                          <a:gd name="connsiteX4" fmla="*/ 131005 w 441544"/>
                          <a:gd name="connsiteY4" fmla="*/ 268793 h 536104"/>
                          <a:gd name="connsiteX5" fmla="*/ 147304 w 441544"/>
                          <a:gd name="connsiteY5" fmla="*/ 345400 h 536104"/>
                          <a:gd name="connsiteX6" fmla="*/ 132634 w 441544"/>
                          <a:gd name="connsiteY6" fmla="*/ 351920 h 536104"/>
                          <a:gd name="connsiteX7" fmla="*/ 101666 w 441544"/>
                          <a:gd name="connsiteY7" fmla="*/ 451347 h 536104"/>
                          <a:gd name="connsiteX8" fmla="*/ 121225 w 441544"/>
                          <a:gd name="connsiteY8" fmla="*/ 475796 h 536104"/>
                          <a:gd name="connsiteX9" fmla="*/ 116335 w 441544"/>
                          <a:gd name="connsiteY9" fmla="*/ 531214 h 536104"/>
                          <a:gd name="connsiteX10" fmla="*/ 202722 w 441544"/>
                          <a:gd name="connsiteY10" fmla="*/ 536104 h 536104"/>
                          <a:gd name="connsiteX11" fmla="*/ 202722 w 441544"/>
                          <a:gd name="connsiteY11" fmla="*/ 500245 h 536104"/>
                          <a:gd name="connsiteX12" fmla="*/ 235321 w 441544"/>
                          <a:gd name="connsiteY12" fmla="*/ 461126 h 536104"/>
                          <a:gd name="connsiteX13" fmla="*/ 264660 w 441544"/>
                          <a:gd name="connsiteY13" fmla="*/ 469276 h 536104"/>
                          <a:gd name="connsiteX14" fmla="*/ 290739 w 441544"/>
                          <a:gd name="connsiteY14" fmla="*/ 420378 h 536104"/>
                          <a:gd name="connsiteX15" fmla="*/ 311929 w 441544"/>
                          <a:gd name="connsiteY15" fmla="*/ 431787 h 536104"/>
                          <a:gd name="connsiteX16" fmla="*/ 365717 w 441544"/>
                          <a:gd name="connsiteY16" fmla="*/ 402448 h 536104"/>
                          <a:gd name="connsiteX17" fmla="*/ 367347 w 441544"/>
                          <a:gd name="connsiteY17" fmla="*/ 386149 h 536104"/>
                          <a:gd name="connsiteX18" fmla="*/ 409725 w 441544"/>
                          <a:gd name="connsiteY18" fmla="*/ 361699 h 536104"/>
                          <a:gd name="connsiteX19" fmla="*/ 412985 w 441544"/>
                          <a:gd name="connsiteY19" fmla="*/ 237824 h 536104"/>
                          <a:gd name="connsiteX20" fmla="*/ 399946 w 441544"/>
                          <a:gd name="connsiteY20" fmla="*/ 237824 h 536104"/>
                          <a:gd name="connsiteX21" fmla="*/ 344444 w 441544"/>
                          <a:gd name="connsiteY21" fmla="*/ 226032 h 536104"/>
                          <a:gd name="connsiteX22" fmla="*/ 341268 w 441544"/>
                          <a:gd name="connsiteY22" fmla="*/ 187295 h 536104"/>
                          <a:gd name="connsiteX23" fmla="*/ 253251 w 441544"/>
                          <a:gd name="connsiteY23" fmla="*/ 143287 h 536104"/>
                          <a:gd name="connsiteX24" fmla="*/ 230431 w 441544"/>
                          <a:gd name="connsiteY24" fmla="*/ 151436 h 536104"/>
                          <a:gd name="connsiteX25" fmla="*/ 166863 w 441544"/>
                          <a:gd name="connsiteY25" fmla="*/ 138397 h 536104"/>
                          <a:gd name="connsiteX26" fmla="*/ 168493 w 441544"/>
                          <a:gd name="connsiteY26" fmla="*/ 53640 h 536104"/>
                          <a:gd name="connsiteX27" fmla="*/ 609 w 441544"/>
                          <a:gd name="connsiteY27" fmla="*/ 104168 h 536104"/>
                          <a:gd name="connsiteX0" fmla="*/ 609 w 458496"/>
                          <a:gd name="connsiteY0" fmla="*/ 104168 h 536104"/>
                          <a:gd name="connsiteX1" fmla="*/ 60917 w 458496"/>
                          <a:gd name="connsiteY1" fmla="*/ 198705 h 536104"/>
                          <a:gd name="connsiteX2" fmla="*/ 60917 w 458496"/>
                          <a:gd name="connsiteY2" fmla="*/ 229674 h 536104"/>
                          <a:gd name="connsiteX3" fmla="*/ 106555 w 458496"/>
                          <a:gd name="connsiteY3" fmla="*/ 265533 h 536104"/>
                          <a:gd name="connsiteX4" fmla="*/ 131005 w 458496"/>
                          <a:gd name="connsiteY4" fmla="*/ 268793 h 536104"/>
                          <a:gd name="connsiteX5" fmla="*/ 147304 w 458496"/>
                          <a:gd name="connsiteY5" fmla="*/ 345400 h 536104"/>
                          <a:gd name="connsiteX6" fmla="*/ 132634 w 458496"/>
                          <a:gd name="connsiteY6" fmla="*/ 351920 h 536104"/>
                          <a:gd name="connsiteX7" fmla="*/ 101666 w 458496"/>
                          <a:gd name="connsiteY7" fmla="*/ 451347 h 536104"/>
                          <a:gd name="connsiteX8" fmla="*/ 121225 w 458496"/>
                          <a:gd name="connsiteY8" fmla="*/ 475796 h 536104"/>
                          <a:gd name="connsiteX9" fmla="*/ 116335 w 458496"/>
                          <a:gd name="connsiteY9" fmla="*/ 531214 h 536104"/>
                          <a:gd name="connsiteX10" fmla="*/ 202722 w 458496"/>
                          <a:gd name="connsiteY10" fmla="*/ 536104 h 536104"/>
                          <a:gd name="connsiteX11" fmla="*/ 202722 w 458496"/>
                          <a:gd name="connsiteY11" fmla="*/ 500245 h 536104"/>
                          <a:gd name="connsiteX12" fmla="*/ 235321 w 458496"/>
                          <a:gd name="connsiteY12" fmla="*/ 461126 h 536104"/>
                          <a:gd name="connsiteX13" fmla="*/ 264660 w 458496"/>
                          <a:gd name="connsiteY13" fmla="*/ 469276 h 536104"/>
                          <a:gd name="connsiteX14" fmla="*/ 290739 w 458496"/>
                          <a:gd name="connsiteY14" fmla="*/ 420378 h 536104"/>
                          <a:gd name="connsiteX15" fmla="*/ 311929 w 458496"/>
                          <a:gd name="connsiteY15" fmla="*/ 431787 h 536104"/>
                          <a:gd name="connsiteX16" fmla="*/ 365717 w 458496"/>
                          <a:gd name="connsiteY16" fmla="*/ 402448 h 536104"/>
                          <a:gd name="connsiteX17" fmla="*/ 367347 w 458496"/>
                          <a:gd name="connsiteY17" fmla="*/ 386149 h 536104"/>
                          <a:gd name="connsiteX18" fmla="*/ 409725 w 458496"/>
                          <a:gd name="connsiteY18" fmla="*/ 361699 h 536104"/>
                          <a:gd name="connsiteX19" fmla="*/ 412985 w 458496"/>
                          <a:gd name="connsiteY19" fmla="*/ 237824 h 536104"/>
                          <a:gd name="connsiteX20" fmla="*/ 399946 w 458496"/>
                          <a:gd name="connsiteY20" fmla="*/ 237824 h 536104"/>
                          <a:gd name="connsiteX21" fmla="*/ 344444 w 458496"/>
                          <a:gd name="connsiteY21" fmla="*/ 226032 h 536104"/>
                          <a:gd name="connsiteX22" fmla="*/ 341268 w 458496"/>
                          <a:gd name="connsiteY22" fmla="*/ 187295 h 536104"/>
                          <a:gd name="connsiteX23" fmla="*/ 253251 w 458496"/>
                          <a:gd name="connsiteY23" fmla="*/ 143287 h 536104"/>
                          <a:gd name="connsiteX24" fmla="*/ 230431 w 458496"/>
                          <a:gd name="connsiteY24" fmla="*/ 151436 h 536104"/>
                          <a:gd name="connsiteX25" fmla="*/ 166863 w 458496"/>
                          <a:gd name="connsiteY25" fmla="*/ 138397 h 536104"/>
                          <a:gd name="connsiteX26" fmla="*/ 168493 w 458496"/>
                          <a:gd name="connsiteY26" fmla="*/ 53640 h 536104"/>
                          <a:gd name="connsiteX27" fmla="*/ 609 w 458496"/>
                          <a:gd name="connsiteY27" fmla="*/ 104168 h 536104"/>
                          <a:gd name="connsiteX0" fmla="*/ 609 w 458496"/>
                          <a:gd name="connsiteY0" fmla="*/ 104168 h 536104"/>
                          <a:gd name="connsiteX1" fmla="*/ 60917 w 458496"/>
                          <a:gd name="connsiteY1" fmla="*/ 198705 h 536104"/>
                          <a:gd name="connsiteX2" fmla="*/ 60917 w 458496"/>
                          <a:gd name="connsiteY2" fmla="*/ 229674 h 536104"/>
                          <a:gd name="connsiteX3" fmla="*/ 106555 w 458496"/>
                          <a:gd name="connsiteY3" fmla="*/ 265533 h 536104"/>
                          <a:gd name="connsiteX4" fmla="*/ 131005 w 458496"/>
                          <a:gd name="connsiteY4" fmla="*/ 268793 h 536104"/>
                          <a:gd name="connsiteX5" fmla="*/ 147304 w 458496"/>
                          <a:gd name="connsiteY5" fmla="*/ 345400 h 536104"/>
                          <a:gd name="connsiteX6" fmla="*/ 132634 w 458496"/>
                          <a:gd name="connsiteY6" fmla="*/ 351920 h 536104"/>
                          <a:gd name="connsiteX7" fmla="*/ 101666 w 458496"/>
                          <a:gd name="connsiteY7" fmla="*/ 451347 h 536104"/>
                          <a:gd name="connsiteX8" fmla="*/ 121225 w 458496"/>
                          <a:gd name="connsiteY8" fmla="*/ 475796 h 536104"/>
                          <a:gd name="connsiteX9" fmla="*/ 116335 w 458496"/>
                          <a:gd name="connsiteY9" fmla="*/ 531214 h 536104"/>
                          <a:gd name="connsiteX10" fmla="*/ 202722 w 458496"/>
                          <a:gd name="connsiteY10" fmla="*/ 536104 h 536104"/>
                          <a:gd name="connsiteX11" fmla="*/ 202722 w 458496"/>
                          <a:gd name="connsiteY11" fmla="*/ 500245 h 536104"/>
                          <a:gd name="connsiteX12" fmla="*/ 235321 w 458496"/>
                          <a:gd name="connsiteY12" fmla="*/ 461126 h 536104"/>
                          <a:gd name="connsiteX13" fmla="*/ 264660 w 458496"/>
                          <a:gd name="connsiteY13" fmla="*/ 469276 h 536104"/>
                          <a:gd name="connsiteX14" fmla="*/ 290739 w 458496"/>
                          <a:gd name="connsiteY14" fmla="*/ 420378 h 536104"/>
                          <a:gd name="connsiteX15" fmla="*/ 311929 w 458496"/>
                          <a:gd name="connsiteY15" fmla="*/ 431787 h 536104"/>
                          <a:gd name="connsiteX16" fmla="*/ 365717 w 458496"/>
                          <a:gd name="connsiteY16" fmla="*/ 402448 h 536104"/>
                          <a:gd name="connsiteX17" fmla="*/ 367347 w 458496"/>
                          <a:gd name="connsiteY17" fmla="*/ 386149 h 536104"/>
                          <a:gd name="connsiteX18" fmla="*/ 409725 w 458496"/>
                          <a:gd name="connsiteY18" fmla="*/ 361699 h 536104"/>
                          <a:gd name="connsiteX19" fmla="*/ 412985 w 458496"/>
                          <a:gd name="connsiteY19" fmla="*/ 237824 h 536104"/>
                          <a:gd name="connsiteX20" fmla="*/ 399946 w 458496"/>
                          <a:gd name="connsiteY20" fmla="*/ 237824 h 536104"/>
                          <a:gd name="connsiteX21" fmla="*/ 344444 w 458496"/>
                          <a:gd name="connsiteY21" fmla="*/ 226032 h 536104"/>
                          <a:gd name="connsiteX22" fmla="*/ 341268 w 458496"/>
                          <a:gd name="connsiteY22" fmla="*/ 187295 h 536104"/>
                          <a:gd name="connsiteX23" fmla="*/ 253251 w 458496"/>
                          <a:gd name="connsiteY23" fmla="*/ 143287 h 536104"/>
                          <a:gd name="connsiteX24" fmla="*/ 230431 w 458496"/>
                          <a:gd name="connsiteY24" fmla="*/ 151436 h 536104"/>
                          <a:gd name="connsiteX25" fmla="*/ 166863 w 458496"/>
                          <a:gd name="connsiteY25" fmla="*/ 138397 h 536104"/>
                          <a:gd name="connsiteX26" fmla="*/ 168493 w 458496"/>
                          <a:gd name="connsiteY26" fmla="*/ 53640 h 536104"/>
                          <a:gd name="connsiteX27" fmla="*/ 609 w 458496"/>
                          <a:gd name="connsiteY27" fmla="*/ 104168 h 536104"/>
                          <a:gd name="connsiteX0" fmla="*/ 609 w 458496"/>
                          <a:gd name="connsiteY0" fmla="*/ 104168 h 536104"/>
                          <a:gd name="connsiteX1" fmla="*/ 60917 w 458496"/>
                          <a:gd name="connsiteY1" fmla="*/ 198705 h 536104"/>
                          <a:gd name="connsiteX2" fmla="*/ 60917 w 458496"/>
                          <a:gd name="connsiteY2" fmla="*/ 229674 h 536104"/>
                          <a:gd name="connsiteX3" fmla="*/ 106555 w 458496"/>
                          <a:gd name="connsiteY3" fmla="*/ 265533 h 536104"/>
                          <a:gd name="connsiteX4" fmla="*/ 131005 w 458496"/>
                          <a:gd name="connsiteY4" fmla="*/ 268793 h 536104"/>
                          <a:gd name="connsiteX5" fmla="*/ 147304 w 458496"/>
                          <a:gd name="connsiteY5" fmla="*/ 345400 h 536104"/>
                          <a:gd name="connsiteX6" fmla="*/ 132634 w 458496"/>
                          <a:gd name="connsiteY6" fmla="*/ 351920 h 536104"/>
                          <a:gd name="connsiteX7" fmla="*/ 101666 w 458496"/>
                          <a:gd name="connsiteY7" fmla="*/ 451347 h 536104"/>
                          <a:gd name="connsiteX8" fmla="*/ 121225 w 458496"/>
                          <a:gd name="connsiteY8" fmla="*/ 475796 h 536104"/>
                          <a:gd name="connsiteX9" fmla="*/ 116335 w 458496"/>
                          <a:gd name="connsiteY9" fmla="*/ 531214 h 536104"/>
                          <a:gd name="connsiteX10" fmla="*/ 202722 w 458496"/>
                          <a:gd name="connsiteY10" fmla="*/ 536104 h 536104"/>
                          <a:gd name="connsiteX11" fmla="*/ 202722 w 458496"/>
                          <a:gd name="connsiteY11" fmla="*/ 500245 h 536104"/>
                          <a:gd name="connsiteX12" fmla="*/ 235321 w 458496"/>
                          <a:gd name="connsiteY12" fmla="*/ 461126 h 536104"/>
                          <a:gd name="connsiteX13" fmla="*/ 264660 w 458496"/>
                          <a:gd name="connsiteY13" fmla="*/ 469276 h 536104"/>
                          <a:gd name="connsiteX14" fmla="*/ 290739 w 458496"/>
                          <a:gd name="connsiteY14" fmla="*/ 420378 h 536104"/>
                          <a:gd name="connsiteX15" fmla="*/ 311929 w 458496"/>
                          <a:gd name="connsiteY15" fmla="*/ 431787 h 536104"/>
                          <a:gd name="connsiteX16" fmla="*/ 365717 w 458496"/>
                          <a:gd name="connsiteY16" fmla="*/ 402448 h 536104"/>
                          <a:gd name="connsiteX17" fmla="*/ 367347 w 458496"/>
                          <a:gd name="connsiteY17" fmla="*/ 386149 h 536104"/>
                          <a:gd name="connsiteX18" fmla="*/ 409725 w 458496"/>
                          <a:gd name="connsiteY18" fmla="*/ 361699 h 536104"/>
                          <a:gd name="connsiteX19" fmla="*/ 412985 w 458496"/>
                          <a:gd name="connsiteY19" fmla="*/ 237824 h 536104"/>
                          <a:gd name="connsiteX20" fmla="*/ 399946 w 458496"/>
                          <a:gd name="connsiteY20" fmla="*/ 237824 h 536104"/>
                          <a:gd name="connsiteX21" fmla="*/ 344444 w 458496"/>
                          <a:gd name="connsiteY21" fmla="*/ 226032 h 536104"/>
                          <a:gd name="connsiteX22" fmla="*/ 341268 w 458496"/>
                          <a:gd name="connsiteY22" fmla="*/ 187295 h 536104"/>
                          <a:gd name="connsiteX23" fmla="*/ 253251 w 458496"/>
                          <a:gd name="connsiteY23" fmla="*/ 143287 h 536104"/>
                          <a:gd name="connsiteX24" fmla="*/ 230431 w 458496"/>
                          <a:gd name="connsiteY24" fmla="*/ 151436 h 536104"/>
                          <a:gd name="connsiteX25" fmla="*/ 166863 w 458496"/>
                          <a:gd name="connsiteY25" fmla="*/ 138397 h 536104"/>
                          <a:gd name="connsiteX26" fmla="*/ 168493 w 458496"/>
                          <a:gd name="connsiteY26" fmla="*/ 53640 h 536104"/>
                          <a:gd name="connsiteX27" fmla="*/ 609 w 458496"/>
                          <a:gd name="connsiteY27" fmla="*/ 104168 h 536104"/>
                          <a:gd name="connsiteX0" fmla="*/ 609 w 458496"/>
                          <a:gd name="connsiteY0" fmla="*/ 104168 h 536104"/>
                          <a:gd name="connsiteX1" fmla="*/ 60917 w 458496"/>
                          <a:gd name="connsiteY1" fmla="*/ 198705 h 536104"/>
                          <a:gd name="connsiteX2" fmla="*/ 60917 w 458496"/>
                          <a:gd name="connsiteY2" fmla="*/ 229674 h 536104"/>
                          <a:gd name="connsiteX3" fmla="*/ 106555 w 458496"/>
                          <a:gd name="connsiteY3" fmla="*/ 265533 h 536104"/>
                          <a:gd name="connsiteX4" fmla="*/ 131005 w 458496"/>
                          <a:gd name="connsiteY4" fmla="*/ 268793 h 536104"/>
                          <a:gd name="connsiteX5" fmla="*/ 147304 w 458496"/>
                          <a:gd name="connsiteY5" fmla="*/ 345400 h 536104"/>
                          <a:gd name="connsiteX6" fmla="*/ 132634 w 458496"/>
                          <a:gd name="connsiteY6" fmla="*/ 351920 h 536104"/>
                          <a:gd name="connsiteX7" fmla="*/ 101666 w 458496"/>
                          <a:gd name="connsiteY7" fmla="*/ 451347 h 536104"/>
                          <a:gd name="connsiteX8" fmla="*/ 121225 w 458496"/>
                          <a:gd name="connsiteY8" fmla="*/ 475796 h 536104"/>
                          <a:gd name="connsiteX9" fmla="*/ 116335 w 458496"/>
                          <a:gd name="connsiteY9" fmla="*/ 531214 h 536104"/>
                          <a:gd name="connsiteX10" fmla="*/ 202722 w 458496"/>
                          <a:gd name="connsiteY10" fmla="*/ 536104 h 536104"/>
                          <a:gd name="connsiteX11" fmla="*/ 202722 w 458496"/>
                          <a:gd name="connsiteY11" fmla="*/ 500245 h 536104"/>
                          <a:gd name="connsiteX12" fmla="*/ 235321 w 458496"/>
                          <a:gd name="connsiteY12" fmla="*/ 461126 h 536104"/>
                          <a:gd name="connsiteX13" fmla="*/ 264660 w 458496"/>
                          <a:gd name="connsiteY13" fmla="*/ 469276 h 536104"/>
                          <a:gd name="connsiteX14" fmla="*/ 290739 w 458496"/>
                          <a:gd name="connsiteY14" fmla="*/ 420378 h 536104"/>
                          <a:gd name="connsiteX15" fmla="*/ 311929 w 458496"/>
                          <a:gd name="connsiteY15" fmla="*/ 431787 h 536104"/>
                          <a:gd name="connsiteX16" fmla="*/ 365717 w 458496"/>
                          <a:gd name="connsiteY16" fmla="*/ 402448 h 536104"/>
                          <a:gd name="connsiteX17" fmla="*/ 367347 w 458496"/>
                          <a:gd name="connsiteY17" fmla="*/ 386149 h 536104"/>
                          <a:gd name="connsiteX18" fmla="*/ 409725 w 458496"/>
                          <a:gd name="connsiteY18" fmla="*/ 361699 h 536104"/>
                          <a:gd name="connsiteX19" fmla="*/ 412985 w 458496"/>
                          <a:gd name="connsiteY19" fmla="*/ 237824 h 536104"/>
                          <a:gd name="connsiteX20" fmla="*/ 399946 w 458496"/>
                          <a:gd name="connsiteY20" fmla="*/ 237824 h 536104"/>
                          <a:gd name="connsiteX21" fmla="*/ 344444 w 458496"/>
                          <a:gd name="connsiteY21" fmla="*/ 226032 h 536104"/>
                          <a:gd name="connsiteX22" fmla="*/ 341268 w 458496"/>
                          <a:gd name="connsiteY22" fmla="*/ 187295 h 536104"/>
                          <a:gd name="connsiteX23" fmla="*/ 253251 w 458496"/>
                          <a:gd name="connsiteY23" fmla="*/ 143287 h 536104"/>
                          <a:gd name="connsiteX24" fmla="*/ 230431 w 458496"/>
                          <a:gd name="connsiteY24" fmla="*/ 151436 h 536104"/>
                          <a:gd name="connsiteX25" fmla="*/ 166863 w 458496"/>
                          <a:gd name="connsiteY25" fmla="*/ 138397 h 536104"/>
                          <a:gd name="connsiteX26" fmla="*/ 168493 w 458496"/>
                          <a:gd name="connsiteY26" fmla="*/ 53640 h 536104"/>
                          <a:gd name="connsiteX27" fmla="*/ 609 w 458496"/>
                          <a:gd name="connsiteY27" fmla="*/ 104168 h 536104"/>
                          <a:gd name="connsiteX0" fmla="*/ 609 w 458496"/>
                          <a:gd name="connsiteY0" fmla="*/ 104168 h 536104"/>
                          <a:gd name="connsiteX1" fmla="*/ 60917 w 458496"/>
                          <a:gd name="connsiteY1" fmla="*/ 198705 h 536104"/>
                          <a:gd name="connsiteX2" fmla="*/ 60917 w 458496"/>
                          <a:gd name="connsiteY2" fmla="*/ 229674 h 536104"/>
                          <a:gd name="connsiteX3" fmla="*/ 106555 w 458496"/>
                          <a:gd name="connsiteY3" fmla="*/ 265533 h 536104"/>
                          <a:gd name="connsiteX4" fmla="*/ 131005 w 458496"/>
                          <a:gd name="connsiteY4" fmla="*/ 268793 h 536104"/>
                          <a:gd name="connsiteX5" fmla="*/ 147304 w 458496"/>
                          <a:gd name="connsiteY5" fmla="*/ 345400 h 536104"/>
                          <a:gd name="connsiteX6" fmla="*/ 132634 w 458496"/>
                          <a:gd name="connsiteY6" fmla="*/ 351920 h 536104"/>
                          <a:gd name="connsiteX7" fmla="*/ 101666 w 458496"/>
                          <a:gd name="connsiteY7" fmla="*/ 451347 h 536104"/>
                          <a:gd name="connsiteX8" fmla="*/ 121225 w 458496"/>
                          <a:gd name="connsiteY8" fmla="*/ 475796 h 536104"/>
                          <a:gd name="connsiteX9" fmla="*/ 116335 w 458496"/>
                          <a:gd name="connsiteY9" fmla="*/ 531214 h 536104"/>
                          <a:gd name="connsiteX10" fmla="*/ 202722 w 458496"/>
                          <a:gd name="connsiteY10" fmla="*/ 536104 h 536104"/>
                          <a:gd name="connsiteX11" fmla="*/ 202722 w 458496"/>
                          <a:gd name="connsiteY11" fmla="*/ 500245 h 536104"/>
                          <a:gd name="connsiteX12" fmla="*/ 235321 w 458496"/>
                          <a:gd name="connsiteY12" fmla="*/ 461126 h 536104"/>
                          <a:gd name="connsiteX13" fmla="*/ 264660 w 458496"/>
                          <a:gd name="connsiteY13" fmla="*/ 469276 h 536104"/>
                          <a:gd name="connsiteX14" fmla="*/ 290739 w 458496"/>
                          <a:gd name="connsiteY14" fmla="*/ 420378 h 536104"/>
                          <a:gd name="connsiteX15" fmla="*/ 311929 w 458496"/>
                          <a:gd name="connsiteY15" fmla="*/ 431787 h 536104"/>
                          <a:gd name="connsiteX16" fmla="*/ 365717 w 458496"/>
                          <a:gd name="connsiteY16" fmla="*/ 402448 h 536104"/>
                          <a:gd name="connsiteX17" fmla="*/ 367347 w 458496"/>
                          <a:gd name="connsiteY17" fmla="*/ 386149 h 536104"/>
                          <a:gd name="connsiteX18" fmla="*/ 409725 w 458496"/>
                          <a:gd name="connsiteY18" fmla="*/ 361699 h 536104"/>
                          <a:gd name="connsiteX19" fmla="*/ 412985 w 458496"/>
                          <a:gd name="connsiteY19" fmla="*/ 237824 h 536104"/>
                          <a:gd name="connsiteX20" fmla="*/ 399946 w 458496"/>
                          <a:gd name="connsiteY20" fmla="*/ 237824 h 536104"/>
                          <a:gd name="connsiteX21" fmla="*/ 344444 w 458496"/>
                          <a:gd name="connsiteY21" fmla="*/ 226032 h 536104"/>
                          <a:gd name="connsiteX22" fmla="*/ 341268 w 458496"/>
                          <a:gd name="connsiteY22" fmla="*/ 187295 h 536104"/>
                          <a:gd name="connsiteX23" fmla="*/ 253251 w 458496"/>
                          <a:gd name="connsiteY23" fmla="*/ 143287 h 536104"/>
                          <a:gd name="connsiteX24" fmla="*/ 230431 w 458496"/>
                          <a:gd name="connsiteY24" fmla="*/ 151436 h 536104"/>
                          <a:gd name="connsiteX25" fmla="*/ 166863 w 458496"/>
                          <a:gd name="connsiteY25" fmla="*/ 138397 h 536104"/>
                          <a:gd name="connsiteX26" fmla="*/ 168493 w 458496"/>
                          <a:gd name="connsiteY26" fmla="*/ 53640 h 536104"/>
                          <a:gd name="connsiteX27" fmla="*/ 609 w 458496"/>
                          <a:gd name="connsiteY27" fmla="*/ 104168 h 536104"/>
                          <a:gd name="connsiteX0" fmla="*/ 609 w 458496"/>
                          <a:gd name="connsiteY0" fmla="*/ 104168 h 561317"/>
                          <a:gd name="connsiteX1" fmla="*/ 60917 w 458496"/>
                          <a:gd name="connsiteY1" fmla="*/ 198705 h 561317"/>
                          <a:gd name="connsiteX2" fmla="*/ 60917 w 458496"/>
                          <a:gd name="connsiteY2" fmla="*/ 229674 h 561317"/>
                          <a:gd name="connsiteX3" fmla="*/ 106555 w 458496"/>
                          <a:gd name="connsiteY3" fmla="*/ 265533 h 561317"/>
                          <a:gd name="connsiteX4" fmla="*/ 131005 w 458496"/>
                          <a:gd name="connsiteY4" fmla="*/ 268793 h 561317"/>
                          <a:gd name="connsiteX5" fmla="*/ 147304 w 458496"/>
                          <a:gd name="connsiteY5" fmla="*/ 345400 h 561317"/>
                          <a:gd name="connsiteX6" fmla="*/ 132634 w 458496"/>
                          <a:gd name="connsiteY6" fmla="*/ 351920 h 561317"/>
                          <a:gd name="connsiteX7" fmla="*/ 101666 w 458496"/>
                          <a:gd name="connsiteY7" fmla="*/ 451347 h 561317"/>
                          <a:gd name="connsiteX8" fmla="*/ 121225 w 458496"/>
                          <a:gd name="connsiteY8" fmla="*/ 475796 h 561317"/>
                          <a:gd name="connsiteX9" fmla="*/ 116335 w 458496"/>
                          <a:gd name="connsiteY9" fmla="*/ 531214 h 561317"/>
                          <a:gd name="connsiteX10" fmla="*/ 202722 w 458496"/>
                          <a:gd name="connsiteY10" fmla="*/ 536104 h 561317"/>
                          <a:gd name="connsiteX11" fmla="*/ 202722 w 458496"/>
                          <a:gd name="connsiteY11" fmla="*/ 500245 h 561317"/>
                          <a:gd name="connsiteX12" fmla="*/ 235321 w 458496"/>
                          <a:gd name="connsiteY12" fmla="*/ 461126 h 561317"/>
                          <a:gd name="connsiteX13" fmla="*/ 264660 w 458496"/>
                          <a:gd name="connsiteY13" fmla="*/ 469276 h 561317"/>
                          <a:gd name="connsiteX14" fmla="*/ 290739 w 458496"/>
                          <a:gd name="connsiteY14" fmla="*/ 420378 h 561317"/>
                          <a:gd name="connsiteX15" fmla="*/ 311929 w 458496"/>
                          <a:gd name="connsiteY15" fmla="*/ 431787 h 561317"/>
                          <a:gd name="connsiteX16" fmla="*/ 365717 w 458496"/>
                          <a:gd name="connsiteY16" fmla="*/ 402448 h 561317"/>
                          <a:gd name="connsiteX17" fmla="*/ 367347 w 458496"/>
                          <a:gd name="connsiteY17" fmla="*/ 386149 h 561317"/>
                          <a:gd name="connsiteX18" fmla="*/ 409725 w 458496"/>
                          <a:gd name="connsiteY18" fmla="*/ 361699 h 561317"/>
                          <a:gd name="connsiteX19" fmla="*/ 412985 w 458496"/>
                          <a:gd name="connsiteY19" fmla="*/ 237824 h 561317"/>
                          <a:gd name="connsiteX20" fmla="*/ 399946 w 458496"/>
                          <a:gd name="connsiteY20" fmla="*/ 237824 h 561317"/>
                          <a:gd name="connsiteX21" fmla="*/ 344444 w 458496"/>
                          <a:gd name="connsiteY21" fmla="*/ 226032 h 561317"/>
                          <a:gd name="connsiteX22" fmla="*/ 341268 w 458496"/>
                          <a:gd name="connsiteY22" fmla="*/ 187295 h 561317"/>
                          <a:gd name="connsiteX23" fmla="*/ 253251 w 458496"/>
                          <a:gd name="connsiteY23" fmla="*/ 143287 h 561317"/>
                          <a:gd name="connsiteX24" fmla="*/ 230431 w 458496"/>
                          <a:gd name="connsiteY24" fmla="*/ 151436 h 561317"/>
                          <a:gd name="connsiteX25" fmla="*/ 166863 w 458496"/>
                          <a:gd name="connsiteY25" fmla="*/ 138397 h 561317"/>
                          <a:gd name="connsiteX26" fmla="*/ 168493 w 458496"/>
                          <a:gd name="connsiteY26" fmla="*/ 53640 h 561317"/>
                          <a:gd name="connsiteX27" fmla="*/ 609 w 458496"/>
                          <a:gd name="connsiteY27" fmla="*/ 104168 h 561317"/>
                          <a:gd name="connsiteX0" fmla="*/ 609 w 458496"/>
                          <a:gd name="connsiteY0" fmla="*/ 104168 h 574457"/>
                          <a:gd name="connsiteX1" fmla="*/ 60917 w 458496"/>
                          <a:gd name="connsiteY1" fmla="*/ 198705 h 574457"/>
                          <a:gd name="connsiteX2" fmla="*/ 60917 w 458496"/>
                          <a:gd name="connsiteY2" fmla="*/ 229674 h 574457"/>
                          <a:gd name="connsiteX3" fmla="*/ 106555 w 458496"/>
                          <a:gd name="connsiteY3" fmla="*/ 265533 h 574457"/>
                          <a:gd name="connsiteX4" fmla="*/ 131005 w 458496"/>
                          <a:gd name="connsiteY4" fmla="*/ 268793 h 574457"/>
                          <a:gd name="connsiteX5" fmla="*/ 147304 w 458496"/>
                          <a:gd name="connsiteY5" fmla="*/ 345400 h 574457"/>
                          <a:gd name="connsiteX6" fmla="*/ 132634 w 458496"/>
                          <a:gd name="connsiteY6" fmla="*/ 351920 h 574457"/>
                          <a:gd name="connsiteX7" fmla="*/ 101666 w 458496"/>
                          <a:gd name="connsiteY7" fmla="*/ 451347 h 574457"/>
                          <a:gd name="connsiteX8" fmla="*/ 121225 w 458496"/>
                          <a:gd name="connsiteY8" fmla="*/ 475796 h 574457"/>
                          <a:gd name="connsiteX9" fmla="*/ 116335 w 458496"/>
                          <a:gd name="connsiteY9" fmla="*/ 531214 h 574457"/>
                          <a:gd name="connsiteX10" fmla="*/ 202722 w 458496"/>
                          <a:gd name="connsiteY10" fmla="*/ 536104 h 574457"/>
                          <a:gd name="connsiteX11" fmla="*/ 202722 w 458496"/>
                          <a:gd name="connsiteY11" fmla="*/ 500245 h 574457"/>
                          <a:gd name="connsiteX12" fmla="*/ 235321 w 458496"/>
                          <a:gd name="connsiteY12" fmla="*/ 461126 h 574457"/>
                          <a:gd name="connsiteX13" fmla="*/ 264660 w 458496"/>
                          <a:gd name="connsiteY13" fmla="*/ 469276 h 574457"/>
                          <a:gd name="connsiteX14" fmla="*/ 290739 w 458496"/>
                          <a:gd name="connsiteY14" fmla="*/ 420378 h 574457"/>
                          <a:gd name="connsiteX15" fmla="*/ 311929 w 458496"/>
                          <a:gd name="connsiteY15" fmla="*/ 431787 h 574457"/>
                          <a:gd name="connsiteX16" fmla="*/ 365717 w 458496"/>
                          <a:gd name="connsiteY16" fmla="*/ 402448 h 574457"/>
                          <a:gd name="connsiteX17" fmla="*/ 367347 w 458496"/>
                          <a:gd name="connsiteY17" fmla="*/ 386149 h 574457"/>
                          <a:gd name="connsiteX18" fmla="*/ 409725 w 458496"/>
                          <a:gd name="connsiteY18" fmla="*/ 361699 h 574457"/>
                          <a:gd name="connsiteX19" fmla="*/ 412985 w 458496"/>
                          <a:gd name="connsiteY19" fmla="*/ 237824 h 574457"/>
                          <a:gd name="connsiteX20" fmla="*/ 399946 w 458496"/>
                          <a:gd name="connsiteY20" fmla="*/ 237824 h 574457"/>
                          <a:gd name="connsiteX21" fmla="*/ 344444 w 458496"/>
                          <a:gd name="connsiteY21" fmla="*/ 226032 h 574457"/>
                          <a:gd name="connsiteX22" fmla="*/ 341268 w 458496"/>
                          <a:gd name="connsiteY22" fmla="*/ 187295 h 574457"/>
                          <a:gd name="connsiteX23" fmla="*/ 253251 w 458496"/>
                          <a:gd name="connsiteY23" fmla="*/ 143287 h 574457"/>
                          <a:gd name="connsiteX24" fmla="*/ 230431 w 458496"/>
                          <a:gd name="connsiteY24" fmla="*/ 151436 h 574457"/>
                          <a:gd name="connsiteX25" fmla="*/ 166863 w 458496"/>
                          <a:gd name="connsiteY25" fmla="*/ 138397 h 574457"/>
                          <a:gd name="connsiteX26" fmla="*/ 168493 w 458496"/>
                          <a:gd name="connsiteY26" fmla="*/ 53640 h 574457"/>
                          <a:gd name="connsiteX27" fmla="*/ 609 w 458496"/>
                          <a:gd name="connsiteY27" fmla="*/ 104168 h 574457"/>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 name="connsiteX0" fmla="*/ 609 w 458496"/>
                          <a:gd name="connsiteY0" fmla="*/ 104168 h 573391"/>
                          <a:gd name="connsiteX1" fmla="*/ 60917 w 458496"/>
                          <a:gd name="connsiteY1" fmla="*/ 198705 h 573391"/>
                          <a:gd name="connsiteX2" fmla="*/ 60917 w 458496"/>
                          <a:gd name="connsiteY2" fmla="*/ 229674 h 573391"/>
                          <a:gd name="connsiteX3" fmla="*/ 106555 w 458496"/>
                          <a:gd name="connsiteY3" fmla="*/ 265533 h 573391"/>
                          <a:gd name="connsiteX4" fmla="*/ 131005 w 458496"/>
                          <a:gd name="connsiteY4" fmla="*/ 268793 h 573391"/>
                          <a:gd name="connsiteX5" fmla="*/ 147304 w 458496"/>
                          <a:gd name="connsiteY5" fmla="*/ 345400 h 573391"/>
                          <a:gd name="connsiteX6" fmla="*/ 132634 w 458496"/>
                          <a:gd name="connsiteY6" fmla="*/ 351920 h 573391"/>
                          <a:gd name="connsiteX7" fmla="*/ 101666 w 458496"/>
                          <a:gd name="connsiteY7" fmla="*/ 451347 h 573391"/>
                          <a:gd name="connsiteX8" fmla="*/ 121225 w 458496"/>
                          <a:gd name="connsiteY8" fmla="*/ 475796 h 573391"/>
                          <a:gd name="connsiteX9" fmla="*/ 116335 w 458496"/>
                          <a:gd name="connsiteY9" fmla="*/ 531214 h 573391"/>
                          <a:gd name="connsiteX10" fmla="*/ 202722 w 458496"/>
                          <a:gd name="connsiteY10" fmla="*/ 536104 h 573391"/>
                          <a:gd name="connsiteX11" fmla="*/ 202722 w 458496"/>
                          <a:gd name="connsiteY11" fmla="*/ 500245 h 573391"/>
                          <a:gd name="connsiteX12" fmla="*/ 235321 w 458496"/>
                          <a:gd name="connsiteY12" fmla="*/ 461126 h 573391"/>
                          <a:gd name="connsiteX13" fmla="*/ 264660 w 458496"/>
                          <a:gd name="connsiteY13" fmla="*/ 469276 h 573391"/>
                          <a:gd name="connsiteX14" fmla="*/ 290739 w 458496"/>
                          <a:gd name="connsiteY14" fmla="*/ 420378 h 573391"/>
                          <a:gd name="connsiteX15" fmla="*/ 311929 w 458496"/>
                          <a:gd name="connsiteY15" fmla="*/ 431787 h 573391"/>
                          <a:gd name="connsiteX16" fmla="*/ 365717 w 458496"/>
                          <a:gd name="connsiteY16" fmla="*/ 402448 h 573391"/>
                          <a:gd name="connsiteX17" fmla="*/ 367347 w 458496"/>
                          <a:gd name="connsiteY17" fmla="*/ 386149 h 573391"/>
                          <a:gd name="connsiteX18" fmla="*/ 409725 w 458496"/>
                          <a:gd name="connsiteY18" fmla="*/ 361699 h 573391"/>
                          <a:gd name="connsiteX19" fmla="*/ 412985 w 458496"/>
                          <a:gd name="connsiteY19" fmla="*/ 237824 h 573391"/>
                          <a:gd name="connsiteX20" fmla="*/ 399946 w 458496"/>
                          <a:gd name="connsiteY20" fmla="*/ 237824 h 573391"/>
                          <a:gd name="connsiteX21" fmla="*/ 344444 w 458496"/>
                          <a:gd name="connsiteY21" fmla="*/ 226032 h 573391"/>
                          <a:gd name="connsiteX22" fmla="*/ 341268 w 458496"/>
                          <a:gd name="connsiteY22" fmla="*/ 187295 h 573391"/>
                          <a:gd name="connsiteX23" fmla="*/ 253251 w 458496"/>
                          <a:gd name="connsiteY23" fmla="*/ 143287 h 573391"/>
                          <a:gd name="connsiteX24" fmla="*/ 230431 w 458496"/>
                          <a:gd name="connsiteY24" fmla="*/ 151436 h 573391"/>
                          <a:gd name="connsiteX25" fmla="*/ 166863 w 458496"/>
                          <a:gd name="connsiteY25" fmla="*/ 138397 h 573391"/>
                          <a:gd name="connsiteX26" fmla="*/ 168493 w 458496"/>
                          <a:gd name="connsiteY26" fmla="*/ 53640 h 573391"/>
                          <a:gd name="connsiteX27" fmla="*/ 609 w 458496"/>
                          <a:gd name="connsiteY27" fmla="*/ 104168 h 5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8496" h="573391">
                            <a:moveTo>
                              <a:pt x="609" y="104168"/>
                            </a:moveTo>
                            <a:cubicBezTo>
                              <a:pt x="17537" y="151555"/>
                              <a:pt x="69389" y="160843"/>
                              <a:pt x="60917" y="198705"/>
                            </a:cubicBezTo>
                            <a:lnTo>
                              <a:pt x="60917" y="229674"/>
                            </a:lnTo>
                            <a:cubicBezTo>
                              <a:pt x="68192" y="257502"/>
                              <a:pt x="78642" y="271043"/>
                              <a:pt x="106555" y="265533"/>
                            </a:cubicBezTo>
                            <a:lnTo>
                              <a:pt x="131005" y="268793"/>
                            </a:lnTo>
                            <a:cubicBezTo>
                              <a:pt x="165013" y="281629"/>
                              <a:pt x="195846" y="318277"/>
                              <a:pt x="147304" y="345400"/>
                            </a:cubicBezTo>
                            <a:lnTo>
                              <a:pt x="132634" y="351920"/>
                            </a:lnTo>
                            <a:cubicBezTo>
                              <a:pt x="98499" y="370775"/>
                              <a:pt x="54839" y="400742"/>
                              <a:pt x="101666" y="451347"/>
                            </a:cubicBezTo>
                            <a:lnTo>
                              <a:pt x="121225" y="475796"/>
                            </a:lnTo>
                            <a:lnTo>
                              <a:pt x="116335" y="531214"/>
                            </a:lnTo>
                            <a:cubicBezTo>
                              <a:pt x="126080" y="577294"/>
                              <a:pt x="185038" y="594799"/>
                              <a:pt x="202722" y="536104"/>
                            </a:cubicBezTo>
                            <a:lnTo>
                              <a:pt x="202722" y="500245"/>
                            </a:lnTo>
                            <a:lnTo>
                              <a:pt x="235321" y="461126"/>
                            </a:lnTo>
                            <a:lnTo>
                              <a:pt x="264660" y="469276"/>
                            </a:lnTo>
                            <a:cubicBezTo>
                              <a:pt x="274940" y="435514"/>
                              <a:pt x="282046" y="436677"/>
                              <a:pt x="290739" y="420378"/>
                            </a:cubicBezTo>
                            <a:lnTo>
                              <a:pt x="311929" y="431787"/>
                            </a:lnTo>
                            <a:cubicBezTo>
                              <a:pt x="331445" y="436294"/>
                              <a:pt x="366838" y="437628"/>
                              <a:pt x="365717" y="402448"/>
                            </a:cubicBezTo>
                            <a:lnTo>
                              <a:pt x="367347" y="386149"/>
                            </a:lnTo>
                            <a:cubicBezTo>
                              <a:pt x="381473" y="377999"/>
                              <a:pt x="378136" y="357149"/>
                              <a:pt x="409725" y="361699"/>
                            </a:cubicBezTo>
                            <a:cubicBezTo>
                              <a:pt x="469549" y="339457"/>
                              <a:pt x="478573" y="279116"/>
                              <a:pt x="412985" y="237824"/>
                            </a:cubicBezTo>
                            <a:lnTo>
                              <a:pt x="399946" y="237824"/>
                            </a:lnTo>
                            <a:cubicBezTo>
                              <a:pt x="376683" y="255589"/>
                              <a:pt x="361357" y="232079"/>
                              <a:pt x="344444" y="226032"/>
                            </a:cubicBezTo>
                            <a:lnTo>
                              <a:pt x="341268" y="187295"/>
                            </a:lnTo>
                            <a:cubicBezTo>
                              <a:pt x="345267" y="153576"/>
                              <a:pt x="314340" y="102393"/>
                              <a:pt x="253251" y="143287"/>
                            </a:cubicBezTo>
                            <a:lnTo>
                              <a:pt x="230431" y="151436"/>
                            </a:lnTo>
                            <a:cubicBezTo>
                              <a:pt x="196542" y="182015"/>
                              <a:pt x="176940" y="179255"/>
                              <a:pt x="166863" y="138397"/>
                            </a:cubicBezTo>
                            <a:cubicBezTo>
                              <a:pt x="167406" y="110145"/>
                              <a:pt x="167950" y="81892"/>
                              <a:pt x="168493" y="53640"/>
                            </a:cubicBezTo>
                            <a:cubicBezTo>
                              <a:pt x="123644" y="-35880"/>
                              <a:pt x="-10105" y="-9512"/>
                              <a:pt x="609" y="104168"/>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6" name="グループ化 215">
                        <a:extLst>
                          <a:ext uri="{FF2B5EF4-FFF2-40B4-BE49-F238E27FC236}">
                            <a16:creationId xmlns:a16="http://schemas.microsoft.com/office/drawing/2014/main" id="{1D44C6DF-6135-1502-5D52-C74D4CA4DDEA}"/>
                          </a:ext>
                        </a:extLst>
                      </p:cNvPr>
                      <p:cNvGrpSpPr>
                        <a:grpSpLocks noChangeAspect="1"/>
                      </p:cNvGrpSpPr>
                      <p:nvPr/>
                    </p:nvGrpSpPr>
                    <p:grpSpPr>
                      <a:xfrm>
                        <a:off x="17616488" y="11288811"/>
                        <a:ext cx="1067797" cy="1030857"/>
                        <a:chOff x="17616488" y="11288811"/>
                        <a:chExt cx="1067797" cy="1030857"/>
                      </a:xfrm>
                    </p:grpSpPr>
                    <p:sp>
                      <p:nvSpPr>
                        <p:cNvPr id="244" name="正方形/長方形 243">
                          <a:extLst>
                            <a:ext uri="{FF2B5EF4-FFF2-40B4-BE49-F238E27FC236}">
                              <a16:creationId xmlns:a16="http://schemas.microsoft.com/office/drawing/2014/main" id="{22C0D8C6-AAA9-0700-CD40-2759ECDBFB23}"/>
                            </a:ext>
                          </a:extLst>
                        </p:cNvPr>
                        <p:cNvSpPr/>
                        <p:nvPr/>
                      </p:nvSpPr>
                      <p:spPr>
                        <a:xfrm rot="2160000">
                          <a:off x="18224717" y="12234917"/>
                          <a:ext cx="216000" cy="84751"/>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楕円 244">
                          <a:extLst>
                            <a:ext uri="{FF2B5EF4-FFF2-40B4-BE49-F238E27FC236}">
                              <a16:creationId xmlns:a16="http://schemas.microsoft.com/office/drawing/2014/main" id="{5F3C008F-7BA5-755B-BBF5-8ED852C08556}"/>
                            </a:ext>
                          </a:extLst>
                        </p:cNvPr>
                        <p:cNvSpPr/>
                        <p:nvPr/>
                      </p:nvSpPr>
                      <p:spPr>
                        <a:xfrm>
                          <a:off x="18504285" y="11978399"/>
                          <a:ext cx="180000" cy="1800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a:extLst>
                            <a:ext uri="{FF2B5EF4-FFF2-40B4-BE49-F238E27FC236}">
                              <a16:creationId xmlns:a16="http://schemas.microsoft.com/office/drawing/2014/main" id="{521ACF61-1595-3D92-6F19-F04CC143AE23}"/>
                            </a:ext>
                          </a:extLst>
                        </p:cNvPr>
                        <p:cNvSpPr/>
                        <p:nvPr/>
                      </p:nvSpPr>
                      <p:spPr>
                        <a:xfrm rot="2100000">
                          <a:off x="17938851" y="11288811"/>
                          <a:ext cx="252000" cy="10442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フリーフォーム: 図形 246">
                          <a:extLst>
                            <a:ext uri="{FF2B5EF4-FFF2-40B4-BE49-F238E27FC236}">
                              <a16:creationId xmlns:a16="http://schemas.microsoft.com/office/drawing/2014/main" id="{BFFFBD3A-01E2-A578-D8E9-2E55B3D0D513}"/>
                            </a:ext>
                          </a:extLst>
                        </p:cNvPr>
                        <p:cNvSpPr/>
                        <p:nvPr/>
                      </p:nvSpPr>
                      <p:spPr>
                        <a:xfrm>
                          <a:off x="17616488" y="11657013"/>
                          <a:ext cx="244475" cy="227012"/>
                        </a:xfrm>
                        <a:custGeom>
                          <a:avLst/>
                          <a:gdLst>
                            <a:gd name="connsiteX0" fmla="*/ 68262 w 244475"/>
                            <a:gd name="connsiteY0" fmla="*/ 0 h 227012"/>
                            <a:gd name="connsiteX1" fmla="*/ 244475 w 244475"/>
                            <a:gd name="connsiteY1" fmla="*/ 80962 h 227012"/>
                            <a:gd name="connsiteX2" fmla="*/ 171450 w 244475"/>
                            <a:gd name="connsiteY2" fmla="*/ 227012 h 227012"/>
                            <a:gd name="connsiteX3" fmla="*/ 0 w 244475"/>
                            <a:gd name="connsiteY3" fmla="*/ 165100 h 227012"/>
                            <a:gd name="connsiteX4" fmla="*/ 23812 w 244475"/>
                            <a:gd name="connsiteY4" fmla="*/ 112712 h 227012"/>
                            <a:gd name="connsiteX5" fmla="*/ 6350 w 244475"/>
                            <a:gd name="connsiteY5" fmla="*/ 100012 h 227012"/>
                            <a:gd name="connsiteX6" fmla="*/ 38100 w 244475"/>
                            <a:gd name="connsiteY6" fmla="*/ 47625 h 227012"/>
                            <a:gd name="connsiteX7" fmla="*/ 44450 w 244475"/>
                            <a:gd name="connsiteY7" fmla="*/ 58737 h 227012"/>
                            <a:gd name="connsiteX8" fmla="*/ 68262 w 244475"/>
                            <a:gd name="connsiteY8" fmla="*/ 0 h 2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475" h="227012">
                              <a:moveTo>
                                <a:pt x="68262" y="0"/>
                              </a:moveTo>
                              <a:lnTo>
                                <a:pt x="244475" y="80962"/>
                              </a:lnTo>
                              <a:lnTo>
                                <a:pt x="171450" y="227012"/>
                              </a:lnTo>
                              <a:lnTo>
                                <a:pt x="0" y="165100"/>
                              </a:lnTo>
                              <a:lnTo>
                                <a:pt x="23812" y="112712"/>
                              </a:lnTo>
                              <a:lnTo>
                                <a:pt x="6350" y="100012"/>
                              </a:lnTo>
                              <a:lnTo>
                                <a:pt x="38100" y="47625"/>
                              </a:lnTo>
                              <a:lnTo>
                                <a:pt x="44450" y="58737"/>
                              </a:lnTo>
                              <a:lnTo>
                                <a:pt x="6826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フリーフォーム: 図形 247">
                          <a:extLst>
                            <a:ext uri="{FF2B5EF4-FFF2-40B4-BE49-F238E27FC236}">
                              <a16:creationId xmlns:a16="http://schemas.microsoft.com/office/drawing/2014/main" id="{810275DE-146D-F75C-EBB0-11ECE50AB976}"/>
                            </a:ext>
                          </a:extLst>
                        </p:cNvPr>
                        <p:cNvSpPr/>
                        <p:nvPr/>
                      </p:nvSpPr>
                      <p:spPr>
                        <a:xfrm>
                          <a:off x="18408650" y="11641138"/>
                          <a:ext cx="268288" cy="319087"/>
                        </a:xfrm>
                        <a:custGeom>
                          <a:avLst/>
                          <a:gdLst>
                            <a:gd name="connsiteX0" fmla="*/ 158750 w 268288"/>
                            <a:gd name="connsiteY0" fmla="*/ 0 h 319087"/>
                            <a:gd name="connsiteX1" fmla="*/ 268288 w 268288"/>
                            <a:gd name="connsiteY1" fmla="*/ 257175 h 319087"/>
                            <a:gd name="connsiteX2" fmla="*/ 119063 w 268288"/>
                            <a:gd name="connsiteY2" fmla="*/ 319087 h 319087"/>
                            <a:gd name="connsiteX3" fmla="*/ 55563 w 268288"/>
                            <a:gd name="connsiteY3" fmla="*/ 182562 h 319087"/>
                            <a:gd name="connsiteX4" fmla="*/ 26988 w 268288"/>
                            <a:gd name="connsiteY4" fmla="*/ 173037 h 319087"/>
                            <a:gd name="connsiteX5" fmla="*/ 6350 w 268288"/>
                            <a:gd name="connsiteY5" fmla="*/ 130175 h 319087"/>
                            <a:gd name="connsiteX6" fmla="*/ 19050 w 268288"/>
                            <a:gd name="connsiteY6" fmla="*/ 114300 h 319087"/>
                            <a:gd name="connsiteX7" fmla="*/ 0 w 268288"/>
                            <a:gd name="connsiteY7" fmla="*/ 61912 h 319087"/>
                            <a:gd name="connsiteX8" fmla="*/ 158750 w 268288"/>
                            <a:gd name="connsiteY8" fmla="*/ 0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88" h="319087">
                              <a:moveTo>
                                <a:pt x="158750" y="0"/>
                              </a:moveTo>
                              <a:lnTo>
                                <a:pt x="268288" y="257175"/>
                              </a:lnTo>
                              <a:lnTo>
                                <a:pt x="119063" y="319087"/>
                              </a:lnTo>
                              <a:lnTo>
                                <a:pt x="55563" y="182562"/>
                              </a:lnTo>
                              <a:lnTo>
                                <a:pt x="26988" y="173037"/>
                              </a:lnTo>
                              <a:lnTo>
                                <a:pt x="6350" y="130175"/>
                              </a:lnTo>
                              <a:lnTo>
                                <a:pt x="19050" y="114300"/>
                              </a:lnTo>
                              <a:lnTo>
                                <a:pt x="0" y="61912"/>
                              </a:lnTo>
                              <a:lnTo>
                                <a:pt x="15875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フリーフォーム: 図形 248">
                          <a:extLst>
                            <a:ext uri="{FF2B5EF4-FFF2-40B4-BE49-F238E27FC236}">
                              <a16:creationId xmlns:a16="http://schemas.microsoft.com/office/drawing/2014/main" id="{8E14ADE5-7931-7982-BB45-91865CDC8C1C}"/>
                            </a:ext>
                          </a:extLst>
                        </p:cNvPr>
                        <p:cNvSpPr/>
                        <p:nvPr/>
                      </p:nvSpPr>
                      <p:spPr>
                        <a:xfrm>
                          <a:off x="18159413" y="11428413"/>
                          <a:ext cx="255587" cy="255587"/>
                        </a:xfrm>
                        <a:custGeom>
                          <a:avLst/>
                          <a:gdLst>
                            <a:gd name="connsiteX0" fmla="*/ 104775 w 255587"/>
                            <a:gd name="connsiteY0" fmla="*/ 0 h 255587"/>
                            <a:gd name="connsiteX1" fmla="*/ 255587 w 255587"/>
                            <a:gd name="connsiteY1" fmla="*/ 103187 h 255587"/>
                            <a:gd name="connsiteX2" fmla="*/ 203200 w 255587"/>
                            <a:gd name="connsiteY2" fmla="*/ 187325 h 255587"/>
                            <a:gd name="connsiteX3" fmla="*/ 206375 w 255587"/>
                            <a:gd name="connsiteY3" fmla="*/ 192087 h 255587"/>
                            <a:gd name="connsiteX4" fmla="*/ 163512 w 255587"/>
                            <a:gd name="connsiteY4" fmla="*/ 255587 h 255587"/>
                            <a:gd name="connsiteX5" fmla="*/ 0 w 255587"/>
                            <a:gd name="connsiteY5" fmla="*/ 149225 h 255587"/>
                            <a:gd name="connsiteX6" fmla="*/ 104775 w 255587"/>
                            <a:gd name="connsiteY6" fmla="*/ 0 h 2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87" h="255587">
                              <a:moveTo>
                                <a:pt x="104775" y="0"/>
                              </a:moveTo>
                              <a:lnTo>
                                <a:pt x="255587" y="103187"/>
                              </a:lnTo>
                              <a:lnTo>
                                <a:pt x="203200" y="187325"/>
                              </a:lnTo>
                              <a:lnTo>
                                <a:pt x="206375" y="192087"/>
                              </a:lnTo>
                              <a:lnTo>
                                <a:pt x="163512" y="255587"/>
                              </a:lnTo>
                              <a:lnTo>
                                <a:pt x="0" y="149225"/>
                              </a:lnTo>
                              <a:lnTo>
                                <a:pt x="104775"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フリーフォーム: 図形 249">
                          <a:extLst>
                            <a:ext uri="{FF2B5EF4-FFF2-40B4-BE49-F238E27FC236}">
                              <a16:creationId xmlns:a16="http://schemas.microsoft.com/office/drawing/2014/main" id="{5055E9BA-F218-D5FF-0EA9-61DABD458267}"/>
                            </a:ext>
                          </a:extLst>
                        </p:cNvPr>
                        <p:cNvSpPr/>
                        <p:nvPr/>
                      </p:nvSpPr>
                      <p:spPr>
                        <a:xfrm>
                          <a:off x="17899063" y="11845391"/>
                          <a:ext cx="336466" cy="279933"/>
                        </a:xfrm>
                        <a:custGeom>
                          <a:avLst/>
                          <a:gdLst>
                            <a:gd name="connsiteX0" fmla="*/ 166687 w 311150"/>
                            <a:gd name="connsiteY0" fmla="*/ 201613 h 250825"/>
                            <a:gd name="connsiteX1" fmla="*/ 166687 w 311150"/>
                            <a:gd name="connsiteY1" fmla="*/ 201613 h 250825"/>
                            <a:gd name="connsiteX2" fmla="*/ 106362 w 311150"/>
                            <a:gd name="connsiteY2" fmla="*/ 250825 h 250825"/>
                            <a:gd name="connsiteX3" fmla="*/ 0 w 311150"/>
                            <a:gd name="connsiteY3" fmla="*/ 141288 h 250825"/>
                            <a:gd name="connsiteX4" fmla="*/ 44450 w 311150"/>
                            <a:gd name="connsiteY4" fmla="*/ 103188 h 250825"/>
                            <a:gd name="connsiteX5" fmla="*/ 77787 w 311150"/>
                            <a:gd name="connsiteY5" fmla="*/ 131763 h 250825"/>
                            <a:gd name="connsiteX6" fmla="*/ 100012 w 311150"/>
                            <a:gd name="connsiteY6" fmla="*/ 120650 h 250825"/>
                            <a:gd name="connsiteX7" fmla="*/ 288925 w 311150"/>
                            <a:gd name="connsiteY7" fmla="*/ 0 h 250825"/>
                            <a:gd name="connsiteX8" fmla="*/ 311150 w 311150"/>
                            <a:gd name="connsiteY8" fmla="*/ 25400 h 250825"/>
                            <a:gd name="connsiteX9" fmla="*/ 166687 w 311150"/>
                            <a:gd name="connsiteY9" fmla="*/ 201613 h 250825"/>
                            <a:gd name="connsiteX0" fmla="*/ 377824 w 377824"/>
                            <a:gd name="connsiteY0" fmla="*/ 233363 h 250825"/>
                            <a:gd name="connsiteX1" fmla="*/ 166687 w 377824"/>
                            <a:gd name="connsiteY1" fmla="*/ 201613 h 250825"/>
                            <a:gd name="connsiteX2" fmla="*/ 106362 w 377824"/>
                            <a:gd name="connsiteY2" fmla="*/ 250825 h 250825"/>
                            <a:gd name="connsiteX3" fmla="*/ 0 w 377824"/>
                            <a:gd name="connsiteY3" fmla="*/ 141288 h 250825"/>
                            <a:gd name="connsiteX4" fmla="*/ 44450 w 377824"/>
                            <a:gd name="connsiteY4" fmla="*/ 103188 h 250825"/>
                            <a:gd name="connsiteX5" fmla="*/ 77787 w 377824"/>
                            <a:gd name="connsiteY5" fmla="*/ 131763 h 250825"/>
                            <a:gd name="connsiteX6" fmla="*/ 100012 w 377824"/>
                            <a:gd name="connsiteY6" fmla="*/ 120650 h 250825"/>
                            <a:gd name="connsiteX7" fmla="*/ 288925 w 377824"/>
                            <a:gd name="connsiteY7" fmla="*/ 0 h 250825"/>
                            <a:gd name="connsiteX8" fmla="*/ 311150 w 377824"/>
                            <a:gd name="connsiteY8" fmla="*/ 25400 h 250825"/>
                            <a:gd name="connsiteX9" fmla="*/ 377824 w 377824"/>
                            <a:gd name="connsiteY9" fmla="*/ 233363 h 250825"/>
                            <a:gd name="connsiteX0" fmla="*/ 377824 w 377824"/>
                            <a:gd name="connsiteY0" fmla="*/ 233363 h 250825"/>
                            <a:gd name="connsiteX1" fmla="*/ 166687 w 377824"/>
                            <a:gd name="connsiteY1" fmla="*/ 201613 h 250825"/>
                            <a:gd name="connsiteX2" fmla="*/ 106362 w 377824"/>
                            <a:gd name="connsiteY2" fmla="*/ 250825 h 250825"/>
                            <a:gd name="connsiteX3" fmla="*/ 0 w 377824"/>
                            <a:gd name="connsiteY3" fmla="*/ 141288 h 250825"/>
                            <a:gd name="connsiteX4" fmla="*/ 44450 w 377824"/>
                            <a:gd name="connsiteY4" fmla="*/ 103188 h 250825"/>
                            <a:gd name="connsiteX5" fmla="*/ 77787 w 377824"/>
                            <a:gd name="connsiteY5" fmla="*/ 131763 h 250825"/>
                            <a:gd name="connsiteX6" fmla="*/ 100012 w 377824"/>
                            <a:gd name="connsiteY6" fmla="*/ 120650 h 250825"/>
                            <a:gd name="connsiteX7" fmla="*/ 288925 w 377824"/>
                            <a:gd name="connsiteY7" fmla="*/ 0 h 250825"/>
                            <a:gd name="connsiteX8" fmla="*/ 311150 w 377824"/>
                            <a:gd name="connsiteY8" fmla="*/ 25400 h 250825"/>
                            <a:gd name="connsiteX9" fmla="*/ 377824 w 377824"/>
                            <a:gd name="connsiteY9" fmla="*/ 233363 h 250825"/>
                            <a:gd name="connsiteX0" fmla="*/ 377824 w 377824"/>
                            <a:gd name="connsiteY0" fmla="*/ 233363 h 250825"/>
                            <a:gd name="connsiteX1" fmla="*/ 166687 w 377824"/>
                            <a:gd name="connsiteY1" fmla="*/ 201613 h 250825"/>
                            <a:gd name="connsiteX2" fmla="*/ 106362 w 377824"/>
                            <a:gd name="connsiteY2" fmla="*/ 250825 h 250825"/>
                            <a:gd name="connsiteX3" fmla="*/ 0 w 377824"/>
                            <a:gd name="connsiteY3" fmla="*/ 141288 h 250825"/>
                            <a:gd name="connsiteX4" fmla="*/ 44450 w 377824"/>
                            <a:gd name="connsiteY4" fmla="*/ 103188 h 250825"/>
                            <a:gd name="connsiteX5" fmla="*/ 77787 w 377824"/>
                            <a:gd name="connsiteY5" fmla="*/ 131763 h 250825"/>
                            <a:gd name="connsiteX6" fmla="*/ 100012 w 377824"/>
                            <a:gd name="connsiteY6" fmla="*/ 120650 h 250825"/>
                            <a:gd name="connsiteX7" fmla="*/ 288925 w 377824"/>
                            <a:gd name="connsiteY7" fmla="*/ 0 h 250825"/>
                            <a:gd name="connsiteX8" fmla="*/ 311150 w 377824"/>
                            <a:gd name="connsiteY8" fmla="*/ 25400 h 250825"/>
                            <a:gd name="connsiteX9" fmla="*/ 377824 w 377824"/>
                            <a:gd name="connsiteY9" fmla="*/ 233363 h 250825"/>
                            <a:gd name="connsiteX0" fmla="*/ 377824 w 377824"/>
                            <a:gd name="connsiteY0" fmla="*/ 233363 h 250825"/>
                            <a:gd name="connsiteX1" fmla="*/ 166687 w 377824"/>
                            <a:gd name="connsiteY1" fmla="*/ 201613 h 250825"/>
                            <a:gd name="connsiteX2" fmla="*/ 106362 w 377824"/>
                            <a:gd name="connsiteY2" fmla="*/ 250825 h 250825"/>
                            <a:gd name="connsiteX3" fmla="*/ 0 w 377824"/>
                            <a:gd name="connsiteY3" fmla="*/ 141288 h 250825"/>
                            <a:gd name="connsiteX4" fmla="*/ 44450 w 377824"/>
                            <a:gd name="connsiteY4" fmla="*/ 103188 h 250825"/>
                            <a:gd name="connsiteX5" fmla="*/ 77787 w 377824"/>
                            <a:gd name="connsiteY5" fmla="*/ 131763 h 250825"/>
                            <a:gd name="connsiteX6" fmla="*/ 100012 w 377824"/>
                            <a:gd name="connsiteY6" fmla="*/ 120650 h 250825"/>
                            <a:gd name="connsiteX7" fmla="*/ 288925 w 377824"/>
                            <a:gd name="connsiteY7" fmla="*/ 0 h 250825"/>
                            <a:gd name="connsiteX8" fmla="*/ 311150 w 377824"/>
                            <a:gd name="connsiteY8" fmla="*/ 25400 h 250825"/>
                            <a:gd name="connsiteX9" fmla="*/ 377824 w 377824"/>
                            <a:gd name="connsiteY9" fmla="*/ 233363 h 250825"/>
                            <a:gd name="connsiteX0" fmla="*/ 377824 w 377824"/>
                            <a:gd name="connsiteY0" fmla="*/ 233363 h 250825"/>
                            <a:gd name="connsiteX1" fmla="*/ 166687 w 377824"/>
                            <a:gd name="connsiteY1" fmla="*/ 201613 h 250825"/>
                            <a:gd name="connsiteX2" fmla="*/ 106362 w 377824"/>
                            <a:gd name="connsiteY2" fmla="*/ 250825 h 250825"/>
                            <a:gd name="connsiteX3" fmla="*/ 0 w 377824"/>
                            <a:gd name="connsiteY3" fmla="*/ 141288 h 250825"/>
                            <a:gd name="connsiteX4" fmla="*/ 44450 w 377824"/>
                            <a:gd name="connsiteY4" fmla="*/ 103188 h 250825"/>
                            <a:gd name="connsiteX5" fmla="*/ 77787 w 377824"/>
                            <a:gd name="connsiteY5" fmla="*/ 131763 h 250825"/>
                            <a:gd name="connsiteX6" fmla="*/ 100012 w 377824"/>
                            <a:gd name="connsiteY6" fmla="*/ 120650 h 250825"/>
                            <a:gd name="connsiteX7" fmla="*/ 288925 w 377824"/>
                            <a:gd name="connsiteY7" fmla="*/ 0 h 250825"/>
                            <a:gd name="connsiteX8" fmla="*/ 311150 w 377824"/>
                            <a:gd name="connsiteY8" fmla="*/ 25400 h 250825"/>
                            <a:gd name="connsiteX9" fmla="*/ 377824 w 377824"/>
                            <a:gd name="connsiteY9" fmla="*/ 233363 h 250825"/>
                            <a:gd name="connsiteX0" fmla="*/ 311150 w 311150"/>
                            <a:gd name="connsiteY0" fmla="*/ 25400 h 250825"/>
                            <a:gd name="connsiteX1" fmla="*/ 166687 w 311150"/>
                            <a:gd name="connsiteY1" fmla="*/ 201613 h 250825"/>
                            <a:gd name="connsiteX2" fmla="*/ 106362 w 311150"/>
                            <a:gd name="connsiteY2" fmla="*/ 250825 h 250825"/>
                            <a:gd name="connsiteX3" fmla="*/ 0 w 311150"/>
                            <a:gd name="connsiteY3" fmla="*/ 141288 h 250825"/>
                            <a:gd name="connsiteX4" fmla="*/ 44450 w 311150"/>
                            <a:gd name="connsiteY4" fmla="*/ 103188 h 250825"/>
                            <a:gd name="connsiteX5" fmla="*/ 77787 w 311150"/>
                            <a:gd name="connsiteY5" fmla="*/ 131763 h 250825"/>
                            <a:gd name="connsiteX6" fmla="*/ 100012 w 311150"/>
                            <a:gd name="connsiteY6" fmla="*/ 120650 h 250825"/>
                            <a:gd name="connsiteX7" fmla="*/ 288925 w 311150"/>
                            <a:gd name="connsiteY7" fmla="*/ 0 h 250825"/>
                            <a:gd name="connsiteX8" fmla="*/ 311150 w 311150"/>
                            <a:gd name="connsiteY8" fmla="*/ 25400 h 250825"/>
                            <a:gd name="connsiteX0" fmla="*/ 311150 w 311150"/>
                            <a:gd name="connsiteY0" fmla="*/ 25400 h 250825"/>
                            <a:gd name="connsiteX1" fmla="*/ 166687 w 311150"/>
                            <a:gd name="connsiteY1" fmla="*/ 201613 h 250825"/>
                            <a:gd name="connsiteX2" fmla="*/ 106362 w 311150"/>
                            <a:gd name="connsiteY2" fmla="*/ 250825 h 250825"/>
                            <a:gd name="connsiteX3" fmla="*/ 0 w 311150"/>
                            <a:gd name="connsiteY3" fmla="*/ 141288 h 250825"/>
                            <a:gd name="connsiteX4" fmla="*/ 44450 w 311150"/>
                            <a:gd name="connsiteY4" fmla="*/ 103188 h 250825"/>
                            <a:gd name="connsiteX5" fmla="*/ 77787 w 311150"/>
                            <a:gd name="connsiteY5" fmla="*/ 131763 h 250825"/>
                            <a:gd name="connsiteX6" fmla="*/ 100012 w 311150"/>
                            <a:gd name="connsiteY6" fmla="*/ 120650 h 250825"/>
                            <a:gd name="connsiteX7" fmla="*/ 288925 w 311150"/>
                            <a:gd name="connsiteY7" fmla="*/ 0 h 250825"/>
                            <a:gd name="connsiteX8" fmla="*/ 311150 w 311150"/>
                            <a:gd name="connsiteY8" fmla="*/ 25400 h 250825"/>
                            <a:gd name="connsiteX0" fmla="*/ 311150 w 336466"/>
                            <a:gd name="connsiteY0" fmla="*/ 25400 h 250825"/>
                            <a:gd name="connsiteX1" fmla="*/ 166687 w 336466"/>
                            <a:gd name="connsiteY1" fmla="*/ 201613 h 250825"/>
                            <a:gd name="connsiteX2" fmla="*/ 106362 w 336466"/>
                            <a:gd name="connsiteY2" fmla="*/ 250825 h 250825"/>
                            <a:gd name="connsiteX3" fmla="*/ 0 w 336466"/>
                            <a:gd name="connsiteY3" fmla="*/ 141288 h 250825"/>
                            <a:gd name="connsiteX4" fmla="*/ 44450 w 336466"/>
                            <a:gd name="connsiteY4" fmla="*/ 103188 h 250825"/>
                            <a:gd name="connsiteX5" fmla="*/ 77787 w 336466"/>
                            <a:gd name="connsiteY5" fmla="*/ 131763 h 250825"/>
                            <a:gd name="connsiteX6" fmla="*/ 100012 w 336466"/>
                            <a:gd name="connsiteY6" fmla="*/ 120650 h 250825"/>
                            <a:gd name="connsiteX7" fmla="*/ 288925 w 336466"/>
                            <a:gd name="connsiteY7" fmla="*/ 0 h 250825"/>
                            <a:gd name="connsiteX8" fmla="*/ 311150 w 336466"/>
                            <a:gd name="connsiteY8" fmla="*/ 25400 h 250825"/>
                            <a:gd name="connsiteX0" fmla="*/ 311150 w 336466"/>
                            <a:gd name="connsiteY0" fmla="*/ 45815 h 271240"/>
                            <a:gd name="connsiteX1" fmla="*/ 166687 w 336466"/>
                            <a:gd name="connsiteY1" fmla="*/ 222028 h 271240"/>
                            <a:gd name="connsiteX2" fmla="*/ 106362 w 336466"/>
                            <a:gd name="connsiteY2" fmla="*/ 271240 h 271240"/>
                            <a:gd name="connsiteX3" fmla="*/ 0 w 336466"/>
                            <a:gd name="connsiteY3" fmla="*/ 161703 h 271240"/>
                            <a:gd name="connsiteX4" fmla="*/ 44450 w 336466"/>
                            <a:gd name="connsiteY4" fmla="*/ 123603 h 271240"/>
                            <a:gd name="connsiteX5" fmla="*/ 77787 w 336466"/>
                            <a:gd name="connsiteY5" fmla="*/ 152178 h 271240"/>
                            <a:gd name="connsiteX6" fmla="*/ 100012 w 336466"/>
                            <a:gd name="connsiteY6" fmla="*/ 141065 h 271240"/>
                            <a:gd name="connsiteX7" fmla="*/ 288925 w 336466"/>
                            <a:gd name="connsiteY7" fmla="*/ 20415 h 271240"/>
                            <a:gd name="connsiteX8" fmla="*/ 311150 w 336466"/>
                            <a:gd name="connsiteY8" fmla="*/ 45815 h 271240"/>
                            <a:gd name="connsiteX0" fmla="*/ 311150 w 336466"/>
                            <a:gd name="connsiteY0" fmla="*/ 54508 h 279933"/>
                            <a:gd name="connsiteX1" fmla="*/ 166687 w 336466"/>
                            <a:gd name="connsiteY1" fmla="*/ 230721 h 279933"/>
                            <a:gd name="connsiteX2" fmla="*/ 106362 w 336466"/>
                            <a:gd name="connsiteY2" fmla="*/ 279933 h 279933"/>
                            <a:gd name="connsiteX3" fmla="*/ 0 w 336466"/>
                            <a:gd name="connsiteY3" fmla="*/ 170396 h 279933"/>
                            <a:gd name="connsiteX4" fmla="*/ 44450 w 336466"/>
                            <a:gd name="connsiteY4" fmla="*/ 132296 h 279933"/>
                            <a:gd name="connsiteX5" fmla="*/ 77787 w 336466"/>
                            <a:gd name="connsiteY5" fmla="*/ 160871 h 279933"/>
                            <a:gd name="connsiteX6" fmla="*/ 100012 w 336466"/>
                            <a:gd name="connsiteY6" fmla="*/ 149758 h 279933"/>
                            <a:gd name="connsiteX7" fmla="*/ 288925 w 336466"/>
                            <a:gd name="connsiteY7" fmla="*/ 29108 h 279933"/>
                            <a:gd name="connsiteX8" fmla="*/ 311150 w 336466"/>
                            <a:gd name="connsiteY8" fmla="*/ 54508 h 27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466" h="279933">
                              <a:moveTo>
                                <a:pt x="311150" y="54508"/>
                              </a:moveTo>
                              <a:cubicBezTo>
                                <a:pt x="377296" y="138646"/>
                                <a:pt x="308504" y="295808"/>
                                <a:pt x="166687" y="230721"/>
                              </a:cubicBezTo>
                              <a:lnTo>
                                <a:pt x="106362" y="279933"/>
                              </a:lnTo>
                              <a:lnTo>
                                <a:pt x="0" y="170396"/>
                              </a:lnTo>
                              <a:lnTo>
                                <a:pt x="44450" y="132296"/>
                              </a:lnTo>
                              <a:lnTo>
                                <a:pt x="77787" y="160871"/>
                              </a:lnTo>
                              <a:lnTo>
                                <a:pt x="100012" y="149758"/>
                              </a:lnTo>
                              <a:cubicBezTo>
                                <a:pt x="86783" y="36516"/>
                                <a:pt x="183092" y="-46563"/>
                                <a:pt x="288925" y="29108"/>
                              </a:cubicBezTo>
                              <a:lnTo>
                                <a:pt x="311150" y="54508"/>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7" name="フリーフォーム: 図形 216">
                        <a:extLst>
                          <a:ext uri="{FF2B5EF4-FFF2-40B4-BE49-F238E27FC236}">
                            <a16:creationId xmlns:a16="http://schemas.microsoft.com/office/drawing/2014/main" id="{B9D2C96E-DEE2-E2E0-6C3D-0696FF24200A}"/>
                          </a:ext>
                        </a:extLst>
                      </p:cNvPr>
                      <p:cNvSpPr/>
                      <p:nvPr/>
                    </p:nvSpPr>
                    <p:spPr>
                      <a:xfrm>
                        <a:off x="18598666" y="11183426"/>
                        <a:ext cx="528906" cy="812262"/>
                      </a:xfrm>
                      <a:custGeom>
                        <a:avLst/>
                        <a:gdLst>
                          <a:gd name="connsiteX0" fmla="*/ 251847 w 511444"/>
                          <a:gd name="connsiteY0" fmla="*/ 0 h 805912"/>
                          <a:gd name="connsiteX1" fmla="*/ 511444 w 511444"/>
                          <a:gd name="connsiteY1" fmla="*/ 573438 h 805912"/>
                          <a:gd name="connsiteX2" fmla="*/ 476573 w 511444"/>
                          <a:gd name="connsiteY2" fmla="*/ 581187 h 805912"/>
                          <a:gd name="connsiteX3" fmla="*/ 461074 w 511444"/>
                          <a:gd name="connsiteY3" fmla="*/ 588936 h 805912"/>
                          <a:gd name="connsiteX4" fmla="*/ 185979 w 511444"/>
                          <a:gd name="connsiteY4" fmla="*/ 805912 h 805912"/>
                          <a:gd name="connsiteX5" fmla="*/ 0 w 511444"/>
                          <a:gd name="connsiteY5" fmla="*/ 395207 h 805912"/>
                          <a:gd name="connsiteX6" fmla="*/ 251847 w 511444"/>
                          <a:gd name="connsiteY6" fmla="*/ 0 h 805912"/>
                          <a:gd name="connsiteX0" fmla="*/ 251847 w 526203"/>
                          <a:gd name="connsiteY0" fmla="*/ 0 h 805912"/>
                          <a:gd name="connsiteX1" fmla="*/ 511444 w 526203"/>
                          <a:gd name="connsiteY1" fmla="*/ 573438 h 805912"/>
                          <a:gd name="connsiteX2" fmla="*/ 461074 w 526203"/>
                          <a:gd name="connsiteY2" fmla="*/ 588936 h 805912"/>
                          <a:gd name="connsiteX3" fmla="*/ 185979 w 526203"/>
                          <a:gd name="connsiteY3" fmla="*/ 805912 h 805912"/>
                          <a:gd name="connsiteX4" fmla="*/ 0 w 526203"/>
                          <a:gd name="connsiteY4" fmla="*/ 395207 h 805912"/>
                          <a:gd name="connsiteX5" fmla="*/ 251847 w 526203"/>
                          <a:gd name="connsiteY5" fmla="*/ 0 h 805912"/>
                          <a:gd name="connsiteX0" fmla="*/ 251847 w 511444"/>
                          <a:gd name="connsiteY0" fmla="*/ 0 h 810248"/>
                          <a:gd name="connsiteX1" fmla="*/ 511444 w 511444"/>
                          <a:gd name="connsiteY1" fmla="*/ 573438 h 810248"/>
                          <a:gd name="connsiteX2" fmla="*/ 185979 w 511444"/>
                          <a:gd name="connsiteY2" fmla="*/ 805912 h 810248"/>
                          <a:gd name="connsiteX3" fmla="*/ 0 w 511444"/>
                          <a:gd name="connsiteY3" fmla="*/ 395207 h 810248"/>
                          <a:gd name="connsiteX4" fmla="*/ 251847 w 511444"/>
                          <a:gd name="connsiteY4" fmla="*/ 0 h 810248"/>
                          <a:gd name="connsiteX0" fmla="*/ 251847 w 511444"/>
                          <a:gd name="connsiteY0" fmla="*/ 0 h 809814"/>
                          <a:gd name="connsiteX1" fmla="*/ 511444 w 511444"/>
                          <a:gd name="connsiteY1" fmla="*/ 573438 h 809814"/>
                          <a:gd name="connsiteX2" fmla="*/ 185979 w 511444"/>
                          <a:gd name="connsiteY2" fmla="*/ 805912 h 809814"/>
                          <a:gd name="connsiteX3" fmla="*/ 0 w 511444"/>
                          <a:gd name="connsiteY3" fmla="*/ 395207 h 809814"/>
                          <a:gd name="connsiteX4" fmla="*/ 251847 w 511444"/>
                          <a:gd name="connsiteY4" fmla="*/ 0 h 809814"/>
                          <a:gd name="connsiteX0" fmla="*/ 251847 w 511444"/>
                          <a:gd name="connsiteY0" fmla="*/ 0 h 805912"/>
                          <a:gd name="connsiteX1" fmla="*/ 511444 w 511444"/>
                          <a:gd name="connsiteY1" fmla="*/ 573438 h 805912"/>
                          <a:gd name="connsiteX2" fmla="*/ 185979 w 511444"/>
                          <a:gd name="connsiteY2" fmla="*/ 805912 h 805912"/>
                          <a:gd name="connsiteX3" fmla="*/ 0 w 511444"/>
                          <a:gd name="connsiteY3" fmla="*/ 395207 h 805912"/>
                          <a:gd name="connsiteX4" fmla="*/ 251847 w 511444"/>
                          <a:gd name="connsiteY4" fmla="*/ 0 h 805912"/>
                          <a:gd name="connsiteX0" fmla="*/ 251847 w 511444"/>
                          <a:gd name="connsiteY0" fmla="*/ 0 h 805912"/>
                          <a:gd name="connsiteX1" fmla="*/ 511444 w 511444"/>
                          <a:gd name="connsiteY1" fmla="*/ 573438 h 805912"/>
                          <a:gd name="connsiteX2" fmla="*/ 170104 w 511444"/>
                          <a:gd name="connsiteY2" fmla="*/ 805912 h 805912"/>
                          <a:gd name="connsiteX3" fmla="*/ 0 w 511444"/>
                          <a:gd name="connsiteY3" fmla="*/ 395207 h 805912"/>
                          <a:gd name="connsiteX4" fmla="*/ 251847 w 511444"/>
                          <a:gd name="connsiteY4" fmla="*/ 0 h 805912"/>
                          <a:gd name="connsiteX0" fmla="*/ 251847 w 525731"/>
                          <a:gd name="connsiteY0" fmla="*/ 0 h 805912"/>
                          <a:gd name="connsiteX1" fmla="*/ 525731 w 525731"/>
                          <a:gd name="connsiteY1" fmla="*/ 571850 h 805912"/>
                          <a:gd name="connsiteX2" fmla="*/ 170104 w 525731"/>
                          <a:gd name="connsiteY2" fmla="*/ 805912 h 805912"/>
                          <a:gd name="connsiteX3" fmla="*/ 0 w 525731"/>
                          <a:gd name="connsiteY3" fmla="*/ 395207 h 805912"/>
                          <a:gd name="connsiteX4" fmla="*/ 251847 w 525731"/>
                          <a:gd name="connsiteY4" fmla="*/ 0 h 805912"/>
                          <a:gd name="connsiteX0" fmla="*/ 251847 w 525731"/>
                          <a:gd name="connsiteY0" fmla="*/ 0 h 812262"/>
                          <a:gd name="connsiteX1" fmla="*/ 525731 w 525731"/>
                          <a:gd name="connsiteY1" fmla="*/ 578200 h 812262"/>
                          <a:gd name="connsiteX2" fmla="*/ 170104 w 525731"/>
                          <a:gd name="connsiteY2" fmla="*/ 812262 h 812262"/>
                          <a:gd name="connsiteX3" fmla="*/ 0 w 525731"/>
                          <a:gd name="connsiteY3" fmla="*/ 401557 h 812262"/>
                          <a:gd name="connsiteX4" fmla="*/ 251847 w 525731"/>
                          <a:gd name="connsiteY4" fmla="*/ 0 h 812262"/>
                          <a:gd name="connsiteX0" fmla="*/ 255022 w 528906"/>
                          <a:gd name="connsiteY0" fmla="*/ 0 h 812262"/>
                          <a:gd name="connsiteX1" fmla="*/ 528906 w 528906"/>
                          <a:gd name="connsiteY1" fmla="*/ 578200 h 812262"/>
                          <a:gd name="connsiteX2" fmla="*/ 173279 w 528906"/>
                          <a:gd name="connsiteY2" fmla="*/ 812262 h 812262"/>
                          <a:gd name="connsiteX3" fmla="*/ 0 w 528906"/>
                          <a:gd name="connsiteY3" fmla="*/ 401557 h 812262"/>
                          <a:gd name="connsiteX4" fmla="*/ 255022 w 528906"/>
                          <a:gd name="connsiteY4" fmla="*/ 0 h 81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06" h="812262">
                            <a:moveTo>
                              <a:pt x="255022" y="0"/>
                            </a:moveTo>
                            <a:lnTo>
                              <a:pt x="528906" y="578200"/>
                            </a:lnTo>
                            <a:lnTo>
                              <a:pt x="173279" y="812262"/>
                            </a:lnTo>
                            <a:lnTo>
                              <a:pt x="0" y="401557"/>
                            </a:lnTo>
                            <a:lnTo>
                              <a:pt x="255022"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フリーフォーム: 図形 217">
                        <a:extLst>
                          <a:ext uri="{FF2B5EF4-FFF2-40B4-BE49-F238E27FC236}">
                            <a16:creationId xmlns:a16="http://schemas.microsoft.com/office/drawing/2014/main" id="{E84E45A7-9445-8E94-B66B-930A92C0F6F0}"/>
                          </a:ext>
                        </a:extLst>
                      </p:cNvPr>
                      <p:cNvSpPr/>
                      <p:nvPr/>
                    </p:nvSpPr>
                    <p:spPr>
                      <a:xfrm>
                        <a:off x="18938929" y="9965032"/>
                        <a:ext cx="1379349" cy="1778997"/>
                      </a:xfrm>
                      <a:custGeom>
                        <a:avLst/>
                        <a:gdLst>
                          <a:gd name="connsiteX0" fmla="*/ 833034 w 1379349"/>
                          <a:gd name="connsiteY0" fmla="*/ 0 h 1755184"/>
                          <a:gd name="connsiteX1" fmla="*/ 1379349 w 1379349"/>
                          <a:gd name="connsiteY1" fmla="*/ 1177872 h 1755184"/>
                          <a:gd name="connsiteX2" fmla="*/ 244098 w 1379349"/>
                          <a:gd name="connsiteY2" fmla="*/ 1755184 h 1755184"/>
                          <a:gd name="connsiteX3" fmla="*/ 0 w 1379349"/>
                          <a:gd name="connsiteY3" fmla="*/ 1259238 h 1755184"/>
                          <a:gd name="connsiteX4" fmla="*/ 833034 w 1379349"/>
                          <a:gd name="connsiteY4" fmla="*/ 0 h 1755184"/>
                          <a:gd name="connsiteX0" fmla="*/ 844147 w 1379349"/>
                          <a:gd name="connsiteY0" fmla="*/ 0 h 1771059"/>
                          <a:gd name="connsiteX1" fmla="*/ 1379349 w 1379349"/>
                          <a:gd name="connsiteY1" fmla="*/ 1193747 h 1771059"/>
                          <a:gd name="connsiteX2" fmla="*/ 244098 w 1379349"/>
                          <a:gd name="connsiteY2" fmla="*/ 1771059 h 1771059"/>
                          <a:gd name="connsiteX3" fmla="*/ 0 w 1379349"/>
                          <a:gd name="connsiteY3" fmla="*/ 1275113 h 1771059"/>
                          <a:gd name="connsiteX4" fmla="*/ 844147 w 1379349"/>
                          <a:gd name="connsiteY4" fmla="*/ 0 h 1771059"/>
                          <a:gd name="connsiteX0" fmla="*/ 844147 w 1379349"/>
                          <a:gd name="connsiteY0" fmla="*/ 0 h 1778997"/>
                          <a:gd name="connsiteX1" fmla="*/ 1379349 w 1379349"/>
                          <a:gd name="connsiteY1" fmla="*/ 1193747 h 1778997"/>
                          <a:gd name="connsiteX2" fmla="*/ 236160 w 1379349"/>
                          <a:gd name="connsiteY2" fmla="*/ 1778997 h 1778997"/>
                          <a:gd name="connsiteX3" fmla="*/ 0 w 1379349"/>
                          <a:gd name="connsiteY3" fmla="*/ 1275113 h 1778997"/>
                          <a:gd name="connsiteX4" fmla="*/ 844147 w 1379349"/>
                          <a:gd name="connsiteY4" fmla="*/ 0 h 1778997"/>
                          <a:gd name="connsiteX0" fmla="*/ 844147 w 1379349"/>
                          <a:gd name="connsiteY0" fmla="*/ 0 h 1778997"/>
                          <a:gd name="connsiteX1" fmla="*/ 1379349 w 1379349"/>
                          <a:gd name="connsiteY1" fmla="*/ 1193747 h 1778997"/>
                          <a:gd name="connsiteX2" fmla="*/ 236160 w 1379349"/>
                          <a:gd name="connsiteY2" fmla="*/ 1778997 h 1778997"/>
                          <a:gd name="connsiteX3" fmla="*/ 0 w 1379349"/>
                          <a:gd name="connsiteY3" fmla="*/ 1275113 h 1778997"/>
                          <a:gd name="connsiteX4" fmla="*/ 844147 w 1379349"/>
                          <a:gd name="connsiteY4" fmla="*/ 0 h 1778997"/>
                          <a:gd name="connsiteX0" fmla="*/ 844147 w 1379349"/>
                          <a:gd name="connsiteY0" fmla="*/ 0 h 1778997"/>
                          <a:gd name="connsiteX1" fmla="*/ 1379349 w 1379349"/>
                          <a:gd name="connsiteY1" fmla="*/ 1193747 h 1778997"/>
                          <a:gd name="connsiteX2" fmla="*/ 236160 w 1379349"/>
                          <a:gd name="connsiteY2" fmla="*/ 1778997 h 1778997"/>
                          <a:gd name="connsiteX3" fmla="*/ 0 w 1379349"/>
                          <a:gd name="connsiteY3" fmla="*/ 1275113 h 1778997"/>
                          <a:gd name="connsiteX4" fmla="*/ 844147 w 1379349"/>
                          <a:gd name="connsiteY4" fmla="*/ 0 h 177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349" h="1778997">
                            <a:moveTo>
                              <a:pt x="844147" y="0"/>
                            </a:moveTo>
                            <a:lnTo>
                              <a:pt x="1379349" y="1193747"/>
                            </a:lnTo>
                            <a:cubicBezTo>
                              <a:pt x="979236" y="1369780"/>
                              <a:pt x="599760" y="1533114"/>
                              <a:pt x="236160" y="1778997"/>
                            </a:cubicBezTo>
                            <a:lnTo>
                              <a:pt x="0" y="1275113"/>
                            </a:lnTo>
                            <a:lnTo>
                              <a:pt x="84414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フリーフォーム: 図形 218">
                        <a:extLst>
                          <a:ext uri="{FF2B5EF4-FFF2-40B4-BE49-F238E27FC236}">
                            <a16:creationId xmlns:a16="http://schemas.microsoft.com/office/drawing/2014/main" id="{5766BE45-09F7-0E44-4421-C0117FF5916F}"/>
                          </a:ext>
                        </a:extLst>
                      </p:cNvPr>
                      <p:cNvSpPr/>
                      <p:nvPr/>
                    </p:nvSpPr>
                    <p:spPr>
                      <a:xfrm>
                        <a:off x="19892076" y="9833675"/>
                        <a:ext cx="1071158" cy="1297983"/>
                      </a:xfrm>
                      <a:custGeom>
                        <a:avLst/>
                        <a:gdLst>
                          <a:gd name="connsiteX0" fmla="*/ 557939 w 1061633"/>
                          <a:gd name="connsiteY0" fmla="*/ 0 h 1297983"/>
                          <a:gd name="connsiteX1" fmla="*/ 1061633 w 1061633"/>
                          <a:gd name="connsiteY1" fmla="*/ 1112003 h 1297983"/>
                          <a:gd name="connsiteX2" fmla="*/ 480447 w 1061633"/>
                          <a:gd name="connsiteY2" fmla="*/ 1297983 h 1297983"/>
                          <a:gd name="connsiteX3" fmla="*/ 0 w 1061633"/>
                          <a:gd name="connsiteY3" fmla="*/ 263471 h 1297983"/>
                          <a:gd name="connsiteX4" fmla="*/ 557939 w 1061633"/>
                          <a:gd name="connsiteY4" fmla="*/ 0 h 1297983"/>
                          <a:gd name="connsiteX0" fmla="*/ 557939 w 1061633"/>
                          <a:gd name="connsiteY0" fmla="*/ 0 h 1297983"/>
                          <a:gd name="connsiteX1" fmla="*/ 1061633 w 1061633"/>
                          <a:gd name="connsiteY1" fmla="*/ 1112003 h 1297983"/>
                          <a:gd name="connsiteX2" fmla="*/ 480447 w 1061633"/>
                          <a:gd name="connsiteY2" fmla="*/ 1297983 h 1297983"/>
                          <a:gd name="connsiteX3" fmla="*/ 0 w 1061633"/>
                          <a:gd name="connsiteY3" fmla="*/ 258709 h 1297983"/>
                          <a:gd name="connsiteX4" fmla="*/ 557939 w 1061633"/>
                          <a:gd name="connsiteY4" fmla="*/ 0 h 1297983"/>
                          <a:gd name="connsiteX0" fmla="*/ 557939 w 1061633"/>
                          <a:gd name="connsiteY0" fmla="*/ 0 h 1297983"/>
                          <a:gd name="connsiteX1" fmla="*/ 1061633 w 1061633"/>
                          <a:gd name="connsiteY1" fmla="*/ 1104065 h 1297983"/>
                          <a:gd name="connsiteX2" fmla="*/ 480447 w 1061633"/>
                          <a:gd name="connsiteY2" fmla="*/ 1297983 h 1297983"/>
                          <a:gd name="connsiteX3" fmla="*/ 0 w 1061633"/>
                          <a:gd name="connsiteY3" fmla="*/ 258709 h 1297983"/>
                          <a:gd name="connsiteX4" fmla="*/ 557939 w 1061633"/>
                          <a:gd name="connsiteY4" fmla="*/ 0 h 1297983"/>
                          <a:gd name="connsiteX0" fmla="*/ 557939 w 1071158"/>
                          <a:gd name="connsiteY0" fmla="*/ 0 h 1297983"/>
                          <a:gd name="connsiteX1" fmla="*/ 1071158 w 1071158"/>
                          <a:gd name="connsiteY1" fmla="*/ 1099303 h 1297983"/>
                          <a:gd name="connsiteX2" fmla="*/ 480447 w 1071158"/>
                          <a:gd name="connsiteY2" fmla="*/ 1297983 h 1297983"/>
                          <a:gd name="connsiteX3" fmla="*/ 0 w 1071158"/>
                          <a:gd name="connsiteY3" fmla="*/ 258709 h 1297983"/>
                          <a:gd name="connsiteX4" fmla="*/ 557939 w 1071158"/>
                          <a:gd name="connsiteY4" fmla="*/ 0 h 12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58" h="1297983">
                            <a:moveTo>
                              <a:pt x="557939" y="0"/>
                            </a:moveTo>
                            <a:lnTo>
                              <a:pt x="1071158" y="1099303"/>
                            </a:lnTo>
                            <a:lnTo>
                              <a:pt x="480447" y="1297983"/>
                            </a:lnTo>
                            <a:lnTo>
                              <a:pt x="0" y="258709"/>
                            </a:lnTo>
                            <a:lnTo>
                              <a:pt x="55793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リーフォーム: 図形 219">
                        <a:extLst>
                          <a:ext uri="{FF2B5EF4-FFF2-40B4-BE49-F238E27FC236}">
                            <a16:creationId xmlns:a16="http://schemas.microsoft.com/office/drawing/2014/main" id="{9A7B3062-2941-F666-CC55-007FAE59CFFA}"/>
                          </a:ext>
                        </a:extLst>
                      </p:cNvPr>
                      <p:cNvSpPr/>
                      <p:nvPr/>
                    </p:nvSpPr>
                    <p:spPr>
                      <a:xfrm>
                        <a:off x="20562187" y="9686441"/>
                        <a:ext cx="1084882" cy="1243739"/>
                      </a:xfrm>
                      <a:custGeom>
                        <a:avLst/>
                        <a:gdLst>
                          <a:gd name="connsiteX0" fmla="*/ 581187 w 1084882"/>
                          <a:gd name="connsiteY0" fmla="*/ 0 h 1243739"/>
                          <a:gd name="connsiteX1" fmla="*/ 1084882 w 1084882"/>
                          <a:gd name="connsiteY1" fmla="*/ 1073257 h 1243739"/>
                          <a:gd name="connsiteX2" fmla="*/ 441702 w 1084882"/>
                          <a:gd name="connsiteY2" fmla="*/ 1243739 h 1243739"/>
                          <a:gd name="connsiteX3" fmla="*/ 0 w 1084882"/>
                          <a:gd name="connsiteY3" fmla="*/ 271220 h 1243739"/>
                          <a:gd name="connsiteX4" fmla="*/ 581187 w 1084882"/>
                          <a:gd name="connsiteY4" fmla="*/ 0 h 1243739"/>
                          <a:gd name="connsiteX0" fmla="*/ 589124 w 1092819"/>
                          <a:gd name="connsiteY0" fmla="*/ 0 h 1243739"/>
                          <a:gd name="connsiteX1" fmla="*/ 1092819 w 1092819"/>
                          <a:gd name="connsiteY1" fmla="*/ 1073257 h 1243739"/>
                          <a:gd name="connsiteX2" fmla="*/ 449639 w 1092819"/>
                          <a:gd name="connsiteY2" fmla="*/ 1243739 h 1243739"/>
                          <a:gd name="connsiteX3" fmla="*/ 0 w 1092819"/>
                          <a:gd name="connsiteY3" fmla="*/ 261695 h 1243739"/>
                          <a:gd name="connsiteX4" fmla="*/ 589124 w 1092819"/>
                          <a:gd name="connsiteY4" fmla="*/ 0 h 1243739"/>
                          <a:gd name="connsiteX0" fmla="*/ 589124 w 1092819"/>
                          <a:gd name="connsiteY0" fmla="*/ 0 h 1243739"/>
                          <a:gd name="connsiteX1" fmla="*/ 1092819 w 1092819"/>
                          <a:gd name="connsiteY1" fmla="*/ 1073257 h 1243739"/>
                          <a:gd name="connsiteX2" fmla="*/ 449639 w 1092819"/>
                          <a:gd name="connsiteY2" fmla="*/ 1243739 h 1243739"/>
                          <a:gd name="connsiteX3" fmla="*/ 0 w 1092819"/>
                          <a:gd name="connsiteY3" fmla="*/ 261695 h 1243739"/>
                          <a:gd name="connsiteX4" fmla="*/ 589124 w 1092819"/>
                          <a:gd name="connsiteY4" fmla="*/ 0 h 1243739"/>
                          <a:gd name="connsiteX0" fmla="*/ 589124 w 1084882"/>
                          <a:gd name="connsiteY0" fmla="*/ 0 h 1243739"/>
                          <a:gd name="connsiteX1" fmla="*/ 1084882 w 1084882"/>
                          <a:gd name="connsiteY1" fmla="*/ 1073257 h 1243739"/>
                          <a:gd name="connsiteX2" fmla="*/ 449639 w 1084882"/>
                          <a:gd name="connsiteY2" fmla="*/ 1243739 h 1243739"/>
                          <a:gd name="connsiteX3" fmla="*/ 0 w 1084882"/>
                          <a:gd name="connsiteY3" fmla="*/ 261695 h 1243739"/>
                          <a:gd name="connsiteX4" fmla="*/ 589124 w 1084882"/>
                          <a:gd name="connsiteY4" fmla="*/ 0 h 1243739"/>
                          <a:gd name="connsiteX0" fmla="*/ 589124 w 1084882"/>
                          <a:gd name="connsiteY0" fmla="*/ 0 h 1243739"/>
                          <a:gd name="connsiteX1" fmla="*/ 1084882 w 1084882"/>
                          <a:gd name="connsiteY1" fmla="*/ 1073257 h 1243739"/>
                          <a:gd name="connsiteX2" fmla="*/ 449639 w 1084882"/>
                          <a:gd name="connsiteY2" fmla="*/ 1243739 h 1243739"/>
                          <a:gd name="connsiteX3" fmla="*/ 0 w 1084882"/>
                          <a:gd name="connsiteY3" fmla="*/ 261695 h 1243739"/>
                          <a:gd name="connsiteX4" fmla="*/ 589124 w 1084882"/>
                          <a:gd name="connsiteY4" fmla="*/ 0 h 1243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82" h="1243739">
                            <a:moveTo>
                              <a:pt x="589124" y="0"/>
                            </a:moveTo>
                            <a:lnTo>
                              <a:pt x="1084882" y="1073257"/>
                            </a:lnTo>
                            <a:cubicBezTo>
                              <a:pt x="865726" y="1120559"/>
                              <a:pt x="664032" y="1155162"/>
                              <a:pt x="449639" y="1243739"/>
                            </a:cubicBezTo>
                            <a:lnTo>
                              <a:pt x="0" y="261695"/>
                            </a:lnTo>
                            <a:lnTo>
                              <a:pt x="58912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図形 220">
                        <a:extLst>
                          <a:ext uri="{FF2B5EF4-FFF2-40B4-BE49-F238E27FC236}">
                            <a16:creationId xmlns:a16="http://schemas.microsoft.com/office/drawing/2014/main" id="{40561F50-EADB-6787-85C4-117EE7FE638D}"/>
                          </a:ext>
                        </a:extLst>
                      </p:cNvPr>
                      <p:cNvSpPr/>
                      <p:nvPr/>
                    </p:nvSpPr>
                    <p:spPr>
                      <a:xfrm>
                        <a:off x="21231225" y="9439275"/>
                        <a:ext cx="3543300" cy="1314450"/>
                      </a:xfrm>
                      <a:custGeom>
                        <a:avLst/>
                        <a:gdLst>
                          <a:gd name="connsiteX0" fmla="*/ 66675 w 3543300"/>
                          <a:gd name="connsiteY0" fmla="*/ 0 h 1314450"/>
                          <a:gd name="connsiteX1" fmla="*/ 0 w 3543300"/>
                          <a:gd name="connsiteY1" fmla="*/ 276225 h 1314450"/>
                          <a:gd name="connsiteX2" fmla="*/ 428625 w 3543300"/>
                          <a:gd name="connsiteY2" fmla="*/ 1216025 h 1314450"/>
                          <a:gd name="connsiteX3" fmla="*/ 742950 w 3543300"/>
                          <a:gd name="connsiteY3" fmla="*/ 1314450 h 1314450"/>
                          <a:gd name="connsiteX4" fmla="*/ 800100 w 3543300"/>
                          <a:gd name="connsiteY4" fmla="*/ 1143000 h 1314450"/>
                          <a:gd name="connsiteX5" fmla="*/ 1184275 w 3543300"/>
                          <a:gd name="connsiteY5" fmla="*/ 1254125 h 1314450"/>
                          <a:gd name="connsiteX6" fmla="*/ 1209675 w 3543300"/>
                          <a:gd name="connsiteY6" fmla="*/ 1139825 h 1314450"/>
                          <a:gd name="connsiteX7" fmla="*/ 1403350 w 3543300"/>
                          <a:gd name="connsiteY7" fmla="*/ 1203325 h 1314450"/>
                          <a:gd name="connsiteX8" fmla="*/ 1435100 w 3543300"/>
                          <a:gd name="connsiteY8" fmla="*/ 1085850 h 1314450"/>
                          <a:gd name="connsiteX9" fmla="*/ 1816100 w 3543300"/>
                          <a:gd name="connsiteY9" fmla="*/ 1200150 h 1314450"/>
                          <a:gd name="connsiteX10" fmla="*/ 1860550 w 3543300"/>
                          <a:gd name="connsiteY10" fmla="*/ 1092200 h 1314450"/>
                          <a:gd name="connsiteX11" fmla="*/ 2238375 w 3543300"/>
                          <a:gd name="connsiteY11" fmla="*/ 1196975 h 1314450"/>
                          <a:gd name="connsiteX12" fmla="*/ 2276475 w 3543300"/>
                          <a:gd name="connsiteY12" fmla="*/ 1095375 h 1314450"/>
                          <a:gd name="connsiteX13" fmla="*/ 2857500 w 3543300"/>
                          <a:gd name="connsiteY13" fmla="*/ 1266825 h 1314450"/>
                          <a:gd name="connsiteX14" fmla="*/ 2892425 w 3543300"/>
                          <a:gd name="connsiteY14" fmla="*/ 1155700 h 1314450"/>
                          <a:gd name="connsiteX15" fmla="*/ 3435350 w 3543300"/>
                          <a:gd name="connsiteY15" fmla="*/ 1311275 h 1314450"/>
                          <a:gd name="connsiteX16" fmla="*/ 3543300 w 3543300"/>
                          <a:gd name="connsiteY16" fmla="*/ 1050925 h 1314450"/>
                          <a:gd name="connsiteX17" fmla="*/ 66675 w 3543300"/>
                          <a:gd name="connsiteY17" fmla="*/ 0 h 1314450"/>
                          <a:gd name="connsiteX0" fmla="*/ 66675 w 3543300"/>
                          <a:gd name="connsiteY0" fmla="*/ 0 h 1314450"/>
                          <a:gd name="connsiteX1" fmla="*/ 0 w 3543300"/>
                          <a:gd name="connsiteY1" fmla="*/ 276225 h 1314450"/>
                          <a:gd name="connsiteX2" fmla="*/ 428625 w 3543300"/>
                          <a:gd name="connsiteY2" fmla="*/ 1216025 h 1314450"/>
                          <a:gd name="connsiteX3" fmla="*/ 742950 w 3543300"/>
                          <a:gd name="connsiteY3" fmla="*/ 1314450 h 1314450"/>
                          <a:gd name="connsiteX4" fmla="*/ 800100 w 3543300"/>
                          <a:gd name="connsiteY4" fmla="*/ 1143000 h 1314450"/>
                          <a:gd name="connsiteX5" fmla="*/ 1184275 w 3543300"/>
                          <a:gd name="connsiteY5" fmla="*/ 1254125 h 1314450"/>
                          <a:gd name="connsiteX6" fmla="*/ 1209675 w 3543300"/>
                          <a:gd name="connsiteY6" fmla="*/ 1139825 h 1314450"/>
                          <a:gd name="connsiteX7" fmla="*/ 1403350 w 3543300"/>
                          <a:gd name="connsiteY7" fmla="*/ 1203325 h 1314450"/>
                          <a:gd name="connsiteX8" fmla="*/ 1435100 w 3543300"/>
                          <a:gd name="connsiteY8" fmla="*/ 1085850 h 1314450"/>
                          <a:gd name="connsiteX9" fmla="*/ 1816100 w 3543300"/>
                          <a:gd name="connsiteY9" fmla="*/ 1200150 h 1314450"/>
                          <a:gd name="connsiteX10" fmla="*/ 1860550 w 3543300"/>
                          <a:gd name="connsiteY10" fmla="*/ 1092200 h 1314450"/>
                          <a:gd name="connsiteX11" fmla="*/ 2238375 w 3543300"/>
                          <a:gd name="connsiteY11" fmla="*/ 1196975 h 1314450"/>
                          <a:gd name="connsiteX12" fmla="*/ 2276475 w 3543300"/>
                          <a:gd name="connsiteY12" fmla="*/ 1095375 h 1314450"/>
                          <a:gd name="connsiteX13" fmla="*/ 2857500 w 3543300"/>
                          <a:gd name="connsiteY13" fmla="*/ 1266825 h 1314450"/>
                          <a:gd name="connsiteX14" fmla="*/ 2892425 w 3543300"/>
                          <a:gd name="connsiteY14" fmla="*/ 1155700 h 1314450"/>
                          <a:gd name="connsiteX15" fmla="*/ 3467100 w 3543300"/>
                          <a:gd name="connsiteY15" fmla="*/ 1311275 h 1314450"/>
                          <a:gd name="connsiteX16" fmla="*/ 3543300 w 3543300"/>
                          <a:gd name="connsiteY16" fmla="*/ 1050925 h 1314450"/>
                          <a:gd name="connsiteX17" fmla="*/ 66675 w 3543300"/>
                          <a:gd name="connsiteY17" fmla="*/ 0 h 1314450"/>
                          <a:gd name="connsiteX0" fmla="*/ 66675 w 3543300"/>
                          <a:gd name="connsiteY0" fmla="*/ 0 h 1314450"/>
                          <a:gd name="connsiteX1" fmla="*/ 0 w 3543300"/>
                          <a:gd name="connsiteY1" fmla="*/ 276225 h 1314450"/>
                          <a:gd name="connsiteX2" fmla="*/ 428625 w 3543300"/>
                          <a:gd name="connsiteY2" fmla="*/ 1216025 h 1314450"/>
                          <a:gd name="connsiteX3" fmla="*/ 742950 w 3543300"/>
                          <a:gd name="connsiteY3" fmla="*/ 1314450 h 1314450"/>
                          <a:gd name="connsiteX4" fmla="*/ 800100 w 3543300"/>
                          <a:gd name="connsiteY4" fmla="*/ 1143000 h 1314450"/>
                          <a:gd name="connsiteX5" fmla="*/ 1184275 w 3543300"/>
                          <a:gd name="connsiteY5" fmla="*/ 1254125 h 1314450"/>
                          <a:gd name="connsiteX6" fmla="*/ 1209675 w 3543300"/>
                          <a:gd name="connsiteY6" fmla="*/ 1139825 h 1314450"/>
                          <a:gd name="connsiteX7" fmla="*/ 1403350 w 3543300"/>
                          <a:gd name="connsiteY7" fmla="*/ 1203325 h 1314450"/>
                          <a:gd name="connsiteX8" fmla="*/ 1435100 w 3543300"/>
                          <a:gd name="connsiteY8" fmla="*/ 1085850 h 1314450"/>
                          <a:gd name="connsiteX9" fmla="*/ 1816100 w 3543300"/>
                          <a:gd name="connsiteY9" fmla="*/ 1200150 h 1314450"/>
                          <a:gd name="connsiteX10" fmla="*/ 1844675 w 3543300"/>
                          <a:gd name="connsiteY10" fmla="*/ 1089025 h 1314450"/>
                          <a:gd name="connsiteX11" fmla="*/ 2238375 w 3543300"/>
                          <a:gd name="connsiteY11" fmla="*/ 1196975 h 1314450"/>
                          <a:gd name="connsiteX12" fmla="*/ 2276475 w 3543300"/>
                          <a:gd name="connsiteY12" fmla="*/ 1095375 h 1314450"/>
                          <a:gd name="connsiteX13" fmla="*/ 2857500 w 3543300"/>
                          <a:gd name="connsiteY13" fmla="*/ 1266825 h 1314450"/>
                          <a:gd name="connsiteX14" fmla="*/ 2892425 w 3543300"/>
                          <a:gd name="connsiteY14" fmla="*/ 1155700 h 1314450"/>
                          <a:gd name="connsiteX15" fmla="*/ 3467100 w 3543300"/>
                          <a:gd name="connsiteY15" fmla="*/ 1311275 h 1314450"/>
                          <a:gd name="connsiteX16" fmla="*/ 3543300 w 3543300"/>
                          <a:gd name="connsiteY16" fmla="*/ 1050925 h 1314450"/>
                          <a:gd name="connsiteX17" fmla="*/ 66675 w 3543300"/>
                          <a:gd name="connsiteY17" fmla="*/ 0 h 1314450"/>
                          <a:gd name="connsiteX0" fmla="*/ 66675 w 3543300"/>
                          <a:gd name="connsiteY0" fmla="*/ 0 h 1314450"/>
                          <a:gd name="connsiteX1" fmla="*/ 0 w 3543300"/>
                          <a:gd name="connsiteY1" fmla="*/ 276225 h 1314450"/>
                          <a:gd name="connsiteX2" fmla="*/ 428625 w 3543300"/>
                          <a:gd name="connsiteY2" fmla="*/ 1216025 h 1314450"/>
                          <a:gd name="connsiteX3" fmla="*/ 742950 w 3543300"/>
                          <a:gd name="connsiteY3" fmla="*/ 1314450 h 1314450"/>
                          <a:gd name="connsiteX4" fmla="*/ 800100 w 3543300"/>
                          <a:gd name="connsiteY4" fmla="*/ 1143000 h 1314450"/>
                          <a:gd name="connsiteX5" fmla="*/ 1184275 w 3543300"/>
                          <a:gd name="connsiteY5" fmla="*/ 1254125 h 1314450"/>
                          <a:gd name="connsiteX6" fmla="*/ 1209675 w 3543300"/>
                          <a:gd name="connsiteY6" fmla="*/ 1139825 h 1314450"/>
                          <a:gd name="connsiteX7" fmla="*/ 1403350 w 3543300"/>
                          <a:gd name="connsiteY7" fmla="*/ 1203325 h 1314450"/>
                          <a:gd name="connsiteX8" fmla="*/ 1435100 w 3543300"/>
                          <a:gd name="connsiteY8" fmla="*/ 1085850 h 1314450"/>
                          <a:gd name="connsiteX9" fmla="*/ 1816100 w 3543300"/>
                          <a:gd name="connsiteY9" fmla="*/ 1200150 h 1314450"/>
                          <a:gd name="connsiteX10" fmla="*/ 1847850 w 3543300"/>
                          <a:gd name="connsiteY10" fmla="*/ 1089025 h 1314450"/>
                          <a:gd name="connsiteX11" fmla="*/ 2238375 w 3543300"/>
                          <a:gd name="connsiteY11" fmla="*/ 1196975 h 1314450"/>
                          <a:gd name="connsiteX12" fmla="*/ 2276475 w 3543300"/>
                          <a:gd name="connsiteY12" fmla="*/ 1095375 h 1314450"/>
                          <a:gd name="connsiteX13" fmla="*/ 2857500 w 3543300"/>
                          <a:gd name="connsiteY13" fmla="*/ 1266825 h 1314450"/>
                          <a:gd name="connsiteX14" fmla="*/ 2892425 w 3543300"/>
                          <a:gd name="connsiteY14" fmla="*/ 1155700 h 1314450"/>
                          <a:gd name="connsiteX15" fmla="*/ 3467100 w 3543300"/>
                          <a:gd name="connsiteY15" fmla="*/ 1311275 h 1314450"/>
                          <a:gd name="connsiteX16" fmla="*/ 3543300 w 3543300"/>
                          <a:gd name="connsiteY16" fmla="*/ 1050925 h 1314450"/>
                          <a:gd name="connsiteX17" fmla="*/ 66675 w 3543300"/>
                          <a:gd name="connsiteY17" fmla="*/ 0 h 1314450"/>
                          <a:gd name="connsiteX0" fmla="*/ 66675 w 3543300"/>
                          <a:gd name="connsiteY0" fmla="*/ 0 h 1314450"/>
                          <a:gd name="connsiteX1" fmla="*/ 0 w 3543300"/>
                          <a:gd name="connsiteY1" fmla="*/ 276225 h 1314450"/>
                          <a:gd name="connsiteX2" fmla="*/ 428625 w 3543300"/>
                          <a:gd name="connsiteY2" fmla="*/ 1216025 h 1314450"/>
                          <a:gd name="connsiteX3" fmla="*/ 742950 w 3543300"/>
                          <a:gd name="connsiteY3" fmla="*/ 1314450 h 1314450"/>
                          <a:gd name="connsiteX4" fmla="*/ 800100 w 3543300"/>
                          <a:gd name="connsiteY4" fmla="*/ 1143000 h 1314450"/>
                          <a:gd name="connsiteX5" fmla="*/ 1184275 w 3543300"/>
                          <a:gd name="connsiteY5" fmla="*/ 1254125 h 1314450"/>
                          <a:gd name="connsiteX6" fmla="*/ 1209675 w 3543300"/>
                          <a:gd name="connsiteY6" fmla="*/ 1139825 h 1314450"/>
                          <a:gd name="connsiteX7" fmla="*/ 1403350 w 3543300"/>
                          <a:gd name="connsiteY7" fmla="*/ 1203325 h 1314450"/>
                          <a:gd name="connsiteX8" fmla="*/ 1435100 w 3543300"/>
                          <a:gd name="connsiteY8" fmla="*/ 1085850 h 1314450"/>
                          <a:gd name="connsiteX9" fmla="*/ 1816100 w 3543300"/>
                          <a:gd name="connsiteY9" fmla="*/ 1200150 h 1314450"/>
                          <a:gd name="connsiteX10" fmla="*/ 1847850 w 3543300"/>
                          <a:gd name="connsiteY10" fmla="*/ 1089025 h 1314450"/>
                          <a:gd name="connsiteX11" fmla="*/ 2238375 w 3543300"/>
                          <a:gd name="connsiteY11" fmla="*/ 1196975 h 1314450"/>
                          <a:gd name="connsiteX12" fmla="*/ 2263775 w 3543300"/>
                          <a:gd name="connsiteY12" fmla="*/ 1092200 h 1314450"/>
                          <a:gd name="connsiteX13" fmla="*/ 2857500 w 3543300"/>
                          <a:gd name="connsiteY13" fmla="*/ 1266825 h 1314450"/>
                          <a:gd name="connsiteX14" fmla="*/ 2892425 w 3543300"/>
                          <a:gd name="connsiteY14" fmla="*/ 1155700 h 1314450"/>
                          <a:gd name="connsiteX15" fmla="*/ 3467100 w 3543300"/>
                          <a:gd name="connsiteY15" fmla="*/ 1311275 h 1314450"/>
                          <a:gd name="connsiteX16" fmla="*/ 3543300 w 3543300"/>
                          <a:gd name="connsiteY16" fmla="*/ 1050925 h 1314450"/>
                          <a:gd name="connsiteX17" fmla="*/ 66675 w 3543300"/>
                          <a:gd name="connsiteY17"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3300" h="1314450">
                            <a:moveTo>
                              <a:pt x="66675" y="0"/>
                            </a:moveTo>
                            <a:lnTo>
                              <a:pt x="0" y="276225"/>
                            </a:lnTo>
                            <a:lnTo>
                              <a:pt x="428625" y="1216025"/>
                            </a:lnTo>
                            <a:lnTo>
                              <a:pt x="742950" y="1314450"/>
                            </a:lnTo>
                            <a:lnTo>
                              <a:pt x="800100" y="1143000"/>
                            </a:lnTo>
                            <a:lnTo>
                              <a:pt x="1184275" y="1254125"/>
                            </a:lnTo>
                            <a:lnTo>
                              <a:pt x="1209675" y="1139825"/>
                            </a:lnTo>
                            <a:lnTo>
                              <a:pt x="1403350" y="1203325"/>
                            </a:lnTo>
                            <a:lnTo>
                              <a:pt x="1435100" y="1085850"/>
                            </a:lnTo>
                            <a:lnTo>
                              <a:pt x="1816100" y="1200150"/>
                            </a:lnTo>
                            <a:lnTo>
                              <a:pt x="1847850" y="1089025"/>
                            </a:lnTo>
                            <a:lnTo>
                              <a:pt x="2238375" y="1196975"/>
                            </a:lnTo>
                            <a:lnTo>
                              <a:pt x="2263775" y="1092200"/>
                            </a:lnTo>
                            <a:lnTo>
                              <a:pt x="2857500" y="1266825"/>
                            </a:lnTo>
                            <a:lnTo>
                              <a:pt x="2892425" y="1155700"/>
                            </a:lnTo>
                            <a:lnTo>
                              <a:pt x="3467100" y="1311275"/>
                            </a:lnTo>
                            <a:lnTo>
                              <a:pt x="3543300" y="1050925"/>
                            </a:lnTo>
                            <a:lnTo>
                              <a:pt x="66675"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2" name="グループ化 221">
                        <a:extLst>
                          <a:ext uri="{FF2B5EF4-FFF2-40B4-BE49-F238E27FC236}">
                            <a16:creationId xmlns:a16="http://schemas.microsoft.com/office/drawing/2014/main" id="{214CFE42-10CC-AE27-6232-99330C369FD6}"/>
                          </a:ext>
                        </a:extLst>
                      </p:cNvPr>
                      <p:cNvGrpSpPr>
                        <a:grpSpLocks noChangeAspect="1"/>
                      </p:cNvGrpSpPr>
                      <p:nvPr/>
                    </p:nvGrpSpPr>
                    <p:grpSpPr>
                      <a:xfrm>
                        <a:off x="24836438" y="10583863"/>
                        <a:ext cx="935582" cy="479970"/>
                        <a:chOff x="24836438" y="10583863"/>
                        <a:chExt cx="935582" cy="479970"/>
                      </a:xfrm>
                      <a:solidFill>
                        <a:schemeClr val="bg1">
                          <a:lumMod val="85000"/>
                        </a:schemeClr>
                      </a:solidFill>
                    </p:grpSpPr>
                    <p:sp>
                      <p:nvSpPr>
                        <p:cNvPr id="223" name="フリーフォーム: 図形 222">
                          <a:extLst>
                            <a:ext uri="{FF2B5EF4-FFF2-40B4-BE49-F238E27FC236}">
                              <a16:creationId xmlns:a16="http://schemas.microsoft.com/office/drawing/2014/main" id="{E70628F1-F43A-5694-7823-9E229519B2DD}"/>
                            </a:ext>
                          </a:extLst>
                        </p:cNvPr>
                        <p:cNvSpPr/>
                        <p:nvPr/>
                      </p:nvSpPr>
                      <p:spPr>
                        <a:xfrm>
                          <a:off x="24836438" y="10583863"/>
                          <a:ext cx="249237" cy="287337"/>
                        </a:xfrm>
                        <a:custGeom>
                          <a:avLst/>
                          <a:gdLst>
                            <a:gd name="connsiteX0" fmla="*/ 88900 w 249237"/>
                            <a:gd name="connsiteY0" fmla="*/ 0 h 287337"/>
                            <a:gd name="connsiteX1" fmla="*/ 71437 w 249237"/>
                            <a:gd name="connsiteY1" fmla="*/ 93662 h 287337"/>
                            <a:gd name="connsiteX2" fmla="*/ 53975 w 249237"/>
                            <a:gd name="connsiteY2" fmla="*/ 90487 h 287337"/>
                            <a:gd name="connsiteX3" fmla="*/ 0 w 249237"/>
                            <a:gd name="connsiteY3" fmla="*/ 260350 h 287337"/>
                            <a:gd name="connsiteX4" fmla="*/ 34925 w 249237"/>
                            <a:gd name="connsiteY4" fmla="*/ 268287 h 287337"/>
                            <a:gd name="connsiteX5" fmla="*/ 46037 w 249237"/>
                            <a:gd name="connsiteY5" fmla="*/ 227012 h 287337"/>
                            <a:gd name="connsiteX6" fmla="*/ 74612 w 249237"/>
                            <a:gd name="connsiteY6" fmla="*/ 233362 h 287337"/>
                            <a:gd name="connsiteX7" fmla="*/ 66675 w 249237"/>
                            <a:gd name="connsiteY7" fmla="*/ 269875 h 287337"/>
                            <a:gd name="connsiteX8" fmla="*/ 104775 w 249237"/>
                            <a:gd name="connsiteY8" fmla="*/ 274637 h 287337"/>
                            <a:gd name="connsiteX9" fmla="*/ 120650 w 249237"/>
                            <a:gd name="connsiteY9" fmla="*/ 238125 h 287337"/>
                            <a:gd name="connsiteX10" fmla="*/ 160337 w 249237"/>
                            <a:gd name="connsiteY10" fmla="*/ 250825 h 287337"/>
                            <a:gd name="connsiteX11" fmla="*/ 150812 w 249237"/>
                            <a:gd name="connsiteY11" fmla="*/ 276225 h 287337"/>
                            <a:gd name="connsiteX12" fmla="*/ 203200 w 249237"/>
                            <a:gd name="connsiteY12" fmla="*/ 287337 h 287337"/>
                            <a:gd name="connsiteX13" fmla="*/ 211137 w 249237"/>
                            <a:gd name="connsiteY13" fmla="*/ 260350 h 287337"/>
                            <a:gd name="connsiteX14" fmla="*/ 227012 w 249237"/>
                            <a:gd name="connsiteY14" fmla="*/ 258762 h 287337"/>
                            <a:gd name="connsiteX15" fmla="*/ 249237 w 249237"/>
                            <a:gd name="connsiteY15" fmla="*/ 152400 h 287337"/>
                            <a:gd name="connsiteX16" fmla="*/ 222250 w 249237"/>
                            <a:gd name="connsiteY16" fmla="*/ 147637 h 287337"/>
                            <a:gd name="connsiteX17" fmla="*/ 222250 w 249237"/>
                            <a:gd name="connsiteY17" fmla="*/ 112712 h 287337"/>
                            <a:gd name="connsiteX18" fmla="*/ 130175 w 249237"/>
                            <a:gd name="connsiteY18" fmla="*/ 87312 h 287337"/>
                            <a:gd name="connsiteX19" fmla="*/ 149225 w 249237"/>
                            <a:gd name="connsiteY19" fmla="*/ 4762 h 287337"/>
                            <a:gd name="connsiteX20" fmla="*/ 88900 w 249237"/>
                            <a:gd name="connsiteY20" fmla="*/ 0 h 28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9237" h="287337">
                              <a:moveTo>
                                <a:pt x="88900" y="0"/>
                              </a:moveTo>
                              <a:lnTo>
                                <a:pt x="71437" y="93662"/>
                              </a:lnTo>
                              <a:lnTo>
                                <a:pt x="53975" y="90487"/>
                              </a:lnTo>
                              <a:lnTo>
                                <a:pt x="0" y="260350"/>
                              </a:lnTo>
                              <a:lnTo>
                                <a:pt x="34925" y="268287"/>
                              </a:lnTo>
                              <a:lnTo>
                                <a:pt x="46037" y="227012"/>
                              </a:lnTo>
                              <a:lnTo>
                                <a:pt x="74612" y="233362"/>
                              </a:lnTo>
                              <a:lnTo>
                                <a:pt x="66675" y="269875"/>
                              </a:lnTo>
                              <a:lnTo>
                                <a:pt x="104775" y="274637"/>
                              </a:lnTo>
                              <a:lnTo>
                                <a:pt x="120650" y="238125"/>
                              </a:lnTo>
                              <a:lnTo>
                                <a:pt x="160337" y="250825"/>
                              </a:lnTo>
                              <a:lnTo>
                                <a:pt x="150812" y="276225"/>
                              </a:lnTo>
                              <a:lnTo>
                                <a:pt x="203200" y="287337"/>
                              </a:lnTo>
                              <a:lnTo>
                                <a:pt x="211137" y="260350"/>
                              </a:lnTo>
                              <a:lnTo>
                                <a:pt x="227012" y="258762"/>
                              </a:lnTo>
                              <a:lnTo>
                                <a:pt x="249237" y="152400"/>
                              </a:lnTo>
                              <a:lnTo>
                                <a:pt x="222250" y="147637"/>
                              </a:lnTo>
                              <a:lnTo>
                                <a:pt x="222250" y="112712"/>
                              </a:lnTo>
                              <a:lnTo>
                                <a:pt x="130175" y="87312"/>
                              </a:lnTo>
                              <a:lnTo>
                                <a:pt x="149225" y="4762"/>
                              </a:lnTo>
                              <a:lnTo>
                                <a:pt x="8890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リーフォーム: 図形 223">
                          <a:extLst>
                            <a:ext uri="{FF2B5EF4-FFF2-40B4-BE49-F238E27FC236}">
                              <a16:creationId xmlns:a16="http://schemas.microsoft.com/office/drawing/2014/main" id="{40A63369-9EE8-E233-82D8-B1CA5675AB4F}"/>
                            </a:ext>
                          </a:extLst>
                        </p:cNvPr>
                        <p:cNvSpPr/>
                        <p:nvPr/>
                      </p:nvSpPr>
                      <p:spPr>
                        <a:xfrm>
                          <a:off x="25157113" y="10737850"/>
                          <a:ext cx="447675" cy="292100"/>
                        </a:xfrm>
                        <a:custGeom>
                          <a:avLst/>
                          <a:gdLst>
                            <a:gd name="connsiteX0" fmla="*/ 106362 w 447675"/>
                            <a:gd name="connsiteY0" fmla="*/ 9525 h 292100"/>
                            <a:gd name="connsiteX1" fmla="*/ 71437 w 447675"/>
                            <a:gd name="connsiteY1" fmla="*/ 123825 h 292100"/>
                            <a:gd name="connsiteX2" fmla="*/ 20637 w 447675"/>
                            <a:gd name="connsiteY2" fmla="*/ 115888 h 292100"/>
                            <a:gd name="connsiteX3" fmla="*/ 0 w 447675"/>
                            <a:gd name="connsiteY3" fmla="*/ 165100 h 292100"/>
                            <a:gd name="connsiteX4" fmla="*/ 69850 w 447675"/>
                            <a:gd name="connsiteY4" fmla="*/ 187325 h 292100"/>
                            <a:gd name="connsiteX5" fmla="*/ 76200 w 447675"/>
                            <a:gd name="connsiteY5" fmla="*/ 150813 h 292100"/>
                            <a:gd name="connsiteX6" fmla="*/ 146050 w 447675"/>
                            <a:gd name="connsiteY6" fmla="*/ 168275 h 292100"/>
                            <a:gd name="connsiteX7" fmla="*/ 128587 w 447675"/>
                            <a:gd name="connsiteY7" fmla="*/ 206375 h 292100"/>
                            <a:gd name="connsiteX8" fmla="*/ 360362 w 447675"/>
                            <a:gd name="connsiteY8" fmla="*/ 292100 h 292100"/>
                            <a:gd name="connsiteX9" fmla="*/ 368300 w 447675"/>
                            <a:gd name="connsiteY9" fmla="*/ 271463 h 292100"/>
                            <a:gd name="connsiteX10" fmla="*/ 388937 w 447675"/>
                            <a:gd name="connsiteY10" fmla="*/ 277813 h 292100"/>
                            <a:gd name="connsiteX11" fmla="*/ 407987 w 447675"/>
                            <a:gd name="connsiteY11" fmla="*/ 236538 h 292100"/>
                            <a:gd name="connsiteX12" fmla="*/ 385762 w 447675"/>
                            <a:gd name="connsiteY12" fmla="*/ 217488 h 292100"/>
                            <a:gd name="connsiteX13" fmla="*/ 406400 w 447675"/>
                            <a:gd name="connsiteY13" fmla="*/ 169863 h 292100"/>
                            <a:gd name="connsiteX14" fmla="*/ 434975 w 447675"/>
                            <a:gd name="connsiteY14" fmla="*/ 168275 h 292100"/>
                            <a:gd name="connsiteX15" fmla="*/ 447675 w 447675"/>
                            <a:gd name="connsiteY15" fmla="*/ 125413 h 292100"/>
                            <a:gd name="connsiteX16" fmla="*/ 387350 w 447675"/>
                            <a:gd name="connsiteY16" fmla="*/ 109538 h 292100"/>
                            <a:gd name="connsiteX17" fmla="*/ 381000 w 447675"/>
                            <a:gd name="connsiteY17" fmla="*/ 134938 h 292100"/>
                            <a:gd name="connsiteX18" fmla="*/ 327025 w 447675"/>
                            <a:gd name="connsiteY18" fmla="*/ 125413 h 292100"/>
                            <a:gd name="connsiteX19" fmla="*/ 341312 w 447675"/>
                            <a:gd name="connsiteY19" fmla="*/ 65088 h 292100"/>
                            <a:gd name="connsiteX20" fmla="*/ 357187 w 447675"/>
                            <a:gd name="connsiteY20" fmla="*/ 25400 h 292100"/>
                            <a:gd name="connsiteX21" fmla="*/ 301625 w 447675"/>
                            <a:gd name="connsiteY21" fmla="*/ 0 h 292100"/>
                            <a:gd name="connsiteX22" fmla="*/ 285750 w 447675"/>
                            <a:gd name="connsiteY22" fmla="*/ 39688 h 292100"/>
                            <a:gd name="connsiteX23" fmla="*/ 276225 w 447675"/>
                            <a:gd name="connsiteY23" fmla="*/ 103188 h 292100"/>
                            <a:gd name="connsiteX24" fmla="*/ 241300 w 447675"/>
                            <a:gd name="connsiteY24" fmla="*/ 103188 h 292100"/>
                            <a:gd name="connsiteX25" fmla="*/ 242887 w 447675"/>
                            <a:gd name="connsiteY25" fmla="*/ 77788 h 292100"/>
                            <a:gd name="connsiteX26" fmla="*/ 222250 w 447675"/>
                            <a:gd name="connsiteY26" fmla="*/ 77788 h 292100"/>
                            <a:gd name="connsiteX27" fmla="*/ 220662 w 447675"/>
                            <a:gd name="connsiteY27" fmla="*/ 42863 h 292100"/>
                            <a:gd name="connsiteX28" fmla="*/ 106362 w 447675"/>
                            <a:gd name="connsiteY28" fmla="*/ 9525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675" h="292100">
                              <a:moveTo>
                                <a:pt x="106362" y="9525"/>
                              </a:moveTo>
                              <a:lnTo>
                                <a:pt x="71437" y="123825"/>
                              </a:lnTo>
                              <a:lnTo>
                                <a:pt x="20637" y="115888"/>
                              </a:lnTo>
                              <a:lnTo>
                                <a:pt x="0" y="165100"/>
                              </a:lnTo>
                              <a:lnTo>
                                <a:pt x="69850" y="187325"/>
                              </a:lnTo>
                              <a:lnTo>
                                <a:pt x="76200" y="150813"/>
                              </a:lnTo>
                              <a:lnTo>
                                <a:pt x="146050" y="168275"/>
                              </a:lnTo>
                              <a:lnTo>
                                <a:pt x="128587" y="206375"/>
                              </a:lnTo>
                              <a:lnTo>
                                <a:pt x="360362" y="292100"/>
                              </a:lnTo>
                              <a:lnTo>
                                <a:pt x="368300" y="271463"/>
                              </a:lnTo>
                              <a:lnTo>
                                <a:pt x="388937" y="277813"/>
                              </a:lnTo>
                              <a:lnTo>
                                <a:pt x="407987" y="236538"/>
                              </a:lnTo>
                              <a:lnTo>
                                <a:pt x="385762" y="217488"/>
                              </a:lnTo>
                              <a:lnTo>
                                <a:pt x="406400" y="169863"/>
                              </a:lnTo>
                              <a:lnTo>
                                <a:pt x="434975" y="168275"/>
                              </a:lnTo>
                              <a:lnTo>
                                <a:pt x="447675" y="125413"/>
                              </a:lnTo>
                              <a:lnTo>
                                <a:pt x="387350" y="109538"/>
                              </a:lnTo>
                              <a:lnTo>
                                <a:pt x="381000" y="134938"/>
                              </a:lnTo>
                              <a:lnTo>
                                <a:pt x="327025" y="125413"/>
                              </a:lnTo>
                              <a:lnTo>
                                <a:pt x="341312" y="65088"/>
                              </a:lnTo>
                              <a:lnTo>
                                <a:pt x="357187" y="25400"/>
                              </a:lnTo>
                              <a:lnTo>
                                <a:pt x="301625" y="0"/>
                              </a:lnTo>
                              <a:lnTo>
                                <a:pt x="285750" y="39688"/>
                              </a:lnTo>
                              <a:lnTo>
                                <a:pt x="276225" y="103188"/>
                              </a:lnTo>
                              <a:lnTo>
                                <a:pt x="241300" y="103188"/>
                              </a:lnTo>
                              <a:lnTo>
                                <a:pt x="242887" y="77788"/>
                              </a:lnTo>
                              <a:lnTo>
                                <a:pt x="222250" y="77788"/>
                              </a:lnTo>
                              <a:cubicBezTo>
                                <a:pt x="221721" y="66146"/>
                                <a:pt x="221191" y="54505"/>
                                <a:pt x="220662" y="42863"/>
                              </a:cubicBezTo>
                              <a:lnTo>
                                <a:pt x="106362" y="9525"/>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十字形 224">
                          <a:extLst>
                            <a:ext uri="{FF2B5EF4-FFF2-40B4-BE49-F238E27FC236}">
                              <a16:creationId xmlns:a16="http://schemas.microsoft.com/office/drawing/2014/main" id="{9586E6A6-965D-7759-4B34-486A53FCF734}"/>
                            </a:ext>
                          </a:extLst>
                        </p:cNvPr>
                        <p:cNvSpPr>
                          <a:spLocks noChangeAspect="1"/>
                        </p:cNvSpPr>
                        <p:nvPr/>
                      </p:nvSpPr>
                      <p:spPr>
                        <a:xfrm rot="-1140000">
                          <a:off x="25672906" y="10888958"/>
                          <a:ext cx="72000" cy="72000"/>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正方形/長方形 225">
                          <a:extLst>
                            <a:ext uri="{FF2B5EF4-FFF2-40B4-BE49-F238E27FC236}">
                              <a16:creationId xmlns:a16="http://schemas.microsoft.com/office/drawing/2014/main" id="{6AC5323B-D33A-93A2-C326-C27C4E24F226}"/>
                            </a:ext>
                          </a:extLst>
                        </p:cNvPr>
                        <p:cNvSpPr/>
                        <p:nvPr/>
                      </p:nvSpPr>
                      <p:spPr>
                        <a:xfrm rot="960000">
                          <a:off x="24994288" y="10591703"/>
                          <a:ext cx="720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正方形/長方形 226">
                          <a:extLst>
                            <a:ext uri="{FF2B5EF4-FFF2-40B4-BE49-F238E27FC236}">
                              <a16:creationId xmlns:a16="http://schemas.microsoft.com/office/drawing/2014/main" id="{FD4A1500-2CD2-5133-3AED-2DECAE90858F}"/>
                            </a:ext>
                          </a:extLst>
                        </p:cNvPr>
                        <p:cNvSpPr/>
                        <p:nvPr/>
                      </p:nvSpPr>
                      <p:spPr>
                        <a:xfrm rot="960000">
                          <a:off x="25079139" y="10616625"/>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正方形/長方形 227">
                          <a:extLst>
                            <a:ext uri="{FF2B5EF4-FFF2-40B4-BE49-F238E27FC236}">
                              <a16:creationId xmlns:a16="http://schemas.microsoft.com/office/drawing/2014/main" id="{4F89BA2F-9187-CB2A-C64A-5B830594DF57}"/>
                            </a:ext>
                          </a:extLst>
                        </p:cNvPr>
                        <p:cNvSpPr/>
                        <p:nvPr/>
                      </p:nvSpPr>
                      <p:spPr>
                        <a:xfrm rot="960000">
                          <a:off x="25147411" y="10655314"/>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正方形/長方形 228">
                          <a:extLst>
                            <a:ext uri="{FF2B5EF4-FFF2-40B4-BE49-F238E27FC236}">
                              <a16:creationId xmlns:a16="http://schemas.microsoft.com/office/drawing/2014/main" id="{EF4E7B0B-8135-E8C5-7BFA-257A225D8EF3}"/>
                            </a:ext>
                          </a:extLst>
                        </p:cNvPr>
                        <p:cNvSpPr/>
                        <p:nvPr/>
                      </p:nvSpPr>
                      <p:spPr>
                        <a:xfrm rot="960000">
                          <a:off x="25109560" y="10725478"/>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正方形/長方形 229">
                          <a:extLst>
                            <a:ext uri="{FF2B5EF4-FFF2-40B4-BE49-F238E27FC236}">
                              <a16:creationId xmlns:a16="http://schemas.microsoft.com/office/drawing/2014/main" id="{737A968B-A2C1-F6CF-3C71-1A3B512419B8}"/>
                            </a:ext>
                          </a:extLst>
                        </p:cNvPr>
                        <p:cNvSpPr/>
                        <p:nvPr/>
                      </p:nvSpPr>
                      <p:spPr>
                        <a:xfrm rot="960000">
                          <a:off x="25113339" y="10826440"/>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正方形/長方形 230">
                          <a:extLst>
                            <a:ext uri="{FF2B5EF4-FFF2-40B4-BE49-F238E27FC236}">
                              <a16:creationId xmlns:a16="http://schemas.microsoft.com/office/drawing/2014/main" id="{5B2B20E2-2184-7B25-CAA8-22557DA89D19}"/>
                            </a:ext>
                          </a:extLst>
                        </p:cNvPr>
                        <p:cNvSpPr/>
                        <p:nvPr/>
                      </p:nvSpPr>
                      <p:spPr>
                        <a:xfrm rot="960000">
                          <a:off x="25232325" y="10658384"/>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正方形/長方形 231">
                          <a:extLst>
                            <a:ext uri="{FF2B5EF4-FFF2-40B4-BE49-F238E27FC236}">
                              <a16:creationId xmlns:a16="http://schemas.microsoft.com/office/drawing/2014/main" id="{4B3D9A5B-CC05-E86D-84E9-27117780BF25}"/>
                            </a:ext>
                          </a:extLst>
                        </p:cNvPr>
                        <p:cNvSpPr/>
                        <p:nvPr/>
                      </p:nvSpPr>
                      <p:spPr>
                        <a:xfrm rot="960000">
                          <a:off x="25317238" y="10696235"/>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正方形/長方形 232">
                          <a:extLst>
                            <a:ext uri="{FF2B5EF4-FFF2-40B4-BE49-F238E27FC236}">
                              <a16:creationId xmlns:a16="http://schemas.microsoft.com/office/drawing/2014/main" id="{A8F830AE-9268-5DED-405D-55120DFA7C48}"/>
                            </a:ext>
                          </a:extLst>
                        </p:cNvPr>
                        <p:cNvSpPr/>
                        <p:nvPr/>
                      </p:nvSpPr>
                      <p:spPr>
                        <a:xfrm rot="960000">
                          <a:off x="25391800" y="10734982"/>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正方形/長方形 233">
                          <a:extLst>
                            <a:ext uri="{FF2B5EF4-FFF2-40B4-BE49-F238E27FC236}">
                              <a16:creationId xmlns:a16="http://schemas.microsoft.com/office/drawing/2014/main" id="{FD33DB00-026C-BD85-99AC-7CB5CD365188}"/>
                            </a:ext>
                          </a:extLst>
                        </p:cNvPr>
                        <p:cNvSpPr/>
                        <p:nvPr/>
                      </p:nvSpPr>
                      <p:spPr>
                        <a:xfrm rot="960000">
                          <a:off x="25532162" y="10751686"/>
                          <a:ext cx="720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a:extLst>
                            <a:ext uri="{FF2B5EF4-FFF2-40B4-BE49-F238E27FC236}">
                              <a16:creationId xmlns:a16="http://schemas.microsoft.com/office/drawing/2014/main" id="{680ABBA6-58B7-4069-6711-20B0ABCC3D84}"/>
                            </a:ext>
                          </a:extLst>
                        </p:cNvPr>
                        <p:cNvSpPr/>
                        <p:nvPr/>
                      </p:nvSpPr>
                      <p:spPr>
                        <a:xfrm rot="960000">
                          <a:off x="25649789" y="10991833"/>
                          <a:ext cx="72000" cy="72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a:extLst>
                            <a:ext uri="{FF2B5EF4-FFF2-40B4-BE49-F238E27FC236}">
                              <a16:creationId xmlns:a16="http://schemas.microsoft.com/office/drawing/2014/main" id="{CDD3A743-687E-0524-58E2-16AB542C7A52}"/>
                            </a:ext>
                          </a:extLst>
                        </p:cNvPr>
                        <p:cNvSpPr/>
                        <p:nvPr/>
                      </p:nvSpPr>
                      <p:spPr>
                        <a:xfrm rot="960000">
                          <a:off x="25594696" y="10933713"/>
                          <a:ext cx="61200" cy="612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a:extLst>
                            <a:ext uri="{FF2B5EF4-FFF2-40B4-BE49-F238E27FC236}">
                              <a16:creationId xmlns:a16="http://schemas.microsoft.com/office/drawing/2014/main" id="{E3BCC65D-E3DE-73EF-AAEA-9932EC3DCA01}"/>
                            </a:ext>
                          </a:extLst>
                        </p:cNvPr>
                        <p:cNvSpPr/>
                        <p:nvPr/>
                      </p:nvSpPr>
                      <p:spPr>
                        <a:xfrm rot="960000">
                          <a:off x="25624432" y="10873886"/>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正方形/長方形 237">
                          <a:extLst>
                            <a:ext uri="{FF2B5EF4-FFF2-40B4-BE49-F238E27FC236}">
                              <a16:creationId xmlns:a16="http://schemas.microsoft.com/office/drawing/2014/main" id="{4C3C0710-1467-F13B-99C3-5355FD014A9B}"/>
                            </a:ext>
                          </a:extLst>
                        </p:cNvPr>
                        <p:cNvSpPr/>
                        <p:nvPr/>
                      </p:nvSpPr>
                      <p:spPr>
                        <a:xfrm rot="960000">
                          <a:off x="25579903" y="10824990"/>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正方形/長方形 238">
                          <a:extLst>
                            <a:ext uri="{FF2B5EF4-FFF2-40B4-BE49-F238E27FC236}">
                              <a16:creationId xmlns:a16="http://schemas.microsoft.com/office/drawing/2014/main" id="{1F05FEFF-7DF5-AB65-1473-4943D724064C}"/>
                            </a:ext>
                          </a:extLst>
                        </p:cNvPr>
                        <p:cNvSpPr/>
                        <p:nvPr/>
                      </p:nvSpPr>
                      <p:spPr>
                        <a:xfrm rot="960000">
                          <a:off x="25631500" y="10820586"/>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a:extLst>
                            <a:ext uri="{FF2B5EF4-FFF2-40B4-BE49-F238E27FC236}">
                              <a16:creationId xmlns:a16="http://schemas.microsoft.com/office/drawing/2014/main" id="{8D032967-35AE-1E36-9460-20599CF5E5BC}"/>
                            </a:ext>
                          </a:extLst>
                        </p:cNvPr>
                        <p:cNvSpPr/>
                        <p:nvPr/>
                      </p:nvSpPr>
                      <p:spPr>
                        <a:xfrm rot="960000">
                          <a:off x="25672536" y="10840352"/>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a:extLst>
                            <a:ext uri="{FF2B5EF4-FFF2-40B4-BE49-F238E27FC236}">
                              <a16:creationId xmlns:a16="http://schemas.microsoft.com/office/drawing/2014/main" id="{C4BA256D-E069-0274-47A1-DD77DC6AE7C1}"/>
                            </a:ext>
                          </a:extLst>
                        </p:cNvPr>
                        <p:cNvSpPr/>
                        <p:nvPr/>
                      </p:nvSpPr>
                      <p:spPr>
                        <a:xfrm rot="960000">
                          <a:off x="25698477" y="10782621"/>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a:extLst>
                            <a:ext uri="{FF2B5EF4-FFF2-40B4-BE49-F238E27FC236}">
                              <a16:creationId xmlns:a16="http://schemas.microsoft.com/office/drawing/2014/main" id="{171B5FF0-08F8-4ACE-83E6-78BA4ED09118}"/>
                            </a:ext>
                          </a:extLst>
                        </p:cNvPr>
                        <p:cNvSpPr/>
                        <p:nvPr/>
                      </p:nvSpPr>
                      <p:spPr>
                        <a:xfrm rot="960000">
                          <a:off x="25736020" y="10813069"/>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a:extLst>
                            <a:ext uri="{FF2B5EF4-FFF2-40B4-BE49-F238E27FC236}">
                              <a16:creationId xmlns:a16="http://schemas.microsoft.com/office/drawing/2014/main" id="{F3719AFF-D8AC-1B58-A7D1-4A5E3D8DBF91}"/>
                            </a:ext>
                          </a:extLst>
                        </p:cNvPr>
                        <p:cNvSpPr/>
                        <p:nvPr/>
                      </p:nvSpPr>
                      <p:spPr>
                        <a:xfrm rot="960000">
                          <a:off x="25727319" y="10844357"/>
                          <a:ext cx="36000" cy="360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1" name="グループ化 170">
                      <a:extLst>
                        <a:ext uri="{FF2B5EF4-FFF2-40B4-BE49-F238E27FC236}">
                          <a16:creationId xmlns:a16="http://schemas.microsoft.com/office/drawing/2014/main" id="{668C2F77-851D-5F65-22EE-37D437846694}"/>
                        </a:ext>
                      </a:extLst>
                    </p:cNvPr>
                    <p:cNvGrpSpPr>
                      <a:grpSpLocks noChangeAspect="1"/>
                    </p:cNvGrpSpPr>
                    <p:nvPr/>
                  </p:nvGrpSpPr>
                  <p:grpSpPr>
                    <a:xfrm>
                      <a:off x="25929561" y="10852252"/>
                      <a:ext cx="8965022" cy="4229738"/>
                      <a:chOff x="25929561" y="10852252"/>
                      <a:chExt cx="8965022" cy="4229738"/>
                    </a:xfrm>
                  </p:grpSpPr>
                  <p:sp>
                    <p:nvSpPr>
                      <p:cNvPr id="202" name="正方形/長方形 201">
                        <a:extLst>
                          <a:ext uri="{FF2B5EF4-FFF2-40B4-BE49-F238E27FC236}">
                            <a16:creationId xmlns:a16="http://schemas.microsoft.com/office/drawing/2014/main" id="{5BC30C25-F3D7-FAA6-AD9B-39A1F2096936}"/>
                          </a:ext>
                        </a:extLst>
                      </p:cNvPr>
                      <p:cNvSpPr/>
                      <p:nvPr/>
                    </p:nvSpPr>
                    <p:spPr>
                      <a:xfrm rot="1020000">
                        <a:off x="28797424" y="11951748"/>
                        <a:ext cx="635540" cy="10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a:extLst>
                          <a:ext uri="{FF2B5EF4-FFF2-40B4-BE49-F238E27FC236}">
                            <a16:creationId xmlns:a16="http://schemas.microsoft.com/office/drawing/2014/main" id="{50334011-6AC9-23A2-DAC7-951AE8E871DA}"/>
                          </a:ext>
                        </a:extLst>
                      </p:cNvPr>
                      <p:cNvSpPr/>
                      <p:nvPr/>
                    </p:nvSpPr>
                    <p:spPr>
                      <a:xfrm rot="960000">
                        <a:off x="30503135" y="12772323"/>
                        <a:ext cx="1239079" cy="19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a:extLst>
                          <a:ext uri="{FF2B5EF4-FFF2-40B4-BE49-F238E27FC236}">
                            <a16:creationId xmlns:a16="http://schemas.microsoft.com/office/drawing/2014/main" id="{9AE44D77-7648-2791-FA0E-2C4A4C5404E6}"/>
                          </a:ext>
                        </a:extLst>
                      </p:cNvPr>
                      <p:cNvSpPr/>
                      <p:nvPr/>
                    </p:nvSpPr>
                    <p:spPr>
                      <a:xfrm rot="1020000">
                        <a:off x="32284858" y="12943968"/>
                        <a:ext cx="631122" cy="46221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a:extLst>
                          <a:ext uri="{FF2B5EF4-FFF2-40B4-BE49-F238E27FC236}">
                            <a16:creationId xmlns:a16="http://schemas.microsoft.com/office/drawing/2014/main" id="{83EFE12E-5962-60A4-5BAE-7D48E73D8683}"/>
                          </a:ext>
                        </a:extLst>
                      </p:cNvPr>
                      <p:cNvSpPr/>
                      <p:nvPr/>
                    </p:nvSpPr>
                    <p:spPr>
                      <a:xfrm rot="960000">
                        <a:off x="33136201" y="12982420"/>
                        <a:ext cx="324000" cy="5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a:extLst>
                          <a:ext uri="{FF2B5EF4-FFF2-40B4-BE49-F238E27FC236}">
                            <a16:creationId xmlns:a16="http://schemas.microsoft.com/office/drawing/2014/main" id="{0C95ECD5-D05C-F03E-4277-865593D4E119}"/>
                          </a:ext>
                        </a:extLst>
                      </p:cNvPr>
                      <p:cNvSpPr/>
                      <p:nvPr/>
                    </p:nvSpPr>
                    <p:spPr>
                      <a:xfrm rot="1380000">
                        <a:off x="33431957" y="13258771"/>
                        <a:ext cx="216000" cy="142799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a:extLst>
                          <a:ext uri="{FF2B5EF4-FFF2-40B4-BE49-F238E27FC236}">
                            <a16:creationId xmlns:a16="http://schemas.microsoft.com/office/drawing/2014/main" id="{B4519B9F-8A1C-EF4A-42C6-2D0096E99386}"/>
                          </a:ext>
                        </a:extLst>
                      </p:cNvPr>
                      <p:cNvSpPr/>
                      <p:nvPr/>
                    </p:nvSpPr>
                    <p:spPr>
                      <a:xfrm rot="2400000">
                        <a:off x="34066583" y="13036569"/>
                        <a:ext cx="828000" cy="162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リーフォーム: 図形 207">
                        <a:extLst>
                          <a:ext uri="{FF2B5EF4-FFF2-40B4-BE49-F238E27FC236}">
                            <a16:creationId xmlns:a16="http://schemas.microsoft.com/office/drawing/2014/main" id="{C2EB0D8A-0B7E-C865-6ECE-AFCAE45720EE}"/>
                          </a:ext>
                        </a:extLst>
                      </p:cNvPr>
                      <p:cNvSpPr/>
                      <p:nvPr/>
                    </p:nvSpPr>
                    <p:spPr>
                      <a:xfrm>
                        <a:off x="25929561" y="10852252"/>
                        <a:ext cx="2946074" cy="1493618"/>
                      </a:xfrm>
                      <a:custGeom>
                        <a:avLst/>
                        <a:gdLst>
                          <a:gd name="connsiteX0" fmla="*/ 67625 w 2946074"/>
                          <a:gd name="connsiteY0" fmla="*/ 0 h 1493618"/>
                          <a:gd name="connsiteX1" fmla="*/ 0 w 2946074"/>
                          <a:gd name="connsiteY1" fmla="*/ 232275 h 1493618"/>
                          <a:gd name="connsiteX2" fmla="*/ 1146676 w 2946074"/>
                          <a:gd name="connsiteY2" fmla="*/ 579218 h 1493618"/>
                          <a:gd name="connsiteX3" fmla="*/ 1093752 w 2946074"/>
                          <a:gd name="connsiteY3" fmla="*/ 773271 h 1493618"/>
                          <a:gd name="connsiteX4" fmla="*/ 2046375 w 2946074"/>
                          <a:gd name="connsiteY4" fmla="*/ 1073171 h 1493618"/>
                          <a:gd name="connsiteX5" fmla="*/ 1996391 w 2946074"/>
                          <a:gd name="connsiteY5" fmla="*/ 1258403 h 1493618"/>
                          <a:gd name="connsiteX6" fmla="*/ 2766722 w 2946074"/>
                          <a:gd name="connsiteY6" fmla="*/ 1493618 h 1493618"/>
                          <a:gd name="connsiteX7" fmla="*/ 2946074 w 2946074"/>
                          <a:gd name="connsiteY7" fmla="*/ 899699 h 1493618"/>
                          <a:gd name="connsiteX8" fmla="*/ 67625 w 2946074"/>
                          <a:gd name="connsiteY8" fmla="*/ 0 h 149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074" h="1493618">
                            <a:moveTo>
                              <a:pt x="67625" y="0"/>
                            </a:moveTo>
                            <a:lnTo>
                              <a:pt x="0" y="232275"/>
                            </a:lnTo>
                            <a:lnTo>
                              <a:pt x="1146676" y="579218"/>
                            </a:lnTo>
                            <a:lnTo>
                              <a:pt x="1093752" y="773271"/>
                            </a:lnTo>
                            <a:lnTo>
                              <a:pt x="2046375" y="1073171"/>
                            </a:lnTo>
                            <a:lnTo>
                              <a:pt x="1996391" y="1258403"/>
                            </a:lnTo>
                            <a:lnTo>
                              <a:pt x="2766722" y="1493618"/>
                            </a:lnTo>
                            <a:lnTo>
                              <a:pt x="2946074" y="899699"/>
                            </a:lnTo>
                            <a:lnTo>
                              <a:pt x="67625"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リーフォーム: 図形 208">
                        <a:extLst>
                          <a:ext uri="{FF2B5EF4-FFF2-40B4-BE49-F238E27FC236}">
                            <a16:creationId xmlns:a16="http://schemas.microsoft.com/office/drawing/2014/main" id="{52471B4D-2221-1879-8476-20FF7C50A6E7}"/>
                          </a:ext>
                        </a:extLst>
                      </p:cNvPr>
                      <p:cNvSpPr/>
                      <p:nvPr/>
                    </p:nvSpPr>
                    <p:spPr>
                      <a:xfrm>
                        <a:off x="29398285" y="12908800"/>
                        <a:ext cx="1005132" cy="1227178"/>
                      </a:xfrm>
                      <a:custGeom>
                        <a:avLst/>
                        <a:gdLst>
                          <a:gd name="connsiteX0" fmla="*/ 202873 w 990845"/>
                          <a:gd name="connsiteY0" fmla="*/ 0 h 1231941"/>
                          <a:gd name="connsiteX1" fmla="*/ 990845 w 990845"/>
                          <a:gd name="connsiteY1" fmla="*/ 244036 h 1231941"/>
                          <a:gd name="connsiteX2" fmla="*/ 717407 w 990845"/>
                          <a:gd name="connsiteY2" fmla="*/ 1231941 h 1231941"/>
                          <a:gd name="connsiteX3" fmla="*/ 279318 w 990845"/>
                          <a:gd name="connsiteY3" fmla="*/ 1070230 h 1231941"/>
                          <a:gd name="connsiteX4" fmla="*/ 355763 w 990845"/>
                          <a:gd name="connsiteY4" fmla="*/ 805613 h 1231941"/>
                          <a:gd name="connsiteX5" fmla="*/ 0 w 990845"/>
                          <a:gd name="connsiteY5" fmla="*/ 688005 h 1231941"/>
                          <a:gd name="connsiteX6" fmla="*/ 202873 w 990845"/>
                          <a:gd name="connsiteY6" fmla="*/ 0 h 1231941"/>
                          <a:gd name="connsiteX0" fmla="*/ 212398 w 1000370"/>
                          <a:gd name="connsiteY0" fmla="*/ 0 h 1231941"/>
                          <a:gd name="connsiteX1" fmla="*/ 1000370 w 1000370"/>
                          <a:gd name="connsiteY1" fmla="*/ 244036 h 1231941"/>
                          <a:gd name="connsiteX2" fmla="*/ 726932 w 1000370"/>
                          <a:gd name="connsiteY2" fmla="*/ 1231941 h 1231941"/>
                          <a:gd name="connsiteX3" fmla="*/ 288843 w 1000370"/>
                          <a:gd name="connsiteY3" fmla="*/ 1070230 h 1231941"/>
                          <a:gd name="connsiteX4" fmla="*/ 365288 w 1000370"/>
                          <a:gd name="connsiteY4" fmla="*/ 805613 h 1231941"/>
                          <a:gd name="connsiteX5" fmla="*/ 0 w 1000370"/>
                          <a:gd name="connsiteY5" fmla="*/ 688005 h 1231941"/>
                          <a:gd name="connsiteX6" fmla="*/ 212398 w 1000370"/>
                          <a:gd name="connsiteY6" fmla="*/ 0 h 1231941"/>
                          <a:gd name="connsiteX0" fmla="*/ 209223 w 1000370"/>
                          <a:gd name="connsiteY0" fmla="*/ 0 h 1233528"/>
                          <a:gd name="connsiteX1" fmla="*/ 1000370 w 1000370"/>
                          <a:gd name="connsiteY1" fmla="*/ 245623 h 1233528"/>
                          <a:gd name="connsiteX2" fmla="*/ 726932 w 1000370"/>
                          <a:gd name="connsiteY2" fmla="*/ 1233528 h 1233528"/>
                          <a:gd name="connsiteX3" fmla="*/ 288843 w 1000370"/>
                          <a:gd name="connsiteY3" fmla="*/ 1071817 h 1233528"/>
                          <a:gd name="connsiteX4" fmla="*/ 365288 w 1000370"/>
                          <a:gd name="connsiteY4" fmla="*/ 807200 h 1233528"/>
                          <a:gd name="connsiteX5" fmla="*/ 0 w 1000370"/>
                          <a:gd name="connsiteY5" fmla="*/ 689592 h 1233528"/>
                          <a:gd name="connsiteX6" fmla="*/ 209223 w 1000370"/>
                          <a:gd name="connsiteY6" fmla="*/ 0 h 1233528"/>
                          <a:gd name="connsiteX0" fmla="*/ 209223 w 1000370"/>
                          <a:gd name="connsiteY0" fmla="*/ 0 h 1233528"/>
                          <a:gd name="connsiteX1" fmla="*/ 1000370 w 1000370"/>
                          <a:gd name="connsiteY1" fmla="*/ 245623 h 1233528"/>
                          <a:gd name="connsiteX2" fmla="*/ 726932 w 1000370"/>
                          <a:gd name="connsiteY2" fmla="*/ 1233528 h 1233528"/>
                          <a:gd name="connsiteX3" fmla="*/ 282493 w 1000370"/>
                          <a:gd name="connsiteY3" fmla="*/ 1092455 h 1233528"/>
                          <a:gd name="connsiteX4" fmla="*/ 365288 w 1000370"/>
                          <a:gd name="connsiteY4" fmla="*/ 807200 h 1233528"/>
                          <a:gd name="connsiteX5" fmla="*/ 0 w 1000370"/>
                          <a:gd name="connsiteY5" fmla="*/ 689592 h 1233528"/>
                          <a:gd name="connsiteX6" fmla="*/ 209223 w 1000370"/>
                          <a:gd name="connsiteY6" fmla="*/ 0 h 1233528"/>
                          <a:gd name="connsiteX0" fmla="*/ 209223 w 1000370"/>
                          <a:gd name="connsiteY0" fmla="*/ 0 h 1227178"/>
                          <a:gd name="connsiteX1" fmla="*/ 1000370 w 1000370"/>
                          <a:gd name="connsiteY1" fmla="*/ 245623 h 1227178"/>
                          <a:gd name="connsiteX2" fmla="*/ 714232 w 1000370"/>
                          <a:gd name="connsiteY2" fmla="*/ 1227178 h 1227178"/>
                          <a:gd name="connsiteX3" fmla="*/ 282493 w 1000370"/>
                          <a:gd name="connsiteY3" fmla="*/ 1092455 h 1227178"/>
                          <a:gd name="connsiteX4" fmla="*/ 365288 w 1000370"/>
                          <a:gd name="connsiteY4" fmla="*/ 807200 h 1227178"/>
                          <a:gd name="connsiteX5" fmla="*/ 0 w 1000370"/>
                          <a:gd name="connsiteY5" fmla="*/ 689592 h 1227178"/>
                          <a:gd name="connsiteX6" fmla="*/ 209223 w 1000370"/>
                          <a:gd name="connsiteY6" fmla="*/ 0 h 1227178"/>
                          <a:gd name="connsiteX0" fmla="*/ 209223 w 1005132"/>
                          <a:gd name="connsiteY0" fmla="*/ 0 h 1227178"/>
                          <a:gd name="connsiteX1" fmla="*/ 1005132 w 1005132"/>
                          <a:gd name="connsiteY1" fmla="*/ 245623 h 1227178"/>
                          <a:gd name="connsiteX2" fmla="*/ 714232 w 1005132"/>
                          <a:gd name="connsiteY2" fmla="*/ 1227178 h 1227178"/>
                          <a:gd name="connsiteX3" fmla="*/ 282493 w 1005132"/>
                          <a:gd name="connsiteY3" fmla="*/ 1092455 h 1227178"/>
                          <a:gd name="connsiteX4" fmla="*/ 365288 w 1005132"/>
                          <a:gd name="connsiteY4" fmla="*/ 807200 h 1227178"/>
                          <a:gd name="connsiteX5" fmla="*/ 0 w 1005132"/>
                          <a:gd name="connsiteY5" fmla="*/ 689592 h 1227178"/>
                          <a:gd name="connsiteX6" fmla="*/ 209223 w 1005132"/>
                          <a:gd name="connsiteY6" fmla="*/ 0 h 122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2" h="1227178">
                            <a:moveTo>
                              <a:pt x="209223" y="0"/>
                            </a:moveTo>
                            <a:lnTo>
                              <a:pt x="1005132" y="245623"/>
                            </a:lnTo>
                            <a:lnTo>
                              <a:pt x="714232" y="1227178"/>
                            </a:lnTo>
                            <a:lnTo>
                              <a:pt x="282493" y="1092455"/>
                            </a:lnTo>
                            <a:lnTo>
                              <a:pt x="365288" y="807200"/>
                            </a:lnTo>
                            <a:lnTo>
                              <a:pt x="0" y="689592"/>
                            </a:lnTo>
                            <a:lnTo>
                              <a:pt x="20922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フリーフォーム: 図形 209">
                        <a:extLst>
                          <a:ext uri="{FF2B5EF4-FFF2-40B4-BE49-F238E27FC236}">
                            <a16:creationId xmlns:a16="http://schemas.microsoft.com/office/drawing/2014/main" id="{E9526063-90EA-ACF4-A110-5D276A587343}"/>
                          </a:ext>
                        </a:extLst>
                      </p:cNvPr>
                      <p:cNvSpPr/>
                      <p:nvPr/>
                    </p:nvSpPr>
                    <p:spPr>
                      <a:xfrm>
                        <a:off x="31700629" y="13843526"/>
                        <a:ext cx="1395485" cy="1238464"/>
                      </a:xfrm>
                      <a:custGeom>
                        <a:avLst/>
                        <a:gdLst>
                          <a:gd name="connsiteX0" fmla="*/ 293298 w 1354347"/>
                          <a:gd name="connsiteY0" fmla="*/ 0 h 1242204"/>
                          <a:gd name="connsiteX1" fmla="*/ 1354347 w 1354347"/>
                          <a:gd name="connsiteY1" fmla="*/ 353683 h 1242204"/>
                          <a:gd name="connsiteX2" fmla="*/ 1138687 w 1354347"/>
                          <a:gd name="connsiteY2" fmla="*/ 1242204 h 1242204"/>
                          <a:gd name="connsiteX3" fmla="*/ 0 w 1354347"/>
                          <a:gd name="connsiteY3" fmla="*/ 1121434 h 1242204"/>
                          <a:gd name="connsiteX4" fmla="*/ 293298 w 1354347"/>
                          <a:gd name="connsiteY4" fmla="*/ 0 h 1242204"/>
                          <a:gd name="connsiteX0" fmla="*/ 293298 w 1376786"/>
                          <a:gd name="connsiteY0" fmla="*/ 0 h 1242204"/>
                          <a:gd name="connsiteX1" fmla="*/ 1376786 w 1376786"/>
                          <a:gd name="connsiteY1" fmla="*/ 331244 h 1242204"/>
                          <a:gd name="connsiteX2" fmla="*/ 1138687 w 1376786"/>
                          <a:gd name="connsiteY2" fmla="*/ 1242204 h 1242204"/>
                          <a:gd name="connsiteX3" fmla="*/ 0 w 1376786"/>
                          <a:gd name="connsiteY3" fmla="*/ 1121434 h 1242204"/>
                          <a:gd name="connsiteX4" fmla="*/ 293298 w 1376786"/>
                          <a:gd name="connsiteY4" fmla="*/ 0 h 1242204"/>
                          <a:gd name="connsiteX0" fmla="*/ 311997 w 1395485"/>
                          <a:gd name="connsiteY0" fmla="*/ 0 h 1242204"/>
                          <a:gd name="connsiteX1" fmla="*/ 1395485 w 1395485"/>
                          <a:gd name="connsiteY1" fmla="*/ 331244 h 1242204"/>
                          <a:gd name="connsiteX2" fmla="*/ 1157386 w 1395485"/>
                          <a:gd name="connsiteY2" fmla="*/ 1242204 h 1242204"/>
                          <a:gd name="connsiteX3" fmla="*/ 0 w 1395485"/>
                          <a:gd name="connsiteY3" fmla="*/ 1138263 h 1242204"/>
                          <a:gd name="connsiteX4" fmla="*/ 311997 w 1395485"/>
                          <a:gd name="connsiteY4" fmla="*/ 0 h 1242204"/>
                          <a:gd name="connsiteX0" fmla="*/ 304517 w 1395485"/>
                          <a:gd name="connsiteY0" fmla="*/ 0 h 1244074"/>
                          <a:gd name="connsiteX1" fmla="*/ 1395485 w 1395485"/>
                          <a:gd name="connsiteY1" fmla="*/ 333114 h 1244074"/>
                          <a:gd name="connsiteX2" fmla="*/ 1157386 w 1395485"/>
                          <a:gd name="connsiteY2" fmla="*/ 1244074 h 1244074"/>
                          <a:gd name="connsiteX3" fmla="*/ 0 w 1395485"/>
                          <a:gd name="connsiteY3" fmla="*/ 1140133 h 1244074"/>
                          <a:gd name="connsiteX4" fmla="*/ 304517 w 1395485"/>
                          <a:gd name="connsiteY4" fmla="*/ 0 h 1244074"/>
                          <a:gd name="connsiteX0" fmla="*/ 304517 w 1395485"/>
                          <a:gd name="connsiteY0" fmla="*/ 0 h 1238464"/>
                          <a:gd name="connsiteX1" fmla="*/ 1395485 w 1395485"/>
                          <a:gd name="connsiteY1" fmla="*/ 333114 h 1238464"/>
                          <a:gd name="connsiteX2" fmla="*/ 1138687 w 1395485"/>
                          <a:gd name="connsiteY2" fmla="*/ 1238464 h 1238464"/>
                          <a:gd name="connsiteX3" fmla="*/ 0 w 1395485"/>
                          <a:gd name="connsiteY3" fmla="*/ 1140133 h 1238464"/>
                          <a:gd name="connsiteX4" fmla="*/ 304517 w 1395485"/>
                          <a:gd name="connsiteY4" fmla="*/ 0 h 1238464"/>
                          <a:gd name="connsiteX0" fmla="*/ 304517 w 1395485"/>
                          <a:gd name="connsiteY0" fmla="*/ 0 h 1238464"/>
                          <a:gd name="connsiteX1" fmla="*/ 1395485 w 1395485"/>
                          <a:gd name="connsiteY1" fmla="*/ 333114 h 1238464"/>
                          <a:gd name="connsiteX2" fmla="*/ 1138687 w 1395485"/>
                          <a:gd name="connsiteY2" fmla="*/ 1238464 h 1238464"/>
                          <a:gd name="connsiteX3" fmla="*/ 0 w 1395485"/>
                          <a:gd name="connsiteY3" fmla="*/ 1140133 h 1238464"/>
                          <a:gd name="connsiteX4" fmla="*/ 304517 w 1395485"/>
                          <a:gd name="connsiteY4" fmla="*/ 0 h 1238464"/>
                          <a:gd name="connsiteX0" fmla="*/ 304517 w 1395485"/>
                          <a:gd name="connsiteY0" fmla="*/ 0 h 1238464"/>
                          <a:gd name="connsiteX1" fmla="*/ 1395485 w 1395485"/>
                          <a:gd name="connsiteY1" fmla="*/ 333114 h 1238464"/>
                          <a:gd name="connsiteX2" fmla="*/ 1138687 w 1395485"/>
                          <a:gd name="connsiteY2" fmla="*/ 1238464 h 1238464"/>
                          <a:gd name="connsiteX3" fmla="*/ 0 w 1395485"/>
                          <a:gd name="connsiteY3" fmla="*/ 1140133 h 1238464"/>
                          <a:gd name="connsiteX4" fmla="*/ 304517 w 1395485"/>
                          <a:gd name="connsiteY4" fmla="*/ 0 h 1238464"/>
                          <a:gd name="connsiteX0" fmla="*/ 304517 w 1395485"/>
                          <a:gd name="connsiteY0" fmla="*/ 0 h 1238464"/>
                          <a:gd name="connsiteX1" fmla="*/ 1395485 w 1395485"/>
                          <a:gd name="connsiteY1" fmla="*/ 333114 h 1238464"/>
                          <a:gd name="connsiteX2" fmla="*/ 1138687 w 1395485"/>
                          <a:gd name="connsiteY2" fmla="*/ 1238464 h 1238464"/>
                          <a:gd name="connsiteX3" fmla="*/ 0 w 1395485"/>
                          <a:gd name="connsiteY3" fmla="*/ 1140133 h 1238464"/>
                          <a:gd name="connsiteX4" fmla="*/ 304517 w 1395485"/>
                          <a:gd name="connsiteY4" fmla="*/ 0 h 1238464"/>
                          <a:gd name="connsiteX0" fmla="*/ 304517 w 1395485"/>
                          <a:gd name="connsiteY0" fmla="*/ 0 h 1238464"/>
                          <a:gd name="connsiteX1" fmla="*/ 1395485 w 1395485"/>
                          <a:gd name="connsiteY1" fmla="*/ 333114 h 1238464"/>
                          <a:gd name="connsiteX2" fmla="*/ 1138687 w 1395485"/>
                          <a:gd name="connsiteY2" fmla="*/ 1238464 h 1238464"/>
                          <a:gd name="connsiteX3" fmla="*/ 0 w 1395485"/>
                          <a:gd name="connsiteY3" fmla="*/ 1140133 h 1238464"/>
                          <a:gd name="connsiteX4" fmla="*/ 304517 w 1395485"/>
                          <a:gd name="connsiteY4" fmla="*/ 0 h 12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85" h="1238464">
                            <a:moveTo>
                              <a:pt x="304517" y="0"/>
                            </a:moveTo>
                            <a:lnTo>
                              <a:pt x="1395485" y="333114"/>
                            </a:lnTo>
                            <a:cubicBezTo>
                              <a:pt x="1281837" y="640507"/>
                              <a:pt x="1179407" y="936681"/>
                              <a:pt x="1138687" y="1238464"/>
                            </a:cubicBezTo>
                            <a:cubicBezTo>
                              <a:pt x="760995" y="1192598"/>
                              <a:pt x="383302" y="1157951"/>
                              <a:pt x="0" y="1140133"/>
                            </a:cubicBezTo>
                            <a:lnTo>
                              <a:pt x="30451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2" name="グループ化 171">
                      <a:extLst>
                        <a:ext uri="{FF2B5EF4-FFF2-40B4-BE49-F238E27FC236}">
                          <a16:creationId xmlns:a16="http://schemas.microsoft.com/office/drawing/2014/main" id="{71A797AD-A02C-B8E9-57E3-5CFA478B76D2}"/>
                        </a:ext>
                      </a:extLst>
                    </p:cNvPr>
                    <p:cNvGrpSpPr/>
                    <p:nvPr/>
                  </p:nvGrpSpPr>
                  <p:grpSpPr>
                    <a:xfrm>
                      <a:off x="28352498" y="14846935"/>
                      <a:ext cx="9881382" cy="10806992"/>
                      <a:chOff x="28352498" y="14846935"/>
                      <a:chExt cx="9881382" cy="10806992"/>
                    </a:xfrm>
                  </p:grpSpPr>
                  <p:sp>
                    <p:nvSpPr>
                      <p:cNvPr id="181" name="楕円 180">
                        <a:extLst>
                          <a:ext uri="{FF2B5EF4-FFF2-40B4-BE49-F238E27FC236}">
                            <a16:creationId xmlns:a16="http://schemas.microsoft.com/office/drawing/2014/main" id="{4E7D94A5-19AE-C100-1764-0F18B91520FA}"/>
                          </a:ext>
                        </a:extLst>
                      </p:cNvPr>
                      <p:cNvSpPr>
                        <a:spLocks noChangeAspect="1"/>
                      </p:cNvSpPr>
                      <p:nvPr/>
                    </p:nvSpPr>
                    <p:spPr>
                      <a:xfrm>
                        <a:off x="31768885" y="16217717"/>
                        <a:ext cx="230400" cy="2304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181">
                        <a:extLst>
                          <a:ext uri="{FF2B5EF4-FFF2-40B4-BE49-F238E27FC236}">
                            <a16:creationId xmlns:a16="http://schemas.microsoft.com/office/drawing/2014/main" id="{FED31C63-759C-AA0E-759B-9E5BC532F4A8}"/>
                          </a:ext>
                        </a:extLst>
                      </p:cNvPr>
                      <p:cNvSpPr>
                        <a:spLocks noChangeAspect="1"/>
                      </p:cNvSpPr>
                      <p:nvPr/>
                    </p:nvSpPr>
                    <p:spPr>
                      <a:xfrm>
                        <a:off x="34120969" y="16318433"/>
                        <a:ext cx="486000" cy="4860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a:extLst>
                          <a:ext uri="{FF2B5EF4-FFF2-40B4-BE49-F238E27FC236}">
                            <a16:creationId xmlns:a16="http://schemas.microsoft.com/office/drawing/2014/main" id="{F4A933E5-DD7A-0C07-39B5-8C2D3E12BEFC}"/>
                          </a:ext>
                        </a:extLst>
                      </p:cNvPr>
                      <p:cNvSpPr/>
                      <p:nvPr/>
                    </p:nvSpPr>
                    <p:spPr>
                      <a:xfrm rot="2400000">
                        <a:off x="34332016" y="14846935"/>
                        <a:ext cx="2664000" cy="648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a:extLst>
                          <a:ext uri="{FF2B5EF4-FFF2-40B4-BE49-F238E27FC236}">
                            <a16:creationId xmlns:a16="http://schemas.microsoft.com/office/drawing/2014/main" id="{26EEFACF-DB18-7821-D296-FB53B3CEEE38}"/>
                          </a:ext>
                        </a:extLst>
                      </p:cNvPr>
                      <p:cNvSpPr/>
                      <p:nvPr/>
                    </p:nvSpPr>
                    <p:spPr>
                      <a:xfrm rot="2400000">
                        <a:off x="37009880" y="15608773"/>
                        <a:ext cx="1224000" cy="50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a:extLst>
                          <a:ext uri="{FF2B5EF4-FFF2-40B4-BE49-F238E27FC236}">
                            <a16:creationId xmlns:a16="http://schemas.microsoft.com/office/drawing/2014/main" id="{676002E1-748F-7DC4-E691-21D5C7893CC6}"/>
                          </a:ext>
                        </a:extLst>
                      </p:cNvPr>
                      <p:cNvSpPr/>
                      <p:nvPr/>
                    </p:nvSpPr>
                    <p:spPr>
                      <a:xfrm rot="2400000">
                        <a:off x="36555530" y="16088005"/>
                        <a:ext cx="1224000" cy="648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a:extLst>
                          <a:ext uri="{FF2B5EF4-FFF2-40B4-BE49-F238E27FC236}">
                            <a16:creationId xmlns:a16="http://schemas.microsoft.com/office/drawing/2014/main" id="{63A9DC5E-C8F4-9061-7D31-F68064D07A7D}"/>
                          </a:ext>
                        </a:extLst>
                      </p:cNvPr>
                      <p:cNvSpPr/>
                      <p:nvPr/>
                    </p:nvSpPr>
                    <p:spPr>
                      <a:xfrm rot="2400000">
                        <a:off x="36109701" y="16796037"/>
                        <a:ext cx="1224000" cy="33083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a:extLst>
                          <a:ext uri="{FF2B5EF4-FFF2-40B4-BE49-F238E27FC236}">
                            <a16:creationId xmlns:a16="http://schemas.microsoft.com/office/drawing/2014/main" id="{99D808D9-6BCA-47EE-9D85-496137D6697E}"/>
                          </a:ext>
                        </a:extLst>
                      </p:cNvPr>
                      <p:cNvSpPr/>
                      <p:nvPr/>
                    </p:nvSpPr>
                    <p:spPr>
                      <a:xfrm>
                        <a:off x="34952178" y="19126731"/>
                        <a:ext cx="344116" cy="49996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a:extLst>
                          <a:ext uri="{FF2B5EF4-FFF2-40B4-BE49-F238E27FC236}">
                            <a16:creationId xmlns:a16="http://schemas.microsoft.com/office/drawing/2014/main" id="{F29F1EC9-6888-848E-4CD0-AC74315D4D8D}"/>
                          </a:ext>
                        </a:extLst>
                      </p:cNvPr>
                      <p:cNvSpPr/>
                      <p:nvPr/>
                    </p:nvSpPr>
                    <p:spPr>
                      <a:xfrm rot="-600000">
                        <a:off x="34082028" y="19765064"/>
                        <a:ext cx="666000" cy="36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フリーフォーム: 図形 188">
                        <a:extLst>
                          <a:ext uri="{FF2B5EF4-FFF2-40B4-BE49-F238E27FC236}">
                            <a16:creationId xmlns:a16="http://schemas.microsoft.com/office/drawing/2014/main" id="{04071B04-6CD2-A042-1971-E6E77B2BF051}"/>
                          </a:ext>
                        </a:extLst>
                      </p:cNvPr>
                      <p:cNvSpPr/>
                      <p:nvPr/>
                    </p:nvSpPr>
                    <p:spPr>
                      <a:xfrm>
                        <a:off x="35528250" y="16713200"/>
                        <a:ext cx="1444625" cy="1647825"/>
                      </a:xfrm>
                      <a:custGeom>
                        <a:avLst/>
                        <a:gdLst>
                          <a:gd name="connsiteX0" fmla="*/ 571500 w 1444625"/>
                          <a:gd name="connsiteY0" fmla="*/ 0 h 1647825"/>
                          <a:gd name="connsiteX1" fmla="*/ 1444625 w 1444625"/>
                          <a:gd name="connsiteY1" fmla="*/ 723900 h 1647825"/>
                          <a:gd name="connsiteX2" fmla="*/ 698500 w 1444625"/>
                          <a:gd name="connsiteY2" fmla="*/ 1647825 h 1647825"/>
                          <a:gd name="connsiteX3" fmla="*/ 0 w 1444625"/>
                          <a:gd name="connsiteY3" fmla="*/ 1076325 h 1647825"/>
                          <a:gd name="connsiteX4" fmla="*/ 292100 w 1444625"/>
                          <a:gd name="connsiteY4" fmla="*/ 746125 h 1647825"/>
                          <a:gd name="connsiteX5" fmla="*/ 809625 w 1444625"/>
                          <a:gd name="connsiteY5" fmla="*/ 1196975 h 1647825"/>
                          <a:gd name="connsiteX6" fmla="*/ 939800 w 1444625"/>
                          <a:gd name="connsiteY6" fmla="*/ 1057275 h 1647825"/>
                          <a:gd name="connsiteX7" fmla="*/ 508000 w 1444625"/>
                          <a:gd name="connsiteY7" fmla="*/ 714375 h 1647825"/>
                          <a:gd name="connsiteX8" fmla="*/ 644525 w 1444625"/>
                          <a:gd name="connsiteY8" fmla="*/ 549275 h 1647825"/>
                          <a:gd name="connsiteX9" fmla="*/ 323850 w 1444625"/>
                          <a:gd name="connsiteY9" fmla="*/ 301625 h 1647825"/>
                          <a:gd name="connsiteX10" fmla="*/ 571500 w 1444625"/>
                          <a:gd name="connsiteY10" fmla="*/ 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625" h="1647825">
                            <a:moveTo>
                              <a:pt x="571500" y="0"/>
                            </a:moveTo>
                            <a:lnTo>
                              <a:pt x="1444625" y="723900"/>
                            </a:lnTo>
                            <a:lnTo>
                              <a:pt x="698500" y="1647825"/>
                            </a:lnTo>
                            <a:lnTo>
                              <a:pt x="0" y="1076325"/>
                            </a:lnTo>
                            <a:lnTo>
                              <a:pt x="292100" y="746125"/>
                            </a:lnTo>
                            <a:lnTo>
                              <a:pt x="809625" y="1196975"/>
                            </a:lnTo>
                            <a:lnTo>
                              <a:pt x="939800" y="1057275"/>
                            </a:lnTo>
                            <a:lnTo>
                              <a:pt x="508000" y="714375"/>
                            </a:lnTo>
                            <a:lnTo>
                              <a:pt x="644525" y="549275"/>
                            </a:lnTo>
                            <a:lnTo>
                              <a:pt x="323850" y="301625"/>
                            </a:lnTo>
                            <a:lnTo>
                              <a:pt x="57150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フリーフォーム: 図形 189">
                        <a:extLst>
                          <a:ext uri="{FF2B5EF4-FFF2-40B4-BE49-F238E27FC236}">
                            <a16:creationId xmlns:a16="http://schemas.microsoft.com/office/drawing/2014/main" id="{72F85528-4257-ACD5-8FC2-62605A31BE5D}"/>
                          </a:ext>
                        </a:extLst>
                      </p:cNvPr>
                      <p:cNvSpPr/>
                      <p:nvPr/>
                    </p:nvSpPr>
                    <p:spPr>
                      <a:xfrm>
                        <a:off x="34437413" y="17855302"/>
                        <a:ext cx="1754412" cy="1020073"/>
                      </a:xfrm>
                      <a:custGeom>
                        <a:avLst/>
                        <a:gdLst>
                          <a:gd name="connsiteX0" fmla="*/ 0 w 1758950"/>
                          <a:gd name="connsiteY0" fmla="*/ 130175 h 1038225"/>
                          <a:gd name="connsiteX1" fmla="*/ 1069975 w 1758950"/>
                          <a:gd name="connsiteY1" fmla="*/ 0 h 1038225"/>
                          <a:gd name="connsiteX2" fmla="*/ 1758950 w 1758950"/>
                          <a:gd name="connsiteY2" fmla="*/ 593725 h 1038225"/>
                          <a:gd name="connsiteX3" fmla="*/ 1400175 w 1758950"/>
                          <a:gd name="connsiteY3" fmla="*/ 1038225 h 1038225"/>
                          <a:gd name="connsiteX4" fmla="*/ 488950 w 1758950"/>
                          <a:gd name="connsiteY4" fmla="*/ 1003300 h 1038225"/>
                          <a:gd name="connsiteX5" fmla="*/ 0 w 1758950"/>
                          <a:gd name="connsiteY5" fmla="*/ 130175 h 1038225"/>
                          <a:gd name="connsiteX0" fmla="*/ 0 w 1758950"/>
                          <a:gd name="connsiteY0" fmla="*/ 112023 h 1020073"/>
                          <a:gd name="connsiteX1" fmla="*/ 1058630 w 1758950"/>
                          <a:gd name="connsiteY1" fmla="*/ 0 h 1020073"/>
                          <a:gd name="connsiteX2" fmla="*/ 1758950 w 1758950"/>
                          <a:gd name="connsiteY2" fmla="*/ 575573 h 1020073"/>
                          <a:gd name="connsiteX3" fmla="*/ 1400175 w 1758950"/>
                          <a:gd name="connsiteY3" fmla="*/ 1020073 h 1020073"/>
                          <a:gd name="connsiteX4" fmla="*/ 488950 w 1758950"/>
                          <a:gd name="connsiteY4" fmla="*/ 985148 h 1020073"/>
                          <a:gd name="connsiteX5" fmla="*/ 0 w 1758950"/>
                          <a:gd name="connsiteY5" fmla="*/ 112023 h 1020073"/>
                          <a:gd name="connsiteX0" fmla="*/ 0 w 1754412"/>
                          <a:gd name="connsiteY0" fmla="*/ 118829 h 1020073"/>
                          <a:gd name="connsiteX1" fmla="*/ 1054092 w 1754412"/>
                          <a:gd name="connsiteY1" fmla="*/ 0 h 1020073"/>
                          <a:gd name="connsiteX2" fmla="*/ 1754412 w 1754412"/>
                          <a:gd name="connsiteY2" fmla="*/ 575573 h 1020073"/>
                          <a:gd name="connsiteX3" fmla="*/ 1395637 w 1754412"/>
                          <a:gd name="connsiteY3" fmla="*/ 1020073 h 1020073"/>
                          <a:gd name="connsiteX4" fmla="*/ 484412 w 1754412"/>
                          <a:gd name="connsiteY4" fmla="*/ 985148 h 1020073"/>
                          <a:gd name="connsiteX5" fmla="*/ 0 w 1754412"/>
                          <a:gd name="connsiteY5" fmla="*/ 118829 h 1020073"/>
                          <a:gd name="connsiteX0" fmla="*/ 0 w 1754412"/>
                          <a:gd name="connsiteY0" fmla="*/ 118829 h 1020073"/>
                          <a:gd name="connsiteX1" fmla="*/ 1054092 w 1754412"/>
                          <a:gd name="connsiteY1" fmla="*/ 0 h 1020073"/>
                          <a:gd name="connsiteX2" fmla="*/ 1754412 w 1754412"/>
                          <a:gd name="connsiteY2" fmla="*/ 575573 h 1020073"/>
                          <a:gd name="connsiteX3" fmla="*/ 1395637 w 1754412"/>
                          <a:gd name="connsiteY3" fmla="*/ 1020073 h 1020073"/>
                          <a:gd name="connsiteX4" fmla="*/ 500295 w 1754412"/>
                          <a:gd name="connsiteY4" fmla="*/ 976072 h 1020073"/>
                          <a:gd name="connsiteX5" fmla="*/ 0 w 1754412"/>
                          <a:gd name="connsiteY5" fmla="*/ 118829 h 102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4412" h="1020073">
                            <a:moveTo>
                              <a:pt x="0" y="118829"/>
                            </a:moveTo>
                            <a:lnTo>
                              <a:pt x="1054092" y="0"/>
                            </a:lnTo>
                            <a:lnTo>
                              <a:pt x="1754412" y="575573"/>
                            </a:lnTo>
                            <a:lnTo>
                              <a:pt x="1395637" y="1020073"/>
                            </a:lnTo>
                            <a:lnTo>
                              <a:pt x="500295" y="976072"/>
                            </a:lnTo>
                            <a:lnTo>
                              <a:pt x="0" y="118829"/>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フリーフォーム: 図形 190">
                        <a:extLst>
                          <a:ext uri="{FF2B5EF4-FFF2-40B4-BE49-F238E27FC236}">
                            <a16:creationId xmlns:a16="http://schemas.microsoft.com/office/drawing/2014/main" id="{BBAD09AA-0D50-58D8-66FF-AA57D3F3066D}"/>
                          </a:ext>
                        </a:extLst>
                      </p:cNvPr>
                      <p:cNvSpPr/>
                      <p:nvPr/>
                    </p:nvSpPr>
                    <p:spPr>
                      <a:xfrm>
                        <a:off x="33710916" y="17998169"/>
                        <a:ext cx="1103538" cy="1465495"/>
                      </a:xfrm>
                      <a:custGeom>
                        <a:avLst/>
                        <a:gdLst>
                          <a:gd name="connsiteX0" fmla="*/ 0 w 1108075"/>
                          <a:gd name="connsiteY0" fmla="*/ 66675 h 1454150"/>
                          <a:gd name="connsiteX1" fmla="*/ 0 w 1108075"/>
                          <a:gd name="connsiteY1" fmla="*/ 66675 h 1454150"/>
                          <a:gd name="connsiteX2" fmla="*/ 609600 w 1108075"/>
                          <a:gd name="connsiteY2" fmla="*/ 0 h 1454150"/>
                          <a:gd name="connsiteX3" fmla="*/ 1108075 w 1108075"/>
                          <a:gd name="connsiteY3" fmla="*/ 850900 h 1454150"/>
                          <a:gd name="connsiteX4" fmla="*/ 1073150 w 1108075"/>
                          <a:gd name="connsiteY4" fmla="*/ 1454150 h 1454150"/>
                          <a:gd name="connsiteX5" fmla="*/ 260350 w 1108075"/>
                          <a:gd name="connsiteY5" fmla="*/ 1438275 h 1454150"/>
                          <a:gd name="connsiteX6" fmla="*/ 0 w 1108075"/>
                          <a:gd name="connsiteY6" fmla="*/ 66675 h 1454150"/>
                          <a:gd name="connsiteX0" fmla="*/ 12095 w 1167819"/>
                          <a:gd name="connsiteY0" fmla="*/ 66675 h 1454150"/>
                          <a:gd name="connsiteX1" fmla="*/ 59744 w 1167819"/>
                          <a:gd name="connsiteY1" fmla="*/ 66675 h 1454150"/>
                          <a:gd name="connsiteX2" fmla="*/ 669344 w 1167819"/>
                          <a:gd name="connsiteY2" fmla="*/ 0 h 1454150"/>
                          <a:gd name="connsiteX3" fmla="*/ 1167819 w 1167819"/>
                          <a:gd name="connsiteY3" fmla="*/ 850900 h 1454150"/>
                          <a:gd name="connsiteX4" fmla="*/ 1132894 w 1167819"/>
                          <a:gd name="connsiteY4" fmla="*/ 1454150 h 1454150"/>
                          <a:gd name="connsiteX5" fmla="*/ 320094 w 1167819"/>
                          <a:gd name="connsiteY5" fmla="*/ 1438275 h 1454150"/>
                          <a:gd name="connsiteX6" fmla="*/ 12095 w 1167819"/>
                          <a:gd name="connsiteY6" fmla="*/ 66675 h 1454150"/>
                          <a:gd name="connsiteX0" fmla="*/ 7408 w 1163132"/>
                          <a:gd name="connsiteY0" fmla="*/ 64406 h 1451881"/>
                          <a:gd name="connsiteX1" fmla="*/ 55057 w 1163132"/>
                          <a:gd name="connsiteY1" fmla="*/ 64406 h 1451881"/>
                          <a:gd name="connsiteX2" fmla="*/ 596587 w 1163132"/>
                          <a:gd name="connsiteY2" fmla="*/ 0 h 1451881"/>
                          <a:gd name="connsiteX3" fmla="*/ 1163132 w 1163132"/>
                          <a:gd name="connsiteY3" fmla="*/ 848631 h 1451881"/>
                          <a:gd name="connsiteX4" fmla="*/ 1128207 w 1163132"/>
                          <a:gd name="connsiteY4" fmla="*/ 1451881 h 1451881"/>
                          <a:gd name="connsiteX5" fmla="*/ 315407 w 1163132"/>
                          <a:gd name="connsiteY5" fmla="*/ 1436006 h 1451881"/>
                          <a:gd name="connsiteX6" fmla="*/ 7408 w 1163132"/>
                          <a:gd name="connsiteY6" fmla="*/ 64406 h 1451881"/>
                          <a:gd name="connsiteX0" fmla="*/ 0 w 1155724"/>
                          <a:gd name="connsiteY0" fmla="*/ 171070 h 1558545"/>
                          <a:gd name="connsiteX1" fmla="*/ 589179 w 1155724"/>
                          <a:gd name="connsiteY1" fmla="*/ 106664 h 1558545"/>
                          <a:gd name="connsiteX2" fmla="*/ 1155724 w 1155724"/>
                          <a:gd name="connsiteY2" fmla="*/ 955295 h 1558545"/>
                          <a:gd name="connsiteX3" fmla="*/ 1120799 w 1155724"/>
                          <a:gd name="connsiteY3" fmla="*/ 1558545 h 1558545"/>
                          <a:gd name="connsiteX4" fmla="*/ 307999 w 1155724"/>
                          <a:gd name="connsiteY4" fmla="*/ 1542670 h 1558545"/>
                          <a:gd name="connsiteX5" fmla="*/ 0 w 1155724"/>
                          <a:gd name="connsiteY5" fmla="*/ 171070 h 1558545"/>
                          <a:gd name="connsiteX0" fmla="*/ 0 w 1155724"/>
                          <a:gd name="connsiteY0" fmla="*/ 114456 h 1501931"/>
                          <a:gd name="connsiteX1" fmla="*/ 589179 w 1155724"/>
                          <a:gd name="connsiteY1" fmla="*/ 50050 h 1501931"/>
                          <a:gd name="connsiteX2" fmla="*/ 1155724 w 1155724"/>
                          <a:gd name="connsiteY2" fmla="*/ 898681 h 1501931"/>
                          <a:gd name="connsiteX3" fmla="*/ 1120799 w 1155724"/>
                          <a:gd name="connsiteY3" fmla="*/ 1501931 h 1501931"/>
                          <a:gd name="connsiteX4" fmla="*/ 307999 w 1155724"/>
                          <a:gd name="connsiteY4" fmla="*/ 1486056 h 1501931"/>
                          <a:gd name="connsiteX5" fmla="*/ 0 w 1155724"/>
                          <a:gd name="connsiteY5" fmla="*/ 114456 h 1501931"/>
                          <a:gd name="connsiteX0" fmla="*/ 0 w 1155724"/>
                          <a:gd name="connsiteY0" fmla="*/ 114456 h 1501931"/>
                          <a:gd name="connsiteX1" fmla="*/ 589179 w 1155724"/>
                          <a:gd name="connsiteY1" fmla="*/ 50050 h 1501931"/>
                          <a:gd name="connsiteX2" fmla="*/ 1155724 w 1155724"/>
                          <a:gd name="connsiteY2" fmla="*/ 898681 h 1501931"/>
                          <a:gd name="connsiteX3" fmla="*/ 1120799 w 1155724"/>
                          <a:gd name="connsiteY3" fmla="*/ 1501931 h 1501931"/>
                          <a:gd name="connsiteX4" fmla="*/ 307999 w 1155724"/>
                          <a:gd name="connsiteY4" fmla="*/ 1486056 h 1501931"/>
                          <a:gd name="connsiteX5" fmla="*/ 0 w 1155724"/>
                          <a:gd name="connsiteY5" fmla="*/ 114456 h 1501931"/>
                          <a:gd name="connsiteX0" fmla="*/ 0 w 1155724"/>
                          <a:gd name="connsiteY0" fmla="*/ 196049 h 1583524"/>
                          <a:gd name="connsiteX1" fmla="*/ 589179 w 1155724"/>
                          <a:gd name="connsiteY1" fmla="*/ 131643 h 1583524"/>
                          <a:gd name="connsiteX2" fmla="*/ 1155724 w 1155724"/>
                          <a:gd name="connsiteY2" fmla="*/ 980274 h 1583524"/>
                          <a:gd name="connsiteX3" fmla="*/ 1120799 w 1155724"/>
                          <a:gd name="connsiteY3" fmla="*/ 1583524 h 1583524"/>
                          <a:gd name="connsiteX4" fmla="*/ 307999 w 1155724"/>
                          <a:gd name="connsiteY4" fmla="*/ 1567649 h 1583524"/>
                          <a:gd name="connsiteX5" fmla="*/ 0 w 1155724"/>
                          <a:gd name="connsiteY5" fmla="*/ 196049 h 1583524"/>
                          <a:gd name="connsiteX0" fmla="*/ 0 w 1155724"/>
                          <a:gd name="connsiteY0" fmla="*/ 196049 h 1583524"/>
                          <a:gd name="connsiteX1" fmla="*/ 589179 w 1155724"/>
                          <a:gd name="connsiteY1" fmla="*/ 131643 h 1583524"/>
                          <a:gd name="connsiteX2" fmla="*/ 1155724 w 1155724"/>
                          <a:gd name="connsiteY2" fmla="*/ 980274 h 1583524"/>
                          <a:gd name="connsiteX3" fmla="*/ 1120799 w 1155724"/>
                          <a:gd name="connsiteY3" fmla="*/ 1583524 h 1583524"/>
                          <a:gd name="connsiteX4" fmla="*/ 307999 w 1155724"/>
                          <a:gd name="connsiteY4" fmla="*/ 1567649 h 1583524"/>
                          <a:gd name="connsiteX5" fmla="*/ 0 w 1155724"/>
                          <a:gd name="connsiteY5" fmla="*/ 196049 h 1583524"/>
                          <a:gd name="connsiteX0" fmla="*/ 0 w 1155724"/>
                          <a:gd name="connsiteY0" fmla="*/ 141985 h 1529460"/>
                          <a:gd name="connsiteX1" fmla="*/ 589179 w 1155724"/>
                          <a:gd name="connsiteY1" fmla="*/ 77579 h 1529460"/>
                          <a:gd name="connsiteX2" fmla="*/ 1155724 w 1155724"/>
                          <a:gd name="connsiteY2" fmla="*/ 926210 h 1529460"/>
                          <a:gd name="connsiteX3" fmla="*/ 1120799 w 1155724"/>
                          <a:gd name="connsiteY3" fmla="*/ 1529460 h 1529460"/>
                          <a:gd name="connsiteX4" fmla="*/ 307999 w 1155724"/>
                          <a:gd name="connsiteY4" fmla="*/ 1513585 h 1529460"/>
                          <a:gd name="connsiteX5" fmla="*/ 0 w 1155724"/>
                          <a:gd name="connsiteY5" fmla="*/ 141985 h 1529460"/>
                          <a:gd name="connsiteX0" fmla="*/ 0 w 1155724"/>
                          <a:gd name="connsiteY0" fmla="*/ 64406 h 1451881"/>
                          <a:gd name="connsiteX1" fmla="*/ 589179 w 1155724"/>
                          <a:gd name="connsiteY1" fmla="*/ 0 h 1451881"/>
                          <a:gd name="connsiteX2" fmla="*/ 1155724 w 1155724"/>
                          <a:gd name="connsiteY2" fmla="*/ 848631 h 1451881"/>
                          <a:gd name="connsiteX3" fmla="*/ 1120799 w 1155724"/>
                          <a:gd name="connsiteY3" fmla="*/ 1451881 h 1451881"/>
                          <a:gd name="connsiteX4" fmla="*/ 307999 w 1155724"/>
                          <a:gd name="connsiteY4" fmla="*/ 1436006 h 1451881"/>
                          <a:gd name="connsiteX5" fmla="*/ 0 w 1155724"/>
                          <a:gd name="connsiteY5" fmla="*/ 64406 h 1451881"/>
                          <a:gd name="connsiteX0" fmla="*/ 0 w 1155724"/>
                          <a:gd name="connsiteY0" fmla="*/ 64406 h 1451881"/>
                          <a:gd name="connsiteX1" fmla="*/ 589179 w 1155724"/>
                          <a:gd name="connsiteY1" fmla="*/ 0 h 1451881"/>
                          <a:gd name="connsiteX2" fmla="*/ 1155724 w 1155724"/>
                          <a:gd name="connsiteY2" fmla="*/ 848631 h 1451881"/>
                          <a:gd name="connsiteX3" fmla="*/ 1120799 w 1155724"/>
                          <a:gd name="connsiteY3" fmla="*/ 1451881 h 1451881"/>
                          <a:gd name="connsiteX4" fmla="*/ 307999 w 1155724"/>
                          <a:gd name="connsiteY4" fmla="*/ 1436006 h 1451881"/>
                          <a:gd name="connsiteX5" fmla="*/ 0 w 1155724"/>
                          <a:gd name="connsiteY5" fmla="*/ 64406 h 1451881"/>
                          <a:gd name="connsiteX0" fmla="*/ 0 w 1120799"/>
                          <a:gd name="connsiteY0" fmla="*/ 64406 h 1451881"/>
                          <a:gd name="connsiteX1" fmla="*/ 589179 w 1120799"/>
                          <a:gd name="connsiteY1" fmla="*/ 0 h 1451881"/>
                          <a:gd name="connsiteX2" fmla="*/ 1103538 w 1120799"/>
                          <a:gd name="connsiteY2" fmla="*/ 850900 h 1451881"/>
                          <a:gd name="connsiteX3" fmla="*/ 1120799 w 1120799"/>
                          <a:gd name="connsiteY3" fmla="*/ 1451881 h 1451881"/>
                          <a:gd name="connsiteX4" fmla="*/ 307999 w 1120799"/>
                          <a:gd name="connsiteY4" fmla="*/ 1436006 h 1451881"/>
                          <a:gd name="connsiteX5" fmla="*/ 0 w 1120799"/>
                          <a:gd name="connsiteY5" fmla="*/ 64406 h 1451881"/>
                          <a:gd name="connsiteX0" fmla="*/ 0 w 1120799"/>
                          <a:gd name="connsiteY0" fmla="*/ 64406 h 1451881"/>
                          <a:gd name="connsiteX1" fmla="*/ 589179 w 1120799"/>
                          <a:gd name="connsiteY1" fmla="*/ 0 h 1451881"/>
                          <a:gd name="connsiteX2" fmla="*/ 1103538 w 1120799"/>
                          <a:gd name="connsiteY2" fmla="*/ 850900 h 1451881"/>
                          <a:gd name="connsiteX3" fmla="*/ 1120799 w 1120799"/>
                          <a:gd name="connsiteY3" fmla="*/ 1451881 h 1451881"/>
                          <a:gd name="connsiteX4" fmla="*/ 258081 w 1120799"/>
                          <a:gd name="connsiteY4" fmla="*/ 1440544 h 1451881"/>
                          <a:gd name="connsiteX5" fmla="*/ 0 w 1120799"/>
                          <a:gd name="connsiteY5" fmla="*/ 64406 h 1451881"/>
                          <a:gd name="connsiteX0" fmla="*/ 0 w 1103538"/>
                          <a:gd name="connsiteY0" fmla="*/ 64406 h 1465495"/>
                          <a:gd name="connsiteX1" fmla="*/ 589179 w 1103538"/>
                          <a:gd name="connsiteY1" fmla="*/ 0 h 1465495"/>
                          <a:gd name="connsiteX2" fmla="*/ 1103538 w 1103538"/>
                          <a:gd name="connsiteY2" fmla="*/ 850900 h 1465495"/>
                          <a:gd name="connsiteX3" fmla="*/ 1079958 w 1103538"/>
                          <a:gd name="connsiteY3" fmla="*/ 1465495 h 1465495"/>
                          <a:gd name="connsiteX4" fmla="*/ 258081 w 1103538"/>
                          <a:gd name="connsiteY4" fmla="*/ 1440544 h 1465495"/>
                          <a:gd name="connsiteX5" fmla="*/ 0 w 1103538"/>
                          <a:gd name="connsiteY5" fmla="*/ 64406 h 14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538" h="1465495">
                            <a:moveTo>
                              <a:pt x="0" y="64406"/>
                            </a:moveTo>
                            <a:lnTo>
                              <a:pt x="589179" y="0"/>
                            </a:lnTo>
                            <a:lnTo>
                              <a:pt x="1103538" y="850900"/>
                            </a:lnTo>
                            <a:lnTo>
                              <a:pt x="1079958" y="1465495"/>
                            </a:lnTo>
                            <a:lnTo>
                              <a:pt x="258081" y="1440544"/>
                            </a:lnTo>
                            <a:lnTo>
                              <a:pt x="0" y="64406"/>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636D8096-F99B-3C4F-CD98-0006773AEB14}"/>
                          </a:ext>
                        </a:extLst>
                      </p:cNvPr>
                      <p:cNvSpPr/>
                      <p:nvPr/>
                    </p:nvSpPr>
                    <p:spPr>
                      <a:xfrm rot="-660000">
                        <a:off x="33417294" y="18134783"/>
                        <a:ext cx="126000" cy="1656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フリーフォーム: 図形 192">
                        <a:extLst>
                          <a:ext uri="{FF2B5EF4-FFF2-40B4-BE49-F238E27FC236}">
                            <a16:creationId xmlns:a16="http://schemas.microsoft.com/office/drawing/2014/main" id="{94463F54-564E-9B5D-7418-0344E124399C}"/>
                          </a:ext>
                        </a:extLst>
                      </p:cNvPr>
                      <p:cNvSpPr/>
                      <p:nvPr/>
                    </p:nvSpPr>
                    <p:spPr>
                      <a:xfrm>
                        <a:off x="31986052" y="17129126"/>
                        <a:ext cx="1186095" cy="1237344"/>
                      </a:xfrm>
                      <a:custGeom>
                        <a:avLst/>
                        <a:gdLst>
                          <a:gd name="connsiteX0" fmla="*/ 0 w 1174750"/>
                          <a:gd name="connsiteY0" fmla="*/ 127000 h 1235075"/>
                          <a:gd name="connsiteX1" fmla="*/ 942975 w 1174750"/>
                          <a:gd name="connsiteY1" fmla="*/ 0 h 1235075"/>
                          <a:gd name="connsiteX2" fmla="*/ 1174750 w 1174750"/>
                          <a:gd name="connsiteY2" fmla="*/ 1235075 h 1235075"/>
                          <a:gd name="connsiteX3" fmla="*/ 152400 w 1174750"/>
                          <a:gd name="connsiteY3" fmla="*/ 1235075 h 1235075"/>
                          <a:gd name="connsiteX4" fmla="*/ 0 w 1174750"/>
                          <a:gd name="connsiteY4" fmla="*/ 127000 h 1235075"/>
                          <a:gd name="connsiteX0" fmla="*/ 0 w 1181557"/>
                          <a:gd name="connsiteY0" fmla="*/ 127000 h 1235075"/>
                          <a:gd name="connsiteX1" fmla="*/ 949782 w 1181557"/>
                          <a:gd name="connsiteY1" fmla="*/ 0 h 1235075"/>
                          <a:gd name="connsiteX2" fmla="*/ 1181557 w 1181557"/>
                          <a:gd name="connsiteY2" fmla="*/ 1235075 h 1235075"/>
                          <a:gd name="connsiteX3" fmla="*/ 159207 w 1181557"/>
                          <a:gd name="connsiteY3" fmla="*/ 1235075 h 1235075"/>
                          <a:gd name="connsiteX4" fmla="*/ 0 w 1181557"/>
                          <a:gd name="connsiteY4" fmla="*/ 127000 h 1235075"/>
                          <a:gd name="connsiteX0" fmla="*/ 0 w 1181557"/>
                          <a:gd name="connsiteY0" fmla="*/ 127000 h 1237344"/>
                          <a:gd name="connsiteX1" fmla="*/ 949782 w 1181557"/>
                          <a:gd name="connsiteY1" fmla="*/ 0 h 1237344"/>
                          <a:gd name="connsiteX2" fmla="*/ 1181557 w 1181557"/>
                          <a:gd name="connsiteY2" fmla="*/ 1235075 h 1237344"/>
                          <a:gd name="connsiteX3" fmla="*/ 131979 w 1181557"/>
                          <a:gd name="connsiteY3" fmla="*/ 1237344 h 1237344"/>
                          <a:gd name="connsiteX4" fmla="*/ 0 w 1181557"/>
                          <a:gd name="connsiteY4" fmla="*/ 127000 h 1237344"/>
                          <a:gd name="connsiteX0" fmla="*/ 0 w 1186095"/>
                          <a:gd name="connsiteY0" fmla="*/ 127000 h 1237344"/>
                          <a:gd name="connsiteX1" fmla="*/ 954320 w 1186095"/>
                          <a:gd name="connsiteY1" fmla="*/ 0 h 1237344"/>
                          <a:gd name="connsiteX2" fmla="*/ 1186095 w 1186095"/>
                          <a:gd name="connsiteY2" fmla="*/ 1235075 h 1237344"/>
                          <a:gd name="connsiteX3" fmla="*/ 136517 w 1186095"/>
                          <a:gd name="connsiteY3" fmla="*/ 1237344 h 1237344"/>
                          <a:gd name="connsiteX4" fmla="*/ 0 w 1186095"/>
                          <a:gd name="connsiteY4" fmla="*/ 127000 h 123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095" h="1237344">
                            <a:moveTo>
                              <a:pt x="0" y="127000"/>
                            </a:moveTo>
                            <a:lnTo>
                              <a:pt x="954320" y="0"/>
                            </a:lnTo>
                            <a:lnTo>
                              <a:pt x="1186095" y="1235075"/>
                            </a:lnTo>
                            <a:lnTo>
                              <a:pt x="136517" y="1237344"/>
                            </a:lnTo>
                            <a:lnTo>
                              <a:pt x="0" y="12700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フリーフォーム: 図形 193">
                        <a:extLst>
                          <a:ext uri="{FF2B5EF4-FFF2-40B4-BE49-F238E27FC236}">
                            <a16:creationId xmlns:a16="http://schemas.microsoft.com/office/drawing/2014/main" id="{034DB028-8EEF-F2B4-726F-4D471244BF12}"/>
                          </a:ext>
                        </a:extLst>
                      </p:cNvPr>
                      <p:cNvSpPr/>
                      <p:nvPr/>
                    </p:nvSpPr>
                    <p:spPr>
                      <a:xfrm>
                        <a:off x="30982753" y="17160875"/>
                        <a:ext cx="1011470" cy="1482725"/>
                      </a:xfrm>
                      <a:custGeom>
                        <a:avLst/>
                        <a:gdLst>
                          <a:gd name="connsiteX0" fmla="*/ 815975 w 1000125"/>
                          <a:gd name="connsiteY0" fmla="*/ 0 h 1482725"/>
                          <a:gd name="connsiteX1" fmla="*/ 1000125 w 1000125"/>
                          <a:gd name="connsiteY1" fmla="*/ 1473200 h 1482725"/>
                          <a:gd name="connsiteX2" fmla="*/ 44450 w 1000125"/>
                          <a:gd name="connsiteY2" fmla="*/ 1482725 h 1482725"/>
                          <a:gd name="connsiteX3" fmla="*/ 0 w 1000125"/>
                          <a:gd name="connsiteY3" fmla="*/ 314325 h 1482725"/>
                          <a:gd name="connsiteX4" fmla="*/ 815975 w 1000125"/>
                          <a:gd name="connsiteY4" fmla="*/ 0 h 1482725"/>
                          <a:gd name="connsiteX0" fmla="*/ 827320 w 1011470"/>
                          <a:gd name="connsiteY0" fmla="*/ 0 h 1482725"/>
                          <a:gd name="connsiteX1" fmla="*/ 1011470 w 1011470"/>
                          <a:gd name="connsiteY1" fmla="*/ 1473200 h 1482725"/>
                          <a:gd name="connsiteX2" fmla="*/ 55795 w 1011470"/>
                          <a:gd name="connsiteY2" fmla="*/ 1482725 h 1482725"/>
                          <a:gd name="connsiteX3" fmla="*/ 0 w 1011470"/>
                          <a:gd name="connsiteY3" fmla="*/ 314325 h 1482725"/>
                          <a:gd name="connsiteX4" fmla="*/ 827320 w 1011470"/>
                          <a:gd name="connsiteY4" fmla="*/ 0 h 1482725"/>
                          <a:gd name="connsiteX0" fmla="*/ 827320 w 1011470"/>
                          <a:gd name="connsiteY0" fmla="*/ 0 h 1482725"/>
                          <a:gd name="connsiteX1" fmla="*/ 1011470 w 1011470"/>
                          <a:gd name="connsiteY1" fmla="*/ 1473200 h 1482725"/>
                          <a:gd name="connsiteX2" fmla="*/ 55795 w 1011470"/>
                          <a:gd name="connsiteY2" fmla="*/ 1482725 h 1482725"/>
                          <a:gd name="connsiteX3" fmla="*/ 0 w 1011470"/>
                          <a:gd name="connsiteY3" fmla="*/ 314325 h 1482725"/>
                          <a:gd name="connsiteX4" fmla="*/ 827320 w 1011470"/>
                          <a:gd name="connsiteY4" fmla="*/ 0 h 1482725"/>
                          <a:gd name="connsiteX0" fmla="*/ 827320 w 1011470"/>
                          <a:gd name="connsiteY0" fmla="*/ 0 h 1482725"/>
                          <a:gd name="connsiteX1" fmla="*/ 1011470 w 1011470"/>
                          <a:gd name="connsiteY1" fmla="*/ 1473200 h 1482725"/>
                          <a:gd name="connsiteX2" fmla="*/ 55795 w 1011470"/>
                          <a:gd name="connsiteY2" fmla="*/ 1482725 h 1482725"/>
                          <a:gd name="connsiteX3" fmla="*/ 0 w 1011470"/>
                          <a:gd name="connsiteY3" fmla="*/ 314325 h 1482725"/>
                          <a:gd name="connsiteX4" fmla="*/ 827320 w 1011470"/>
                          <a:gd name="connsiteY4" fmla="*/ 0 h 1482725"/>
                          <a:gd name="connsiteX0" fmla="*/ 827320 w 1011470"/>
                          <a:gd name="connsiteY0" fmla="*/ 0 h 1482725"/>
                          <a:gd name="connsiteX1" fmla="*/ 1011470 w 1011470"/>
                          <a:gd name="connsiteY1" fmla="*/ 1473200 h 1482725"/>
                          <a:gd name="connsiteX2" fmla="*/ 55795 w 1011470"/>
                          <a:gd name="connsiteY2" fmla="*/ 1482725 h 1482725"/>
                          <a:gd name="connsiteX3" fmla="*/ 0 w 1011470"/>
                          <a:gd name="connsiteY3" fmla="*/ 314325 h 1482725"/>
                          <a:gd name="connsiteX4" fmla="*/ 827320 w 1011470"/>
                          <a:gd name="connsiteY4" fmla="*/ 0 h 1482725"/>
                          <a:gd name="connsiteX0" fmla="*/ 827320 w 1011470"/>
                          <a:gd name="connsiteY0" fmla="*/ 0 h 1482725"/>
                          <a:gd name="connsiteX1" fmla="*/ 1011470 w 1011470"/>
                          <a:gd name="connsiteY1" fmla="*/ 1473200 h 1482725"/>
                          <a:gd name="connsiteX2" fmla="*/ 55795 w 1011470"/>
                          <a:gd name="connsiteY2" fmla="*/ 1482725 h 1482725"/>
                          <a:gd name="connsiteX3" fmla="*/ 0 w 1011470"/>
                          <a:gd name="connsiteY3" fmla="*/ 314325 h 1482725"/>
                          <a:gd name="connsiteX4" fmla="*/ 827320 w 1011470"/>
                          <a:gd name="connsiteY4" fmla="*/ 0 h 148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70" h="1482725">
                            <a:moveTo>
                              <a:pt x="827320" y="0"/>
                            </a:moveTo>
                            <a:lnTo>
                              <a:pt x="1011470" y="1473200"/>
                            </a:lnTo>
                            <a:lnTo>
                              <a:pt x="55795" y="1482725"/>
                            </a:lnTo>
                            <a:cubicBezTo>
                              <a:pt x="64424" y="1093258"/>
                              <a:pt x="66246" y="717406"/>
                              <a:pt x="0" y="314325"/>
                            </a:cubicBezTo>
                            <a:cubicBezTo>
                              <a:pt x="87447" y="123329"/>
                              <a:pt x="460787" y="11747"/>
                              <a:pt x="827320"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フリーフォーム: 図形 194">
                        <a:extLst>
                          <a:ext uri="{FF2B5EF4-FFF2-40B4-BE49-F238E27FC236}">
                            <a16:creationId xmlns:a16="http://schemas.microsoft.com/office/drawing/2014/main" id="{8FCB75D3-35DC-6335-432A-7B9E48EFBC7A}"/>
                          </a:ext>
                        </a:extLst>
                      </p:cNvPr>
                      <p:cNvSpPr/>
                      <p:nvPr/>
                    </p:nvSpPr>
                    <p:spPr>
                      <a:xfrm>
                        <a:off x="31016323" y="18767425"/>
                        <a:ext cx="1687280" cy="320218"/>
                      </a:xfrm>
                      <a:custGeom>
                        <a:avLst/>
                        <a:gdLst>
                          <a:gd name="connsiteX0" fmla="*/ 15875 w 1698625"/>
                          <a:gd name="connsiteY0" fmla="*/ 9525 h 327025"/>
                          <a:gd name="connsiteX1" fmla="*/ 1647825 w 1698625"/>
                          <a:gd name="connsiteY1" fmla="*/ 0 h 327025"/>
                          <a:gd name="connsiteX2" fmla="*/ 1698625 w 1698625"/>
                          <a:gd name="connsiteY2" fmla="*/ 317500 h 327025"/>
                          <a:gd name="connsiteX3" fmla="*/ 0 w 1698625"/>
                          <a:gd name="connsiteY3" fmla="*/ 327025 h 327025"/>
                          <a:gd name="connsiteX4" fmla="*/ 15875 w 1698625"/>
                          <a:gd name="connsiteY4" fmla="*/ 9525 h 327025"/>
                          <a:gd name="connsiteX0" fmla="*/ 15875 w 1698625"/>
                          <a:gd name="connsiteY0" fmla="*/ 9525 h 327025"/>
                          <a:gd name="connsiteX1" fmla="*/ 1634211 w 1698625"/>
                          <a:gd name="connsiteY1" fmla="*/ 0 h 327025"/>
                          <a:gd name="connsiteX2" fmla="*/ 1698625 w 1698625"/>
                          <a:gd name="connsiteY2" fmla="*/ 317500 h 327025"/>
                          <a:gd name="connsiteX3" fmla="*/ 0 w 1698625"/>
                          <a:gd name="connsiteY3" fmla="*/ 327025 h 327025"/>
                          <a:gd name="connsiteX4" fmla="*/ 15875 w 1698625"/>
                          <a:gd name="connsiteY4" fmla="*/ 9525 h 327025"/>
                          <a:gd name="connsiteX0" fmla="*/ 15875 w 1687280"/>
                          <a:gd name="connsiteY0" fmla="*/ 9525 h 327025"/>
                          <a:gd name="connsiteX1" fmla="*/ 1634211 w 1687280"/>
                          <a:gd name="connsiteY1" fmla="*/ 0 h 327025"/>
                          <a:gd name="connsiteX2" fmla="*/ 1687280 w 1687280"/>
                          <a:gd name="connsiteY2" fmla="*/ 312962 h 327025"/>
                          <a:gd name="connsiteX3" fmla="*/ 0 w 1687280"/>
                          <a:gd name="connsiteY3" fmla="*/ 327025 h 327025"/>
                          <a:gd name="connsiteX4" fmla="*/ 15875 w 1687280"/>
                          <a:gd name="connsiteY4" fmla="*/ 9525 h 327025"/>
                          <a:gd name="connsiteX0" fmla="*/ 15875 w 1687280"/>
                          <a:gd name="connsiteY0" fmla="*/ 9525 h 320218"/>
                          <a:gd name="connsiteX1" fmla="*/ 1634211 w 1687280"/>
                          <a:gd name="connsiteY1" fmla="*/ 0 h 320218"/>
                          <a:gd name="connsiteX2" fmla="*/ 1687280 w 1687280"/>
                          <a:gd name="connsiteY2" fmla="*/ 312962 h 320218"/>
                          <a:gd name="connsiteX3" fmla="*/ 0 w 1687280"/>
                          <a:gd name="connsiteY3" fmla="*/ 320218 h 320218"/>
                          <a:gd name="connsiteX4" fmla="*/ 15875 w 1687280"/>
                          <a:gd name="connsiteY4" fmla="*/ 9525 h 32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0" h="320218">
                            <a:moveTo>
                              <a:pt x="15875" y="9525"/>
                            </a:moveTo>
                            <a:lnTo>
                              <a:pt x="1634211" y="0"/>
                            </a:lnTo>
                            <a:lnTo>
                              <a:pt x="1687280" y="312962"/>
                            </a:lnTo>
                            <a:lnTo>
                              <a:pt x="0" y="320218"/>
                            </a:lnTo>
                            <a:lnTo>
                              <a:pt x="15875" y="952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フリーフォーム: 図形 195">
                        <a:extLst>
                          <a:ext uri="{FF2B5EF4-FFF2-40B4-BE49-F238E27FC236}">
                            <a16:creationId xmlns:a16="http://schemas.microsoft.com/office/drawing/2014/main" id="{8E03DF71-5BCA-FC8C-5579-AC5C05F1056C}"/>
                          </a:ext>
                        </a:extLst>
                      </p:cNvPr>
                      <p:cNvSpPr/>
                      <p:nvPr/>
                    </p:nvSpPr>
                    <p:spPr>
                      <a:xfrm>
                        <a:off x="30679765" y="19221451"/>
                        <a:ext cx="2496945" cy="2291144"/>
                      </a:xfrm>
                      <a:custGeom>
                        <a:avLst/>
                        <a:gdLst>
                          <a:gd name="connsiteX0" fmla="*/ 307975 w 2428875"/>
                          <a:gd name="connsiteY0" fmla="*/ 6350 h 1978025"/>
                          <a:gd name="connsiteX1" fmla="*/ 2051050 w 2428875"/>
                          <a:gd name="connsiteY1" fmla="*/ 0 h 1978025"/>
                          <a:gd name="connsiteX2" fmla="*/ 2428875 w 2428875"/>
                          <a:gd name="connsiteY2" fmla="*/ 1978025 h 1978025"/>
                          <a:gd name="connsiteX3" fmla="*/ 0 w 2428875"/>
                          <a:gd name="connsiteY3" fmla="*/ 1539875 h 1978025"/>
                          <a:gd name="connsiteX4" fmla="*/ 307975 w 2428875"/>
                          <a:gd name="connsiteY4" fmla="*/ 6350 h 1978025"/>
                          <a:gd name="connsiteX0" fmla="*/ 307975 w 2428875"/>
                          <a:gd name="connsiteY0" fmla="*/ 6350 h 1978025"/>
                          <a:gd name="connsiteX1" fmla="*/ 2044243 w 2428875"/>
                          <a:gd name="connsiteY1" fmla="*/ 0 h 1978025"/>
                          <a:gd name="connsiteX2" fmla="*/ 2428875 w 2428875"/>
                          <a:gd name="connsiteY2" fmla="*/ 1978025 h 1978025"/>
                          <a:gd name="connsiteX3" fmla="*/ 0 w 2428875"/>
                          <a:gd name="connsiteY3" fmla="*/ 1539875 h 1978025"/>
                          <a:gd name="connsiteX4" fmla="*/ 307975 w 2428875"/>
                          <a:gd name="connsiteY4" fmla="*/ 6350 h 1978025"/>
                          <a:gd name="connsiteX0" fmla="*/ 307975 w 2481062"/>
                          <a:gd name="connsiteY0" fmla="*/ 6350 h 2291144"/>
                          <a:gd name="connsiteX1" fmla="*/ 2044243 w 2481062"/>
                          <a:gd name="connsiteY1" fmla="*/ 0 h 2291144"/>
                          <a:gd name="connsiteX2" fmla="*/ 2481062 w 2481062"/>
                          <a:gd name="connsiteY2" fmla="*/ 2291144 h 2291144"/>
                          <a:gd name="connsiteX3" fmla="*/ 0 w 2481062"/>
                          <a:gd name="connsiteY3" fmla="*/ 1539875 h 2291144"/>
                          <a:gd name="connsiteX4" fmla="*/ 307975 w 2481062"/>
                          <a:gd name="connsiteY4" fmla="*/ 6350 h 2291144"/>
                          <a:gd name="connsiteX0" fmla="*/ 323858 w 2496945"/>
                          <a:gd name="connsiteY0" fmla="*/ 6350 h 2291144"/>
                          <a:gd name="connsiteX1" fmla="*/ 2060126 w 2496945"/>
                          <a:gd name="connsiteY1" fmla="*/ 0 h 2291144"/>
                          <a:gd name="connsiteX2" fmla="*/ 2496945 w 2496945"/>
                          <a:gd name="connsiteY2" fmla="*/ 2291144 h 2291144"/>
                          <a:gd name="connsiteX3" fmla="*/ 0 w 2496945"/>
                          <a:gd name="connsiteY3" fmla="*/ 1537606 h 2291144"/>
                          <a:gd name="connsiteX4" fmla="*/ 323858 w 2496945"/>
                          <a:gd name="connsiteY4" fmla="*/ 6350 h 2291144"/>
                          <a:gd name="connsiteX0" fmla="*/ 323858 w 2496945"/>
                          <a:gd name="connsiteY0" fmla="*/ 6350 h 2291144"/>
                          <a:gd name="connsiteX1" fmla="*/ 2060126 w 2496945"/>
                          <a:gd name="connsiteY1" fmla="*/ 0 h 2291144"/>
                          <a:gd name="connsiteX2" fmla="*/ 2496945 w 2496945"/>
                          <a:gd name="connsiteY2" fmla="*/ 2291144 h 2291144"/>
                          <a:gd name="connsiteX3" fmla="*/ 0 w 2496945"/>
                          <a:gd name="connsiteY3" fmla="*/ 1537606 h 2291144"/>
                          <a:gd name="connsiteX4" fmla="*/ 323858 w 2496945"/>
                          <a:gd name="connsiteY4" fmla="*/ 6350 h 2291144"/>
                          <a:gd name="connsiteX0" fmla="*/ 323858 w 2496945"/>
                          <a:gd name="connsiteY0" fmla="*/ 6350 h 2291144"/>
                          <a:gd name="connsiteX1" fmla="*/ 2060126 w 2496945"/>
                          <a:gd name="connsiteY1" fmla="*/ 0 h 2291144"/>
                          <a:gd name="connsiteX2" fmla="*/ 2496945 w 2496945"/>
                          <a:gd name="connsiteY2" fmla="*/ 2291144 h 2291144"/>
                          <a:gd name="connsiteX3" fmla="*/ 0 w 2496945"/>
                          <a:gd name="connsiteY3" fmla="*/ 1537606 h 2291144"/>
                          <a:gd name="connsiteX4" fmla="*/ 323858 w 2496945"/>
                          <a:gd name="connsiteY4" fmla="*/ 6350 h 229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945" h="2291144">
                            <a:moveTo>
                              <a:pt x="323858" y="6350"/>
                            </a:moveTo>
                            <a:lnTo>
                              <a:pt x="2060126" y="0"/>
                            </a:lnTo>
                            <a:lnTo>
                              <a:pt x="2496945" y="2291144"/>
                            </a:lnTo>
                            <a:lnTo>
                              <a:pt x="0" y="1537606"/>
                            </a:lnTo>
                            <a:cubicBezTo>
                              <a:pt x="176023" y="1040801"/>
                              <a:pt x="247671" y="528114"/>
                              <a:pt x="323858" y="635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フリーフォーム: 図形 196">
                        <a:extLst>
                          <a:ext uri="{FF2B5EF4-FFF2-40B4-BE49-F238E27FC236}">
                            <a16:creationId xmlns:a16="http://schemas.microsoft.com/office/drawing/2014/main" id="{49AC5E97-8CCB-A3ED-FD9B-6A4E6B9E541E}"/>
                          </a:ext>
                        </a:extLst>
                      </p:cNvPr>
                      <p:cNvSpPr/>
                      <p:nvPr/>
                    </p:nvSpPr>
                    <p:spPr>
                      <a:xfrm>
                        <a:off x="30610957" y="21199814"/>
                        <a:ext cx="2431016" cy="1876549"/>
                      </a:xfrm>
                      <a:custGeom>
                        <a:avLst/>
                        <a:gdLst>
                          <a:gd name="connsiteX0" fmla="*/ 876300 w 1978025"/>
                          <a:gd name="connsiteY0" fmla="*/ 174625 h 1828800"/>
                          <a:gd name="connsiteX1" fmla="*/ 1892300 w 1978025"/>
                          <a:gd name="connsiteY1" fmla="*/ 482600 h 1828800"/>
                          <a:gd name="connsiteX2" fmla="*/ 1854200 w 1978025"/>
                          <a:gd name="connsiteY2" fmla="*/ 644525 h 1828800"/>
                          <a:gd name="connsiteX3" fmla="*/ 1978025 w 1978025"/>
                          <a:gd name="connsiteY3" fmla="*/ 695325 h 1828800"/>
                          <a:gd name="connsiteX4" fmla="*/ 1622425 w 1978025"/>
                          <a:gd name="connsiteY4" fmla="*/ 1828800 h 1828800"/>
                          <a:gd name="connsiteX5" fmla="*/ 517525 w 1978025"/>
                          <a:gd name="connsiteY5" fmla="*/ 1517650 h 1828800"/>
                          <a:gd name="connsiteX6" fmla="*/ 0 w 1978025"/>
                          <a:gd name="connsiteY6" fmla="*/ 1377950 h 1828800"/>
                          <a:gd name="connsiteX7" fmla="*/ 447675 w 1978025"/>
                          <a:gd name="connsiteY7" fmla="*/ 0 h 1828800"/>
                          <a:gd name="connsiteX8" fmla="*/ 876300 w 1978025"/>
                          <a:gd name="connsiteY8" fmla="*/ 174625 h 1828800"/>
                          <a:gd name="connsiteX0" fmla="*/ 876300 w 1978025"/>
                          <a:gd name="connsiteY0" fmla="*/ 174625 h 1828800"/>
                          <a:gd name="connsiteX1" fmla="*/ 1892300 w 1978025"/>
                          <a:gd name="connsiteY1" fmla="*/ 482600 h 1828800"/>
                          <a:gd name="connsiteX2" fmla="*/ 1824703 w 1978025"/>
                          <a:gd name="connsiteY2" fmla="*/ 644525 h 1828800"/>
                          <a:gd name="connsiteX3" fmla="*/ 1978025 w 1978025"/>
                          <a:gd name="connsiteY3" fmla="*/ 695325 h 1828800"/>
                          <a:gd name="connsiteX4" fmla="*/ 1622425 w 1978025"/>
                          <a:gd name="connsiteY4" fmla="*/ 1828800 h 1828800"/>
                          <a:gd name="connsiteX5" fmla="*/ 517525 w 1978025"/>
                          <a:gd name="connsiteY5" fmla="*/ 1517650 h 1828800"/>
                          <a:gd name="connsiteX6" fmla="*/ 0 w 1978025"/>
                          <a:gd name="connsiteY6" fmla="*/ 1377950 h 1828800"/>
                          <a:gd name="connsiteX7" fmla="*/ 447675 w 1978025"/>
                          <a:gd name="connsiteY7" fmla="*/ 0 h 1828800"/>
                          <a:gd name="connsiteX8" fmla="*/ 876300 w 1978025"/>
                          <a:gd name="connsiteY8" fmla="*/ 174625 h 1828800"/>
                          <a:gd name="connsiteX0" fmla="*/ 876300 w 1978025"/>
                          <a:gd name="connsiteY0" fmla="*/ 174625 h 1828800"/>
                          <a:gd name="connsiteX1" fmla="*/ 1867341 w 1978025"/>
                          <a:gd name="connsiteY1" fmla="*/ 475793 h 1828800"/>
                          <a:gd name="connsiteX2" fmla="*/ 1824703 w 1978025"/>
                          <a:gd name="connsiteY2" fmla="*/ 644525 h 1828800"/>
                          <a:gd name="connsiteX3" fmla="*/ 1978025 w 1978025"/>
                          <a:gd name="connsiteY3" fmla="*/ 695325 h 1828800"/>
                          <a:gd name="connsiteX4" fmla="*/ 1622425 w 1978025"/>
                          <a:gd name="connsiteY4" fmla="*/ 1828800 h 1828800"/>
                          <a:gd name="connsiteX5" fmla="*/ 517525 w 1978025"/>
                          <a:gd name="connsiteY5" fmla="*/ 1517650 h 1828800"/>
                          <a:gd name="connsiteX6" fmla="*/ 0 w 1978025"/>
                          <a:gd name="connsiteY6" fmla="*/ 1377950 h 1828800"/>
                          <a:gd name="connsiteX7" fmla="*/ 447675 w 1978025"/>
                          <a:gd name="connsiteY7" fmla="*/ 0 h 1828800"/>
                          <a:gd name="connsiteX8" fmla="*/ 876300 w 1978025"/>
                          <a:gd name="connsiteY8" fmla="*/ 174625 h 1828800"/>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17525 w 1978025"/>
                          <a:gd name="connsiteY5" fmla="*/ 1517650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517525 w 1978025"/>
                          <a:gd name="connsiteY6" fmla="*/ 1517650 h 1851489"/>
                          <a:gd name="connsiteX7" fmla="*/ 0 w 1978025"/>
                          <a:gd name="connsiteY7" fmla="*/ 1377950 h 1851489"/>
                          <a:gd name="connsiteX8" fmla="*/ 447675 w 1978025"/>
                          <a:gd name="connsiteY8" fmla="*/ 0 h 1851489"/>
                          <a:gd name="connsiteX9" fmla="*/ 876300 w 1978025"/>
                          <a:gd name="connsiteY9"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876300 w 1978025"/>
                          <a:gd name="connsiteY0" fmla="*/ 174625 h 1851489"/>
                          <a:gd name="connsiteX1" fmla="*/ 1867341 w 1978025"/>
                          <a:gd name="connsiteY1" fmla="*/ 475793 h 1851489"/>
                          <a:gd name="connsiteX2" fmla="*/ 1824703 w 1978025"/>
                          <a:gd name="connsiteY2" fmla="*/ 644525 h 1851489"/>
                          <a:gd name="connsiteX3" fmla="*/ 1978025 w 1978025"/>
                          <a:gd name="connsiteY3" fmla="*/ 695325 h 1851489"/>
                          <a:gd name="connsiteX4" fmla="*/ 1622425 w 1978025"/>
                          <a:gd name="connsiteY4" fmla="*/ 1851489 h 1851489"/>
                          <a:gd name="connsiteX5" fmla="*/ 506676 w 1978025"/>
                          <a:gd name="connsiteY5" fmla="*/ 1510331 h 1851489"/>
                          <a:gd name="connsiteX6" fmla="*/ 0 w 1978025"/>
                          <a:gd name="connsiteY6" fmla="*/ 1377950 h 1851489"/>
                          <a:gd name="connsiteX7" fmla="*/ 447675 w 1978025"/>
                          <a:gd name="connsiteY7" fmla="*/ 0 h 1851489"/>
                          <a:gd name="connsiteX8" fmla="*/ 876300 w 1978025"/>
                          <a:gd name="connsiteY8" fmla="*/ 174625 h 1851489"/>
                          <a:gd name="connsiteX0" fmla="*/ 1210855 w 2312580"/>
                          <a:gd name="connsiteY0" fmla="*/ 174625 h 1851489"/>
                          <a:gd name="connsiteX1" fmla="*/ 2201896 w 2312580"/>
                          <a:gd name="connsiteY1" fmla="*/ 475793 h 1851489"/>
                          <a:gd name="connsiteX2" fmla="*/ 2159258 w 2312580"/>
                          <a:gd name="connsiteY2" fmla="*/ 644525 h 1851489"/>
                          <a:gd name="connsiteX3" fmla="*/ 2312580 w 2312580"/>
                          <a:gd name="connsiteY3" fmla="*/ 695325 h 1851489"/>
                          <a:gd name="connsiteX4" fmla="*/ 1956980 w 2312580"/>
                          <a:gd name="connsiteY4" fmla="*/ 1851489 h 1851489"/>
                          <a:gd name="connsiteX5" fmla="*/ 841231 w 2312580"/>
                          <a:gd name="connsiteY5" fmla="*/ 1510331 h 1851489"/>
                          <a:gd name="connsiteX6" fmla="*/ 334555 w 2312580"/>
                          <a:gd name="connsiteY6" fmla="*/ 1377950 h 1851489"/>
                          <a:gd name="connsiteX7" fmla="*/ 782230 w 2312580"/>
                          <a:gd name="connsiteY7" fmla="*/ 0 h 1851489"/>
                          <a:gd name="connsiteX8" fmla="*/ 1210855 w 2312580"/>
                          <a:gd name="connsiteY8" fmla="*/ 174625 h 1851489"/>
                          <a:gd name="connsiteX0" fmla="*/ 1355753 w 2457478"/>
                          <a:gd name="connsiteY0" fmla="*/ 194236 h 1871100"/>
                          <a:gd name="connsiteX1" fmla="*/ 2346794 w 2457478"/>
                          <a:gd name="connsiteY1" fmla="*/ 495404 h 1871100"/>
                          <a:gd name="connsiteX2" fmla="*/ 2304156 w 2457478"/>
                          <a:gd name="connsiteY2" fmla="*/ 664136 h 1871100"/>
                          <a:gd name="connsiteX3" fmla="*/ 2457478 w 2457478"/>
                          <a:gd name="connsiteY3" fmla="*/ 714936 h 1871100"/>
                          <a:gd name="connsiteX4" fmla="*/ 2101878 w 2457478"/>
                          <a:gd name="connsiteY4" fmla="*/ 1871100 h 1871100"/>
                          <a:gd name="connsiteX5" fmla="*/ 986129 w 2457478"/>
                          <a:gd name="connsiteY5" fmla="*/ 1529942 h 1871100"/>
                          <a:gd name="connsiteX6" fmla="*/ 479453 w 2457478"/>
                          <a:gd name="connsiteY6" fmla="*/ 1397561 h 1871100"/>
                          <a:gd name="connsiteX7" fmla="*/ 927128 w 2457478"/>
                          <a:gd name="connsiteY7" fmla="*/ 19611 h 1871100"/>
                          <a:gd name="connsiteX8" fmla="*/ 1355753 w 2457478"/>
                          <a:gd name="connsiteY8" fmla="*/ 194236 h 1871100"/>
                          <a:gd name="connsiteX0" fmla="*/ 1323845 w 2425570"/>
                          <a:gd name="connsiteY0" fmla="*/ 190476 h 1867340"/>
                          <a:gd name="connsiteX1" fmla="*/ 2314886 w 2425570"/>
                          <a:gd name="connsiteY1" fmla="*/ 491644 h 1867340"/>
                          <a:gd name="connsiteX2" fmla="*/ 2272248 w 2425570"/>
                          <a:gd name="connsiteY2" fmla="*/ 660376 h 1867340"/>
                          <a:gd name="connsiteX3" fmla="*/ 2425570 w 2425570"/>
                          <a:gd name="connsiteY3" fmla="*/ 711176 h 1867340"/>
                          <a:gd name="connsiteX4" fmla="*/ 2069970 w 2425570"/>
                          <a:gd name="connsiteY4" fmla="*/ 1867340 h 1867340"/>
                          <a:gd name="connsiteX5" fmla="*/ 954221 w 2425570"/>
                          <a:gd name="connsiteY5" fmla="*/ 1526182 h 1867340"/>
                          <a:gd name="connsiteX6" fmla="*/ 447545 w 2425570"/>
                          <a:gd name="connsiteY6" fmla="*/ 1393801 h 1867340"/>
                          <a:gd name="connsiteX7" fmla="*/ 895220 w 2425570"/>
                          <a:gd name="connsiteY7" fmla="*/ 15851 h 1867340"/>
                          <a:gd name="connsiteX8" fmla="*/ 1323845 w 2425570"/>
                          <a:gd name="connsiteY8" fmla="*/ 190476 h 1867340"/>
                          <a:gd name="connsiteX0" fmla="*/ 1332348 w 2434073"/>
                          <a:gd name="connsiteY0" fmla="*/ 203193 h 1880057"/>
                          <a:gd name="connsiteX1" fmla="*/ 2323389 w 2434073"/>
                          <a:gd name="connsiteY1" fmla="*/ 504361 h 1880057"/>
                          <a:gd name="connsiteX2" fmla="*/ 2280751 w 2434073"/>
                          <a:gd name="connsiteY2" fmla="*/ 673093 h 1880057"/>
                          <a:gd name="connsiteX3" fmla="*/ 2434073 w 2434073"/>
                          <a:gd name="connsiteY3" fmla="*/ 723893 h 1880057"/>
                          <a:gd name="connsiteX4" fmla="*/ 2078473 w 2434073"/>
                          <a:gd name="connsiteY4" fmla="*/ 1880057 h 1880057"/>
                          <a:gd name="connsiteX5" fmla="*/ 962724 w 2434073"/>
                          <a:gd name="connsiteY5" fmla="*/ 1538899 h 1880057"/>
                          <a:gd name="connsiteX6" fmla="*/ 456048 w 2434073"/>
                          <a:gd name="connsiteY6" fmla="*/ 1406518 h 1880057"/>
                          <a:gd name="connsiteX7" fmla="*/ 903723 w 2434073"/>
                          <a:gd name="connsiteY7" fmla="*/ 28568 h 1880057"/>
                          <a:gd name="connsiteX8" fmla="*/ 1332348 w 2434073"/>
                          <a:gd name="connsiteY8" fmla="*/ 203193 h 1880057"/>
                          <a:gd name="connsiteX0" fmla="*/ 1332348 w 2434073"/>
                          <a:gd name="connsiteY0" fmla="*/ 203193 h 1880057"/>
                          <a:gd name="connsiteX1" fmla="*/ 2323389 w 2434073"/>
                          <a:gd name="connsiteY1" fmla="*/ 504361 h 1880057"/>
                          <a:gd name="connsiteX2" fmla="*/ 2280751 w 2434073"/>
                          <a:gd name="connsiteY2" fmla="*/ 673093 h 1880057"/>
                          <a:gd name="connsiteX3" fmla="*/ 2434073 w 2434073"/>
                          <a:gd name="connsiteY3" fmla="*/ 723893 h 1880057"/>
                          <a:gd name="connsiteX4" fmla="*/ 2078473 w 2434073"/>
                          <a:gd name="connsiteY4" fmla="*/ 1880057 h 1880057"/>
                          <a:gd name="connsiteX5" fmla="*/ 962724 w 2434073"/>
                          <a:gd name="connsiteY5" fmla="*/ 1538899 h 1880057"/>
                          <a:gd name="connsiteX6" fmla="*/ 456048 w 2434073"/>
                          <a:gd name="connsiteY6" fmla="*/ 1406518 h 1880057"/>
                          <a:gd name="connsiteX7" fmla="*/ 903723 w 2434073"/>
                          <a:gd name="connsiteY7" fmla="*/ 28568 h 1880057"/>
                          <a:gd name="connsiteX8" fmla="*/ 1332348 w 2434073"/>
                          <a:gd name="connsiteY8" fmla="*/ 203193 h 1880057"/>
                          <a:gd name="connsiteX0" fmla="*/ 1332348 w 2434073"/>
                          <a:gd name="connsiteY0" fmla="*/ 203193 h 1880057"/>
                          <a:gd name="connsiteX1" fmla="*/ 2323389 w 2434073"/>
                          <a:gd name="connsiteY1" fmla="*/ 504361 h 1880057"/>
                          <a:gd name="connsiteX2" fmla="*/ 2280751 w 2434073"/>
                          <a:gd name="connsiteY2" fmla="*/ 673093 h 1880057"/>
                          <a:gd name="connsiteX3" fmla="*/ 2434073 w 2434073"/>
                          <a:gd name="connsiteY3" fmla="*/ 723893 h 1880057"/>
                          <a:gd name="connsiteX4" fmla="*/ 2078473 w 2434073"/>
                          <a:gd name="connsiteY4" fmla="*/ 1880057 h 1880057"/>
                          <a:gd name="connsiteX5" fmla="*/ 962724 w 2434073"/>
                          <a:gd name="connsiteY5" fmla="*/ 1538899 h 1880057"/>
                          <a:gd name="connsiteX6" fmla="*/ 456048 w 2434073"/>
                          <a:gd name="connsiteY6" fmla="*/ 1406518 h 1880057"/>
                          <a:gd name="connsiteX7" fmla="*/ 903723 w 2434073"/>
                          <a:gd name="connsiteY7" fmla="*/ 28568 h 1880057"/>
                          <a:gd name="connsiteX8" fmla="*/ 1332348 w 2434073"/>
                          <a:gd name="connsiteY8" fmla="*/ 203193 h 1880057"/>
                          <a:gd name="connsiteX0" fmla="*/ 1332348 w 2434073"/>
                          <a:gd name="connsiteY0" fmla="*/ 185364 h 1862228"/>
                          <a:gd name="connsiteX1" fmla="*/ 2323389 w 2434073"/>
                          <a:gd name="connsiteY1" fmla="*/ 486532 h 1862228"/>
                          <a:gd name="connsiteX2" fmla="*/ 2280751 w 2434073"/>
                          <a:gd name="connsiteY2" fmla="*/ 655264 h 1862228"/>
                          <a:gd name="connsiteX3" fmla="*/ 2434073 w 2434073"/>
                          <a:gd name="connsiteY3" fmla="*/ 706064 h 1862228"/>
                          <a:gd name="connsiteX4" fmla="*/ 2078473 w 2434073"/>
                          <a:gd name="connsiteY4" fmla="*/ 1862228 h 1862228"/>
                          <a:gd name="connsiteX5" fmla="*/ 962724 w 2434073"/>
                          <a:gd name="connsiteY5" fmla="*/ 1521070 h 1862228"/>
                          <a:gd name="connsiteX6" fmla="*/ 456048 w 2434073"/>
                          <a:gd name="connsiteY6" fmla="*/ 1388689 h 1862228"/>
                          <a:gd name="connsiteX7" fmla="*/ 903723 w 2434073"/>
                          <a:gd name="connsiteY7" fmla="*/ 28890 h 1862228"/>
                          <a:gd name="connsiteX8" fmla="*/ 1332348 w 2434073"/>
                          <a:gd name="connsiteY8" fmla="*/ 185364 h 1862228"/>
                          <a:gd name="connsiteX0" fmla="*/ 1323845 w 2425570"/>
                          <a:gd name="connsiteY0" fmla="*/ 193019 h 1869883"/>
                          <a:gd name="connsiteX1" fmla="*/ 2314886 w 2425570"/>
                          <a:gd name="connsiteY1" fmla="*/ 494187 h 1869883"/>
                          <a:gd name="connsiteX2" fmla="*/ 2272248 w 2425570"/>
                          <a:gd name="connsiteY2" fmla="*/ 662919 h 1869883"/>
                          <a:gd name="connsiteX3" fmla="*/ 2425570 w 2425570"/>
                          <a:gd name="connsiteY3" fmla="*/ 713719 h 1869883"/>
                          <a:gd name="connsiteX4" fmla="*/ 2069970 w 2425570"/>
                          <a:gd name="connsiteY4" fmla="*/ 1869883 h 1869883"/>
                          <a:gd name="connsiteX5" fmla="*/ 954221 w 2425570"/>
                          <a:gd name="connsiteY5" fmla="*/ 1528725 h 1869883"/>
                          <a:gd name="connsiteX6" fmla="*/ 447545 w 2425570"/>
                          <a:gd name="connsiteY6" fmla="*/ 1396344 h 1869883"/>
                          <a:gd name="connsiteX7" fmla="*/ 895220 w 2425570"/>
                          <a:gd name="connsiteY7" fmla="*/ 36545 h 1869883"/>
                          <a:gd name="connsiteX8" fmla="*/ 1323845 w 2425570"/>
                          <a:gd name="connsiteY8" fmla="*/ 193019 h 1869883"/>
                          <a:gd name="connsiteX0" fmla="*/ 1329291 w 2431016"/>
                          <a:gd name="connsiteY0" fmla="*/ 199685 h 1876549"/>
                          <a:gd name="connsiteX1" fmla="*/ 2320332 w 2431016"/>
                          <a:gd name="connsiteY1" fmla="*/ 500853 h 1876549"/>
                          <a:gd name="connsiteX2" fmla="*/ 2277694 w 2431016"/>
                          <a:gd name="connsiteY2" fmla="*/ 669585 h 1876549"/>
                          <a:gd name="connsiteX3" fmla="*/ 2431016 w 2431016"/>
                          <a:gd name="connsiteY3" fmla="*/ 720385 h 1876549"/>
                          <a:gd name="connsiteX4" fmla="*/ 2075416 w 2431016"/>
                          <a:gd name="connsiteY4" fmla="*/ 1876549 h 1876549"/>
                          <a:gd name="connsiteX5" fmla="*/ 959667 w 2431016"/>
                          <a:gd name="connsiteY5" fmla="*/ 1535391 h 1876549"/>
                          <a:gd name="connsiteX6" fmla="*/ 452991 w 2431016"/>
                          <a:gd name="connsiteY6" fmla="*/ 1403010 h 1876549"/>
                          <a:gd name="connsiteX7" fmla="*/ 900666 w 2431016"/>
                          <a:gd name="connsiteY7" fmla="*/ 43211 h 1876549"/>
                          <a:gd name="connsiteX8" fmla="*/ 1329291 w 2431016"/>
                          <a:gd name="connsiteY8" fmla="*/ 199685 h 187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1016" h="1876549">
                            <a:moveTo>
                              <a:pt x="1329291" y="199685"/>
                            </a:moveTo>
                            <a:lnTo>
                              <a:pt x="2320332" y="500853"/>
                            </a:lnTo>
                            <a:lnTo>
                              <a:pt x="2277694" y="669585"/>
                            </a:lnTo>
                            <a:lnTo>
                              <a:pt x="2431016" y="720385"/>
                            </a:lnTo>
                            <a:lnTo>
                              <a:pt x="2075416" y="1876549"/>
                            </a:lnTo>
                            <a:lnTo>
                              <a:pt x="959667" y="1535391"/>
                            </a:lnTo>
                            <a:cubicBezTo>
                              <a:pt x="720436" y="1532106"/>
                              <a:pt x="587848" y="1494785"/>
                              <a:pt x="452991" y="1403010"/>
                            </a:cubicBezTo>
                            <a:cubicBezTo>
                              <a:pt x="-380253" y="1227315"/>
                              <a:pt x="34442" y="-271195"/>
                              <a:pt x="900666" y="43211"/>
                            </a:cubicBezTo>
                            <a:cubicBezTo>
                              <a:pt x="1077575" y="74191"/>
                              <a:pt x="1202299" y="109711"/>
                              <a:pt x="1329291" y="199685"/>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フリーフォーム: 図形 197">
                        <a:extLst>
                          <a:ext uri="{FF2B5EF4-FFF2-40B4-BE49-F238E27FC236}">
                            <a16:creationId xmlns:a16="http://schemas.microsoft.com/office/drawing/2014/main" id="{01460FD9-263E-9974-A712-ACFEFD35E442}"/>
                          </a:ext>
                        </a:extLst>
                      </p:cNvPr>
                      <p:cNvSpPr/>
                      <p:nvPr/>
                    </p:nvSpPr>
                    <p:spPr>
                      <a:xfrm>
                        <a:off x="29737451" y="22383434"/>
                        <a:ext cx="1297461" cy="709455"/>
                      </a:xfrm>
                      <a:custGeom>
                        <a:avLst/>
                        <a:gdLst>
                          <a:gd name="connsiteX0" fmla="*/ 120650 w 1292225"/>
                          <a:gd name="connsiteY0" fmla="*/ 0 h 711200"/>
                          <a:gd name="connsiteX1" fmla="*/ 1292225 w 1292225"/>
                          <a:gd name="connsiteY1" fmla="*/ 365125 h 711200"/>
                          <a:gd name="connsiteX2" fmla="*/ 1222375 w 1292225"/>
                          <a:gd name="connsiteY2" fmla="*/ 584200 h 711200"/>
                          <a:gd name="connsiteX3" fmla="*/ 946150 w 1292225"/>
                          <a:gd name="connsiteY3" fmla="*/ 514350 h 711200"/>
                          <a:gd name="connsiteX4" fmla="*/ 889000 w 1292225"/>
                          <a:gd name="connsiteY4" fmla="*/ 711200 h 711200"/>
                          <a:gd name="connsiteX5" fmla="*/ 0 w 1292225"/>
                          <a:gd name="connsiteY5" fmla="*/ 447675 h 711200"/>
                          <a:gd name="connsiteX6" fmla="*/ 120650 w 1292225"/>
                          <a:gd name="connsiteY6" fmla="*/ 0 h 711200"/>
                          <a:gd name="connsiteX0" fmla="*/ 120650 w 1271285"/>
                          <a:gd name="connsiteY0" fmla="*/ 0 h 711200"/>
                          <a:gd name="connsiteX1" fmla="*/ 1271285 w 1271285"/>
                          <a:gd name="connsiteY1" fmla="*/ 361635 h 711200"/>
                          <a:gd name="connsiteX2" fmla="*/ 1222375 w 1271285"/>
                          <a:gd name="connsiteY2" fmla="*/ 584200 h 711200"/>
                          <a:gd name="connsiteX3" fmla="*/ 946150 w 1271285"/>
                          <a:gd name="connsiteY3" fmla="*/ 514350 h 711200"/>
                          <a:gd name="connsiteX4" fmla="*/ 889000 w 1271285"/>
                          <a:gd name="connsiteY4" fmla="*/ 711200 h 711200"/>
                          <a:gd name="connsiteX5" fmla="*/ 0 w 1271285"/>
                          <a:gd name="connsiteY5" fmla="*/ 447675 h 711200"/>
                          <a:gd name="connsiteX6" fmla="*/ 120650 w 1271285"/>
                          <a:gd name="connsiteY6" fmla="*/ 0 h 711200"/>
                          <a:gd name="connsiteX0" fmla="*/ 120650 w 1271285"/>
                          <a:gd name="connsiteY0" fmla="*/ 0 h 711200"/>
                          <a:gd name="connsiteX1" fmla="*/ 1271285 w 1271285"/>
                          <a:gd name="connsiteY1" fmla="*/ 361635 h 711200"/>
                          <a:gd name="connsiteX2" fmla="*/ 1199689 w 1271285"/>
                          <a:gd name="connsiteY2" fmla="*/ 584200 h 711200"/>
                          <a:gd name="connsiteX3" fmla="*/ 946150 w 1271285"/>
                          <a:gd name="connsiteY3" fmla="*/ 514350 h 711200"/>
                          <a:gd name="connsiteX4" fmla="*/ 889000 w 1271285"/>
                          <a:gd name="connsiteY4" fmla="*/ 711200 h 711200"/>
                          <a:gd name="connsiteX5" fmla="*/ 0 w 1271285"/>
                          <a:gd name="connsiteY5" fmla="*/ 447675 h 711200"/>
                          <a:gd name="connsiteX6" fmla="*/ 120650 w 1271285"/>
                          <a:gd name="connsiteY6" fmla="*/ 0 h 711200"/>
                          <a:gd name="connsiteX0" fmla="*/ 120650 w 1269540"/>
                          <a:gd name="connsiteY0" fmla="*/ 0 h 711200"/>
                          <a:gd name="connsiteX1" fmla="*/ 1269540 w 1269540"/>
                          <a:gd name="connsiteY1" fmla="*/ 361635 h 711200"/>
                          <a:gd name="connsiteX2" fmla="*/ 1199689 w 1269540"/>
                          <a:gd name="connsiteY2" fmla="*/ 584200 h 711200"/>
                          <a:gd name="connsiteX3" fmla="*/ 946150 w 1269540"/>
                          <a:gd name="connsiteY3" fmla="*/ 514350 h 711200"/>
                          <a:gd name="connsiteX4" fmla="*/ 889000 w 1269540"/>
                          <a:gd name="connsiteY4" fmla="*/ 711200 h 711200"/>
                          <a:gd name="connsiteX5" fmla="*/ 0 w 1269540"/>
                          <a:gd name="connsiteY5" fmla="*/ 447675 h 711200"/>
                          <a:gd name="connsiteX6" fmla="*/ 120650 w 1269540"/>
                          <a:gd name="connsiteY6" fmla="*/ 0 h 711200"/>
                          <a:gd name="connsiteX0" fmla="*/ 120650 w 1269540"/>
                          <a:gd name="connsiteY0" fmla="*/ 0 h 711200"/>
                          <a:gd name="connsiteX1" fmla="*/ 1269540 w 1269540"/>
                          <a:gd name="connsiteY1" fmla="*/ 361635 h 711200"/>
                          <a:gd name="connsiteX2" fmla="*/ 1199689 w 1269540"/>
                          <a:gd name="connsiteY2" fmla="*/ 584200 h 711200"/>
                          <a:gd name="connsiteX3" fmla="*/ 926954 w 1269540"/>
                          <a:gd name="connsiteY3" fmla="*/ 503880 h 711200"/>
                          <a:gd name="connsiteX4" fmla="*/ 889000 w 1269540"/>
                          <a:gd name="connsiteY4" fmla="*/ 711200 h 711200"/>
                          <a:gd name="connsiteX5" fmla="*/ 0 w 1269540"/>
                          <a:gd name="connsiteY5" fmla="*/ 447675 h 711200"/>
                          <a:gd name="connsiteX6" fmla="*/ 120650 w 1269540"/>
                          <a:gd name="connsiteY6" fmla="*/ 0 h 711200"/>
                          <a:gd name="connsiteX0" fmla="*/ 120650 w 1269540"/>
                          <a:gd name="connsiteY0" fmla="*/ 0 h 705965"/>
                          <a:gd name="connsiteX1" fmla="*/ 1269540 w 1269540"/>
                          <a:gd name="connsiteY1" fmla="*/ 361635 h 705965"/>
                          <a:gd name="connsiteX2" fmla="*/ 1199689 w 1269540"/>
                          <a:gd name="connsiteY2" fmla="*/ 584200 h 705965"/>
                          <a:gd name="connsiteX3" fmla="*/ 926954 w 1269540"/>
                          <a:gd name="connsiteY3" fmla="*/ 503880 h 705965"/>
                          <a:gd name="connsiteX4" fmla="*/ 868060 w 1269540"/>
                          <a:gd name="connsiteY4" fmla="*/ 705965 h 705965"/>
                          <a:gd name="connsiteX5" fmla="*/ 0 w 1269540"/>
                          <a:gd name="connsiteY5" fmla="*/ 447675 h 705965"/>
                          <a:gd name="connsiteX6" fmla="*/ 120650 w 1269540"/>
                          <a:gd name="connsiteY6" fmla="*/ 0 h 705965"/>
                          <a:gd name="connsiteX0" fmla="*/ 148571 w 1297461"/>
                          <a:gd name="connsiteY0" fmla="*/ 0 h 705965"/>
                          <a:gd name="connsiteX1" fmla="*/ 1297461 w 1297461"/>
                          <a:gd name="connsiteY1" fmla="*/ 361635 h 705965"/>
                          <a:gd name="connsiteX2" fmla="*/ 1227610 w 1297461"/>
                          <a:gd name="connsiteY2" fmla="*/ 584200 h 705965"/>
                          <a:gd name="connsiteX3" fmla="*/ 954875 w 1297461"/>
                          <a:gd name="connsiteY3" fmla="*/ 503880 h 705965"/>
                          <a:gd name="connsiteX4" fmla="*/ 895981 w 1297461"/>
                          <a:gd name="connsiteY4" fmla="*/ 705965 h 705965"/>
                          <a:gd name="connsiteX5" fmla="*/ 0 w 1297461"/>
                          <a:gd name="connsiteY5" fmla="*/ 445930 h 705965"/>
                          <a:gd name="connsiteX6" fmla="*/ 148571 w 1297461"/>
                          <a:gd name="connsiteY6" fmla="*/ 0 h 705965"/>
                          <a:gd name="connsiteX0" fmla="*/ 139846 w 1297461"/>
                          <a:gd name="connsiteY0" fmla="*/ 0 h 709455"/>
                          <a:gd name="connsiteX1" fmla="*/ 1297461 w 1297461"/>
                          <a:gd name="connsiteY1" fmla="*/ 365125 h 709455"/>
                          <a:gd name="connsiteX2" fmla="*/ 1227610 w 1297461"/>
                          <a:gd name="connsiteY2" fmla="*/ 587690 h 709455"/>
                          <a:gd name="connsiteX3" fmla="*/ 954875 w 1297461"/>
                          <a:gd name="connsiteY3" fmla="*/ 507370 h 709455"/>
                          <a:gd name="connsiteX4" fmla="*/ 895981 w 1297461"/>
                          <a:gd name="connsiteY4" fmla="*/ 709455 h 709455"/>
                          <a:gd name="connsiteX5" fmla="*/ 0 w 1297461"/>
                          <a:gd name="connsiteY5" fmla="*/ 449420 h 709455"/>
                          <a:gd name="connsiteX6" fmla="*/ 139846 w 1297461"/>
                          <a:gd name="connsiteY6" fmla="*/ 0 h 7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461" h="709455">
                            <a:moveTo>
                              <a:pt x="139846" y="0"/>
                            </a:moveTo>
                            <a:lnTo>
                              <a:pt x="1297461" y="365125"/>
                            </a:lnTo>
                            <a:lnTo>
                              <a:pt x="1227610" y="587690"/>
                            </a:lnTo>
                            <a:lnTo>
                              <a:pt x="954875" y="507370"/>
                            </a:lnTo>
                            <a:lnTo>
                              <a:pt x="895981" y="709455"/>
                            </a:lnTo>
                            <a:lnTo>
                              <a:pt x="0" y="449420"/>
                            </a:lnTo>
                            <a:lnTo>
                              <a:pt x="139846"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a:extLst>
                          <a:ext uri="{FF2B5EF4-FFF2-40B4-BE49-F238E27FC236}">
                            <a16:creationId xmlns:a16="http://schemas.microsoft.com/office/drawing/2014/main" id="{D20EFE31-2A1E-20D9-EE87-969CD7779B48}"/>
                          </a:ext>
                        </a:extLst>
                      </p:cNvPr>
                      <p:cNvSpPr/>
                      <p:nvPr/>
                    </p:nvSpPr>
                    <p:spPr>
                      <a:xfrm rot="-1440000">
                        <a:off x="29516869" y="24057695"/>
                        <a:ext cx="1390285" cy="19172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フリーフォーム: 図形 199">
                        <a:extLst>
                          <a:ext uri="{FF2B5EF4-FFF2-40B4-BE49-F238E27FC236}">
                            <a16:creationId xmlns:a16="http://schemas.microsoft.com/office/drawing/2014/main" id="{80EC7F99-D270-003D-D5B8-62DC86314E46}"/>
                          </a:ext>
                        </a:extLst>
                      </p:cNvPr>
                      <p:cNvSpPr/>
                      <p:nvPr/>
                    </p:nvSpPr>
                    <p:spPr>
                      <a:xfrm>
                        <a:off x="28352498" y="23307674"/>
                        <a:ext cx="2289029" cy="1182215"/>
                      </a:xfrm>
                      <a:custGeom>
                        <a:avLst/>
                        <a:gdLst>
                          <a:gd name="connsiteX0" fmla="*/ 2127250 w 2308225"/>
                          <a:gd name="connsiteY0" fmla="*/ 136525 h 1187450"/>
                          <a:gd name="connsiteX1" fmla="*/ 2308225 w 2308225"/>
                          <a:gd name="connsiteY1" fmla="*/ 501650 h 1187450"/>
                          <a:gd name="connsiteX2" fmla="*/ 784225 w 2308225"/>
                          <a:gd name="connsiteY2" fmla="*/ 1187450 h 1187450"/>
                          <a:gd name="connsiteX3" fmla="*/ 269875 w 2308225"/>
                          <a:gd name="connsiteY3" fmla="*/ 984250 h 1187450"/>
                          <a:gd name="connsiteX4" fmla="*/ 155575 w 2308225"/>
                          <a:gd name="connsiteY4" fmla="*/ 1038225 h 1187450"/>
                          <a:gd name="connsiteX5" fmla="*/ 111125 w 2308225"/>
                          <a:gd name="connsiteY5" fmla="*/ 1016000 h 1187450"/>
                          <a:gd name="connsiteX6" fmla="*/ 0 w 2308225"/>
                          <a:gd name="connsiteY6" fmla="*/ 835025 h 1187450"/>
                          <a:gd name="connsiteX7" fmla="*/ 311150 w 2308225"/>
                          <a:gd name="connsiteY7" fmla="*/ 708025 h 1187450"/>
                          <a:gd name="connsiteX8" fmla="*/ 381000 w 2308225"/>
                          <a:gd name="connsiteY8" fmla="*/ 787400 h 1187450"/>
                          <a:gd name="connsiteX9" fmla="*/ 758825 w 2308225"/>
                          <a:gd name="connsiteY9" fmla="*/ 625475 h 1187450"/>
                          <a:gd name="connsiteX10" fmla="*/ 669925 w 2308225"/>
                          <a:gd name="connsiteY10" fmla="*/ 434975 h 1187450"/>
                          <a:gd name="connsiteX11" fmla="*/ 962025 w 2308225"/>
                          <a:gd name="connsiteY11" fmla="*/ 307975 h 1187450"/>
                          <a:gd name="connsiteX12" fmla="*/ 1050925 w 2308225"/>
                          <a:gd name="connsiteY12" fmla="*/ 377825 h 1187450"/>
                          <a:gd name="connsiteX13" fmla="*/ 1295400 w 2308225"/>
                          <a:gd name="connsiteY13" fmla="*/ 276225 h 1187450"/>
                          <a:gd name="connsiteX14" fmla="*/ 1244600 w 2308225"/>
                          <a:gd name="connsiteY14" fmla="*/ 168275 h 1187450"/>
                          <a:gd name="connsiteX15" fmla="*/ 1638300 w 2308225"/>
                          <a:gd name="connsiteY15" fmla="*/ 0 h 1187450"/>
                          <a:gd name="connsiteX16" fmla="*/ 1714500 w 2308225"/>
                          <a:gd name="connsiteY16" fmla="*/ 79375 h 1187450"/>
                          <a:gd name="connsiteX17" fmla="*/ 1831975 w 2308225"/>
                          <a:gd name="connsiteY17" fmla="*/ 25400 h 1187450"/>
                          <a:gd name="connsiteX18" fmla="*/ 2127250 w 2308225"/>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58825 w 2289029"/>
                          <a:gd name="connsiteY9" fmla="*/ 625475 h 1187450"/>
                          <a:gd name="connsiteX10" fmla="*/ 669925 w 2289029"/>
                          <a:gd name="connsiteY10" fmla="*/ 434975 h 1187450"/>
                          <a:gd name="connsiteX11" fmla="*/ 962025 w 2289029"/>
                          <a:gd name="connsiteY11" fmla="*/ 307975 h 1187450"/>
                          <a:gd name="connsiteX12" fmla="*/ 1050925 w 2289029"/>
                          <a:gd name="connsiteY12" fmla="*/ 377825 h 1187450"/>
                          <a:gd name="connsiteX13" fmla="*/ 1295400 w 2289029"/>
                          <a:gd name="connsiteY13" fmla="*/ 276225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58825 w 2289029"/>
                          <a:gd name="connsiteY9" fmla="*/ 625475 h 1187450"/>
                          <a:gd name="connsiteX10" fmla="*/ 669925 w 2289029"/>
                          <a:gd name="connsiteY10" fmla="*/ 434975 h 1187450"/>
                          <a:gd name="connsiteX11" fmla="*/ 962025 w 2289029"/>
                          <a:gd name="connsiteY11" fmla="*/ 307975 h 1187450"/>
                          <a:gd name="connsiteX12" fmla="*/ 1050925 w 2289029"/>
                          <a:gd name="connsiteY12" fmla="*/ 37782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58825 w 2289029"/>
                          <a:gd name="connsiteY9" fmla="*/ 625475 h 1187450"/>
                          <a:gd name="connsiteX10" fmla="*/ 669925 w 2289029"/>
                          <a:gd name="connsiteY10" fmla="*/ 434975 h 1187450"/>
                          <a:gd name="connsiteX11" fmla="*/ 962025 w 2289029"/>
                          <a:gd name="connsiteY11" fmla="*/ 307975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58825 w 2289029"/>
                          <a:gd name="connsiteY9" fmla="*/ 625475 h 1187450"/>
                          <a:gd name="connsiteX10" fmla="*/ 669925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58825 w 2289029"/>
                          <a:gd name="connsiteY9" fmla="*/ 62547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32649 w 2289029"/>
                          <a:gd name="connsiteY9" fmla="*/ 63245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311150 w 2289029"/>
                          <a:gd name="connsiteY7" fmla="*/ 708025 h 1187450"/>
                          <a:gd name="connsiteX8" fmla="*/ 381000 w 2289029"/>
                          <a:gd name="connsiteY8" fmla="*/ 787400 h 1187450"/>
                          <a:gd name="connsiteX9" fmla="*/ 737884 w 2289029"/>
                          <a:gd name="connsiteY9" fmla="*/ 63245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279739 w 2289029"/>
                          <a:gd name="connsiteY7" fmla="*/ 706280 h 1187450"/>
                          <a:gd name="connsiteX8" fmla="*/ 381000 w 2289029"/>
                          <a:gd name="connsiteY8" fmla="*/ 787400 h 1187450"/>
                          <a:gd name="connsiteX9" fmla="*/ 737884 w 2289029"/>
                          <a:gd name="connsiteY9" fmla="*/ 63245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111125 w 2289029"/>
                          <a:gd name="connsiteY5" fmla="*/ 1016000 h 1187450"/>
                          <a:gd name="connsiteX6" fmla="*/ 0 w 2289029"/>
                          <a:gd name="connsiteY6" fmla="*/ 835025 h 1187450"/>
                          <a:gd name="connsiteX7" fmla="*/ 279739 w 2289029"/>
                          <a:gd name="connsiteY7" fmla="*/ 706280 h 1187450"/>
                          <a:gd name="connsiteX8" fmla="*/ 375765 w 2289029"/>
                          <a:gd name="connsiteY8" fmla="*/ 789145 h 1187450"/>
                          <a:gd name="connsiteX9" fmla="*/ 737884 w 2289029"/>
                          <a:gd name="connsiteY9" fmla="*/ 63245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69875 w 2289029"/>
                          <a:gd name="connsiteY3" fmla="*/ 984250 h 1187450"/>
                          <a:gd name="connsiteX4" fmla="*/ 155575 w 2289029"/>
                          <a:gd name="connsiteY4" fmla="*/ 1038225 h 1187450"/>
                          <a:gd name="connsiteX5" fmla="*/ 88440 w 2289029"/>
                          <a:gd name="connsiteY5" fmla="*/ 1022980 h 1187450"/>
                          <a:gd name="connsiteX6" fmla="*/ 0 w 2289029"/>
                          <a:gd name="connsiteY6" fmla="*/ 835025 h 1187450"/>
                          <a:gd name="connsiteX7" fmla="*/ 279739 w 2289029"/>
                          <a:gd name="connsiteY7" fmla="*/ 706280 h 1187450"/>
                          <a:gd name="connsiteX8" fmla="*/ 375765 w 2289029"/>
                          <a:gd name="connsiteY8" fmla="*/ 789145 h 1187450"/>
                          <a:gd name="connsiteX9" fmla="*/ 737884 w 2289029"/>
                          <a:gd name="connsiteY9" fmla="*/ 63245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7450"/>
                          <a:gd name="connsiteX1" fmla="*/ 2289029 w 2289029"/>
                          <a:gd name="connsiteY1" fmla="*/ 517355 h 1187450"/>
                          <a:gd name="connsiteX2" fmla="*/ 784225 w 2289029"/>
                          <a:gd name="connsiteY2" fmla="*/ 1187450 h 1187450"/>
                          <a:gd name="connsiteX3" fmla="*/ 250679 w 2289029"/>
                          <a:gd name="connsiteY3" fmla="*/ 987740 h 1187450"/>
                          <a:gd name="connsiteX4" fmla="*/ 155575 w 2289029"/>
                          <a:gd name="connsiteY4" fmla="*/ 1038225 h 1187450"/>
                          <a:gd name="connsiteX5" fmla="*/ 88440 w 2289029"/>
                          <a:gd name="connsiteY5" fmla="*/ 1022980 h 1187450"/>
                          <a:gd name="connsiteX6" fmla="*/ 0 w 2289029"/>
                          <a:gd name="connsiteY6" fmla="*/ 835025 h 1187450"/>
                          <a:gd name="connsiteX7" fmla="*/ 279739 w 2289029"/>
                          <a:gd name="connsiteY7" fmla="*/ 706280 h 1187450"/>
                          <a:gd name="connsiteX8" fmla="*/ 375765 w 2289029"/>
                          <a:gd name="connsiteY8" fmla="*/ 789145 h 1187450"/>
                          <a:gd name="connsiteX9" fmla="*/ 737884 w 2289029"/>
                          <a:gd name="connsiteY9" fmla="*/ 632455 h 1187450"/>
                          <a:gd name="connsiteX10" fmla="*/ 657709 w 2289029"/>
                          <a:gd name="connsiteY10" fmla="*/ 434975 h 1187450"/>
                          <a:gd name="connsiteX11" fmla="*/ 932360 w 2289029"/>
                          <a:gd name="connsiteY11" fmla="*/ 300994 h 1187450"/>
                          <a:gd name="connsiteX12" fmla="*/ 1038710 w 2289029"/>
                          <a:gd name="connsiteY12" fmla="*/ 388295 h 1187450"/>
                          <a:gd name="connsiteX13" fmla="*/ 1290165 w 2289029"/>
                          <a:gd name="connsiteY13" fmla="*/ 277970 h 1187450"/>
                          <a:gd name="connsiteX14" fmla="*/ 1244600 w 2289029"/>
                          <a:gd name="connsiteY14" fmla="*/ 168275 h 1187450"/>
                          <a:gd name="connsiteX15" fmla="*/ 1638300 w 2289029"/>
                          <a:gd name="connsiteY15" fmla="*/ 0 h 1187450"/>
                          <a:gd name="connsiteX16" fmla="*/ 1714500 w 2289029"/>
                          <a:gd name="connsiteY16" fmla="*/ 79375 h 1187450"/>
                          <a:gd name="connsiteX17" fmla="*/ 1831975 w 2289029"/>
                          <a:gd name="connsiteY17" fmla="*/ 25400 h 1187450"/>
                          <a:gd name="connsiteX18" fmla="*/ 2127250 w 2289029"/>
                          <a:gd name="connsiteY18" fmla="*/ 136525 h 1187450"/>
                          <a:gd name="connsiteX0" fmla="*/ 2127250 w 2289029"/>
                          <a:gd name="connsiteY0" fmla="*/ 136525 h 1182215"/>
                          <a:gd name="connsiteX1" fmla="*/ 2289029 w 2289029"/>
                          <a:gd name="connsiteY1" fmla="*/ 517355 h 1182215"/>
                          <a:gd name="connsiteX2" fmla="*/ 784225 w 2289029"/>
                          <a:gd name="connsiteY2" fmla="*/ 1182215 h 1182215"/>
                          <a:gd name="connsiteX3" fmla="*/ 250679 w 2289029"/>
                          <a:gd name="connsiteY3" fmla="*/ 987740 h 1182215"/>
                          <a:gd name="connsiteX4" fmla="*/ 155575 w 2289029"/>
                          <a:gd name="connsiteY4" fmla="*/ 1038225 h 1182215"/>
                          <a:gd name="connsiteX5" fmla="*/ 88440 w 2289029"/>
                          <a:gd name="connsiteY5" fmla="*/ 1022980 h 1182215"/>
                          <a:gd name="connsiteX6" fmla="*/ 0 w 2289029"/>
                          <a:gd name="connsiteY6" fmla="*/ 835025 h 1182215"/>
                          <a:gd name="connsiteX7" fmla="*/ 279739 w 2289029"/>
                          <a:gd name="connsiteY7" fmla="*/ 706280 h 1182215"/>
                          <a:gd name="connsiteX8" fmla="*/ 375765 w 2289029"/>
                          <a:gd name="connsiteY8" fmla="*/ 789145 h 1182215"/>
                          <a:gd name="connsiteX9" fmla="*/ 737884 w 2289029"/>
                          <a:gd name="connsiteY9" fmla="*/ 632455 h 1182215"/>
                          <a:gd name="connsiteX10" fmla="*/ 657709 w 2289029"/>
                          <a:gd name="connsiteY10" fmla="*/ 434975 h 1182215"/>
                          <a:gd name="connsiteX11" fmla="*/ 932360 w 2289029"/>
                          <a:gd name="connsiteY11" fmla="*/ 300994 h 1182215"/>
                          <a:gd name="connsiteX12" fmla="*/ 1038710 w 2289029"/>
                          <a:gd name="connsiteY12" fmla="*/ 388295 h 1182215"/>
                          <a:gd name="connsiteX13" fmla="*/ 1290165 w 2289029"/>
                          <a:gd name="connsiteY13" fmla="*/ 277970 h 1182215"/>
                          <a:gd name="connsiteX14" fmla="*/ 1244600 w 2289029"/>
                          <a:gd name="connsiteY14" fmla="*/ 168275 h 1182215"/>
                          <a:gd name="connsiteX15" fmla="*/ 1638300 w 2289029"/>
                          <a:gd name="connsiteY15" fmla="*/ 0 h 1182215"/>
                          <a:gd name="connsiteX16" fmla="*/ 1714500 w 2289029"/>
                          <a:gd name="connsiteY16" fmla="*/ 79375 h 1182215"/>
                          <a:gd name="connsiteX17" fmla="*/ 1831975 w 2289029"/>
                          <a:gd name="connsiteY17" fmla="*/ 25400 h 1182215"/>
                          <a:gd name="connsiteX18" fmla="*/ 2127250 w 2289029"/>
                          <a:gd name="connsiteY18" fmla="*/ 136525 h 11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9029" h="1182215">
                            <a:moveTo>
                              <a:pt x="2127250" y="136525"/>
                            </a:moveTo>
                            <a:lnTo>
                              <a:pt x="2289029" y="517355"/>
                            </a:lnTo>
                            <a:lnTo>
                              <a:pt x="784225" y="1182215"/>
                            </a:lnTo>
                            <a:lnTo>
                              <a:pt x="250679" y="987740"/>
                            </a:lnTo>
                            <a:lnTo>
                              <a:pt x="155575" y="1038225"/>
                            </a:lnTo>
                            <a:lnTo>
                              <a:pt x="88440" y="1022980"/>
                            </a:lnTo>
                            <a:lnTo>
                              <a:pt x="0" y="835025"/>
                            </a:lnTo>
                            <a:lnTo>
                              <a:pt x="279739" y="706280"/>
                            </a:lnTo>
                            <a:lnTo>
                              <a:pt x="375765" y="789145"/>
                            </a:lnTo>
                            <a:lnTo>
                              <a:pt x="737884" y="632455"/>
                            </a:lnTo>
                            <a:lnTo>
                              <a:pt x="657709" y="434975"/>
                            </a:lnTo>
                            <a:lnTo>
                              <a:pt x="932360" y="300994"/>
                            </a:lnTo>
                            <a:lnTo>
                              <a:pt x="1038710" y="388295"/>
                            </a:lnTo>
                            <a:lnTo>
                              <a:pt x="1290165" y="277970"/>
                            </a:lnTo>
                            <a:lnTo>
                              <a:pt x="1244600" y="168275"/>
                            </a:lnTo>
                            <a:lnTo>
                              <a:pt x="1638300" y="0"/>
                            </a:lnTo>
                            <a:lnTo>
                              <a:pt x="1714500" y="79375"/>
                            </a:lnTo>
                            <a:lnTo>
                              <a:pt x="1831975" y="25400"/>
                            </a:lnTo>
                            <a:lnTo>
                              <a:pt x="2127250" y="13652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フリーフォーム: 図形 200">
                        <a:extLst>
                          <a:ext uri="{FF2B5EF4-FFF2-40B4-BE49-F238E27FC236}">
                            <a16:creationId xmlns:a16="http://schemas.microsoft.com/office/drawing/2014/main" id="{920B75D9-739C-E536-7C8B-693F1A1B5C8D}"/>
                          </a:ext>
                        </a:extLst>
                      </p:cNvPr>
                      <p:cNvSpPr/>
                      <p:nvPr/>
                    </p:nvSpPr>
                    <p:spPr>
                      <a:xfrm>
                        <a:off x="30745502" y="23431500"/>
                        <a:ext cx="2060430" cy="2222427"/>
                      </a:xfrm>
                      <a:custGeom>
                        <a:avLst/>
                        <a:gdLst>
                          <a:gd name="connsiteX0" fmla="*/ 390525 w 2079625"/>
                          <a:gd name="connsiteY0" fmla="*/ 0 h 2117725"/>
                          <a:gd name="connsiteX1" fmla="*/ 2079625 w 2079625"/>
                          <a:gd name="connsiteY1" fmla="*/ 514350 h 2117725"/>
                          <a:gd name="connsiteX2" fmla="*/ 1670050 w 2079625"/>
                          <a:gd name="connsiteY2" fmla="*/ 1778000 h 2117725"/>
                          <a:gd name="connsiteX3" fmla="*/ 1450975 w 2079625"/>
                          <a:gd name="connsiteY3" fmla="*/ 1733550 h 2117725"/>
                          <a:gd name="connsiteX4" fmla="*/ 1330325 w 2079625"/>
                          <a:gd name="connsiteY4" fmla="*/ 2117725 h 2117725"/>
                          <a:gd name="connsiteX5" fmla="*/ 552450 w 2079625"/>
                          <a:gd name="connsiteY5" fmla="*/ 2006600 h 2117725"/>
                          <a:gd name="connsiteX6" fmla="*/ 596900 w 2079625"/>
                          <a:gd name="connsiteY6" fmla="*/ 1844675 h 2117725"/>
                          <a:gd name="connsiteX7" fmla="*/ 57150 w 2079625"/>
                          <a:gd name="connsiteY7" fmla="*/ 1676400 h 2117725"/>
                          <a:gd name="connsiteX8" fmla="*/ 168275 w 2079625"/>
                          <a:gd name="connsiteY8" fmla="*/ 1333500 h 2117725"/>
                          <a:gd name="connsiteX9" fmla="*/ 0 w 2079625"/>
                          <a:gd name="connsiteY9" fmla="*/ 1282700 h 2117725"/>
                          <a:gd name="connsiteX10" fmla="*/ 390525 w 2079625"/>
                          <a:gd name="connsiteY10" fmla="*/ 0 h 2117725"/>
                          <a:gd name="connsiteX0" fmla="*/ 373075 w 2079625"/>
                          <a:gd name="connsiteY0" fmla="*/ 0 h 2117725"/>
                          <a:gd name="connsiteX1" fmla="*/ 2079625 w 2079625"/>
                          <a:gd name="connsiteY1" fmla="*/ 514350 h 2117725"/>
                          <a:gd name="connsiteX2" fmla="*/ 1670050 w 2079625"/>
                          <a:gd name="connsiteY2" fmla="*/ 1778000 h 2117725"/>
                          <a:gd name="connsiteX3" fmla="*/ 1450975 w 2079625"/>
                          <a:gd name="connsiteY3" fmla="*/ 1733550 h 2117725"/>
                          <a:gd name="connsiteX4" fmla="*/ 1330325 w 2079625"/>
                          <a:gd name="connsiteY4" fmla="*/ 2117725 h 2117725"/>
                          <a:gd name="connsiteX5" fmla="*/ 552450 w 2079625"/>
                          <a:gd name="connsiteY5" fmla="*/ 2006600 h 2117725"/>
                          <a:gd name="connsiteX6" fmla="*/ 596900 w 2079625"/>
                          <a:gd name="connsiteY6" fmla="*/ 1844675 h 2117725"/>
                          <a:gd name="connsiteX7" fmla="*/ 57150 w 2079625"/>
                          <a:gd name="connsiteY7" fmla="*/ 1676400 h 2117725"/>
                          <a:gd name="connsiteX8" fmla="*/ 168275 w 2079625"/>
                          <a:gd name="connsiteY8" fmla="*/ 1333500 h 2117725"/>
                          <a:gd name="connsiteX9" fmla="*/ 0 w 2079625"/>
                          <a:gd name="connsiteY9" fmla="*/ 1282700 h 2117725"/>
                          <a:gd name="connsiteX10" fmla="*/ 373075 w 2079625"/>
                          <a:gd name="connsiteY10" fmla="*/ 0 h 2117725"/>
                          <a:gd name="connsiteX0" fmla="*/ 383546 w 2090096"/>
                          <a:gd name="connsiteY0" fmla="*/ 0 h 2117725"/>
                          <a:gd name="connsiteX1" fmla="*/ 2090096 w 2090096"/>
                          <a:gd name="connsiteY1" fmla="*/ 514350 h 2117725"/>
                          <a:gd name="connsiteX2" fmla="*/ 1680521 w 2090096"/>
                          <a:gd name="connsiteY2" fmla="*/ 1778000 h 2117725"/>
                          <a:gd name="connsiteX3" fmla="*/ 1461446 w 2090096"/>
                          <a:gd name="connsiteY3" fmla="*/ 1733550 h 2117725"/>
                          <a:gd name="connsiteX4" fmla="*/ 1340796 w 2090096"/>
                          <a:gd name="connsiteY4" fmla="*/ 2117725 h 2117725"/>
                          <a:gd name="connsiteX5" fmla="*/ 562921 w 2090096"/>
                          <a:gd name="connsiteY5" fmla="*/ 2006600 h 2117725"/>
                          <a:gd name="connsiteX6" fmla="*/ 607371 w 2090096"/>
                          <a:gd name="connsiteY6" fmla="*/ 1844675 h 2117725"/>
                          <a:gd name="connsiteX7" fmla="*/ 67621 w 2090096"/>
                          <a:gd name="connsiteY7" fmla="*/ 1676400 h 2117725"/>
                          <a:gd name="connsiteX8" fmla="*/ 178746 w 2090096"/>
                          <a:gd name="connsiteY8" fmla="*/ 1333500 h 2117725"/>
                          <a:gd name="connsiteX9" fmla="*/ 0 w 2090096"/>
                          <a:gd name="connsiteY9" fmla="*/ 1280954 h 2117725"/>
                          <a:gd name="connsiteX10" fmla="*/ 383546 w 2090096"/>
                          <a:gd name="connsiteY10" fmla="*/ 0 h 2117725"/>
                          <a:gd name="connsiteX0" fmla="*/ 383546 w 2090096"/>
                          <a:gd name="connsiteY0" fmla="*/ 0 h 2117725"/>
                          <a:gd name="connsiteX1" fmla="*/ 2090096 w 2090096"/>
                          <a:gd name="connsiteY1" fmla="*/ 514350 h 2117725"/>
                          <a:gd name="connsiteX2" fmla="*/ 1680521 w 2090096"/>
                          <a:gd name="connsiteY2" fmla="*/ 1778000 h 2117725"/>
                          <a:gd name="connsiteX3" fmla="*/ 1461446 w 2090096"/>
                          <a:gd name="connsiteY3" fmla="*/ 1733550 h 2117725"/>
                          <a:gd name="connsiteX4" fmla="*/ 1340796 w 2090096"/>
                          <a:gd name="connsiteY4" fmla="*/ 2117725 h 2117725"/>
                          <a:gd name="connsiteX5" fmla="*/ 562921 w 2090096"/>
                          <a:gd name="connsiteY5" fmla="*/ 2006600 h 2117725"/>
                          <a:gd name="connsiteX6" fmla="*/ 607371 w 2090096"/>
                          <a:gd name="connsiteY6" fmla="*/ 1844675 h 2117725"/>
                          <a:gd name="connsiteX7" fmla="*/ 67621 w 2090096"/>
                          <a:gd name="connsiteY7" fmla="*/ 1676400 h 2117725"/>
                          <a:gd name="connsiteX8" fmla="*/ 168276 w 2090096"/>
                          <a:gd name="connsiteY8" fmla="*/ 1331755 h 2117725"/>
                          <a:gd name="connsiteX9" fmla="*/ 0 w 2090096"/>
                          <a:gd name="connsiteY9" fmla="*/ 1280954 h 2117725"/>
                          <a:gd name="connsiteX10" fmla="*/ 383546 w 2090096"/>
                          <a:gd name="connsiteY10" fmla="*/ 0 h 2117725"/>
                          <a:gd name="connsiteX0" fmla="*/ 383546 w 2090096"/>
                          <a:gd name="connsiteY0" fmla="*/ 0 h 2117725"/>
                          <a:gd name="connsiteX1" fmla="*/ 2090096 w 2090096"/>
                          <a:gd name="connsiteY1" fmla="*/ 514350 h 2117725"/>
                          <a:gd name="connsiteX2" fmla="*/ 1680521 w 2090096"/>
                          <a:gd name="connsiteY2" fmla="*/ 1778000 h 2117725"/>
                          <a:gd name="connsiteX3" fmla="*/ 1461446 w 2090096"/>
                          <a:gd name="connsiteY3" fmla="*/ 1733550 h 2117725"/>
                          <a:gd name="connsiteX4" fmla="*/ 1340796 w 2090096"/>
                          <a:gd name="connsiteY4" fmla="*/ 2117725 h 2117725"/>
                          <a:gd name="connsiteX5" fmla="*/ 562921 w 2090096"/>
                          <a:gd name="connsiteY5" fmla="*/ 2006600 h 2117725"/>
                          <a:gd name="connsiteX6" fmla="*/ 607371 w 2090096"/>
                          <a:gd name="connsiteY6" fmla="*/ 1844675 h 2117725"/>
                          <a:gd name="connsiteX7" fmla="*/ 64131 w 2090096"/>
                          <a:gd name="connsiteY7" fmla="*/ 1676400 h 2117725"/>
                          <a:gd name="connsiteX8" fmla="*/ 168276 w 2090096"/>
                          <a:gd name="connsiteY8" fmla="*/ 1331755 h 2117725"/>
                          <a:gd name="connsiteX9" fmla="*/ 0 w 2090096"/>
                          <a:gd name="connsiteY9" fmla="*/ 1280954 h 2117725"/>
                          <a:gd name="connsiteX10" fmla="*/ 383546 w 2090096"/>
                          <a:gd name="connsiteY10" fmla="*/ 0 h 2117725"/>
                          <a:gd name="connsiteX0" fmla="*/ 383546 w 2090096"/>
                          <a:gd name="connsiteY0" fmla="*/ 0 h 2117725"/>
                          <a:gd name="connsiteX1" fmla="*/ 2090096 w 2090096"/>
                          <a:gd name="connsiteY1" fmla="*/ 514350 h 2117725"/>
                          <a:gd name="connsiteX2" fmla="*/ 1680521 w 2090096"/>
                          <a:gd name="connsiteY2" fmla="*/ 1778000 h 2117725"/>
                          <a:gd name="connsiteX3" fmla="*/ 1461446 w 2090096"/>
                          <a:gd name="connsiteY3" fmla="*/ 1733550 h 2117725"/>
                          <a:gd name="connsiteX4" fmla="*/ 1340796 w 2090096"/>
                          <a:gd name="connsiteY4" fmla="*/ 2117725 h 2117725"/>
                          <a:gd name="connsiteX5" fmla="*/ 550706 w 2090096"/>
                          <a:gd name="connsiteY5" fmla="*/ 2006600 h 2117725"/>
                          <a:gd name="connsiteX6" fmla="*/ 607371 w 2090096"/>
                          <a:gd name="connsiteY6" fmla="*/ 1844675 h 2117725"/>
                          <a:gd name="connsiteX7" fmla="*/ 64131 w 2090096"/>
                          <a:gd name="connsiteY7" fmla="*/ 1676400 h 2117725"/>
                          <a:gd name="connsiteX8" fmla="*/ 168276 w 2090096"/>
                          <a:gd name="connsiteY8" fmla="*/ 1331755 h 2117725"/>
                          <a:gd name="connsiteX9" fmla="*/ 0 w 2090096"/>
                          <a:gd name="connsiteY9" fmla="*/ 1280954 h 2117725"/>
                          <a:gd name="connsiteX10" fmla="*/ 383546 w 2090096"/>
                          <a:gd name="connsiteY10" fmla="*/ 0 h 2117725"/>
                          <a:gd name="connsiteX0" fmla="*/ 383546 w 2090096"/>
                          <a:gd name="connsiteY0" fmla="*/ 0 h 2117725"/>
                          <a:gd name="connsiteX1" fmla="*/ 2090096 w 2090096"/>
                          <a:gd name="connsiteY1" fmla="*/ 514350 h 2117725"/>
                          <a:gd name="connsiteX2" fmla="*/ 1680521 w 2090096"/>
                          <a:gd name="connsiteY2" fmla="*/ 1778000 h 2117725"/>
                          <a:gd name="connsiteX3" fmla="*/ 1461446 w 2090096"/>
                          <a:gd name="connsiteY3" fmla="*/ 1733550 h 2117725"/>
                          <a:gd name="connsiteX4" fmla="*/ 1340796 w 2090096"/>
                          <a:gd name="connsiteY4" fmla="*/ 2117725 h 2117725"/>
                          <a:gd name="connsiteX5" fmla="*/ 550706 w 2090096"/>
                          <a:gd name="connsiteY5" fmla="*/ 2006600 h 2117725"/>
                          <a:gd name="connsiteX6" fmla="*/ 595156 w 2090096"/>
                          <a:gd name="connsiteY6" fmla="*/ 1844675 h 2117725"/>
                          <a:gd name="connsiteX7" fmla="*/ 64131 w 2090096"/>
                          <a:gd name="connsiteY7" fmla="*/ 1676400 h 2117725"/>
                          <a:gd name="connsiteX8" fmla="*/ 168276 w 2090096"/>
                          <a:gd name="connsiteY8" fmla="*/ 1331755 h 2117725"/>
                          <a:gd name="connsiteX9" fmla="*/ 0 w 2090096"/>
                          <a:gd name="connsiteY9" fmla="*/ 1280954 h 2117725"/>
                          <a:gd name="connsiteX10" fmla="*/ 383546 w 2090096"/>
                          <a:gd name="connsiteY10" fmla="*/ 0 h 2117725"/>
                          <a:gd name="connsiteX0" fmla="*/ 383546 w 2090096"/>
                          <a:gd name="connsiteY0" fmla="*/ 0 h 2117725"/>
                          <a:gd name="connsiteX1" fmla="*/ 2090096 w 2090096"/>
                          <a:gd name="connsiteY1" fmla="*/ 514350 h 2117725"/>
                          <a:gd name="connsiteX2" fmla="*/ 1680521 w 2090096"/>
                          <a:gd name="connsiteY2" fmla="*/ 1778000 h 2117725"/>
                          <a:gd name="connsiteX3" fmla="*/ 1461446 w 2090096"/>
                          <a:gd name="connsiteY3" fmla="*/ 1733550 h 2117725"/>
                          <a:gd name="connsiteX4" fmla="*/ 1340796 w 2090096"/>
                          <a:gd name="connsiteY4" fmla="*/ 2117725 h 2117725"/>
                          <a:gd name="connsiteX5" fmla="*/ 550706 w 2090096"/>
                          <a:gd name="connsiteY5" fmla="*/ 2006600 h 2117725"/>
                          <a:gd name="connsiteX6" fmla="*/ 595156 w 2090096"/>
                          <a:gd name="connsiteY6" fmla="*/ 1844675 h 2117725"/>
                          <a:gd name="connsiteX7" fmla="*/ 64131 w 2090096"/>
                          <a:gd name="connsiteY7" fmla="*/ 1676400 h 2117725"/>
                          <a:gd name="connsiteX8" fmla="*/ 168276 w 2090096"/>
                          <a:gd name="connsiteY8" fmla="*/ 1331755 h 2117725"/>
                          <a:gd name="connsiteX9" fmla="*/ 0 w 2090096"/>
                          <a:gd name="connsiteY9" fmla="*/ 1280954 h 2117725"/>
                          <a:gd name="connsiteX10" fmla="*/ 383546 w 2090096"/>
                          <a:gd name="connsiteY10" fmla="*/ 0 h 2117725"/>
                          <a:gd name="connsiteX0" fmla="*/ 383546 w 2090096"/>
                          <a:gd name="connsiteY0" fmla="*/ 0 h 2222427"/>
                          <a:gd name="connsiteX1" fmla="*/ 2090096 w 2090096"/>
                          <a:gd name="connsiteY1" fmla="*/ 514350 h 2222427"/>
                          <a:gd name="connsiteX2" fmla="*/ 1680521 w 2090096"/>
                          <a:gd name="connsiteY2" fmla="*/ 1778000 h 2222427"/>
                          <a:gd name="connsiteX3" fmla="*/ 1461446 w 2090096"/>
                          <a:gd name="connsiteY3" fmla="*/ 1733550 h 2222427"/>
                          <a:gd name="connsiteX4" fmla="*/ 1283210 w 2090096"/>
                          <a:gd name="connsiteY4" fmla="*/ 2222427 h 2222427"/>
                          <a:gd name="connsiteX5" fmla="*/ 550706 w 2090096"/>
                          <a:gd name="connsiteY5" fmla="*/ 2006600 h 2222427"/>
                          <a:gd name="connsiteX6" fmla="*/ 595156 w 2090096"/>
                          <a:gd name="connsiteY6" fmla="*/ 1844675 h 2222427"/>
                          <a:gd name="connsiteX7" fmla="*/ 64131 w 2090096"/>
                          <a:gd name="connsiteY7" fmla="*/ 1676400 h 2222427"/>
                          <a:gd name="connsiteX8" fmla="*/ 168276 w 2090096"/>
                          <a:gd name="connsiteY8" fmla="*/ 1331755 h 2222427"/>
                          <a:gd name="connsiteX9" fmla="*/ 0 w 2090096"/>
                          <a:gd name="connsiteY9" fmla="*/ 1280954 h 2222427"/>
                          <a:gd name="connsiteX10" fmla="*/ 383546 w 2090096"/>
                          <a:gd name="connsiteY10" fmla="*/ 0 h 2222427"/>
                          <a:gd name="connsiteX0" fmla="*/ 383546 w 2090096"/>
                          <a:gd name="connsiteY0" fmla="*/ 0 h 2222427"/>
                          <a:gd name="connsiteX1" fmla="*/ 2090096 w 2090096"/>
                          <a:gd name="connsiteY1" fmla="*/ 514350 h 2222427"/>
                          <a:gd name="connsiteX2" fmla="*/ 1680521 w 2090096"/>
                          <a:gd name="connsiteY2" fmla="*/ 1778000 h 2222427"/>
                          <a:gd name="connsiteX3" fmla="*/ 1443996 w 2090096"/>
                          <a:gd name="connsiteY3" fmla="*/ 1721334 h 2222427"/>
                          <a:gd name="connsiteX4" fmla="*/ 1283210 w 2090096"/>
                          <a:gd name="connsiteY4" fmla="*/ 2222427 h 2222427"/>
                          <a:gd name="connsiteX5" fmla="*/ 550706 w 2090096"/>
                          <a:gd name="connsiteY5" fmla="*/ 2006600 h 2222427"/>
                          <a:gd name="connsiteX6" fmla="*/ 595156 w 2090096"/>
                          <a:gd name="connsiteY6" fmla="*/ 1844675 h 2222427"/>
                          <a:gd name="connsiteX7" fmla="*/ 64131 w 2090096"/>
                          <a:gd name="connsiteY7" fmla="*/ 1676400 h 2222427"/>
                          <a:gd name="connsiteX8" fmla="*/ 168276 w 2090096"/>
                          <a:gd name="connsiteY8" fmla="*/ 1331755 h 2222427"/>
                          <a:gd name="connsiteX9" fmla="*/ 0 w 2090096"/>
                          <a:gd name="connsiteY9" fmla="*/ 1280954 h 2222427"/>
                          <a:gd name="connsiteX10" fmla="*/ 383546 w 2090096"/>
                          <a:gd name="connsiteY10" fmla="*/ 0 h 2222427"/>
                          <a:gd name="connsiteX0" fmla="*/ 383546 w 2090096"/>
                          <a:gd name="connsiteY0" fmla="*/ 0 h 2222427"/>
                          <a:gd name="connsiteX1" fmla="*/ 2090096 w 2090096"/>
                          <a:gd name="connsiteY1" fmla="*/ 514350 h 2222427"/>
                          <a:gd name="connsiteX2" fmla="*/ 1680521 w 2090096"/>
                          <a:gd name="connsiteY2" fmla="*/ 1783236 h 2222427"/>
                          <a:gd name="connsiteX3" fmla="*/ 1443996 w 2090096"/>
                          <a:gd name="connsiteY3" fmla="*/ 1721334 h 2222427"/>
                          <a:gd name="connsiteX4" fmla="*/ 1283210 w 2090096"/>
                          <a:gd name="connsiteY4" fmla="*/ 2222427 h 2222427"/>
                          <a:gd name="connsiteX5" fmla="*/ 550706 w 2090096"/>
                          <a:gd name="connsiteY5" fmla="*/ 2006600 h 2222427"/>
                          <a:gd name="connsiteX6" fmla="*/ 595156 w 2090096"/>
                          <a:gd name="connsiteY6" fmla="*/ 1844675 h 2222427"/>
                          <a:gd name="connsiteX7" fmla="*/ 64131 w 2090096"/>
                          <a:gd name="connsiteY7" fmla="*/ 1676400 h 2222427"/>
                          <a:gd name="connsiteX8" fmla="*/ 168276 w 2090096"/>
                          <a:gd name="connsiteY8" fmla="*/ 1331755 h 2222427"/>
                          <a:gd name="connsiteX9" fmla="*/ 0 w 2090096"/>
                          <a:gd name="connsiteY9" fmla="*/ 1280954 h 2222427"/>
                          <a:gd name="connsiteX10" fmla="*/ 383546 w 2090096"/>
                          <a:gd name="connsiteY10" fmla="*/ 0 h 2222427"/>
                          <a:gd name="connsiteX0" fmla="*/ 383546 w 2060430"/>
                          <a:gd name="connsiteY0" fmla="*/ 0 h 2222427"/>
                          <a:gd name="connsiteX1" fmla="*/ 2060430 w 2060430"/>
                          <a:gd name="connsiteY1" fmla="*/ 509115 h 2222427"/>
                          <a:gd name="connsiteX2" fmla="*/ 1680521 w 2060430"/>
                          <a:gd name="connsiteY2" fmla="*/ 1783236 h 2222427"/>
                          <a:gd name="connsiteX3" fmla="*/ 1443996 w 2060430"/>
                          <a:gd name="connsiteY3" fmla="*/ 1721334 h 2222427"/>
                          <a:gd name="connsiteX4" fmla="*/ 1283210 w 2060430"/>
                          <a:gd name="connsiteY4" fmla="*/ 2222427 h 2222427"/>
                          <a:gd name="connsiteX5" fmla="*/ 550706 w 2060430"/>
                          <a:gd name="connsiteY5" fmla="*/ 2006600 h 2222427"/>
                          <a:gd name="connsiteX6" fmla="*/ 595156 w 2060430"/>
                          <a:gd name="connsiteY6" fmla="*/ 1844675 h 2222427"/>
                          <a:gd name="connsiteX7" fmla="*/ 64131 w 2060430"/>
                          <a:gd name="connsiteY7" fmla="*/ 1676400 h 2222427"/>
                          <a:gd name="connsiteX8" fmla="*/ 168276 w 2060430"/>
                          <a:gd name="connsiteY8" fmla="*/ 1331755 h 2222427"/>
                          <a:gd name="connsiteX9" fmla="*/ 0 w 2060430"/>
                          <a:gd name="connsiteY9" fmla="*/ 1280954 h 2222427"/>
                          <a:gd name="connsiteX10" fmla="*/ 383546 w 2060430"/>
                          <a:gd name="connsiteY10" fmla="*/ 0 h 22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0430" h="2222427">
                            <a:moveTo>
                              <a:pt x="383546" y="0"/>
                            </a:moveTo>
                            <a:lnTo>
                              <a:pt x="2060430" y="509115"/>
                            </a:lnTo>
                            <a:lnTo>
                              <a:pt x="1680521" y="1783236"/>
                            </a:lnTo>
                            <a:lnTo>
                              <a:pt x="1443996" y="1721334"/>
                            </a:lnTo>
                            <a:lnTo>
                              <a:pt x="1283210" y="2222427"/>
                            </a:lnTo>
                            <a:lnTo>
                              <a:pt x="550706" y="2006600"/>
                            </a:lnTo>
                            <a:lnTo>
                              <a:pt x="595156" y="1844675"/>
                            </a:lnTo>
                            <a:lnTo>
                              <a:pt x="64131" y="1676400"/>
                            </a:lnTo>
                            <a:lnTo>
                              <a:pt x="168276" y="1331755"/>
                            </a:lnTo>
                            <a:lnTo>
                              <a:pt x="0" y="1280954"/>
                            </a:lnTo>
                            <a:lnTo>
                              <a:pt x="383546"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3" name="グループ化 172">
                      <a:extLst>
                        <a:ext uri="{FF2B5EF4-FFF2-40B4-BE49-F238E27FC236}">
                          <a16:creationId xmlns:a16="http://schemas.microsoft.com/office/drawing/2014/main" id="{E5A79805-4A47-76FB-0F2F-DF41D7461465}"/>
                        </a:ext>
                      </a:extLst>
                    </p:cNvPr>
                    <p:cNvGrpSpPr>
                      <a:grpSpLocks noChangeAspect="1"/>
                    </p:cNvGrpSpPr>
                    <p:nvPr/>
                  </p:nvGrpSpPr>
                  <p:grpSpPr>
                    <a:xfrm>
                      <a:off x="33052903" y="24876440"/>
                      <a:ext cx="7278235" cy="6829948"/>
                      <a:chOff x="33052903" y="24876440"/>
                      <a:chExt cx="7278235" cy="6829948"/>
                    </a:xfrm>
                  </p:grpSpPr>
                  <p:sp>
                    <p:nvSpPr>
                      <p:cNvPr id="174" name="正方形/長方形 173">
                        <a:extLst>
                          <a:ext uri="{FF2B5EF4-FFF2-40B4-BE49-F238E27FC236}">
                            <a16:creationId xmlns:a16="http://schemas.microsoft.com/office/drawing/2014/main" id="{1777C3EC-79DA-E123-231C-DC31B6BA0046}"/>
                          </a:ext>
                        </a:extLst>
                      </p:cNvPr>
                      <p:cNvSpPr/>
                      <p:nvPr/>
                    </p:nvSpPr>
                    <p:spPr>
                      <a:xfrm rot="2400000">
                        <a:off x="33052903" y="24876440"/>
                        <a:ext cx="1822045" cy="81878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a:extLst>
                          <a:ext uri="{FF2B5EF4-FFF2-40B4-BE49-F238E27FC236}">
                            <a16:creationId xmlns:a16="http://schemas.microsoft.com/office/drawing/2014/main" id="{3A34BD5C-9FA1-7334-6A58-BE600BB1D6C7}"/>
                          </a:ext>
                        </a:extLst>
                      </p:cNvPr>
                      <p:cNvSpPr/>
                      <p:nvPr/>
                    </p:nvSpPr>
                    <p:spPr>
                      <a:xfrm rot="2340000">
                        <a:off x="34767902" y="26357728"/>
                        <a:ext cx="2016000" cy="846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a:extLst>
                          <a:ext uri="{FF2B5EF4-FFF2-40B4-BE49-F238E27FC236}">
                            <a16:creationId xmlns:a16="http://schemas.microsoft.com/office/drawing/2014/main" id="{CF2BDECA-6B43-6DDD-8D65-B6E2243C541A}"/>
                          </a:ext>
                        </a:extLst>
                      </p:cNvPr>
                      <p:cNvSpPr/>
                      <p:nvPr/>
                    </p:nvSpPr>
                    <p:spPr>
                      <a:xfrm rot="2400000">
                        <a:off x="35943083" y="29196928"/>
                        <a:ext cx="567006" cy="337351"/>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a:extLst>
                          <a:ext uri="{FF2B5EF4-FFF2-40B4-BE49-F238E27FC236}">
                            <a16:creationId xmlns:a16="http://schemas.microsoft.com/office/drawing/2014/main" id="{E8BF0841-05F9-1286-1C57-BA955D139FAC}"/>
                          </a:ext>
                        </a:extLst>
                      </p:cNvPr>
                      <p:cNvSpPr/>
                      <p:nvPr/>
                    </p:nvSpPr>
                    <p:spPr>
                      <a:xfrm rot="2400000">
                        <a:off x="38521126" y="31094388"/>
                        <a:ext cx="810000" cy="612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a:extLst>
                          <a:ext uri="{FF2B5EF4-FFF2-40B4-BE49-F238E27FC236}">
                            <a16:creationId xmlns:a16="http://schemas.microsoft.com/office/drawing/2014/main" id="{F5B9EF6C-19C3-E1EF-79FA-A350D4BEBB32}"/>
                          </a:ext>
                        </a:extLst>
                      </p:cNvPr>
                      <p:cNvSpPr/>
                      <p:nvPr/>
                    </p:nvSpPr>
                    <p:spPr>
                      <a:xfrm rot="2400000">
                        <a:off x="38819138" y="30180844"/>
                        <a:ext cx="1512000" cy="86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a:extLst>
                          <a:ext uri="{FF2B5EF4-FFF2-40B4-BE49-F238E27FC236}">
                            <a16:creationId xmlns:a16="http://schemas.microsoft.com/office/drawing/2014/main" id="{A6774AF6-452D-4616-1E9A-DB63A67C54C9}"/>
                          </a:ext>
                        </a:extLst>
                      </p:cNvPr>
                      <p:cNvSpPr/>
                      <p:nvPr/>
                    </p:nvSpPr>
                    <p:spPr>
                      <a:xfrm rot="2400000">
                        <a:off x="36759495" y="27422693"/>
                        <a:ext cx="612000" cy="95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a:extLst>
                          <a:ext uri="{FF2B5EF4-FFF2-40B4-BE49-F238E27FC236}">
                            <a16:creationId xmlns:a16="http://schemas.microsoft.com/office/drawing/2014/main" id="{018EA2ED-4F91-575F-6822-B73FE3156232}"/>
                          </a:ext>
                        </a:extLst>
                      </p:cNvPr>
                      <p:cNvSpPr/>
                      <p:nvPr/>
                    </p:nvSpPr>
                    <p:spPr>
                      <a:xfrm rot="2400000">
                        <a:off x="37142649" y="28071219"/>
                        <a:ext cx="1620000" cy="103868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59" name="グループ化 58">
                  <a:extLst>
                    <a:ext uri="{FF2B5EF4-FFF2-40B4-BE49-F238E27FC236}">
                      <a16:creationId xmlns:a16="http://schemas.microsoft.com/office/drawing/2014/main" id="{F8F8A2C1-2BB1-622A-A5AE-90B8C0401939}"/>
                    </a:ext>
                  </a:extLst>
                </p:cNvPr>
                <p:cNvGrpSpPr>
                  <a:grpSpLocks noChangeAspect="1"/>
                </p:cNvGrpSpPr>
                <p:nvPr/>
              </p:nvGrpSpPr>
              <p:grpSpPr>
                <a:xfrm>
                  <a:off x="4742816" y="2737064"/>
                  <a:ext cx="10956443" cy="11990023"/>
                  <a:chOff x="4742816" y="2737064"/>
                  <a:chExt cx="10956443" cy="11990023"/>
                </a:xfrm>
              </p:grpSpPr>
              <p:sp>
                <p:nvSpPr>
                  <p:cNvPr id="60" name="正方形/長方形 59">
                    <a:extLst>
                      <a:ext uri="{FF2B5EF4-FFF2-40B4-BE49-F238E27FC236}">
                        <a16:creationId xmlns:a16="http://schemas.microsoft.com/office/drawing/2014/main" id="{12E5B85F-BE42-128E-AF80-8B2DF9E21FF4}"/>
                      </a:ext>
                    </a:extLst>
                  </p:cNvPr>
                  <p:cNvSpPr/>
                  <p:nvPr/>
                </p:nvSpPr>
                <p:spPr>
                  <a:xfrm rot="2040000">
                    <a:off x="13756648" y="12239602"/>
                    <a:ext cx="1206000" cy="342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FC0BB54-4F18-D522-70D6-34A459D343FA}"/>
                      </a:ext>
                    </a:extLst>
                  </p:cNvPr>
                  <p:cNvSpPr/>
                  <p:nvPr/>
                </p:nvSpPr>
                <p:spPr>
                  <a:xfrm rot="2040000">
                    <a:off x="13475918" y="12630988"/>
                    <a:ext cx="1206000" cy="41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1C20795F-5AA8-9912-CA6C-35F9F32A042C}"/>
                      </a:ext>
                    </a:extLst>
                  </p:cNvPr>
                  <p:cNvSpPr/>
                  <p:nvPr/>
                </p:nvSpPr>
                <p:spPr>
                  <a:xfrm rot="2040000">
                    <a:off x="14835405" y="12749898"/>
                    <a:ext cx="252000" cy="32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8C63F582-32D7-7E5C-4083-E74565F40EF8}"/>
                      </a:ext>
                    </a:extLst>
                  </p:cNvPr>
                  <p:cNvSpPr/>
                  <p:nvPr/>
                </p:nvSpPr>
                <p:spPr>
                  <a:xfrm rot="2040000">
                    <a:off x="15429259" y="12285393"/>
                    <a:ext cx="270000" cy="10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74231948-7FAF-2D6F-8DFF-717538006AAF}"/>
                      </a:ext>
                    </a:extLst>
                  </p:cNvPr>
                  <p:cNvSpPr/>
                  <p:nvPr/>
                </p:nvSpPr>
                <p:spPr>
                  <a:xfrm rot="540000">
                    <a:off x="12374692" y="14493087"/>
                    <a:ext cx="1206000" cy="23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394A2AF7-5D28-6A46-547C-FC1BE4294422}"/>
                      </a:ext>
                    </a:extLst>
                  </p:cNvPr>
                  <p:cNvSpPr/>
                  <p:nvPr/>
                </p:nvSpPr>
                <p:spPr>
                  <a:xfrm rot="540000">
                    <a:off x="10208142" y="14173286"/>
                    <a:ext cx="2142000" cy="352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01AFF870-E54C-B1DF-7C1F-0B1BE91451C3}"/>
                      </a:ext>
                    </a:extLst>
                  </p:cNvPr>
                  <p:cNvSpPr/>
                  <p:nvPr/>
                </p:nvSpPr>
                <p:spPr>
                  <a:xfrm rot="2040000">
                    <a:off x="8180911" y="13365609"/>
                    <a:ext cx="2142000" cy="352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CFB9F078-6355-65B3-2A58-339102298403}"/>
                      </a:ext>
                    </a:extLst>
                  </p:cNvPr>
                  <p:cNvSpPr/>
                  <p:nvPr/>
                </p:nvSpPr>
                <p:spPr>
                  <a:xfrm rot="2040000">
                    <a:off x="7217593" y="12466734"/>
                    <a:ext cx="1206000" cy="23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FBF5AFC4-8326-E0C8-B284-E67F4F4F80CF}"/>
                      </a:ext>
                    </a:extLst>
                  </p:cNvPr>
                  <p:cNvSpPr/>
                  <p:nvPr/>
                </p:nvSpPr>
                <p:spPr>
                  <a:xfrm rot="2040000">
                    <a:off x="8766690" y="10136897"/>
                    <a:ext cx="252000" cy="104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A7EB63ED-6854-C1DC-C968-668488591794}"/>
                      </a:ext>
                    </a:extLst>
                  </p:cNvPr>
                  <p:cNvSpPr/>
                  <p:nvPr/>
                </p:nvSpPr>
                <p:spPr>
                  <a:xfrm rot="2040000">
                    <a:off x="9536507" y="8892320"/>
                    <a:ext cx="252000" cy="126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5473DCF0-7EBF-0B7B-21B0-822510381677}"/>
                      </a:ext>
                    </a:extLst>
                  </p:cNvPr>
                  <p:cNvSpPr/>
                  <p:nvPr/>
                </p:nvSpPr>
                <p:spPr>
                  <a:xfrm rot="2040000">
                    <a:off x="10279115" y="7761911"/>
                    <a:ext cx="252000" cy="126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D2D08EA6-1D7E-2D99-A5DF-55F12084FED3}"/>
                      </a:ext>
                    </a:extLst>
                  </p:cNvPr>
                  <p:cNvSpPr/>
                  <p:nvPr/>
                </p:nvSpPr>
                <p:spPr>
                  <a:xfrm rot="2040000">
                    <a:off x="10843811" y="7242688"/>
                    <a:ext cx="252000" cy="648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B9E181BC-8360-4398-1BCF-FDEC6E19C113}"/>
                      </a:ext>
                    </a:extLst>
                  </p:cNvPr>
                  <p:cNvSpPr/>
                  <p:nvPr/>
                </p:nvSpPr>
                <p:spPr>
                  <a:xfrm rot="2040000">
                    <a:off x="7177908" y="10075045"/>
                    <a:ext cx="216000" cy="10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A96145BA-1B53-C358-5EB3-9F8A18875B93}"/>
                      </a:ext>
                    </a:extLst>
                  </p:cNvPr>
                  <p:cNvSpPr/>
                  <p:nvPr/>
                </p:nvSpPr>
                <p:spPr>
                  <a:xfrm rot="2040000">
                    <a:off x="4742816" y="8925302"/>
                    <a:ext cx="216000" cy="10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231B0C41-297C-5028-4A10-1325B72B4391}"/>
                      </a:ext>
                    </a:extLst>
                  </p:cNvPr>
                  <p:cNvSpPr/>
                  <p:nvPr/>
                </p:nvSpPr>
                <p:spPr>
                  <a:xfrm rot="2040000">
                    <a:off x="5311803" y="8586859"/>
                    <a:ext cx="108000" cy="396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C6489AC7-261C-426B-7065-02543F1FEC31}"/>
                      </a:ext>
                    </a:extLst>
                  </p:cNvPr>
                  <p:cNvSpPr/>
                  <p:nvPr/>
                </p:nvSpPr>
                <p:spPr>
                  <a:xfrm rot="2040000">
                    <a:off x="5539992" y="6744113"/>
                    <a:ext cx="198000" cy="19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7B4C8982-FFA9-9887-13F9-D17BF484A3CB}"/>
                      </a:ext>
                    </a:extLst>
                  </p:cNvPr>
                  <p:cNvSpPr/>
                  <p:nvPr/>
                </p:nvSpPr>
                <p:spPr>
                  <a:xfrm rot="2040000">
                    <a:off x="6759090" y="4936686"/>
                    <a:ext cx="198000" cy="1980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319D2075-D604-DDD3-FAD0-00E0AE792C4E}"/>
                      </a:ext>
                    </a:extLst>
                  </p:cNvPr>
                  <p:cNvSpPr/>
                  <p:nvPr/>
                </p:nvSpPr>
                <p:spPr>
                  <a:xfrm rot="2040000">
                    <a:off x="7982143" y="3111891"/>
                    <a:ext cx="198000" cy="2016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6E1B6A5D-ECC3-E4D2-6E8C-E8788C8A5D68}"/>
                      </a:ext>
                    </a:extLst>
                  </p:cNvPr>
                  <p:cNvSpPr/>
                  <p:nvPr/>
                </p:nvSpPr>
                <p:spPr>
                  <a:xfrm rot="2040000">
                    <a:off x="7166223" y="7912380"/>
                    <a:ext cx="504000" cy="32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E9C1071D-E1AC-16F0-B2E7-89B2EBFD32BE}"/>
                      </a:ext>
                    </a:extLst>
                  </p:cNvPr>
                  <p:cNvSpPr/>
                  <p:nvPr/>
                </p:nvSpPr>
                <p:spPr>
                  <a:xfrm rot="2040000">
                    <a:off x="8560619" y="11632781"/>
                    <a:ext cx="3240000" cy="648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図形 119">
                    <a:extLst>
                      <a:ext uri="{FF2B5EF4-FFF2-40B4-BE49-F238E27FC236}">
                        <a16:creationId xmlns:a16="http://schemas.microsoft.com/office/drawing/2014/main" id="{0FD1B5F5-140D-9EB7-20C9-1107C784C8BC}"/>
                      </a:ext>
                    </a:extLst>
                  </p:cNvPr>
                  <p:cNvSpPr/>
                  <p:nvPr/>
                </p:nvSpPr>
                <p:spPr>
                  <a:xfrm>
                    <a:off x="13029918" y="12764095"/>
                    <a:ext cx="1230794" cy="791171"/>
                  </a:xfrm>
                  <a:custGeom>
                    <a:avLst/>
                    <a:gdLst>
                      <a:gd name="connsiteX0" fmla="*/ 366118 w 1243013"/>
                      <a:gd name="connsiteY0" fmla="*/ 0 h 791171"/>
                      <a:gd name="connsiteX1" fmla="*/ 1243013 w 1243013"/>
                      <a:gd name="connsiteY1" fmla="*/ 594718 h 791171"/>
                      <a:gd name="connsiteX2" fmla="*/ 1103710 w 1243013"/>
                      <a:gd name="connsiteY2" fmla="*/ 791171 h 791171"/>
                      <a:gd name="connsiteX3" fmla="*/ 407194 w 1243013"/>
                      <a:gd name="connsiteY3" fmla="*/ 325041 h 791171"/>
                      <a:gd name="connsiteX4" fmla="*/ 183952 w 1243013"/>
                      <a:gd name="connsiteY4" fmla="*/ 648296 h 791171"/>
                      <a:gd name="connsiteX5" fmla="*/ 0 w 1243013"/>
                      <a:gd name="connsiteY5" fmla="*/ 548283 h 791171"/>
                      <a:gd name="connsiteX6" fmla="*/ 366118 w 1243013"/>
                      <a:gd name="connsiteY6" fmla="*/ 0 h 791171"/>
                      <a:gd name="connsiteX0" fmla="*/ 353899 w 1230794"/>
                      <a:gd name="connsiteY0" fmla="*/ 0 h 791171"/>
                      <a:gd name="connsiteX1" fmla="*/ 1230794 w 1230794"/>
                      <a:gd name="connsiteY1" fmla="*/ 594718 h 791171"/>
                      <a:gd name="connsiteX2" fmla="*/ 1091491 w 1230794"/>
                      <a:gd name="connsiteY2" fmla="*/ 791171 h 791171"/>
                      <a:gd name="connsiteX3" fmla="*/ 394975 w 1230794"/>
                      <a:gd name="connsiteY3" fmla="*/ 325041 h 791171"/>
                      <a:gd name="connsiteX4" fmla="*/ 171733 w 1230794"/>
                      <a:gd name="connsiteY4" fmla="*/ 648296 h 791171"/>
                      <a:gd name="connsiteX5" fmla="*/ 0 w 1230794"/>
                      <a:gd name="connsiteY5" fmla="*/ 538100 h 791171"/>
                      <a:gd name="connsiteX6" fmla="*/ 353899 w 1230794"/>
                      <a:gd name="connsiteY6" fmla="*/ 0 h 79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794" h="791171">
                        <a:moveTo>
                          <a:pt x="353899" y="0"/>
                        </a:moveTo>
                        <a:lnTo>
                          <a:pt x="1230794" y="594718"/>
                        </a:lnTo>
                        <a:lnTo>
                          <a:pt x="1091491" y="791171"/>
                        </a:lnTo>
                        <a:lnTo>
                          <a:pt x="394975" y="325041"/>
                        </a:lnTo>
                        <a:lnTo>
                          <a:pt x="171733" y="648296"/>
                        </a:lnTo>
                        <a:lnTo>
                          <a:pt x="0" y="538100"/>
                        </a:lnTo>
                        <a:lnTo>
                          <a:pt x="353899"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図形 120">
                    <a:extLst>
                      <a:ext uri="{FF2B5EF4-FFF2-40B4-BE49-F238E27FC236}">
                        <a16:creationId xmlns:a16="http://schemas.microsoft.com/office/drawing/2014/main" id="{A1A6049E-9F70-CFD8-4B1A-E9DCA530EC6A}"/>
                      </a:ext>
                    </a:extLst>
                  </p:cNvPr>
                  <p:cNvSpPr/>
                  <p:nvPr/>
                </p:nvSpPr>
                <p:spPr>
                  <a:xfrm>
                    <a:off x="11528227" y="12614077"/>
                    <a:ext cx="1262657" cy="864393"/>
                  </a:xfrm>
                  <a:custGeom>
                    <a:avLst/>
                    <a:gdLst>
                      <a:gd name="connsiteX0" fmla="*/ 225028 w 1262657"/>
                      <a:gd name="connsiteY0" fmla="*/ 0 h 864393"/>
                      <a:gd name="connsiteX1" fmla="*/ 1262657 w 1262657"/>
                      <a:gd name="connsiteY1" fmla="*/ 696515 h 864393"/>
                      <a:gd name="connsiteX2" fmla="*/ 1146571 w 1262657"/>
                      <a:gd name="connsiteY2" fmla="*/ 864393 h 864393"/>
                      <a:gd name="connsiteX3" fmla="*/ 785812 w 1262657"/>
                      <a:gd name="connsiteY3" fmla="*/ 626864 h 864393"/>
                      <a:gd name="connsiteX4" fmla="*/ 675084 w 1262657"/>
                      <a:gd name="connsiteY4" fmla="*/ 789384 h 864393"/>
                      <a:gd name="connsiteX5" fmla="*/ 0 w 1262657"/>
                      <a:gd name="connsiteY5" fmla="*/ 341114 h 864393"/>
                      <a:gd name="connsiteX6" fmla="*/ 225028 w 1262657"/>
                      <a:gd name="connsiteY6" fmla="*/ 0 h 86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657" h="864393">
                        <a:moveTo>
                          <a:pt x="225028" y="0"/>
                        </a:moveTo>
                        <a:lnTo>
                          <a:pt x="1262657" y="696515"/>
                        </a:lnTo>
                        <a:lnTo>
                          <a:pt x="1146571" y="864393"/>
                        </a:lnTo>
                        <a:lnTo>
                          <a:pt x="785812" y="626864"/>
                        </a:lnTo>
                        <a:lnTo>
                          <a:pt x="675084" y="789384"/>
                        </a:lnTo>
                        <a:lnTo>
                          <a:pt x="0" y="341114"/>
                        </a:lnTo>
                        <a:lnTo>
                          <a:pt x="225028"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a:extLst>
                      <a:ext uri="{FF2B5EF4-FFF2-40B4-BE49-F238E27FC236}">
                        <a16:creationId xmlns:a16="http://schemas.microsoft.com/office/drawing/2014/main" id="{C68A29D8-6165-5D4C-F191-9861DDF3D72E}"/>
                      </a:ext>
                    </a:extLst>
                  </p:cNvPr>
                  <p:cNvSpPr/>
                  <p:nvPr/>
                </p:nvSpPr>
                <p:spPr>
                  <a:xfrm rot="2040000">
                    <a:off x="7044901" y="11258633"/>
                    <a:ext cx="391662" cy="512276"/>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図形 122">
                    <a:extLst>
                      <a:ext uri="{FF2B5EF4-FFF2-40B4-BE49-F238E27FC236}">
                        <a16:creationId xmlns:a16="http://schemas.microsoft.com/office/drawing/2014/main" id="{DFFE7768-EAC1-AFC1-55AB-11142BE3B39A}"/>
                      </a:ext>
                    </a:extLst>
                  </p:cNvPr>
                  <p:cNvSpPr/>
                  <p:nvPr/>
                </p:nvSpPr>
                <p:spPr>
                  <a:xfrm>
                    <a:off x="6561306" y="11707238"/>
                    <a:ext cx="408562" cy="509081"/>
                  </a:xfrm>
                  <a:custGeom>
                    <a:avLst/>
                    <a:gdLst>
                      <a:gd name="connsiteX0" fmla="*/ 175098 w 408562"/>
                      <a:gd name="connsiteY0" fmla="*/ 0 h 509081"/>
                      <a:gd name="connsiteX1" fmla="*/ 346954 w 408562"/>
                      <a:gd name="connsiteY1" fmla="*/ 118353 h 509081"/>
                      <a:gd name="connsiteX2" fmla="*/ 243192 w 408562"/>
                      <a:gd name="connsiteY2" fmla="*/ 275617 h 509081"/>
                      <a:gd name="connsiteX3" fmla="*/ 408562 w 408562"/>
                      <a:gd name="connsiteY3" fmla="*/ 400456 h 509081"/>
                      <a:gd name="connsiteX4" fmla="*/ 333983 w 408562"/>
                      <a:gd name="connsiteY4" fmla="*/ 509081 h 509081"/>
                      <a:gd name="connsiteX5" fmla="*/ 0 w 408562"/>
                      <a:gd name="connsiteY5" fmla="*/ 275617 h 509081"/>
                      <a:gd name="connsiteX6" fmla="*/ 175098 w 408562"/>
                      <a:gd name="connsiteY6" fmla="*/ 0 h 50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562" h="509081">
                        <a:moveTo>
                          <a:pt x="175098" y="0"/>
                        </a:moveTo>
                        <a:lnTo>
                          <a:pt x="346954" y="118353"/>
                        </a:lnTo>
                        <a:lnTo>
                          <a:pt x="243192" y="275617"/>
                        </a:lnTo>
                        <a:lnTo>
                          <a:pt x="408562" y="400456"/>
                        </a:lnTo>
                        <a:lnTo>
                          <a:pt x="333983" y="509081"/>
                        </a:lnTo>
                        <a:lnTo>
                          <a:pt x="0" y="275617"/>
                        </a:lnTo>
                        <a:lnTo>
                          <a:pt x="175098"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図形 123">
                    <a:extLst>
                      <a:ext uri="{FF2B5EF4-FFF2-40B4-BE49-F238E27FC236}">
                        <a16:creationId xmlns:a16="http://schemas.microsoft.com/office/drawing/2014/main" id="{D29C82EC-C358-3B55-5753-C85153D32559}"/>
                      </a:ext>
                    </a:extLst>
                  </p:cNvPr>
                  <p:cNvSpPr/>
                  <p:nvPr/>
                </p:nvSpPr>
                <p:spPr>
                  <a:xfrm>
                    <a:off x="4951796" y="10421683"/>
                    <a:ext cx="1164157" cy="937105"/>
                  </a:xfrm>
                  <a:custGeom>
                    <a:avLst/>
                    <a:gdLst>
                      <a:gd name="connsiteX0" fmla="*/ 926785 w 1164157"/>
                      <a:gd name="connsiteY0" fmla="*/ 937105 h 937105"/>
                      <a:gd name="connsiteX1" fmla="*/ 1023798 w 1164157"/>
                      <a:gd name="connsiteY1" fmla="*/ 794682 h 937105"/>
                      <a:gd name="connsiteX2" fmla="*/ 1048567 w 1164157"/>
                      <a:gd name="connsiteY2" fmla="*/ 809131 h 937105"/>
                      <a:gd name="connsiteX3" fmla="*/ 1085721 w 1164157"/>
                      <a:gd name="connsiteY3" fmla="*/ 765784 h 937105"/>
                      <a:gd name="connsiteX4" fmla="*/ 1110490 w 1164157"/>
                      <a:gd name="connsiteY4" fmla="*/ 780233 h 937105"/>
                      <a:gd name="connsiteX5" fmla="*/ 1164157 w 1164157"/>
                      <a:gd name="connsiteY5" fmla="*/ 703861 h 937105"/>
                      <a:gd name="connsiteX6" fmla="*/ 1093977 w 1164157"/>
                      <a:gd name="connsiteY6" fmla="*/ 648130 h 937105"/>
                      <a:gd name="connsiteX7" fmla="*/ 763720 w 1164157"/>
                      <a:gd name="connsiteY7" fmla="*/ 423142 h 937105"/>
                      <a:gd name="connsiteX8" fmla="*/ 778169 w 1164157"/>
                      <a:gd name="connsiteY8" fmla="*/ 390117 h 937105"/>
                      <a:gd name="connsiteX9" fmla="*/ 495386 w 1164157"/>
                      <a:gd name="connsiteY9" fmla="*/ 198154 h 937105"/>
                      <a:gd name="connsiteX10" fmla="*/ 480937 w 1164157"/>
                      <a:gd name="connsiteY10" fmla="*/ 224988 h 937105"/>
                      <a:gd name="connsiteX11" fmla="*/ 214667 w 1164157"/>
                      <a:gd name="connsiteY11" fmla="*/ 28898 h 937105"/>
                      <a:gd name="connsiteX12" fmla="*/ 115590 w 1164157"/>
                      <a:gd name="connsiteY12" fmla="*/ 0 h 937105"/>
                      <a:gd name="connsiteX13" fmla="*/ 63987 w 1164157"/>
                      <a:gd name="connsiteY13" fmla="*/ 78436 h 937105"/>
                      <a:gd name="connsiteX14" fmla="*/ 86692 w 1164157"/>
                      <a:gd name="connsiteY14" fmla="*/ 101141 h 937105"/>
                      <a:gd name="connsiteX15" fmla="*/ 59859 w 1164157"/>
                      <a:gd name="connsiteY15" fmla="*/ 150680 h 937105"/>
                      <a:gd name="connsiteX16" fmla="*/ 92885 w 1164157"/>
                      <a:gd name="connsiteY16" fmla="*/ 167193 h 937105"/>
                      <a:gd name="connsiteX17" fmla="*/ 0 w 1164157"/>
                      <a:gd name="connsiteY17" fmla="*/ 303424 h 937105"/>
                      <a:gd name="connsiteX18" fmla="*/ 926785 w 1164157"/>
                      <a:gd name="connsiteY18" fmla="*/ 937105 h 93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4157" h="937105">
                        <a:moveTo>
                          <a:pt x="926785" y="937105"/>
                        </a:moveTo>
                        <a:lnTo>
                          <a:pt x="1023798" y="794682"/>
                        </a:lnTo>
                        <a:lnTo>
                          <a:pt x="1048567" y="809131"/>
                        </a:lnTo>
                        <a:lnTo>
                          <a:pt x="1085721" y="765784"/>
                        </a:lnTo>
                        <a:lnTo>
                          <a:pt x="1110490" y="780233"/>
                        </a:lnTo>
                        <a:lnTo>
                          <a:pt x="1164157" y="703861"/>
                        </a:lnTo>
                        <a:lnTo>
                          <a:pt x="1093977" y="648130"/>
                        </a:lnTo>
                        <a:lnTo>
                          <a:pt x="763720" y="423142"/>
                        </a:lnTo>
                        <a:lnTo>
                          <a:pt x="778169" y="390117"/>
                        </a:lnTo>
                        <a:lnTo>
                          <a:pt x="495386" y="198154"/>
                        </a:lnTo>
                        <a:lnTo>
                          <a:pt x="480937" y="224988"/>
                        </a:lnTo>
                        <a:lnTo>
                          <a:pt x="214667" y="28898"/>
                        </a:lnTo>
                        <a:lnTo>
                          <a:pt x="115590" y="0"/>
                        </a:lnTo>
                        <a:lnTo>
                          <a:pt x="63987" y="78436"/>
                        </a:lnTo>
                        <a:lnTo>
                          <a:pt x="86692" y="101141"/>
                        </a:lnTo>
                        <a:lnTo>
                          <a:pt x="59859" y="150680"/>
                        </a:lnTo>
                        <a:lnTo>
                          <a:pt x="92885" y="167193"/>
                        </a:lnTo>
                        <a:lnTo>
                          <a:pt x="0" y="303424"/>
                        </a:lnTo>
                        <a:lnTo>
                          <a:pt x="926785" y="937105"/>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図形 124">
                    <a:extLst>
                      <a:ext uri="{FF2B5EF4-FFF2-40B4-BE49-F238E27FC236}">
                        <a16:creationId xmlns:a16="http://schemas.microsoft.com/office/drawing/2014/main" id="{995481E2-9C5A-9040-6EC3-5A93ADED8366}"/>
                      </a:ext>
                    </a:extLst>
                  </p:cNvPr>
                  <p:cNvSpPr/>
                  <p:nvPr/>
                </p:nvSpPr>
                <p:spPr>
                  <a:xfrm>
                    <a:off x="5160271" y="9946938"/>
                    <a:ext cx="1271491" cy="1098106"/>
                  </a:xfrm>
                  <a:custGeom>
                    <a:avLst/>
                    <a:gdLst>
                      <a:gd name="connsiteX0" fmla="*/ 284847 w 1271491"/>
                      <a:gd name="connsiteY0" fmla="*/ 0 h 1098106"/>
                      <a:gd name="connsiteX1" fmla="*/ 596527 w 1271491"/>
                      <a:gd name="connsiteY1" fmla="*/ 208475 h 1098106"/>
                      <a:gd name="connsiteX2" fmla="*/ 654322 w 1271491"/>
                      <a:gd name="connsiteY2" fmla="*/ 148616 h 1098106"/>
                      <a:gd name="connsiteX3" fmla="*/ 1011413 w 1271491"/>
                      <a:gd name="connsiteY3" fmla="*/ 383924 h 1098106"/>
                      <a:gd name="connsiteX4" fmla="*/ 968067 w 1271491"/>
                      <a:gd name="connsiteY4" fmla="*/ 452040 h 1098106"/>
                      <a:gd name="connsiteX5" fmla="*/ 1271491 w 1271491"/>
                      <a:gd name="connsiteY5" fmla="*/ 670835 h 1098106"/>
                      <a:gd name="connsiteX6" fmla="*/ 1182734 w 1271491"/>
                      <a:gd name="connsiteY6" fmla="*/ 800874 h 1098106"/>
                      <a:gd name="connsiteX7" fmla="*/ 1168285 w 1271491"/>
                      <a:gd name="connsiteY7" fmla="*/ 790554 h 1098106"/>
                      <a:gd name="connsiteX8" fmla="*/ 953618 w 1271491"/>
                      <a:gd name="connsiteY8" fmla="*/ 1098106 h 1098106"/>
                      <a:gd name="connsiteX9" fmla="*/ 871054 w 1271491"/>
                      <a:gd name="connsiteY9" fmla="*/ 1036183 h 1098106"/>
                      <a:gd name="connsiteX10" fmla="*/ 858669 w 1271491"/>
                      <a:gd name="connsiteY10" fmla="*/ 1050631 h 1098106"/>
                      <a:gd name="connsiteX11" fmla="*/ 786425 w 1271491"/>
                      <a:gd name="connsiteY11" fmla="*/ 999029 h 1098106"/>
                      <a:gd name="connsiteX12" fmla="*/ 796746 w 1271491"/>
                      <a:gd name="connsiteY12" fmla="*/ 978388 h 1098106"/>
                      <a:gd name="connsiteX13" fmla="*/ 156872 w 1271491"/>
                      <a:gd name="connsiteY13" fmla="*/ 544925 h 1098106"/>
                      <a:gd name="connsiteX14" fmla="*/ 144487 w 1271491"/>
                      <a:gd name="connsiteY14" fmla="*/ 555245 h 1098106"/>
                      <a:gd name="connsiteX15" fmla="*/ 74308 w 1271491"/>
                      <a:gd name="connsiteY15" fmla="*/ 518091 h 1098106"/>
                      <a:gd name="connsiteX16" fmla="*/ 84628 w 1271491"/>
                      <a:gd name="connsiteY16" fmla="*/ 501578 h 1098106"/>
                      <a:gd name="connsiteX17" fmla="*/ 0 w 1271491"/>
                      <a:gd name="connsiteY17" fmla="*/ 452040 h 1098106"/>
                      <a:gd name="connsiteX18" fmla="*/ 206411 w 1271491"/>
                      <a:gd name="connsiteY18" fmla="*/ 152744 h 1098106"/>
                      <a:gd name="connsiteX19" fmla="*/ 191962 w 1271491"/>
                      <a:gd name="connsiteY19" fmla="*/ 146552 h 1098106"/>
                      <a:gd name="connsiteX20" fmla="*/ 284847 w 1271491"/>
                      <a:gd name="connsiteY20" fmla="*/ 0 h 10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1491" h="1098106">
                        <a:moveTo>
                          <a:pt x="284847" y="0"/>
                        </a:moveTo>
                        <a:lnTo>
                          <a:pt x="596527" y="208475"/>
                        </a:lnTo>
                        <a:lnTo>
                          <a:pt x="654322" y="148616"/>
                        </a:lnTo>
                        <a:lnTo>
                          <a:pt x="1011413" y="383924"/>
                        </a:lnTo>
                        <a:lnTo>
                          <a:pt x="968067" y="452040"/>
                        </a:lnTo>
                        <a:lnTo>
                          <a:pt x="1271491" y="670835"/>
                        </a:lnTo>
                        <a:lnTo>
                          <a:pt x="1182734" y="800874"/>
                        </a:lnTo>
                        <a:lnTo>
                          <a:pt x="1168285" y="790554"/>
                        </a:lnTo>
                        <a:lnTo>
                          <a:pt x="953618" y="1098106"/>
                        </a:lnTo>
                        <a:lnTo>
                          <a:pt x="871054" y="1036183"/>
                        </a:lnTo>
                        <a:lnTo>
                          <a:pt x="858669" y="1050631"/>
                        </a:lnTo>
                        <a:lnTo>
                          <a:pt x="786425" y="999029"/>
                        </a:lnTo>
                        <a:lnTo>
                          <a:pt x="796746" y="978388"/>
                        </a:lnTo>
                        <a:lnTo>
                          <a:pt x="156872" y="544925"/>
                        </a:lnTo>
                        <a:lnTo>
                          <a:pt x="144487" y="555245"/>
                        </a:lnTo>
                        <a:lnTo>
                          <a:pt x="74308" y="518091"/>
                        </a:lnTo>
                        <a:lnTo>
                          <a:pt x="84628" y="501578"/>
                        </a:lnTo>
                        <a:lnTo>
                          <a:pt x="0" y="452040"/>
                        </a:lnTo>
                        <a:lnTo>
                          <a:pt x="206411" y="152744"/>
                        </a:lnTo>
                        <a:lnTo>
                          <a:pt x="191962" y="146552"/>
                        </a:lnTo>
                        <a:lnTo>
                          <a:pt x="28484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図形 125">
                    <a:extLst>
                      <a:ext uri="{FF2B5EF4-FFF2-40B4-BE49-F238E27FC236}">
                        <a16:creationId xmlns:a16="http://schemas.microsoft.com/office/drawing/2014/main" id="{DEB7D685-B1E1-3FE8-D67F-4618A1CB13A3}"/>
                      </a:ext>
                    </a:extLst>
                  </p:cNvPr>
                  <p:cNvSpPr/>
                  <p:nvPr/>
                </p:nvSpPr>
                <p:spPr>
                  <a:xfrm>
                    <a:off x="5495098" y="8290320"/>
                    <a:ext cx="2135544" cy="2138950"/>
                  </a:xfrm>
                  <a:custGeom>
                    <a:avLst/>
                    <a:gdLst>
                      <a:gd name="connsiteX0" fmla="*/ 0 w 1837385"/>
                      <a:gd name="connsiteY0" fmla="*/ 1184856 h 1687133"/>
                      <a:gd name="connsiteX1" fmla="*/ 772732 w 1837385"/>
                      <a:gd name="connsiteY1" fmla="*/ 1687133 h 1687133"/>
                      <a:gd name="connsiteX2" fmla="*/ 1837385 w 1837385"/>
                      <a:gd name="connsiteY2" fmla="*/ 1180564 h 1687133"/>
                      <a:gd name="connsiteX3" fmla="*/ 68687 w 1837385"/>
                      <a:gd name="connsiteY3" fmla="*/ 0 h 1687133"/>
                      <a:gd name="connsiteX4" fmla="*/ 0 w 1837385"/>
                      <a:gd name="connsiteY4" fmla="*/ 1184856 h 1687133"/>
                      <a:gd name="connsiteX0" fmla="*/ 125071 w 1962456"/>
                      <a:gd name="connsiteY0" fmla="*/ 1184856 h 1687133"/>
                      <a:gd name="connsiteX1" fmla="*/ 897803 w 1962456"/>
                      <a:gd name="connsiteY1" fmla="*/ 1687133 h 1687133"/>
                      <a:gd name="connsiteX2" fmla="*/ 1962456 w 1962456"/>
                      <a:gd name="connsiteY2" fmla="*/ 1180564 h 1687133"/>
                      <a:gd name="connsiteX3" fmla="*/ 193758 w 1962456"/>
                      <a:gd name="connsiteY3" fmla="*/ 0 h 1687133"/>
                      <a:gd name="connsiteX4" fmla="*/ 125071 w 1962456"/>
                      <a:gd name="connsiteY4" fmla="*/ 1184856 h 1687133"/>
                      <a:gd name="connsiteX0" fmla="*/ 125071 w 1973201"/>
                      <a:gd name="connsiteY0" fmla="*/ 1184856 h 1687133"/>
                      <a:gd name="connsiteX1" fmla="*/ 897803 w 1973201"/>
                      <a:gd name="connsiteY1" fmla="*/ 1687133 h 1687133"/>
                      <a:gd name="connsiteX2" fmla="*/ 1962456 w 1973201"/>
                      <a:gd name="connsiteY2" fmla="*/ 1180564 h 1687133"/>
                      <a:gd name="connsiteX3" fmla="*/ 193758 w 1973201"/>
                      <a:gd name="connsiteY3" fmla="*/ 0 h 1687133"/>
                      <a:gd name="connsiteX4" fmla="*/ 125071 w 1973201"/>
                      <a:gd name="connsiteY4" fmla="*/ 1184856 h 1687133"/>
                      <a:gd name="connsiteX0" fmla="*/ 125071 w 1968812"/>
                      <a:gd name="connsiteY0" fmla="*/ 1184856 h 1687133"/>
                      <a:gd name="connsiteX1" fmla="*/ 897803 w 1968812"/>
                      <a:gd name="connsiteY1" fmla="*/ 1687133 h 1687133"/>
                      <a:gd name="connsiteX2" fmla="*/ 1962456 w 1968812"/>
                      <a:gd name="connsiteY2" fmla="*/ 1180564 h 1687133"/>
                      <a:gd name="connsiteX3" fmla="*/ 193758 w 1968812"/>
                      <a:gd name="connsiteY3" fmla="*/ 0 h 1687133"/>
                      <a:gd name="connsiteX4" fmla="*/ 125071 w 1968812"/>
                      <a:gd name="connsiteY4" fmla="*/ 1184856 h 1687133"/>
                      <a:gd name="connsiteX0" fmla="*/ 78220 w 1921482"/>
                      <a:gd name="connsiteY0" fmla="*/ 1216695 h 1718972"/>
                      <a:gd name="connsiteX1" fmla="*/ 850952 w 1921482"/>
                      <a:gd name="connsiteY1" fmla="*/ 1718972 h 1718972"/>
                      <a:gd name="connsiteX2" fmla="*/ 1915605 w 1921482"/>
                      <a:gd name="connsiteY2" fmla="*/ 1212403 h 1718972"/>
                      <a:gd name="connsiteX3" fmla="*/ 146907 w 1921482"/>
                      <a:gd name="connsiteY3" fmla="*/ 31839 h 1718972"/>
                      <a:gd name="connsiteX4" fmla="*/ 78220 w 1921482"/>
                      <a:gd name="connsiteY4" fmla="*/ 1216695 h 1718972"/>
                      <a:gd name="connsiteX0" fmla="*/ 74297 w 1919111"/>
                      <a:gd name="connsiteY0" fmla="*/ 1417740 h 1920017"/>
                      <a:gd name="connsiteX1" fmla="*/ 847029 w 1919111"/>
                      <a:gd name="connsiteY1" fmla="*/ 1920017 h 1920017"/>
                      <a:gd name="connsiteX2" fmla="*/ 1911682 w 1919111"/>
                      <a:gd name="connsiteY2" fmla="*/ 1413448 h 1920017"/>
                      <a:gd name="connsiteX3" fmla="*/ 142984 w 1919111"/>
                      <a:gd name="connsiteY3" fmla="*/ 232884 h 1920017"/>
                      <a:gd name="connsiteX4" fmla="*/ 74297 w 1919111"/>
                      <a:gd name="connsiteY4" fmla="*/ 1417740 h 1920017"/>
                      <a:gd name="connsiteX0" fmla="*/ 74297 w 2058699"/>
                      <a:gd name="connsiteY0" fmla="*/ 1537991 h 2040268"/>
                      <a:gd name="connsiteX1" fmla="*/ 847029 w 2058699"/>
                      <a:gd name="connsiteY1" fmla="*/ 2040268 h 2040268"/>
                      <a:gd name="connsiteX2" fmla="*/ 1911682 w 2058699"/>
                      <a:gd name="connsiteY2" fmla="*/ 1533699 h 2040268"/>
                      <a:gd name="connsiteX3" fmla="*/ 142984 w 2058699"/>
                      <a:gd name="connsiteY3" fmla="*/ 353135 h 2040268"/>
                      <a:gd name="connsiteX4" fmla="*/ 74297 w 2058699"/>
                      <a:gd name="connsiteY4" fmla="*/ 1537991 h 2040268"/>
                      <a:gd name="connsiteX0" fmla="*/ 78177 w 2073540"/>
                      <a:gd name="connsiteY0" fmla="*/ 1611362 h 2113639"/>
                      <a:gd name="connsiteX1" fmla="*/ 850909 w 2073540"/>
                      <a:gd name="connsiteY1" fmla="*/ 2113639 h 2113639"/>
                      <a:gd name="connsiteX2" fmla="*/ 1915562 w 2073540"/>
                      <a:gd name="connsiteY2" fmla="*/ 1607070 h 2113639"/>
                      <a:gd name="connsiteX3" fmla="*/ 146864 w 2073540"/>
                      <a:gd name="connsiteY3" fmla="*/ 426506 h 2113639"/>
                      <a:gd name="connsiteX4" fmla="*/ 78177 w 2073540"/>
                      <a:gd name="connsiteY4" fmla="*/ 1611362 h 2113639"/>
                      <a:gd name="connsiteX0" fmla="*/ 78177 w 2073540"/>
                      <a:gd name="connsiteY0" fmla="*/ 1611362 h 2113639"/>
                      <a:gd name="connsiteX1" fmla="*/ 850909 w 2073540"/>
                      <a:gd name="connsiteY1" fmla="*/ 2113639 h 2113639"/>
                      <a:gd name="connsiteX2" fmla="*/ 1915562 w 2073540"/>
                      <a:gd name="connsiteY2" fmla="*/ 1607070 h 2113639"/>
                      <a:gd name="connsiteX3" fmla="*/ 146864 w 2073540"/>
                      <a:gd name="connsiteY3" fmla="*/ 426506 h 2113639"/>
                      <a:gd name="connsiteX4" fmla="*/ 78177 w 2073540"/>
                      <a:gd name="connsiteY4" fmla="*/ 1611362 h 2113639"/>
                      <a:gd name="connsiteX0" fmla="*/ 78177 w 2073540"/>
                      <a:gd name="connsiteY0" fmla="*/ 1611362 h 2129720"/>
                      <a:gd name="connsiteX1" fmla="*/ 850909 w 2073540"/>
                      <a:gd name="connsiteY1" fmla="*/ 2113639 h 2129720"/>
                      <a:gd name="connsiteX2" fmla="*/ 1915562 w 2073540"/>
                      <a:gd name="connsiteY2" fmla="*/ 1607070 h 2129720"/>
                      <a:gd name="connsiteX3" fmla="*/ 146864 w 2073540"/>
                      <a:gd name="connsiteY3" fmla="*/ 426506 h 2129720"/>
                      <a:gd name="connsiteX4" fmla="*/ 78177 w 2073540"/>
                      <a:gd name="connsiteY4" fmla="*/ 1611362 h 2129720"/>
                      <a:gd name="connsiteX0" fmla="*/ 78177 w 2085845"/>
                      <a:gd name="connsiteY0" fmla="*/ 1607570 h 2128422"/>
                      <a:gd name="connsiteX1" fmla="*/ 850909 w 2085845"/>
                      <a:gd name="connsiteY1" fmla="*/ 2109847 h 2128422"/>
                      <a:gd name="connsiteX2" fmla="*/ 1915562 w 2085845"/>
                      <a:gd name="connsiteY2" fmla="*/ 1603278 h 2128422"/>
                      <a:gd name="connsiteX3" fmla="*/ 146864 w 2085845"/>
                      <a:gd name="connsiteY3" fmla="*/ 422714 h 2128422"/>
                      <a:gd name="connsiteX4" fmla="*/ 78177 w 2085845"/>
                      <a:gd name="connsiteY4" fmla="*/ 1607570 h 2128422"/>
                      <a:gd name="connsiteX0" fmla="*/ 128563 w 2141496"/>
                      <a:gd name="connsiteY0" fmla="*/ 1582084 h 2102936"/>
                      <a:gd name="connsiteX1" fmla="*/ 901295 w 2141496"/>
                      <a:gd name="connsiteY1" fmla="*/ 2084361 h 2102936"/>
                      <a:gd name="connsiteX2" fmla="*/ 1965948 w 2141496"/>
                      <a:gd name="connsiteY2" fmla="*/ 1577792 h 2102936"/>
                      <a:gd name="connsiteX3" fmla="*/ 197250 w 2141496"/>
                      <a:gd name="connsiteY3" fmla="*/ 397228 h 2102936"/>
                      <a:gd name="connsiteX4" fmla="*/ 128563 w 2141496"/>
                      <a:gd name="connsiteY4" fmla="*/ 1582084 h 2102936"/>
                      <a:gd name="connsiteX0" fmla="*/ 140806 w 2153739"/>
                      <a:gd name="connsiteY0" fmla="*/ 1582084 h 2102936"/>
                      <a:gd name="connsiteX1" fmla="*/ 913538 w 2153739"/>
                      <a:gd name="connsiteY1" fmla="*/ 2084361 h 2102936"/>
                      <a:gd name="connsiteX2" fmla="*/ 1978191 w 2153739"/>
                      <a:gd name="connsiteY2" fmla="*/ 1577792 h 2102936"/>
                      <a:gd name="connsiteX3" fmla="*/ 209493 w 2153739"/>
                      <a:gd name="connsiteY3" fmla="*/ 397228 h 2102936"/>
                      <a:gd name="connsiteX4" fmla="*/ 140806 w 2153739"/>
                      <a:gd name="connsiteY4" fmla="*/ 1582084 h 2102936"/>
                      <a:gd name="connsiteX0" fmla="*/ 140806 w 2137326"/>
                      <a:gd name="connsiteY0" fmla="*/ 1582084 h 2103209"/>
                      <a:gd name="connsiteX1" fmla="*/ 913538 w 2137326"/>
                      <a:gd name="connsiteY1" fmla="*/ 2084361 h 2103209"/>
                      <a:gd name="connsiteX2" fmla="*/ 1978191 w 2137326"/>
                      <a:gd name="connsiteY2" fmla="*/ 1577792 h 2103209"/>
                      <a:gd name="connsiteX3" fmla="*/ 209493 w 2137326"/>
                      <a:gd name="connsiteY3" fmla="*/ 397228 h 2103209"/>
                      <a:gd name="connsiteX4" fmla="*/ 140806 w 2137326"/>
                      <a:gd name="connsiteY4" fmla="*/ 1582084 h 2103209"/>
                      <a:gd name="connsiteX0" fmla="*/ 137265 w 2135544"/>
                      <a:gd name="connsiteY0" fmla="*/ 1617825 h 2138950"/>
                      <a:gd name="connsiteX1" fmla="*/ 909997 w 2135544"/>
                      <a:gd name="connsiteY1" fmla="*/ 2120102 h 2138950"/>
                      <a:gd name="connsiteX2" fmla="*/ 1974650 w 2135544"/>
                      <a:gd name="connsiteY2" fmla="*/ 1613533 h 2138950"/>
                      <a:gd name="connsiteX3" fmla="*/ 205952 w 2135544"/>
                      <a:gd name="connsiteY3" fmla="*/ 432969 h 2138950"/>
                      <a:gd name="connsiteX4" fmla="*/ 137265 w 2135544"/>
                      <a:gd name="connsiteY4" fmla="*/ 1617825 h 213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544" h="2138950">
                        <a:moveTo>
                          <a:pt x="137265" y="1617825"/>
                        </a:moveTo>
                        <a:lnTo>
                          <a:pt x="909997" y="2120102"/>
                        </a:lnTo>
                        <a:cubicBezTo>
                          <a:pt x="1332138" y="2213832"/>
                          <a:pt x="1786800" y="1944358"/>
                          <a:pt x="1974650" y="1613533"/>
                        </a:cubicBezTo>
                        <a:cubicBezTo>
                          <a:pt x="2648848" y="426194"/>
                          <a:pt x="1038417" y="-617152"/>
                          <a:pt x="205952" y="432969"/>
                        </a:cubicBezTo>
                        <a:cubicBezTo>
                          <a:pt x="-99831" y="818702"/>
                          <a:pt x="-14420" y="1353808"/>
                          <a:pt x="137265" y="1617825"/>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ACB22DFD-0E31-C024-5C5E-E13D47482130}"/>
                      </a:ext>
                    </a:extLst>
                  </p:cNvPr>
                  <p:cNvSpPr/>
                  <p:nvPr/>
                </p:nvSpPr>
                <p:spPr>
                  <a:xfrm rot="-60000">
                    <a:off x="6363953" y="7716078"/>
                    <a:ext cx="324000" cy="14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7C8AF88B-6B06-0432-5C0C-2577F8DD3E24}"/>
                      </a:ext>
                    </a:extLst>
                  </p:cNvPr>
                  <p:cNvSpPr/>
                  <p:nvPr/>
                </p:nvSpPr>
                <p:spPr>
                  <a:xfrm rot="4080000">
                    <a:off x="7850890" y="8724391"/>
                    <a:ext cx="324000" cy="1440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図形 128">
                    <a:extLst>
                      <a:ext uri="{FF2B5EF4-FFF2-40B4-BE49-F238E27FC236}">
                        <a16:creationId xmlns:a16="http://schemas.microsoft.com/office/drawing/2014/main" id="{5AA6EDDB-94ED-426C-E12D-C733C8FC8C8F}"/>
                      </a:ext>
                    </a:extLst>
                  </p:cNvPr>
                  <p:cNvSpPr/>
                  <p:nvPr/>
                </p:nvSpPr>
                <p:spPr>
                  <a:xfrm>
                    <a:off x="7657359" y="8938443"/>
                    <a:ext cx="489168" cy="1000036"/>
                  </a:xfrm>
                  <a:custGeom>
                    <a:avLst/>
                    <a:gdLst>
                      <a:gd name="connsiteX0" fmla="*/ 47968 w 482683"/>
                      <a:gd name="connsiteY0" fmla="*/ 173886 h 998345"/>
                      <a:gd name="connsiteX1" fmla="*/ 482683 w 482683"/>
                      <a:gd name="connsiteY1" fmla="*/ 0 h 998345"/>
                      <a:gd name="connsiteX2" fmla="*/ 251834 w 482683"/>
                      <a:gd name="connsiteY2" fmla="*/ 998345 h 998345"/>
                      <a:gd name="connsiteX3" fmla="*/ 0 w 482683"/>
                      <a:gd name="connsiteY3" fmla="*/ 848443 h 998345"/>
                      <a:gd name="connsiteX4" fmla="*/ 47968 w 482683"/>
                      <a:gd name="connsiteY4" fmla="*/ 173886 h 998345"/>
                      <a:gd name="connsiteX0" fmla="*/ 47968 w 484373"/>
                      <a:gd name="connsiteY0" fmla="*/ 175577 h 1000036"/>
                      <a:gd name="connsiteX1" fmla="*/ 484373 w 484373"/>
                      <a:gd name="connsiteY1" fmla="*/ 0 h 1000036"/>
                      <a:gd name="connsiteX2" fmla="*/ 251834 w 484373"/>
                      <a:gd name="connsiteY2" fmla="*/ 1000036 h 1000036"/>
                      <a:gd name="connsiteX3" fmla="*/ 0 w 484373"/>
                      <a:gd name="connsiteY3" fmla="*/ 850134 h 1000036"/>
                      <a:gd name="connsiteX4" fmla="*/ 47968 w 484373"/>
                      <a:gd name="connsiteY4" fmla="*/ 175577 h 1000036"/>
                      <a:gd name="connsiteX0" fmla="*/ 47968 w 484373"/>
                      <a:gd name="connsiteY0" fmla="*/ 165436 h 1000036"/>
                      <a:gd name="connsiteX1" fmla="*/ 484373 w 484373"/>
                      <a:gd name="connsiteY1" fmla="*/ 0 h 1000036"/>
                      <a:gd name="connsiteX2" fmla="*/ 251834 w 484373"/>
                      <a:gd name="connsiteY2" fmla="*/ 1000036 h 1000036"/>
                      <a:gd name="connsiteX3" fmla="*/ 0 w 484373"/>
                      <a:gd name="connsiteY3" fmla="*/ 850134 h 1000036"/>
                      <a:gd name="connsiteX4" fmla="*/ 47968 w 484373"/>
                      <a:gd name="connsiteY4" fmla="*/ 165436 h 1000036"/>
                      <a:gd name="connsiteX0" fmla="*/ 44588 w 480993"/>
                      <a:gd name="connsiteY0" fmla="*/ 165436 h 1000036"/>
                      <a:gd name="connsiteX1" fmla="*/ 480993 w 480993"/>
                      <a:gd name="connsiteY1" fmla="*/ 0 h 1000036"/>
                      <a:gd name="connsiteX2" fmla="*/ 248454 w 480993"/>
                      <a:gd name="connsiteY2" fmla="*/ 1000036 h 1000036"/>
                      <a:gd name="connsiteX3" fmla="*/ 0 w 480993"/>
                      <a:gd name="connsiteY3" fmla="*/ 838302 h 1000036"/>
                      <a:gd name="connsiteX4" fmla="*/ 44588 w 480993"/>
                      <a:gd name="connsiteY4" fmla="*/ 165436 h 1000036"/>
                      <a:gd name="connsiteX0" fmla="*/ 44588 w 480993"/>
                      <a:gd name="connsiteY0" fmla="*/ 165436 h 1000036"/>
                      <a:gd name="connsiteX1" fmla="*/ 480993 w 480993"/>
                      <a:gd name="connsiteY1" fmla="*/ 0 h 1000036"/>
                      <a:gd name="connsiteX2" fmla="*/ 248454 w 480993"/>
                      <a:gd name="connsiteY2" fmla="*/ 1000036 h 1000036"/>
                      <a:gd name="connsiteX3" fmla="*/ 0 w 480993"/>
                      <a:gd name="connsiteY3" fmla="*/ 838302 h 1000036"/>
                      <a:gd name="connsiteX4" fmla="*/ 44588 w 480993"/>
                      <a:gd name="connsiteY4" fmla="*/ 165436 h 1000036"/>
                      <a:gd name="connsiteX0" fmla="*/ 44588 w 489168"/>
                      <a:gd name="connsiteY0" fmla="*/ 165436 h 1000036"/>
                      <a:gd name="connsiteX1" fmla="*/ 480993 w 489168"/>
                      <a:gd name="connsiteY1" fmla="*/ 0 h 1000036"/>
                      <a:gd name="connsiteX2" fmla="*/ 248454 w 489168"/>
                      <a:gd name="connsiteY2" fmla="*/ 1000036 h 1000036"/>
                      <a:gd name="connsiteX3" fmla="*/ 0 w 489168"/>
                      <a:gd name="connsiteY3" fmla="*/ 838302 h 1000036"/>
                      <a:gd name="connsiteX4" fmla="*/ 44588 w 489168"/>
                      <a:gd name="connsiteY4" fmla="*/ 165436 h 1000036"/>
                      <a:gd name="connsiteX0" fmla="*/ 44588 w 489168"/>
                      <a:gd name="connsiteY0" fmla="*/ 165436 h 1000036"/>
                      <a:gd name="connsiteX1" fmla="*/ 480993 w 489168"/>
                      <a:gd name="connsiteY1" fmla="*/ 0 h 1000036"/>
                      <a:gd name="connsiteX2" fmla="*/ 248454 w 489168"/>
                      <a:gd name="connsiteY2" fmla="*/ 1000036 h 1000036"/>
                      <a:gd name="connsiteX3" fmla="*/ 0 w 489168"/>
                      <a:gd name="connsiteY3" fmla="*/ 838302 h 1000036"/>
                      <a:gd name="connsiteX4" fmla="*/ 44588 w 489168"/>
                      <a:gd name="connsiteY4" fmla="*/ 165436 h 1000036"/>
                      <a:gd name="connsiteX0" fmla="*/ 44588 w 489168"/>
                      <a:gd name="connsiteY0" fmla="*/ 165436 h 1000036"/>
                      <a:gd name="connsiteX1" fmla="*/ 480993 w 489168"/>
                      <a:gd name="connsiteY1" fmla="*/ 0 h 1000036"/>
                      <a:gd name="connsiteX2" fmla="*/ 248454 w 489168"/>
                      <a:gd name="connsiteY2" fmla="*/ 1000036 h 1000036"/>
                      <a:gd name="connsiteX3" fmla="*/ 0 w 489168"/>
                      <a:gd name="connsiteY3" fmla="*/ 838302 h 1000036"/>
                      <a:gd name="connsiteX4" fmla="*/ 44588 w 489168"/>
                      <a:gd name="connsiteY4" fmla="*/ 165436 h 100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68" h="1000036">
                        <a:moveTo>
                          <a:pt x="44588" y="165436"/>
                        </a:moveTo>
                        <a:lnTo>
                          <a:pt x="480993" y="0"/>
                        </a:lnTo>
                        <a:cubicBezTo>
                          <a:pt x="506582" y="362079"/>
                          <a:pt x="483156" y="675142"/>
                          <a:pt x="248454" y="1000036"/>
                        </a:cubicBezTo>
                        <a:lnTo>
                          <a:pt x="0" y="838302"/>
                        </a:lnTo>
                        <a:cubicBezTo>
                          <a:pt x="68949" y="620774"/>
                          <a:pt x="100713" y="398176"/>
                          <a:pt x="44588" y="165436"/>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図形 129">
                    <a:extLst>
                      <a:ext uri="{FF2B5EF4-FFF2-40B4-BE49-F238E27FC236}">
                        <a16:creationId xmlns:a16="http://schemas.microsoft.com/office/drawing/2014/main" id="{F38CEB3D-2FB3-ABD7-463D-48BCD93A074F}"/>
                      </a:ext>
                    </a:extLst>
                  </p:cNvPr>
                  <p:cNvSpPr/>
                  <p:nvPr/>
                </p:nvSpPr>
                <p:spPr>
                  <a:xfrm>
                    <a:off x="5503302" y="7720848"/>
                    <a:ext cx="860314" cy="760592"/>
                  </a:xfrm>
                  <a:custGeom>
                    <a:avLst/>
                    <a:gdLst>
                      <a:gd name="connsiteX0" fmla="*/ 845102 w 860314"/>
                      <a:gd name="connsiteY0" fmla="*/ 0 h 757211"/>
                      <a:gd name="connsiteX1" fmla="*/ 860314 w 860314"/>
                      <a:gd name="connsiteY1" fmla="*/ 478328 h 757211"/>
                      <a:gd name="connsiteX2" fmla="*/ 248460 w 860314"/>
                      <a:gd name="connsiteY2" fmla="*/ 757211 h 757211"/>
                      <a:gd name="connsiteX3" fmla="*/ 0 w 860314"/>
                      <a:gd name="connsiteY3" fmla="*/ 594952 h 757211"/>
                      <a:gd name="connsiteX4" fmla="*/ 845102 w 860314"/>
                      <a:gd name="connsiteY4" fmla="*/ 0 h 757211"/>
                      <a:gd name="connsiteX0" fmla="*/ 845102 w 860314"/>
                      <a:gd name="connsiteY0" fmla="*/ 0 h 757211"/>
                      <a:gd name="connsiteX1" fmla="*/ 860314 w 860314"/>
                      <a:gd name="connsiteY1" fmla="*/ 478328 h 757211"/>
                      <a:gd name="connsiteX2" fmla="*/ 248460 w 860314"/>
                      <a:gd name="connsiteY2" fmla="*/ 757211 h 757211"/>
                      <a:gd name="connsiteX3" fmla="*/ 0 w 860314"/>
                      <a:gd name="connsiteY3" fmla="*/ 591571 h 757211"/>
                      <a:gd name="connsiteX4" fmla="*/ 845102 w 860314"/>
                      <a:gd name="connsiteY4" fmla="*/ 0 h 757211"/>
                      <a:gd name="connsiteX0" fmla="*/ 853553 w 860314"/>
                      <a:gd name="connsiteY0" fmla="*/ 0 h 760592"/>
                      <a:gd name="connsiteX1" fmla="*/ 860314 w 860314"/>
                      <a:gd name="connsiteY1" fmla="*/ 481709 h 760592"/>
                      <a:gd name="connsiteX2" fmla="*/ 248460 w 860314"/>
                      <a:gd name="connsiteY2" fmla="*/ 760592 h 760592"/>
                      <a:gd name="connsiteX3" fmla="*/ 0 w 860314"/>
                      <a:gd name="connsiteY3" fmla="*/ 594952 h 760592"/>
                      <a:gd name="connsiteX4" fmla="*/ 853553 w 860314"/>
                      <a:gd name="connsiteY4" fmla="*/ 0 h 760592"/>
                      <a:gd name="connsiteX0" fmla="*/ 853553 w 860314"/>
                      <a:gd name="connsiteY0" fmla="*/ 0 h 760592"/>
                      <a:gd name="connsiteX1" fmla="*/ 860314 w 860314"/>
                      <a:gd name="connsiteY1" fmla="*/ 481709 h 760592"/>
                      <a:gd name="connsiteX2" fmla="*/ 248460 w 860314"/>
                      <a:gd name="connsiteY2" fmla="*/ 760592 h 760592"/>
                      <a:gd name="connsiteX3" fmla="*/ 0 w 860314"/>
                      <a:gd name="connsiteY3" fmla="*/ 594952 h 760592"/>
                      <a:gd name="connsiteX4" fmla="*/ 853553 w 860314"/>
                      <a:gd name="connsiteY4" fmla="*/ 0 h 760592"/>
                      <a:gd name="connsiteX0" fmla="*/ 853553 w 860314"/>
                      <a:gd name="connsiteY0" fmla="*/ 0 h 760592"/>
                      <a:gd name="connsiteX1" fmla="*/ 860314 w 860314"/>
                      <a:gd name="connsiteY1" fmla="*/ 481709 h 760592"/>
                      <a:gd name="connsiteX2" fmla="*/ 248460 w 860314"/>
                      <a:gd name="connsiteY2" fmla="*/ 760592 h 760592"/>
                      <a:gd name="connsiteX3" fmla="*/ 0 w 860314"/>
                      <a:gd name="connsiteY3" fmla="*/ 594952 h 760592"/>
                      <a:gd name="connsiteX4" fmla="*/ 853553 w 860314"/>
                      <a:gd name="connsiteY4" fmla="*/ 0 h 760592"/>
                      <a:gd name="connsiteX0" fmla="*/ 853553 w 860314"/>
                      <a:gd name="connsiteY0" fmla="*/ 0 h 760592"/>
                      <a:gd name="connsiteX1" fmla="*/ 860314 w 860314"/>
                      <a:gd name="connsiteY1" fmla="*/ 481709 h 760592"/>
                      <a:gd name="connsiteX2" fmla="*/ 248460 w 860314"/>
                      <a:gd name="connsiteY2" fmla="*/ 760592 h 760592"/>
                      <a:gd name="connsiteX3" fmla="*/ 0 w 860314"/>
                      <a:gd name="connsiteY3" fmla="*/ 594952 h 760592"/>
                      <a:gd name="connsiteX4" fmla="*/ 853553 w 860314"/>
                      <a:gd name="connsiteY4" fmla="*/ 0 h 760592"/>
                      <a:gd name="connsiteX0" fmla="*/ 853553 w 860314"/>
                      <a:gd name="connsiteY0" fmla="*/ 0 h 760592"/>
                      <a:gd name="connsiteX1" fmla="*/ 860314 w 860314"/>
                      <a:gd name="connsiteY1" fmla="*/ 481709 h 760592"/>
                      <a:gd name="connsiteX2" fmla="*/ 248460 w 860314"/>
                      <a:gd name="connsiteY2" fmla="*/ 760592 h 760592"/>
                      <a:gd name="connsiteX3" fmla="*/ 0 w 860314"/>
                      <a:gd name="connsiteY3" fmla="*/ 594952 h 760592"/>
                      <a:gd name="connsiteX4" fmla="*/ 853553 w 860314"/>
                      <a:gd name="connsiteY4" fmla="*/ 0 h 76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314" h="760592">
                        <a:moveTo>
                          <a:pt x="853553" y="0"/>
                        </a:moveTo>
                        <a:cubicBezTo>
                          <a:pt x="855807" y="160570"/>
                          <a:pt x="858060" y="321139"/>
                          <a:pt x="860314" y="481709"/>
                        </a:cubicBezTo>
                        <a:cubicBezTo>
                          <a:pt x="642842" y="517203"/>
                          <a:pt x="418607" y="591572"/>
                          <a:pt x="248460" y="760592"/>
                        </a:cubicBezTo>
                        <a:lnTo>
                          <a:pt x="0" y="594952"/>
                        </a:lnTo>
                        <a:cubicBezTo>
                          <a:pt x="194937" y="349309"/>
                          <a:pt x="467623" y="74932"/>
                          <a:pt x="853553" y="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3A0854FA-385D-8967-D7E4-73AB0B30A5AB}"/>
                      </a:ext>
                    </a:extLst>
                  </p:cNvPr>
                  <p:cNvSpPr/>
                  <p:nvPr/>
                </p:nvSpPr>
                <p:spPr>
                  <a:xfrm>
                    <a:off x="6694896" y="7678355"/>
                    <a:ext cx="1363993" cy="1114083"/>
                  </a:xfrm>
                  <a:custGeom>
                    <a:avLst/>
                    <a:gdLst>
                      <a:gd name="connsiteX0" fmla="*/ 0 w 1367374"/>
                      <a:gd name="connsiteY0" fmla="*/ 0 h 1107083"/>
                      <a:gd name="connsiteX1" fmla="*/ 5071 w 1367374"/>
                      <a:gd name="connsiteY1" fmla="*/ 510441 h 1107083"/>
                      <a:gd name="connsiteX2" fmla="*/ 899188 w 1367374"/>
                      <a:gd name="connsiteY2" fmla="*/ 1107083 h 1107083"/>
                      <a:gd name="connsiteX3" fmla="*/ 1367374 w 1367374"/>
                      <a:gd name="connsiteY3" fmla="*/ 916090 h 1107083"/>
                      <a:gd name="connsiteX4" fmla="*/ 1031024 w 1367374"/>
                      <a:gd name="connsiteY4" fmla="*/ 409029 h 1107083"/>
                      <a:gd name="connsiteX5" fmla="*/ 853553 w 1367374"/>
                      <a:gd name="connsiteY5" fmla="*/ 671010 h 1107083"/>
                      <a:gd name="connsiteX6" fmla="*/ 424241 w 1367374"/>
                      <a:gd name="connsiteY6" fmla="*/ 387056 h 1107083"/>
                      <a:gd name="connsiteX7" fmla="*/ 600022 w 1367374"/>
                      <a:gd name="connsiteY7" fmla="*/ 116624 h 1107083"/>
                      <a:gd name="connsiteX8" fmla="*/ 0 w 1367374"/>
                      <a:gd name="connsiteY8" fmla="*/ 0 h 1107083"/>
                      <a:gd name="connsiteX0" fmla="*/ 0 w 1367374"/>
                      <a:gd name="connsiteY0" fmla="*/ 0 h 1107083"/>
                      <a:gd name="connsiteX1" fmla="*/ 5071 w 1367374"/>
                      <a:gd name="connsiteY1" fmla="*/ 510441 h 1107083"/>
                      <a:gd name="connsiteX2" fmla="*/ 899188 w 1367374"/>
                      <a:gd name="connsiteY2" fmla="*/ 1107083 h 1107083"/>
                      <a:gd name="connsiteX3" fmla="*/ 1367374 w 1367374"/>
                      <a:gd name="connsiteY3" fmla="*/ 916090 h 1107083"/>
                      <a:gd name="connsiteX4" fmla="*/ 1027644 w 1367374"/>
                      <a:gd name="connsiteY4" fmla="*/ 398888 h 1107083"/>
                      <a:gd name="connsiteX5" fmla="*/ 853553 w 1367374"/>
                      <a:gd name="connsiteY5" fmla="*/ 671010 h 1107083"/>
                      <a:gd name="connsiteX6" fmla="*/ 424241 w 1367374"/>
                      <a:gd name="connsiteY6" fmla="*/ 387056 h 1107083"/>
                      <a:gd name="connsiteX7" fmla="*/ 600022 w 1367374"/>
                      <a:gd name="connsiteY7" fmla="*/ 116624 h 1107083"/>
                      <a:gd name="connsiteX8" fmla="*/ 0 w 1367374"/>
                      <a:gd name="connsiteY8" fmla="*/ 0 h 1107083"/>
                      <a:gd name="connsiteX0" fmla="*/ 0 w 1367374"/>
                      <a:gd name="connsiteY0" fmla="*/ 0 h 1107083"/>
                      <a:gd name="connsiteX1" fmla="*/ 5071 w 1367374"/>
                      <a:gd name="connsiteY1" fmla="*/ 510441 h 1107083"/>
                      <a:gd name="connsiteX2" fmla="*/ 899188 w 1367374"/>
                      <a:gd name="connsiteY2" fmla="*/ 1107083 h 1107083"/>
                      <a:gd name="connsiteX3" fmla="*/ 1367374 w 1367374"/>
                      <a:gd name="connsiteY3" fmla="*/ 916090 h 1107083"/>
                      <a:gd name="connsiteX4" fmla="*/ 1027644 w 1367374"/>
                      <a:gd name="connsiteY4" fmla="*/ 398888 h 1107083"/>
                      <a:gd name="connsiteX5" fmla="*/ 845102 w 1367374"/>
                      <a:gd name="connsiteY5" fmla="*/ 664249 h 1107083"/>
                      <a:gd name="connsiteX6" fmla="*/ 424241 w 1367374"/>
                      <a:gd name="connsiteY6" fmla="*/ 387056 h 1107083"/>
                      <a:gd name="connsiteX7" fmla="*/ 600022 w 1367374"/>
                      <a:gd name="connsiteY7" fmla="*/ 116624 h 1107083"/>
                      <a:gd name="connsiteX8" fmla="*/ 0 w 1367374"/>
                      <a:gd name="connsiteY8" fmla="*/ 0 h 1107083"/>
                      <a:gd name="connsiteX0" fmla="*/ 0 w 1367374"/>
                      <a:gd name="connsiteY0" fmla="*/ 0 h 1107083"/>
                      <a:gd name="connsiteX1" fmla="*/ 5071 w 1367374"/>
                      <a:gd name="connsiteY1" fmla="*/ 510441 h 1107083"/>
                      <a:gd name="connsiteX2" fmla="*/ 899188 w 1367374"/>
                      <a:gd name="connsiteY2" fmla="*/ 1107083 h 1107083"/>
                      <a:gd name="connsiteX3" fmla="*/ 1367374 w 1367374"/>
                      <a:gd name="connsiteY3" fmla="*/ 916090 h 1107083"/>
                      <a:gd name="connsiteX4" fmla="*/ 1027644 w 1367374"/>
                      <a:gd name="connsiteY4" fmla="*/ 398888 h 1107083"/>
                      <a:gd name="connsiteX5" fmla="*/ 845102 w 1367374"/>
                      <a:gd name="connsiteY5" fmla="*/ 664249 h 1107083"/>
                      <a:gd name="connsiteX6" fmla="*/ 424241 w 1367374"/>
                      <a:gd name="connsiteY6" fmla="*/ 387056 h 1107083"/>
                      <a:gd name="connsiteX7" fmla="*/ 600022 w 1367374"/>
                      <a:gd name="connsiteY7" fmla="*/ 116624 h 1107083"/>
                      <a:gd name="connsiteX8" fmla="*/ 0 w 1367374"/>
                      <a:gd name="connsiteY8" fmla="*/ 0 h 1107083"/>
                      <a:gd name="connsiteX0" fmla="*/ 0 w 1367374"/>
                      <a:gd name="connsiteY0" fmla="*/ 0 h 1107083"/>
                      <a:gd name="connsiteX1" fmla="*/ 5071 w 1367374"/>
                      <a:gd name="connsiteY1" fmla="*/ 510441 h 1107083"/>
                      <a:gd name="connsiteX2" fmla="*/ 899188 w 1367374"/>
                      <a:gd name="connsiteY2" fmla="*/ 1107083 h 1107083"/>
                      <a:gd name="connsiteX3" fmla="*/ 1367374 w 1367374"/>
                      <a:gd name="connsiteY3" fmla="*/ 916090 h 1107083"/>
                      <a:gd name="connsiteX4" fmla="*/ 1027644 w 1367374"/>
                      <a:gd name="connsiteY4" fmla="*/ 398888 h 1107083"/>
                      <a:gd name="connsiteX5" fmla="*/ 845102 w 1367374"/>
                      <a:gd name="connsiteY5" fmla="*/ 664249 h 1107083"/>
                      <a:gd name="connsiteX6" fmla="*/ 429311 w 1367374"/>
                      <a:gd name="connsiteY6" fmla="*/ 387056 h 1107083"/>
                      <a:gd name="connsiteX7" fmla="*/ 600022 w 1367374"/>
                      <a:gd name="connsiteY7" fmla="*/ 116624 h 1107083"/>
                      <a:gd name="connsiteX8" fmla="*/ 0 w 1367374"/>
                      <a:gd name="connsiteY8" fmla="*/ 0 h 1107083"/>
                      <a:gd name="connsiteX0" fmla="*/ 0 w 1367374"/>
                      <a:gd name="connsiteY0" fmla="*/ 0 h 1107083"/>
                      <a:gd name="connsiteX1" fmla="*/ 5071 w 1367374"/>
                      <a:gd name="connsiteY1" fmla="*/ 510441 h 1107083"/>
                      <a:gd name="connsiteX2" fmla="*/ 899188 w 1367374"/>
                      <a:gd name="connsiteY2" fmla="*/ 1107083 h 1107083"/>
                      <a:gd name="connsiteX3" fmla="*/ 1367374 w 1367374"/>
                      <a:gd name="connsiteY3" fmla="*/ 916090 h 1107083"/>
                      <a:gd name="connsiteX4" fmla="*/ 1027644 w 1367374"/>
                      <a:gd name="connsiteY4" fmla="*/ 398888 h 1107083"/>
                      <a:gd name="connsiteX5" fmla="*/ 845102 w 1367374"/>
                      <a:gd name="connsiteY5" fmla="*/ 664249 h 1107083"/>
                      <a:gd name="connsiteX6" fmla="*/ 429311 w 1367374"/>
                      <a:gd name="connsiteY6" fmla="*/ 387056 h 1107083"/>
                      <a:gd name="connsiteX7" fmla="*/ 601712 w 1367374"/>
                      <a:gd name="connsiteY7" fmla="*/ 113243 h 1107083"/>
                      <a:gd name="connsiteX8" fmla="*/ 0 w 1367374"/>
                      <a:gd name="connsiteY8" fmla="*/ 0 h 1107083"/>
                      <a:gd name="connsiteX0" fmla="*/ 0 w 1363993"/>
                      <a:gd name="connsiteY0" fmla="*/ 0 h 1112153"/>
                      <a:gd name="connsiteX1" fmla="*/ 1690 w 1363993"/>
                      <a:gd name="connsiteY1" fmla="*/ 515511 h 1112153"/>
                      <a:gd name="connsiteX2" fmla="*/ 895807 w 1363993"/>
                      <a:gd name="connsiteY2" fmla="*/ 1112153 h 1112153"/>
                      <a:gd name="connsiteX3" fmla="*/ 1363993 w 1363993"/>
                      <a:gd name="connsiteY3" fmla="*/ 921160 h 1112153"/>
                      <a:gd name="connsiteX4" fmla="*/ 1024263 w 1363993"/>
                      <a:gd name="connsiteY4" fmla="*/ 403958 h 1112153"/>
                      <a:gd name="connsiteX5" fmla="*/ 841721 w 1363993"/>
                      <a:gd name="connsiteY5" fmla="*/ 669319 h 1112153"/>
                      <a:gd name="connsiteX6" fmla="*/ 425930 w 1363993"/>
                      <a:gd name="connsiteY6" fmla="*/ 392126 h 1112153"/>
                      <a:gd name="connsiteX7" fmla="*/ 598331 w 1363993"/>
                      <a:gd name="connsiteY7" fmla="*/ 118313 h 1112153"/>
                      <a:gd name="connsiteX8" fmla="*/ 0 w 1363993"/>
                      <a:gd name="connsiteY8" fmla="*/ 0 h 1112153"/>
                      <a:gd name="connsiteX0" fmla="*/ 0 w 1363993"/>
                      <a:gd name="connsiteY0" fmla="*/ 1542 h 1113695"/>
                      <a:gd name="connsiteX1" fmla="*/ 1690 w 1363993"/>
                      <a:gd name="connsiteY1" fmla="*/ 517053 h 1113695"/>
                      <a:gd name="connsiteX2" fmla="*/ 895807 w 1363993"/>
                      <a:gd name="connsiteY2" fmla="*/ 1113695 h 1113695"/>
                      <a:gd name="connsiteX3" fmla="*/ 1363993 w 1363993"/>
                      <a:gd name="connsiteY3" fmla="*/ 922702 h 1113695"/>
                      <a:gd name="connsiteX4" fmla="*/ 1024263 w 1363993"/>
                      <a:gd name="connsiteY4" fmla="*/ 405500 h 1113695"/>
                      <a:gd name="connsiteX5" fmla="*/ 841721 w 1363993"/>
                      <a:gd name="connsiteY5" fmla="*/ 670861 h 1113695"/>
                      <a:gd name="connsiteX6" fmla="*/ 425930 w 1363993"/>
                      <a:gd name="connsiteY6" fmla="*/ 393668 h 1113695"/>
                      <a:gd name="connsiteX7" fmla="*/ 598331 w 1363993"/>
                      <a:gd name="connsiteY7" fmla="*/ 119855 h 1113695"/>
                      <a:gd name="connsiteX8" fmla="*/ 0 w 1363993"/>
                      <a:gd name="connsiteY8" fmla="*/ 1542 h 1113695"/>
                      <a:gd name="connsiteX0" fmla="*/ 0 w 1363993"/>
                      <a:gd name="connsiteY0" fmla="*/ 1930 h 1114083"/>
                      <a:gd name="connsiteX1" fmla="*/ 1690 w 1363993"/>
                      <a:gd name="connsiteY1" fmla="*/ 517441 h 1114083"/>
                      <a:gd name="connsiteX2" fmla="*/ 895807 w 1363993"/>
                      <a:gd name="connsiteY2" fmla="*/ 1114083 h 1114083"/>
                      <a:gd name="connsiteX3" fmla="*/ 1363993 w 1363993"/>
                      <a:gd name="connsiteY3" fmla="*/ 923090 h 1114083"/>
                      <a:gd name="connsiteX4" fmla="*/ 1024263 w 1363993"/>
                      <a:gd name="connsiteY4" fmla="*/ 405888 h 1114083"/>
                      <a:gd name="connsiteX5" fmla="*/ 841721 w 1363993"/>
                      <a:gd name="connsiteY5" fmla="*/ 671249 h 1114083"/>
                      <a:gd name="connsiteX6" fmla="*/ 425930 w 1363993"/>
                      <a:gd name="connsiteY6" fmla="*/ 394056 h 1114083"/>
                      <a:gd name="connsiteX7" fmla="*/ 598331 w 1363993"/>
                      <a:gd name="connsiteY7" fmla="*/ 120243 h 1114083"/>
                      <a:gd name="connsiteX8" fmla="*/ 0 w 1363993"/>
                      <a:gd name="connsiteY8" fmla="*/ 1930 h 1114083"/>
                      <a:gd name="connsiteX0" fmla="*/ 0 w 1363993"/>
                      <a:gd name="connsiteY0" fmla="*/ 1930 h 1114083"/>
                      <a:gd name="connsiteX1" fmla="*/ 1690 w 1363993"/>
                      <a:gd name="connsiteY1" fmla="*/ 517441 h 1114083"/>
                      <a:gd name="connsiteX2" fmla="*/ 895807 w 1363993"/>
                      <a:gd name="connsiteY2" fmla="*/ 1114083 h 1114083"/>
                      <a:gd name="connsiteX3" fmla="*/ 1363993 w 1363993"/>
                      <a:gd name="connsiteY3" fmla="*/ 923090 h 1114083"/>
                      <a:gd name="connsiteX4" fmla="*/ 1024263 w 1363993"/>
                      <a:gd name="connsiteY4" fmla="*/ 405888 h 1114083"/>
                      <a:gd name="connsiteX5" fmla="*/ 841721 w 1363993"/>
                      <a:gd name="connsiteY5" fmla="*/ 671249 h 1114083"/>
                      <a:gd name="connsiteX6" fmla="*/ 425930 w 1363993"/>
                      <a:gd name="connsiteY6" fmla="*/ 394056 h 1114083"/>
                      <a:gd name="connsiteX7" fmla="*/ 598331 w 1363993"/>
                      <a:gd name="connsiteY7" fmla="*/ 120243 h 1114083"/>
                      <a:gd name="connsiteX8" fmla="*/ 0 w 1363993"/>
                      <a:gd name="connsiteY8" fmla="*/ 1930 h 1114083"/>
                      <a:gd name="connsiteX0" fmla="*/ 0 w 1363993"/>
                      <a:gd name="connsiteY0" fmla="*/ 1930 h 1114083"/>
                      <a:gd name="connsiteX1" fmla="*/ 1690 w 1363993"/>
                      <a:gd name="connsiteY1" fmla="*/ 517441 h 1114083"/>
                      <a:gd name="connsiteX2" fmla="*/ 895807 w 1363993"/>
                      <a:gd name="connsiteY2" fmla="*/ 1114083 h 1114083"/>
                      <a:gd name="connsiteX3" fmla="*/ 1363993 w 1363993"/>
                      <a:gd name="connsiteY3" fmla="*/ 923090 h 1114083"/>
                      <a:gd name="connsiteX4" fmla="*/ 1024263 w 1363993"/>
                      <a:gd name="connsiteY4" fmla="*/ 405888 h 1114083"/>
                      <a:gd name="connsiteX5" fmla="*/ 841721 w 1363993"/>
                      <a:gd name="connsiteY5" fmla="*/ 671249 h 1114083"/>
                      <a:gd name="connsiteX6" fmla="*/ 425930 w 1363993"/>
                      <a:gd name="connsiteY6" fmla="*/ 394056 h 1114083"/>
                      <a:gd name="connsiteX7" fmla="*/ 598331 w 1363993"/>
                      <a:gd name="connsiteY7" fmla="*/ 120243 h 1114083"/>
                      <a:gd name="connsiteX8" fmla="*/ 0 w 1363993"/>
                      <a:gd name="connsiteY8" fmla="*/ 1930 h 1114083"/>
                      <a:gd name="connsiteX0" fmla="*/ 0 w 1363993"/>
                      <a:gd name="connsiteY0" fmla="*/ 1930 h 1114083"/>
                      <a:gd name="connsiteX1" fmla="*/ 1690 w 1363993"/>
                      <a:gd name="connsiteY1" fmla="*/ 517441 h 1114083"/>
                      <a:gd name="connsiteX2" fmla="*/ 895807 w 1363993"/>
                      <a:gd name="connsiteY2" fmla="*/ 1114083 h 1114083"/>
                      <a:gd name="connsiteX3" fmla="*/ 1363993 w 1363993"/>
                      <a:gd name="connsiteY3" fmla="*/ 923090 h 1114083"/>
                      <a:gd name="connsiteX4" fmla="*/ 1024263 w 1363993"/>
                      <a:gd name="connsiteY4" fmla="*/ 405888 h 1114083"/>
                      <a:gd name="connsiteX5" fmla="*/ 841721 w 1363993"/>
                      <a:gd name="connsiteY5" fmla="*/ 671249 h 1114083"/>
                      <a:gd name="connsiteX6" fmla="*/ 425930 w 1363993"/>
                      <a:gd name="connsiteY6" fmla="*/ 394056 h 1114083"/>
                      <a:gd name="connsiteX7" fmla="*/ 598331 w 1363993"/>
                      <a:gd name="connsiteY7" fmla="*/ 120243 h 1114083"/>
                      <a:gd name="connsiteX8" fmla="*/ 0 w 1363993"/>
                      <a:gd name="connsiteY8" fmla="*/ 1930 h 1114083"/>
                      <a:gd name="connsiteX0" fmla="*/ 0 w 1363993"/>
                      <a:gd name="connsiteY0" fmla="*/ 1930 h 1114083"/>
                      <a:gd name="connsiteX1" fmla="*/ 1690 w 1363993"/>
                      <a:gd name="connsiteY1" fmla="*/ 517441 h 1114083"/>
                      <a:gd name="connsiteX2" fmla="*/ 895807 w 1363993"/>
                      <a:gd name="connsiteY2" fmla="*/ 1114083 h 1114083"/>
                      <a:gd name="connsiteX3" fmla="*/ 1363993 w 1363993"/>
                      <a:gd name="connsiteY3" fmla="*/ 923090 h 1114083"/>
                      <a:gd name="connsiteX4" fmla="*/ 1024263 w 1363993"/>
                      <a:gd name="connsiteY4" fmla="*/ 405888 h 1114083"/>
                      <a:gd name="connsiteX5" fmla="*/ 841721 w 1363993"/>
                      <a:gd name="connsiteY5" fmla="*/ 671249 h 1114083"/>
                      <a:gd name="connsiteX6" fmla="*/ 425930 w 1363993"/>
                      <a:gd name="connsiteY6" fmla="*/ 394056 h 1114083"/>
                      <a:gd name="connsiteX7" fmla="*/ 598331 w 1363993"/>
                      <a:gd name="connsiteY7" fmla="*/ 120243 h 1114083"/>
                      <a:gd name="connsiteX8" fmla="*/ 0 w 1363993"/>
                      <a:gd name="connsiteY8" fmla="*/ 1930 h 1114083"/>
                      <a:gd name="connsiteX0" fmla="*/ 0 w 1363993"/>
                      <a:gd name="connsiteY0" fmla="*/ 1930 h 1114083"/>
                      <a:gd name="connsiteX1" fmla="*/ 1690 w 1363993"/>
                      <a:gd name="connsiteY1" fmla="*/ 517441 h 1114083"/>
                      <a:gd name="connsiteX2" fmla="*/ 895807 w 1363993"/>
                      <a:gd name="connsiteY2" fmla="*/ 1114083 h 1114083"/>
                      <a:gd name="connsiteX3" fmla="*/ 1363993 w 1363993"/>
                      <a:gd name="connsiteY3" fmla="*/ 923090 h 1114083"/>
                      <a:gd name="connsiteX4" fmla="*/ 1024263 w 1363993"/>
                      <a:gd name="connsiteY4" fmla="*/ 405888 h 1114083"/>
                      <a:gd name="connsiteX5" fmla="*/ 841721 w 1363993"/>
                      <a:gd name="connsiteY5" fmla="*/ 671249 h 1114083"/>
                      <a:gd name="connsiteX6" fmla="*/ 425930 w 1363993"/>
                      <a:gd name="connsiteY6" fmla="*/ 394056 h 1114083"/>
                      <a:gd name="connsiteX7" fmla="*/ 598331 w 1363993"/>
                      <a:gd name="connsiteY7" fmla="*/ 120243 h 1114083"/>
                      <a:gd name="connsiteX8" fmla="*/ 0 w 1363993"/>
                      <a:gd name="connsiteY8" fmla="*/ 1930 h 111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993" h="1114083">
                        <a:moveTo>
                          <a:pt x="0" y="1930"/>
                        </a:moveTo>
                        <a:cubicBezTo>
                          <a:pt x="1690" y="172077"/>
                          <a:pt x="0" y="347294"/>
                          <a:pt x="1690" y="517441"/>
                        </a:cubicBezTo>
                        <a:cubicBezTo>
                          <a:pt x="360577" y="562513"/>
                          <a:pt x="714392" y="779986"/>
                          <a:pt x="895807" y="1114083"/>
                        </a:cubicBezTo>
                        <a:lnTo>
                          <a:pt x="1363993" y="923090"/>
                        </a:lnTo>
                        <a:cubicBezTo>
                          <a:pt x="1279484" y="740548"/>
                          <a:pt x="1198354" y="564767"/>
                          <a:pt x="1024263" y="405888"/>
                        </a:cubicBezTo>
                        <a:lnTo>
                          <a:pt x="841721" y="671249"/>
                        </a:lnTo>
                        <a:lnTo>
                          <a:pt x="425930" y="394056"/>
                        </a:lnTo>
                        <a:lnTo>
                          <a:pt x="598331" y="120243"/>
                        </a:lnTo>
                        <a:cubicBezTo>
                          <a:pt x="431001" y="58832"/>
                          <a:pt x="246770" y="-12718"/>
                          <a:pt x="0" y="1930"/>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35C9556E-286F-3514-9470-63F5974F8FDC}"/>
                      </a:ext>
                    </a:extLst>
                  </p:cNvPr>
                  <p:cNvSpPr/>
                  <p:nvPr/>
                </p:nvSpPr>
                <p:spPr>
                  <a:xfrm rot="2040000">
                    <a:off x="6880088" y="6168192"/>
                    <a:ext cx="429241" cy="90378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CA800BC2-9AD8-AF4E-8EB9-EDC1215074FE}"/>
                      </a:ext>
                    </a:extLst>
                  </p:cNvPr>
                  <p:cNvSpPr/>
                  <p:nvPr/>
                </p:nvSpPr>
                <p:spPr>
                  <a:xfrm>
                    <a:off x="6418826" y="6964516"/>
                    <a:ext cx="376903" cy="314633"/>
                  </a:xfrm>
                  <a:custGeom>
                    <a:avLst/>
                    <a:gdLst>
                      <a:gd name="connsiteX0" fmla="*/ 113071 w 376903"/>
                      <a:gd name="connsiteY0" fmla="*/ 0 h 304800"/>
                      <a:gd name="connsiteX1" fmla="*/ 376903 w 376903"/>
                      <a:gd name="connsiteY1" fmla="*/ 181897 h 304800"/>
                      <a:gd name="connsiteX2" fmla="*/ 234335 w 376903"/>
                      <a:gd name="connsiteY2" fmla="*/ 304800 h 304800"/>
                      <a:gd name="connsiteX3" fmla="*/ 0 w 376903"/>
                      <a:gd name="connsiteY3" fmla="*/ 157316 h 304800"/>
                      <a:gd name="connsiteX4" fmla="*/ 18026 w 376903"/>
                      <a:gd name="connsiteY4" fmla="*/ 124542 h 304800"/>
                      <a:gd name="connsiteX5" fmla="*/ 29497 w 376903"/>
                      <a:gd name="connsiteY5" fmla="*/ 122903 h 304800"/>
                      <a:gd name="connsiteX6" fmla="*/ 113071 w 376903"/>
                      <a:gd name="connsiteY6" fmla="*/ 0 h 304800"/>
                      <a:gd name="connsiteX0" fmla="*/ 113071 w 376903"/>
                      <a:gd name="connsiteY0" fmla="*/ 0 h 314633"/>
                      <a:gd name="connsiteX1" fmla="*/ 376903 w 376903"/>
                      <a:gd name="connsiteY1" fmla="*/ 181897 h 314633"/>
                      <a:gd name="connsiteX2" fmla="*/ 227780 w 376903"/>
                      <a:gd name="connsiteY2" fmla="*/ 314633 h 314633"/>
                      <a:gd name="connsiteX3" fmla="*/ 0 w 376903"/>
                      <a:gd name="connsiteY3" fmla="*/ 157316 h 314633"/>
                      <a:gd name="connsiteX4" fmla="*/ 18026 w 376903"/>
                      <a:gd name="connsiteY4" fmla="*/ 124542 h 314633"/>
                      <a:gd name="connsiteX5" fmla="*/ 29497 w 376903"/>
                      <a:gd name="connsiteY5" fmla="*/ 122903 h 314633"/>
                      <a:gd name="connsiteX6" fmla="*/ 113071 w 376903"/>
                      <a:gd name="connsiteY6" fmla="*/ 0 h 314633"/>
                      <a:gd name="connsiteX0" fmla="*/ 113071 w 376903"/>
                      <a:gd name="connsiteY0" fmla="*/ 0 h 314633"/>
                      <a:gd name="connsiteX1" fmla="*/ 376903 w 376903"/>
                      <a:gd name="connsiteY1" fmla="*/ 181897 h 314633"/>
                      <a:gd name="connsiteX2" fmla="*/ 227780 w 376903"/>
                      <a:gd name="connsiteY2" fmla="*/ 314633 h 314633"/>
                      <a:gd name="connsiteX3" fmla="*/ 0 w 376903"/>
                      <a:gd name="connsiteY3" fmla="*/ 157316 h 314633"/>
                      <a:gd name="connsiteX4" fmla="*/ 18026 w 376903"/>
                      <a:gd name="connsiteY4" fmla="*/ 124542 h 314633"/>
                      <a:gd name="connsiteX5" fmla="*/ 29497 w 376903"/>
                      <a:gd name="connsiteY5" fmla="*/ 122903 h 314633"/>
                      <a:gd name="connsiteX6" fmla="*/ 113071 w 376903"/>
                      <a:gd name="connsiteY6" fmla="*/ 0 h 31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903" h="314633">
                        <a:moveTo>
                          <a:pt x="113071" y="0"/>
                        </a:moveTo>
                        <a:lnTo>
                          <a:pt x="376903" y="181897"/>
                        </a:lnTo>
                        <a:lnTo>
                          <a:pt x="227780" y="314633"/>
                        </a:lnTo>
                        <a:lnTo>
                          <a:pt x="0" y="157316"/>
                        </a:lnTo>
                        <a:lnTo>
                          <a:pt x="18026" y="124542"/>
                        </a:lnTo>
                        <a:lnTo>
                          <a:pt x="29497" y="122903"/>
                        </a:lnTo>
                        <a:lnTo>
                          <a:pt x="113071"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図形 133">
                    <a:extLst>
                      <a:ext uri="{FF2B5EF4-FFF2-40B4-BE49-F238E27FC236}">
                        <a16:creationId xmlns:a16="http://schemas.microsoft.com/office/drawing/2014/main" id="{D24B362E-CA95-0439-357F-2D948F1D9094}"/>
                      </a:ext>
                    </a:extLst>
                  </p:cNvPr>
                  <p:cNvSpPr/>
                  <p:nvPr/>
                </p:nvSpPr>
                <p:spPr>
                  <a:xfrm>
                    <a:off x="8925983" y="8172449"/>
                    <a:ext cx="929217" cy="1226885"/>
                  </a:xfrm>
                  <a:custGeom>
                    <a:avLst/>
                    <a:gdLst>
                      <a:gd name="connsiteX0" fmla="*/ 408517 w 929217"/>
                      <a:gd name="connsiteY0" fmla="*/ 0 h 1231900"/>
                      <a:gd name="connsiteX1" fmla="*/ 929217 w 929217"/>
                      <a:gd name="connsiteY1" fmla="*/ 357717 h 1231900"/>
                      <a:gd name="connsiteX2" fmla="*/ 353484 w 929217"/>
                      <a:gd name="connsiteY2" fmla="*/ 1231900 h 1231900"/>
                      <a:gd name="connsiteX3" fmla="*/ 237067 w 929217"/>
                      <a:gd name="connsiteY3" fmla="*/ 1155700 h 1231900"/>
                      <a:gd name="connsiteX4" fmla="*/ 190500 w 929217"/>
                      <a:gd name="connsiteY4" fmla="*/ 1206500 h 1231900"/>
                      <a:gd name="connsiteX5" fmla="*/ 0 w 929217"/>
                      <a:gd name="connsiteY5" fmla="*/ 1085850 h 1231900"/>
                      <a:gd name="connsiteX6" fmla="*/ 408517 w 929217"/>
                      <a:gd name="connsiteY6" fmla="*/ 0 h 1231900"/>
                      <a:gd name="connsiteX0" fmla="*/ 418547 w 929217"/>
                      <a:gd name="connsiteY0" fmla="*/ 0 h 1231900"/>
                      <a:gd name="connsiteX1" fmla="*/ 929217 w 929217"/>
                      <a:gd name="connsiteY1" fmla="*/ 357717 h 1231900"/>
                      <a:gd name="connsiteX2" fmla="*/ 353484 w 929217"/>
                      <a:gd name="connsiteY2" fmla="*/ 1231900 h 1231900"/>
                      <a:gd name="connsiteX3" fmla="*/ 237067 w 929217"/>
                      <a:gd name="connsiteY3" fmla="*/ 1155700 h 1231900"/>
                      <a:gd name="connsiteX4" fmla="*/ 190500 w 929217"/>
                      <a:gd name="connsiteY4" fmla="*/ 1206500 h 1231900"/>
                      <a:gd name="connsiteX5" fmla="*/ 0 w 929217"/>
                      <a:gd name="connsiteY5" fmla="*/ 1085850 h 1231900"/>
                      <a:gd name="connsiteX6" fmla="*/ 418547 w 929217"/>
                      <a:gd name="connsiteY6" fmla="*/ 0 h 1231900"/>
                      <a:gd name="connsiteX0" fmla="*/ 418547 w 929217"/>
                      <a:gd name="connsiteY0" fmla="*/ 0 h 1231900"/>
                      <a:gd name="connsiteX1" fmla="*/ 929217 w 929217"/>
                      <a:gd name="connsiteY1" fmla="*/ 357717 h 1231900"/>
                      <a:gd name="connsiteX2" fmla="*/ 353484 w 929217"/>
                      <a:gd name="connsiteY2" fmla="*/ 1231900 h 1231900"/>
                      <a:gd name="connsiteX3" fmla="*/ 230380 w 929217"/>
                      <a:gd name="connsiteY3" fmla="*/ 1150685 h 1231900"/>
                      <a:gd name="connsiteX4" fmla="*/ 190500 w 929217"/>
                      <a:gd name="connsiteY4" fmla="*/ 1206500 h 1231900"/>
                      <a:gd name="connsiteX5" fmla="*/ 0 w 929217"/>
                      <a:gd name="connsiteY5" fmla="*/ 1085850 h 1231900"/>
                      <a:gd name="connsiteX6" fmla="*/ 418547 w 929217"/>
                      <a:gd name="connsiteY6" fmla="*/ 0 h 1231900"/>
                      <a:gd name="connsiteX0" fmla="*/ 418547 w 929217"/>
                      <a:gd name="connsiteY0" fmla="*/ 0 h 1231900"/>
                      <a:gd name="connsiteX1" fmla="*/ 929217 w 929217"/>
                      <a:gd name="connsiteY1" fmla="*/ 357717 h 1231900"/>
                      <a:gd name="connsiteX2" fmla="*/ 353484 w 929217"/>
                      <a:gd name="connsiteY2" fmla="*/ 1231900 h 1231900"/>
                      <a:gd name="connsiteX3" fmla="*/ 230380 w 929217"/>
                      <a:gd name="connsiteY3" fmla="*/ 1150685 h 1231900"/>
                      <a:gd name="connsiteX4" fmla="*/ 190500 w 929217"/>
                      <a:gd name="connsiteY4" fmla="*/ 1206500 h 1231900"/>
                      <a:gd name="connsiteX5" fmla="*/ 0 w 929217"/>
                      <a:gd name="connsiteY5" fmla="*/ 1085850 h 1231900"/>
                      <a:gd name="connsiteX6" fmla="*/ 418547 w 929217"/>
                      <a:gd name="connsiteY6" fmla="*/ 0 h 1231900"/>
                      <a:gd name="connsiteX0" fmla="*/ 418547 w 929217"/>
                      <a:gd name="connsiteY0" fmla="*/ 0 h 1226885"/>
                      <a:gd name="connsiteX1" fmla="*/ 929217 w 929217"/>
                      <a:gd name="connsiteY1" fmla="*/ 357717 h 1226885"/>
                      <a:gd name="connsiteX2" fmla="*/ 345126 w 929217"/>
                      <a:gd name="connsiteY2" fmla="*/ 1226885 h 1226885"/>
                      <a:gd name="connsiteX3" fmla="*/ 230380 w 929217"/>
                      <a:gd name="connsiteY3" fmla="*/ 1150685 h 1226885"/>
                      <a:gd name="connsiteX4" fmla="*/ 190500 w 929217"/>
                      <a:gd name="connsiteY4" fmla="*/ 1206500 h 1226885"/>
                      <a:gd name="connsiteX5" fmla="*/ 0 w 929217"/>
                      <a:gd name="connsiteY5" fmla="*/ 1085850 h 1226885"/>
                      <a:gd name="connsiteX6" fmla="*/ 418547 w 929217"/>
                      <a:gd name="connsiteY6" fmla="*/ 0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17" h="1226885">
                        <a:moveTo>
                          <a:pt x="418547" y="0"/>
                        </a:moveTo>
                        <a:lnTo>
                          <a:pt x="929217" y="357717"/>
                        </a:lnTo>
                        <a:lnTo>
                          <a:pt x="345126" y="1226885"/>
                        </a:lnTo>
                        <a:lnTo>
                          <a:pt x="230380" y="1150685"/>
                        </a:lnTo>
                        <a:lnTo>
                          <a:pt x="190500" y="1206500"/>
                        </a:lnTo>
                        <a:lnTo>
                          <a:pt x="0" y="1085850"/>
                        </a:lnTo>
                        <a:lnTo>
                          <a:pt x="41854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図形 134">
                    <a:extLst>
                      <a:ext uri="{FF2B5EF4-FFF2-40B4-BE49-F238E27FC236}">
                        <a16:creationId xmlns:a16="http://schemas.microsoft.com/office/drawing/2014/main" id="{06D8C0D8-6654-55B3-05E2-EC9DDBE92823}"/>
                      </a:ext>
                    </a:extLst>
                  </p:cNvPr>
                  <p:cNvSpPr/>
                  <p:nvPr/>
                </p:nvSpPr>
                <p:spPr>
                  <a:xfrm>
                    <a:off x="9370483" y="7245350"/>
                    <a:ext cx="1035050" cy="1168400"/>
                  </a:xfrm>
                  <a:custGeom>
                    <a:avLst/>
                    <a:gdLst>
                      <a:gd name="connsiteX0" fmla="*/ 681567 w 1035050"/>
                      <a:gd name="connsiteY0" fmla="*/ 0 h 1168400"/>
                      <a:gd name="connsiteX1" fmla="*/ 1035050 w 1035050"/>
                      <a:gd name="connsiteY1" fmla="*/ 237067 h 1168400"/>
                      <a:gd name="connsiteX2" fmla="*/ 406400 w 1035050"/>
                      <a:gd name="connsiteY2" fmla="*/ 1168400 h 1168400"/>
                      <a:gd name="connsiteX3" fmla="*/ 0 w 1035050"/>
                      <a:gd name="connsiteY3" fmla="*/ 895350 h 1168400"/>
                      <a:gd name="connsiteX4" fmla="*/ 520700 w 1035050"/>
                      <a:gd name="connsiteY4" fmla="*/ 120650 h 1168400"/>
                      <a:gd name="connsiteX5" fmla="*/ 577850 w 1035050"/>
                      <a:gd name="connsiteY5" fmla="*/ 152400 h 1168400"/>
                      <a:gd name="connsiteX6" fmla="*/ 681567 w 1035050"/>
                      <a:gd name="connsiteY6" fmla="*/ 0 h 1168400"/>
                      <a:gd name="connsiteX0" fmla="*/ 681567 w 1035050"/>
                      <a:gd name="connsiteY0" fmla="*/ 0 h 1168400"/>
                      <a:gd name="connsiteX1" fmla="*/ 1035050 w 1035050"/>
                      <a:gd name="connsiteY1" fmla="*/ 237067 h 1168400"/>
                      <a:gd name="connsiteX2" fmla="*/ 406400 w 1035050"/>
                      <a:gd name="connsiteY2" fmla="*/ 1168400 h 1168400"/>
                      <a:gd name="connsiteX3" fmla="*/ 0 w 1035050"/>
                      <a:gd name="connsiteY3" fmla="*/ 895350 h 1168400"/>
                      <a:gd name="connsiteX4" fmla="*/ 520700 w 1035050"/>
                      <a:gd name="connsiteY4" fmla="*/ 120650 h 1168400"/>
                      <a:gd name="connsiteX5" fmla="*/ 581194 w 1035050"/>
                      <a:gd name="connsiteY5" fmla="*/ 152400 h 1168400"/>
                      <a:gd name="connsiteX6" fmla="*/ 681567 w 1035050"/>
                      <a:gd name="connsiteY6" fmla="*/ 0 h 1168400"/>
                      <a:gd name="connsiteX0" fmla="*/ 681567 w 1035050"/>
                      <a:gd name="connsiteY0" fmla="*/ 0 h 1168400"/>
                      <a:gd name="connsiteX1" fmla="*/ 1035050 w 1035050"/>
                      <a:gd name="connsiteY1" fmla="*/ 237067 h 1168400"/>
                      <a:gd name="connsiteX2" fmla="*/ 406400 w 1035050"/>
                      <a:gd name="connsiteY2" fmla="*/ 1168400 h 1168400"/>
                      <a:gd name="connsiteX3" fmla="*/ 0 w 1035050"/>
                      <a:gd name="connsiteY3" fmla="*/ 895350 h 1168400"/>
                      <a:gd name="connsiteX4" fmla="*/ 520700 w 1035050"/>
                      <a:gd name="connsiteY4" fmla="*/ 118979 h 1168400"/>
                      <a:gd name="connsiteX5" fmla="*/ 581194 w 1035050"/>
                      <a:gd name="connsiteY5" fmla="*/ 152400 h 1168400"/>
                      <a:gd name="connsiteX6" fmla="*/ 681567 w 1035050"/>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050" h="1168400">
                        <a:moveTo>
                          <a:pt x="681567" y="0"/>
                        </a:moveTo>
                        <a:lnTo>
                          <a:pt x="1035050" y="237067"/>
                        </a:lnTo>
                        <a:lnTo>
                          <a:pt x="406400" y="1168400"/>
                        </a:lnTo>
                        <a:lnTo>
                          <a:pt x="0" y="895350"/>
                        </a:lnTo>
                        <a:lnTo>
                          <a:pt x="520700" y="118979"/>
                        </a:lnTo>
                        <a:lnTo>
                          <a:pt x="581194" y="152400"/>
                        </a:lnTo>
                        <a:lnTo>
                          <a:pt x="681567"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a:extLst>
                      <a:ext uri="{FF2B5EF4-FFF2-40B4-BE49-F238E27FC236}">
                        <a16:creationId xmlns:a16="http://schemas.microsoft.com/office/drawing/2014/main" id="{97036F47-3678-448B-7BC6-36F8577A27A3}"/>
                      </a:ext>
                    </a:extLst>
                  </p:cNvPr>
                  <p:cNvSpPr/>
                  <p:nvPr/>
                </p:nvSpPr>
                <p:spPr>
                  <a:xfrm rot="2040000">
                    <a:off x="9718982" y="7088078"/>
                    <a:ext cx="288000" cy="46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図形 136">
                    <a:extLst>
                      <a:ext uri="{FF2B5EF4-FFF2-40B4-BE49-F238E27FC236}">
                        <a16:creationId xmlns:a16="http://schemas.microsoft.com/office/drawing/2014/main" id="{E243D1A6-238F-E035-5DE7-726C409A3634}"/>
                      </a:ext>
                    </a:extLst>
                  </p:cNvPr>
                  <p:cNvSpPr/>
                  <p:nvPr/>
                </p:nvSpPr>
                <p:spPr>
                  <a:xfrm>
                    <a:off x="8748183" y="6699250"/>
                    <a:ext cx="1113367" cy="986367"/>
                  </a:xfrm>
                  <a:custGeom>
                    <a:avLst/>
                    <a:gdLst>
                      <a:gd name="connsiteX0" fmla="*/ 391584 w 1113367"/>
                      <a:gd name="connsiteY0" fmla="*/ 0 h 986367"/>
                      <a:gd name="connsiteX1" fmla="*/ 1113367 w 1113367"/>
                      <a:gd name="connsiteY1" fmla="*/ 472017 h 986367"/>
                      <a:gd name="connsiteX2" fmla="*/ 768350 w 1113367"/>
                      <a:gd name="connsiteY2" fmla="*/ 986367 h 986367"/>
                      <a:gd name="connsiteX3" fmla="*/ 0 w 1113367"/>
                      <a:gd name="connsiteY3" fmla="*/ 469900 h 986367"/>
                      <a:gd name="connsiteX4" fmla="*/ 241300 w 1113367"/>
                      <a:gd name="connsiteY4" fmla="*/ 101600 h 986367"/>
                      <a:gd name="connsiteX5" fmla="*/ 289984 w 1113367"/>
                      <a:gd name="connsiteY5" fmla="*/ 135467 h 986367"/>
                      <a:gd name="connsiteX6" fmla="*/ 391584 w 1113367"/>
                      <a:gd name="connsiteY6" fmla="*/ 0 h 986367"/>
                      <a:gd name="connsiteX0" fmla="*/ 391584 w 1113367"/>
                      <a:gd name="connsiteY0" fmla="*/ 0 h 986367"/>
                      <a:gd name="connsiteX1" fmla="*/ 1113367 w 1113367"/>
                      <a:gd name="connsiteY1" fmla="*/ 472017 h 986367"/>
                      <a:gd name="connsiteX2" fmla="*/ 768350 w 1113367"/>
                      <a:gd name="connsiteY2" fmla="*/ 986367 h 986367"/>
                      <a:gd name="connsiteX3" fmla="*/ 0 w 1113367"/>
                      <a:gd name="connsiteY3" fmla="*/ 469900 h 986367"/>
                      <a:gd name="connsiteX4" fmla="*/ 241300 w 1113367"/>
                      <a:gd name="connsiteY4" fmla="*/ 101600 h 986367"/>
                      <a:gd name="connsiteX5" fmla="*/ 298343 w 1113367"/>
                      <a:gd name="connsiteY5" fmla="*/ 135467 h 986367"/>
                      <a:gd name="connsiteX6" fmla="*/ 391584 w 1113367"/>
                      <a:gd name="connsiteY6" fmla="*/ 0 h 986367"/>
                      <a:gd name="connsiteX0" fmla="*/ 391584 w 1113367"/>
                      <a:gd name="connsiteY0" fmla="*/ 0 h 986367"/>
                      <a:gd name="connsiteX1" fmla="*/ 1113367 w 1113367"/>
                      <a:gd name="connsiteY1" fmla="*/ 472017 h 986367"/>
                      <a:gd name="connsiteX2" fmla="*/ 768350 w 1113367"/>
                      <a:gd name="connsiteY2" fmla="*/ 986367 h 986367"/>
                      <a:gd name="connsiteX3" fmla="*/ 0 w 1113367"/>
                      <a:gd name="connsiteY3" fmla="*/ 469900 h 986367"/>
                      <a:gd name="connsiteX4" fmla="*/ 241300 w 1113367"/>
                      <a:gd name="connsiteY4" fmla="*/ 101600 h 986367"/>
                      <a:gd name="connsiteX5" fmla="*/ 298343 w 1113367"/>
                      <a:gd name="connsiteY5" fmla="*/ 135467 h 986367"/>
                      <a:gd name="connsiteX6" fmla="*/ 391584 w 1113367"/>
                      <a:gd name="connsiteY6" fmla="*/ 0 h 98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367" h="986367">
                        <a:moveTo>
                          <a:pt x="391584" y="0"/>
                        </a:moveTo>
                        <a:lnTo>
                          <a:pt x="1113367" y="472017"/>
                        </a:lnTo>
                        <a:lnTo>
                          <a:pt x="768350" y="986367"/>
                        </a:lnTo>
                        <a:lnTo>
                          <a:pt x="0" y="469900"/>
                        </a:lnTo>
                        <a:lnTo>
                          <a:pt x="241300" y="101600"/>
                        </a:lnTo>
                        <a:lnTo>
                          <a:pt x="298343" y="135467"/>
                        </a:lnTo>
                        <a:lnTo>
                          <a:pt x="391584"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図形 137">
                    <a:extLst>
                      <a:ext uri="{FF2B5EF4-FFF2-40B4-BE49-F238E27FC236}">
                        <a16:creationId xmlns:a16="http://schemas.microsoft.com/office/drawing/2014/main" id="{C545650D-1370-E84E-E1A0-E4DD2DE0F832}"/>
                      </a:ext>
                    </a:extLst>
                  </p:cNvPr>
                  <p:cNvSpPr/>
                  <p:nvPr/>
                </p:nvSpPr>
                <p:spPr>
                  <a:xfrm>
                    <a:off x="8310034" y="5697730"/>
                    <a:ext cx="945260" cy="1060678"/>
                  </a:xfrm>
                  <a:custGeom>
                    <a:avLst/>
                    <a:gdLst>
                      <a:gd name="connsiteX0" fmla="*/ 330200 w 941917"/>
                      <a:gd name="connsiteY0" fmla="*/ 0 h 1045633"/>
                      <a:gd name="connsiteX1" fmla="*/ 941917 w 941917"/>
                      <a:gd name="connsiteY1" fmla="*/ 412750 h 1045633"/>
                      <a:gd name="connsiteX2" fmla="*/ 514350 w 941917"/>
                      <a:gd name="connsiteY2" fmla="*/ 1045633 h 1045633"/>
                      <a:gd name="connsiteX3" fmla="*/ 361950 w 941917"/>
                      <a:gd name="connsiteY3" fmla="*/ 958850 h 1045633"/>
                      <a:gd name="connsiteX4" fmla="*/ 323850 w 941917"/>
                      <a:gd name="connsiteY4" fmla="*/ 1007533 h 1045633"/>
                      <a:gd name="connsiteX5" fmla="*/ 0 w 941917"/>
                      <a:gd name="connsiteY5" fmla="*/ 789516 h 1045633"/>
                      <a:gd name="connsiteX6" fmla="*/ 220134 w 941917"/>
                      <a:gd name="connsiteY6" fmla="*/ 101600 h 1045633"/>
                      <a:gd name="connsiteX7" fmla="*/ 281517 w 941917"/>
                      <a:gd name="connsiteY7" fmla="*/ 127000 h 1045633"/>
                      <a:gd name="connsiteX8" fmla="*/ 330200 w 941917"/>
                      <a:gd name="connsiteY8" fmla="*/ 0 h 1045633"/>
                      <a:gd name="connsiteX0" fmla="*/ 330200 w 941917"/>
                      <a:gd name="connsiteY0" fmla="*/ 0 h 1045633"/>
                      <a:gd name="connsiteX1" fmla="*/ 941917 w 941917"/>
                      <a:gd name="connsiteY1" fmla="*/ 412750 h 1045633"/>
                      <a:gd name="connsiteX2" fmla="*/ 514350 w 941917"/>
                      <a:gd name="connsiteY2" fmla="*/ 1045633 h 1045633"/>
                      <a:gd name="connsiteX3" fmla="*/ 361950 w 941917"/>
                      <a:gd name="connsiteY3" fmla="*/ 958850 h 1045633"/>
                      <a:gd name="connsiteX4" fmla="*/ 323850 w 941917"/>
                      <a:gd name="connsiteY4" fmla="*/ 1007533 h 1045633"/>
                      <a:gd name="connsiteX5" fmla="*/ 0 w 941917"/>
                      <a:gd name="connsiteY5" fmla="*/ 789516 h 1045633"/>
                      <a:gd name="connsiteX6" fmla="*/ 220134 w 941917"/>
                      <a:gd name="connsiteY6" fmla="*/ 101600 h 1045633"/>
                      <a:gd name="connsiteX7" fmla="*/ 286532 w 941917"/>
                      <a:gd name="connsiteY7" fmla="*/ 127000 h 1045633"/>
                      <a:gd name="connsiteX8" fmla="*/ 330200 w 941917"/>
                      <a:gd name="connsiteY8" fmla="*/ 0 h 1045633"/>
                      <a:gd name="connsiteX0" fmla="*/ 330200 w 945260"/>
                      <a:gd name="connsiteY0" fmla="*/ 0 h 1045633"/>
                      <a:gd name="connsiteX1" fmla="*/ 945260 w 945260"/>
                      <a:gd name="connsiteY1" fmla="*/ 397705 h 1045633"/>
                      <a:gd name="connsiteX2" fmla="*/ 514350 w 945260"/>
                      <a:gd name="connsiteY2" fmla="*/ 1045633 h 1045633"/>
                      <a:gd name="connsiteX3" fmla="*/ 361950 w 945260"/>
                      <a:gd name="connsiteY3" fmla="*/ 958850 h 1045633"/>
                      <a:gd name="connsiteX4" fmla="*/ 323850 w 945260"/>
                      <a:gd name="connsiteY4" fmla="*/ 1007533 h 1045633"/>
                      <a:gd name="connsiteX5" fmla="*/ 0 w 945260"/>
                      <a:gd name="connsiteY5" fmla="*/ 789516 h 1045633"/>
                      <a:gd name="connsiteX6" fmla="*/ 220134 w 945260"/>
                      <a:gd name="connsiteY6" fmla="*/ 101600 h 1045633"/>
                      <a:gd name="connsiteX7" fmla="*/ 286532 w 945260"/>
                      <a:gd name="connsiteY7" fmla="*/ 127000 h 1045633"/>
                      <a:gd name="connsiteX8" fmla="*/ 330200 w 945260"/>
                      <a:gd name="connsiteY8" fmla="*/ 0 h 1045633"/>
                      <a:gd name="connsiteX0" fmla="*/ 338558 w 945260"/>
                      <a:gd name="connsiteY0" fmla="*/ 0 h 1052320"/>
                      <a:gd name="connsiteX1" fmla="*/ 945260 w 945260"/>
                      <a:gd name="connsiteY1" fmla="*/ 404392 h 1052320"/>
                      <a:gd name="connsiteX2" fmla="*/ 514350 w 945260"/>
                      <a:gd name="connsiteY2" fmla="*/ 1052320 h 1052320"/>
                      <a:gd name="connsiteX3" fmla="*/ 361950 w 945260"/>
                      <a:gd name="connsiteY3" fmla="*/ 965537 h 1052320"/>
                      <a:gd name="connsiteX4" fmla="*/ 323850 w 945260"/>
                      <a:gd name="connsiteY4" fmla="*/ 1014220 h 1052320"/>
                      <a:gd name="connsiteX5" fmla="*/ 0 w 945260"/>
                      <a:gd name="connsiteY5" fmla="*/ 796203 h 1052320"/>
                      <a:gd name="connsiteX6" fmla="*/ 220134 w 945260"/>
                      <a:gd name="connsiteY6" fmla="*/ 108287 h 1052320"/>
                      <a:gd name="connsiteX7" fmla="*/ 286532 w 945260"/>
                      <a:gd name="connsiteY7" fmla="*/ 133687 h 1052320"/>
                      <a:gd name="connsiteX8" fmla="*/ 338558 w 945260"/>
                      <a:gd name="connsiteY8" fmla="*/ 0 h 1052320"/>
                      <a:gd name="connsiteX0" fmla="*/ 338558 w 945260"/>
                      <a:gd name="connsiteY0" fmla="*/ 0 h 1060678"/>
                      <a:gd name="connsiteX1" fmla="*/ 945260 w 945260"/>
                      <a:gd name="connsiteY1" fmla="*/ 404392 h 1060678"/>
                      <a:gd name="connsiteX2" fmla="*/ 505992 w 945260"/>
                      <a:gd name="connsiteY2" fmla="*/ 1060678 h 1060678"/>
                      <a:gd name="connsiteX3" fmla="*/ 361950 w 945260"/>
                      <a:gd name="connsiteY3" fmla="*/ 965537 h 1060678"/>
                      <a:gd name="connsiteX4" fmla="*/ 323850 w 945260"/>
                      <a:gd name="connsiteY4" fmla="*/ 1014220 h 1060678"/>
                      <a:gd name="connsiteX5" fmla="*/ 0 w 945260"/>
                      <a:gd name="connsiteY5" fmla="*/ 796203 h 1060678"/>
                      <a:gd name="connsiteX6" fmla="*/ 220134 w 945260"/>
                      <a:gd name="connsiteY6" fmla="*/ 108287 h 1060678"/>
                      <a:gd name="connsiteX7" fmla="*/ 286532 w 945260"/>
                      <a:gd name="connsiteY7" fmla="*/ 133687 h 1060678"/>
                      <a:gd name="connsiteX8" fmla="*/ 338558 w 945260"/>
                      <a:gd name="connsiteY8" fmla="*/ 0 h 106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0" h="1060678">
                        <a:moveTo>
                          <a:pt x="338558" y="0"/>
                        </a:moveTo>
                        <a:lnTo>
                          <a:pt x="945260" y="404392"/>
                        </a:lnTo>
                        <a:lnTo>
                          <a:pt x="505992" y="1060678"/>
                        </a:lnTo>
                        <a:lnTo>
                          <a:pt x="361950" y="965537"/>
                        </a:lnTo>
                        <a:lnTo>
                          <a:pt x="323850" y="1014220"/>
                        </a:lnTo>
                        <a:lnTo>
                          <a:pt x="0" y="796203"/>
                        </a:lnTo>
                        <a:lnTo>
                          <a:pt x="220134" y="108287"/>
                        </a:lnTo>
                        <a:lnTo>
                          <a:pt x="286532" y="133687"/>
                        </a:lnTo>
                        <a:lnTo>
                          <a:pt x="338558"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図形 138">
                    <a:extLst>
                      <a:ext uri="{FF2B5EF4-FFF2-40B4-BE49-F238E27FC236}">
                        <a16:creationId xmlns:a16="http://schemas.microsoft.com/office/drawing/2014/main" id="{D25E4BE5-F0E7-39F2-A76F-2C3FA7499A99}"/>
                      </a:ext>
                    </a:extLst>
                  </p:cNvPr>
                  <p:cNvSpPr/>
                  <p:nvPr/>
                </p:nvSpPr>
                <p:spPr>
                  <a:xfrm>
                    <a:off x="8854017" y="4891617"/>
                    <a:ext cx="677333" cy="948266"/>
                  </a:xfrm>
                  <a:custGeom>
                    <a:avLst/>
                    <a:gdLst>
                      <a:gd name="connsiteX0" fmla="*/ 368300 w 677333"/>
                      <a:gd name="connsiteY0" fmla="*/ 0 h 948266"/>
                      <a:gd name="connsiteX1" fmla="*/ 677333 w 677333"/>
                      <a:gd name="connsiteY1" fmla="*/ 220133 h 948266"/>
                      <a:gd name="connsiteX2" fmla="*/ 410633 w 677333"/>
                      <a:gd name="connsiteY2" fmla="*/ 618066 h 948266"/>
                      <a:gd name="connsiteX3" fmla="*/ 493183 w 677333"/>
                      <a:gd name="connsiteY3" fmla="*/ 685800 h 948266"/>
                      <a:gd name="connsiteX4" fmla="*/ 340783 w 677333"/>
                      <a:gd name="connsiteY4" fmla="*/ 948266 h 948266"/>
                      <a:gd name="connsiteX5" fmla="*/ 12700 w 677333"/>
                      <a:gd name="connsiteY5" fmla="*/ 732366 h 948266"/>
                      <a:gd name="connsiteX6" fmla="*/ 97366 w 677333"/>
                      <a:gd name="connsiteY6" fmla="*/ 594783 h 948266"/>
                      <a:gd name="connsiteX7" fmla="*/ 0 w 677333"/>
                      <a:gd name="connsiteY7" fmla="*/ 518583 h 948266"/>
                      <a:gd name="connsiteX8" fmla="*/ 368300 w 677333"/>
                      <a:gd name="connsiteY8" fmla="*/ 0 h 948266"/>
                      <a:gd name="connsiteX0" fmla="*/ 368300 w 677333"/>
                      <a:gd name="connsiteY0" fmla="*/ 0 h 948266"/>
                      <a:gd name="connsiteX1" fmla="*/ 677333 w 677333"/>
                      <a:gd name="connsiteY1" fmla="*/ 220133 h 948266"/>
                      <a:gd name="connsiteX2" fmla="*/ 410633 w 677333"/>
                      <a:gd name="connsiteY2" fmla="*/ 618066 h 948266"/>
                      <a:gd name="connsiteX3" fmla="*/ 513243 w 677333"/>
                      <a:gd name="connsiteY3" fmla="*/ 682457 h 948266"/>
                      <a:gd name="connsiteX4" fmla="*/ 340783 w 677333"/>
                      <a:gd name="connsiteY4" fmla="*/ 948266 h 948266"/>
                      <a:gd name="connsiteX5" fmla="*/ 12700 w 677333"/>
                      <a:gd name="connsiteY5" fmla="*/ 732366 h 948266"/>
                      <a:gd name="connsiteX6" fmla="*/ 97366 w 677333"/>
                      <a:gd name="connsiteY6" fmla="*/ 594783 h 948266"/>
                      <a:gd name="connsiteX7" fmla="*/ 0 w 677333"/>
                      <a:gd name="connsiteY7" fmla="*/ 518583 h 948266"/>
                      <a:gd name="connsiteX8" fmla="*/ 368300 w 677333"/>
                      <a:gd name="connsiteY8" fmla="*/ 0 h 948266"/>
                      <a:gd name="connsiteX0" fmla="*/ 368300 w 677333"/>
                      <a:gd name="connsiteY0" fmla="*/ 0 h 948266"/>
                      <a:gd name="connsiteX1" fmla="*/ 677333 w 677333"/>
                      <a:gd name="connsiteY1" fmla="*/ 220133 h 948266"/>
                      <a:gd name="connsiteX2" fmla="*/ 410633 w 677333"/>
                      <a:gd name="connsiteY2" fmla="*/ 618066 h 948266"/>
                      <a:gd name="connsiteX3" fmla="*/ 513243 w 677333"/>
                      <a:gd name="connsiteY3" fmla="*/ 682457 h 948266"/>
                      <a:gd name="connsiteX4" fmla="*/ 340783 w 677333"/>
                      <a:gd name="connsiteY4" fmla="*/ 948266 h 948266"/>
                      <a:gd name="connsiteX5" fmla="*/ 6013 w 677333"/>
                      <a:gd name="connsiteY5" fmla="*/ 725679 h 948266"/>
                      <a:gd name="connsiteX6" fmla="*/ 97366 w 677333"/>
                      <a:gd name="connsiteY6" fmla="*/ 594783 h 948266"/>
                      <a:gd name="connsiteX7" fmla="*/ 0 w 677333"/>
                      <a:gd name="connsiteY7" fmla="*/ 518583 h 948266"/>
                      <a:gd name="connsiteX8" fmla="*/ 368300 w 677333"/>
                      <a:gd name="connsiteY8" fmla="*/ 0 h 9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333" h="948266">
                        <a:moveTo>
                          <a:pt x="368300" y="0"/>
                        </a:moveTo>
                        <a:lnTo>
                          <a:pt x="677333" y="220133"/>
                        </a:lnTo>
                        <a:lnTo>
                          <a:pt x="410633" y="618066"/>
                        </a:lnTo>
                        <a:lnTo>
                          <a:pt x="513243" y="682457"/>
                        </a:lnTo>
                        <a:lnTo>
                          <a:pt x="340783" y="948266"/>
                        </a:lnTo>
                        <a:lnTo>
                          <a:pt x="6013" y="725679"/>
                        </a:lnTo>
                        <a:lnTo>
                          <a:pt x="97366" y="594783"/>
                        </a:lnTo>
                        <a:lnTo>
                          <a:pt x="0" y="518583"/>
                        </a:lnTo>
                        <a:lnTo>
                          <a:pt x="368300"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図形 139">
                    <a:extLst>
                      <a:ext uri="{FF2B5EF4-FFF2-40B4-BE49-F238E27FC236}">
                        <a16:creationId xmlns:a16="http://schemas.microsoft.com/office/drawing/2014/main" id="{B1DE8FC5-2712-249D-9AB3-24E1A5EC7304}"/>
                      </a:ext>
                    </a:extLst>
                  </p:cNvPr>
                  <p:cNvSpPr/>
                  <p:nvPr/>
                </p:nvSpPr>
                <p:spPr>
                  <a:xfrm>
                    <a:off x="7257197" y="2737064"/>
                    <a:ext cx="2590304" cy="3066740"/>
                  </a:xfrm>
                  <a:custGeom>
                    <a:avLst/>
                    <a:gdLst>
                      <a:gd name="connsiteX0" fmla="*/ 1951538 w 2565229"/>
                      <a:gd name="connsiteY0" fmla="*/ 0 h 3031635"/>
                      <a:gd name="connsiteX1" fmla="*/ 2565229 w 2565229"/>
                      <a:gd name="connsiteY1" fmla="*/ 447995 h 3031635"/>
                      <a:gd name="connsiteX2" fmla="*/ 810072 w 2565229"/>
                      <a:gd name="connsiteY2" fmla="*/ 3031635 h 3031635"/>
                      <a:gd name="connsiteX3" fmla="*/ 282298 w 2565229"/>
                      <a:gd name="connsiteY3" fmla="*/ 2841391 h 3031635"/>
                      <a:gd name="connsiteX4" fmla="*/ 141149 w 2565229"/>
                      <a:gd name="connsiteY4" fmla="*/ 3031635 h 3031635"/>
                      <a:gd name="connsiteX5" fmla="*/ 0 w 2565229"/>
                      <a:gd name="connsiteY5" fmla="*/ 2970266 h 3031635"/>
                      <a:gd name="connsiteX6" fmla="*/ 128875 w 2565229"/>
                      <a:gd name="connsiteY6" fmla="*/ 2767748 h 3031635"/>
                      <a:gd name="connsiteX7" fmla="*/ 122738 w 2565229"/>
                      <a:gd name="connsiteY7" fmla="*/ 2749337 h 3031635"/>
                      <a:gd name="connsiteX8" fmla="*/ 1951538 w 2565229"/>
                      <a:gd name="connsiteY8" fmla="*/ 0 h 3031635"/>
                      <a:gd name="connsiteX0" fmla="*/ 1951538 w 2565229"/>
                      <a:gd name="connsiteY0" fmla="*/ 0 h 3031635"/>
                      <a:gd name="connsiteX1" fmla="*/ 2565229 w 2565229"/>
                      <a:gd name="connsiteY1" fmla="*/ 447995 h 3031635"/>
                      <a:gd name="connsiteX2" fmla="*/ 810072 w 2565229"/>
                      <a:gd name="connsiteY2" fmla="*/ 3031635 h 3031635"/>
                      <a:gd name="connsiteX3" fmla="*/ 282298 w 2565229"/>
                      <a:gd name="connsiteY3" fmla="*/ 2841391 h 3031635"/>
                      <a:gd name="connsiteX4" fmla="*/ 141149 w 2565229"/>
                      <a:gd name="connsiteY4" fmla="*/ 3031635 h 3031635"/>
                      <a:gd name="connsiteX5" fmla="*/ 0 w 2565229"/>
                      <a:gd name="connsiteY5" fmla="*/ 2970266 h 3031635"/>
                      <a:gd name="connsiteX6" fmla="*/ 128875 w 2565229"/>
                      <a:gd name="connsiteY6" fmla="*/ 2767748 h 3031635"/>
                      <a:gd name="connsiteX7" fmla="*/ 104350 w 2565229"/>
                      <a:gd name="connsiteY7" fmla="*/ 2747666 h 3031635"/>
                      <a:gd name="connsiteX8" fmla="*/ 1951538 w 2565229"/>
                      <a:gd name="connsiteY8" fmla="*/ 0 h 3031635"/>
                      <a:gd name="connsiteX0" fmla="*/ 1951538 w 2565229"/>
                      <a:gd name="connsiteY0" fmla="*/ 0 h 3031635"/>
                      <a:gd name="connsiteX1" fmla="*/ 2565229 w 2565229"/>
                      <a:gd name="connsiteY1" fmla="*/ 447995 h 3031635"/>
                      <a:gd name="connsiteX2" fmla="*/ 810072 w 2565229"/>
                      <a:gd name="connsiteY2" fmla="*/ 3031635 h 3031635"/>
                      <a:gd name="connsiteX3" fmla="*/ 282298 w 2565229"/>
                      <a:gd name="connsiteY3" fmla="*/ 2841391 h 3031635"/>
                      <a:gd name="connsiteX4" fmla="*/ 141149 w 2565229"/>
                      <a:gd name="connsiteY4" fmla="*/ 3031635 h 3031635"/>
                      <a:gd name="connsiteX5" fmla="*/ 0 w 2565229"/>
                      <a:gd name="connsiteY5" fmla="*/ 2970266 h 3031635"/>
                      <a:gd name="connsiteX6" fmla="*/ 122189 w 2565229"/>
                      <a:gd name="connsiteY6" fmla="*/ 2764404 h 3031635"/>
                      <a:gd name="connsiteX7" fmla="*/ 104350 w 2565229"/>
                      <a:gd name="connsiteY7" fmla="*/ 2747666 h 3031635"/>
                      <a:gd name="connsiteX8" fmla="*/ 1951538 w 2565229"/>
                      <a:gd name="connsiteY8" fmla="*/ 0 h 3031635"/>
                      <a:gd name="connsiteX0" fmla="*/ 1966583 w 2580274"/>
                      <a:gd name="connsiteY0" fmla="*/ 0 h 3031635"/>
                      <a:gd name="connsiteX1" fmla="*/ 2580274 w 2580274"/>
                      <a:gd name="connsiteY1" fmla="*/ 447995 h 3031635"/>
                      <a:gd name="connsiteX2" fmla="*/ 825117 w 2580274"/>
                      <a:gd name="connsiteY2" fmla="*/ 3031635 h 3031635"/>
                      <a:gd name="connsiteX3" fmla="*/ 297343 w 2580274"/>
                      <a:gd name="connsiteY3" fmla="*/ 2841391 h 3031635"/>
                      <a:gd name="connsiteX4" fmla="*/ 156194 w 2580274"/>
                      <a:gd name="connsiteY4" fmla="*/ 3031635 h 3031635"/>
                      <a:gd name="connsiteX5" fmla="*/ 0 w 2580274"/>
                      <a:gd name="connsiteY5" fmla="*/ 2960236 h 3031635"/>
                      <a:gd name="connsiteX6" fmla="*/ 137234 w 2580274"/>
                      <a:gd name="connsiteY6" fmla="*/ 2764404 h 3031635"/>
                      <a:gd name="connsiteX7" fmla="*/ 119395 w 2580274"/>
                      <a:gd name="connsiteY7" fmla="*/ 2747666 h 3031635"/>
                      <a:gd name="connsiteX8" fmla="*/ 1966583 w 2580274"/>
                      <a:gd name="connsiteY8" fmla="*/ 0 h 3031635"/>
                      <a:gd name="connsiteX0" fmla="*/ 1966583 w 2580274"/>
                      <a:gd name="connsiteY0" fmla="*/ 0 h 3046680"/>
                      <a:gd name="connsiteX1" fmla="*/ 2580274 w 2580274"/>
                      <a:gd name="connsiteY1" fmla="*/ 447995 h 3046680"/>
                      <a:gd name="connsiteX2" fmla="*/ 825117 w 2580274"/>
                      <a:gd name="connsiteY2" fmla="*/ 3031635 h 3046680"/>
                      <a:gd name="connsiteX3" fmla="*/ 297343 w 2580274"/>
                      <a:gd name="connsiteY3" fmla="*/ 2841391 h 3046680"/>
                      <a:gd name="connsiteX4" fmla="*/ 144493 w 2580274"/>
                      <a:gd name="connsiteY4" fmla="*/ 3046680 h 3046680"/>
                      <a:gd name="connsiteX5" fmla="*/ 0 w 2580274"/>
                      <a:gd name="connsiteY5" fmla="*/ 2960236 h 3046680"/>
                      <a:gd name="connsiteX6" fmla="*/ 137234 w 2580274"/>
                      <a:gd name="connsiteY6" fmla="*/ 2764404 h 3046680"/>
                      <a:gd name="connsiteX7" fmla="*/ 119395 w 2580274"/>
                      <a:gd name="connsiteY7" fmla="*/ 2747666 h 3046680"/>
                      <a:gd name="connsiteX8" fmla="*/ 1966583 w 2580274"/>
                      <a:gd name="connsiteY8" fmla="*/ 0 h 3046680"/>
                      <a:gd name="connsiteX0" fmla="*/ 1966583 w 2580274"/>
                      <a:gd name="connsiteY0" fmla="*/ 0 h 3066740"/>
                      <a:gd name="connsiteX1" fmla="*/ 2580274 w 2580274"/>
                      <a:gd name="connsiteY1" fmla="*/ 447995 h 3066740"/>
                      <a:gd name="connsiteX2" fmla="*/ 825117 w 2580274"/>
                      <a:gd name="connsiteY2" fmla="*/ 3066740 h 3066740"/>
                      <a:gd name="connsiteX3" fmla="*/ 297343 w 2580274"/>
                      <a:gd name="connsiteY3" fmla="*/ 2841391 h 3066740"/>
                      <a:gd name="connsiteX4" fmla="*/ 144493 w 2580274"/>
                      <a:gd name="connsiteY4" fmla="*/ 3046680 h 3066740"/>
                      <a:gd name="connsiteX5" fmla="*/ 0 w 2580274"/>
                      <a:gd name="connsiteY5" fmla="*/ 2960236 h 3066740"/>
                      <a:gd name="connsiteX6" fmla="*/ 137234 w 2580274"/>
                      <a:gd name="connsiteY6" fmla="*/ 2764404 h 3066740"/>
                      <a:gd name="connsiteX7" fmla="*/ 119395 w 2580274"/>
                      <a:gd name="connsiteY7" fmla="*/ 2747666 h 3066740"/>
                      <a:gd name="connsiteX8" fmla="*/ 1966583 w 2580274"/>
                      <a:gd name="connsiteY8" fmla="*/ 0 h 3066740"/>
                      <a:gd name="connsiteX0" fmla="*/ 1966583 w 2590304"/>
                      <a:gd name="connsiteY0" fmla="*/ 0 h 3066740"/>
                      <a:gd name="connsiteX1" fmla="*/ 2590304 w 2590304"/>
                      <a:gd name="connsiteY1" fmla="*/ 427935 h 3066740"/>
                      <a:gd name="connsiteX2" fmla="*/ 825117 w 2590304"/>
                      <a:gd name="connsiteY2" fmla="*/ 3066740 h 3066740"/>
                      <a:gd name="connsiteX3" fmla="*/ 297343 w 2590304"/>
                      <a:gd name="connsiteY3" fmla="*/ 2841391 h 3066740"/>
                      <a:gd name="connsiteX4" fmla="*/ 144493 w 2590304"/>
                      <a:gd name="connsiteY4" fmla="*/ 3046680 h 3066740"/>
                      <a:gd name="connsiteX5" fmla="*/ 0 w 2590304"/>
                      <a:gd name="connsiteY5" fmla="*/ 2960236 h 3066740"/>
                      <a:gd name="connsiteX6" fmla="*/ 137234 w 2590304"/>
                      <a:gd name="connsiteY6" fmla="*/ 2764404 h 3066740"/>
                      <a:gd name="connsiteX7" fmla="*/ 119395 w 2590304"/>
                      <a:gd name="connsiteY7" fmla="*/ 2747666 h 3066740"/>
                      <a:gd name="connsiteX8" fmla="*/ 1966583 w 2590304"/>
                      <a:gd name="connsiteY8" fmla="*/ 0 h 30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304" h="3066740">
                        <a:moveTo>
                          <a:pt x="1966583" y="0"/>
                        </a:moveTo>
                        <a:lnTo>
                          <a:pt x="2590304" y="427935"/>
                        </a:lnTo>
                        <a:lnTo>
                          <a:pt x="825117" y="3066740"/>
                        </a:lnTo>
                        <a:lnTo>
                          <a:pt x="297343" y="2841391"/>
                        </a:lnTo>
                        <a:lnTo>
                          <a:pt x="144493" y="3046680"/>
                        </a:lnTo>
                        <a:lnTo>
                          <a:pt x="0" y="2960236"/>
                        </a:lnTo>
                        <a:lnTo>
                          <a:pt x="137234" y="2764404"/>
                        </a:lnTo>
                        <a:lnTo>
                          <a:pt x="119395" y="2747666"/>
                        </a:lnTo>
                        <a:lnTo>
                          <a:pt x="1966583" y="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1" name="グループ化 140">
                    <a:extLst>
                      <a:ext uri="{FF2B5EF4-FFF2-40B4-BE49-F238E27FC236}">
                        <a16:creationId xmlns:a16="http://schemas.microsoft.com/office/drawing/2014/main" id="{79429A72-AEFA-6A21-3E52-EF7724705875}"/>
                      </a:ext>
                    </a:extLst>
                  </p:cNvPr>
                  <p:cNvGrpSpPr>
                    <a:grpSpLocks noChangeAspect="1"/>
                  </p:cNvGrpSpPr>
                  <p:nvPr/>
                </p:nvGrpSpPr>
                <p:grpSpPr>
                  <a:xfrm>
                    <a:off x="9282662" y="3547014"/>
                    <a:ext cx="1315876" cy="1564611"/>
                    <a:chOff x="9282662" y="3547014"/>
                    <a:chExt cx="1315876" cy="1564611"/>
                  </a:xfrm>
                  <a:solidFill>
                    <a:schemeClr val="bg1">
                      <a:lumMod val="85000"/>
                    </a:schemeClr>
                  </a:solidFill>
                </p:grpSpPr>
                <p:sp>
                  <p:nvSpPr>
                    <p:cNvPr id="142" name="フリーフォーム: 図形 141">
                      <a:extLst>
                        <a:ext uri="{FF2B5EF4-FFF2-40B4-BE49-F238E27FC236}">
                          <a16:creationId xmlns:a16="http://schemas.microsoft.com/office/drawing/2014/main" id="{C45AB015-369A-A909-FABE-EE7EC973F516}"/>
                        </a:ext>
                      </a:extLst>
                    </p:cNvPr>
                    <p:cNvSpPr/>
                    <p:nvPr/>
                  </p:nvSpPr>
                  <p:spPr>
                    <a:xfrm>
                      <a:off x="10305997" y="3769601"/>
                      <a:ext cx="292541" cy="297557"/>
                    </a:xfrm>
                    <a:custGeom>
                      <a:avLst/>
                      <a:gdLst>
                        <a:gd name="connsiteX0" fmla="*/ 108658 w 292541"/>
                        <a:gd name="connsiteY0" fmla="*/ 0 h 300900"/>
                        <a:gd name="connsiteX1" fmla="*/ 292541 w 292541"/>
                        <a:gd name="connsiteY1" fmla="*/ 122032 h 300900"/>
                        <a:gd name="connsiteX2" fmla="*/ 250749 w 292541"/>
                        <a:gd name="connsiteY2" fmla="*/ 180540 h 300900"/>
                        <a:gd name="connsiteX3" fmla="*/ 270809 w 292541"/>
                        <a:gd name="connsiteY3" fmla="*/ 192241 h 300900"/>
                        <a:gd name="connsiteX4" fmla="*/ 207286 w 292541"/>
                        <a:gd name="connsiteY4" fmla="*/ 300900 h 300900"/>
                        <a:gd name="connsiteX5" fmla="*/ 0 w 292541"/>
                        <a:gd name="connsiteY5" fmla="*/ 175525 h 300900"/>
                        <a:gd name="connsiteX6" fmla="*/ 108658 w 292541"/>
                        <a:gd name="connsiteY6" fmla="*/ 0 h 300900"/>
                        <a:gd name="connsiteX0" fmla="*/ 110330 w 292541"/>
                        <a:gd name="connsiteY0" fmla="*/ 0 h 297557"/>
                        <a:gd name="connsiteX1" fmla="*/ 292541 w 292541"/>
                        <a:gd name="connsiteY1" fmla="*/ 118689 h 297557"/>
                        <a:gd name="connsiteX2" fmla="*/ 250749 w 292541"/>
                        <a:gd name="connsiteY2" fmla="*/ 177197 h 297557"/>
                        <a:gd name="connsiteX3" fmla="*/ 270809 w 292541"/>
                        <a:gd name="connsiteY3" fmla="*/ 188898 h 297557"/>
                        <a:gd name="connsiteX4" fmla="*/ 207286 w 292541"/>
                        <a:gd name="connsiteY4" fmla="*/ 297557 h 297557"/>
                        <a:gd name="connsiteX5" fmla="*/ 0 w 292541"/>
                        <a:gd name="connsiteY5" fmla="*/ 172182 h 297557"/>
                        <a:gd name="connsiteX6" fmla="*/ 110330 w 292541"/>
                        <a:gd name="connsiteY6" fmla="*/ 0 h 297557"/>
                        <a:gd name="connsiteX0" fmla="*/ 117016 w 292541"/>
                        <a:gd name="connsiteY0" fmla="*/ 0 h 297557"/>
                        <a:gd name="connsiteX1" fmla="*/ 292541 w 292541"/>
                        <a:gd name="connsiteY1" fmla="*/ 118689 h 297557"/>
                        <a:gd name="connsiteX2" fmla="*/ 250749 w 292541"/>
                        <a:gd name="connsiteY2" fmla="*/ 177197 h 297557"/>
                        <a:gd name="connsiteX3" fmla="*/ 270809 w 292541"/>
                        <a:gd name="connsiteY3" fmla="*/ 188898 h 297557"/>
                        <a:gd name="connsiteX4" fmla="*/ 207286 w 292541"/>
                        <a:gd name="connsiteY4" fmla="*/ 297557 h 297557"/>
                        <a:gd name="connsiteX5" fmla="*/ 0 w 292541"/>
                        <a:gd name="connsiteY5" fmla="*/ 172182 h 297557"/>
                        <a:gd name="connsiteX6" fmla="*/ 117016 w 292541"/>
                        <a:gd name="connsiteY6" fmla="*/ 0 h 2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541" h="297557">
                          <a:moveTo>
                            <a:pt x="117016" y="0"/>
                          </a:moveTo>
                          <a:lnTo>
                            <a:pt x="292541" y="118689"/>
                          </a:lnTo>
                          <a:lnTo>
                            <a:pt x="250749" y="177197"/>
                          </a:lnTo>
                          <a:lnTo>
                            <a:pt x="270809" y="188898"/>
                          </a:lnTo>
                          <a:lnTo>
                            <a:pt x="207286" y="297557"/>
                          </a:lnTo>
                          <a:lnTo>
                            <a:pt x="0" y="172182"/>
                          </a:lnTo>
                          <a:lnTo>
                            <a:pt x="117016"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142">
                      <a:extLst>
                        <a:ext uri="{FF2B5EF4-FFF2-40B4-BE49-F238E27FC236}">
                          <a16:creationId xmlns:a16="http://schemas.microsoft.com/office/drawing/2014/main" id="{7AE617F9-A4EC-E579-A906-3B1AF1BEA8A3}"/>
                        </a:ext>
                      </a:extLst>
                    </p:cNvPr>
                    <p:cNvSpPr/>
                    <p:nvPr/>
                  </p:nvSpPr>
                  <p:spPr>
                    <a:xfrm rot="1440000">
                      <a:off x="10066925" y="3547014"/>
                      <a:ext cx="72000" cy="108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143">
                      <a:extLst>
                        <a:ext uri="{FF2B5EF4-FFF2-40B4-BE49-F238E27FC236}">
                          <a16:creationId xmlns:a16="http://schemas.microsoft.com/office/drawing/2014/main" id="{6D4E5D83-FA82-A2EF-CEB3-9CD224775215}"/>
                        </a:ext>
                      </a:extLst>
                    </p:cNvPr>
                    <p:cNvSpPr/>
                    <p:nvPr/>
                  </p:nvSpPr>
                  <p:spPr>
                    <a:xfrm rot="2040000">
                      <a:off x="9512757" y="4265712"/>
                      <a:ext cx="216000" cy="180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a:extLst>
                        <a:ext uri="{FF2B5EF4-FFF2-40B4-BE49-F238E27FC236}">
                          <a16:creationId xmlns:a16="http://schemas.microsoft.com/office/drawing/2014/main" id="{33DC50A7-3B76-B9D3-E378-2C7015D3D47E}"/>
                        </a:ext>
                      </a:extLst>
                    </p:cNvPr>
                    <p:cNvSpPr/>
                    <p:nvPr/>
                  </p:nvSpPr>
                  <p:spPr>
                    <a:xfrm rot="-1740000">
                      <a:off x="9827469" y="4508746"/>
                      <a:ext cx="144000" cy="180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楕円 145">
                      <a:extLst>
                        <a:ext uri="{FF2B5EF4-FFF2-40B4-BE49-F238E27FC236}">
                          <a16:creationId xmlns:a16="http://schemas.microsoft.com/office/drawing/2014/main" id="{76783817-B9A8-ECC0-17A5-369D65BAFB2D}"/>
                        </a:ext>
                      </a:extLst>
                    </p:cNvPr>
                    <p:cNvSpPr/>
                    <p:nvPr/>
                  </p:nvSpPr>
                  <p:spPr>
                    <a:xfrm>
                      <a:off x="10095102" y="3654363"/>
                      <a:ext cx="108000" cy="108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a:extLst>
                        <a:ext uri="{FF2B5EF4-FFF2-40B4-BE49-F238E27FC236}">
                          <a16:creationId xmlns:a16="http://schemas.microsoft.com/office/drawing/2014/main" id="{8FD9C2CE-7754-851E-9799-F70EA196BB86}"/>
                        </a:ext>
                      </a:extLst>
                    </p:cNvPr>
                    <p:cNvSpPr/>
                    <p:nvPr/>
                  </p:nvSpPr>
                  <p:spPr>
                    <a:xfrm>
                      <a:off x="10157394" y="3667145"/>
                      <a:ext cx="180000" cy="14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217D53E7-5844-FAA5-68DA-27EF66DC9319}"/>
                        </a:ext>
                      </a:extLst>
                    </p:cNvPr>
                    <p:cNvSpPr/>
                    <p:nvPr/>
                  </p:nvSpPr>
                  <p:spPr>
                    <a:xfrm rot="1500000">
                      <a:off x="9945104" y="3717215"/>
                      <a:ext cx="108000" cy="12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40E68ECC-BF98-019A-9D2B-A404A14040F8}"/>
                        </a:ext>
                      </a:extLst>
                    </p:cNvPr>
                    <p:cNvSpPr/>
                    <p:nvPr/>
                  </p:nvSpPr>
                  <p:spPr>
                    <a:xfrm>
                      <a:off x="9998560" y="3758224"/>
                      <a:ext cx="180000" cy="21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楕円 149">
                      <a:extLst>
                        <a:ext uri="{FF2B5EF4-FFF2-40B4-BE49-F238E27FC236}">
                          <a16:creationId xmlns:a16="http://schemas.microsoft.com/office/drawing/2014/main" id="{6C26749C-9F52-2CBC-E1F6-FF49379F6FF3}"/>
                        </a:ext>
                      </a:extLst>
                    </p:cNvPr>
                    <p:cNvSpPr/>
                    <p:nvPr/>
                  </p:nvSpPr>
                  <p:spPr>
                    <a:xfrm>
                      <a:off x="9806611" y="3870379"/>
                      <a:ext cx="198000" cy="180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楕円 150">
                      <a:extLst>
                        <a:ext uri="{FF2B5EF4-FFF2-40B4-BE49-F238E27FC236}">
                          <a16:creationId xmlns:a16="http://schemas.microsoft.com/office/drawing/2014/main" id="{52CD100A-079B-3C8F-DE72-7BCD84D4F092}"/>
                        </a:ext>
                      </a:extLst>
                    </p:cNvPr>
                    <p:cNvSpPr/>
                    <p:nvPr/>
                  </p:nvSpPr>
                  <p:spPr>
                    <a:xfrm>
                      <a:off x="9674056" y="3980996"/>
                      <a:ext cx="252000" cy="288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楕円 151">
                      <a:extLst>
                        <a:ext uri="{FF2B5EF4-FFF2-40B4-BE49-F238E27FC236}">
                          <a16:creationId xmlns:a16="http://schemas.microsoft.com/office/drawing/2014/main" id="{DA36DCB5-4F41-DE57-ADD5-917C24AFB720}"/>
                        </a:ext>
                      </a:extLst>
                    </p:cNvPr>
                    <p:cNvSpPr/>
                    <p:nvPr/>
                  </p:nvSpPr>
                  <p:spPr>
                    <a:xfrm>
                      <a:off x="9817801" y="3998914"/>
                      <a:ext cx="216000" cy="21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楕円 152">
                      <a:extLst>
                        <a:ext uri="{FF2B5EF4-FFF2-40B4-BE49-F238E27FC236}">
                          <a16:creationId xmlns:a16="http://schemas.microsoft.com/office/drawing/2014/main" id="{1BE38D16-4466-D186-FC41-B6797A8EFDD1}"/>
                        </a:ext>
                      </a:extLst>
                    </p:cNvPr>
                    <p:cNvSpPr/>
                    <p:nvPr/>
                  </p:nvSpPr>
                  <p:spPr>
                    <a:xfrm rot="1980000">
                      <a:off x="10114444" y="4002818"/>
                      <a:ext cx="198000" cy="252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a:extLst>
                        <a:ext uri="{FF2B5EF4-FFF2-40B4-BE49-F238E27FC236}">
                          <a16:creationId xmlns:a16="http://schemas.microsoft.com/office/drawing/2014/main" id="{FEE91C27-5C6E-B6AA-0589-620D825710B7}"/>
                        </a:ext>
                      </a:extLst>
                    </p:cNvPr>
                    <p:cNvSpPr/>
                    <p:nvPr/>
                  </p:nvSpPr>
                  <p:spPr>
                    <a:xfrm>
                      <a:off x="10305997" y="4115520"/>
                      <a:ext cx="216000" cy="21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54">
                      <a:extLst>
                        <a:ext uri="{FF2B5EF4-FFF2-40B4-BE49-F238E27FC236}">
                          <a16:creationId xmlns:a16="http://schemas.microsoft.com/office/drawing/2014/main" id="{572539F3-7C7A-7FAD-081B-838DBCB95D6F}"/>
                        </a:ext>
                      </a:extLst>
                    </p:cNvPr>
                    <p:cNvSpPr/>
                    <p:nvPr/>
                  </p:nvSpPr>
                  <p:spPr>
                    <a:xfrm>
                      <a:off x="9894670" y="4348989"/>
                      <a:ext cx="180000" cy="14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楕円 155">
                      <a:extLst>
                        <a:ext uri="{FF2B5EF4-FFF2-40B4-BE49-F238E27FC236}">
                          <a16:creationId xmlns:a16="http://schemas.microsoft.com/office/drawing/2014/main" id="{A5FD97C0-586E-B6A6-C605-E86995EC75BA}"/>
                        </a:ext>
                      </a:extLst>
                    </p:cNvPr>
                    <p:cNvSpPr/>
                    <p:nvPr/>
                  </p:nvSpPr>
                  <p:spPr>
                    <a:xfrm>
                      <a:off x="10023307" y="4202105"/>
                      <a:ext cx="216000" cy="21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156">
                      <a:extLst>
                        <a:ext uri="{FF2B5EF4-FFF2-40B4-BE49-F238E27FC236}">
                          <a16:creationId xmlns:a16="http://schemas.microsoft.com/office/drawing/2014/main" id="{1002ED3C-34F9-430E-98F9-946D6CA4EA59}"/>
                        </a:ext>
                      </a:extLst>
                    </p:cNvPr>
                    <p:cNvSpPr/>
                    <p:nvPr/>
                  </p:nvSpPr>
                  <p:spPr>
                    <a:xfrm>
                      <a:off x="10157394" y="4238564"/>
                      <a:ext cx="270000" cy="252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楕円 157">
                      <a:extLst>
                        <a:ext uri="{FF2B5EF4-FFF2-40B4-BE49-F238E27FC236}">
                          <a16:creationId xmlns:a16="http://schemas.microsoft.com/office/drawing/2014/main" id="{1D9E7E04-FBC1-533F-F33C-E9BC19EE32A2}"/>
                        </a:ext>
                      </a:extLst>
                    </p:cNvPr>
                    <p:cNvSpPr/>
                    <p:nvPr/>
                  </p:nvSpPr>
                  <p:spPr>
                    <a:xfrm rot="660000">
                      <a:off x="9355130" y="4454731"/>
                      <a:ext cx="198000" cy="198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楕円 158">
                      <a:extLst>
                        <a:ext uri="{FF2B5EF4-FFF2-40B4-BE49-F238E27FC236}">
                          <a16:creationId xmlns:a16="http://schemas.microsoft.com/office/drawing/2014/main" id="{519DE4CB-27A3-AB2F-9DAA-BFCBCFDC5988}"/>
                        </a:ext>
                      </a:extLst>
                    </p:cNvPr>
                    <p:cNvSpPr/>
                    <p:nvPr/>
                  </p:nvSpPr>
                  <p:spPr>
                    <a:xfrm>
                      <a:off x="9282662" y="4574930"/>
                      <a:ext cx="198000" cy="198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楕円 159">
                      <a:extLst>
                        <a:ext uri="{FF2B5EF4-FFF2-40B4-BE49-F238E27FC236}">
                          <a16:creationId xmlns:a16="http://schemas.microsoft.com/office/drawing/2014/main" id="{EF230D9F-C5D8-F829-FE76-3B9731FC01B7}"/>
                        </a:ext>
                      </a:extLst>
                    </p:cNvPr>
                    <p:cNvSpPr/>
                    <p:nvPr/>
                  </p:nvSpPr>
                  <p:spPr>
                    <a:xfrm rot="1860000">
                      <a:off x="9548364" y="4482187"/>
                      <a:ext cx="216000" cy="252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楕円 160">
                      <a:extLst>
                        <a:ext uri="{FF2B5EF4-FFF2-40B4-BE49-F238E27FC236}">
                          <a16:creationId xmlns:a16="http://schemas.microsoft.com/office/drawing/2014/main" id="{7D9FF434-EBE1-2130-5A96-23B39005CE71}"/>
                        </a:ext>
                      </a:extLst>
                    </p:cNvPr>
                    <p:cNvSpPr/>
                    <p:nvPr/>
                  </p:nvSpPr>
                  <p:spPr>
                    <a:xfrm>
                      <a:off x="9413373" y="4641442"/>
                      <a:ext cx="198000" cy="198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楕円 161">
                      <a:extLst>
                        <a:ext uri="{FF2B5EF4-FFF2-40B4-BE49-F238E27FC236}">
                          <a16:creationId xmlns:a16="http://schemas.microsoft.com/office/drawing/2014/main" id="{BD412B42-8136-0595-FEB2-CB96907A4BF6}"/>
                        </a:ext>
                      </a:extLst>
                    </p:cNvPr>
                    <p:cNvSpPr/>
                    <p:nvPr/>
                  </p:nvSpPr>
                  <p:spPr>
                    <a:xfrm rot="-2820000">
                      <a:off x="9959621" y="4596892"/>
                      <a:ext cx="180000" cy="252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楕円 162">
                      <a:extLst>
                        <a:ext uri="{FF2B5EF4-FFF2-40B4-BE49-F238E27FC236}">
                          <a16:creationId xmlns:a16="http://schemas.microsoft.com/office/drawing/2014/main" id="{C5D8D713-C4B6-673F-A456-8B78106567F1}"/>
                        </a:ext>
                      </a:extLst>
                    </p:cNvPr>
                    <p:cNvSpPr/>
                    <p:nvPr/>
                  </p:nvSpPr>
                  <p:spPr>
                    <a:xfrm rot="1680000">
                      <a:off x="10005162" y="4480308"/>
                      <a:ext cx="270000" cy="216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楕円 163">
                      <a:extLst>
                        <a:ext uri="{FF2B5EF4-FFF2-40B4-BE49-F238E27FC236}">
                          <a16:creationId xmlns:a16="http://schemas.microsoft.com/office/drawing/2014/main" id="{1E1B3828-1C7F-8ECB-7BC5-6C0118771EEC}"/>
                        </a:ext>
                      </a:extLst>
                    </p:cNvPr>
                    <p:cNvSpPr/>
                    <p:nvPr/>
                  </p:nvSpPr>
                  <p:spPr>
                    <a:xfrm>
                      <a:off x="9731260" y="4681815"/>
                      <a:ext cx="180000" cy="180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楕円 164">
                      <a:extLst>
                        <a:ext uri="{FF2B5EF4-FFF2-40B4-BE49-F238E27FC236}">
                          <a16:creationId xmlns:a16="http://schemas.microsoft.com/office/drawing/2014/main" id="{12F1B911-3772-211B-5A16-0B3060E3FC4C}"/>
                        </a:ext>
                      </a:extLst>
                    </p:cNvPr>
                    <p:cNvSpPr/>
                    <p:nvPr/>
                  </p:nvSpPr>
                  <p:spPr>
                    <a:xfrm>
                      <a:off x="9606941" y="4735942"/>
                      <a:ext cx="216000" cy="252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楕円 165">
                      <a:extLst>
                        <a:ext uri="{FF2B5EF4-FFF2-40B4-BE49-F238E27FC236}">
                          <a16:creationId xmlns:a16="http://schemas.microsoft.com/office/drawing/2014/main" id="{3D00478D-D711-2451-001D-D4DFAF64B725}"/>
                        </a:ext>
                      </a:extLst>
                    </p:cNvPr>
                    <p:cNvSpPr/>
                    <p:nvPr/>
                  </p:nvSpPr>
                  <p:spPr>
                    <a:xfrm>
                      <a:off x="9762008" y="4787625"/>
                      <a:ext cx="252000" cy="32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43" name="グループ化 42">
                <a:extLst>
                  <a:ext uri="{FF2B5EF4-FFF2-40B4-BE49-F238E27FC236}">
                    <a16:creationId xmlns:a16="http://schemas.microsoft.com/office/drawing/2014/main" id="{7B3F5266-3A88-AD4E-D6D0-2AFAEBB34036}"/>
                  </a:ext>
                </a:extLst>
              </p:cNvPr>
              <p:cNvGrpSpPr/>
              <p:nvPr/>
            </p:nvGrpSpPr>
            <p:grpSpPr>
              <a:xfrm>
                <a:off x="3728190" y="841540"/>
                <a:ext cx="37270173" cy="31411145"/>
                <a:chOff x="3728190" y="841540"/>
                <a:chExt cx="37270173" cy="31411145"/>
              </a:xfrm>
            </p:grpSpPr>
            <p:sp>
              <p:nvSpPr>
                <p:cNvPr id="44" name="フリーフォーム: 図形 43">
                  <a:extLst>
                    <a:ext uri="{FF2B5EF4-FFF2-40B4-BE49-F238E27FC236}">
                      <a16:creationId xmlns:a16="http://schemas.microsoft.com/office/drawing/2014/main" id="{3440B3EB-9429-2375-93AF-6F4A899D92F3}"/>
                    </a:ext>
                  </a:extLst>
                </p:cNvPr>
                <p:cNvSpPr>
                  <a:spLocks noChangeAspect="1"/>
                </p:cNvSpPr>
                <p:nvPr/>
              </p:nvSpPr>
              <p:spPr>
                <a:xfrm>
                  <a:off x="3728190" y="841540"/>
                  <a:ext cx="13276656" cy="20376986"/>
                </a:xfrm>
                <a:custGeom>
                  <a:avLst/>
                  <a:gdLst>
                    <a:gd name="connsiteX0" fmla="*/ 7228114 w 13149942"/>
                    <a:gd name="connsiteY0" fmla="*/ 5834742 h 19986171"/>
                    <a:gd name="connsiteX1" fmla="*/ 7707085 w 13149942"/>
                    <a:gd name="connsiteY1" fmla="*/ 6531428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053942 w 13149942"/>
                    <a:gd name="connsiteY33" fmla="*/ 5791200 h 19986171"/>
                    <a:gd name="connsiteX34" fmla="*/ 7358742 w 13149942"/>
                    <a:gd name="connsiteY34" fmla="*/ 6313714 h 19986171"/>
                    <a:gd name="connsiteX0" fmla="*/ 7228114 w 13149942"/>
                    <a:gd name="connsiteY0" fmla="*/ 5834742 h 19986171"/>
                    <a:gd name="connsiteX1" fmla="*/ 7707085 w 13149942"/>
                    <a:gd name="connsiteY1" fmla="*/ 6531428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053942 w 13149942"/>
                    <a:gd name="connsiteY33" fmla="*/ 5791200 h 19986171"/>
                    <a:gd name="connsiteX34" fmla="*/ 7358742 w 13149942"/>
                    <a:gd name="connsiteY34" fmla="*/ 6313714 h 19986171"/>
                    <a:gd name="connsiteX35" fmla="*/ 7228114 w 13149942"/>
                    <a:gd name="connsiteY35" fmla="*/ 5834742 h 19986171"/>
                    <a:gd name="connsiteX0" fmla="*/ 7228114 w 13149942"/>
                    <a:gd name="connsiteY0" fmla="*/ 5834742 h 19986171"/>
                    <a:gd name="connsiteX1" fmla="*/ 7707085 w 13149942"/>
                    <a:gd name="connsiteY1" fmla="*/ 6531428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053942 w 13149942"/>
                    <a:gd name="connsiteY33" fmla="*/ 5791200 h 19986171"/>
                    <a:gd name="connsiteX34" fmla="*/ 7228114 w 13149942"/>
                    <a:gd name="connsiteY34" fmla="*/ 5834742 h 19986171"/>
                    <a:gd name="connsiteX0" fmla="*/ 7228114 w 13149942"/>
                    <a:gd name="connsiteY0" fmla="*/ 5834742 h 19986171"/>
                    <a:gd name="connsiteX1" fmla="*/ 7707085 w 13149942"/>
                    <a:gd name="connsiteY1" fmla="*/ 6531428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228114 w 13149942"/>
                    <a:gd name="connsiteY33" fmla="*/ 5834742 h 19986171"/>
                    <a:gd name="connsiteX0" fmla="*/ 7243989 w 13149942"/>
                    <a:gd name="connsiteY0" fmla="*/ 5810930 h 19986171"/>
                    <a:gd name="connsiteX1" fmla="*/ 7707085 w 13149942"/>
                    <a:gd name="connsiteY1" fmla="*/ 6531428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243989 w 13149942"/>
                    <a:gd name="connsiteY33" fmla="*/ 5810930 h 19986171"/>
                    <a:gd name="connsiteX0" fmla="*/ 7243989 w 13149942"/>
                    <a:gd name="connsiteY0" fmla="*/ 5810930 h 19986171"/>
                    <a:gd name="connsiteX1" fmla="*/ 7522935 w 13149942"/>
                    <a:gd name="connsiteY1" fmla="*/ 6005966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8534400 w 13149942"/>
                    <a:gd name="connsiteY2" fmla="*/ 57912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05600 w 13149942"/>
                    <a:gd name="connsiteY30" fmla="*/ 5965371 h 19986171"/>
                    <a:gd name="connsiteX31" fmla="*/ 5050971 w 13149942"/>
                    <a:gd name="connsiteY31" fmla="*/ 8098971 h 19986171"/>
                    <a:gd name="connsiteX32" fmla="*/ 5617028 w 13149942"/>
                    <a:gd name="connsiteY32" fmla="*/ 8316685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54812 w 13149942"/>
                    <a:gd name="connsiteY30" fmla="*/ 6181271 h 19986171"/>
                    <a:gd name="connsiteX31" fmla="*/ 5050971 w 13149942"/>
                    <a:gd name="connsiteY31" fmla="*/ 8098971 h 19986171"/>
                    <a:gd name="connsiteX32" fmla="*/ 5617028 w 13149942"/>
                    <a:gd name="connsiteY32" fmla="*/ 8316685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54812 w 13149942"/>
                    <a:gd name="connsiteY30" fmla="*/ 6181271 h 19986171"/>
                    <a:gd name="connsiteX31" fmla="*/ 5050971 w 13149942"/>
                    <a:gd name="connsiteY31" fmla="*/ 809897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4876800 w 13149942"/>
                    <a:gd name="connsiteY29" fmla="*/ 5268685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78285 w 13149942"/>
                    <a:gd name="connsiteY3" fmla="*/ 47026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22723 w 13149942"/>
                    <a:gd name="connsiteY3" fmla="*/ 46264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750628 w 13149942"/>
                    <a:gd name="connsiteY28" fmla="*/ 1262742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22723 w 13149942"/>
                    <a:gd name="connsiteY3" fmla="*/ 4626428 h 19986171"/>
                    <a:gd name="connsiteX4" fmla="*/ 8229600 w 13149942"/>
                    <a:gd name="connsiteY4" fmla="*/ 1567542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866516 w 13149942"/>
                    <a:gd name="connsiteY28" fmla="*/ 1240517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22723 w 13149942"/>
                    <a:gd name="connsiteY3" fmla="*/ 4626428 h 19986171"/>
                    <a:gd name="connsiteX4" fmla="*/ 8172450 w 13149942"/>
                    <a:gd name="connsiteY4" fmla="*/ 1156379 h 19986171"/>
                    <a:gd name="connsiteX5" fmla="*/ 8403771 w 13149942"/>
                    <a:gd name="connsiteY5" fmla="*/ 348342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866516 w 13149942"/>
                    <a:gd name="connsiteY28" fmla="*/ 1240517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22723 w 13149942"/>
                    <a:gd name="connsiteY3" fmla="*/ 4626428 h 19986171"/>
                    <a:gd name="connsiteX4" fmla="*/ 8172450 w 13149942"/>
                    <a:gd name="connsiteY4" fmla="*/ 1156379 h 19986171"/>
                    <a:gd name="connsiteX5" fmla="*/ 8064046 w 13149942"/>
                    <a:gd name="connsiteY5" fmla="*/ 569004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50628 w 13149942"/>
                    <a:gd name="connsiteY27" fmla="*/ 609600 h 19986171"/>
                    <a:gd name="connsiteX28" fmla="*/ 7866516 w 13149942"/>
                    <a:gd name="connsiteY28" fmla="*/ 1240517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22723 w 13149942"/>
                    <a:gd name="connsiteY3" fmla="*/ 4626428 h 19986171"/>
                    <a:gd name="connsiteX4" fmla="*/ 8172450 w 13149942"/>
                    <a:gd name="connsiteY4" fmla="*/ 1156379 h 19986171"/>
                    <a:gd name="connsiteX5" fmla="*/ 8064046 w 13149942"/>
                    <a:gd name="connsiteY5" fmla="*/ 569004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42691 w 13149942"/>
                    <a:gd name="connsiteY27" fmla="*/ 566738 h 19986171"/>
                    <a:gd name="connsiteX28" fmla="*/ 7866516 w 13149942"/>
                    <a:gd name="connsiteY28" fmla="*/ 1240517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5810930 h 19986171"/>
                    <a:gd name="connsiteX1" fmla="*/ 7527697 w 13149942"/>
                    <a:gd name="connsiteY1" fmla="*/ 6005966 h 19986171"/>
                    <a:gd name="connsiteX2" fmla="*/ 7648575 w 13149942"/>
                    <a:gd name="connsiteY2" fmla="*/ 5829300 h 19986171"/>
                    <a:gd name="connsiteX3" fmla="*/ 5822723 w 13149942"/>
                    <a:gd name="connsiteY3" fmla="*/ 4626428 h 19986171"/>
                    <a:gd name="connsiteX4" fmla="*/ 8172450 w 13149942"/>
                    <a:gd name="connsiteY4" fmla="*/ 1156379 h 19986171"/>
                    <a:gd name="connsiteX5" fmla="*/ 8064046 w 13149942"/>
                    <a:gd name="connsiteY5" fmla="*/ 569004 h 19986171"/>
                    <a:gd name="connsiteX6" fmla="*/ 7010400 w 13149942"/>
                    <a:gd name="connsiteY6" fmla="*/ 0 h 19986171"/>
                    <a:gd name="connsiteX7" fmla="*/ 5399314 w 13149942"/>
                    <a:gd name="connsiteY7" fmla="*/ 43542 h 19986171"/>
                    <a:gd name="connsiteX8" fmla="*/ 0 w 13149942"/>
                    <a:gd name="connsiteY8" fmla="*/ 8273142 h 19986171"/>
                    <a:gd name="connsiteX9" fmla="*/ 43542 w 13149942"/>
                    <a:gd name="connsiteY9" fmla="*/ 9405257 h 19986171"/>
                    <a:gd name="connsiteX10" fmla="*/ 6662057 w 13149942"/>
                    <a:gd name="connsiteY10" fmla="*/ 13585371 h 19986171"/>
                    <a:gd name="connsiteX11" fmla="*/ 9622971 w 13149942"/>
                    <a:gd name="connsiteY11" fmla="*/ 13803085 h 19986171"/>
                    <a:gd name="connsiteX12" fmla="*/ 9492342 w 13149942"/>
                    <a:gd name="connsiteY12" fmla="*/ 14325600 h 19986171"/>
                    <a:gd name="connsiteX13" fmla="*/ 10014857 w 13149942"/>
                    <a:gd name="connsiteY13" fmla="*/ 14107885 h 19986171"/>
                    <a:gd name="connsiteX14" fmla="*/ 8969828 w 13149942"/>
                    <a:gd name="connsiteY14" fmla="*/ 15849600 h 19986171"/>
                    <a:gd name="connsiteX15" fmla="*/ 7402285 w 13149942"/>
                    <a:gd name="connsiteY15" fmla="*/ 18244457 h 19986171"/>
                    <a:gd name="connsiteX16" fmla="*/ 13149942 w 13149942"/>
                    <a:gd name="connsiteY16" fmla="*/ 19986171 h 19986171"/>
                    <a:gd name="connsiteX17" fmla="*/ 12888685 w 13149942"/>
                    <a:gd name="connsiteY17" fmla="*/ 19463657 h 19986171"/>
                    <a:gd name="connsiteX18" fmla="*/ 8403771 w 13149942"/>
                    <a:gd name="connsiteY18" fmla="*/ 18200914 h 19986171"/>
                    <a:gd name="connsiteX19" fmla="*/ 8360228 w 13149942"/>
                    <a:gd name="connsiteY19" fmla="*/ 17765485 h 19986171"/>
                    <a:gd name="connsiteX20" fmla="*/ 9492342 w 13149942"/>
                    <a:gd name="connsiteY20" fmla="*/ 15762514 h 19986171"/>
                    <a:gd name="connsiteX21" fmla="*/ 10406742 w 13149942"/>
                    <a:gd name="connsiteY21" fmla="*/ 13454742 h 19986171"/>
                    <a:gd name="connsiteX22" fmla="*/ 6444342 w 13149942"/>
                    <a:gd name="connsiteY22" fmla="*/ 12975771 h 19986171"/>
                    <a:gd name="connsiteX23" fmla="*/ 566057 w 13149942"/>
                    <a:gd name="connsiteY23" fmla="*/ 9231085 h 19986171"/>
                    <a:gd name="connsiteX24" fmla="*/ 566057 w 13149942"/>
                    <a:gd name="connsiteY24" fmla="*/ 8360228 h 19986171"/>
                    <a:gd name="connsiteX25" fmla="*/ 5747657 w 13149942"/>
                    <a:gd name="connsiteY25" fmla="*/ 566057 h 19986171"/>
                    <a:gd name="connsiteX26" fmla="*/ 6574971 w 13149942"/>
                    <a:gd name="connsiteY26" fmla="*/ 348342 h 19986171"/>
                    <a:gd name="connsiteX27" fmla="*/ 7739516 w 13149942"/>
                    <a:gd name="connsiteY27" fmla="*/ 566738 h 19986171"/>
                    <a:gd name="connsiteX28" fmla="*/ 7866516 w 13149942"/>
                    <a:gd name="connsiteY28" fmla="*/ 1240517 h 19986171"/>
                    <a:gd name="connsiteX29" fmla="*/ 5232400 w 13149942"/>
                    <a:gd name="connsiteY29" fmla="*/ 5149622 h 19986171"/>
                    <a:gd name="connsiteX30" fmla="*/ 6754812 w 13149942"/>
                    <a:gd name="connsiteY30" fmla="*/ 6181271 h 19986171"/>
                    <a:gd name="connsiteX31" fmla="*/ 5474833 w 13149942"/>
                    <a:gd name="connsiteY31" fmla="*/ 8079921 h 19986171"/>
                    <a:gd name="connsiteX32" fmla="*/ 5644015 w 13149942"/>
                    <a:gd name="connsiteY32" fmla="*/ 8192860 h 19986171"/>
                    <a:gd name="connsiteX33" fmla="*/ 7243989 w 13149942"/>
                    <a:gd name="connsiteY33" fmla="*/ 5810930 h 19986171"/>
                    <a:gd name="connsiteX0" fmla="*/ 7243989 w 13149942"/>
                    <a:gd name="connsiteY0" fmla="*/ 6279243 h 20454484"/>
                    <a:gd name="connsiteX1" fmla="*/ 7527697 w 13149942"/>
                    <a:gd name="connsiteY1" fmla="*/ 6474279 h 20454484"/>
                    <a:gd name="connsiteX2" fmla="*/ 7648575 w 13149942"/>
                    <a:gd name="connsiteY2" fmla="*/ 6297613 h 20454484"/>
                    <a:gd name="connsiteX3" fmla="*/ 5822723 w 13149942"/>
                    <a:gd name="connsiteY3" fmla="*/ 5094741 h 20454484"/>
                    <a:gd name="connsiteX4" fmla="*/ 8172450 w 13149942"/>
                    <a:gd name="connsiteY4" fmla="*/ 1624692 h 20454484"/>
                    <a:gd name="connsiteX5" fmla="*/ 8064046 w 13149942"/>
                    <a:gd name="connsiteY5" fmla="*/ 1037317 h 20454484"/>
                    <a:gd name="connsiteX6" fmla="*/ 6519863 w 13149942"/>
                    <a:gd name="connsiteY6" fmla="*/ 0 h 20454484"/>
                    <a:gd name="connsiteX7" fmla="*/ 5399314 w 13149942"/>
                    <a:gd name="connsiteY7" fmla="*/ 511855 h 20454484"/>
                    <a:gd name="connsiteX8" fmla="*/ 0 w 13149942"/>
                    <a:gd name="connsiteY8" fmla="*/ 8741455 h 20454484"/>
                    <a:gd name="connsiteX9" fmla="*/ 43542 w 13149942"/>
                    <a:gd name="connsiteY9" fmla="*/ 9873570 h 20454484"/>
                    <a:gd name="connsiteX10" fmla="*/ 6662057 w 13149942"/>
                    <a:gd name="connsiteY10" fmla="*/ 14053684 h 20454484"/>
                    <a:gd name="connsiteX11" fmla="*/ 9622971 w 13149942"/>
                    <a:gd name="connsiteY11" fmla="*/ 14271398 h 20454484"/>
                    <a:gd name="connsiteX12" fmla="*/ 9492342 w 13149942"/>
                    <a:gd name="connsiteY12" fmla="*/ 14793913 h 20454484"/>
                    <a:gd name="connsiteX13" fmla="*/ 10014857 w 13149942"/>
                    <a:gd name="connsiteY13" fmla="*/ 14576198 h 20454484"/>
                    <a:gd name="connsiteX14" fmla="*/ 8969828 w 13149942"/>
                    <a:gd name="connsiteY14" fmla="*/ 16317913 h 20454484"/>
                    <a:gd name="connsiteX15" fmla="*/ 7402285 w 13149942"/>
                    <a:gd name="connsiteY15" fmla="*/ 18712770 h 20454484"/>
                    <a:gd name="connsiteX16" fmla="*/ 13149942 w 13149942"/>
                    <a:gd name="connsiteY16" fmla="*/ 20454484 h 20454484"/>
                    <a:gd name="connsiteX17" fmla="*/ 12888685 w 13149942"/>
                    <a:gd name="connsiteY17" fmla="*/ 19931970 h 20454484"/>
                    <a:gd name="connsiteX18" fmla="*/ 8403771 w 13149942"/>
                    <a:gd name="connsiteY18" fmla="*/ 18669227 h 20454484"/>
                    <a:gd name="connsiteX19" fmla="*/ 8360228 w 13149942"/>
                    <a:gd name="connsiteY19" fmla="*/ 18233798 h 20454484"/>
                    <a:gd name="connsiteX20" fmla="*/ 9492342 w 13149942"/>
                    <a:gd name="connsiteY20" fmla="*/ 16230827 h 20454484"/>
                    <a:gd name="connsiteX21" fmla="*/ 10406742 w 13149942"/>
                    <a:gd name="connsiteY21" fmla="*/ 13923055 h 20454484"/>
                    <a:gd name="connsiteX22" fmla="*/ 6444342 w 13149942"/>
                    <a:gd name="connsiteY22" fmla="*/ 13444084 h 20454484"/>
                    <a:gd name="connsiteX23" fmla="*/ 566057 w 13149942"/>
                    <a:gd name="connsiteY23" fmla="*/ 9699398 h 20454484"/>
                    <a:gd name="connsiteX24" fmla="*/ 566057 w 13149942"/>
                    <a:gd name="connsiteY24" fmla="*/ 8828541 h 20454484"/>
                    <a:gd name="connsiteX25" fmla="*/ 5747657 w 13149942"/>
                    <a:gd name="connsiteY25" fmla="*/ 1034370 h 20454484"/>
                    <a:gd name="connsiteX26" fmla="*/ 6574971 w 13149942"/>
                    <a:gd name="connsiteY26" fmla="*/ 816655 h 20454484"/>
                    <a:gd name="connsiteX27" fmla="*/ 7739516 w 13149942"/>
                    <a:gd name="connsiteY27" fmla="*/ 1035051 h 20454484"/>
                    <a:gd name="connsiteX28" fmla="*/ 7866516 w 13149942"/>
                    <a:gd name="connsiteY28" fmla="*/ 1708830 h 20454484"/>
                    <a:gd name="connsiteX29" fmla="*/ 5232400 w 13149942"/>
                    <a:gd name="connsiteY29" fmla="*/ 5617935 h 20454484"/>
                    <a:gd name="connsiteX30" fmla="*/ 6754812 w 13149942"/>
                    <a:gd name="connsiteY30" fmla="*/ 6649584 h 20454484"/>
                    <a:gd name="connsiteX31" fmla="*/ 5474833 w 13149942"/>
                    <a:gd name="connsiteY31" fmla="*/ 8548234 h 20454484"/>
                    <a:gd name="connsiteX32" fmla="*/ 5644015 w 13149942"/>
                    <a:gd name="connsiteY32" fmla="*/ 8661173 h 20454484"/>
                    <a:gd name="connsiteX33" fmla="*/ 7243989 w 13149942"/>
                    <a:gd name="connsiteY33" fmla="*/ 6279243 h 20454484"/>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399314 w 13149942"/>
                    <a:gd name="connsiteY7" fmla="*/ 503918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566057 w 13149942"/>
                    <a:gd name="connsiteY24" fmla="*/ 8820604 h 20446547"/>
                    <a:gd name="connsiteX25" fmla="*/ 5747657 w 13149942"/>
                    <a:gd name="connsiteY25" fmla="*/ 1026433 h 20446547"/>
                    <a:gd name="connsiteX26" fmla="*/ 6574971 w 13149942"/>
                    <a:gd name="connsiteY26" fmla="*/ 808718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399314 w 13149942"/>
                    <a:gd name="connsiteY7" fmla="*/ 503918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566057 w 13149942"/>
                    <a:gd name="connsiteY24" fmla="*/ 8820604 h 20446547"/>
                    <a:gd name="connsiteX25" fmla="*/ 5747657 w 13149942"/>
                    <a:gd name="connsiteY25" fmla="*/ 1026433 h 20446547"/>
                    <a:gd name="connsiteX26" fmla="*/ 6674983 w 13149942"/>
                    <a:gd name="connsiteY26" fmla="*/ 315005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399314 w 13149942"/>
                    <a:gd name="connsiteY7" fmla="*/ 503918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566057 w 13149942"/>
                    <a:gd name="connsiteY24" fmla="*/ 8820604 h 20446547"/>
                    <a:gd name="connsiteX25" fmla="*/ 5747657 w 13149942"/>
                    <a:gd name="connsiteY25" fmla="*/ 1026433 h 20446547"/>
                    <a:gd name="connsiteX26" fmla="*/ 6663870 w 13149942"/>
                    <a:gd name="connsiteY26" fmla="*/ 324530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996214 w 13149942"/>
                    <a:gd name="connsiteY7" fmla="*/ 108630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566057 w 13149942"/>
                    <a:gd name="connsiteY24" fmla="*/ 8820604 h 20446547"/>
                    <a:gd name="connsiteX25" fmla="*/ 5747657 w 13149942"/>
                    <a:gd name="connsiteY25" fmla="*/ 1026433 h 20446547"/>
                    <a:gd name="connsiteX26" fmla="*/ 6663870 w 13149942"/>
                    <a:gd name="connsiteY26" fmla="*/ 324530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993039 w 13149942"/>
                    <a:gd name="connsiteY7" fmla="*/ 99105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566057 w 13149942"/>
                    <a:gd name="connsiteY24" fmla="*/ 8820604 h 20446547"/>
                    <a:gd name="connsiteX25" fmla="*/ 5747657 w 13149942"/>
                    <a:gd name="connsiteY25" fmla="*/ 1026433 h 20446547"/>
                    <a:gd name="connsiteX26" fmla="*/ 6663870 w 13149942"/>
                    <a:gd name="connsiteY26" fmla="*/ 324530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993039 w 13149942"/>
                    <a:gd name="connsiteY7" fmla="*/ 99105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566057 w 13149942"/>
                    <a:gd name="connsiteY24" fmla="*/ 8820604 h 20446547"/>
                    <a:gd name="connsiteX25" fmla="*/ 6003245 w 13149942"/>
                    <a:gd name="connsiteY25" fmla="*/ 459695 h 20446547"/>
                    <a:gd name="connsiteX26" fmla="*/ 6663870 w 13149942"/>
                    <a:gd name="connsiteY26" fmla="*/ 324530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43989 w 13149942"/>
                    <a:gd name="connsiteY0" fmla="*/ 6271306 h 20446547"/>
                    <a:gd name="connsiteX1" fmla="*/ 7527697 w 13149942"/>
                    <a:gd name="connsiteY1" fmla="*/ 6466342 h 20446547"/>
                    <a:gd name="connsiteX2" fmla="*/ 7648575 w 13149942"/>
                    <a:gd name="connsiteY2" fmla="*/ 6289676 h 20446547"/>
                    <a:gd name="connsiteX3" fmla="*/ 5822723 w 13149942"/>
                    <a:gd name="connsiteY3" fmla="*/ 5086804 h 20446547"/>
                    <a:gd name="connsiteX4" fmla="*/ 8172450 w 13149942"/>
                    <a:gd name="connsiteY4" fmla="*/ 1616755 h 20446547"/>
                    <a:gd name="connsiteX5" fmla="*/ 8064046 w 13149942"/>
                    <a:gd name="connsiteY5" fmla="*/ 1029380 h 20446547"/>
                    <a:gd name="connsiteX6" fmla="*/ 6527800 w 13149942"/>
                    <a:gd name="connsiteY6" fmla="*/ 0 h 20446547"/>
                    <a:gd name="connsiteX7" fmla="*/ 5993039 w 13149942"/>
                    <a:gd name="connsiteY7" fmla="*/ 99105 h 20446547"/>
                    <a:gd name="connsiteX8" fmla="*/ 0 w 13149942"/>
                    <a:gd name="connsiteY8" fmla="*/ 8733518 h 20446547"/>
                    <a:gd name="connsiteX9" fmla="*/ 43542 w 13149942"/>
                    <a:gd name="connsiteY9" fmla="*/ 9865633 h 20446547"/>
                    <a:gd name="connsiteX10" fmla="*/ 6662057 w 13149942"/>
                    <a:gd name="connsiteY10" fmla="*/ 14045747 h 20446547"/>
                    <a:gd name="connsiteX11" fmla="*/ 9622971 w 13149942"/>
                    <a:gd name="connsiteY11" fmla="*/ 14263461 h 20446547"/>
                    <a:gd name="connsiteX12" fmla="*/ 9492342 w 13149942"/>
                    <a:gd name="connsiteY12" fmla="*/ 14785976 h 20446547"/>
                    <a:gd name="connsiteX13" fmla="*/ 10014857 w 13149942"/>
                    <a:gd name="connsiteY13" fmla="*/ 14568261 h 20446547"/>
                    <a:gd name="connsiteX14" fmla="*/ 8969828 w 13149942"/>
                    <a:gd name="connsiteY14" fmla="*/ 16309976 h 20446547"/>
                    <a:gd name="connsiteX15" fmla="*/ 7402285 w 13149942"/>
                    <a:gd name="connsiteY15" fmla="*/ 18704833 h 20446547"/>
                    <a:gd name="connsiteX16" fmla="*/ 13149942 w 13149942"/>
                    <a:gd name="connsiteY16" fmla="*/ 20446547 h 20446547"/>
                    <a:gd name="connsiteX17" fmla="*/ 12888685 w 13149942"/>
                    <a:gd name="connsiteY17" fmla="*/ 19924033 h 20446547"/>
                    <a:gd name="connsiteX18" fmla="*/ 8403771 w 13149942"/>
                    <a:gd name="connsiteY18" fmla="*/ 18661290 h 20446547"/>
                    <a:gd name="connsiteX19" fmla="*/ 8360228 w 13149942"/>
                    <a:gd name="connsiteY19" fmla="*/ 18225861 h 20446547"/>
                    <a:gd name="connsiteX20" fmla="*/ 9492342 w 13149942"/>
                    <a:gd name="connsiteY20" fmla="*/ 16222890 h 20446547"/>
                    <a:gd name="connsiteX21" fmla="*/ 10406742 w 13149942"/>
                    <a:gd name="connsiteY21" fmla="*/ 13915118 h 20446547"/>
                    <a:gd name="connsiteX22" fmla="*/ 6444342 w 13149942"/>
                    <a:gd name="connsiteY22" fmla="*/ 13436147 h 20446547"/>
                    <a:gd name="connsiteX23" fmla="*/ 566057 w 13149942"/>
                    <a:gd name="connsiteY23" fmla="*/ 9691461 h 20446547"/>
                    <a:gd name="connsiteX24" fmla="*/ 340632 w 13149942"/>
                    <a:gd name="connsiteY24" fmla="*/ 8853942 h 20446547"/>
                    <a:gd name="connsiteX25" fmla="*/ 6003245 w 13149942"/>
                    <a:gd name="connsiteY25" fmla="*/ 459695 h 20446547"/>
                    <a:gd name="connsiteX26" fmla="*/ 6663870 w 13149942"/>
                    <a:gd name="connsiteY26" fmla="*/ 324530 h 20446547"/>
                    <a:gd name="connsiteX27" fmla="*/ 7739516 w 13149942"/>
                    <a:gd name="connsiteY27" fmla="*/ 1027114 h 20446547"/>
                    <a:gd name="connsiteX28" fmla="*/ 7866516 w 13149942"/>
                    <a:gd name="connsiteY28" fmla="*/ 1700893 h 20446547"/>
                    <a:gd name="connsiteX29" fmla="*/ 5232400 w 13149942"/>
                    <a:gd name="connsiteY29" fmla="*/ 5609998 h 20446547"/>
                    <a:gd name="connsiteX30" fmla="*/ 6754812 w 13149942"/>
                    <a:gd name="connsiteY30" fmla="*/ 6641647 h 20446547"/>
                    <a:gd name="connsiteX31" fmla="*/ 5474833 w 13149942"/>
                    <a:gd name="connsiteY31" fmla="*/ 8540297 h 20446547"/>
                    <a:gd name="connsiteX32" fmla="*/ 5644015 w 13149942"/>
                    <a:gd name="connsiteY32" fmla="*/ 8653236 h 20446547"/>
                    <a:gd name="connsiteX33" fmla="*/ 7243989 w 13149942"/>
                    <a:gd name="connsiteY33"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30842 w 13137242"/>
                    <a:gd name="connsiteY9" fmla="*/ 9865633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431642 w 13137242"/>
                    <a:gd name="connsiteY22" fmla="*/ 13436147 h 20446547"/>
                    <a:gd name="connsiteX23" fmla="*/ 553357 w 13137242"/>
                    <a:gd name="connsiteY23" fmla="*/ 9691461 h 20446547"/>
                    <a:gd name="connsiteX24" fmla="*/ 327932 w 13137242"/>
                    <a:gd name="connsiteY24" fmla="*/ 8853942 h 20446547"/>
                    <a:gd name="connsiteX25" fmla="*/ 5990545 w 13137242"/>
                    <a:gd name="connsiteY25" fmla="*/ 459695 h 20446547"/>
                    <a:gd name="connsiteX26" fmla="*/ 6651170 w 13137242"/>
                    <a:gd name="connsiteY26" fmla="*/ 324530 h 20446547"/>
                    <a:gd name="connsiteX27" fmla="*/ 7726816 w 13137242"/>
                    <a:gd name="connsiteY27" fmla="*/ 1027114 h 20446547"/>
                    <a:gd name="connsiteX28" fmla="*/ 7853816 w 13137242"/>
                    <a:gd name="connsiteY28" fmla="*/ 1700893 h 20446547"/>
                    <a:gd name="connsiteX29" fmla="*/ 5219700 w 13137242"/>
                    <a:gd name="connsiteY29" fmla="*/ 5609998 h 20446547"/>
                    <a:gd name="connsiteX30" fmla="*/ 6742112 w 13137242"/>
                    <a:gd name="connsiteY30" fmla="*/ 6641647 h 20446547"/>
                    <a:gd name="connsiteX31" fmla="*/ 5462133 w 13137242"/>
                    <a:gd name="connsiteY31" fmla="*/ 8540297 h 20446547"/>
                    <a:gd name="connsiteX32" fmla="*/ 5631315 w 13137242"/>
                    <a:gd name="connsiteY32" fmla="*/ 8653236 h 20446547"/>
                    <a:gd name="connsiteX33" fmla="*/ 7231289 w 13137242"/>
                    <a:gd name="connsiteY33"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431642 w 13137242"/>
                    <a:gd name="connsiteY22" fmla="*/ 13436147 h 20446547"/>
                    <a:gd name="connsiteX23" fmla="*/ 553357 w 13137242"/>
                    <a:gd name="connsiteY23" fmla="*/ 9691461 h 20446547"/>
                    <a:gd name="connsiteX24" fmla="*/ 327932 w 13137242"/>
                    <a:gd name="connsiteY24" fmla="*/ 8853942 h 20446547"/>
                    <a:gd name="connsiteX25" fmla="*/ 5990545 w 13137242"/>
                    <a:gd name="connsiteY25" fmla="*/ 459695 h 20446547"/>
                    <a:gd name="connsiteX26" fmla="*/ 6651170 w 13137242"/>
                    <a:gd name="connsiteY26" fmla="*/ 324530 h 20446547"/>
                    <a:gd name="connsiteX27" fmla="*/ 7726816 w 13137242"/>
                    <a:gd name="connsiteY27" fmla="*/ 1027114 h 20446547"/>
                    <a:gd name="connsiteX28" fmla="*/ 7853816 w 13137242"/>
                    <a:gd name="connsiteY28" fmla="*/ 1700893 h 20446547"/>
                    <a:gd name="connsiteX29" fmla="*/ 5219700 w 13137242"/>
                    <a:gd name="connsiteY29" fmla="*/ 5609998 h 20446547"/>
                    <a:gd name="connsiteX30" fmla="*/ 6742112 w 13137242"/>
                    <a:gd name="connsiteY30" fmla="*/ 6641647 h 20446547"/>
                    <a:gd name="connsiteX31" fmla="*/ 5462133 w 13137242"/>
                    <a:gd name="connsiteY31" fmla="*/ 8540297 h 20446547"/>
                    <a:gd name="connsiteX32" fmla="*/ 5631315 w 13137242"/>
                    <a:gd name="connsiteY32" fmla="*/ 8653236 h 20446547"/>
                    <a:gd name="connsiteX33" fmla="*/ 7231289 w 13137242"/>
                    <a:gd name="connsiteY33"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431642 w 13137242"/>
                    <a:gd name="connsiteY22" fmla="*/ 13436147 h 20446547"/>
                    <a:gd name="connsiteX23" fmla="*/ 413657 w 13137242"/>
                    <a:gd name="connsiteY23" fmla="*/ 9520011 h 20446547"/>
                    <a:gd name="connsiteX24" fmla="*/ 327932 w 13137242"/>
                    <a:gd name="connsiteY24" fmla="*/ 8853942 h 20446547"/>
                    <a:gd name="connsiteX25" fmla="*/ 5990545 w 13137242"/>
                    <a:gd name="connsiteY25" fmla="*/ 459695 h 20446547"/>
                    <a:gd name="connsiteX26" fmla="*/ 6651170 w 13137242"/>
                    <a:gd name="connsiteY26" fmla="*/ 324530 h 20446547"/>
                    <a:gd name="connsiteX27" fmla="*/ 7726816 w 13137242"/>
                    <a:gd name="connsiteY27" fmla="*/ 1027114 h 20446547"/>
                    <a:gd name="connsiteX28" fmla="*/ 7853816 w 13137242"/>
                    <a:gd name="connsiteY28" fmla="*/ 1700893 h 20446547"/>
                    <a:gd name="connsiteX29" fmla="*/ 5219700 w 13137242"/>
                    <a:gd name="connsiteY29" fmla="*/ 5609998 h 20446547"/>
                    <a:gd name="connsiteX30" fmla="*/ 6742112 w 13137242"/>
                    <a:gd name="connsiteY30" fmla="*/ 6641647 h 20446547"/>
                    <a:gd name="connsiteX31" fmla="*/ 5462133 w 13137242"/>
                    <a:gd name="connsiteY31" fmla="*/ 8540297 h 20446547"/>
                    <a:gd name="connsiteX32" fmla="*/ 5631315 w 13137242"/>
                    <a:gd name="connsiteY32" fmla="*/ 8653236 h 20446547"/>
                    <a:gd name="connsiteX33" fmla="*/ 7231289 w 13137242"/>
                    <a:gd name="connsiteY33"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045880 w 13137242"/>
                    <a:gd name="connsiteY22" fmla="*/ 13334547 h 20446547"/>
                    <a:gd name="connsiteX23" fmla="*/ 413657 w 13137242"/>
                    <a:gd name="connsiteY23" fmla="*/ 9520011 h 20446547"/>
                    <a:gd name="connsiteX24" fmla="*/ 327932 w 13137242"/>
                    <a:gd name="connsiteY24" fmla="*/ 8853942 h 20446547"/>
                    <a:gd name="connsiteX25" fmla="*/ 5990545 w 13137242"/>
                    <a:gd name="connsiteY25" fmla="*/ 459695 h 20446547"/>
                    <a:gd name="connsiteX26" fmla="*/ 6651170 w 13137242"/>
                    <a:gd name="connsiteY26" fmla="*/ 324530 h 20446547"/>
                    <a:gd name="connsiteX27" fmla="*/ 7726816 w 13137242"/>
                    <a:gd name="connsiteY27" fmla="*/ 1027114 h 20446547"/>
                    <a:gd name="connsiteX28" fmla="*/ 7853816 w 13137242"/>
                    <a:gd name="connsiteY28" fmla="*/ 1700893 h 20446547"/>
                    <a:gd name="connsiteX29" fmla="*/ 5219700 w 13137242"/>
                    <a:gd name="connsiteY29" fmla="*/ 5609998 h 20446547"/>
                    <a:gd name="connsiteX30" fmla="*/ 6742112 w 13137242"/>
                    <a:gd name="connsiteY30" fmla="*/ 6641647 h 20446547"/>
                    <a:gd name="connsiteX31" fmla="*/ 5462133 w 13137242"/>
                    <a:gd name="connsiteY31" fmla="*/ 8540297 h 20446547"/>
                    <a:gd name="connsiteX32" fmla="*/ 5631315 w 13137242"/>
                    <a:gd name="connsiteY32" fmla="*/ 8653236 h 20446547"/>
                    <a:gd name="connsiteX33" fmla="*/ 7231289 w 13137242"/>
                    <a:gd name="connsiteY33"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045880 w 13137242"/>
                    <a:gd name="connsiteY22" fmla="*/ 13334547 h 20446547"/>
                    <a:gd name="connsiteX23" fmla="*/ 6049509 w 13137242"/>
                    <a:gd name="connsiteY23" fmla="*/ 13336135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045880 w 13137242"/>
                    <a:gd name="connsiteY22" fmla="*/ 13334547 h 20446547"/>
                    <a:gd name="connsiteX23" fmla="*/ 5995534 w 13137242"/>
                    <a:gd name="connsiteY23" fmla="*/ 13232948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571342 w 13137242"/>
                    <a:gd name="connsiteY22" fmla="*/ 13540922 h 20446547"/>
                    <a:gd name="connsiteX23" fmla="*/ 5995534 w 13137242"/>
                    <a:gd name="connsiteY23" fmla="*/ 13232948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649357 w 13137242"/>
                    <a:gd name="connsiteY10" fmla="*/ 14045747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394042 w 13137242"/>
                    <a:gd name="connsiteY21" fmla="*/ 13915118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10271 w 13137242"/>
                    <a:gd name="connsiteY11" fmla="*/ 14263461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479642 w 13137242"/>
                    <a:gd name="connsiteY12" fmla="*/ 147859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46317 w 13137242"/>
                    <a:gd name="connsiteY12" fmla="*/ 14455776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10002157 w 13137242"/>
                    <a:gd name="connsiteY13" fmla="*/ 14568261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6571342 w 13137242"/>
                    <a:gd name="connsiteY22" fmla="*/ 13540922 h 20446547"/>
                    <a:gd name="connsiteX23" fmla="*/ 6049509 w 13137242"/>
                    <a:gd name="connsiteY23" fmla="*/ 13332960 h 20446547"/>
                    <a:gd name="connsiteX24" fmla="*/ 413657 w 13137242"/>
                    <a:gd name="connsiteY24" fmla="*/ 9520011 h 20446547"/>
                    <a:gd name="connsiteX25" fmla="*/ 327932 w 13137242"/>
                    <a:gd name="connsiteY25" fmla="*/ 8853942 h 20446547"/>
                    <a:gd name="connsiteX26" fmla="*/ 5990545 w 13137242"/>
                    <a:gd name="connsiteY26" fmla="*/ 459695 h 20446547"/>
                    <a:gd name="connsiteX27" fmla="*/ 6651170 w 13137242"/>
                    <a:gd name="connsiteY27" fmla="*/ 324530 h 20446547"/>
                    <a:gd name="connsiteX28" fmla="*/ 7726816 w 13137242"/>
                    <a:gd name="connsiteY28" fmla="*/ 1027114 h 20446547"/>
                    <a:gd name="connsiteX29" fmla="*/ 7853816 w 13137242"/>
                    <a:gd name="connsiteY29" fmla="*/ 1700893 h 20446547"/>
                    <a:gd name="connsiteX30" fmla="*/ 5219700 w 13137242"/>
                    <a:gd name="connsiteY30" fmla="*/ 5609998 h 20446547"/>
                    <a:gd name="connsiteX31" fmla="*/ 6742112 w 13137242"/>
                    <a:gd name="connsiteY31" fmla="*/ 6641647 h 20446547"/>
                    <a:gd name="connsiteX32" fmla="*/ 5462133 w 13137242"/>
                    <a:gd name="connsiteY32" fmla="*/ 8540297 h 20446547"/>
                    <a:gd name="connsiteX33" fmla="*/ 5631315 w 13137242"/>
                    <a:gd name="connsiteY33" fmla="*/ 8653236 h 20446547"/>
                    <a:gd name="connsiteX34" fmla="*/ 7231289 w 13137242"/>
                    <a:gd name="connsiteY34"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10416721 w 13137242"/>
                    <a:gd name="connsiteY22" fmla="*/ 14150522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10416267 w 13137242"/>
                    <a:gd name="connsiteY21" fmla="*/ 14151655 h 20446547"/>
                    <a:gd name="connsiteX22" fmla="*/ 10229396 w 13137242"/>
                    <a:gd name="connsiteY22" fmla="*/ 14242597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9954304 w 13137242"/>
                    <a:gd name="connsiteY21" fmla="*/ 15197817 h 20446547"/>
                    <a:gd name="connsiteX22" fmla="*/ 10229396 w 13137242"/>
                    <a:gd name="connsiteY22" fmla="*/ 14242597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9954304 w 13137242"/>
                    <a:gd name="connsiteY21" fmla="*/ 15197817 h 20446547"/>
                    <a:gd name="connsiteX22" fmla="*/ 10415133 w 13137242"/>
                    <a:gd name="connsiteY22" fmla="*/ 14152110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9754279 w 13137242"/>
                    <a:gd name="connsiteY21" fmla="*/ 15439117 h 20446547"/>
                    <a:gd name="connsiteX22" fmla="*/ 10415133 w 13137242"/>
                    <a:gd name="connsiteY22" fmla="*/ 14152110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8957128 w 13137242"/>
                    <a:gd name="connsiteY14" fmla="*/ 16309976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9755867 w 13137242"/>
                    <a:gd name="connsiteY21" fmla="*/ 15439117 h 20446547"/>
                    <a:gd name="connsiteX22" fmla="*/ 10415133 w 13137242"/>
                    <a:gd name="connsiteY22" fmla="*/ 14152110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479642 w 13137242"/>
                    <a:gd name="connsiteY20" fmla="*/ 16222890 h 20446547"/>
                    <a:gd name="connsiteX21" fmla="*/ 9755867 w 13137242"/>
                    <a:gd name="connsiteY21" fmla="*/ 15439117 h 20446547"/>
                    <a:gd name="connsiteX22" fmla="*/ 10415133 w 13137242"/>
                    <a:gd name="connsiteY22" fmla="*/ 14152110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55867 w 13137242"/>
                    <a:gd name="connsiteY21" fmla="*/ 15439117 h 20446547"/>
                    <a:gd name="connsiteX22" fmla="*/ 10415133 w 13137242"/>
                    <a:gd name="connsiteY22" fmla="*/ 14152110 h 20446547"/>
                    <a:gd name="connsiteX23" fmla="*/ 6571342 w 13137242"/>
                    <a:gd name="connsiteY23" fmla="*/ 13540922 h 20446547"/>
                    <a:gd name="connsiteX24" fmla="*/ 6049509 w 13137242"/>
                    <a:gd name="connsiteY24" fmla="*/ 13332960 h 20446547"/>
                    <a:gd name="connsiteX25" fmla="*/ 413657 w 13137242"/>
                    <a:gd name="connsiteY25" fmla="*/ 9520011 h 20446547"/>
                    <a:gd name="connsiteX26" fmla="*/ 327932 w 13137242"/>
                    <a:gd name="connsiteY26" fmla="*/ 8853942 h 20446547"/>
                    <a:gd name="connsiteX27" fmla="*/ 5990545 w 13137242"/>
                    <a:gd name="connsiteY27" fmla="*/ 459695 h 20446547"/>
                    <a:gd name="connsiteX28" fmla="*/ 6651170 w 13137242"/>
                    <a:gd name="connsiteY28" fmla="*/ 324530 h 20446547"/>
                    <a:gd name="connsiteX29" fmla="*/ 7726816 w 13137242"/>
                    <a:gd name="connsiteY29" fmla="*/ 1027114 h 20446547"/>
                    <a:gd name="connsiteX30" fmla="*/ 7853816 w 13137242"/>
                    <a:gd name="connsiteY30" fmla="*/ 1700893 h 20446547"/>
                    <a:gd name="connsiteX31" fmla="*/ 5219700 w 13137242"/>
                    <a:gd name="connsiteY31" fmla="*/ 5609998 h 20446547"/>
                    <a:gd name="connsiteX32" fmla="*/ 6742112 w 13137242"/>
                    <a:gd name="connsiteY32" fmla="*/ 6641647 h 20446547"/>
                    <a:gd name="connsiteX33" fmla="*/ 5462133 w 13137242"/>
                    <a:gd name="connsiteY33" fmla="*/ 8540297 h 20446547"/>
                    <a:gd name="connsiteX34" fmla="*/ 5631315 w 13137242"/>
                    <a:gd name="connsiteY34" fmla="*/ 8653236 h 20446547"/>
                    <a:gd name="connsiteX35" fmla="*/ 7231289 w 13137242"/>
                    <a:gd name="connsiteY35"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55867 w 13137242"/>
                    <a:gd name="connsiteY21" fmla="*/ 15439117 h 20446547"/>
                    <a:gd name="connsiteX22" fmla="*/ 9759496 w 13137242"/>
                    <a:gd name="connsiteY22" fmla="*/ 15444335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55867 w 13137242"/>
                    <a:gd name="connsiteY21" fmla="*/ 15439117 h 20446547"/>
                    <a:gd name="connsiteX22" fmla="*/ 9878558 w 13137242"/>
                    <a:gd name="connsiteY22" fmla="*/ 15384010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79680 w 13137242"/>
                    <a:gd name="connsiteY21" fmla="*/ 15515317 h 20446547"/>
                    <a:gd name="connsiteX22" fmla="*/ 9878558 w 13137242"/>
                    <a:gd name="connsiteY22" fmla="*/ 15384010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79680 w 13137242"/>
                    <a:gd name="connsiteY21" fmla="*/ 15515317 h 20446547"/>
                    <a:gd name="connsiteX22" fmla="*/ 9765845 w 13137242"/>
                    <a:gd name="connsiteY22" fmla="*/ 15439573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79680 w 13137242"/>
                    <a:gd name="connsiteY21" fmla="*/ 15515317 h 20446547"/>
                    <a:gd name="connsiteX22" fmla="*/ 9754732 w 13137242"/>
                    <a:gd name="connsiteY22" fmla="*/ 15439573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3805 w 13137242"/>
                    <a:gd name="connsiteY21" fmla="*/ 15640730 h 20446547"/>
                    <a:gd name="connsiteX22" fmla="*/ 9754732 w 13137242"/>
                    <a:gd name="connsiteY22" fmla="*/ 15439573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9754732 w 13137242"/>
                    <a:gd name="connsiteY22" fmla="*/ 15439573 h 20446547"/>
                    <a:gd name="connsiteX23" fmla="*/ 10415133 w 13137242"/>
                    <a:gd name="connsiteY23" fmla="*/ 14152110 h 20446547"/>
                    <a:gd name="connsiteX24" fmla="*/ 6571342 w 13137242"/>
                    <a:gd name="connsiteY24" fmla="*/ 13540922 h 20446547"/>
                    <a:gd name="connsiteX25" fmla="*/ 6049509 w 13137242"/>
                    <a:gd name="connsiteY25" fmla="*/ 13332960 h 20446547"/>
                    <a:gd name="connsiteX26" fmla="*/ 413657 w 13137242"/>
                    <a:gd name="connsiteY26" fmla="*/ 9520011 h 20446547"/>
                    <a:gd name="connsiteX27" fmla="*/ 327932 w 13137242"/>
                    <a:gd name="connsiteY27" fmla="*/ 8853942 h 20446547"/>
                    <a:gd name="connsiteX28" fmla="*/ 5990545 w 13137242"/>
                    <a:gd name="connsiteY28" fmla="*/ 459695 h 20446547"/>
                    <a:gd name="connsiteX29" fmla="*/ 6651170 w 13137242"/>
                    <a:gd name="connsiteY29" fmla="*/ 324530 h 20446547"/>
                    <a:gd name="connsiteX30" fmla="*/ 7726816 w 13137242"/>
                    <a:gd name="connsiteY30" fmla="*/ 1027114 h 20446547"/>
                    <a:gd name="connsiteX31" fmla="*/ 7853816 w 13137242"/>
                    <a:gd name="connsiteY31" fmla="*/ 1700893 h 20446547"/>
                    <a:gd name="connsiteX32" fmla="*/ 5219700 w 13137242"/>
                    <a:gd name="connsiteY32" fmla="*/ 5609998 h 20446547"/>
                    <a:gd name="connsiteX33" fmla="*/ 6742112 w 13137242"/>
                    <a:gd name="connsiteY33" fmla="*/ 6641647 h 20446547"/>
                    <a:gd name="connsiteX34" fmla="*/ 5462133 w 13137242"/>
                    <a:gd name="connsiteY34" fmla="*/ 8540297 h 20446547"/>
                    <a:gd name="connsiteX35" fmla="*/ 5631315 w 13137242"/>
                    <a:gd name="connsiteY35" fmla="*/ 8653236 h 20446547"/>
                    <a:gd name="connsiteX36" fmla="*/ 7231289 w 13137242"/>
                    <a:gd name="connsiteY36"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9773784 w 13137242"/>
                    <a:gd name="connsiteY22" fmla="*/ 15645947 h 20446547"/>
                    <a:gd name="connsiteX23" fmla="*/ 9754732 w 13137242"/>
                    <a:gd name="connsiteY23" fmla="*/ 15439573 h 20446547"/>
                    <a:gd name="connsiteX24" fmla="*/ 10415133 w 13137242"/>
                    <a:gd name="connsiteY24" fmla="*/ 14152110 h 20446547"/>
                    <a:gd name="connsiteX25" fmla="*/ 6571342 w 13137242"/>
                    <a:gd name="connsiteY25" fmla="*/ 13540922 h 20446547"/>
                    <a:gd name="connsiteX26" fmla="*/ 6049509 w 13137242"/>
                    <a:gd name="connsiteY26" fmla="*/ 13332960 h 20446547"/>
                    <a:gd name="connsiteX27" fmla="*/ 413657 w 13137242"/>
                    <a:gd name="connsiteY27" fmla="*/ 9520011 h 20446547"/>
                    <a:gd name="connsiteX28" fmla="*/ 327932 w 13137242"/>
                    <a:gd name="connsiteY28" fmla="*/ 8853942 h 20446547"/>
                    <a:gd name="connsiteX29" fmla="*/ 5990545 w 13137242"/>
                    <a:gd name="connsiteY29" fmla="*/ 459695 h 20446547"/>
                    <a:gd name="connsiteX30" fmla="*/ 6651170 w 13137242"/>
                    <a:gd name="connsiteY30" fmla="*/ 324530 h 20446547"/>
                    <a:gd name="connsiteX31" fmla="*/ 7726816 w 13137242"/>
                    <a:gd name="connsiteY31" fmla="*/ 1027114 h 20446547"/>
                    <a:gd name="connsiteX32" fmla="*/ 7853816 w 13137242"/>
                    <a:gd name="connsiteY32" fmla="*/ 1700893 h 20446547"/>
                    <a:gd name="connsiteX33" fmla="*/ 5219700 w 13137242"/>
                    <a:gd name="connsiteY33" fmla="*/ 5609998 h 20446547"/>
                    <a:gd name="connsiteX34" fmla="*/ 6742112 w 13137242"/>
                    <a:gd name="connsiteY34" fmla="*/ 6641647 h 20446547"/>
                    <a:gd name="connsiteX35" fmla="*/ 5462133 w 13137242"/>
                    <a:gd name="connsiteY35" fmla="*/ 8540297 h 20446547"/>
                    <a:gd name="connsiteX36" fmla="*/ 5631315 w 13137242"/>
                    <a:gd name="connsiteY36" fmla="*/ 8653236 h 20446547"/>
                    <a:gd name="connsiteX37" fmla="*/ 7231289 w 13137242"/>
                    <a:gd name="connsiteY37"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0281784 w 13137242"/>
                    <a:gd name="connsiteY22" fmla="*/ 15791997 h 20446547"/>
                    <a:gd name="connsiteX23" fmla="*/ 9754732 w 13137242"/>
                    <a:gd name="connsiteY23" fmla="*/ 15439573 h 20446547"/>
                    <a:gd name="connsiteX24" fmla="*/ 10415133 w 13137242"/>
                    <a:gd name="connsiteY24" fmla="*/ 14152110 h 20446547"/>
                    <a:gd name="connsiteX25" fmla="*/ 6571342 w 13137242"/>
                    <a:gd name="connsiteY25" fmla="*/ 13540922 h 20446547"/>
                    <a:gd name="connsiteX26" fmla="*/ 6049509 w 13137242"/>
                    <a:gd name="connsiteY26" fmla="*/ 13332960 h 20446547"/>
                    <a:gd name="connsiteX27" fmla="*/ 413657 w 13137242"/>
                    <a:gd name="connsiteY27" fmla="*/ 9520011 h 20446547"/>
                    <a:gd name="connsiteX28" fmla="*/ 327932 w 13137242"/>
                    <a:gd name="connsiteY28" fmla="*/ 8853942 h 20446547"/>
                    <a:gd name="connsiteX29" fmla="*/ 5990545 w 13137242"/>
                    <a:gd name="connsiteY29" fmla="*/ 459695 h 20446547"/>
                    <a:gd name="connsiteX30" fmla="*/ 6651170 w 13137242"/>
                    <a:gd name="connsiteY30" fmla="*/ 324530 h 20446547"/>
                    <a:gd name="connsiteX31" fmla="*/ 7726816 w 13137242"/>
                    <a:gd name="connsiteY31" fmla="*/ 1027114 h 20446547"/>
                    <a:gd name="connsiteX32" fmla="*/ 7853816 w 13137242"/>
                    <a:gd name="connsiteY32" fmla="*/ 1700893 h 20446547"/>
                    <a:gd name="connsiteX33" fmla="*/ 5219700 w 13137242"/>
                    <a:gd name="connsiteY33" fmla="*/ 5609998 h 20446547"/>
                    <a:gd name="connsiteX34" fmla="*/ 6742112 w 13137242"/>
                    <a:gd name="connsiteY34" fmla="*/ 6641647 h 20446547"/>
                    <a:gd name="connsiteX35" fmla="*/ 5462133 w 13137242"/>
                    <a:gd name="connsiteY35" fmla="*/ 8540297 h 20446547"/>
                    <a:gd name="connsiteX36" fmla="*/ 5631315 w 13137242"/>
                    <a:gd name="connsiteY36" fmla="*/ 8653236 h 20446547"/>
                    <a:gd name="connsiteX37" fmla="*/ 7231289 w 13137242"/>
                    <a:gd name="connsiteY37"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34910 h 20446547"/>
                    <a:gd name="connsiteX23" fmla="*/ 9754732 w 13137242"/>
                    <a:gd name="connsiteY23" fmla="*/ 15439573 h 20446547"/>
                    <a:gd name="connsiteX24" fmla="*/ 10415133 w 13137242"/>
                    <a:gd name="connsiteY24" fmla="*/ 14152110 h 20446547"/>
                    <a:gd name="connsiteX25" fmla="*/ 6571342 w 13137242"/>
                    <a:gd name="connsiteY25" fmla="*/ 13540922 h 20446547"/>
                    <a:gd name="connsiteX26" fmla="*/ 6049509 w 13137242"/>
                    <a:gd name="connsiteY26" fmla="*/ 13332960 h 20446547"/>
                    <a:gd name="connsiteX27" fmla="*/ 413657 w 13137242"/>
                    <a:gd name="connsiteY27" fmla="*/ 9520011 h 20446547"/>
                    <a:gd name="connsiteX28" fmla="*/ 327932 w 13137242"/>
                    <a:gd name="connsiteY28" fmla="*/ 8853942 h 20446547"/>
                    <a:gd name="connsiteX29" fmla="*/ 5990545 w 13137242"/>
                    <a:gd name="connsiteY29" fmla="*/ 459695 h 20446547"/>
                    <a:gd name="connsiteX30" fmla="*/ 6651170 w 13137242"/>
                    <a:gd name="connsiteY30" fmla="*/ 324530 h 20446547"/>
                    <a:gd name="connsiteX31" fmla="*/ 7726816 w 13137242"/>
                    <a:gd name="connsiteY31" fmla="*/ 1027114 h 20446547"/>
                    <a:gd name="connsiteX32" fmla="*/ 7853816 w 13137242"/>
                    <a:gd name="connsiteY32" fmla="*/ 1700893 h 20446547"/>
                    <a:gd name="connsiteX33" fmla="*/ 5219700 w 13137242"/>
                    <a:gd name="connsiteY33" fmla="*/ 5609998 h 20446547"/>
                    <a:gd name="connsiteX34" fmla="*/ 6742112 w 13137242"/>
                    <a:gd name="connsiteY34" fmla="*/ 6641647 h 20446547"/>
                    <a:gd name="connsiteX35" fmla="*/ 5462133 w 13137242"/>
                    <a:gd name="connsiteY35" fmla="*/ 8540297 h 20446547"/>
                    <a:gd name="connsiteX36" fmla="*/ 5631315 w 13137242"/>
                    <a:gd name="connsiteY36" fmla="*/ 8653236 h 20446547"/>
                    <a:gd name="connsiteX37" fmla="*/ 7231289 w 13137242"/>
                    <a:gd name="connsiteY37"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34910 h 20446547"/>
                    <a:gd name="connsiteX23" fmla="*/ 11753396 w 13137242"/>
                    <a:gd name="connsiteY23" fmla="*/ 16238085 h 20446547"/>
                    <a:gd name="connsiteX24" fmla="*/ 9754732 w 13137242"/>
                    <a:gd name="connsiteY24" fmla="*/ 15439573 h 20446547"/>
                    <a:gd name="connsiteX25" fmla="*/ 10415133 w 13137242"/>
                    <a:gd name="connsiteY25" fmla="*/ 14152110 h 20446547"/>
                    <a:gd name="connsiteX26" fmla="*/ 6571342 w 13137242"/>
                    <a:gd name="connsiteY26" fmla="*/ 13540922 h 20446547"/>
                    <a:gd name="connsiteX27" fmla="*/ 6049509 w 13137242"/>
                    <a:gd name="connsiteY27" fmla="*/ 13332960 h 20446547"/>
                    <a:gd name="connsiteX28" fmla="*/ 413657 w 13137242"/>
                    <a:gd name="connsiteY28" fmla="*/ 9520011 h 20446547"/>
                    <a:gd name="connsiteX29" fmla="*/ 327932 w 13137242"/>
                    <a:gd name="connsiteY29" fmla="*/ 8853942 h 20446547"/>
                    <a:gd name="connsiteX30" fmla="*/ 5990545 w 13137242"/>
                    <a:gd name="connsiteY30" fmla="*/ 459695 h 20446547"/>
                    <a:gd name="connsiteX31" fmla="*/ 6651170 w 13137242"/>
                    <a:gd name="connsiteY31" fmla="*/ 324530 h 20446547"/>
                    <a:gd name="connsiteX32" fmla="*/ 7726816 w 13137242"/>
                    <a:gd name="connsiteY32" fmla="*/ 1027114 h 20446547"/>
                    <a:gd name="connsiteX33" fmla="*/ 7853816 w 13137242"/>
                    <a:gd name="connsiteY33" fmla="*/ 1700893 h 20446547"/>
                    <a:gd name="connsiteX34" fmla="*/ 5219700 w 13137242"/>
                    <a:gd name="connsiteY34" fmla="*/ 5609998 h 20446547"/>
                    <a:gd name="connsiteX35" fmla="*/ 6742112 w 13137242"/>
                    <a:gd name="connsiteY35" fmla="*/ 6641647 h 20446547"/>
                    <a:gd name="connsiteX36" fmla="*/ 5462133 w 13137242"/>
                    <a:gd name="connsiteY36" fmla="*/ 8540297 h 20446547"/>
                    <a:gd name="connsiteX37" fmla="*/ 5631315 w 13137242"/>
                    <a:gd name="connsiteY37" fmla="*/ 8653236 h 20446547"/>
                    <a:gd name="connsiteX38" fmla="*/ 7231289 w 13137242"/>
                    <a:gd name="connsiteY38"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34910 h 20446547"/>
                    <a:gd name="connsiteX23" fmla="*/ 11831184 w 13137242"/>
                    <a:gd name="connsiteY23" fmla="*/ 16098385 h 20446547"/>
                    <a:gd name="connsiteX24" fmla="*/ 9754732 w 13137242"/>
                    <a:gd name="connsiteY24" fmla="*/ 15439573 h 20446547"/>
                    <a:gd name="connsiteX25" fmla="*/ 10415133 w 13137242"/>
                    <a:gd name="connsiteY25" fmla="*/ 14152110 h 20446547"/>
                    <a:gd name="connsiteX26" fmla="*/ 6571342 w 13137242"/>
                    <a:gd name="connsiteY26" fmla="*/ 13540922 h 20446547"/>
                    <a:gd name="connsiteX27" fmla="*/ 6049509 w 13137242"/>
                    <a:gd name="connsiteY27" fmla="*/ 13332960 h 20446547"/>
                    <a:gd name="connsiteX28" fmla="*/ 413657 w 13137242"/>
                    <a:gd name="connsiteY28" fmla="*/ 9520011 h 20446547"/>
                    <a:gd name="connsiteX29" fmla="*/ 327932 w 13137242"/>
                    <a:gd name="connsiteY29" fmla="*/ 8853942 h 20446547"/>
                    <a:gd name="connsiteX30" fmla="*/ 5990545 w 13137242"/>
                    <a:gd name="connsiteY30" fmla="*/ 459695 h 20446547"/>
                    <a:gd name="connsiteX31" fmla="*/ 6651170 w 13137242"/>
                    <a:gd name="connsiteY31" fmla="*/ 324530 h 20446547"/>
                    <a:gd name="connsiteX32" fmla="*/ 7726816 w 13137242"/>
                    <a:gd name="connsiteY32" fmla="*/ 1027114 h 20446547"/>
                    <a:gd name="connsiteX33" fmla="*/ 7853816 w 13137242"/>
                    <a:gd name="connsiteY33" fmla="*/ 1700893 h 20446547"/>
                    <a:gd name="connsiteX34" fmla="*/ 5219700 w 13137242"/>
                    <a:gd name="connsiteY34" fmla="*/ 5609998 h 20446547"/>
                    <a:gd name="connsiteX35" fmla="*/ 6742112 w 13137242"/>
                    <a:gd name="connsiteY35" fmla="*/ 6641647 h 20446547"/>
                    <a:gd name="connsiteX36" fmla="*/ 5462133 w 13137242"/>
                    <a:gd name="connsiteY36" fmla="*/ 8540297 h 20446547"/>
                    <a:gd name="connsiteX37" fmla="*/ 5631315 w 13137242"/>
                    <a:gd name="connsiteY37" fmla="*/ 8653236 h 20446547"/>
                    <a:gd name="connsiteX38" fmla="*/ 7231289 w 13137242"/>
                    <a:gd name="connsiteY38"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34910 h 20446547"/>
                    <a:gd name="connsiteX23" fmla="*/ 11743871 w 13137242"/>
                    <a:gd name="connsiteY23" fmla="*/ 16241260 h 20446547"/>
                    <a:gd name="connsiteX24" fmla="*/ 11831184 w 13137242"/>
                    <a:gd name="connsiteY24" fmla="*/ 16098385 h 20446547"/>
                    <a:gd name="connsiteX25" fmla="*/ 9754732 w 13137242"/>
                    <a:gd name="connsiteY25" fmla="*/ 15439573 h 20446547"/>
                    <a:gd name="connsiteX26" fmla="*/ 10415133 w 13137242"/>
                    <a:gd name="connsiteY26" fmla="*/ 14152110 h 20446547"/>
                    <a:gd name="connsiteX27" fmla="*/ 6571342 w 13137242"/>
                    <a:gd name="connsiteY27" fmla="*/ 13540922 h 20446547"/>
                    <a:gd name="connsiteX28" fmla="*/ 6049509 w 13137242"/>
                    <a:gd name="connsiteY28" fmla="*/ 13332960 h 20446547"/>
                    <a:gd name="connsiteX29" fmla="*/ 413657 w 13137242"/>
                    <a:gd name="connsiteY29" fmla="*/ 9520011 h 20446547"/>
                    <a:gd name="connsiteX30" fmla="*/ 327932 w 13137242"/>
                    <a:gd name="connsiteY30" fmla="*/ 8853942 h 20446547"/>
                    <a:gd name="connsiteX31" fmla="*/ 5990545 w 13137242"/>
                    <a:gd name="connsiteY31" fmla="*/ 459695 h 20446547"/>
                    <a:gd name="connsiteX32" fmla="*/ 6651170 w 13137242"/>
                    <a:gd name="connsiteY32" fmla="*/ 324530 h 20446547"/>
                    <a:gd name="connsiteX33" fmla="*/ 7726816 w 13137242"/>
                    <a:gd name="connsiteY33" fmla="*/ 1027114 h 20446547"/>
                    <a:gd name="connsiteX34" fmla="*/ 7853816 w 13137242"/>
                    <a:gd name="connsiteY34" fmla="*/ 1700893 h 20446547"/>
                    <a:gd name="connsiteX35" fmla="*/ 5219700 w 13137242"/>
                    <a:gd name="connsiteY35" fmla="*/ 5609998 h 20446547"/>
                    <a:gd name="connsiteX36" fmla="*/ 6742112 w 13137242"/>
                    <a:gd name="connsiteY36" fmla="*/ 6641647 h 20446547"/>
                    <a:gd name="connsiteX37" fmla="*/ 5462133 w 13137242"/>
                    <a:gd name="connsiteY37" fmla="*/ 8540297 h 20446547"/>
                    <a:gd name="connsiteX38" fmla="*/ 5631315 w 13137242"/>
                    <a:gd name="connsiteY38" fmla="*/ 8653236 h 20446547"/>
                    <a:gd name="connsiteX39" fmla="*/ 7231289 w 13137242"/>
                    <a:gd name="connsiteY39"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34910 h 20446547"/>
                    <a:gd name="connsiteX23" fmla="*/ 11947071 w 13137242"/>
                    <a:gd name="connsiteY23" fmla="*/ 16390485 h 20446547"/>
                    <a:gd name="connsiteX24" fmla="*/ 11831184 w 13137242"/>
                    <a:gd name="connsiteY24" fmla="*/ 16098385 h 20446547"/>
                    <a:gd name="connsiteX25" fmla="*/ 9754732 w 13137242"/>
                    <a:gd name="connsiteY25" fmla="*/ 15439573 h 20446547"/>
                    <a:gd name="connsiteX26" fmla="*/ 10415133 w 13137242"/>
                    <a:gd name="connsiteY26" fmla="*/ 14152110 h 20446547"/>
                    <a:gd name="connsiteX27" fmla="*/ 6571342 w 13137242"/>
                    <a:gd name="connsiteY27" fmla="*/ 13540922 h 20446547"/>
                    <a:gd name="connsiteX28" fmla="*/ 6049509 w 13137242"/>
                    <a:gd name="connsiteY28" fmla="*/ 13332960 h 20446547"/>
                    <a:gd name="connsiteX29" fmla="*/ 413657 w 13137242"/>
                    <a:gd name="connsiteY29" fmla="*/ 9520011 h 20446547"/>
                    <a:gd name="connsiteX30" fmla="*/ 327932 w 13137242"/>
                    <a:gd name="connsiteY30" fmla="*/ 8853942 h 20446547"/>
                    <a:gd name="connsiteX31" fmla="*/ 5990545 w 13137242"/>
                    <a:gd name="connsiteY31" fmla="*/ 459695 h 20446547"/>
                    <a:gd name="connsiteX32" fmla="*/ 6651170 w 13137242"/>
                    <a:gd name="connsiteY32" fmla="*/ 324530 h 20446547"/>
                    <a:gd name="connsiteX33" fmla="*/ 7726816 w 13137242"/>
                    <a:gd name="connsiteY33" fmla="*/ 1027114 h 20446547"/>
                    <a:gd name="connsiteX34" fmla="*/ 7853816 w 13137242"/>
                    <a:gd name="connsiteY34" fmla="*/ 1700893 h 20446547"/>
                    <a:gd name="connsiteX35" fmla="*/ 5219700 w 13137242"/>
                    <a:gd name="connsiteY35" fmla="*/ 5609998 h 20446547"/>
                    <a:gd name="connsiteX36" fmla="*/ 6742112 w 13137242"/>
                    <a:gd name="connsiteY36" fmla="*/ 6641647 h 20446547"/>
                    <a:gd name="connsiteX37" fmla="*/ 5462133 w 13137242"/>
                    <a:gd name="connsiteY37" fmla="*/ 8540297 h 20446547"/>
                    <a:gd name="connsiteX38" fmla="*/ 5631315 w 13137242"/>
                    <a:gd name="connsiteY38" fmla="*/ 8653236 h 20446547"/>
                    <a:gd name="connsiteX39" fmla="*/ 7231289 w 13137242"/>
                    <a:gd name="connsiteY39"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831184 w 13137242"/>
                    <a:gd name="connsiteY24" fmla="*/ 16098385 h 20446547"/>
                    <a:gd name="connsiteX25" fmla="*/ 9754732 w 13137242"/>
                    <a:gd name="connsiteY25" fmla="*/ 15439573 h 20446547"/>
                    <a:gd name="connsiteX26" fmla="*/ 10415133 w 13137242"/>
                    <a:gd name="connsiteY26" fmla="*/ 14152110 h 20446547"/>
                    <a:gd name="connsiteX27" fmla="*/ 6571342 w 13137242"/>
                    <a:gd name="connsiteY27" fmla="*/ 13540922 h 20446547"/>
                    <a:gd name="connsiteX28" fmla="*/ 6049509 w 13137242"/>
                    <a:gd name="connsiteY28" fmla="*/ 13332960 h 20446547"/>
                    <a:gd name="connsiteX29" fmla="*/ 413657 w 13137242"/>
                    <a:gd name="connsiteY29" fmla="*/ 9520011 h 20446547"/>
                    <a:gd name="connsiteX30" fmla="*/ 327932 w 13137242"/>
                    <a:gd name="connsiteY30" fmla="*/ 8853942 h 20446547"/>
                    <a:gd name="connsiteX31" fmla="*/ 5990545 w 13137242"/>
                    <a:gd name="connsiteY31" fmla="*/ 459695 h 20446547"/>
                    <a:gd name="connsiteX32" fmla="*/ 6651170 w 13137242"/>
                    <a:gd name="connsiteY32" fmla="*/ 324530 h 20446547"/>
                    <a:gd name="connsiteX33" fmla="*/ 7726816 w 13137242"/>
                    <a:gd name="connsiteY33" fmla="*/ 1027114 h 20446547"/>
                    <a:gd name="connsiteX34" fmla="*/ 7853816 w 13137242"/>
                    <a:gd name="connsiteY34" fmla="*/ 1700893 h 20446547"/>
                    <a:gd name="connsiteX35" fmla="*/ 5219700 w 13137242"/>
                    <a:gd name="connsiteY35" fmla="*/ 5609998 h 20446547"/>
                    <a:gd name="connsiteX36" fmla="*/ 6742112 w 13137242"/>
                    <a:gd name="connsiteY36" fmla="*/ 6641647 h 20446547"/>
                    <a:gd name="connsiteX37" fmla="*/ 5462133 w 13137242"/>
                    <a:gd name="connsiteY37" fmla="*/ 8540297 h 20446547"/>
                    <a:gd name="connsiteX38" fmla="*/ 5631315 w 13137242"/>
                    <a:gd name="connsiteY38" fmla="*/ 8653236 h 20446547"/>
                    <a:gd name="connsiteX39" fmla="*/ 7231289 w 13137242"/>
                    <a:gd name="connsiteY39"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5171 w 13137242"/>
                    <a:gd name="connsiteY24" fmla="*/ 16180935 h 20446547"/>
                    <a:gd name="connsiteX25" fmla="*/ 9754732 w 13137242"/>
                    <a:gd name="connsiteY25" fmla="*/ 15439573 h 20446547"/>
                    <a:gd name="connsiteX26" fmla="*/ 10415133 w 13137242"/>
                    <a:gd name="connsiteY26" fmla="*/ 14152110 h 20446547"/>
                    <a:gd name="connsiteX27" fmla="*/ 6571342 w 13137242"/>
                    <a:gd name="connsiteY27" fmla="*/ 13540922 h 20446547"/>
                    <a:gd name="connsiteX28" fmla="*/ 6049509 w 13137242"/>
                    <a:gd name="connsiteY28" fmla="*/ 13332960 h 20446547"/>
                    <a:gd name="connsiteX29" fmla="*/ 413657 w 13137242"/>
                    <a:gd name="connsiteY29" fmla="*/ 9520011 h 20446547"/>
                    <a:gd name="connsiteX30" fmla="*/ 327932 w 13137242"/>
                    <a:gd name="connsiteY30" fmla="*/ 8853942 h 20446547"/>
                    <a:gd name="connsiteX31" fmla="*/ 5990545 w 13137242"/>
                    <a:gd name="connsiteY31" fmla="*/ 459695 h 20446547"/>
                    <a:gd name="connsiteX32" fmla="*/ 6651170 w 13137242"/>
                    <a:gd name="connsiteY32" fmla="*/ 324530 h 20446547"/>
                    <a:gd name="connsiteX33" fmla="*/ 7726816 w 13137242"/>
                    <a:gd name="connsiteY33" fmla="*/ 1027114 h 20446547"/>
                    <a:gd name="connsiteX34" fmla="*/ 7853816 w 13137242"/>
                    <a:gd name="connsiteY34" fmla="*/ 1700893 h 20446547"/>
                    <a:gd name="connsiteX35" fmla="*/ 5219700 w 13137242"/>
                    <a:gd name="connsiteY35" fmla="*/ 5609998 h 20446547"/>
                    <a:gd name="connsiteX36" fmla="*/ 6742112 w 13137242"/>
                    <a:gd name="connsiteY36" fmla="*/ 6641647 h 20446547"/>
                    <a:gd name="connsiteX37" fmla="*/ 5462133 w 13137242"/>
                    <a:gd name="connsiteY37" fmla="*/ 8540297 h 20446547"/>
                    <a:gd name="connsiteX38" fmla="*/ 5631315 w 13137242"/>
                    <a:gd name="connsiteY38" fmla="*/ 8653236 h 20446547"/>
                    <a:gd name="connsiteX39" fmla="*/ 7231289 w 13137242"/>
                    <a:gd name="connsiteY39"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54732 w 13137242"/>
                    <a:gd name="connsiteY25" fmla="*/ 15439573 h 20446547"/>
                    <a:gd name="connsiteX26" fmla="*/ 10415133 w 13137242"/>
                    <a:gd name="connsiteY26" fmla="*/ 14152110 h 20446547"/>
                    <a:gd name="connsiteX27" fmla="*/ 6571342 w 13137242"/>
                    <a:gd name="connsiteY27" fmla="*/ 13540922 h 20446547"/>
                    <a:gd name="connsiteX28" fmla="*/ 6049509 w 13137242"/>
                    <a:gd name="connsiteY28" fmla="*/ 13332960 h 20446547"/>
                    <a:gd name="connsiteX29" fmla="*/ 413657 w 13137242"/>
                    <a:gd name="connsiteY29" fmla="*/ 9520011 h 20446547"/>
                    <a:gd name="connsiteX30" fmla="*/ 327932 w 13137242"/>
                    <a:gd name="connsiteY30" fmla="*/ 8853942 h 20446547"/>
                    <a:gd name="connsiteX31" fmla="*/ 5990545 w 13137242"/>
                    <a:gd name="connsiteY31" fmla="*/ 459695 h 20446547"/>
                    <a:gd name="connsiteX32" fmla="*/ 6651170 w 13137242"/>
                    <a:gd name="connsiteY32" fmla="*/ 324530 h 20446547"/>
                    <a:gd name="connsiteX33" fmla="*/ 7726816 w 13137242"/>
                    <a:gd name="connsiteY33" fmla="*/ 1027114 h 20446547"/>
                    <a:gd name="connsiteX34" fmla="*/ 7853816 w 13137242"/>
                    <a:gd name="connsiteY34" fmla="*/ 1700893 h 20446547"/>
                    <a:gd name="connsiteX35" fmla="*/ 5219700 w 13137242"/>
                    <a:gd name="connsiteY35" fmla="*/ 5609998 h 20446547"/>
                    <a:gd name="connsiteX36" fmla="*/ 6742112 w 13137242"/>
                    <a:gd name="connsiteY36" fmla="*/ 6641647 h 20446547"/>
                    <a:gd name="connsiteX37" fmla="*/ 5462133 w 13137242"/>
                    <a:gd name="connsiteY37" fmla="*/ 8540297 h 20446547"/>
                    <a:gd name="connsiteX38" fmla="*/ 5631315 w 13137242"/>
                    <a:gd name="connsiteY38" fmla="*/ 8653236 h 20446547"/>
                    <a:gd name="connsiteX39" fmla="*/ 7231289 w 13137242"/>
                    <a:gd name="connsiteY39"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54732 w 13137242"/>
                    <a:gd name="connsiteY25" fmla="*/ 15439573 h 20446547"/>
                    <a:gd name="connsiteX26" fmla="*/ 9757909 w 13137242"/>
                    <a:gd name="connsiteY26" fmla="*/ 15439572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54732 w 13137242"/>
                    <a:gd name="connsiteY25" fmla="*/ 15439573 h 20446547"/>
                    <a:gd name="connsiteX26" fmla="*/ 9934122 w 13137242"/>
                    <a:gd name="connsiteY26" fmla="*/ 15382422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934122 w 13137242"/>
                    <a:gd name="connsiteY26" fmla="*/ 15382422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39572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347528 w 13137242"/>
                    <a:gd name="connsiteY19" fmla="*/ 18225861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233228 w 13137242"/>
                    <a:gd name="connsiteY19" fmla="*/ 18135372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391071 w 13137242"/>
                    <a:gd name="connsiteY18" fmla="*/ 18661290 h 20446547"/>
                    <a:gd name="connsiteX19" fmla="*/ 8239578 w 13137242"/>
                    <a:gd name="connsiteY19" fmla="*/ 18135372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389585 w 13137242"/>
                    <a:gd name="connsiteY15" fmla="*/ 18704833 h 20446547"/>
                    <a:gd name="connsiteX16" fmla="*/ 13137242 w 13137242"/>
                    <a:gd name="connsiteY16" fmla="*/ 20446547 h 20446547"/>
                    <a:gd name="connsiteX17" fmla="*/ 12875985 w 13137242"/>
                    <a:gd name="connsiteY17" fmla="*/ 19924033 h 20446547"/>
                    <a:gd name="connsiteX18" fmla="*/ 8298996 w 13137242"/>
                    <a:gd name="connsiteY18" fmla="*/ 18491428 h 20446547"/>
                    <a:gd name="connsiteX19" fmla="*/ 8239578 w 13137242"/>
                    <a:gd name="connsiteY19" fmla="*/ 18135372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529285 w 13137242"/>
                    <a:gd name="connsiteY15" fmla="*/ 18606407 h 20446547"/>
                    <a:gd name="connsiteX16" fmla="*/ 13137242 w 13137242"/>
                    <a:gd name="connsiteY16" fmla="*/ 20446547 h 20446547"/>
                    <a:gd name="connsiteX17" fmla="*/ 12875985 w 13137242"/>
                    <a:gd name="connsiteY17" fmla="*/ 19924033 h 20446547"/>
                    <a:gd name="connsiteX18" fmla="*/ 8298996 w 13137242"/>
                    <a:gd name="connsiteY18" fmla="*/ 18491428 h 20446547"/>
                    <a:gd name="connsiteX19" fmla="*/ 8239578 w 13137242"/>
                    <a:gd name="connsiteY19" fmla="*/ 18135372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530872 w 13137242"/>
                    <a:gd name="connsiteY15" fmla="*/ 18604821 h 20446547"/>
                    <a:gd name="connsiteX16" fmla="*/ 13137242 w 13137242"/>
                    <a:gd name="connsiteY16" fmla="*/ 20446547 h 20446547"/>
                    <a:gd name="connsiteX17" fmla="*/ 12875985 w 13137242"/>
                    <a:gd name="connsiteY17" fmla="*/ 19924033 h 20446547"/>
                    <a:gd name="connsiteX18" fmla="*/ 8298996 w 13137242"/>
                    <a:gd name="connsiteY18" fmla="*/ 18491428 h 20446547"/>
                    <a:gd name="connsiteX19" fmla="*/ 8239578 w 13137242"/>
                    <a:gd name="connsiteY19" fmla="*/ 18135372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137242"/>
                    <a:gd name="connsiteY0" fmla="*/ 6271306 h 20446547"/>
                    <a:gd name="connsiteX1" fmla="*/ 7514997 w 13137242"/>
                    <a:gd name="connsiteY1" fmla="*/ 6466342 h 20446547"/>
                    <a:gd name="connsiteX2" fmla="*/ 7635875 w 13137242"/>
                    <a:gd name="connsiteY2" fmla="*/ 6289676 h 20446547"/>
                    <a:gd name="connsiteX3" fmla="*/ 5810023 w 13137242"/>
                    <a:gd name="connsiteY3" fmla="*/ 5086804 h 20446547"/>
                    <a:gd name="connsiteX4" fmla="*/ 8159750 w 13137242"/>
                    <a:gd name="connsiteY4" fmla="*/ 1616755 h 20446547"/>
                    <a:gd name="connsiteX5" fmla="*/ 8051346 w 13137242"/>
                    <a:gd name="connsiteY5" fmla="*/ 1029380 h 20446547"/>
                    <a:gd name="connsiteX6" fmla="*/ 6515100 w 13137242"/>
                    <a:gd name="connsiteY6" fmla="*/ 0 h 20446547"/>
                    <a:gd name="connsiteX7" fmla="*/ 5980339 w 13137242"/>
                    <a:gd name="connsiteY7" fmla="*/ 99105 h 20446547"/>
                    <a:gd name="connsiteX8" fmla="*/ 0 w 13137242"/>
                    <a:gd name="connsiteY8" fmla="*/ 8955768 h 20446547"/>
                    <a:gd name="connsiteX9" fmla="*/ 87992 w 13137242"/>
                    <a:gd name="connsiteY9" fmla="*/ 9540196 h 20446547"/>
                    <a:gd name="connsiteX10" fmla="*/ 6208032 w 13137242"/>
                    <a:gd name="connsiteY10" fmla="*/ 13685385 h 20446547"/>
                    <a:gd name="connsiteX11" fmla="*/ 9699171 w 13137242"/>
                    <a:gd name="connsiteY11" fmla="*/ 14233298 h 20446547"/>
                    <a:gd name="connsiteX12" fmla="*/ 9536792 w 13137242"/>
                    <a:gd name="connsiteY12" fmla="*/ 14452601 h 20446547"/>
                    <a:gd name="connsiteX13" fmla="*/ 9964057 w 13137242"/>
                    <a:gd name="connsiteY13" fmla="*/ 14533336 h 20446547"/>
                    <a:gd name="connsiteX14" fmla="*/ 9022216 w 13137242"/>
                    <a:gd name="connsiteY14" fmla="*/ 16368713 h 20446547"/>
                    <a:gd name="connsiteX15" fmla="*/ 7530872 w 13137242"/>
                    <a:gd name="connsiteY15" fmla="*/ 18604821 h 20446547"/>
                    <a:gd name="connsiteX16" fmla="*/ 13137242 w 13137242"/>
                    <a:gd name="connsiteY16" fmla="*/ 20446547 h 20446547"/>
                    <a:gd name="connsiteX17" fmla="*/ 13052198 w 13137242"/>
                    <a:gd name="connsiteY17" fmla="*/ 19943082 h 20446547"/>
                    <a:gd name="connsiteX18" fmla="*/ 8298996 w 13137242"/>
                    <a:gd name="connsiteY18" fmla="*/ 18491428 h 20446547"/>
                    <a:gd name="connsiteX19" fmla="*/ 8239578 w 13137242"/>
                    <a:gd name="connsiteY19" fmla="*/ 18135372 h 20446547"/>
                    <a:gd name="connsiteX20" fmla="*/ 9258979 w 13137242"/>
                    <a:gd name="connsiteY20" fmla="*/ 16622940 h 20446547"/>
                    <a:gd name="connsiteX21" fmla="*/ 9768568 w 13137242"/>
                    <a:gd name="connsiteY21" fmla="*/ 15645492 h 20446547"/>
                    <a:gd name="connsiteX22" fmla="*/ 11747046 w 13137242"/>
                    <a:gd name="connsiteY22" fmla="*/ 16241260 h 20446547"/>
                    <a:gd name="connsiteX23" fmla="*/ 11947071 w 13137242"/>
                    <a:gd name="connsiteY23" fmla="*/ 16390485 h 20446547"/>
                    <a:gd name="connsiteX24" fmla="*/ 11980408 w 13137242"/>
                    <a:gd name="connsiteY24" fmla="*/ 16179348 h 20446547"/>
                    <a:gd name="connsiteX25" fmla="*/ 9778545 w 13137242"/>
                    <a:gd name="connsiteY25" fmla="*/ 15504660 h 20446547"/>
                    <a:gd name="connsiteX26" fmla="*/ 9753147 w 13137242"/>
                    <a:gd name="connsiteY26" fmla="*/ 15447509 h 20446547"/>
                    <a:gd name="connsiteX27" fmla="*/ 10415133 w 13137242"/>
                    <a:gd name="connsiteY27" fmla="*/ 14152110 h 20446547"/>
                    <a:gd name="connsiteX28" fmla="*/ 6571342 w 13137242"/>
                    <a:gd name="connsiteY28" fmla="*/ 13540922 h 20446547"/>
                    <a:gd name="connsiteX29" fmla="*/ 6049509 w 13137242"/>
                    <a:gd name="connsiteY29" fmla="*/ 13332960 h 20446547"/>
                    <a:gd name="connsiteX30" fmla="*/ 413657 w 13137242"/>
                    <a:gd name="connsiteY30" fmla="*/ 9520011 h 20446547"/>
                    <a:gd name="connsiteX31" fmla="*/ 327932 w 13137242"/>
                    <a:gd name="connsiteY31" fmla="*/ 8853942 h 20446547"/>
                    <a:gd name="connsiteX32" fmla="*/ 5990545 w 13137242"/>
                    <a:gd name="connsiteY32" fmla="*/ 459695 h 20446547"/>
                    <a:gd name="connsiteX33" fmla="*/ 6651170 w 13137242"/>
                    <a:gd name="connsiteY33" fmla="*/ 324530 h 20446547"/>
                    <a:gd name="connsiteX34" fmla="*/ 7726816 w 13137242"/>
                    <a:gd name="connsiteY34" fmla="*/ 1027114 h 20446547"/>
                    <a:gd name="connsiteX35" fmla="*/ 7853816 w 13137242"/>
                    <a:gd name="connsiteY35" fmla="*/ 1700893 h 20446547"/>
                    <a:gd name="connsiteX36" fmla="*/ 5219700 w 13137242"/>
                    <a:gd name="connsiteY36" fmla="*/ 5609998 h 20446547"/>
                    <a:gd name="connsiteX37" fmla="*/ 6742112 w 13137242"/>
                    <a:gd name="connsiteY37" fmla="*/ 6641647 h 20446547"/>
                    <a:gd name="connsiteX38" fmla="*/ 5462133 w 13137242"/>
                    <a:gd name="connsiteY38" fmla="*/ 8540297 h 20446547"/>
                    <a:gd name="connsiteX39" fmla="*/ 5631315 w 13137242"/>
                    <a:gd name="connsiteY39" fmla="*/ 8653236 h 20446547"/>
                    <a:gd name="connsiteX40" fmla="*/ 7231289 w 13137242"/>
                    <a:gd name="connsiteY40" fmla="*/ 6271306 h 20446547"/>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3147 w 13203917"/>
                    <a:gd name="connsiteY26" fmla="*/ 15447509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1559 w 13203917"/>
                    <a:gd name="connsiteY26" fmla="*/ 15450684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1559 w 13203917"/>
                    <a:gd name="connsiteY26" fmla="*/ 15450684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1559 w 13203917"/>
                    <a:gd name="connsiteY26" fmla="*/ 15450684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1559 w 13203917"/>
                    <a:gd name="connsiteY26" fmla="*/ 15450684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1559 w 13203917"/>
                    <a:gd name="connsiteY26" fmla="*/ 15450684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31289 w 13203917"/>
                    <a:gd name="connsiteY0" fmla="*/ 6271306 h 20329073"/>
                    <a:gd name="connsiteX1" fmla="*/ 7514997 w 13203917"/>
                    <a:gd name="connsiteY1" fmla="*/ 6466342 h 20329073"/>
                    <a:gd name="connsiteX2" fmla="*/ 7635875 w 13203917"/>
                    <a:gd name="connsiteY2" fmla="*/ 6289676 h 20329073"/>
                    <a:gd name="connsiteX3" fmla="*/ 5810023 w 13203917"/>
                    <a:gd name="connsiteY3" fmla="*/ 5086804 h 20329073"/>
                    <a:gd name="connsiteX4" fmla="*/ 8159750 w 13203917"/>
                    <a:gd name="connsiteY4" fmla="*/ 1616755 h 20329073"/>
                    <a:gd name="connsiteX5" fmla="*/ 8051346 w 13203917"/>
                    <a:gd name="connsiteY5" fmla="*/ 1029380 h 20329073"/>
                    <a:gd name="connsiteX6" fmla="*/ 6515100 w 13203917"/>
                    <a:gd name="connsiteY6" fmla="*/ 0 h 20329073"/>
                    <a:gd name="connsiteX7" fmla="*/ 5980339 w 13203917"/>
                    <a:gd name="connsiteY7" fmla="*/ 99105 h 20329073"/>
                    <a:gd name="connsiteX8" fmla="*/ 0 w 13203917"/>
                    <a:gd name="connsiteY8" fmla="*/ 8955768 h 20329073"/>
                    <a:gd name="connsiteX9" fmla="*/ 87992 w 13203917"/>
                    <a:gd name="connsiteY9" fmla="*/ 9540196 h 20329073"/>
                    <a:gd name="connsiteX10" fmla="*/ 6208032 w 13203917"/>
                    <a:gd name="connsiteY10" fmla="*/ 13685385 h 20329073"/>
                    <a:gd name="connsiteX11" fmla="*/ 9699171 w 13203917"/>
                    <a:gd name="connsiteY11" fmla="*/ 14233298 h 20329073"/>
                    <a:gd name="connsiteX12" fmla="*/ 9536792 w 13203917"/>
                    <a:gd name="connsiteY12" fmla="*/ 14452601 h 20329073"/>
                    <a:gd name="connsiteX13" fmla="*/ 9964057 w 13203917"/>
                    <a:gd name="connsiteY13" fmla="*/ 14533336 h 20329073"/>
                    <a:gd name="connsiteX14" fmla="*/ 9022216 w 13203917"/>
                    <a:gd name="connsiteY14" fmla="*/ 16368713 h 20329073"/>
                    <a:gd name="connsiteX15" fmla="*/ 7530872 w 13203917"/>
                    <a:gd name="connsiteY15" fmla="*/ 18604821 h 20329073"/>
                    <a:gd name="connsiteX16" fmla="*/ 13203917 w 13203917"/>
                    <a:gd name="connsiteY16" fmla="*/ 20329073 h 20329073"/>
                    <a:gd name="connsiteX17" fmla="*/ 13052198 w 13203917"/>
                    <a:gd name="connsiteY17" fmla="*/ 19943082 h 20329073"/>
                    <a:gd name="connsiteX18" fmla="*/ 8298996 w 13203917"/>
                    <a:gd name="connsiteY18" fmla="*/ 18491428 h 20329073"/>
                    <a:gd name="connsiteX19" fmla="*/ 8239578 w 13203917"/>
                    <a:gd name="connsiteY19" fmla="*/ 18135372 h 20329073"/>
                    <a:gd name="connsiteX20" fmla="*/ 9258979 w 13203917"/>
                    <a:gd name="connsiteY20" fmla="*/ 16622940 h 20329073"/>
                    <a:gd name="connsiteX21" fmla="*/ 9768568 w 13203917"/>
                    <a:gd name="connsiteY21" fmla="*/ 15645492 h 20329073"/>
                    <a:gd name="connsiteX22" fmla="*/ 11747046 w 13203917"/>
                    <a:gd name="connsiteY22" fmla="*/ 16241260 h 20329073"/>
                    <a:gd name="connsiteX23" fmla="*/ 11947071 w 13203917"/>
                    <a:gd name="connsiteY23" fmla="*/ 16390485 h 20329073"/>
                    <a:gd name="connsiteX24" fmla="*/ 11980408 w 13203917"/>
                    <a:gd name="connsiteY24" fmla="*/ 16179348 h 20329073"/>
                    <a:gd name="connsiteX25" fmla="*/ 9778545 w 13203917"/>
                    <a:gd name="connsiteY25" fmla="*/ 15504660 h 20329073"/>
                    <a:gd name="connsiteX26" fmla="*/ 9751559 w 13203917"/>
                    <a:gd name="connsiteY26" fmla="*/ 15450684 h 20329073"/>
                    <a:gd name="connsiteX27" fmla="*/ 10415133 w 13203917"/>
                    <a:gd name="connsiteY27" fmla="*/ 14152110 h 20329073"/>
                    <a:gd name="connsiteX28" fmla="*/ 6571342 w 13203917"/>
                    <a:gd name="connsiteY28" fmla="*/ 13540922 h 20329073"/>
                    <a:gd name="connsiteX29" fmla="*/ 6049509 w 13203917"/>
                    <a:gd name="connsiteY29" fmla="*/ 13332960 h 20329073"/>
                    <a:gd name="connsiteX30" fmla="*/ 413657 w 13203917"/>
                    <a:gd name="connsiteY30" fmla="*/ 9520011 h 20329073"/>
                    <a:gd name="connsiteX31" fmla="*/ 327932 w 13203917"/>
                    <a:gd name="connsiteY31" fmla="*/ 8853942 h 20329073"/>
                    <a:gd name="connsiteX32" fmla="*/ 5990545 w 13203917"/>
                    <a:gd name="connsiteY32" fmla="*/ 459695 h 20329073"/>
                    <a:gd name="connsiteX33" fmla="*/ 6651170 w 13203917"/>
                    <a:gd name="connsiteY33" fmla="*/ 324530 h 20329073"/>
                    <a:gd name="connsiteX34" fmla="*/ 7726816 w 13203917"/>
                    <a:gd name="connsiteY34" fmla="*/ 1027114 h 20329073"/>
                    <a:gd name="connsiteX35" fmla="*/ 7853816 w 13203917"/>
                    <a:gd name="connsiteY35" fmla="*/ 1700893 h 20329073"/>
                    <a:gd name="connsiteX36" fmla="*/ 5219700 w 13203917"/>
                    <a:gd name="connsiteY36" fmla="*/ 5609998 h 20329073"/>
                    <a:gd name="connsiteX37" fmla="*/ 6742112 w 13203917"/>
                    <a:gd name="connsiteY37" fmla="*/ 6641647 h 20329073"/>
                    <a:gd name="connsiteX38" fmla="*/ 5462133 w 13203917"/>
                    <a:gd name="connsiteY38" fmla="*/ 8540297 h 20329073"/>
                    <a:gd name="connsiteX39" fmla="*/ 5631315 w 13203917"/>
                    <a:gd name="connsiteY39" fmla="*/ 8653236 h 20329073"/>
                    <a:gd name="connsiteX40" fmla="*/ 7231289 w 13203917"/>
                    <a:gd name="connsiteY40" fmla="*/ 6271306 h 20329073"/>
                    <a:gd name="connsiteX0" fmla="*/ 7256986 w 13229614"/>
                    <a:gd name="connsiteY0" fmla="*/ 6271306 h 20329073"/>
                    <a:gd name="connsiteX1" fmla="*/ 7540694 w 13229614"/>
                    <a:gd name="connsiteY1" fmla="*/ 6466342 h 20329073"/>
                    <a:gd name="connsiteX2" fmla="*/ 7661572 w 13229614"/>
                    <a:gd name="connsiteY2" fmla="*/ 6289676 h 20329073"/>
                    <a:gd name="connsiteX3" fmla="*/ 5835720 w 13229614"/>
                    <a:gd name="connsiteY3" fmla="*/ 5086804 h 20329073"/>
                    <a:gd name="connsiteX4" fmla="*/ 8185447 w 13229614"/>
                    <a:gd name="connsiteY4" fmla="*/ 1616755 h 20329073"/>
                    <a:gd name="connsiteX5" fmla="*/ 8077043 w 13229614"/>
                    <a:gd name="connsiteY5" fmla="*/ 1029380 h 20329073"/>
                    <a:gd name="connsiteX6" fmla="*/ 6540797 w 13229614"/>
                    <a:gd name="connsiteY6" fmla="*/ 0 h 20329073"/>
                    <a:gd name="connsiteX7" fmla="*/ 6006036 w 13229614"/>
                    <a:gd name="connsiteY7" fmla="*/ 99105 h 20329073"/>
                    <a:gd name="connsiteX8" fmla="*/ 25697 w 13229614"/>
                    <a:gd name="connsiteY8" fmla="*/ 8955768 h 20329073"/>
                    <a:gd name="connsiteX9" fmla="*/ 113689 w 13229614"/>
                    <a:gd name="connsiteY9" fmla="*/ 9540196 h 20329073"/>
                    <a:gd name="connsiteX10" fmla="*/ 6233729 w 13229614"/>
                    <a:gd name="connsiteY10" fmla="*/ 13685385 h 20329073"/>
                    <a:gd name="connsiteX11" fmla="*/ 9724868 w 13229614"/>
                    <a:gd name="connsiteY11" fmla="*/ 14233298 h 20329073"/>
                    <a:gd name="connsiteX12" fmla="*/ 9562489 w 13229614"/>
                    <a:gd name="connsiteY12" fmla="*/ 14452601 h 20329073"/>
                    <a:gd name="connsiteX13" fmla="*/ 9989754 w 13229614"/>
                    <a:gd name="connsiteY13" fmla="*/ 14533336 h 20329073"/>
                    <a:gd name="connsiteX14" fmla="*/ 9047913 w 13229614"/>
                    <a:gd name="connsiteY14" fmla="*/ 16368713 h 20329073"/>
                    <a:gd name="connsiteX15" fmla="*/ 7556569 w 13229614"/>
                    <a:gd name="connsiteY15" fmla="*/ 18604821 h 20329073"/>
                    <a:gd name="connsiteX16" fmla="*/ 13229614 w 13229614"/>
                    <a:gd name="connsiteY16" fmla="*/ 20329073 h 20329073"/>
                    <a:gd name="connsiteX17" fmla="*/ 13077895 w 13229614"/>
                    <a:gd name="connsiteY17" fmla="*/ 19943082 h 20329073"/>
                    <a:gd name="connsiteX18" fmla="*/ 8324693 w 13229614"/>
                    <a:gd name="connsiteY18" fmla="*/ 18491428 h 20329073"/>
                    <a:gd name="connsiteX19" fmla="*/ 8265275 w 13229614"/>
                    <a:gd name="connsiteY19" fmla="*/ 18135372 h 20329073"/>
                    <a:gd name="connsiteX20" fmla="*/ 9284676 w 13229614"/>
                    <a:gd name="connsiteY20" fmla="*/ 16622940 h 20329073"/>
                    <a:gd name="connsiteX21" fmla="*/ 9794265 w 13229614"/>
                    <a:gd name="connsiteY21" fmla="*/ 15645492 h 20329073"/>
                    <a:gd name="connsiteX22" fmla="*/ 11772743 w 13229614"/>
                    <a:gd name="connsiteY22" fmla="*/ 16241260 h 20329073"/>
                    <a:gd name="connsiteX23" fmla="*/ 11972768 w 13229614"/>
                    <a:gd name="connsiteY23" fmla="*/ 16390485 h 20329073"/>
                    <a:gd name="connsiteX24" fmla="*/ 12006105 w 13229614"/>
                    <a:gd name="connsiteY24" fmla="*/ 16179348 h 20329073"/>
                    <a:gd name="connsiteX25" fmla="*/ 9804242 w 13229614"/>
                    <a:gd name="connsiteY25" fmla="*/ 15504660 h 20329073"/>
                    <a:gd name="connsiteX26" fmla="*/ 9777256 w 13229614"/>
                    <a:gd name="connsiteY26" fmla="*/ 15450684 h 20329073"/>
                    <a:gd name="connsiteX27" fmla="*/ 10440830 w 13229614"/>
                    <a:gd name="connsiteY27" fmla="*/ 14152110 h 20329073"/>
                    <a:gd name="connsiteX28" fmla="*/ 6597039 w 13229614"/>
                    <a:gd name="connsiteY28" fmla="*/ 13540922 h 20329073"/>
                    <a:gd name="connsiteX29" fmla="*/ 6075206 w 13229614"/>
                    <a:gd name="connsiteY29" fmla="*/ 13332960 h 20329073"/>
                    <a:gd name="connsiteX30" fmla="*/ 439354 w 13229614"/>
                    <a:gd name="connsiteY30" fmla="*/ 9520011 h 20329073"/>
                    <a:gd name="connsiteX31" fmla="*/ 353629 w 13229614"/>
                    <a:gd name="connsiteY31" fmla="*/ 8853942 h 20329073"/>
                    <a:gd name="connsiteX32" fmla="*/ 6016242 w 13229614"/>
                    <a:gd name="connsiteY32" fmla="*/ 459695 h 20329073"/>
                    <a:gd name="connsiteX33" fmla="*/ 6676867 w 13229614"/>
                    <a:gd name="connsiteY33" fmla="*/ 324530 h 20329073"/>
                    <a:gd name="connsiteX34" fmla="*/ 7752513 w 13229614"/>
                    <a:gd name="connsiteY34" fmla="*/ 1027114 h 20329073"/>
                    <a:gd name="connsiteX35" fmla="*/ 7879513 w 13229614"/>
                    <a:gd name="connsiteY35" fmla="*/ 1700893 h 20329073"/>
                    <a:gd name="connsiteX36" fmla="*/ 5245397 w 13229614"/>
                    <a:gd name="connsiteY36" fmla="*/ 5609998 h 20329073"/>
                    <a:gd name="connsiteX37" fmla="*/ 6767809 w 13229614"/>
                    <a:gd name="connsiteY37" fmla="*/ 6641647 h 20329073"/>
                    <a:gd name="connsiteX38" fmla="*/ 5487830 w 13229614"/>
                    <a:gd name="connsiteY38" fmla="*/ 8540297 h 20329073"/>
                    <a:gd name="connsiteX39" fmla="*/ 5657012 w 13229614"/>
                    <a:gd name="connsiteY39" fmla="*/ 8653236 h 20329073"/>
                    <a:gd name="connsiteX40" fmla="*/ 7256986 w 13229614"/>
                    <a:gd name="connsiteY40" fmla="*/ 6271306 h 20329073"/>
                    <a:gd name="connsiteX0" fmla="*/ 7304028 w 13276656"/>
                    <a:gd name="connsiteY0" fmla="*/ 6271306 h 20329073"/>
                    <a:gd name="connsiteX1" fmla="*/ 7587736 w 13276656"/>
                    <a:gd name="connsiteY1" fmla="*/ 6466342 h 20329073"/>
                    <a:gd name="connsiteX2" fmla="*/ 7708614 w 13276656"/>
                    <a:gd name="connsiteY2" fmla="*/ 6289676 h 20329073"/>
                    <a:gd name="connsiteX3" fmla="*/ 5882762 w 13276656"/>
                    <a:gd name="connsiteY3" fmla="*/ 5086804 h 20329073"/>
                    <a:gd name="connsiteX4" fmla="*/ 8232489 w 13276656"/>
                    <a:gd name="connsiteY4" fmla="*/ 1616755 h 20329073"/>
                    <a:gd name="connsiteX5" fmla="*/ 8124085 w 13276656"/>
                    <a:gd name="connsiteY5" fmla="*/ 1029380 h 20329073"/>
                    <a:gd name="connsiteX6" fmla="*/ 6587839 w 13276656"/>
                    <a:gd name="connsiteY6" fmla="*/ 0 h 20329073"/>
                    <a:gd name="connsiteX7" fmla="*/ 6053078 w 13276656"/>
                    <a:gd name="connsiteY7" fmla="*/ 99105 h 20329073"/>
                    <a:gd name="connsiteX8" fmla="*/ 72739 w 13276656"/>
                    <a:gd name="connsiteY8" fmla="*/ 8955768 h 20329073"/>
                    <a:gd name="connsiteX9" fmla="*/ 160731 w 13276656"/>
                    <a:gd name="connsiteY9" fmla="*/ 9540196 h 20329073"/>
                    <a:gd name="connsiteX10" fmla="*/ 6280771 w 13276656"/>
                    <a:gd name="connsiteY10" fmla="*/ 13685385 h 20329073"/>
                    <a:gd name="connsiteX11" fmla="*/ 9771910 w 13276656"/>
                    <a:gd name="connsiteY11" fmla="*/ 14233298 h 20329073"/>
                    <a:gd name="connsiteX12" fmla="*/ 9609531 w 13276656"/>
                    <a:gd name="connsiteY12" fmla="*/ 14452601 h 20329073"/>
                    <a:gd name="connsiteX13" fmla="*/ 10036796 w 13276656"/>
                    <a:gd name="connsiteY13" fmla="*/ 14533336 h 20329073"/>
                    <a:gd name="connsiteX14" fmla="*/ 9094955 w 13276656"/>
                    <a:gd name="connsiteY14" fmla="*/ 16368713 h 20329073"/>
                    <a:gd name="connsiteX15" fmla="*/ 7603611 w 13276656"/>
                    <a:gd name="connsiteY15" fmla="*/ 18604821 h 20329073"/>
                    <a:gd name="connsiteX16" fmla="*/ 13276656 w 13276656"/>
                    <a:gd name="connsiteY16" fmla="*/ 20329073 h 20329073"/>
                    <a:gd name="connsiteX17" fmla="*/ 13124937 w 13276656"/>
                    <a:gd name="connsiteY17" fmla="*/ 19943082 h 20329073"/>
                    <a:gd name="connsiteX18" fmla="*/ 8371735 w 13276656"/>
                    <a:gd name="connsiteY18" fmla="*/ 18491428 h 20329073"/>
                    <a:gd name="connsiteX19" fmla="*/ 8312317 w 13276656"/>
                    <a:gd name="connsiteY19" fmla="*/ 18135372 h 20329073"/>
                    <a:gd name="connsiteX20" fmla="*/ 9331718 w 13276656"/>
                    <a:gd name="connsiteY20" fmla="*/ 16622940 h 20329073"/>
                    <a:gd name="connsiteX21" fmla="*/ 9841307 w 13276656"/>
                    <a:gd name="connsiteY21" fmla="*/ 15645492 h 20329073"/>
                    <a:gd name="connsiteX22" fmla="*/ 11819785 w 13276656"/>
                    <a:gd name="connsiteY22" fmla="*/ 16241260 h 20329073"/>
                    <a:gd name="connsiteX23" fmla="*/ 12019810 w 13276656"/>
                    <a:gd name="connsiteY23" fmla="*/ 16390485 h 20329073"/>
                    <a:gd name="connsiteX24" fmla="*/ 12053147 w 13276656"/>
                    <a:gd name="connsiteY24" fmla="*/ 16179348 h 20329073"/>
                    <a:gd name="connsiteX25" fmla="*/ 9851284 w 13276656"/>
                    <a:gd name="connsiteY25" fmla="*/ 15504660 h 20329073"/>
                    <a:gd name="connsiteX26" fmla="*/ 9824298 w 13276656"/>
                    <a:gd name="connsiteY26" fmla="*/ 15450684 h 20329073"/>
                    <a:gd name="connsiteX27" fmla="*/ 10487872 w 13276656"/>
                    <a:gd name="connsiteY27" fmla="*/ 14152110 h 20329073"/>
                    <a:gd name="connsiteX28" fmla="*/ 6644081 w 13276656"/>
                    <a:gd name="connsiteY28" fmla="*/ 13540922 h 20329073"/>
                    <a:gd name="connsiteX29" fmla="*/ 6122248 w 13276656"/>
                    <a:gd name="connsiteY29" fmla="*/ 13332960 h 20329073"/>
                    <a:gd name="connsiteX30" fmla="*/ 486396 w 13276656"/>
                    <a:gd name="connsiteY30" fmla="*/ 9520011 h 20329073"/>
                    <a:gd name="connsiteX31" fmla="*/ 400671 w 13276656"/>
                    <a:gd name="connsiteY31" fmla="*/ 8853942 h 20329073"/>
                    <a:gd name="connsiteX32" fmla="*/ 6063284 w 13276656"/>
                    <a:gd name="connsiteY32" fmla="*/ 459695 h 20329073"/>
                    <a:gd name="connsiteX33" fmla="*/ 6723909 w 13276656"/>
                    <a:gd name="connsiteY33" fmla="*/ 324530 h 20329073"/>
                    <a:gd name="connsiteX34" fmla="*/ 7799555 w 13276656"/>
                    <a:gd name="connsiteY34" fmla="*/ 1027114 h 20329073"/>
                    <a:gd name="connsiteX35" fmla="*/ 7926555 w 13276656"/>
                    <a:gd name="connsiteY35" fmla="*/ 1700893 h 20329073"/>
                    <a:gd name="connsiteX36" fmla="*/ 5292439 w 13276656"/>
                    <a:gd name="connsiteY36" fmla="*/ 5609998 h 20329073"/>
                    <a:gd name="connsiteX37" fmla="*/ 6814851 w 13276656"/>
                    <a:gd name="connsiteY37" fmla="*/ 6641647 h 20329073"/>
                    <a:gd name="connsiteX38" fmla="*/ 5534872 w 13276656"/>
                    <a:gd name="connsiteY38" fmla="*/ 8540297 h 20329073"/>
                    <a:gd name="connsiteX39" fmla="*/ 5704054 w 13276656"/>
                    <a:gd name="connsiteY39" fmla="*/ 8653236 h 20329073"/>
                    <a:gd name="connsiteX40" fmla="*/ 7304028 w 13276656"/>
                    <a:gd name="connsiteY40" fmla="*/ 6271306 h 20329073"/>
                    <a:gd name="connsiteX0" fmla="*/ 7304028 w 13276656"/>
                    <a:gd name="connsiteY0" fmla="*/ 6271306 h 20329073"/>
                    <a:gd name="connsiteX1" fmla="*/ 7587736 w 13276656"/>
                    <a:gd name="connsiteY1" fmla="*/ 6466342 h 20329073"/>
                    <a:gd name="connsiteX2" fmla="*/ 7708614 w 13276656"/>
                    <a:gd name="connsiteY2" fmla="*/ 6289676 h 20329073"/>
                    <a:gd name="connsiteX3" fmla="*/ 5882762 w 13276656"/>
                    <a:gd name="connsiteY3" fmla="*/ 5086804 h 20329073"/>
                    <a:gd name="connsiteX4" fmla="*/ 8232489 w 13276656"/>
                    <a:gd name="connsiteY4" fmla="*/ 1616755 h 20329073"/>
                    <a:gd name="connsiteX5" fmla="*/ 8124085 w 13276656"/>
                    <a:gd name="connsiteY5" fmla="*/ 1029380 h 20329073"/>
                    <a:gd name="connsiteX6" fmla="*/ 6587839 w 13276656"/>
                    <a:gd name="connsiteY6" fmla="*/ 0 h 20329073"/>
                    <a:gd name="connsiteX7" fmla="*/ 6053078 w 13276656"/>
                    <a:gd name="connsiteY7" fmla="*/ 99105 h 20329073"/>
                    <a:gd name="connsiteX8" fmla="*/ 72739 w 13276656"/>
                    <a:gd name="connsiteY8" fmla="*/ 8955768 h 20329073"/>
                    <a:gd name="connsiteX9" fmla="*/ 160731 w 13276656"/>
                    <a:gd name="connsiteY9" fmla="*/ 9540196 h 20329073"/>
                    <a:gd name="connsiteX10" fmla="*/ 6280771 w 13276656"/>
                    <a:gd name="connsiteY10" fmla="*/ 13685385 h 20329073"/>
                    <a:gd name="connsiteX11" fmla="*/ 9771910 w 13276656"/>
                    <a:gd name="connsiteY11" fmla="*/ 14233298 h 20329073"/>
                    <a:gd name="connsiteX12" fmla="*/ 9609531 w 13276656"/>
                    <a:gd name="connsiteY12" fmla="*/ 14452601 h 20329073"/>
                    <a:gd name="connsiteX13" fmla="*/ 10036796 w 13276656"/>
                    <a:gd name="connsiteY13" fmla="*/ 14533336 h 20329073"/>
                    <a:gd name="connsiteX14" fmla="*/ 9094955 w 13276656"/>
                    <a:gd name="connsiteY14" fmla="*/ 16368713 h 20329073"/>
                    <a:gd name="connsiteX15" fmla="*/ 7603611 w 13276656"/>
                    <a:gd name="connsiteY15" fmla="*/ 18604821 h 20329073"/>
                    <a:gd name="connsiteX16" fmla="*/ 13276656 w 13276656"/>
                    <a:gd name="connsiteY16" fmla="*/ 20329073 h 20329073"/>
                    <a:gd name="connsiteX17" fmla="*/ 13124937 w 13276656"/>
                    <a:gd name="connsiteY17" fmla="*/ 19943082 h 20329073"/>
                    <a:gd name="connsiteX18" fmla="*/ 8371735 w 13276656"/>
                    <a:gd name="connsiteY18" fmla="*/ 18491428 h 20329073"/>
                    <a:gd name="connsiteX19" fmla="*/ 8312317 w 13276656"/>
                    <a:gd name="connsiteY19" fmla="*/ 18135372 h 20329073"/>
                    <a:gd name="connsiteX20" fmla="*/ 9331718 w 13276656"/>
                    <a:gd name="connsiteY20" fmla="*/ 16622940 h 20329073"/>
                    <a:gd name="connsiteX21" fmla="*/ 9841307 w 13276656"/>
                    <a:gd name="connsiteY21" fmla="*/ 15645492 h 20329073"/>
                    <a:gd name="connsiteX22" fmla="*/ 11819785 w 13276656"/>
                    <a:gd name="connsiteY22" fmla="*/ 16241260 h 20329073"/>
                    <a:gd name="connsiteX23" fmla="*/ 12019810 w 13276656"/>
                    <a:gd name="connsiteY23" fmla="*/ 16390485 h 20329073"/>
                    <a:gd name="connsiteX24" fmla="*/ 12053147 w 13276656"/>
                    <a:gd name="connsiteY24" fmla="*/ 16179348 h 20329073"/>
                    <a:gd name="connsiteX25" fmla="*/ 9851284 w 13276656"/>
                    <a:gd name="connsiteY25" fmla="*/ 15504660 h 20329073"/>
                    <a:gd name="connsiteX26" fmla="*/ 9824298 w 13276656"/>
                    <a:gd name="connsiteY26" fmla="*/ 15450684 h 20329073"/>
                    <a:gd name="connsiteX27" fmla="*/ 10487872 w 13276656"/>
                    <a:gd name="connsiteY27" fmla="*/ 14152110 h 20329073"/>
                    <a:gd name="connsiteX28" fmla="*/ 6644081 w 13276656"/>
                    <a:gd name="connsiteY28" fmla="*/ 13540922 h 20329073"/>
                    <a:gd name="connsiteX29" fmla="*/ 6122248 w 13276656"/>
                    <a:gd name="connsiteY29" fmla="*/ 13332960 h 20329073"/>
                    <a:gd name="connsiteX30" fmla="*/ 486396 w 13276656"/>
                    <a:gd name="connsiteY30" fmla="*/ 9520011 h 20329073"/>
                    <a:gd name="connsiteX31" fmla="*/ 400671 w 13276656"/>
                    <a:gd name="connsiteY31" fmla="*/ 8853942 h 20329073"/>
                    <a:gd name="connsiteX32" fmla="*/ 6063284 w 13276656"/>
                    <a:gd name="connsiteY32" fmla="*/ 459695 h 20329073"/>
                    <a:gd name="connsiteX33" fmla="*/ 6723909 w 13276656"/>
                    <a:gd name="connsiteY33" fmla="*/ 324530 h 20329073"/>
                    <a:gd name="connsiteX34" fmla="*/ 7799555 w 13276656"/>
                    <a:gd name="connsiteY34" fmla="*/ 1027114 h 20329073"/>
                    <a:gd name="connsiteX35" fmla="*/ 7926555 w 13276656"/>
                    <a:gd name="connsiteY35" fmla="*/ 1700893 h 20329073"/>
                    <a:gd name="connsiteX36" fmla="*/ 5292439 w 13276656"/>
                    <a:gd name="connsiteY36" fmla="*/ 5609998 h 20329073"/>
                    <a:gd name="connsiteX37" fmla="*/ 6814851 w 13276656"/>
                    <a:gd name="connsiteY37" fmla="*/ 6641647 h 20329073"/>
                    <a:gd name="connsiteX38" fmla="*/ 5534872 w 13276656"/>
                    <a:gd name="connsiteY38" fmla="*/ 8540297 h 20329073"/>
                    <a:gd name="connsiteX39" fmla="*/ 5704054 w 13276656"/>
                    <a:gd name="connsiteY39" fmla="*/ 8653236 h 20329073"/>
                    <a:gd name="connsiteX40" fmla="*/ 7304028 w 13276656"/>
                    <a:gd name="connsiteY40" fmla="*/ 6271306 h 20329073"/>
                    <a:gd name="connsiteX0" fmla="*/ 7304028 w 13276656"/>
                    <a:gd name="connsiteY0" fmla="*/ 6271306 h 20329073"/>
                    <a:gd name="connsiteX1" fmla="*/ 7587736 w 13276656"/>
                    <a:gd name="connsiteY1" fmla="*/ 6466342 h 20329073"/>
                    <a:gd name="connsiteX2" fmla="*/ 7708614 w 13276656"/>
                    <a:gd name="connsiteY2" fmla="*/ 6289676 h 20329073"/>
                    <a:gd name="connsiteX3" fmla="*/ 5882762 w 13276656"/>
                    <a:gd name="connsiteY3" fmla="*/ 5086804 h 20329073"/>
                    <a:gd name="connsiteX4" fmla="*/ 8232489 w 13276656"/>
                    <a:gd name="connsiteY4" fmla="*/ 1616755 h 20329073"/>
                    <a:gd name="connsiteX5" fmla="*/ 8124085 w 13276656"/>
                    <a:gd name="connsiteY5" fmla="*/ 1029380 h 20329073"/>
                    <a:gd name="connsiteX6" fmla="*/ 6587839 w 13276656"/>
                    <a:gd name="connsiteY6" fmla="*/ 0 h 20329073"/>
                    <a:gd name="connsiteX7" fmla="*/ 6053078 w 13276656"/>
                    <a:gd name="connsiteY7" fmla="*/ 99105 h 20329073"/>
                    <a:gd name="connsiteX8" fmla="*/ 72739 w 13276656"/>
                    <a:gd name="connsiteY8" fmla="*/ 8955768 h 20329073"/>
                    <a:gd name="connsiteX9" fmla="*/ 160731 w 13276656"/>
                    <a:gd name="connsiteY9" fmla="*/ 9540196 h 20329073"/>
                    <a:gd name="connsiteX10" fmla="*/ 6280771 w 13276656"/>
                    <a:gd name="connsiteY10" fmla="*/ 13685385 h 20329073"/>
                    <a:gd name="connsiteX11" fmla="*/ 9771910 w 13276656"/>
                    <a:gd name="connsiteY11" fmla="*/ 14233298 h 20329073"/>
                    <a:gd name="connsiteX12" fmla="*/ 9609531 w 13276656"/>
                    <a:gd name="connsiteY12" fmla="*/ 14452601 h 20329073"/>
                    <a:gd name="connsiteX13" fmla="*/ 10036796 w 13276656"/>
                    <a:gd name="connsiteY13" fmla="*/ 14533336 h 20329073"/>
                    <a:gd name="connsiteX14" fmla="*/ 9094955 w 13276656"/>
                    <a:gd name="connsiteY14" fmla="*/ 16368713 h 20329073"/>
                    <a:gd name="connsiteX15" fmla="*/ 7603611 w 13276656"/>
                    <a:gd name="connsiteY15" fmla="*/ 18604821 h 20329073"/>
                    <a:gd name="connsiteX16" fmla="*/ 13276656 w 13276656"/>
                    <a:gd name="connsiteY16" fmla="*/ 20329073 h 20329073"/>
                    <a:gd name="connsiteX17" fmla="*/ 13124937 w 13276656"/>
                    <a:gd name="connsiteY17" fmla="*/ 19943082 h 20329073"/>
                    <a:gd name="connsiteX18" fmla="*/ 8371735 w 13276656"/>
                    <a:gd name="connsiteY18" fmla="*/ 18491428 h 20329073"/>
                    <a:gd name="connsiteX19" fmla="*/ 8312317 w 13276656"/>
                    <a:gd name="connsiteY19" fmla="*/ 18135372 h 20329073"/>
                    <a:gd name="connsiteX20" fmla="*/ 9331718 w 13276656"/>
                    <a:gd name="connsiteY20" fmla="*/ 16622940 h 20329073"/>
                    <a:gd name="connsiteX21" fmla="*/ 9841307 w 13276656"/>
                    <a:gd name="connsiteY21" fmla="*/ 15645492 h 20329073"/>
                    <a:gd name="connsiteX22" fmla="*/ 11819785 w 13276656"/>
                    <a:gd name="connsiteY22" fmla="*/ 16241260 h 20329073"/>
                    <a:gd name="connsiteX23" fmla="*/ 12019810 w 13276656"/>
                    <a:gd name="connsiteY23" fmla="*/ 16390485 h 20329073"/>
                    <a:gd name="connsiteX24" fmla="*/ 12053147 w 13276656"/>
                    <a:gd name="connsiteY24" fmla="*/ 16179348 h 20329073"/>
                    <a:gd name="connsiteX25" fmla="*/ 9851284 w 13276656"/>
                    <a:gd name="connsiteY25" fmla="*/ 15504660 h 20329073"/>
                    <a:gd name="connsiteX26" fmla="*/ 9824298 w 13276656"/>
                    <a:gd name="connsiteY26" fmla="*/ 15450684 h 20329073"/>
                    <a:gd name="connsiteX27" fmla="*/ 10487872 w 13276656"/>
                    <a:gd name="connsiteY27" fmla="*/ 14152110 h 20329073"/>
                    <a:gd name="connsiteX28" fmla="*/ 6644081 w 13276656"/>
                    <a:gd name="connsiteY28" fmla="*/ 13540922 h 20329073"/>
                    <a:gd name="connsiteX29" fmla="*/ 6122248 w 13276656"/>
                    <a:gd name="connsiteY29" fmla="*/ 13332960 h 20329073"/>
                    <a:gd name="connsiteX30" fmla="*/ 486396 w 13276656"/>
                    <a:gd name="connsiteY30" fmla="*/ 9520011 h 20329073"/>
                    <a:gd name="connsiteX31" fmla="*/ 400671 w 13276656"/>
                    <a:gd name="connsiteY31" fmla="*/ 8853942 h 20329073"/>
                    <a:gd name="connsiteX32" fmla="*/ 6063284 w 13276656"/>
                    <a:gd name="connsiteY32" fmla="*/ 459695 h 20329073"/>
                    <a:gd name="connsiteX33" fmla="*/ 6723909 w 13276656"/>
                    <a:gd name="connsiteY33" fmla="*/ 324530 h 20329073"/>
                    <a:gd name="connsiteX34" fmla="*/ 7799555 w 13276656"/>
                    <a:gd name="connsiteY34" fmla="*/ 1027114 h 20329073"/>
                    <a:gd name="connsiteX35" fmla="*/ 7926555 w 13276656"/>
                    <a:gd name="connsiteY35" fmla="*/ 1700893 h 20329073"/>
                    <a:gd name="connsiteX36" fmla="*/ 5292439 w 13276656"/>
                    <a:gd name="connsiteY36" fmla="*/ 5609998 h 20329073"/>
                    <a:gd name="connsiteX37" fmla="*/ 6814851 w 13276656"/>
                    <a:gd name="connsiteY37" fmla="*/ 6641647 h 20329073"/>
                    <a:gd name="connsiteX38" fmla="*/ 5534872 w 13276656"/>
                    <a:gd name="connsiteY38" fmla="*/ 8540297 h 20329073"/>
                    <a:gd name="connsiteX39" fmla="*/ 5704054 w 13276656"/>
                    <a:gd name="connsiteY39" fmla="*/ 8653236 h 20329073"/>
                    <a:gd name="connsiteX40" fmla="*/ 7304028 w 13276656"/>
                    <a:gd name="connsiteY40" fmla="*/ 6271306 h 20329073"/>
                    <a:gd name="connsiteX0" fmla="*/ 7304028 w 13276656"/>
                    <a:gd name="connsiteY0" fmla="*/ 6276021 h 20333788"/>
                    <a:gd name="connsiteX1" fmla="*/ 7587736 w 13276656"/>
                    <a:gd name="connsiteY1" fmla="*/ 6471057 h 20333788"/>
                    <a:gd name="connsiteX2" fmla="*/ 7708614 w 13276656"/>
                    <a:gd name="connsiteY2" fmla="*/ 6294391 h 20333788"/>
                    <a:gd name="connsiteX3" fmla="*/ 5882762 w 13276656"/>
                    <a:gd name="connsiteY3" fmla="*/ 5091519 h 20333788"/>
                    <a:gd name="connsiteX4" fmla="*/ 8232489 w 13276656"/>
                    <a:gd name="connsiteY4" fmla="*/ 1621470 h 20333788"/>
                    <a:gd name="connsiteX5" fmla="*/ 8124085 w 13276656"/>
                    <a:gd name="connsiteY5" fmla="*/ 1034095 h 20333788"/>
                    <a:gd name="connsiteX6" fmla="*/ 6587839 w 13276656"/>
                    <a:gd name="connsiteY6" fmla="*/ 4715 h 20333788"/>
                    <a:gd name="connsiteX7" fmla="*/ 6053078 w 13276656"/>
                    <a:gd name="connsiteY7" fmla="*/ 103820 h 20333788"/>
                    <a:gd name="connsiteX8" fmla="*/ 72739 w 13276656"/>
                    <a:gd name="connsiteY8" fmla="*/ 8960483 h 20333788"/>
                    <a:gd name="connsiteX9" fmla="*/ 160731 w 13276656"/>
                    <a:gd name="connsiteY9" fmla="*/ 9544911 h 20333788"/>
                    <a:gd name="connsiteX10" fmla="*/ 6280771 w 13276656"/>
                    <a:gd name="connsiteY10" fmla="*/ 13690100 h 20333788"/>
                    <a:gd name="connsiteX11" fmla="*/ 9771910 w 13276656"/>
                    <a:gd name="connsiteY11" fmla="*/ 14238013 h 20333788"/>
                    <a:gd name="connsiteX12" fmla="*/ 9609531 w 13276656"/>
                    <a:gd name="connsiteY12" fmla="*/ 14457316 h 20333788"/>
                    <a:gd name="connsiteX13" fmla="*/ 10036796 w 13276656"/>
                    <a:gd name="connsiteY13" fmla="*/ 14538051 h 20333788"/>
                    <a:gd name="connsiteX14" fmla="*/ 9094955 w 13276656"/>
                    <a:gd name="connsiteY14" fmla="*/ 16373428 h 20333788"/>
                    <a:gd name="connsiteX15" fmla="*/ 7603611 w 13276656"/>
                    <a:gd name="connsiteY15" fmla="*/ 18609536 h 20333788"/>
                    <a:gd name="connsiteX16" fmla="*/ 13276656 w 13276656"/>
                    <a:gd name="connsiteY16" fmla="*/ 20333788 h 20333788"/>
                    <a:gd name="connsiteX17" fmla="*/ 13124937 w 13276656"/>
                    <a:gd name="connsiteY17" fmla="*/ 19947797 h 20333788"/>
                    <a:gd name="connsiteX18" fmla="*/ 8371735 w 13276656"/>
                    <a:gd name="connsiteY18" fmla="*/ 18496143 h 20333788"/>
                    <a:gd name="connsiteX19" fmla="*/ 8312317 w 13276656"/>
                    <a:gd name="connsiteY19" fmla="*/ 18140087 h 20333788"/>
                    <a:gd name="connsiteX20" fmla="*/ 9331718 w 13276656"/>
                    <a:gd name="connsiteY20" fmla="*/ 16627655 h 20333788"/>
                    <a:gd name="connsiteX21" fmla="*/ 9841307 w 13276656"/>
                    <a:gd name="connsiteY21" fmla="*/ 15650207 h 20333788"/>
                    <a:gd name="connsiteX22" fmla="*/ 11819785 w 13276656"/>
                    <a:gd name="connsiteY22" fmla="*/ 16245975 h 20333788"/>
                    <a:gd name="connsiteX23" fmla="*/ 12019810 w 13276656"/>
                    <a:gd name="connsiteY23" fmla="*/ 16395200 h 20333788"/>
                    <a:gd name="connsiteX24" fmla="*/ 12053147 w 13276656"/>
                    <a:gd name="connsiteY24" fmla="*/ 16184063 h 20333788"/>
                    <a:gd name="connsiteX25" fmla="*/ 9851284 w 13276656"/>
                    <a:gd name="connsiteY25" fmla="*/ 15509375 h 20333788"/>
                    <a:gd name="connsiteX26" fmla="*/ 9824298 w 13276656"/>
                    <a:gd name="connsiteY26" fmla="*/ 15455399 h 20333788"/>
                    <a:gd name="connsiteX27" fmla="*/ 10487872 w 13276656"/>
                    <a:gd name="connsiteY27" fmla="*/ 14156825 h 20333788"/>
                    <a:gd name="connsiteX28" fmla="*/ 6644081 w 13276656"/>
                    <a:gd name="connsiteY28" fmla="*/ 13545637 h 20333788"/>
                    <a:gd name="connsiteX29" fmla="*/ 6122248 w 13276656"/>
                    <a:gd name="connsiteY29" fmla="*/ 13337675 h 20333788"/>
                    <a:gd name="connsiteX30" fmla="*/ 486396 w 13276656"/>
                    <a:gd name="connsiteY30" fmla="*/ 9524726 h 20333788"/>
                    <a:gd name="connsiteX31" fmla="*/ 400671 w 13276656"/>
                    <a:gd name="connsiteY31" fmla="*/ 8858657 h 20333788"/>
                    <a:gd name="connsiteX32" fmla="*/ 6063284 w 13276656"/>
                    <a:gd name="connsiteY32" fmla="*/ 464410 h 20333788"/>
                    <a:gd name="connsiteX33" fmla="*/ 6723909 w 13276656"/>
                    <a:gd name="connsiteY33" fmla="*/ 329245 h 20333788"/>
                    <a:gd name="connsiteX34" fmla="*/ 7799555 w 13276656"/>
                    <a:gd name="connsiteY34" fmla="*/ 1031829 h 20333788"/>
                    <a:gd name="connsiteX35" fmla="*/ 7926555 w 13276656"/>
                    <a:gd name="connsiteY35" fmla="*/ 1705608 h 20333788"/>
                    <a:gd name="connsiteX36" fmla="*/ 5292439 w 13276656"/>
                    <a:gd name="connsiteY36" fmla="*/ 5614713 h 20333788"/>
                    <a:gd name="connsiteX37" fmla="*/ 6814851 w 13276656"/>
                    <a:gd name="connsiteY37" fmla="*/ 6646362 h 20333788"/>
                    <a:gd name="connsiteX38" fmla="*/ 5534872 w 13276656"/>
                    <a:gd name="connsiteY38" fmla="*/ 8545012 h 20333788"/>
                    <a:gd name="connsiteX39" fmla="*/ 5704054 w 13276656"/>
                    <a:gd name="connsiteY39" fmla="*/ 8657951 h 20333788"/>
                    <a:gd name="connsiteX40" fmla="*/ 7304028 w 13276656"/>
                    <a:gd name="connsiteY40" fmla="*/ 6276021 h 20333788"/>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9555 w 13276656"/>
                    <a:gd name="connsiteY34" fmla="*/ 1075027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9555 w 13276656"/>
                    <a:gd name="connsiteY34" fmla="*/ 1075027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9555 w 13276656"/>
                    <a:gd name="connsiteY34" fmla="*/ 1075027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9555 w 13276656"/>
                    <a:gd name="connsiteY34" fmla="*/ 1075027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9555 w 13276656"/>
                    <a:gd name="connsiteY34" fmla="*/ 1075027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9555 w 13276656"/>
                    <a:gd name="connsiteY34" fmla="*/ 1075027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6380 w 13276656"/>
                    <a:gd name="connsiteY34" fmla="*/ 1079789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6380 w 13276656"/>
                    <a:gd name="connsiteY34" fmla="*/ 1079789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 name="connsiteX0" fmla="*/ 7304028 w 13276656"/>
                    <a:gd name="connsiteY0" fmla="*/ 6319219 h 20376986"/>
                    <a:gd name="connsiteX1" fmla="*/ 7587736 w 13276656"/>
                    <a:gd name="connsiteY1" fmla="*/ 6514255 h 20376986"/>
                    <a:gd name="connsiteX2" fmla="*/ 7708614 w 13276656"/>
                    <a:gd name="connsiteY2" fmla="*/ 6337589 h 20376986"/>
                    <a:gd name="connsiteX3" fmla="*/ 5882762 w 13276656"/>
                    <a:gd name="connsiteY3" fmla="*/ 5134717 h 20376986"/>
                    <a:gd name="connsiteX4" fmla="*/ 8232489 w 13276656"/>
                    <a:gd name="connsiteY4" fmla="*/ 1664668 h 20376986"/>
                    <a:gd name="connsiteX5" fmla="*/ 8124085 w 13276656"/>
                    <a:gd name="connsiteY5" fmla="*/ 1077293 h 20376986"/>
                    <a:gd name="connsiteX6" fmla="*/ 6587839 w 13276656"/>
                    <a:gd name="connsiteY6" fmla="*/ 47913 h 20376986"/>
                    <a:gd name="connsiteX7" fmla="*/ 6053078 w 13276656"/>
                    <a:gd name="connsiteY7" fmla="*/ 147018 h 20376986"/>
                    <a:gd name="connsiteX8" fmla="*/ 72739 w 13276656"/>
                    <a:gd name="connsiteY8" fmla="*/ 9003681 h 20376986"/>
                    <a:gd name="connsiteX9" fmla="*/ 160731 w 13276656"/>
                    <a:gd name="connsiteY9" fmla="*/ 9588109 h 20376986"/>
                    <a:gd name="connsiteX10" fmla="*/ 6280771 w 13276656"/>
                    <a:gd name="connsiteY10" fmla="*/ 13733298 h 20376986"/>
                    <a:gd name="connsiteX11" fmla="*/ 9771910 w 13276656"/>
                    <a:gd name="connsiteY11" fmla="*/ 14281211 h 20376986"/>
                    <a:gd name="connsiteX12" fmla="*/ 9609531 w 13276656"/>
                    <a:gd name="connsiteY12" fmla="*/ 14500514 h 20376986"/>
                    <a:gd name="connsiteX13" fmla="*/ 10036796 w 13276656"/>
                    <a:gd name="connsiteY13" fmla="*/ 14581249 h 20376986"/>
                    <a:gd name="connsiteX14" fmla="*/ 9094955 w 13276656"/>
                    <a:gd name="connsiteY14" fmla="*/ 16416626 h 20376986"/>
                    <a:gd name="connsiteX15" fmla="*/ 7603611 w 13276656"/>
                    <a:gd name="connsiteY15" fmla="*/ 18652734 h 20376986"/>
                    <a:gd name="connsiteX16" fmla="*/ 13276656 w 13276656"/>
                    <a:gd name="connsiteY16" fmla="*/ 20376986 h 20376986"/>
                    <a:gd name="connsiteX17" fmla="*/ 13124937 w 13276656"/>
                    <a:gd name="connsiteY17" fmla="*/ 19990995 h 20376986"/>
                    <a:gd name="connsiteX18" fmla="*/ 8371735 w 13276656"/>
                    <a:gd name="connsiteY18" fmla="*/ 18539341 h 20376986"/>
                    <a:gd name="connsiteX19" fmla="*/ 8312317 w 13276656"/>
                    <a:gd name="connsiteY19" fmla="*/ 18183285 h 20376986"/>
                    <a:gd name="connsiteX20" fmla="*/ 9331718 w 13276656"/>
                    <a:gd name="connsiteY20" fmla="*/ 16670853 h 20376986"/>
                    <a:gd name="connsiteX21" fmla="*/ 9841307 w 13276656"/>
                    <a:gd name="connsiteY21" fmla="*/ 15693405 h 20376986"/>
                    <a:gd name="connsiteX22" fmla="*/ 11819785 w 13276656"/>
                    <a:gd name="connsiteY22" fmla="*/ 16289173 h 20376986"/>
                    <a:gd name="connsiteX23" fmla="*/ 12019810 w 13276656"/>
                    <a:gd name="connsiteY23" fmla="*/ 16438398 h 20376986"/>
                    <a:gd name="connsiteX24" fmla="*/ 12053147 w 13276656"/>
                    <a:gd name="connsiteY24" fmla="*/ 16227261 h 20376986"/>
                    <a:gd name="connsiteX25" fmla="*/ 9851284 w 13276656"/>
                    <a:gd name="connsiteY25" fmla="*/ 15552573 h 20376986"/>
                    <a:gd name="connsiteX26" fmla="*/ 9824298 w 13276656"/>
                    <a:gd name="connsiteY26" fmla="*/ 15498597 h 20376986"/>
                    <a:gd name="connsiteX27" fmla="*/ 10487872 w 13276656"/>
                    <a:gd name="connsiteY27" fmla="*/ 14200023 h 20376986"/>
                    <a:gd name="connsiteX28" fmla="*/ 6644081 w 13276656"/>
                    <a:gd name="connsiteY28" fmla="*/ 13588835 h 20376986"/>
                    <a:gd name="connsiteX29" fmla="*/ 6122248 w 13276656"/>
                    <a:gd name="connsiteY29" fmla="*/ 13380873 h 20376986"/>
                    <a:gd name="connsiteX30" fmla="*/ 486396 w 13276656"/>
                    <a:gd name="connsiteY30" fmla="*/ 9567924 h 20376986"/>
                    <a:gd name="connsiteX31" fmla="*/ 400671 w 13276656"/>
                    <a:gd name="connsiteY31" fmla="*/ 8901855 h 20376986"/>
                    <a:gd name="connsiteX32" fmla="*/ 6063284 w 13276656"/>
                    <a:gd name="connsiteY32" fmla="*/ 507608 h 20376986"/>
                    <a:gd name="connsiteX33" fmla="*/ 6723909 w 13276656"/>
                    <a:gd name="connsiteY33" fmla="*/ 372443 h 20376986"/>
                    <a:gd name="connsiteX34" fmla="*/ 7796380 w 13276656"/>
                    <a:gd name="connsiteY34" fmla="*/ 1079789 h 20376986"/>
                    <a:gd name="connsiteX35" fmla="*/ 7926555 w 13276656"/>
                    <a:gd name="connsiteY35" fmla="*/ 1748806 h 20376986"/>
                    <a:gd name="connsiteX36" fmla="*/ 5292439 w 13276656"/>
                    <a:gd name="connsiteY36" fmla="*/ 5657911 h 20376986"/>
                    <a:gd name="connsiteX37" fmla="*/ 6814851 w 13276656"/>
                    <a:gd name="connsiteY37" fmla="*/ 6689560 h 20376986"/>
                    <a:gd name="connsiteX38" fmla="*/ 5534872 w 13276656"/>
                    <a:gd name="connsiteY38" fmla="*/ 8588210 h 20376986"/>
                    <a:gd name="connsiteX39" fmla="*/ 5704054 w 13276656"/>
                    <a:gd name="connsiteY39" fmla="*/ 8701149 h 20376986"/>
                    <a:gd name="connsiteX40" fmla="*/ 7304028 w 13276656"/>
                    <a:gd name="connsiteY40" fmla="*/ 6319219 h 2037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76656" h="20376986">
                      <a:moveTo>
                        <a:pt x="7304028" y="6319219"/>
                      </a:moveTo>
                      <a:lnTo>
                        <a:pt x="7587736" y="6514255"/>
                      </a:lnTo>
                      <a:lnTo>
                        <a:pt x="7708614" y="6337589"/>
                      </a:lnTo>
                      <a:lnTo>
                        <a:pt x="5882762" y="5134717"/>
                      </a:lnTo>
                      <a:lnTo>
                        <a:pt x="8232489" y="1664668"/>
                      </a:lnTo>
                      <a:cubicBezTo>
                        <a:pt x="8302717" y="1568888"/>
                        <a:pt x="8385645" y="1265147"/>
                        <a:pt x="8124085" y="1077293"/>
                      </a:cubicBezTo>
                      <a:lnTo>
                        <a:pt x="6587839" y="47913"/>
                      </a:lnTo>
                      <a:cubicBezTo>
                        <a:pt x="6436572" y="-25415"/>
                        <a:pt x="6213869" y="-30480"/>
                        <a:pt x="6053078" y="147018"/>
                      </a:cubicBezTo>
                      <a:lnTo>
                        <a:pt x="72739" y="9003681"/>
                      </a:lnTo>
                      <a:cubicBezTo>
                        <a:pt x="-24930" y="9209603"/>
                        <a:pt x="-49575" y="9407587"/>
                        <a:pt x="160731" y="9588109"/>
                      </a:cubicBezTo>
                      <a:lnTo>
                        <a:pt x="6280771" y="13733298"/>
                      </a:lnTo>
                      <a:lnTo>
                        <a:pt x="9771910" y="14281211"/>
                      </a:lnTo>
                      <a:lnTo>
                        <a:pt x="9609531" y="14500514"/>
                      </a:lnTo>
                      <a:lnTo>
                        <a:pt x="10036796" y="14581249"/>
                      </a:lnTo>
                      <a:lnTo>
                        <a:pt x="9094955" y="16416626"/>
                      </a:lnTo>
                      <a:lnTo>
                        <a:pt x="7603611" y="18652734"/>
                      </a:lnTo>
                      <a:lnTo>
                        <a:pt x="13276656" y="20376986"/>
                      </a:lnTo>
                      <a:lnTo>
                        <a:pt x="13124937" y="19990995"/>
                      </a:lnTo>
                      <a:lnTo>
                        <a:pt x="8371735" y="18539341"/>
                      </a:lnTo>
                      <a:lnTo>
                        <a:pt x="8312317" y="18183285"/>
                      </a:lnTo>
                      <a:lnTo>
                        <a:pt x="9331718" y="16670853"/>
                      </a:lnTo>
                      <a:lnTo>
                        <a:pt x="9841307" y="15693405"/>
                      </a:lnTo>
                      <a:lnTo>
                        <a:pt x="11819785" y="16289173"/>
                      </a:lnTo>
                      <a:lnTo>
                        <a:pt x="12019810" y="16438398"/>
                      </a:lnTo>
                      <a:lnTo>
                        <a:pt x="12053147" y="16227261"/>
                      </a:lnTo>
                      <a:lnTo>
                        <a:pt x="9851284" y="15552573"/>
                      </a:lnTo>
                      <a:cubicBezTo>
                        <a:pt x="9835939" y="15534581"/>
                        <a:pt x="9831706" y="15532464"/>
                        <a:pt x="9824298" y="15498597"/>
                      </a:cubicBezTo>
                      <a:lnTo>
                        <a:pt x="10487872" y="14200023"/>
                      </a:lnTo>
                      <a:lnTo>
                        <a:pt x="6644081" y="13588835"/>
                      </a:lnTo>
                      <a:cubicBezTo>
                        <a:pt x="6454262" y="13535389"/>
                        <a:pt x="6297779" y="13481944"/>
                        <a:pt x="6122248" y="13380873"/>
                      </a:cubicBezTo>
                      <a:lnTo>
                        <a:pt x="486396" y="9567924"/>
                      </a:lnTo>
                      <a:cubicBezTo>
                        <a:pt x="276846" y="9388763"/>
                        <a:pt x="238746" y="9160390"/>
                        <a:pt x="400671" y="8901855"/>
                      </a:cubicBezTo>
                      <a:lnTo>
                        <a:pt x="6063284" y="507608"/>
                      </a:lnTo>
                      <a:cubicBezTo>
                        <a:pt x="6215230" y="287928"/>
                        <a:pt x="6494176" y="220648"/>
                        <a:pt x="6723909" y="372443"/>
                      </a:cubicBezTo>
                      <a:lnTo>
                        <a:pt x="7796380" y="1079789"/>
                      </a:lnTo>
                      <a:cubicBezTo>
                        <a:pt x="8035035" y="1309145"/>
                        <a:pt x="8060963" y="1497225"/>
                        <a:pt x="7926555" y="1748806"/>
                      </a:cubicBezTo>
                      <a:lnTo>
                        <a:pt x="5292439" y="5657911"/>
                      </a:lnTo>
                      <a:lnTo>
                        <a:pt x="6814851" y="6689560"/>
                      </a:lnTo>
                      <a:lnTo>
                        <a:pt x="5534872" y="8588210"/>
                      </a:lnTo>
                      <a:lnTo>
                        <a:pt x="5704054" y="8701149"/>
                      </a:lnTo>
                      <a:lnTo>
                        <a:pt x="7304028" y="6319219"/>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9A5E0568-43D1-7E6C-C8B3-EFB4A85D601E}"/>
                    </a:ext>
                  </a:extLst>
                </p:cNvPr>
                <p:cNvSpPr/>
                <p:nvPr/>
              </p:nvSpPr>
              <p:spPr>
                <a:xfrm>
                  <a:off x="16434142" y="21046008"/>
                  <a:ext cx="11013824" cy="4688284"/>
                </a:xfrm>
                <a:custGeom>
                  <a:avLst/>
                  <a:gdLst>
                    <a:gd name="connsiteX0" fmla="*/ 0 w 11057860"/>
                    <a:gd name="connsiteY0" fmla="*/ 0 h 3317358"/>
                    <a:gd name="connsiteX1" fmla="*/ 467832 w 11057860"/>
                    <a:gd name="connsiteY1" fmla="*/ 106326 h 3317358"/>
                    <a:gd name="connsiteX2" fmla="*/ 10653823 w 11057860"/>
                    <a:gd name="connsiteY2" fmla="*/ 3232298 h 3317358"/>
                    <a:gd name="connsiteX3" fmla="*/ 11057860 w 11057860"/>
                    <a:gd name="connsiteY3" fmla="*/ 3317358 h 3317358"/>
                    <a:gd name="connsiteX4" fmla="*/ 1084521 w 11057860"/>
                    <a:gd name="connsiteY4" fmla="*/ 2105247 h 3317358"/>
                    <a:gd name="connsiteX5" fmla="*/ 0 w 11057860"/>
                    <a:gd name="connsiteY5" fmla="*/ 0 h 3317358"/>
                    <a:gd name="connsiteX0" fmla="*/ 83806 w 11141666"/>
                    <a:gd name="connsiteY0" fmla="*/ 0 h 3317358"/>
                    <a:gd name="connsiteX1" fmla="*/ 551638 w 11141666"/>
                    <a:gd name="connsiteY1" fmla="*/ 106326 h 3317358"/>
                    <a:gd name="connsiteX2" fmla="*/ 10737629 w 11141666"/>
                    <a:gd name="connsiteY2" fmla="*/ 3232298 h 3317358"/>
                    <a:gd name="connsiteX3" fmla="*/ 11141666 w 11141666"/>
                    <a:gd name="connsiteY3" fmla="*/ 3317358 h 3317358"/>
                    <a:gd name="connsiteX4" fmla="*/ 1168327 w 11141666"/>
                    <a:gd name="connsiteY4" fmla="*/ 2105247 h 3317358"/>
                    <a:gd name="connsiteX5" fmla="*/ 83806 w 11141666"/>
                    <a:gd name="connsiteY5" fmla="*/ 0 h 3317358"/>
                    <a:gd name="connsiteX0" fmla="*/ 445438 w 11466192"/>
                    <a:gd name="connsiteY0" fmla="*/ 139926 h 3478488"/>
                    <a:gd name="connsiteX1" fmla="*/ 876164 w 11466192"/>
                    <a:gd name="connsiteY1" fmla="*/ 267456 h 3478488"/>
                    <a:gd name="connsiteX2" fmla="*/ 11062155 w 11466192"/>
                    <a:gd name="connsiteY2" fmla="*/ 3393428 h 3478488"/>
                    <a:gd name="connsiteX3" fmla="*/ 11466192 w 11466192"/>
                    <a:gd name="connsiteY3" fmla="*/ 3478488 h 3478488"/>
                    <a:gd name="connsiteX4" fmla="*/ 1492853 w 11466192"/>
                    <a:gd name="connsiteY4" fmla="*/ 2266377 h 3478488"/>
                    <a:gd name="connsiteX5" fmla="*/ 445438 w 11466192"/>
                    <a:gd name="connsiteY5" fmla="*/ 139926 h 3478488"/>
                    <a:gd name="connsiteX0" fmla="*/ 445438 w 11466192"/>
                    <a:gd name="connsiteY0" fmla="*/ 139926 h 3478488"/>
                    <a:gd name="connsiteX1" fmla="*/ 876164 w 11466192"/>
                    <a:gd name="connsiteY1" fmla="*/ 267456 h 3478488"/>
                    <a:gd name="connsiteX2" fmla="*/ 11062155 w 11466192"/>
                    <a:gd name="connsiteY2" fmla="*/ 3393428 h 3478488"/>
                    <a:gd name="connsiteX3" fmla="*/ 11466192 w 11466192"/>
                    <a:gd name="connsiteY3" fmla="*/ 3478488 h 3478488"/>
                    <a:gd name="connsiteX4" fmla="*/ 1492853 w 11466192"/>
                    <a:gd name="connsiteY4" fmla="*/ 2266377 h 3478488"/>
                    <a:gd name="connsiteX5" fmla="*/ 445438 w 11466192"/>
                    <a:gd name="connsiteY5" fmla="*/ 139926 h 3478488"/>
                    <a:gd name="connsiteX0" fmla="*/ 86033 w 11106787"/>
                    <a:gd name="connsiteY0" fmla="*/ 0 h 3338562"/>
                    <a:gd name="connsiteX1" fmla="*/ 516759 w 11106787"/>
                    <a:gd name="connsiteY1" fmla="*/ 127530 h 3338562"/>
                    <a:gd name="connsiteX2" fmla="*/ 10702750 w 11106787"/>
                    <a:gd name="connsiteY2" fmla="*/ 3253502 h 3338562"/>
                    <a:gd name="connsiteX3" fmla="*/ 11106787 w 11106787"/>
                    <a:gd name="connsiteY3" fmla="*/ 3338562 h 3338562"/>
                    <a:gd name="connsiteX4" fmla="*/ 1133448 w 11106787"/>
                    <a:gd name="connsiteY4" fmla="*/ 2126451 h 3338562"/>
                    <a:gd name="connsiteX5" fmla="*/ 86033 w 11106787"/>
                    <a:gd name="connsiteY5" fmla="*/ 0 h 3338562"/>
                    <a:gd name="connsiteX0" fmla="*/ 86033 w 11106787"/>
                    <a:gd name="connsiteY0" fmla="*/ 0 h 3338562"/>
                    <a:gd name="connsiteX1" fmla="*/ 516759 w 11106787"/>
                    <a:gd name="connsiteY1" fmla="*/ 127530 h 3338562"/>
                    <a:gd name="connsiteX2" fmla="*/ 10702750 w 11106787"/>
                    <a:gd name="connsiteY2" fmla="*/ 3253502 h 3338562"/>
                    <a:gd name="connsiteX3" fmla="*/ 11106787 w 11106787"/>
                    <a:gd name="connsiteY3" fmla="*/ 3338562 h 3338562"/>
                    <a:gd name="connsiteX4" fmla="*/ 1133448 w 11106787"/>
                    <a:gd name="connsiteY4" fmla="*/ 2126451 h 3338562"/>
                    <a:gd name="connsiteX5" fmla="*/ 86033 w 11106787"/>
                    <a:gd name="connsiteY5" fmla="*/ 0 h 3338562"/>
                    <a:gd name="connsiteX0" fmla="*/ 86033 w 11101487"/>
                    <a:gd name="connsiteY0" fmla="*/ 0 h 3351815"/>
                    <a:gd name="connsiteX1" fmla="*/ 516759 w 11101487"/>
                    <a:gd name="connsiteY1" fmla="*/ 127530 h 3351815"/>
                    <a:gd name="connsiteX2" fmla="*/ 10702750 w 11101487"/>
                    <a:gd name="connsiteY2" fmla="*/ 3253502 h 3351815"/>
                    <a:gd name="connsiteX3" fmla="*/ 11101487 w 11101487"/>
                    <a:gd name="connsiteY3" fmla="*/ 3351815 h 3351815"/>
                    <a:gd name="connsiteX4" fmla="*/ 1133448 w 11101487"/>
                    <a:gd name="connsiteY4" fmla="*/ 2126451 h 3351815"/>
                    <a:gd name="connsiteX5" fmla="*/ 86033 w 11101487"/>
                    <a:gd name="connsiteY5" fmla="*/ 0 h 3351815"/>
                    <a:gd name="connsiteX0" fmla="*/ 86033 w 11101487"/>
                    <a:gd name="connsiteY0" fmla="*/ 0 h 3549204"/>
                    <a:gd name="connsiteX1" fmla="*/ 516759 w 11101487"/>
                    <a:gd name="connsiteY1" fmla="*/ 127530 h 3549204"/>
                    <a:gd name="connsiteX2" fmla="*/ 10702750 w 11101487"/>
                    <a:gd name="connsiteY2" fmla="*/ 3253502 h 3549204"/>
                    <a:gd name="connsiteX3" fmla="*/ 11101487 w 11101487"/>
                    <a:gd name="connsiteY3" fmla="*/ 3351815 h 3549204"/>
                    <a:gd name="connsiteX4" fmla="*/ 1133448 w 11101487"/>
                    <a:gd name="connsiteY4" fmla="*/ 2126451 h 3549204"/>
                    <a:gd name="connsiteX5" fmla="*/ 86033 w 11101487"/>
                    <a:gd name="connsiteY5" fmla="*/ 0 h 3549204"/>
                    <a:gd name="connsiteX0" fmla="*/ 86033 w 11101487"/>
                    <a:gd name="connsiteY0" fmla="*/ 0 h 3727286"/>
                    <a:gd name="connsiteX1" fmla="*/ 516759 w 11101487"/>
                    <a:gd name="connsiteY1" fmla="*/ 127530 h 3727286"/>
                    <a:gd name="connsiteX2" fmla="*/ 10702750 w 11101487"/>
                    <a:gd name="connsiteY2" fmla="*/ 3253502 h 3727286"/>
                    <a:gd name="connsiteX3" fmla="*/ 11101487 w 11101487"/>
                    <a:gd name="connsiteY3" fmla="*/ 3351815 h 3727286"/>
                    <a:gd name="connsiteX4" fmla="*/ 1133448 w 11101487"/>
                    <a:gd name="connsiteY4" fmla="*/ 2126451 h 3727286"/>
                    <a:gd name="connsiteX5" fmla="*/ 86033 w 11101487"/>
                    <a:gd name="connsiteY5" fmla="*/ 0 h 3727286"/>
                    <a:gd name="connsiteX0" fmla="*/ 86033 w 11101487"/>
                    <a:gd name="connsiteY0" fmla="*/ 0 h 3727286"/>
                    <a:gd name="connsiteX1" fmla="*/ 516759 w 11101487"/>
                    <a:gd name="connsiteY1" fmla="*/ 127530 h 3727286"/>
                    <a:gd name="connsiteX2" fmla="*/ 10641790 w 11101487"/>
                    <a:gd name="connsiteY2" fmla="*/ 3219046 h 3727286"/>
                    <a:gd name="connsiteX3" fmla="*/ 11101487 w 11101487"/>
                    <a:gd name="connsiteY3" fmla="*/ 3351815 h 3727286"/>
                    <a:gd name="connsiteX4" fmla="*/ 1133448 w 11101487"/>
                    <a:gd name="connsiteY4" fmla="*/ 2126451 h 3727286"/>
                    <a:gd name="connsiteX5" fmla="*/ 86033 w 11101487"/>
                    <a:gd name="connsiteY5" fmla="*/ 0 h 3727286"/>
                    <a:gd name="connsiteX0" fmla="*/ 86033 w 11101487"/>
                    <a:gd name="connsiteY0" fmla="*/ 0 h 3727286"/>
                    <a:gd name="connsiteX1" fmla="*/ 516759 w 11101487"/>
                    <a:gd name="connsiteY1" fmla="*/ 127530 h 3727286"/>
                    <a:gd name="connsiteX2" fmla="*/ 10641790 w 11101487"/>
                    <a:gd name="connsiteY2" fmla="*/ 3219046 h 3727286"/>
                    <a:gd name="connsiteX3" fmla="*/ 11101487 w 11101487"/>
                    <a:gd name="connsiteY3" fmla="*/ 3351815 h 3727286"/>
                    <a:gd name="connsiteX4" fmla="*/ 1133448 w 11101487"/>
                    <a:gd name="connsiteY4" fmla="*/ 2126451 h 3727286"/>
                    <a:gd name="connsiteX5" fmla="*/ 86033 w 11101487"/>
                    <a:gd name="connsiteY5" fmla="*/ 0 h 3727286"/>
                    <a:gd name="connsiteX0" fmla="*/ 86033 w 11101487"/>
                    <a:gd name="connsiteY0" fmla="*/ 0 h 4678317"/>
                    <a:gd name="connsiteX1" fmla="*/ 516759 w 11101487"/>
                    <a:gd name="connsiteY1" fmla="*/ 127530 h 4678317"/>
                    <a:gd name="connsiteX2" fmla="*/ 10641790 w 11101487"/>
                    <a:gd name="connsiteY2" fmla="*/ 3219046 h 4678317"/>
                    <a:gd name="connsiteX3" fmla="*/ 11101487 w 11101487"/>
                    <a:gd name="connsiteY3" fmla="*/ 3351815 h 4678317"/>
                    <a:gd name="connsiteX4" fmla="*/ 1133448 w 11101487"/>
                    <a:gd name="connsiteY4" fmla="*/ 2126451 h 4678317"/>
                    <a:gd name="connsiteX5" fmla="*/ 86033 w 11101487"/>
                    <a:gd name="connsiteY5" fmla="*/ 0 h 4678317"/>
                    <a:gd name="connsiteX0" fmla="*/ 0 w 11015454"/>
                    <a:gd name="connsiteY0" fmla="*/ 0 h 3351815"/>
                    <a:gd name="connsiteX1" fmla="*/ 430726 w 11015454"/>
                    <a:gd name="connsiteY1" fmla="*/ 127530 h 3351815"/>
                    <a:gd name="connsiteX2" fmla="*/ 10555757 w 11015454"/>
                    <a:gd name="connsiteY2" fmla="*/ 3219046 h 3351815"/>
                    <a:gd name="connsiteX3" fmla="*/ 11015454 w 11015454"/>
                    <a:gd name="connsiteY3" fmla="*/ 3351815 h 3351815"/>
                    <a:gd name="connsiteX4" fmla="*/ 0 w 11015454"/>
                    <a:gd name="connsiteY4" fmla="*/ 0 h 3351815"/>
                    <a:gd name="connsiteX0" fmla="*/ 0 w 11015454"/>
                    <a:gd name="connsiteY0" fmla="*/ 0 h 3351815"/>
                    <a:gd name="connsiteX1" fmla="*/ 430726 w 11015454"/>
                    <a:gd name="connsiteY1" fmla="*/ 127530 h 3351815"/>
                    <a:gd name="connsiteX2" fmla="*/ 10555757 w 11015454"/>
                    <a:gd name="connsiteY2" fmla="*/ 3219046 h 3351815"/>
                    <a:gd name="connsiteX3" fmla="*/ 11015454 w 11015454"/>
                    <a:gd name="connsiteY3" fmla="*/ 3351815 h 3351815"/>
                    <a:gd name="connsiteX4" fmla="*/ 0 w 11015454"/>
                    <a:gd name="connsiteY4" fmla="*/ 0 h 3351815"/>
                    <a:gd name="connsiteX0" fmla="*/ 0 w 11015454"/>
                    <a:gd name="connsiteY0" fmla="*/ 0 h 4460650"/>
                    <a:gd name="connsiteX1" fmla="*/ 430726 w 11015454"/>
                    <a:gd name="connsiteY1" fmla="*/ 127530 h 4460650"/>
                    <a:gd name="connsiteX2" fmla="*/ 10555757 w 11015454"/>
                    <a:gd name="connsiteY2" fmla="*/ 3219046 h 4460650"/>
                    <a:gd name="connsiteX3" fmla="*/ 11015454 w 11015454"/>
                    <a:gd name="connsiteY3" fmla="*/ 3351815 h 4460650"/>
                    <a:gd name="connsiteX4" fmla="*/ 0 w 11015454"/>
                    <a:gd name="connsiteY4" fmla="*/ 0 h 4460650"/>
                    <a:gd name="connsiteX0" fmla="*/ 0 w 11015454"/>
                    <a:gd name="connsiteY0" fmla="*/ 0 h 4680453"/>
                    <a:gd name="connsiteX1" fmla="*/ 430726 w 11015454"/>
                    <a:gd name="connsiteY1" fmla="*/ 127530 h 4680453"/>
                    <a:gd name="connsiteX2" fmla="*/ 10555757 w 11015454"/>
                    <a:gd name="connsiteY2" fmla="*/ 3219046 h 4680453"/>
                    <a:gd name="connsiteX3" fmla="*/ 11015454 w 11015454"/>
                    <a:gd name="connsiteY3" fmla="*/ 3351815 h 4680453"/>
                    <a:gd name="connsiteX4" fmla="*/ 0 w 11015454"/>
                    <a:gd name="connsiteY4" fmla="*/ 0 h 4680453"/>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5454"/>
                    <a:gd name="connsiteY0" fmla="*/ 0 h 4683364"/>
                    <a:gd name="connsiteX1" fmla="*/ 430726 w 11015454"/>
                    <a:gd name="connsiteY1" fmla="*/ 127530 h 4683364"/>
                    <a:gd name="connsiteX2" fmla="*/ 10555757 w 11015454"/>
                    <a:gd name="connsiteY2" fmla="*/ 3219046 h 4683364"/>
                    <a:gd name="connsiteX3" fmla="*/ 11015454 w 11015454"/>
                    <a:gd name="connsiteY3" fmla="*/ 3351815 h 4683364"/>
                    <a:gd name="connsiteX4" fmla="*/ 0 w 11015454"/>
                    <a:gd name="connsiteY4" fmla="*/ 0 h 4683364"/>
                    <a:gd name="connsiteX0" fmla="*/ 0 w 11013824"/>
                    <a:gd name="connsiteY0" fmla="*/ 0 h 4685823"/>
                    <a:gd name="connsiteX1" fmla="*/ 429096 w 11013824"/>
                    <a:gd name="connsiteY1" fmla="*/ 130790 h 4685823"/>
                    <a:gd name="connsiteX2" fmla="*/ 10554127 w 11013824"/>
                    <a:gd name="connsiteY2" fmla="*/ 3222306 h 4685823"/>
                    <a:gd name="connsiteX3" fmla="*/ 11013824 w 11013824"/>
                    <a:gd name="connsiteY3" fmla="*/ 3355075 h 4685823"/>
                    <a:gd name="connsiteX4" fmla="*/ 0 w 11013824"/>
                    <a:gd name="connsiteY4" fmla="*/ 0 h 4685823"/>
                    <a:gd name="connsiteX0" fmla="*/ 0 w 11013824"/>
                    <a:gd name="connsiteY0" fmla="*/ 0 h 4685823"/>
                    <a:gd name="connsiteX1" fmla="*/ 427466 w 11013824"/>
                    <a:gd name="connsiteY1" fmla="*/ 125900 h 4685823"/>
                    <a:gd name="connsiteX2" fmla="*/ 10554127 w 11013824"/>
                    <a:gd name="connsiteY2" fmla="*/ 3222306 h 4685823"/>
                    <a:gd name="connsiteX3" fmla="*/ 11013824 w 11013824"/>
                    <a:gd name="connsiteY3" fmla="*/ 3355075 h 4685823"/>
                    <a:gd name="connsiteX4" fmla="*/ 0 w 11013824"/>
                    <a:gd name="connsiteY4" fmla="*/ 0 h 4685823"/>
                    <a:gd name="connsiteX0" fmla="*/ 0 w 11013824"/>
                    <a:gd name="connsiteY0" fmla="*/ 0 h 4688284"/>
                    <a:gd name="connsiteX1" fmla="*/ 427466 w 11013824"/>
                    <a:gd name="connsiteY1" fmla="*/ 129160 h 4688284"/>
                    <a:gd name="connsiteX2" fmla="*/ 10554127 w 11013824"/>
                    <a:gd name="connsiteY2" fmla="*/ 3225566 h 4688284"/>
                    <a:gd name="connsiteX3" fmla="*/ 11013824 w 11013824"/>
                    <a:gd name="connsiteY3" fmla="*/ 3358335 h 4688284"/>
                    <a:gd name="connsiteX4" fmla="*/ 0 w 11013824"/>
                    <a:gd name="connsiteY4" fmla="*/ 0 h 4688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3824" h="4688284">
                      <a:moveTo>
                        <a:pt x="0" y="0"/>
                      </a:moveTo>
                      <a:lnTo>
                        <a:pt x="427466" y="129160"/>
                      </a:lnTo>
                      <a:cubicBezTo>
                        <a:pt x="2518025" y="4675684"/>
                        <a:pt x="7563397" y="5250767"/>
                        <a:pt x="10554127" y="3225566"/>
                      </a:cubicBezTo>
                      <a:lnTo>
                        <a:pt x="11013824" y="3358335"/>
                      </a:lnTo>
                      <a:cubicBezTo>
                        <a:pt x="6929494" y="6194295"/>
                        <a:pt x="1602386" y="4224858"/>
                        <a:pt x="0" y="0"/>
                      </a:cubicBez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F6458308-5FF2-61E5-D5AF-A7C4BFCCEEDD}"/>
                    </a:ext>
                  </a:extLst>
                </p:cNvPr>
                <p:cNvCxnSpPr>
                  <a:cxnSpLocks/>
                  <a:stCxn id="44" idx="16"/>
                  <a:endCxn id="56" idx="56"/>
                </p:cNvCxnSpPr>
                <p:nvPr/>
              </p:nvCxnSpPr>
              <p:spPr>
                <a:xfrm>
                  <a:off x="17004846" y="21218526"/>
                  <a:ext cx="9711192" cy="295569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952B178C-0F54-AEFC-5C53-799B717E7B49}"/>
                    </a:ext>
                  </a:extLst>
                </p:cNvPr>
                <p:cNvGrpSpPr/>
                <p:nvPr/>
              </p:nvGrpSpPr>
              <p:grpSpPr>
                <a:xfrm>
                  <a:off x="16488909" y="8457137"/>
                  <a:ext cx="24509454" cy="23795548"/>
                  <a:chOff x="16488909" y="8457137"/>
                  <a:chExt cx="24509454" cy="23795548"/>
                </a:xfrm>
              </p:grpSpPr>
              <p:grpSp>
                <p:nvGrpSpPr>
                  <p:cNvPr id="48" name="グループ化 47">
                    <a:extLst>
                      <a:ext uri="{FF2B5EF4-FFF2-40B4-BE49-F238E27FC236}">
                        <a16:creationId xmlns:a16="http://schemas.microsoft.com/office/drawing/2014/main" id="{BB897800-FC2C-EC8B-31B4-CEB32B319DE7}"/>
                      </a:ext>
                    </a:extLst>
                  </p:cNvPr>
                  <p:cNvGrpSpPr/>
                  <p:nvPr/>
                </p:nvGrpSpPr>
                <p:grpSpPr>
                  <a:xfrm>
                    <a:off x="16488909" y="8457137"/>
                    <a:ext cx="24509454" cy="23795548"/>
                    <a:chOff x="16488909" y="8457137"/>
                    <a:chExt cx="24509454" cy="23795548"/>
                  </a:xfrm>
                </p:grpSpPr>
                <p:grpSp>
                  <p:nvGrpSpPr>
                    <p:cNvPr id="50" name="グループ化 49">
                      <a:extLst>
                        <a:ext uri="{FF2B5EF4-FFF2-40B4-BE49-F238E27FC236}">
                          <a16:creationId xmlns:a16="http://schemas.microsoft.com/office/drawing/2014/main" id="{D137BCF6-B1E0-9E46-3F16-9CACB9CD4698}"/>
                        </a:ext>
                      </a:extLst>
                    </p:cNvPr>
                    <p:cNvGrpSpPr/>
                    <p:nvPr/>
                  </p:nvGrpSpPr>
                  <p:grpSpPr>
                    <a:xfrm>
                      <a:off x="16488909" y="8457137"/>
                      <a:ext cx="24509454" cy="23795548"/>
                      <a:chOff x="16488909" y="8457137"/>
                      <a:chExt cx="24509454" cy="23795548"/>
                    </a:xfrm>
                  </p:grpSpPr>
                  <p:grpSp>
                    <p:nvGrpSpPr>
                      <p:cNvPr id="52" name="グループ化 51">
                        <a:extLst>
                          <a:ext uri="{FF2B5EF4-FFF2-40B4-BE49-F238E27FC236}">
                            <a16:creationId xmlns:a16="http://schemas.microsoft.com/office/drawing/2014/main" id="{E16ED4DA-11F1-E9D8-0CAD-F21900F1DA01}"/>
                          </a:ext>
                        </a:extLst>
                      </p:cNvPr>
                      <p:cNvGrpSpPr/>
                      <p:nvPr/>
                    </p:nvGrpSpPr>
                    <p:grpSpPr>
                      <a:xfrm>
                        <a:off x="16488909" y="8457137"/>
                        <a:ext cx="24509454" cy="23795548"/>
                        <a:chOff x="16488909" y="8457137"/>
                        <a:chExt cx="24509454" cy="23795548"/>
                      </a:xfrm>
                    </p:grpSpPr>
                    <p:grpSp>
                      <p:nvGrpSpPr>
                        <p:cNvPr id="54" name="グループ化 53">
                          <a:extLst>
                            <a:ext uri="{FF2B5EF4-FFF2-40B4-BE49-F238E27FC236}">
                              <a16:creationId xmlns:a16="http://schemas.microsoft.com/office/drawing/2014/main" id="{AA9E742F-8E65-D916-8C63-5A9592D04B21}"/>
                            </a:ext>
                          </a:extLst>
                        </p:cNvPr>
                        <p:cNvGrpSpPr/>
                        <p:nvPr/>
                      </p:nvGrpSpPr>
                      <p:grpSpPr>
                        <a:xfrm>
                          <a:off x="16488909" y="8457137"/>
                          <a:ext cx="24509454" cy="23795548"/>
                          <a:chOff x="16488909" y="8457137"/>
                          <a:chExt cx="24509454" cy="23795548"/>
                        </a:xfrm>
                      </p:grpSpPr>
                      <p:sp>
                        <p:nvSpPr>
                          <p:cNvPr id="56" name="フリーフォーム: 図形 55">
                            <a:extLst>
                              <a:ext uri="{FF2B5EF4-FFF2-40B4-BE49-F238E27FC236}">
                                <a16:creationId xmlns:a16="http://schemas.microsoft.com/office/drawing/2014/main" id="{21064AFE-62AA-F7F8-3AD5-63F122E42E6B}"/>
                              </a:ext>
                            </a:extLst>
                          </p:cNvPr>
                          <p:cNvSpPr/>
                          <p:nvPr/>
                        </p:nvSpPr>
                        <p:spPr>
                          <a:xfrm>
                            <a:off x="16488909" y="8457137"/>
                            <a:ext cx="24509454" cy="23795548"/>
                          </a:xfrm>
                          <a:custGeom>
                            <a:avLst/>
                            <a:gdLst>
                              <a:gd name="connsiteX0" fmla="*/ 2525486 w 24688800"/>
                              <a:gd name="connsiteY0" fmla="*/ 4310743 h 24296914"/>
                              <a:gd name="connsiteX1" fmla="*/ 2264229 w 24688800"/>
                              <a:gd name="connsiteY1" fmla="*/ 4702629 h 24296914"/>
                              <a:gd name="connsiteX2" fmla="*/ 1349829 w 24688800"/>
                              <a:gd name="connsiteY2" fmla="*/ 3962400 h 24296914"/>
                              <a:gd name="connsiteX3" fmla="*/ 609600 w 24688800"/>
                              <a:gd name="connsiteY3" fmla="*/ 3614057 h 24296914"/>
                              <a:gd name="connsiteX4" fmla="*/ 478972 w 24688800"/>
                              <a:gd name="connsiteY4" fmla="*/ 3962400 h 24296914"/>
                              <a:gd name="connsiteX5" fmla="*/ 0 w 24688800"/>
                              <a:gd name="connsiteY5" fmla="*/ 3439886 h 24296914"/>
                              <a:gd name="connsiteX6" fmla="*/ 740229 w 24688800"/>
                              <a:gd name="connsiteY6" fmla="*/ 2264229 h 24296914"/>
                              <a:gd name="connsiteX7" fmla="*/ 1262743 w 24688800"/>
                              <a:gd name="connsiteY7" fmla="*/ 2133600 h 24296914"/>
                              <a:gd name="connsiteX8" fmla="*/ 2090058 w 24688800"/>
                              <a:gd name="connsiteY8" fmla="*/ 261257 h 24296914"/>
                              <a:gd name="connsiteX9" fmla="*/ 3265715 w 24688800"/>
                              <a:gd name="connsiteY9" fmla="*/ 0 h 24296914"/>
                              <a:gd name="connsiteX10" fmla="*/ 16372115 w 24688800"/>
                              <a:gd name="connsiteY10" fmla="*/ 4441371 h 24296914"/>
                              <a:gd name="connsiteX11" fmla="*/ 18200915 w 24688800"/>
                              <a:gd name="connsiteY11" fmla="*/ 4093029 h 24296914"/>
                              <a:gd name="connsiteX12" fmla="*/ 19115315 w 24688800"/>
                              <a:gd name="connsiteY12" fmla="*/ 2612571 h 24296914"/>
                              <a:gd name="connsiteX13" fmla="*/ 20073258 w 24688800"/>
                              <a:gd name="connsiteY13" fmla="*/ 2351314 h 24296914"/>
                              <a:gd name="connsiteX14" fmla="*/ 24253372 w 24688800"/>
                              <a:gd name="connsiteY14" fmla="*/ 5312229 h 24296914"/>
                              <a:gd name="connsiteX15" fmla="*/ 24296915 w 24688800"/>
                              <a:gd name="connsiteY15" fmla="*/ 6226629 h 24296914"/>
                              <a:gd name="connsiteX16" fmla="*/ 19550743 w 24688800"/>
                              <a:gd name="connsiteY16" fmla="*/ 11277600 h 24296914"/>
                              <a:gd name="connsiteX17" fmla="*/ 19681372 w 24688800"/>
                              <a:gd name="connsiteY17" fmla="*/ 11582400 h 24296914"/>
                              <a:gd name="connsiteX18" fmla="*/ 17896115 w 24688800"/>
                              <a:gd name="connsiteY18" fmla="*/ 13628914 h 24296914"/>
                              <a:gd name="connsiteX19" fmla="*/ 18462172 w 24688800"/>
                              <a:gd name="connsiteY19" fmla="*/ 16023771 h 24296914"/>
                              <a:gd name="connsiteX20" fmla="*/ 21379543 w 24688800"/>
                              <a:gd name="connsiteY20" fmla="*/ 18375086 h 24296914"/>
                              <a:gd name="connsiteX21" fmla="*/ 21161829 w 24688800"/>
                              <a:gd name="connsiteY21" fmla="*/ 18462171 h 24296914"/>
                              <a:gd name="connsiteX22" fmla="*/ 19158858 w 24688800"/>
                              <a:gd name="connsiteY22" fmla="*/ 17373600 h 24296914"/>
                              <a:gd name="connsiteX23" fmla="*/ 17809029 w 24688800"/>
                              <a:gd name="connsiteY23" fmla="*/ 19158857 h 24296914"/>
                              <a:gd name="connsiteX24" fmla="*/ 17939658 w 24688800"/>
                              <a:gd name="connsiteY24" fmla="*/ 19550743 h 24296914"/>
                              <a:gd name="connsiteX25" fmla="*/ 19245943 w 24688800"/>
                              <a:gd name="connsiteY25" fmla="*/ 20682857 h 24296914"/>
                              <a:gd name="connsiteX26" fmla="*/ 19681372 w 24688800"/>
                              <a:gd name="connsiteY26" fmla="*/ 20334514 h 24296914"/>
                              <a:gd name="connsiteX27" fmla="*/ 20595772 w 24688800"/>
                              <a:gd name="connsiteY27" fmla="*/ 18810514 h 24296914"/>
                              <a:gd name="connsiteX28" fmla="*/ 20944115 w 24688800"/>
                              <a:gd name="connsiteY28" fmla="*/ 19071771 h 24296914"/>
                              <a:gd name="connsiteX29" fmla="*/ 20160343 w 24688800"/>
                              <a:gd name="connsiteY29" fmla="*/ 20203886 h 24296914"/>
                              <a:gd name="connsiteX30" fmla="*/ 20160343 w 24688800"/>
                              <a:gd name="connsiteY30" fmla="*/ 20508686 h 24296914"/>
                              <a:gd name="connsiteX31" fmla="*/ 21553715 w 24688800"/>
                              <a:gd name="connsiteY31" fmla="*/ 21640800 h 24296914"/>
                              <a:gd name="connsiteX32" fmla="*/ 22685829 w 24688800"/>
                              <a:gd name="connsiteY32" fmla="*/ 20290971 h 24296914"/>
                              <a:gd name="connsiteX33" fmla="*/ 24688800 w 24688800"/>
                              <a:gd name="connsiteY33" fmla="*/ 21858514 h 24296914"/>
                              <a:gd name="connsiteX34" fmla="*/ 24688800 w 24688800"/>
                              <a:gd name="connsiteY34" fmla="*/ 22119771 h 24296914"/>
                              <a:gd name="connsiteX35" fmla="*/ 23992115 w 24688800"/>
                              <a:gd name="connsiteY35" fmla="*/ 23382514 h 24296914"/>
                              <a:gd name="connsiteX36" fmla="*/ 23643772 w 24688800"/>
                              <a:gd name="connsiteY36" fmla="*/ 23251886 h 24296914"/>
                              <a:gd name="connsiteX37" fmla="*/ 24296915 w 24688800"/>
                              <a:gd name="connsiteY37" fmla="*/ 22250400 h 24296914"/>
                              <a:gd name="connsiteX38" fmla="*/ 24296915 w 24688800"/>
                              <a:gd name="connsiteY38" fmla="*/ 21771429 h 24296914"/>
                              <a:gd name="connsiteX39" fmla="*/ 22772915 w 24688800"/>
                              <a:gd name="connsiteY39" fmla="*/ 20813486 h 24296914"/>
                              <a:gd name="connsiteX40" fmla="*/ 22685829 w 24688800"/>
                              <a:gd name="connsiteY40" fmla="*/ 20900571 h 24296914"/>
                              <a:gd name="connsiteX41" fmla="*/ 21989143 w 24688800"/>
                              <a:gd name="connsiteY41" fmla="*/ 22032686 h 24296914"/>
                              <a:gd name="connsiteX42" fmla="*/ 24166286 w 24688800"/>
                              <a:gd name="connsiteY42" fmla="*/ 23426057 h 24296914"/>
                              <a:gd name="connsiteX43" fmla="*/ 23600229 w 24688800"/>
                              <a:gd name="connsiteY43" fmla="*/ 24296914 h 24296914"/>
                              <a:gd name="connsiteX44" fmla="*/ 22381029 w 24688800"/>
                              <a:gd name="connsiteY44" fmla="*/ 24296914 h 24296914"/>
                              <a:gd name="connsiteX45" fmla="*/ 14412686 w 24688800"/>
                              <a:gd name="connsiteY45" fmla="*/ 17460686 h 24296914"/>
                              <a:gd name="connsiteX46" fmla="*/ 9579429 w 24688800"/>
                              <a:gd name="connsiteY46" fmla="*/ 16241486 h 24296914"/>
                              <a:gd name="connsiteX47" fmla="*/ 10014858 w 24688800"/>
                              <a:gd name="connsiteY47" fmla="*/ 15240000 h 24296914"/>
                              <a:gd name="connsiteX48" fmla="*/ 14151429 w 24688800"/>
                              <a:gd name="connsiteY48" fmla="*/ 16459200 h 24296914"/>
                              <a:gd name="connsiteX49" fmla="*/ 14107886 w 24688800"/>
                              <a:gd name="connsiteY49" fmla="*/ 16894629 h 24296914"/>
                              <a:gd name="connsiteX50" fmla="*/ 15022286 w 24688800"/>
                              <a:gd name="connsiteY50" fmla="*/ 16894629 h 24296914"/>
                              <a:gd name="connsiteX51" fmla="*/ 15544800 w 24688800"/>
                              <a:gd name="connsiteY51" fmla="*/ 17460686 h 24296914"/>
                              <a:gd name="connsiteX52" fmla="*/ 17068800 w 24688800"/>
                              <a:gd name="connsiteY52" fmla="*/ 15762514 h 24296914"/>
                              <a:gd name="connsiteX53" fmla="*/ 17504229 w 24688800"/>
                              <a:gd name="connsiteY53" fmla="*/ 16197943 h 24296914"/>
                              <a:gd name="connsiteX54" fmla="*/ 17286515 w 24688800"/>
                              <a:gd name="connsiteY54" fmla="*/ 16197943 h 24296914"/>
                              <a:gd name="connsiteX55" fmla="*/ 16676915 w 24688800"/>
                              <a:gd name="connsiteY55" fmla="*/ 16894629 h 24296914"/>
                              <a:gd name="connsiteX56" fmla="*/ 17809029 w 24688800"/>
                              <a:gd name="connsiteY56" fmla="*/ 17765486 h 24296914"/>
                              <a:gd name="connsiteX57" fmla="*/ 17634858 w 24688800"/>
                              <a:gd name="connsiteY57" fmla="*/ 18113829 h 24296914"/>
                              <a:gd name="connsiteX58" fmla="*/ 16546286 w 24688800"/>
                              <a:gd name="connsiteY58" fmla="*/ 17373600 h 24296914"/>
                              <a:gd name="connsiteX59" fmla="*/ 16023772 w 24688800"/>
                              <a:gd name="connsiteY59" fmla="*/ 17765486 h 24296914"/>
                              <a:gd name="connsiteX60" fmla="*/ 16851086 w 24688800"/>
                              <a:gd name="connsiteY60" fmla="*/ 18636343 h 24296914"/>
                              <a:gd name="connsiteX61" fmla="*/ 16851086 w 24688800"/>
                              <a:gd name="connsiteY61" fmla="*/ 18636343 h 24296914"/>
                              <a:gd name="connsiteX62" fmla="*/ 18679886 w 24688800"/>
                              <a:gd name="connsiteY62" fmla="*/ 17504229 h 24296914"/>
                              <a:gd name="connsiteX63" fmla="*/ 18636343 w 24688800"/>
                              <a:gd name="connsiteY63" fmla="*/ 17068800 h 24296914"/>
                              <a:gd name="connsiteX64" fmla="*/ 17242972 w 24688800"/>
                              <a:gd name="connsiteY64" fmla="*/ 16197943 h 24296914"/>
                              <a:gd name="connsiteX65" fmla="*/ 16938172 w 24688800"/>
                              <a:gd name="connsiteY65" fmla="*/ 15806057 h 24296914"/>
                              <a:gd name="connsiteX66" fmla="*/ 16720458 w 24688800"/>
                              <a:gd name="connsiteY66" fmla="*/ 15327086 h 24296914"/>
                              <a:gd name="connsiteX67" fmla="*/ 15109372 w 24688800"/>
                              <a:gd name="connsiteY67" fmla="*/ 15065829 h 24296914"/>
                              <a:gd name="connsiteX68" fmla="*/ 14107886 w 24688800"/>
                              <a:gd name="connsiteY68" fmla="*/ 15501257 h 24296914"/>
                              <a:gd name="connsiteX69" fmla="*/ 12845143 w 24688800"/>
                              <a:gd name="connsiteY69" fmla="*/ 15152914 h 24296914"/>
                              <a:gd name="connsiteX70" fmla="*/ 13367658 w 24688800"/>
                              <a:gd name="connsiteY70" fmla="*/ 14630400 h 24296914"/>
                              <a:gd name="connsiteX71" fmla="*/ 14282058 w 24688800"/>
                              <a:gd name="connsiteY71" fmla="*/ 14761029 h 24296914"/>
                              <a:gd name="connsiteX72" fmla="*/ 14891658 w 24688800"/>
                              <a:gd name="connsiteY72" fmla="*/ 14369143 h 24296914"/>
                              <a:gd name="connsiteX73" fmla="*/ 16633372 w 24688800"/>
                              <a:gd name="connsiteY73" fmla="*/ 14978743 h 24296914"/>
                              <a:gd name="connsiteX74" fmla="*/ 17025258 w 24688800"/>
                              <a:gd name="connsiteY74" fmla="*/ 14848114 h 24296914"/>
                              <a:gd name="connsiteX75" fmla="*/ 17330058 w 24688800"/>
                              <a:gd name="connsiteY75" fmla="*/ 13803086 h 24296914"/>
                              <a:gd name="connsiteX76" fmla="*/ 17025258 w 24688800"/>
                              <a:gd name="connsiteY76" fmla="*/ 13803086 h 24296914"/>
                              <a:gd name="connsiteX77" fmla="*/ 16764000 w 24688800"/>
                              <a:gd name="connsiteY77" fmla="*/ 10711543 h 24296914"/>
                              <a:gd name="connsiteX78" fmla="*/ 15501258 w 24688800"/>
                              <a:gd name="connsiteY78" fmla="*/ 10755086 h 24296914"/>
                              <a:gd name="connsiteX79" fmla="*/ 15501258 w 24688800"/>
                              <a:gd name="connsiteY79" fmla="*/ 10276114 h 24296914"/>
                              <a:gd name="connsiteX80" fmla="*/ 16676915 w 24688800"/>
                              <a:gd name="connsiteY80" fmla="*/ 9927771 h 24296914"/>
                              <a:gd name="connsiteX81" fmla="*/ 17112343 w 24688800"/>
                              <a:gd name="connsiteY81" fmla="*/ 11408229 h 24296914"/>
                              <a:gd name="connsiteX82" fmla="*/ 18331543 w 24688800"/>
                              <a:gd name="connsiteY82" fmla="*/ 11408229 h 24296914"/>
                              <a:gd name="connsiteX83" fmla="*/ 18375086 w 24688800"/>
                              <a:gd name="connsiteY83" fmla="*/ 11103429 h 24296914"/>
                              <a:gd name="connsiteX84" fmla="*/ 18941143 w 24688800"/>
                              <a:gd name="connsiteY84" fmla="*/ 11059886 h 24296914"/>
                              <a:gd name="connsiteX85" fmla="*/ 18549258 w 24688800"/>
                              <a:gd name="connsiteY85" fmla="*/ 11930743 h 24296914"/>
                              <a:gd name="connsiteX86" fmla="*/ 17547772 w 24688800"/>
                              <a:gd name="connsiteY86" fmla="*/ 11930743 h 24296914"/>
                              <a:gd name="connsiteX87" fmla="*/ 17330058 w 24688800"/>
                              <a:gd name="connsiteY87" fmla="*/ 12148457 h 24296914"/>
                              <a:gd name="connsiteX88" fmla="*/ 17721943 w 24688800"/>
                              <a:gd name="connsiteY88" fmla="*/ 13367657 h 24296914"/>
                              <a:gd name="connsiteX89" fmla="*/ 18244458 w 24688800"/>
                              <a:gd name="connsiteY89" fmla="*/ 13062857 h 24296914"/>
                              <a:gd name="connsiteX90" fmla="*/ 18723429 w 24688800"/>
                              <a:gd name="connsiteY90" fmla="*/ 12017829 h 24296914"/>
                              <a:gd name="connsiteX91" fmla="*/ 19115315 w 24688800"/>
                              <a:gd name="connsiteY91" fmla="*/ 11190514 h 24296914"/>
                              <a:gd name="connsiteX92" fmla="*/ 19550743 w 24688800"/>
                              <a:gd name="connsiteY92" fmla="*/ 10885714 h 24296914"/>
                              <a:gd name="connsiteX93" fmla="*/ 18375086 w 24688800"/>
                              <a:gd name="connsiteY93" fmla="*/ 11016343 h 24296914"/>
                              <a:gd name="connsiteX94" fmla="*/ 18244458 w 24688800"/>
                              <a:gd name="connsiteY94" fmla="*/ 10450286 h 24296914"/>
                              <a:gd name="connsiteX95" fmla="*/ 19071772 w 24688800"/>
                              <a:gd name="connsiteY95" fmla="*/ 10493829 h 24296914"/>
                              <a:gd name="connsiteX96" fmla="*/ 22990629 w 24688800"/>
                              <a:gd name="connsiteY96" fmla="*/ 6270171 h 24296914"/>
                              <a:gd name="connsiteX97" fmla="*/ 22990629 w 24688800"/>
                              <a:gd name="connsiteY97" fmla="*/ 5529943 h 24296914"/>
                              <a:gd name="connsiteX98" fmla="*/ 19942629 w 24688800"/>
                              <a:gd name="connsiteY98" fmla="*/ 3439886 h 24296914"/>
                              <a:gd name="connsiteX99" fmla="*/ 19158858 w 24688800"/>
                              <a:gd name="connsiteY99" fmla="*/ 3962400 h 24296914"/>
                              <a:gd name="connsiteX100" fmla="*/ 18113829 w 24688800"/>
                              <a:gd name="connsiteY100" fmla="*/ 5399314 h 24296914"/>
                              <a:gd name="connsiteX101" fmla="*/ 17112343 w 24688800"/>
                              <a:gd name="connsiteY101" fmla="*/ 5050971 h 24296914"/>
                              <a:gd name="connsiteX102" fmla="*/ 17112343 w 24688800"/>
                              <a:gd name="connsiteY102" fmla="*/ 5050971 h 24296914"/>
                              <a:gd name="connsiteX103" fmla="*/ 16285029 w 24688800"/>
                              <a:gd name="connsiteY103" fmla="*/ 4876800 h 24296914"/>
                              <a:gd name="connsiteX104" fmla="*/ 16197943 w 24688800"/>
                              <a:gd name="connsiteY104" fmla="*/ 4963886 h 24296914"/>
                              <a:gd name="connsiteX105" fmla="*/ 15849600 w 24688800"/>
                              <a:gd name="connsiteY105" fmla="*/ 4833257 h 24296914"/>
                              <a:gd name="connsiteX106" fmla="*/ 15675429 w 24688800"/>
                              <a:gd name="connsiteY106" fmla="*/ 5442857 h 24296914"/>
                              <a:gd name="connsiteX107" fmla="*/ 15370629 w 24688800"/>
                              <a:gd name="connsiteY107" fmla="*/ 5442857 h 24296914"/>
                              <a:gd name="connsiteX108" fmla="*/ 15501258 w 24688800"/>
                              <a:gd name="connsiteY108" fmla="*/ 4572000 h 24296914"/>
                              <a:gd name="connsiteX109" fmla="*/ 13933715 w 24688800"/>
                              <a:gd name="connsiteY109" fmla="*/ 4049486 h 24296914"/>
                              <a:gd name="connsiteX110" fmla="*/ 13019315 w 24688800"/>
                              <a:gd name="connsiteY110" fmla="*/ 5747657 h 24296914"/>
                              <a:gd name="connsiteX111" fmla="*/ 12496800 w 24688800"/>
                              <a:gd name="connsiteY111" fmla="*/ 5225143 h 24296914"/>
                              <a:gd name="connsiteX112" fmla="*/ 12845143 w 24688800"/>
                              <a:gd name="connsiteY112" fmla="*/ 5050971 h 24296914"/>
                              <a:gd name="connsiteX113" fmla="*/ 13237029 w 24688800"/>
                              <a:gd name="connsiteY113" fmla="*/ 4005943 h 24296914"/>
                              <a:gd name="connsiteX114" fmla="*/ 5007429 w 24688800"/>
                              <a:gd name="connsiteY114" fmla="*/ 1132114 h 24296914"/>
                              <a:gd name="connsiteX115" fmla="*/ 5312229 w 24688800"/>
                              <a:gd name="connsiteY115" fmla="*/ 1872343 h 24296914"/>
                              <a:gd name="connsiteX116" fmla="*/ 4572000 w 24688800"/>
                              <a:gd name="connsiteY116" fmla="*/ 1915886 h 24296914"/>
                              <a:gd name="connsiteX117" fmla="*/ 4484915 w 24688800"/>
                              <a:gd name="connsiteY117" fmla="*/ 1698171 h 24296914"/>
                              <a:gd name="connsiteX118" fmla="*/ 3875315 w 24688800"/>
                              <a:gd name="connsiteY118" fmla="*/ 2220686 h 24296914"/>
                              <a:gd name="connsiteX119" fmla="*/ 3744686 w 24688800"/>
                              <a:gd name="connsiteY119" fmla="*/ 1915886 h 24296914"/>
                              <a:gd name="connsiteX120" fmla="*/ 2220686 w 24688800"/>
                              <a:gd name="connsiteY120" fmla="*/ 3701143 h 24296914"/>
                              <a:gd name="connsiteX121" fmla="*/ 1132115 w 24688800"/>
                              <a:gd name="connsiteY121" fmla="*/ 3352800 h 24296914"/>
                              <a:gd name="connsiteX122" fmla="*/ 1828800 w 24688800"/>
                              <a:gd name="connsiteY122" fmla="*/ 2656114 h 24296914"/>
                              <a:gd name="connsiteX123" fmla="*/ 2351315 w 24688800"/>
                              <a:gd name="connsiteY123" fmla="*/ 2830286 h 24296914"/>
                              <a:gd name="connsiteX124" fmla="*/ 3570515 w 24688800"/>
                              <a:gd name="connsiteY124" fmla="*/ 1088571 h 24296914"/>
                              <a:gd name="connsiteX125" fmla="*/ 3222172 w 24688800"/>
                              <a:gd name="connsiteY125" fmla="*/ 870857 h 24296914"/>
                              <a:gd name="connsiteX126" fmla="*/ 2307772 w 24688800"/>
                              <a:gd name="connsiteY126" fmla="*/ 1175657 h 24296914"/>
                              <a:gd name="connsiteX127" fmla="*/ 1349829 w 24688800"/>
                              <a:gd name="connsiteY127" fmla="*/ 2569029 h 24296914"/>
                              <a:gd name="connsiteX128" fmla="*/ 1828800 w 24688800"/>
                              <a:gd name="connsiteY128" fmla="*/ 2830286 h 24296914"/>
                              <a:gd name="connsiteX129" fmla="*/ 1132115 w 24688800"/>
                              <a:gd name="connsiteY129" fmla="*/ 3396343 h 24296914"/>
                              <a:gd name="connsiteX130" fmla="*/ 1132115 w 24688800"/>
                              <a:gd name="connsiteY130" fmla="*/ 3526971 h 24296914"/>
                              <a:gd name="connsiteX131" fmla="*/ 2525486 w 24688800"/>
                              <a:gd name="connsiteY131" fmla="*/ 4310743 h 24296914"/>
                              <a:gd name="connsiteX0" fmla="*/ 2525486 w 24688800"/>
                              <a:gd name="connsiteY0" fmla="*/ 4310743 h 24296914"/>
                              <a:gd name="connsiteX1" fmla="*/ 2059442 w 24688800"/>
                              <a:gd name="connsiteY1" fmla="*/ 4343854 h 24296914"/>
                              <a:gd name="connsiteX2" fmla="*/ 1349829 w 24688800"/>
                              <a:gd name="connsiteY2" fmla="*/ 3962400 h 24296914"/>
                              <a:gd name="connsiteX3" fmla="*/ 609600 w 24688800"/>
                              <a:gd name="connsiteY3" fmla="*/ 3614057 h 24296914"/>
                              <a:gd name="connsiteX4" fmla="*/ 478972 w 24688800"/>
                              <a:gd name="connsiteY4" fmla="*/ 3962400 h 24296914"/>
                              <a:gd name="connsiteX5" fmla="*/ 0 w 24688800"/>
                              <a:gd name="connsiteY5" fmla="*/ 3439886 h 24296914"/>
                              <a:gd name="connsiteX6" fmla="*/ 740229 w 24688800"/>
                              <a:gd name="connsiteY6" fmla="*/ 2264229 h 24296914"/>
                              <a:gd name="connsiteX7" fmla="*/ 1262743 w 24688800"/>
                              <a:gd name="connsiteY7" fmla="*/ 2133600 h 24296914"/>
                              <a:gd name="connsiteX8" fmla="*/ 2090058 w 24688800"/>
                              <a:gd name="connsiteY8" fmla="*/ 261257 h 24296914"/>
                              <a:gd name="connsiteX9" fmla="*/ 3265715 w 24688800"/>
                              <a:gd name="connsiteY9" fmla="*/ 0 h 24296914"/>
                              <a:gd name="connsiteX10" fmla="*/ 16372115 w 24688800"/>
                              <a:gd name="connsiteY10" fmla="*/ 4441371 h 24296914"/>
                              <a:gd name="connsiteX11" fmla="*/ 18200915 w 24688800"/>
                              <a:gd name="connsiteY11" fmla="*/ 4093029 h 24296914"/>
                              <a:gd name="connsiteX12" fmla="*/ 19115315 w 24688800"/>
                              <a:gd name="connsiteY12" fmla="*/ 2612571 h 24296914"/>
                              <a:gd name="connsiteX13" fmla="*/ 20073258 w 24688800"/>
                              <a:gd name="connsiteY13" fmla="*/ 2351314 h 24296914"/>
                              <a:gd name="connsiteX14" fmla="*/ 24253372 w 24688800"/>
                              <a:gd name="connsiteY14" fmla="*/ 5312229 h 24296914"/>
                              <a:gd name="connsiteX15" fmla="*/ 24296915 w 24688800"/>
                              <a:gd name="connsiteY15" fmla="*/ 6226629 h 24296914"/>
                              <a:gd name="connsiteX16" fmla="*/ 19550743 w 24688800"/>
                              <a:gd name="connsiteY16" fmla="*/ 11277600 h 24296914"/>
                              <a:gd name="connsiteX17" fmla="*/ 19681372 w 24688800"/>
                              <a:gd name="connsiteY17" fmla="*/ 11582400 h 24296914"/>
                              <a:gd name="connsiteX18" fmla="*/ 17896115 w 24688800"/>
                              <a:gd name="connsiteY18" fmla="*/ 13628914 h 24296914"/>
                              <a:gd name="connsiteX19" fmla="*/ 18462172 w 24688800"/>
                              <a:gd name="connsiteY19" fmla="*/ 16023771 h 24296914"/>
                              <a:gd name="connsiteX20" fmla="*/ 21379543 w 24688800"/>
                              <a:gd name="connsiteY20" fmla="*/ 18375086 h 24296914"/>
                              <a:gd name="connsiteX21" fmla="*/ 21161829 w 24688800"/>
                              <a:gd name="connsiteY21" fmla="*/ 18462171 h 24296914"/>
                              <a:gd name="connsiteX22" fmla="*/ 19158858 w 24688800"/>
                              <a:gd name="connsiteY22" fmla="*/ 17373600 h 24296914"/>
                              <a:gd name="connsiteX23" fmla="*/ 17809029 w 24688800"/>
                              <a:gd name="connsiteY23" fmla="*/ 19158857 h 24296914"/>
                              <a:gd name="connsiteX24" fmla="*/ 17939658 w 24688800"/>
                              <a:gd name="connsiteY24" fmla="*/ 19550743 h 24296914"/>
                              <a:gd name="connsiteX25" fmla="*/ 19245943 w 24688800"/>
                              <a:gd name="connsiteY25" fmla="*/ 20682857 h 24296914"/>
                              <a:gd name="connsiteX26" fmla="*/ 19681372 w 24688800"/>
                              <a:gd name="connsiteY26" fmla="*/ 20334514 h 24296914"/>
                              <a:gd name="connsiteX27" fmla="*/ 20595772 w 24688800"/>
                              <a:gd name="connsiteY27" fmla="*/ 18810514 h 24296914"/>
                              <a:gd name="connsiteX28" fmla="*/ 20944115 w 24688800"/>
                              <a:gd name="connsiteY28" fmla="*/ 19071771 h 24296914"/>
                              <a:gd name="connsiteX29" fmla="*/ 20160343 w 24688800"/>
                              <a:gd name="connsiteY29" fmla="*/ 20203886 h 24296914"/>
                              <a:gd name="connsiteX30" fmla="*/ 20160343 w 24688800"/>
                              <a:gd name="connsiteY30" fmla="*/ 20508686 h 24296914"/>
                              <a:gd name="connsiteX31" fmla="*/ 21553715 w 24688800"/>
                              <a:gd name="connsiteY31" fmla="*/ 21640800 h 24296914"/>
                              <a:gd name="connsiteX32" fmla="*/ 22685829 w 24688800"/>
                              <a:gd name="connsiteY32" fmla="*/ 20290971 h 24296914"/>
                              <a:gd name="connsiteX33" fmla="*/ 24688800 w 24688800"/>
                              <a:gd name="connsiteY33" fmla="*/ 21858514 h 24296914"/>
                              <a:gd name="connsiteX34" fmla="*/ 24688800 w 24688800"/>
                              <a:gd name="connsiteY34" fmla="*/ 22119771 h 24296914"/>
                              <a:gd name="connsiteX35" fmla="*/ 23992115 w 24688800"/>
                              <a:gd name="connsiteY35" fmla="*/ 23382514 h 24296914"/>
                              <a:gd name="connsiteX36" fmla="*/ 23643772 w 24688800"/>
                              <a:gd name="connsiteY36" fmla="*/ 23251886 h 24296914"/>
                              <a:gd name="connsiteX37" fmla="*/ 24296915 w 24688800"/>
                              <a:gd name="connsiteY37" fmla="*/ 22250400 h 24296914"/>
                              <a:gd name="connsiteX38" fmla="*/ 24296915 w 24688800"/>
                              <a:gd name="connsiteY38" fmla="*/ 21771429 h 24296914"/>
                              <a:gd name="connsiteX39" fmla="*/ 22772915 w 24688800"/>
                              <a:gd name="connsiteY39" fmla="*/ 20813486 h 24296914"/>
                              <a:gd name="connsiteX40" fmla="*/ 22685829 w 24688800"/>
                              <a:gd name="connsiteY40" fmla="*/ 20900571 h 24296914"/>
                              <a:gd name="connsiteX41" fmla="*/ 21989143 w 24688800"/>
                              <a:gd name="connsiteY41" fmla="*/ 22032686 h 24296914"/>
                              <a:gd name="connsiteX42" fmla="*/ 24166286 w 24688800"/>
                              <a:gd name="connsiteY42" fmla="*/ 23426057 h 24296914"/>
                              <a:gd name="connsiteX43" fmla="*/ 23600229 w 24688800"/>
                              <a:gd name="connsiteY43" fmla="*/ 24296914 h 24296914"/>
                              <a:gd name="connsiteX44" fmla="*/ 22381029 w 24688800"/>
                              <a:gd name="connsiteY44" fmla="*/ 24296914 h 24296914"/>
                              <a:gd name="connsiteX45" fmla="*/ 14412686 w 24688800"/>
                              <a:gd name="connsiteY45" fmla="*/ 17460686 h 24296914"/>
                              <a:gd name="connsiteX46" fmla="*/ 9579429 w 24688800"/>
                              <a:gd name="connsiteY46" fmla="*/ 16241486 h 24296914"/>
                              <a:gd name="connsiteX47" fmla="*/ 10014858 w 24688800"/>
                              <a:gd name="connsiteY47" fmla="*/ 15240000 h 24296914"/>
                              <a:gd name="connsiteX48" fmla="*/ 14151429 w 24688800"/>
                              <a:gd name="connsiteY48" fmla="*/ 16459200 h 24296914"/>
                              <a:gd name="connsiteX49" fmla="*/ 14107886 w 24688800"/>
                              <a:gd name="connsiteY49" fmla="*/ 16894629 h 24296914"/>
                              <a:gd name="connsiteX50" fmla="*/ 15022286 w 24688800"/>
                              <a:gd name="connsiteY50" fmla="*/ 16894629 h 24296914"/>
                              <a:gd name="connsiteX51" fmla="*/ 15544800 w 24688800"/>
                              <a:gd name="connsiteY51" fmla="*/ 17460686 h 24296914"/>
                              <a:gd name="connsiteX52" fmla="*/ 17068800 w 24688800"/>
                              <a:gd name="connsiteY52" fmla="*/ 15762514 h 24296914"/>
                              <a:gd name="connsiteX53" fmla="*/ 17504229 w 24688800"/>
                              <a:gd name="connsiteY53" fmla="*/ 16197943 h 24296914"/>
                              <a:gd name="connsiteX54" fmla="*/ 17286515 w 24688800"/>
                              <a:gd name="connsiteY54" fmla="*/ 16197943 h 24296914"/>
                              <a:gd name="connsiteX55" fmla="*/ 16676915 w 24688800"/>
                              <a:gd name="connsiteY55" fmla="*/ 16894629 h 24296914"/>
                              <a:gd name="connsiteX56" fmla="*/ 17809029 w 24688800"/>
                              <a:gd name="connsiteY56" fmla="*/ 17765486 h 24296914"/>
                              <a:gd name="connsiteX57" fmla="*/ 17634858 w 24688800"/>
                              <a:gd name="connsiteY57" fmla="*/ 18113829 h 24296914"/>
                              <a:gd name="connsiteX58" fmla="*/ 16546286 w 24688800"/>
                              <a:gd name="connsiteY58" fmla="*/ 17373600 h 24296914"/>
                              <a:gd name="connsiteX59" fmla="*/ 16023772 w 24688800"/>
                              <a:gd name="connsiteY59" fmla="*/ 17765486 h 24296914"/>
                              <a:gd name="connsiteX60" fmla="*/ 16851086 w 24688800"/>
                              <a:gd name="connsiteY60" fmla="*/ 18636343 h 24296914"/>
                              <a:gd name="connsiteX61" fmla="*/ 16851086 w 24688800"/>
                              <a:gd name="connsiteY61" fmla="*/ 18636343 h 24296914"/>
                              <a:gd name="connsiteX62" fmla="*/ 18679886 w 24688800"/>
                              <a:gd name="connsiteY62" fmla="*/ 17504229 h 24296914"/>
                              <a:gd name="connsiteX63" fmla="*/ 18636343 w 24688800"/>
                              <a:gd name="connsiteY63" fmla="*/ 17068800 h 24296914"/>
                              <a:gd name="connsiteX64" fmla="*/ 17242972 w 24688800"/>
                              <a:gd name="connsiteY64" fmla="*/ 16197943 h 24296914"/>
                              <a:gd name="connsiteX65" fmla="*/ 16938172 w 24688800"/>
                              <a:gd name="connsiteY65" fmla="*/ 15806057 h 24296914"/>
                              <a:gd name="connsiteX66" fmla="*/ 16720458 w 24688800"/>
                              <a:gd name="connsiteY66" fmla="*/ 15327086 h 24296914"/>
                              <a:gd name="connsiteX67" fmla="*/ 15109372 w 24688800"/>
                              <a:gd name="connsiteY67" fmla="*/ 15065829 h 24296914"/>
                              <a:gd name="connsiteX68" fmla="*/ 14107886 w 24688800"/>
                              <a:gd name="connsiteY68" fmla="*/ 15501257 h 24296914"/>
                              <a:gd name="connsiteX69" fmla="*/ 12845143 w 24688800"/>
                              <a:gd name="connsiteY69" fmla="*/ 15152914 h 24296914"/>
                              <a:gd name="connsiteX70" fmla="*/ 13367658 w 24688800"/>
                              <a:gd name="connsiteY70" fmla="*/ 14630400 h 24296914"/>
                              <a:gd name="connsiteX71" fmla="*/ 14282058 w 24688800"/>
                              <a:gd name="connsiteY71" fmla="*/ 14761029 h 24296914"/>
                              <a:gd name="connsiteX72" fmla="*/ 14891658 w 24688800"/>
                              <a:gd name="connsiteY72" fmla="*/ 14369143 h 24296914"/>
                              <a:gd name="connsiteX73" fmla="*/ 16633372 w 24688800"/>
                              <a:gd name="connsiteY73" fmla="*/ 14978743 h 24296914"/>
                              <a:gd name="connsiteX74" fmla="*/ 17025258 w 24688800"/>
                              <a:gd name="connsiteY74" fmla="*/ 14848114 h 24296914"/>
                              <a:gd name="connsiteX75" fmla="*/ 17330058 w 24688800"/>
                              <a:gd name="connsiteY75" fmla="*/ 13803086 h 24296914"/>
                              <a:gd name="connsiteX76" fmla="*/ 17025258 w 24688800"/>
                              <a:gd name="connsiteY76" fmla="*/ 13803086 h 24296914"/>
                              <a:gd name="connsiteX77" fmla="*/ 16764000 w 24688800"/>
                              <a:gd name="connsiteY77" fmla="*/ 10711543 h 24296914"/>
                              <a:gd name="connsiteX78" fmla="*/ 15501258 w 24688800"/>
                              <a:gd name="connsiteY78" fmla="*/ 10755086 h 24296914"/>
                              <a:gd name="connsiteX79" fmla="*/ 15501258 w 24688800"/>
                              <a:gd name="connsiteY79" fmla="*/ 10276114 h 24296914"/>
                              <a:gd name="connsiteX80" fmla="*/ 16676915 w 24688800"/>
                              <a:gd name="connsiteY80" fmla="*/ 9927771 h 24296914"/>
                              <a:gd name="connsiteX81" fmla="*/ 17112343 w 24688800"/>
                              <a:gd name="connsiteY81" fmla="*/ 11408229 h 24296914"/>
                              <a:gd name="connsiteX82" fmla="*/ 18331543 w 24688800"/>
                              <a:gd name="connsiteY82" fmla="*/ 11408229 h 24296914"/>
                              <a:gd name="connsiteX83" fmla="*/ 18375086 w 24688800"/>
                              <a:gd name="connsiteY83" fmla="*/ 11103429 h 24296914"/>
                              <a:gd name="connsiteX84" fmla="*/ 18941143 w 24688800"/>
                              <a:gd name="connsiteY84" fmla="*/ 11059886 h 24296914"/>
                              <a:gd name="connsiteX85" fmla="*/ 18549258 w 24688800"/>
                              <a:gd name="connsiteY85" fmla="*/ 11930743 h 24296914"/>
                              <a:gd name="connsiteX86" fmla="*/ 17547772 w 24688800"/>
                              <a:gd name="connsiteY86" fmla="*/ 11930743 h 24296914"/>
                              <a:gd name="connsiteX87" fmla="*/ 17330058 w 24688800"/>
                              <a:gd name="connsiteY87" fmla="*/ 12148457 h 24296914"/>
                              <a:gd name="connsiteX88" fmla="*/ 17721943 w 24688800"/>
                              <a:gd name="connsiteY88" fmla="*/ 13367657 h 24296914"/>
                              <a:gd name="connsiteX89" fmla="*/ 18244458 w 24688800"/>
                              <a:gd name="connsiteY89" fmla="*/ 13062857 h 24296914"/>
                              <a:gd name="connsiteX90" fmla="*/ 18723429 w 24688800"/>
                              <a:gd name="connsiteY90" fmla="*/ 12017829 h 24296914"/>
                              <a:gd name="connsiteX91" fmla="*/ 19115315 w 24688800"/>
                              <a:gd name="connsiteY91" fmla="*/ 11190514 h 24296914"/>
                              <a:gd name="connsiteX92" fmla="*/ 19550743 w 24688800"/>
                              <a:gd name="connsiteY92" fmla="*/ 10885714 h 24296914"/>
                              <a:gd name="connsiteX93" fmla="*/ 18375086 w 24688800"/>
                              <a:gd name="connsiteY93" fmla="*/ 11016343 h 24296914"/>
                              <a:gd name="connsiteX94" fmla="*/ 18244458 w 24688800"/>
                              <a:gd name="connsiteY94" fmla="*/ 10450286 h 24296914"/>
                              <a:gd name="connsiteX95" fmla="*/ 19071772 w 24688800"/>
                              <a:gd name="connsiteY95" fmla="*/ 10493829 h 24296914"/>
                              <a:gd name="connsiteX96" fmla="*/ 22990629 w 24688800"/>
                              <a:gd name="connsiteY96" fmla="*/ 6270171 h 24296914"/>
                              <a:gd name="connsiteX97" fmla="*/ 22990629 w 24688800"/>
                              <a:gd name="connsiteY97" fmla="*/ 5529943 h 24296914"/>
                              <a:gd name="connsiteX98" fmla="*/ 19942629 w 24688800"/>
                              <a:gd name="connsiteY98" fmla="*/ 3439886 h 24296914"/>
                              <a:gd name="connsiteX99" fmla="*/ 19158858 w 24688800"/>
                              <a:gd name="connsiteY99" fmla="*/ 3962400 h 24296914"/>
                              <a:gd name="connsiteX100" fmla="*/ 18113829 w 24688800"/>
                              <a:gd name="connsiteY100" fmla="*/ 5399314 h 24296914"/>
                              <a:gd name="connsiteX101" fmla="*/ 17112343 w 24688800"/>
                              <a:gd name="connsiteY101" fmla="*/ 5050971 h 24296914"/>
                              <a:gd name="connsiteX102" fmla="*/ 17112343 w 24688800"/>
                              <a:gd name="connsiteY102" fmla="*/ 5050971 h 24296914"/>
                              <a:gd name="connsiteX103" fmla="*/ 16285029 w 24688800"/>
                              <a:gd name="connsiteY103" fmla="*/ 4876800 h 24296914"/>
                              <a:gd name="connsiteX104" fmla="*/ 16197943 w 24688800"/>
                              <a:gd name="connsiteY104" fmla="*/ 4963886 h 24296914"/>
                              <a:gd name="connsiteX105" fmla="*/ 15849600 w 24688800"/>
                              <a:gd name="connsiteY105" fmla="*/ 4833257 h 24296914"/>
                              <a:gd name="connsiteX106" fmla="*/ 15675429 w 24688800"/>
                              <a:gd name="connsiteY106" fmla="*/ 5442857 h 24296914"/>
                              <a:gd name="connsiteX107" fmla="*/ 15370629 w 24688800"/>
                              <a:gd name="connsiteY107" fmla="*/ 5442857 h 24296914"/>
                              <a:gd name="connsiteX108" fmla="*/ 15501258 w 24688800"/>
                              <a:gd name="connsiteY108" fmla="*/ 4572000 h 24296914"/>
                              <a:gd name="connsiteX109" fmla="*/ 13933715 w 24688800"/>
                              <a:gd name="connsiteY109" fmla="*/ 4049486 h 24296914"/>
                              <a:gd name="connsiteX110" fmla="*/ 13019315 w 24688800"/>
                              <a:gd name="connsiteY110" fmla="*/ 5747657 h 24296914"/>
                              <a:gd name="connsiteX111" fmla="*/ 12496800 w 24688800"/>
                              <a:gd name="connsiteY111" fmla="*/ 5225143 h 24296914"/>
                              <a:gd name="connsiteX112" fmla="*/ 12845143 w 24688800"/>
                              <a:gd name="connsiteY112" fmla="*/ 5050971 h 24296914"/>
                              <a:gd name="connsiteX113" fmla="*/ 13237029 w 24688800"/>
                              <a:gd name="connsiteY113" fmla="*/ 4005943 h 24296914"/>
                              <a:gd name="connsiteX114" fmla="*/ 5007429 w 24688800"/>
                              <a:gd name="connsiteY114" fmla="*/ 1132114 h 24296914"/>
                              <a:gd name="connsiteX115" fmla="*/ 5312229 w 24688800"/>
                              <a:gd name="connsiteY115" fmla="*/ 1872343 h 24296914"/>
                              <a:gd name="connsiteX116" fmla="*/ 4572000 w 24688800"/>
                              <a:gd name="connsiteY116" fmla="*/ 1915886 h 24296914"/>
                              <a:gd name="connsiteX117" fmla="*/ 4484915 w 24688800"/>
                              <a:gd name="connsiteY117" fmla="*/ 1698171 h 24296914"/>
                              <a:gd name="connsiteX118" fmla="*/ 3875315 w 24688800"/>
                              <a:gd name="connsiteY118" fmla="*/ 2220686 h 24296914"/>
                              <a:gd name="connsiteX119" fmla="*/ 3744686 w 24688800"/>
                              <a:gd name="connsiteY119" fmla="*/ 1915886 h 24296914"/>
                              <a:gd name="connsiteX120" fmla="*/ 2220686 w 24688800"/>
                              <a:gd name="connsiteY120" fmla="*/ 3701143 h 24296914"/>
                              <a:gd name="connsiteX121" fmla="*/ 1132115 w 24688800"/>
                              <a:gd name="connsiteY121" fmla="*/ 3352800 h 24296914"/>
                              <a:gd name="connsiteX122" fmla="*/ 1828800 w 24688800"/>
                              <a:gd name="connsiteY122" fmla="*/ 2656114 h 24296914"/>
                              <a:gd name="connsiteX123" fmla="*/ 2351315 w 24688800"/>
                              <a:gd name="connsiteY123" fmla="*/ 2830286 h 24296914"/>
                              <a:gd name="connsiteX124" fmla="*/ 3570515 w 24688800"/>
                              <a:gd name="connsiteY124" fmla="*/ 1088571 h 24296914"/>
                              <a:gd name="connsiteX125" fmla="*/ 3222172 w 24688800"/>
                              <a:gd name="connsiteY125" fmla="*/ 870857 h 24296914"/>
                              <a:gd name="connsiteX126" fmla="*/ 2307772 w 24688800"/>
                              <a:gd name="connsiteY126" fmla="*/ 1175657 h 24296914"/>
                              <a:gd name="connsiteX127" fmla="*/ 1349829 w 24688800"/>
                              <a:gd name="connsiteY127" fmla="*/ 2569029 h 24296914"/>
                              <a:gd name="connsiteX128" fmla="*/ 1828800 w 24688800"/>
                              <a:gd name="connsiteY128" fmla="*/ 2830286 h 24296914"/>
                              <a:gd name="connsiteX129" fmla="*/ 1132115 w 24688800"/>
                              <a:gd name="connsiteY129" fmla="*/ 3396343 h 24296914"/>
                              <a:gd name="connsiteX130" fmla="*/ 1132115 w 24688800"/>
                              <a:gd name="connsiteY130" fmla="*/ 3526971 h 24296914"/>
                              <a:gd name="connsiteX131" fmla="*/ 2525486 w 24688800"/>
                              <a:gd name="connsiteY131" fmla="*/ 4310743 h 24296914"/>
                              <a:gd name="connsiteX0" fmla="*/ 2525486 w 24688800"/>
                              <a:gd name="connsiteY0" fmla="*/ 4310743 h 24296914"/>
                              <a:gd name="connsiteX1" fmla="*/ 2034042 w 24688800"/>
                              <a:gd name="connsiteY1" fmla="*/ 4318454 h 24296914"/>
                              <a:gd name="connsiteX2" fmla="*/ 1349829 w 24688800"/>
                              <a:gd name="connsiteY2" fmla="*/ 3962400 h 24296914"/>
                              <a:gd name="connsiteX3" fmla="*/ 609600 w 24688800"/>
                              <a:gd name="connsiteY3" fmla="*/ 3614057 h 24296914"/>
                              <a:gd name="connsiteX4" fmla="*/ 478972 w 24688800"/>
                              <a:gd name="connsiteY4" fmla="*/ 3962400 h 24296914"/>
                              <a:gd name="connsiteX5" fmla="*/ 0 w 24688800"/>
                              <a:gd name="connsiteY5" fmla="*/ 3439886 h 24296914"/>
                              <a:gd name="connsiteX6" fmla="*/ 740229 w 24688800"/>
                              <a:gd name="connsiteY6" fmla="*/ 2264229 h 24296914"/>
                              <a:gd name="connsiteX7" fmla="*/ 1262743 w 24688800"/>
                              <a:gd name="connsiteY7" fmla="*/ 2133600 h 24296914"/>
                              <a:gd name="connsiteX8" fmla="*/ 2090058 w 24688800"/>
                              <a:gd name="connsiteY8" fmla="*/ 261257 h 24296914"/>
                              <a:gd name="connsiteX9" fmla="*/ 3265715 w 24688800"/>
                              <a:gd name="connsiteY9" fmla="*/ 0 h 24296914"/>
                              <a:gd name="connsiteX10" fmla="*/ 16372115 w 24688800"/>
                              <a:gd name="connsiteY10" fmla="*/ 4441371 h 24296914"/>
                              <a:gd name="connsiteX11" fmla="*/ 18200915 w 24688800"/>
                              <a:gd name="connsiteY11" fmla="*/ 4093029 h 24296914"/>
                              <a:gd name="connsiteX12" fmla="*/ 19115315 w 24688800"/>
                              <a:gd name="connsiteY12" fmla="*/ 2612571 h 24296914"/>
                              <a:gd name="connsiteX13" fmla="*/ 20073258 w 24688800"/>
                              <a:gd name="connsiteY13" fmla="*/ 2351314 h 24296914"/>
                              <a:gd name="connsiteX14" fmla="*/ 24253372 w 24688800"/>
                              <a:gd name="connsiteY14" fmla="*/ 5312229 h 24296914"/>
                              <a:gd name="connsiteX15" fmla="*/ 24296915 w 24688800"/>
                              <a:gd name="connsiteY15" fmla="*/ 6226629 h 24296914"/>
                              <a:gd name="connsiteX16" fmla="*/ 19550743 w 24688800"/>
                              <a:gd name="connsiteY16" fmla="*/ 11277600 h 24296914"/>
                              <a:gd name="connsiteX17" fmla="*/ 19681372 w 24688800"/>
                              <a:gd name="connsiteY17" fmla="*/ 11582400 h 24296914"/>
                              <a:gd name="connsiteX18" fmla="*/ 17896115 w 24688800"/>
                              <a:gd name="connsiteY18" fmla="*/ 13628914 h 24296914"/>
                              <a:gd name="connsiteX19" fmla="*/ 18462172 w 24688800"/>
                              <a:gd name="connsiteY19" fmla="*/ 16023771 h 24296914"/>
                              <a:gd name="connsiteX20" fmla="*/ 21379543 w 24688800"/>
                              <a:gd name="connsiteY20" fmla="*/ 18375086 h 24296914"/>
                              <a:gd name="connsiteX21" fmla="*/ 21161829 w 24688800"/>
                              <a:gd name="connsiteY21" fmla="*/ 18462171 h 24296914"/>
                              <a:gd name="connsiteX22" fmla="*/ 19158858 w 24688800"/>
                              <a:gd name="connsiteY22" fmla="*/ 17373600 h 24296914"/>
                              <a:gd name="connsiteX23" fmla="*/ 17809029 w 24688800"/>
                              <a:gd name="connsiteY23" fmla="*/ 19158857 h 24296914"/>
                              <a:gd name="connsiteX24" fmla="*/ 17939658 w 24688800"/>
                              <a:gd name="connsiteY24" fmla="*/ 19550743 h 24296914"/>
                              <a:gd name="connsiteX25" fmla="*/ 19245943 w 24688800"/>
                              <a:gd name="connsiteY25" fmla="*/ 20682857 h 24296914"/>
                              <a:gd name="connsiteX26" fmla="*/ 19681372 w 24688800"/>
                              <a:gd name="connsiteY26" fmla="*/ 20334514 h 24296914"/>
                              <a:gd name="connsiteX27" fmla="*/ 20595772 w 24688800"/>
                              <a:gd name="connsiteY27" fmla="*/ 18810514 h 24296914"/>
                              <a:gd name="connsiteX28" fmla="*/ 20944115 w 24688800"/>
                              <a:gd name="connsiteY28" fmla="*/ 19071771 h 24296914"/>
                              <a:gd name="connsiteX29" fmla="*/ 20160343 w 24688800"/>
                              <a:gd name="connsiteY29" fmla="*/ 20203886 h 24296914"/>
                              <a:gd name="connsiteX30" fmla="*/ 20160343 w 24688800"/>
                              <a:gd name="connsiteY30" fmla="*/ 20508686 h 24296914"/>
                              <a:gd name="connsiteX31" fmla="*/ 21553715 w 24688800"/>
                              <a:gd name="connsiteY31" fmla="*/ 21640800 h 24296914"/>
                              <a:gd name="connsiteX32" fmla="*/ 22685829 w 24688800"/>
                              <a:gd name="connsiteY32" fmla="*/ 20290971 h 24296914"/>
                              <a:gd name="connsiteX33" fmla="*/ 24688800 w 24688800"/>
                              <a:gd name="connsiteY33" fmla="*/ 21858514 h 24296914"/>
                              <a:gd name="connsiteX34" fmla="*/ 24688800 w 24688800"/>
                              <a:gd name="connsiteY34" fmla="*/ 22119771 h 24296914"/>
                              <a:gd name="connsiteX35" fmla="*/ 23992115 w 24688800"/>
                              <a:gd name="connsiteY35" fmla="*/ 23382514 h 24296914"/>
                              <a:gd name="connsiteX36" fmla="*/ 23643772 w 24688800"/>
                              <a:gd name="connsiteY36" fmla="*/ 23251886 h 24296914"/>
                              <a:gd name="connsiteX37" fmla="*/ 24296915 w 24688800"/>
                              <a:gd name="connsiteY37" fmla="*/ 22250400 h 24296914"/>
                              <a:gd name="connsiteX38" fmla="*/ 24296915 w 24688800"/>
                              <a:gd name="connsiteY38" fmla="*/ 21771429 h 24296914"/>
                              <a:gd name="connsiteX39" fmla="*/ 22772915 w 24688800"/>
                              <a:gd name="connsiteY39" fmla="*/ 20813486 h 24296914"/>
                              <a:gd name="connsiteX40" fmla="*/ 22685829 w 24688800"/>
                              <a:gd name="connsiteY40" fmla="*/ 20900571 h 24296914"/>
                              <a:gd name="connsiteX41" fmla="*/ 21989143 w 24688800"/>
                              <a:gd name="connsiteY41" fmla="*/ 22032686 h 24296914"/>
                              <a:gd name="connsiteX42" fmla="*/ 24166286 w 24688800"/>
                              <a:gd name="connsiteY42" fmla="*/ 23426057 h 24296914"/>
                              <a:gd name="connsiteX43" fmla="*/ 23600229 w 24688800"/>
                              <a:gd name="connsiteY43" fmla="*/ 24296914 h 24296914"/>
                              <a:gd name="connsiteX44" fmla="*/ 22381029 w 24688800"/>
                              <a:gd name="connsiteY44" fmla="*/ 24296914 h 24296914"/>
                              <a:gd name="connsiteX45" fmla="*/ 14412686 w 24688800"/>
                              <a:gd name="connsiteY45" fmla="*/ 17460686 h 24296914"/>
                              <a:gd name="connsiteX46" fmla="*/ 9579429 w 24688800"/>
                              <a:gd name="connsiteY46" fmla="*/ 16241486 h 24296914"/>
                              <a:gd name="connsiteX47" fmla="*/ 10014858 w 24688800"/>
                              <a:gd name="connsiteY47" fmla="*/ 15240000 h 24296914"/>
                              <a:gd name="connsiteX48" fmla="*/ 14151429 w 24688800"/>
                              <a:gd name="connsiteY48" fmla="*/ 16459200 h 24296914"/>
                              <a:gd name="connsiteX49" fmla="*/ 14107886 w 24688800"/>
                              <a:gd name="connsiteY49" fmla="*/ 16894629 h 24296914"/>
                              <a:gd name="connsiteX50" fmla="*/ 15022286 w 24688800"/>
                              <a:gd name="connsiteY50" fmla="*/ 16894629 h 24296914"/>
                              <a:gd name="connsiteX51" fmla="*/ 15544800 w 24688800"/>
                              <a:gd name="connsiteY51" fmla="*/ 17460686 h 24296914"/>
                              <a:gd name="connsiteX52" fmla="*/ 17068800 w 24688800"/>
                              <a:gd name="connsiteY52" fmla="*/ 15762514 h 24296914"/>
                              <a:gd name="connsiteX53" fmla="*/ 17504229 w 24688800"/>
                              <a:gd name="connsiteY53" fmla="*/ 16197943 h 24296914"/>
                              <a:gd name="connsiteX54" fmla="*/ 17286515 w 24688800"/>
                              <a:gd name="connsiteY54" fmla="*/ 16197943 h 24296914"/>
                              <a:gd name="connsiteX55" fmla="*/ 16676915 w 24688800"/>
                              <a:gd name="connsiteY55" fmla="*/ 16894629 h 24296914"/>
                              <a:gd name="connsiteX56" fmla="*/ 17809029 w 24688800"/>
                              <a:gd name="connsiteY56" fmla="*/ 17765486 h 24296914"/>
                              <a:gd name="connsiteX57" fmla="*/ 17634858 w 24688800"/>
                              <a:gd name="connsiteY57" fmla="*/ 18113829 h 24296914"/>
                              <a:gd name="connsiteX58" fmla="*/ 16546286 w 24688800"/>
                              <a:gd name="connsiteY58" fmla="*/ 17373600 h 24296914"/>
                              <a:gd name="connsiteX59" fmla="*/ 16023772 w 24688800"/>
                              <a:gd name="connsiteY59" fmla="*/ 17765486 h 24296914"/>
                              <a:gd name="connsiteX60" fmla="*/ 16851086 w 24688800"/>
                              <a:gd name="connsiteY60" fmla="*/ 18636343 h 24296914"/>
                              <a:gd name="connsiteX61" fmla="*/ 16851086 w 24688800"/>
                              <a:gd name="connsiteY61" fmla="*/ 18636343 h 24296914"/>
                              <a:gd name="connsiteX62" fmla="*/ 18679886 w 24688800"/>
                              <a:gd name="connsiteY62" fmla="*/ 17504229 h 24296914"/>
                              <a:gd name="connsiteX63" fmla="*/ 18636343 w 24688800"/>
                              <a:gd name="connsiteY63" fmla="*/ 17068800 h 24296914"/>
                              <a:gd name="connsiteX64" fmla="*/ 17242972 w 24688800"/>
                              <a:gd name="connsiteY64" fmla="*/ 16197943 h 24296914"/>
                              <a:gd name="connsiteX65" fmla="*/ 16938172 w 24688800"/>
                              <a:gd name="connsiteY65" fmla="*/ 15806057 h 24296914"/>
                              <a:gd name="connsiteX66" fmla="*/ 16720458 w 24688800"/>
                              <a:gd name="connsiteY66" fmla="*/ 15327086 h 24296914"/>
                              <a:gd name="connsiteX67" fmla="*/ 15109372 w 24688800"/>
                              <a:gd name="connsiteY67" fmla="*/ 15065829 h 24296914"/>
                              <a:gd name="connsiteX68" fmla="*/ 14107886 w 24688800"/>
                              <a:gd name="connsiteY68" fmla="*/ 15501257 h 24296914"/>
                              <a:gd name="connsiteX69" fmla="*/ 12845143 w 24688800"/>
                              <a:gd name="connsiteY69" fmla="*/ 15152914 h 24296914"/>
                              <a:gd name="connsiteX70" fmla="*/ 13367658 w 24688800"/>
                              <a:gd name="connsiteY70" fmla="*/ 14630400 h 24296914"/>
                              <a:gd name="connsiteX71" fmla="*/ 14282058 w 24688800"/>
                              <a:gd name="connsiteY71" fmla="*/ 14761029 h 24296914"/>
                              <a:gd name="connsiteX72" fmla="*/ 14891658 w 24688800"/>
                              <a:gd name="connsiteY72" fmla="*/ 14369143 h 24296914"/>
                              <a:gd name="connsiteX73" fmla="*/ 16633372 w 24688800"/>
                              <a:gd name="connsiteY73" fmla="*/ 14978743 h 24296914"/>
                              <a:gd name="connsiteX74" fmla="*/ 17025258 w 24688800"/>
                              <a:gd name="connsiteY74" fmla="*/ 14848114 h 24296914"/>
                              <a:gd name="connsiteX75" fmla="*/ 17330058 w 24688800"/>
                              <a:gd name="connsiteY75" fmla="*/ 13803086 h 24296914"/>
                              <a:gd name="connsiteX76" fmla="*/ 17025258 w 24688800"/>
                              <a:gd name="connsiteY76" fmla="*/ 13803086 h 24296914"/>
                              <a:gd name="connsiteX77" fmla="*/ 16764000 w 24688800"/>
                              <a:gd name="connsiteY77" fmla="*/ 10711543 h 24296914"/>
                              <a:gd name="connsiteX78" fmla="*/ 15501258 w 24688800"/>
                              <a:gd name="connsiteY78" fmla="*/ 10755086 h 24296914"/>
                              <a:gd name="connsiteX79" fmla="*/ 15501258 w 24688800"/>
                              <a:gd name="connsiteY79" fmla="*/ 10276114 h 24296914"/>
                              <a:gd name="connsiteX80" fmla="*/ 16676915 w 24688800"/>
                              <a:gd name="connsiteY80" fmla="*/ 9927771 h 24296914"/>
                              <a:gd name="connsiteX81" fmla="*/ 17112343 w 24688800"/>
                              <a:gd name="connsiteY81" fmla="*/ 11408229 h 24296914"/>
                              <a:gd name="connsiteX82" fmla="*/ 18331543 w 24688800"/>
                              <a:gd name="connsiteY82" fmla="*/ 11408229 h 24296914"/>
                              <a:gd name="connsiteX83" fmla="*/ 18375086 w 24688800"/>
                              <a:gd name="connsiteY83" fmla="*/ 11103429 h 24296914"/>
                              <a:gd name="connsiteX84" fmla="*/ 18941143 w 24688800"/>
                              <a:gd name="connsiteY84" fmla="*/ 11059886 h 24296914"/>
                              <a:gd name="connsiteX85" fmla="*/ 18549258 w 24688800"/>
                              <a:gd name="connsiteY85" fmla="*/ 11930743 h 24296914"/>
                              <a:gd name="connsiteX86" fmla="*/ 17547772 w 24688800"/>
                              <a:gd name="connsiteY86" fmla="*/ 11930743 h 24296914"/>
                              <a:gd name="connsiteX87" fmla="*/ 17330058 w 24688800"/>
                              <a:gd name="connsiteY87" fmla="*/ 12148457 h 24296914"/>
                              <a:gd name="connsiteX88" fmla="*/ 17721943 w 24688800"/>
                              <a:gd name="connsiteY88" fmla="*/ 13367657 h 24296914"/>
                              <a:gd name="connsiteX89" fmla="*/ 18244458 w 24688800"/>
                              <a:gd name="connsiteY89" fmla="*/ 13062857 h 24296914"/>
                              <a:gd name="connsiteX90" fmla="*/ 18723429 w 24688800"/>
                              <a:gd name="connsiteY90" fmla="*/ 12017829 h 24296914"/>
                              <a:gd name="connsiteX91" fmla="*/ 19115315 w 24688800"/>
                              <a:gd name="connsiteY91" fmla="*/ 11190514 h 24296914"/>
                              <a:gd name="connsiteX92" fmla="*/ 19550743 w 24688800"/>
                              <a:gd name="connsiteY92" fmla="*/ 10885714 h 24296914"/>
                              <a:gd name="connsiteX93" fmla="*/ 18375086 w 24688800"/>
                              <a:gd name="connsiteY93" fmla="*/ 11016343 h 24296914"/>
                              <a:gd name="connsiteX94" fmla="*/ 18244458 w 24688800"/>
                              <a:gd name="connsiteY94" fmla="*/ 10450286 h 24296914"/>
                              <a:gd name="connsiteX95" fmla="*/ 19071772 w 24688800"/>
                              <a:gd name="connsiteY95" fmla="*/ 10493829 h 24296914"/>
                              <a:gd name="connsiteX96" fmla="*/ 22990629 w 24688800"/>
                              <a:gd name="connsiteY96" fmla="*/ 6270171 h 24296914"/>
                              <a:gd name="connsiteX97" fmla="*/ 22990629 w 24688800"/>
                              <a:gd name="connsiteY97" fmla="*/ 5529943 h 24296914"/>
                              <a:gd name="connsiteX98" fmla="*/ 19942629 w 24688800"/>
                              <a:gd name="connsiteY98" fmla="*/ 3439886 h 24296914"/>
                              <a:gd name="connsiteX99" fmla="*/ 19158858 w 24688800"/>
                              <a:gd name="connsiteY99" fmla="*/ 3962400 h 24296914"/>
                              <a:gd name="connsiteX100" fmla="*/ 18113829 w 24688800"/>
                              <a:gd name="connsiteY100" fmla="*/ 5399314 h 24296914"/>
                              <a:gd name="connsiteX101" fmla="*/ 17112343 w 24688800"/>
                              <a:gd name="connsiteY101" fmla="*/ 5050971 h 24296914"/>
                              <a:gd name="connsiteX102" fmla="*/ 17112343 w 24688800"/>
                              <a:gd name="connsiteY102" fmla="*/ 5050971 h 24296914"/>
                              <a:gd name="connsiteX103" fmla="*/ 16285029 w 24688800"/>
                              <a:gd name="connsiteY103" fmla="*/ 4876800 h 24296914"/>
                              <a:gd name="connsiteX104" fmla="*/ 16197943 w 24688800"/>
                              <a:gd name="connsiteY104" fmla="*/ 4963886 h 24296914"/>
                              <a:gd name="connsiteX105" fmla="*/ 15849600 w 24688800"/>
                              <a:gd name="connsiteY105" fmla="*/ 4833257 h 24296914"/>
                              <a:gd name="connsiteX106" fmla="*/ 15675429 w 24688800"/>
                              <a:gd name="connsiteY106" fmla="*/ 5442857 h 24296914"/>
                              <a:gd name="connsiteX107" fmla="*/ 15370629 w 24688800"/>
                              <a:gd name="connsiteY107" fmla="*/ 5442857 h 24296914"/>
                              <a:gd name="connsiteX108" fmla="*/ 15501258 w 24688800"/>
                              <a:gd name="connsiteY108" fmla="*/ 4572000 h 24296914"/>
                              <a:gd name="connsiteX109" fmla="*/ 13933715 w 24688800"/>
                              <a:gd name="connsiteY109" fmla="*/ 4049486 h 24296914"/>
                              <a:gd name="connsiteX110" fmla="*/ 13019315 w 24688800"/>
                              <a:gd name="connsiteY110" fmla="*/ 5747657 h 24296914"/>
                              <a:gd name="connsiteX111" fmla="*/ 12496800 w 24688800"/>
                              <a:gd name="connsiteY111" fmla="*/ 5225143 h 24296914"/>
                              <a:gd name="connsiteX112" fmla="*/ 12845143 w 24688800"/>
                              <a:gd name="connsiteY112" fmla="*/ 5050971 h 24296914"/>
                              <a:gd name="connsiteX113" fmla="*/ 13237029 w 24688800"/>
                              <a:gd name="connsiteY113" fmla="*/ 4005943 h 24296914"/>
                              <a:gd name="connsiteX114" fmla="*/ 5007429 w 24688800"/>
                              <a:gd name="connsiteY114" fmla="*/ 1132114 h 24296914"/>
                              <a:gd name="connsiteX115" fmla="*/ 5312229 w 24688800"/>
                              <a:gd name="connsiteY115" fmla="*/ 1872343 h 24296914"/>
                              <a:gd name="connsiteX116" fmla="*/ 4572000 w 24688800"/>
                              <a:gd name="connsiteY116" fmla="*/ 1915886 h 24296914"/>
                              <a:gd name="connsiteX117" fmla="*/ 4484915 w 24688800"/>
                              <a:gd name="connsiteY117" fmla="*/ 1698171 h 24296914"/>
                              <a:gd name="connsiteX118" fmla="*/ 3875315 w 24688800"/>
                              <a:gd name="connsiteY118" fmla="*/ 2220686 h 24296914"/>
                              <a:gd name="connsiteX119" fmla="*/ 3744686 w 24688800"/>
                              <a:gd name="connsiteY119" fmla="*/ 1915886 h 24296914"/>
                              <a:gd name="connsiteX120" fmla="*/ 2220686 w 24688800"/>
                              <a:gd name="connsiteY120" fmla="*/ 3701143 h 24296914"/>
                              <a:gd name="connsiteX121" fmla="*/ 1132115 w 24688800"/>
                              <a:gd name="connsiteY121" fmla="*/ 3352800 h 24296914"/>
                              <a:gd name="connsiteX122" fmla="*/ 1828800 w 24688800"/>
                              <a:gd name="connsiteY122" fmla="*/ 2656114 h 24296914"/>
                              <a:gd name="connsiteX123" fmla="*/ 2351315 w 24688800"/>
                              <a:gd name="connsiteY123" fmla="*/ 2830286 h 24296914"/>
                              <a:gd name="connsiteX124" fmla="*/ 3570515 w 24688800"/>
                              <a:gd name="connsiteY124" fmla="*/ 1088571 h 24296914"/>
                              <a:gd name="connsiteX125" fmla="*/ 3222172 w 24688800"/>
                              <a:gd name="connsiteY125" fmla="*/ 870857 h 24296914"/>
                              <a:gd name="connsiteX126" fmla="*/ 2307772 w 24688800"/>
                              <a:gd name="connsiteY126" fmla="*/ 1175657 h 24296914"/>
                              <a:gd name="connsiteX127" fmla="*/ 1349829 w 24688800"/>
                              <a:gd name="connsiteY127" fmla="*/ 2569029 h 24296914"/>
                              <a:gd name="connsiteX128" fmla="*/ 1828800 w 24688800"/>
                              <a:gd name="connsiteY128" fmla="*/ 2830286 h 24296914"/>
                              <a:gd name="connsiteX129" fmla="*/ 1132115 w 24688800"/>
                              <a:gd name="connsiteY129" fmla="*/ 3396343 h 24296914"/>
                              <a:gd name="connsiteX130" fmla="*/ 1132115 w 24688800"/>
                              <a:gd name="connsiteY130" fmla="*/ 3526971 h 24296914"/>
                              <a:gd name="connsiteX131" fmla="*/ 2525486 w 24688800"/>
                              <a:gd name="connsiteY131" fmla="*/ 4310743 h 24296914"/>
                              <a:gd name="connsiteX0" fmla="*/ 2525486 w 24688800"/>
                              <a:gd name="connsiteY0" fmla="*/ 4310743 h 24296914"/>
                              <a:gd name="connsiteX1" fmla="*/ 2034042 w 24688800"/>
                              <a:gd name="connsiteY1" fmla="*/ 4318454 h 24296914"/>
                              <a:gd name="connsiteX2" fmla="*/ 2026104 w 24688800"/>
                              <a:gd name="connsiteY2" fmla="*/ 4313238 h 24296914"/>
                              <a:gd name="connsiteX3" fmla="*/ 1349829 w 24688800"/>
                              <a:gd name="connsiteY3" fmla="*/ 3962400 h 24296914"/>
                              <a:gd name="connsiteX4" fmla="*/ 609600 w 24688800"/>
                              <a:gd name="connsiteY4" fmla="*/ 3614057 h 24296914"/>
                              <a:gd name="connsiteX5" fmla="*/ 478972 w 24688800"/>
                              <a:gd name="connsiteY5" fmla="*/ 3962400 h 24296914"/>
                              <a:gd name="connsiteX6" fmla="*/ 0 w 24688800"/>
                              <a:gd name="connsiteY6" fmla="*/ 3439886 h 24296914"/>
                              <a:gd name="connsiteX7" fmla="*/ 740229 w 24688800"/>
                              <a:gd name="connsiteY7" fmla="*/ 2264229 h 24296914"/>
                              <a:gd name="connsiteX8" fmla="*/ 1262743 w 24688800"/>
                              <a:gd name="connsiteY8" fmla="*/ 2133600 h 24296914"/>
                              <a:gd name="connsiteX9" fmla="*/ 2090058 w 24688800"/>
                              <a:gd name="connsiteY9" fmla="*/ 261257 h 24296914"/>
                              <a:gd name="connsiteX10" fmla="*/ 3265715 w 24688800"/>
                              <a:gd name="connsiteY10" fmla="*/ 0 h 24296914"/>
                              <a:gd name="connsiteX11" fmla="*/ 16372115 w 24688800"/>
                              <a:gd name="connsiteY11" fmla="*/ 4441371 h 24296914"/>
                              <a:gd name="connsiteX12" fmla="*/ 18200915 w 24688800"/>
                              <a:gd name="connsiteY12" fmla="*/ 4093029 h 24296914"/>
                              <a:gd name="connsiteX13" fmla="*/ 19115315 w 24688800"/>
                              <a:gd name="connsiteY13" fmla="*/ 2612571 h 24296914"/>
                              <a:gd name="connsiteX14" fmla="*/ 20073258 w 24688800"/>
                              <a:gd name="connsiteY14" fmla="*/ 2351314 h 24296914"/>
                              <a:gd name="connsiteX15" fmla="*/ 24253372 w 24688800"/>
                              <a:gd name="connsiteY15" fmla="*/ 5312229 h 24296914"/>
                              <a:gd name="connsiteX16" fmla="*/ 24296915 w 24688800"/>
                              <a:gd name="connsiteY16" fmla="*/ 6226629 h 24296914"/>
                              <a:gd name="connsiteX17" fmla="*/ 19550743 w 24688800"/>
                              <a:gd name="connsiteY17" fmla="*/ 11277600 h 24296914"/>
                              <a:gd name="connsiteX18" fmla="*/ 19681372 w 24688800"/>
                              <a:gd name="connsiteY18" fmla="*/ 11582400 h 24296914"/>
                              <a:gd name="connsiteX19" fmla="*/ 17896115 w 24688800"/>
                              <a:gd name="connsiteY19" fmla="*/ 13628914 h 24296914"/>
                              <a:gd name="connsiteX20" fmla="*/ 18462172 w 24688800"/>
                              <a:gd name="connsiteY20" fmla="*/ 16023771 h 24296914"/>
                              <a:gd name="connsiteX21" fmla="*/ 21379543 w 24688800"/>
                              <a:gd name="connsiteY21" fmla="*/ 18375086 h 24296914"/>
                              <a:gd name="connsiteX22" fmla="*/ 21161829 w 24688800"/>
                              <a:gd name="connsiteY22" fmla="*/ 18462171 h 24296914"/>
                              <a:gd name="connsiteX23" fmla="*/ 19158858 w 24688800"/>
                              <a:gd name="connsiteY23" fmla="*/ 17373600 h 24296914"/>
                              <a:gd name="connsiteX24" fmla="*/ 17809029 w 24688800"/>
                              <a:gd name="connsiteY24" fmla="*/ 19158857 h 24296914"/>
                              <a:gd name="connsiteX25" fmla="*/ 17939658 w 24688800"/>
                              <a:gd name="connsiteY25" fmla="*/ 19550743 h 24296914"/>
                              <a:gd name="connsiteX26" fmla="*/ 19245943 w 24688800"/>
                              <a:gd name="connsiteY26" fmla="*/ 20682857 h 24296914"/>
                              <a:gd name="connsiteX27" fmla="*/ 19681372 w 24688800"/>
                              <a:gd name="connsiteY27" fmla="*/ 20334514 h 24296914"/>
                              <a:gd name="connsiteX28" fmla="*/ 20595772 w 24688800"/>
                              <a:gd name="connsiteY28" fmla="*/ 18810514 h 24296914"/>
                              <a:gd name="connsiteX29" fmla="*/ 20944115 w 24688800"/>
                              <a:gd name="connsiteY29" fmla="*/ 19071771 h 24296914"/>
                              <a:gd name="connsiteX30" fmla="*/ 20160343 w 24688800"/>
                              <a:gd name="connsiteY30" fmla="*/ 20203886 h 24296914"/>
                              <a:gd name="connsiteX31" fmla="*/ 20160343 w 24688800"/>
                              <a:gd name="connsiteY31" fmla="*/ 20508686 h 24296914"/>
                              <a:gd name="connsiteX32" fmla="*/ 21553715 w 24688800"/>
                              <a:gd name="connsiteY32" fmla="*/ 21640800 h 24296914"/>
                              <a:gd name="connsiteX33" fmla="*/ 22685829 w 24688800"/>
                              <a:gd name="connsiteY33" fmla="*/ 20290971 h 24296914"/>
                              <a:gd name="connsiteX34" fmla="*/ 24688800 w 24688800"/>
                              <a:gd name="connsiteY34" fmla="*/ 21858514 h 24296914"/>
                              <a:gd name="connsiteX35" fmla="*/ 24688800 w 24688800"/>
                              <a:gd name="connsiteY35" fmla="*/ 22119771 h 24296914"/>
                              <a:gd name="connsiteX36" fmla="*/ 23992115 w 24688800"/>
                              <a:gd name="connsiteY36" fmla="*/ 23382514 h 24296914"/>
                              <a:gd name="connsiteX37" fmla="*/ 23643772 w 24688800"/>
                              <a:gd name="connsiteY37" fmla="*/ 23251886 h 24296914"/>
                              <a:gd name="connsiteX38" fmla="*/ 24296915 w 24688800"/>
                              <a:gd name="connsiteY38" fmla="*/ 22250400 h 24296914"/>
                              <a:gd name="connsiteX39" fmla="*/ 24296915 w 24688800"/>
                              <a:gd name="connsiteY39" fmla="*/ 21771429 h 24296914"/>
                              <a:gd name="connsiteX40" fmla="*/ 22772915 w 24688800"/>
                              <a:gd name="connsiteY40" fmla="*/ 20813486 h 24296914"/>
                              <a:gd name="connsiteX41" fmla="*/ 22685829 w 24688800"/>
                              <a:gd name="connsiteY41" fmla="*/ 20900571 h 24296914"/>
                              <a:gd name="connsiteX42" fmla="*/ 21989143 w 24688800"/>
                              <a:gd name="connsiteY42" fmla="*/ 22032686 h 24296914"/>
                              <a:gd name="connsiteX43" fmla="*/ 24166286 w 24688800"/>
                              <a:gd name="connsiteY43" fmla="*/ 23426057 h 24296914"/>
                              <a:gd name="connsiteX44" fmla="*/ 23600229 w 24688800"/>
                              <a:gd name="connsiteY44" fmla="*/ 24296914 h 24296914"/>
                              <a:gd name="connsiteX45" fmla="*/ 22381029 w 24688800"/>
                              <a:gd name="connsiteY45" fmla="*/ 24296914 h 24296914"/>
                              <a:gd name="connsiteX46" fmla="*/ 14412686 w 24688800"/>
                              <a:gd name="connsiteY46" fmla="*/ 17460686 h 24296914"/>
                              <a:gd name="connsiteX47" fmla="*/ 9579429 w 24688800"/>
                              <a:gd name="connsiteY47" fmla="*/ 16241486 h 24296914"/>
                              <a:gd name="connsiteX48" fmla="*/ 10014858 w 24688800"/>
                              <a:gd name="connsiteY48" fmla="*/ 15240000 h 24296914"/>
                              <a:gd name="connsiteX49" fmla="*/ 14151429 w 24688800"/>
                              <a:gd name="connsiteY49" fmla="*/ 16459200 h 24296914"/>
                              <a:gd name="connsiteX50" fmla="*/ 14107886 w 24688800"/>
                              <a:gd name="connsiteY50" fmla="*/ 16894629 h 24296914"/>
                              <a:gd name="connsiteX51" fmla="*/ 15022286 w 24688800"/>
                              <a:gd name="connsiteY51" fmla="*/ 16894629 h 24296914"/>
                              <a:gd name="connsiteX52" fmla="*/ 15544800 w 24688800"/>
                              <a:gd name="connsiteY52" fmla="*/ 17460686 h 24296914"/>
                              <a:gd name="connsiteX53" fmla="*/ 17068800 w 24688800"/>
                              <a:gd name="connsiteY53" fmla="*/ 15762514 h 24296914"/>
                              <a:gd name="connsiteX54" fmla="*/ 17504229 w 24688800"/>
                              <a:gd name="connsiteY54" fmla="*/ 16197943 h 24296914"/>
                              <a:gd name="connsiteX55" fmla="*/ 17286515 w 24688800"/>
                              <a:gd name="connsiteY55" fmla="*/ 16197943 h 24296914"/>
                              <a:gd name="connsiteX56" fmla="*/ 16676915 w 24688800"/>
                              <a:gd name="connsiteY56" fmla="*/ 16894629 h 24296914"/>
                              <a:gd name="connsiteX57" fmla="*/ 17809029 w 24688800"/>
                              <a:gd name="connsiteY57" fmla="*/ 17765486 h 24296914"/>
                              <a:gd name="connsiteX58" fmla="*/ 17634858 w 24688800"/>
                              <a:gd name="connsiteY58" fmla="*/ 18113829 h 24296914"/>
                              <a:gd name="connsiteX59" fmla="*/ 16546286 w 24688800"/>
                              <a:gd name="connsiteY59" fmla="*/ 17373600 h 24296914"/>
                              <a:gd name="connsiteX60" fmla="*/ 16023772 w 24688800"/>
                              <a:gd name="connsiteY60" fmla="*/ 17765486 h 24296914"/>
                              <a:gd name="connsiteX61" fmla="*/ 16851086 w 24688800"/>
                              <a:gd name="connsiteY61" fmla="*/ 18636343 h 24296914"/>
                              <a:gd name="connsiteX62" fmla="*/ 16851086 w 24688800"/>
                              <a:gd name="connsiteY62" fmla="*/ 18636343 h 24296914"/>
                              <a:gd name="connsiteX63" fmla="*/ 18679886 w 24688800"/>
                              <a:gd name="connsiteY63" fmla="*/ 17504229 h 24296914"/>
                              <a:gd name="connsiteX64" fmla="*/ 18636343 w 24688800"/>
                              <a:gd name="connsiteY64" fmla="*/ 17068800 h 24296914"/>
                              <a:gd name="connsiteX65" fmla="*/ 17242972 w 24688800"/>
                              <a:gd name="connsiteY65" fmla="*/ 16197943 h 24296914"/>
                              <a:gd name="connsiteX66" fmla="*/ 16938172 w 24688800"/>
                              <a:gd name="connsiteY66" fmla="*/ 15806057 h 24296914"/>
                              <a:gd name="connsiteX67" fmla="*/ 16720458 w 24688800"/>
                              <a:gd name="connsiteY67" fmla="*/ 15327086 h 24296914"/>
                              <a:gd name="connsiteX68" fmla="*/ 15109372 w 24688800"/>
                              <a:gd name="connsiteY68" fmla="*/ 15065829 h 24296914"/>
                              <a:gd name="connsiteX69" fmla="*/ 14107886 w 24688800"/>
                              <a:gd name="connsiteY69" fmla="*/ 15501257 h 24296914"/>
                              <a:gd name="connsiteX70" fmla="*/ 12845143 w 24688800"/>
                              <a:gd name="connsiteY70" fmla="*/ 15152914 h 24296914"/>
                              <a:gd name="connsiteX71" fmla="*/ 13367658 w 24688800"/>
                              <a:gd name="connsiteY71" fmla="*/ 14630400 h 24296914"/>
                              <a:gd name="connsiteX72" fmla="*/ 14282058 w 24688800"/>
                              <a:gd name="connsiteY72" fmla="*/ 14761029 h 24296914"/>
                              <a:gd name="connsiteX73" fmla="*/ 14891658 w 24688800"/>
                              <a:gd name="connsiteY73" fmla="*/ 14369143 h 24296914"/>
                              <a:gd name="connsiteX74" fmla="*/ 16633372 w 24688800"/>
                              <a:gd name="connsiteY74" fmla="*/ 14978743 h 24296914"/>
                              <a:gd name="connsiteX75" fmla="*/ 17025258 w 24688800"/>
                              <a:gd name="connsiteY75" fmla="*/ 14848114 h 24296914"/>
                              <a:gd name="connsiteX76" fmla="*/ 17330058 w 24688800"/>
                              <a:gd name="connsiteY76" fmla="*/ 13803086 h 24296914"/>
                              <a:gd name="connsiteX77" fmla="*/ 17025258 w 24688800"/>
                              <a:gd name="connsiteY77" fmla="*/ 13803086 h 24296914"/>
                              <a:gd name="connsiteX78" fmla="*/ 16764000 w 24688800"/>
                              <a:gd name="connsiteY78" fmla="*/ 10711543 h 24296914"/>
                              <a:gd name="connsiteX79" fmla="*/ 15501258 w 24688800"/>
                              <a:gd name="connsiteY79" fmla="*/ 10755086 h 24296914"/>
                              <a:gd name="connsiteX80" fmla="*/ 15501258 w 24688800"/>
                              <a:gd name="connsiteY80" fmla="*/ 10276114 h 24296914"/>
                              <a:gd name="connsiteX81" fmla="*/ 16676915 w 24688800"/>
                              <a:gd name="connsiteY81" fmla="*/ 9927771 h 24296914"/>
                              <a:gd name="connsiteX82" fmla="*/ 17112343 w 24688800"/>
                              <a:gd name="connsiteY82" fmla="*/ 11408229 h 24296914"/>
                              <a:gd name="connsiteX83" fmla="*/ 18331543 w 24688800"/>
                              <a:gd name="connsiteY83" fmla="*/ 11408229 h 24296914"/>
                              <a:gd name="connsiteX84" fmla="*/ 18375086 w 24688800"/>
                              <a:gd name="connsiteY84" fmla="*/ 11103429 h 24296914"/>
                              <a:gd name="connsiteX85" fmla="*/ 18941143 w 24688800"/>
                              <a:gd name="connsiteY85" fmla="*/ 11059886 h 24296914"/>
                              <a:gd name="connsiteX86" fmla="*/ 18549258 w 24688800"/>
                              <a:gd name="connsiteY86" fmla="*/ 11930743 h 24296914"/>
                              <a:gd name="connsiteX87" fmla="*/ 17547772 w 24688800"/>
                              <a:gd name="connsiteY87" fmla="*/ 11930743 h 24296914"/>
                              <a:gd name="connsiteX88" fmla="*/ 17330058 w 24688800"/>
                              <a:gd name="connsiteY88" fmla="*/ 12148457 h 24296914"/>
                              <a:gd name="connsiteX89" fmla="*/ 17721943 w 24688800"/>
                              <a:gd name="connsiteY89" fmla="*/ 13367657 h 24296914"/>
                              <a:gd name="connsiteX90" fmla="*/ 18244458 w 24688800"/>
                              <a:gd name="connsiteY90" fmla="*/ 13062857 h 24296914"/>
                              <a:gd name="connsiteX91" fmla="*/ 18723429 w 24688800"/>
                              <a:gd name="connsiteY91" fmla="*/ 12017829 h 24296914"/>
                              <a:gd name="connsiteX92" fmla="*/ 19115315 w 24688800"/>
                              <a:gd name="connsiteY92" fmla="*/ 11190514 h 24296914"/>
                              <a:gd name="connsiteX93" fmla="*/ 19550743 w 24688800"/>
                              <a:gd name="connsiteY93" fmla="*/ 10885714 h 24296914"/>
                              <a:gd name="connsiteX94" fmla="*/ 18375086 w 24688800"/>
                              <a:gd name="connsiteY94" fmla="*/ 11016343 h 24296914"/>
                              <a:gd name="connsiteX95" fmla="*/ 18244458 w 24688800"/>
                              <a:gd name="connsiteY95" fmla="*/ 10450286 h 24296914"/>
                              <a:gd name="connsiteX96" fmla="*/ 19071772 w 24688800"/>
                              <a:gd name="connsiteY96" fmla="*/ 10493829 h 24296914"/>
                              <a:gd name="connsiteX97" fmla="*/ 22990629 w 24688800"/>
                              <a:gd name="connsiteY97" fmla="*/ 6270171 h 24296914"/>
                              <a:gd name="connsiteX98" fmla="*/ 22990629 w 24688800"/>
                              <a:gd name="connsiteY98" fmla="*/ 5529943 h 24296914"/>
                              <a:gd name="connsiteX99" fmla="*/ 19942629 w 24688800"/>
                              <a:gd name="connsiteY99" fmla="*/ 3439886 h 24296914"/>
                              <a:gd name="connsiteX100" fmla="*/ 19158858 w 24688800"/>
                              <a:gd name="connsiteY100" fmla="*/ 3962400 h 24296914"/>
                              <a:gd name="connsiteX101" fmla="*/ 18113829 w 24688800"/>
                              <a:gd name="connsiteY101" fmla="*/ 5399314 h 24296914"/>
                              <a:gd name="connsiteX102" fmla="*/ 17112343 w 24688800"/>
                              <a:gd name="connsiteY102" fmla="*/ 5050971 h 24296914"/>
                              <a:gd name="connsiteX103" fmla="*/ 17112343 w 24688800"/>
                              <a:gd name="connsiteY103" fmla="*/ 5050971 h 24296914"/>
                              <a:gd name="connsiteX104" fmla="*/ 16285029 w 24688800"/>
                              <a:gd name="connsiteY104" fmla="*/ 4876800 h 24296914"/>
                              <a:gd name="connsiteX105" fmla="*/ 16197943 w 24688800"/>
                              <a:gd name="connsiteY105" fmla="*/ 4963886 h 24296914"/>
                              <a:gd name="connsiteX106" fmla="*/ 15849600 w 24688800"/>
                              <a:gd name="connsiteY106" fmla="*/ 4833257 h 24296914"/>
                              <a:gd name="connsiteX107" fmla="*/ 15675429 w 24688800"/>
                              <a:gd name="connsiteY107" fmla="*/ 5442857 h 24296914"/>
                              <a:gd name="connsiteX108" fmla="*/ 15370629 w 24688800"/>
                              <a:gd name="connsiteY108" fmla="*/ 5442857 h 24296914"/>
                              <a:gd name="connsiteX109" fmla="*/ 15501258 w 24688800"/>
                              <a:gd name="connsiteY109" fmla="*/ 4572000 h 24296914"/>
                              <a:gd name="connsiteX110" fmla="*/ 13933715 w 24688800"/>
                              <a:gd name="connsiteY110" fmla="*/ 4049486 h 24296914"/>
                              <a:gd name="connsiteX111" fmla="*/ 13019315 w 24688800"/>
                              <a:gd name="connsiteY111" fmla="*/ 5747657 h 24296914"/>
                              <a:gd name="connsiteX112" fmla="*/ 12496800 w 24688800"/>
                              <a:gd name="connsiteY112" fmla="*/ 5225143 h 24296914"/>
                              <a:gd name="connsiteX113" fmla="*/ 12845143 w 24688800"/>
                              <a:gd name="connsiteY113" fmla="*/ 5050971 h 24296914"/>
                              <a:gd name="connsiteX114" fmla="*/ 13237029 w 24688800"/>
                              <a:gd name="connsiteY114" fmla="*/ 4005943 h 24296914"/>
                              <a:gd name="connsiteX115" fmla="*/ 5007429 w 24688800"/>
                              <a:gd name="connsiteY115" fmla="*/ 1132114 h 24296914"/>
                              <a:gd name="connsiteX116" fmla="*/ 5312229 w 24688800"/>
                              <a:gd name="connsiteY116" fmla="*/ 1872343 h 24296914"/>
                              <a:gd name="connsiteX117" fmla="*/ 4572000 w 24688800"/>
                              <a:gd name="connsiteY117" fmla="*/ 1915886 h 24296914"/>
                              <a:gd name="connsiteX118" fmla="*/ 4484915 w 24688800"/>
                              <a:gd name="connsiteY118" fmla="*/ 1698171 h 24296914"/>
                              <a:gd name="connsiteX119" fmla="*/ 3875315 w 24688800"/>
                              <a:gd name="connsiteY119" fmla="*/ 2220686 h 24296914"/>
                              <a:gd name="connsiteX120" fmla="*/ 3744686 w 24688800"/>
                              <a:gd name="connsiteY120" fmla="*/ 1915886 h 24296914"/>
                              <a:gd name="connsiteX121" fmla="*/ 2220686 w 24688800"/>
                              <a:gd name="connsiteY121" fmla="*/ 3701143 h 24296914"/>
                              <a:gd name="connsiteX122" fmla="*/ 1132115 w 24688800"/>
                              <a:gd name="connsiteY122" fmla="*/ 3352800 h 24296914"/>
                              <a:gd name="connsiteX123" fmla="*/ 1828800 w 24688800"/>
                              <a:gd name="connsiteY123" fmla="*/ 2656114 h 24296914"/>
                              <a:gd name="connsiteX124" fmla="*/ 2351315 w 24688800"/>
                              <a:gd name="connsiteY124" fmla="*/ 2830286 h 24296914"/>
                              <a:gd name="connsiteX125" fmla="*/ 3570515 w 24688800"/>
                              <a:gd name="connsiteY125" fmla="*/ 1088571 h 24296914"/>
                              <a:gd name="connsiteX126" fmla="*/ 3222172 w 24688800"/>
                              <a:gd name="connsiteY126" fmla="*/ 870857 h 24296914"/>
                              <a:gd name="connsiteX127" fmla="*/ 2307772 w 24688800"/>
                              <a:gd name="connsiteY127" fmla="*/ 1175657 h 24296914"/>
                              <a:gd name="connsiteX128" fmla="*/ 1349829 w 24688800"/>
                              <a:gd name="connsiteY128" fmla="*/ 2569029 h 24296914"/>
                              <a:gd name="connsiteX129" fmla="*/ 1828800 w 24688800"/>
                              <a:gd name="connsiteY129" fmla="*/ 2830286 h 24296914"/>
                              <a:gd name="connsiteX130" fmla="*/ 1132115 w 24688800"/>
                              <a:gd name="connsiteY130" fmla="*/ 3396343 h 24296914"/>
                              <a:gd name="connsiteX131" fmla="*/ 1132115 w 24688800"/>
                              <a:gd name="connsiteY131" fmla="*/ 3526971 h 24296914"/>
                              <a:gd name="connsiteX132" fmla="*/ 2525486 w 24688800"/>
                              <a:gd name="connsiteY132" fmla="*/ 4310743 h 24296914"/>
                              <a:gd name="connsiteX0" fmla="*/ 2525486 w 24688800"/>
                              <a:gd name="connsiteY0" fmla="*/ 4310743 h 24296914"/>
                              <a:gd name="connsiteX1" fmla="*/ 2034042 w 24688800"/>
                              <a:gd name="connsiteY1" fmla="*/ 4318454 h 24296914"/>
                              <a:gd name="connsiteX2" fmla="*/ 1905454 w 24688800"/>
                              <a:gd name="connsiteY2" fmla="*/ 4308475 h 24296914"/>
                              <a:gd name="connsiteX3" fmla="*/ 1349829 w 24688800"/>
                              <a:gd name="connsiteY3" fmla="*/ 3962400 h 24296914"/>
                              <a:gd name="connsiteX4" fmla="*/ 609600 w 24688800"/>
                              <a:gd name="connsiteY4" fmla="*/ 3614057 h 24296914"/>
                              <a:gd name="connsiteX5" fmla="*/ 478972 w 24688800"/>
                              <a:gd name="connsiteY5" fmla="*/ 3962400 h 24296914"/>
                              <a:gd name="connsiteX6" fmla="*/ 0 w 24688800"/>
                              <a:gd name="connsiteY6" fmla="*/ 3439886 h 24296914"/>
                              <a:gd name="connsiteX7" fmla="*/ 740229 w 24688800"/>
                              <a:gd name="connsiteY7" fmla="*/ 2264229 h 24296914"/>
                              <a:gd name="connsiteX8" fmla="*/ 1262743 w 24688800"/>
                              <a:gd name="connsiteY8" fmla="*/ 2133600 h 24296914"/>
                              <a:gd name="connsiteX9" fmla="*/ 2090058 w 24688800"/>
                              <a:gd name="connsiteY9" fmla="*/ 261257 h 24296914"/>
                              <a:gd name="connsiteX10" fmla="*/ 3265715 w 24688800"/>
                              <a:gd name="connsiteY10" fmla="*/ 0 h 24296914"/>
                              <a:gd name="connsiteX11" fmla="*/ 16372115 w 24688800"/>
                              <a:gd name="connsiteY11" fmla="*/ 4441371 h 24296914"/>
                              <a:gd name="connsiteX12" fmla="*/ 18200915 w 24688800"/>
                              <a:gd name="connsiteY12" fmla="*/ 4093029 h 24296914"/>
                              <a:gd name="connsiteX13" fmla="*/ 19115315 w 24688800"/>
                              <a:gd name="connsiteY13" fmla="*/ 2612571 h 24296914"/>
                              <a:gd name="connsiteX14" fmla="*/ 20073258 w 24688800"/>
                              <a:gd name="connsiteY14" fmla="*/ 2351314 h 24296914"/>
                              <a:gd name="connsiteX15" fmla="*/ 24253372 w 24688800"/>
                              <a:gd name="connsiteY15" fmla="*/ 5312229 h 24296914"/>
                              <a:gd name="connsiteX16" fmla="*/ 24296915 w 24688800"/>
                              <a:gd name="connsiteY16" fmla="*/ 6226629 h 24296914"/>
                              <a:gd name="connsiteX17" fmla="*/ 19550743 w 24688800"/>
                              <a:gd name="connsiteY17" fmla="*/ 11277600 h 24296914"/>
                              <a:gd name="connsiteX18" fmla="*/ 19681372 w 24688800"/>
                              <a:gd name="connsiteY18" fmla="*/ 11582400 h 24296914"/>
                              <a:gd name="connsiteX19" fmla="*/ 17896115 w 24688800"/>
                              <a:gd name="connsiteY19" fmla="*/ 13628914 h 24296914"/>
                              <a:gd name="connsiteX20" fmla="*/ 18462172 w 24688800"/>
                              <a:gd name="connsiteY20" fmla="*/ 16023771 h 24296914"/>
                              <a:gd name="connsiteX21" fmla="*/ 21379543 w 24688800"/>
                              <a:gd name="connsiteY21" fmla="*/ 18375086 h 24296914"/>
                              <a:gd name="connsiteX22" fmla="*/ 21161829 w 24688800"/>
                              <a:gd name="connsiteY22" fmla="*/ 18462171 h 24296914"/>
                              <a:gd name="connsiteX23" fmla="*/ 19158858 w 24688800"/>
                              <a:gd name="connsiteY23" fmla="*/ 17373600 h 24296914"/>
                              <a:gd name="connsiteX24" fmla="*/ 17809029 w 24688800"/>
                              <a:gd name="connsiteY24" fmla="*/ 19158857 h 24296914"/>
                              <a:gd name="connsiteX25" fmla="*/ 17939658 w 24688800"/>
                              <a:gd name="connsiteY25" fmla="*/ 19550743 h 24296914"/>
                              <a:gd name="connsiteX26" fmla="*/ 19245943 w 24688800"/>
                              <a:gd name="connsiteY26" fmla="*/ 20682857 h 24296914"/>
                              <a:gd name="connsiteX27" fmla="*/ 19681372 w 24688800"/>
                              <a:gd name="connsiteY27" fmla="*/ 20334514 h 24296914"/>
                              <a:gd name="connsiteX28" fmla="*/ 20595772 w 24688800"/>
                              <a:gd name="connsiteY28" fmla="*/ 18810514 h 24296914"/>
                              <a:gd name="connsiteX29" fmla="*/ 20944115 w 24688800"/>
                              <a:gd name="connsiteY29" fmla="*/ 19071771 h 24296914"/>
                              <a:gd name="connsiteX30" fmla="*/ 20160343 w 24688800"/>
                              <a:gd name="connsiteY30" fmla="*/ 20203886 h 24296914"/>
                              <a:gd name="connsiteX31" fmla="*/ 20160343 w 24688800"/>
                              <a:gd name="connsiteY31" fmla="*/ 20508686 h 24296914"/>
                              <a:gd name="connsiteX32" fmla="*/ 21553715 w 24688800"/>
                              <a:gd name="connsiteY32" fmla="*/ 21640800 h 24296914"/>
                              <a:gd name="connsiteX33" fmla="*/ 22685829 w 24688800"/>
                              <a:gd name="connsiteY33" fmla="*/ 20290971 h 24296914"/>
                              <a:gd name="connsiteX34" fmla="*/ 24688800 w 24688800"/>
                              <a:gd name="connsiteY34" fmla="*/ 21858514 h 24296914"/>
                              <a:gd name="connsiteX35" fmla="*/ 24688800 w 24688800"/>
                              <a:gd name="connsiteY35" fmla="*/ 22119771 h 24296914"/>
                              <a:gd name="connsiteX36" fmla="*/ 23992115 w 24688800"/>
                              <a:gd name="connsiteY36" fmla="*/ 23382514 h 24296914"/>
                              <a:gd name="connsiteX37" fmla="*/ 23643772 w 24688800"/>
                              <a:gd name="connsiteY37" fmla="*/ 23251886 h 24296914"/>
                              <a:gd name="connsiteX38" fmla="*/ 24296915 w 24688800"/>
                              <a:gd name="connsiteY38" fmla="*/ 22250400 h 24296914"/>
                              <a:gd name="connsiteX39" fmla="*/ 24296915 w 24688800"/>
                              <a:gd name="connsiteY39" fmla="*/ 21771429 h 24296914"/>
                              <a:gd name="connsiteX40" fmla="*/ 22772915 w 24688800"/>
                              <a:gd name="connsiteY40" fmla="*/ 20813486 h 24296914"/>
                              <a:gd name="connsiteX41" fmla="*/ 22685829 w 24688800"/>
                              <a:gd name="connsiteY41" fmla="*/ 20900571 h 24296914"/>
                              <a:gd name="connsiteX42" fmla="*/ 21989143 w 24688800"/>
                              <a:gd name="connsiteY42" fmla="*/ 22032686 h 24296914"/>
                              <a:gd name="connsiteX43" fmla="*/ 24166286 w 24688800"/>
                              <a:gd name="connsiteY43" fmla="*/ 23426057 h 24296914"/>
                              <a:gd name="connsiteX44" fmla="*/ 23600229 w 24688800"/>
                              <a:gd name="connsiteY44" fmla="*/ 24296914 h 24296914"/>
                              <a:gd name="connsiteX45" fmla="*/ 22381029 w 24688800"/>
                              <a:gd name="connsiteY45" fmla="*/ 24296914 h 24296914"/>
                              <a:gd name="connsiteX46" fmla="*/ 14412686 w 24688800"/>
                              <a:gd name="connsiteY46" fmla="*/ 17460686 h 24296914"/>
                              <a:gd name="connsiteX47" fmla="*/ 9579429 w 24688800"/>
                              <a:gd name="connsiteY47" fmla="*/ 16241486 h 24296914"/>
                              <a:gd name="connsiteX48" fmla="*/ 10014858 w 24688800"/>
                              <a:gd name="connsiteY48" fmla="*/ 15240000 h 24296914"/>
                              <a:gd name="connsiteX49" fmla="*/ 14151429 w 24688800"/>
                              <a:gd name="connsiteY49" fmla="*/ 16459200 h 24296914"/>
                              <a:gd name="connsiteX50" fmla="*/ 14107886 w 24688800"/>
                              <a:gd name="connsiteY50" fmla="*/ 16894629 h 24296914"/>
                              <a:gd name="connsiteX51" fmla="*/ 15022286 w 24688800"/>
                              <a:gd name="connsiteY51" fmla="*/ 16894629 h 24296914"/>
                              <a:gd name="connsiteX52" fmla="*/ 15544800 w 24688800"/>
                              <a:gd name="connsiteY52" fmla="*/ 17460686 h 24296914"/>
                              <a:gd name="connsiteX53" fmla="*/ 17068800 w 24688800"/>
                              <a:gd name="connsiteY53" fmla="*/ 15762514 h 24296914"/>
                              <a:gd name="connsiteX54" fmla="*/ 17504229 w 24688800"/>
                              <a:gd name="connsiteY54" fmla="*/ 16197943 h 24296914"/>
                              <a:gd name="connsiteX55" fmla="*/ 17286515 w 24688800"/>
                              <a:gd name="connsiteY55" fmla="*/ 16197943 h 24296914"/>
                              <a:gd name="connsiteX56" fmla="*/ 16676915 w 24688800"/>
                              <a:gd name="connsiteY56" fmla="*/ 16894629 h 24296914"/>
                              <a:gd name="connsiteX57" fmla="*/ 17809029 w 24688800"/>
                              <a:gd name="connsiteY57" fmla="*/ 17765486 h 24296914"/>
                              <a:gd name="connsiteX58" fmla="*/ 17634858 w 24688800"/>
                              <a:gd name="connsiteY58" fmla="*/ 18113829 h 24296914"/>
                              <a:gd name="connsiteX59" fmla="*/ 16546286 w 24688800"/>
                              <a:gd name="connsiteY59" fmla="*/ 17373600 h 24296914"/>
                              <a:gd name="connsiteX60" fmla="*/ 16023772 w 24688800"/>
                              <a:gd name="connsiteY60" fmla="*/ 17765486 h 24296914"/>
                              <a:gd name="connsiteX61" fmla="*/ 16851086 w 24688800"/>
                              <a:gd name="connsiteY61" fmla="*/ 18636343 h 24296914"/>
                              <a:gd name="connsiteX62" fmla="*/ 16851086 w 24688800"/>
                              <a:gd name="connsiteY62" fmla="*/ 18636343 h 24296914"/>
                              <a:gd name="connsiteX63" fmla="*/ 18679886 w 24688800"/>
                              <a:gd name="connsiteY63" fmla="*/ 17504229 h 24296914"/>
                              <a:gd name="connsiteX64" fmla="*/ 18636343 w 24688800"/>
                              <a:gd name="connsiteY64" fmla="*/ 17068800 h 24296914"/>
                              <a:gd name="connsiteX65" fmla="*/ 17242972 w 24688800"/>
                              <a:gd name="connsiteY65" fmla="*/ 16197943 h 24296914"/>
                              <a:gd name="connsiteX66" fmla="*/ 16938172 w 24688800"/>
                              <a:gd name="connsiteY66" fmla="*/ 15806057 h 24296914"/>
                              <a:gd name="connsiteX67" fmla="*/ 16720458 w 24688800"/>
                              <a:gd name="connsiteY67" fmla="*/ 15327086 h 24296914"/>
                              <a:gd name="connsiteX68" fmla="*/ 15109372 w 24688800"/>
                              <a:gd name="connsiteY68" fmla="*/ 15065829 h 24296914"/>
                              <a:gd name="connsiteX69" fmla="*/ 14107886 w 24688800"/>
                              <a:gd name="connsiteY69" fmla="*/ 15501257 h 24296914"/>
                              <a:gd name="connsiteX70" fmla="*/ 12845143 w 24688800"/>
                              <a:gd name="connsiteY70" fmla="*/ 15152914 h 24296914"/>
                              <a:gd name="connsiteX71" fmla="*/ 13367658 w 24688800"/>
                              <a:gd name="connsiteY71" fmla="*/ 14630400 h 24296914"/>
                              <a:gd name="connsiteX72" fmla="*/ 14282058 w 24688800"/>
                              <a:gd name="connsiteY72" fmla="*/ 14761029 h 24296914"/>
                              <a:gd name="connsiteX73" fmla="*/ 14891658 w 24688800"/>
                              <a:gd name="connsiteY73" fmla="*/ 14369143 h 24296914"/>
                              <a:gd name="connsiteX74" fmla="*/ 16633372 w 24688800"/>
                              <a:gd name="connsiteY74" fmla="*/ 14978743 h 24296914"/>
                              <a:gd name="connsiteX75" fmla="*/ 17025258 w 24688800"/>
                              <a:gd name="connsiteY75" fmla="*/ 14848114 h 24296914"/>
                              <a:gd name="connsiteX76" fmla="*/ 17330058 w 24688800"/>
                              <a:gd name="connsiteY76" fmla="*/ 13803086 h 24296914"/>
                              <a:gd name="connsiteX77" fmla="*/ 17025258 w 24688800"/>
                              <a:gd name="connsiteY77" fmla="*/ 13803086 h 24296914"/>
                              <a:gd name="connsiteX78" fmla="*/ 16764000 w 24688800"/>
                              <a:gd name="connsiteY78" fmla="*/ 10711543 h 24296914"/>
                              <a:gd name="connsiteX79" fmla="*/ 15501258 w 24688800"/>
                              <a:gd name="connsiteY79" fmla="*/ 10755086 h 24296914"/>
                              <a:gd name="connsiteX80" fmla="*/ 15501258 w 24688800"/>
                              <a:gd name="connsiteY80" fmla="*/ 10276114 h 24296914"/>
                              <a:gd name="connsiteX81" fmla="*/ 16676915 w 24688800"/>
                              <a:gd name="connsiteY81" fmla="*/ 9927771 h 24296914"/>
                              <a:gd name="connsiteX82" fmla="*/ 17112343 w 24688800"/>
                              <a:gd name="connsiteY82" fmla="*/ 11408229 h 24296914"/>
                              <a:gd name="connsiteX83" fmla="*/ 18331543 w 24688800"/>
                              <a:gd name="connsiteY83" fmla="*/ 11408229 h 24296914"/>
                              <a:gd name="connsiteX84" fmla="*/ 18375086 w 24688800"/>
                              <a:gd name="connsiteY84" fmla="*/ 11103429 h 24296914"/>
                              <a:gd name="connsiteX85" fmla="*/ 18941143 w 24688800"/>
                              <a:gd name="connsiteY85" fmla="*/ 11059886 h 24296914"/>
                              <a:gd name="connsiteX86" fmla="*/ 18549258 w 24688800"/>
                              <a:gd name="connsiteY86" fmla="*/ 11930743 h 24296914"/>
                              <a:gd name="connsiteX87" fmla="*/ 17547772 w 24688800"/>
                              <a:gd name="connsiteY87" fmla="*/ 11930743 h 24296914"/>
                              <a:gd name="connsiteX88" fmla="*/ 17330058 w 24688800"/>
                              <a:gd name="connsiteY88" fmla="*/ 12148457 h 24296914"/>
                              <a:gd name="connsiteX89" fmla="*/ 17721943 w 24688800"/>
                              <a:gd name="connsiteY89" fmla="*/ 13367657 h 24296914"/>
                              <a:gd name="connsiteX90" fmla="*/ 18244458 w 24688800"/>
                              <a:gd name="connsiteY90" fmla="*/ 13062857 h 24296914"/>
                              <a:gd name="connsiteX91" fmla="*/ 18723429 w 24688800"/>
                              <a:gd name="connsiteY91" fmla="*/ 12017829 h 24296914"/>
                              <a:gd name="connsiteX92" fmla="*/ 19115315 w 24688800"/>
                              <a:gd name="connsiteY92" fmla="*/ 11190514 h 24296914"/>
                              <a:gd name="connsiteX93" fmla="*/ 19550743 w 24688800"/>
                              <a:gd name="connsiteY93" fmla="*/ 10885714 h 24296914"/>
                              <a:gd name="connsiteX94" fmla="*/ 18375086 w 24688800"/>
                              <a:gd name="connsiteY94" fmla="*/ 11016343 h 24296914"/>
                              <a:gd name="connsiteX95" fmla="*/ 18244458 w 24688800"/>
                              <a:gd name="connsiteY95" fmla="*/ 10450286 h 24296914"/>
                              <a:gd name="connsiteX96" fmla="*/ 19071772 w 24688800"/>
                              <a:gd name="connsiteY96" fmla="*/ 10493829 h 24296914"/>
                              <a:gd name="connsiteX97" fmla="*/ 22990629 w 24688800"/>
                              <a:gd name="connsiteY97" fmla="*/ 6270171 h 24296914"/>
                              <a:gd name="connsiteX98" fmla="*/ 22990629 w 24688800"/>
                              <a:gd name="connsiteY98" fmla="*/ 5529943 h 24296914"/>
                              <a:gd name="connsiteX99" fmla="*/ 19942629 w 24688800"/>
                              <a:gd name="connsiteY99" fmla="*/ 3439886 h 24296914"/>
                              <a:gd name="connsiteX100" fmla="*/ 19158858 w 24688800"/>
                              <a:gd name="connsiteY100" fmla="*/ 3962400 h 24296914"/>
                              <a:gd name="connsiteX101" fmla="*/ 18113829 w 24688800"/>
                              <a:gd name="connsiteY101" fmla="*/ 5399314 h 24296914"/>
                              <a:gd name="connsiteX102" fmla="*/ 17112343 w 24688800"/>
                              <a:gd name="connsiteY102" fmla="*/ 5050971 h 24296914"/>
                              <a:gd name="connsiteX103" fmla="*/ 17112343 w 24688800"/>
                              <a:gd name="connsiteY103" fmla="*/ 5050971 h 24296914"/>
                              <a:gd name="connsiteX104" fmla="*/ 16285029 w 24688800"/>
                              <a:gd name="connsiteY104" fmla="*/ 4876800 h 24296914"/>
                              <a:gd name="connsiteX105" fmla="*/ 16197943 w 24688800"/>
                              <a:gd name="connsiteY105" fmla="*/ 4963886 h 24296914"/>
                              <a:gd name="connsiteX106" fmla="*/ 15849600 w 24688800"/>
                              <a:gd name="connsiteY106" fmla="*/ 4833257 h 24296914"/>
                              <a:gd name="connsiteX107" fmla="*/ 15675429 w 24688800"/>
                              <a:gd name="connsiteY107" fmla="*/ 5442857 h 24296914"/>
                              <a:gd name="connsiteX108" fmla="*/ 15370629 w 24688800"/>
                              <a:gd name="connsiteY108" fmla="*/ 5442857 h 24296914"/>
                              <a:gd name="connsiteX109" fmla="*/ 15501258 w 24688800"/>
                              <a:gd name="connsiteY109" fmla="*/ 4572000 h 24296914"/>
                              <a:gd name="connsiteX110" fmla="*/ 13933715 w 24688800"/>
                              <a:gd name="connsiteY110" fmla="*/ 4049486 h 24296914"/>
                              <a:gd name="connsiteX111" fmla="*/ 13019315 w 24688800"/>
                              <a:gd name="connsiteY111" fmla="*/ 5747657 h 24296914"/>
                              <a:gd name="connsiteX112" fmla="*/ 12496800 w 24688800"/>
                              <a:gd name="connsiteY112" fmla="*/ 5225143 h 24296914"/>
                              <a:gd name="connsiteX113" fmla="*/ 12845143 w 24688800"/>
                              <a:gd name="connsiteY113" fmla="*/ 5050971 h 24296914"/>
                              <a:gd name="connsiteX114" fmla="*/ 13237029 w 24688800"/>
                              <a:gd name="connsiteY114" fmla="*/ 4005943 h 24296914"/>
                              <a:gd name="connsiteX115" fmla="*/ 5007429 w 24688800"/>
                              <a:gd name="connsiteY115" fmla="*/ 1132114 h 24296914"/>
                              <a:gd name="connsiteX116" fmla="*/ 5312229 w 24688800"/>
                              <a:gd name="connsiteY116" fmla="*/ 1872343 h 24296914"/>
                              <a:gd name="connsiteX117" fmla="*/ 4572000 w 24688800"/>
                              <a:gd name="connsiteY117" fmla="*/ 1915886 h 24296914"/>
                              <a:gd name="connsiteX118" fmla="*/ 4484915 w 24688800"/>
                              <a:gd name="connsiteY118" fmla="*/ 1698171 h 24296914"/>
                              <a:gd name="connsiteX119" fmla="*/ 3875315 w 24688800"/>
                              <a:gd name="connsiteY119" fmla="*/ 2220686 h 24296914"/>
                              <a:gd name="connsiteX120" fmla="*/ 3744686 w 24688800"/>
                              <a:gd name="connsiteY120" fmla="*/ 1915886 h 24296914"/>
                              <a:gd name="connsiteX121" fmla="*/ 2220686 w 24688800"/>
                              <a:gd name="connsiteY121" fmla="*/ 3701143 h 24296914"/>
                              <a:gd name="connsiteX122" fmla="*/ 1132115 w 24688800"/>
                              <a:gd name="connsiteY122" fmla="*/ 3352800 h 24296914"/>
                              <a:gd name="connsiteX123" fmla="*/ 1828800 w 24688800"/>
                              <a:gd name="connsiteY123" fmla="*/ 2656114 h 24296914"/>
                              <a:gd name="connsiteX124" fmla="*/ 2351315 w 24688800"/>
                              <a:gd name="connsiteY124" fmla="*/ 2830286 h 24296914"/>
                              <a:gd name="connsiteX125" fmla="*/ 3570515 w 24688800"/>
                              <a:gd name="connsiteY125" fmla="*/ 1088571 h 24296914"/>
                              <a:gd name="connsiteX126" fmla="*/ 3222172 w 24688800"/>
                              <a:gd name="connsiteY126" fmla="*/ 870857 h 24296914"/>
                              <a:gd name="connsiteX127" fmla="*/ 2307772 w 24688800"/>
                              <a:gd name="connsiteY127" fmla="*/ 1175657 h 24296914"/>
                              <a:gd name="connsiteX128" fmla="*/ 1349829 w 24688800"/>
                              <a:gd name="connsiteY128" fmla="*/ 2569029 h 24296914"/>
                              <a:gd name="connsiteX129" fmla="*/ 1828800 w 24688800"/>
                              <a:gd name="connsiteY129" fmla="*/ 2830286 h 24296914"/>
                              <a:gd name="connsiteX130" fmla="*/ 1132115 w 24688800"/>
                              <a:gd name="connsiteY130" fmla="*/ 3396343 h 24296914"/>
                              <a:gd name="connsiteX131" fmla="*/ 1132115 w 24688800"/>
                              <a:gd name="connsiteY131" fmla="*/ 3526971 h 24296914"/>
                              <a:gd name="connsiteX132" fmla="*/ 2525486 w 24688800"/>
                              <a:gd name="connsiteY132" fmla="*/ 4310743 h 24296914"/>
                              <a:gd name="connsiteX0" fmla="*/ 2525486 w 24688800"/>
                              <a:gd name="connsiteY0" fmla="*/ 4310743 h 24296914"/>
                              <a:gd name="connsiteX1" fmla="*/ 2034042 w 24688800"/>
                              <a:gd name="connsiteY1" fmla="*/ 4318454 h 24296914"/>
                              <a:gd name="connsiteX2" fmla="*/ 1905454 w 24688800"/>
                              <a:gd name="connsiteY2" fmla="*/ 4308475 h 24296914"/>
                              <a:gd name="connsiteX3" fmla="*/ 1349829 w 24688800"/>
                              <a:gd name="connsiteY3" fmla="*/ 3962400 h 24296914"/>
                              <a:gd name="connsiteX4" fmla="*/ 609600 w 24688800"/>
                              <a:gd name="connsiteY4" fmla="*/ 3614057 h 24296914"/>
                              <a:gd name="connsiteX5" fmla="*/ 478972 w 24688800"/>
                              <a:gd name="connsiteY5" fmla="*/ 3962400 h 24296914"/>
                              <a:gd name="connsiteX6" fmla="*/ 0 w 24688800"/>
                              <a:gd name="connsiteY6" fmla="*/ 3439886 h 24296914"/>
                              <a:gd name="connsiteX7" fmla="*/ 740229 w 24688800"/>
                              <a:gd name="connsiteY7" fmla="*/ 2264229 h 24296914"/>
                              <a:gd name="connsiteX8" fmla="*/ 1262743 w 24688800"/>
                              <a:gd name="connsiteY8" fmla="*/ 2133600 h 24296914"/>
                              <a:gd name="connsiteX9" fmla="*/ 2090058 w 24688800"/>
                              <a:gd name="connsiteY9" fmla="*/ 261257 h 24296914"/>
                              <a:gd name="connsiteX10" fmla="*/ 3265715 w 24688800"/>
                              <a:gd name="connsiteY10" fmla="*/ 0 h 24296914"/>
                              <a:gd name="connsiteX11" fmla="*/ 16372115 w 24688800"/>
                              <a:gd name="connsiteY11" fmla="*/ 4441371 h 24296914"/>
                              <a:gd name="connsiteX12" fmla="*/ 18200915 w 24688800"/>
                              <a:gd name="connsiteY12" fmla="*/ 4093029 h 24296914"/>
                              <a:gd name="connsiteX13" fmla="*/ 19115315 w 24688800"/>
                              <a:gd name="connsiteY13" fmla="*/ 2612571 h 24296914"/>
                              <a:gd name="connsiteX14" fmla="*/ 20073258 w 24688800"/>
                              <a:gd name="connsiteY14" fmla="*/ 2351314 h 24296914"/>
                              <a:gd name="connsiteX15" fmla="*/ 24253372 w 24688800"/>
                              <a:gd name="connsiteY15" fmla="*/ 5312229 h 24296914"/>
                              <a:gd name="connsiteX16" fmla="*/ 24296915 w 24688800"/>
                              <a:gd name="connsiteY16" fmla="*/ 6226629 h 24296914"/>
                              <a:gd name="connsiteX17" fmla="*/ 19550743 w 24688800"/>
                              <a:gd name="connsiteY17" fmla="*/ 11277600 h 24296914"/>
                              <a:gd name="connsiteX18" fmla="*/ 19681372 w 24688800"/>
                              <a:gd name="connsiteY18" fmla="*/ 11582400 h 24296914"/>
                              <a:gd name="connsiteX19" fmla="*/ 17896115 w 24688800"/>
                              <a:gd name="connsiteY19" fmla="*/ 13628914 h 24296914"/>
                              <a:gd name="connsiteX20" fmla="*/ 18462172 w 24688800"/>
                              <a:gd name="connsiteY20" fmla="*/ 16023771 h 24296914"/>
                              <a:gd name="connsiteX21" fmla="*/ 21379543 w 24688800"/>
                              <a:gd name="connsiteY21" fmla="*/ 18375086 h 24296914"/>
                              <a:gd name="connsiteX22" fmla="*/ 21161829 w 24688800"/>
                              <a:gd name="connsiteY22" fmla="*/ 18462171 h 24296914"/>
                              <a:gd name="connsiteX23" fmla="*/ 19158858 w 24688800"/>
                              <a:gd name="connsiteY23" fmla="*/ 17373600 h 24296914"/>
                              <a:gd name="connsiteX24" fmla="*/ 17809029 w 24688800"/>
                              <a:gd name="connsiteY24" fmla="*/ 19158857 h 24296914"/>
                              <a:gd name="connsiteX25" fmla="*/ 17939658 w 24688800"/>
                              <a:gd name="connsiteY25" fmla="*/ 19550743 h 24296914"/>
                              <a:gd name="connsiteX26" fmla="*/ 19245943 w 24688800"/>
                              <a:gd name="connsiteY26" fmla="*/ 20682857 h 24296914"/>
                              <a:gd name="connsiteX27" fmla="*/ 19681372 w 24688800"/>
                              <a:gd name="connsiteY27" fmla="*/ 20334514 h 24296914"/>
                              <a:gd name="connsiteX28" fmla="*/ 20595772 w 24688800"/>
                              <a:gd name="connsiteY28" fmla="*/ 18810514 h 24296914"/>
                              <a:gd name="connsiteX29" fmla="*/ 20944115 w 24688800"/>
                              <a:gd name="connsiteY29" fmla="*/ 19071771 h 24296914"/>
                              <a:gd name="connsiteX30" fmla="*/ 20160343 w 24688800"/>
                              <a:gd name="connsiteY30" fmla="*/ 20203886 h 24296914"/>
                              <a:gd name="connsiteX31" fmla="*/ 20160343 w 24688800"/>
                              <a:gd name="connsiteY31" fmla="*/ 20508686 h 24296914"/>
                              <a:gd name="connsiteX32" fmla="*/ 21553715 w 24688800"/>
                              <a:gd name="connsiteY32" fmla="*/ 21640800 h 24296914"/>
                              <a:gd name="connsiteX33" fmla="*/ 22685829 w 24688800"/>
                              <a:gd name="connsiteY33" fmla="*/ 20290971 h 24296914"/>
                              <a:gd name="connsiteX34" fmla="*/ 24688800 w 24688800"/>
                              <a:gd name="connsiteY34" fmla="*/ 21858514 h 24296914"/>
                              <a:gd name="connsiteX35" fmla="*/ 24688800 w 24688800"/>
                              <a:gd name="connsiteY35" fmla="*/ 22119771 h 24296914"/>
                              <a:gd name="connsiteX36" fmla="*/ 23992115 w 24688800"/>
                              <a:gd name="connsiteY36" fmla="*/ 23382514 h 24296914"/>
                              <a:gd name="connsiteX37" fmla="*/ 23643772 w 24688800"/>
                              <a:gd name="connsiteY37" fmla="*/ 23251886 h 24296914"/>
                              <a:gd name="connsiteX38" fmla="*/ 24296915 w 24688800"/>
                              <a:gd name="connsiteY38" fmla="*/ 22250400 h 24296914"/>
                              <a:gd name="connsiteX39" fmla="*/ 24296915 w 24688800"/>
                              <a:gd name="connsiteY39" fmla="*/ 21771429 h 24296914"/>
                              <a:gd name="connsiteX40" fmla="*/ 22772915 w 24688800"/>
                              <a:gd name="connsiteY40" fmla="*/ 20813486 h 24296914"/>
                              <a:gd name="connsiteX41" fmla="*/ 22685829 w 24688800"/>
                              <a:gd name="connsiteY41" fmla="*/ 20900571 h 24296914"/>
                              <a:gd name="connsiteX42" fmla="*/ 21989143 w 24688800"/>
                              <a:gd name="connsiteY42" fmla="*/ 22032686 h 24296914"/>
                              <a:gd name="connsiteX43" fmla="*/ 24166286 w 24688800"/>
                              <a:gd name="connsiteY43" fmla="*/ 23426057 h 24296914"/>
                              <a:gd name="connsiteX44" fmla="*/ 23600229 w 24688800"/>
                              <a:gd name="connsiteY44" fmla="*/ 24296914 h 24296914"/>
                              <a:gd name="connsiteX45" fmla="*/ 22381029 w 24688800"/>
                              <a:gd name="connsiteY45" fmla="*/ 24296914 h 24296914"/>
                              <a:gd name="connsiteX46" fmla="*/ 14412686 w 24688800"/>
                              <a:gd name="connsiteY46" fmla="*/ 17460686 h 24296914"/>
                              <a:gd name="connsiteX47" fmla="*/ 9579429 w 24688800"/>
                              <a:gd name="connsiteY47" fmla="*/ 16241486 h 24296914"/>
                              <a:gd name="connsiteX48" fmla="*/ 10014858 w 24688800"/>
                              <a:gd name="connsiteY48" fmla="*/ 15240000 h 24296914"/>
                              <a:gd name="connsiteX49" fmla="*/ 14151429 w 24688800"/>
                              <a:gd name="connsiteY49" fmla="*/ 16459200 h 24296914"/>
                              <a:gd name="connsiteX50" fmla="*/ 14107886 w 24688800"/>
                              <a:gd name="connsiteY50" fmla="*/ 16894629 h 24296914"/>
                              <a:gd name="connsiteX51" fmla="*/ 15022286 w 24688800"/>
                              <a:gd name="connsiteY51" fmla="*/ 16894629 h 24296914"/>
                              <a:gd name="connsiteX52" fmla="*/ 15544800 w 24688800"/>
                              <a:gd name="connsiteY52" fmla="*/ 17460686 h 24296914"/>
                              <a:gd name="connsiteX53" fmla="*/ 17068800 w 24688800"/>
                              <a:gd name="connsiteY53" fmla="*/ 15762514 h 24296914"/>
                              <a:gd name="connsiteX54" fmla="*/ 17504229 w 24688800"/>
                              <a:gd name="connsiteY54" fmla="*/ 16197943 h 24296914"/>
                              <a:gd name="connsiteX55" fmla="*/ 17286515 w 24688800"/>
                              <a:gd name="connsiteY55" fmla="*/ 16197943 h 24296914"/>
                              <a:gd name="connsiteX56" fmla="*/ 16676915 w 24688800"/>
                              <a:gd name="connsiteY56" fmla="*/ 16894629 h 24296914"/>
                              <a:gd name="connsiteX57" fmla="*/ 17809029 w 24688800"/>
                              <a:gd name="connsiteY57" fmla="*/ 17765486 h 24296914"/>
                              <a:gd name="connsiteX58" fmla="*/ 17634858 w 24688800"/>
                              <a:gd name="connsiteY58" fmla="*/ 18113829 h 24296914"/>
                              <a:gd name="connsiteX59" fmla="*/ 16546286 w 24688800"/>
                              <a:gd name="connsiteY59" fmla="*/ 17373600 h 24296914"/>
                              <a:gd name="connsiteX60" fmla="*/ 16023772 w 24688800"/>
                              <a:gd name="connsiteY60" fmla="*/ 17765486 h 24296914"/>
                              <a:gd name="connsiteX61" fmla="*/ 16851086 w 24688800"/>
                              <a:gd name="connsiteY61" fmla="*/ 18636343 h 24296914"/>
                              <a:gd name="connsiteX62" fmla="*/ 16851086 w 24688800"/>
                              <a:gd name="connsiteY62" fmla="*/ 18636343 h 24296914"/>
                              <a:gd name="connsiteX63" fmla="*/ 18679886 w 24688800"/>
                              <a:gd name="connsiteY63" fmla="*/ 17504229 h 24296914"/>
                              <a:gd name="connsiteX64" fmla="*/ 18636343 w 24688800"/>
                              <a:gd name="connsiteY64" fmla="*/ 17068800 h 24296914"/>
                              <a:gd name="connsiteX65" fmla="*/ 17242972 w 24688800"/>
                              <a:gd name="connsiteY65" fmla="*/ 16197943 h 24296914"/>
                              <a:gd name="connsiteX66" fmla="*/ 16938172 w 24688800"/>
                              <a:gd name="connsiteY66" fmla="*/ 15806057 h 24296914"/>
                              <a:gd name="connsiteX67" fmla="*/ 16720458 w 24688800"/>
                              <a:gd name="connsiteY67" fmla="*/ 15327086 h 24296914"/>
                              <a:gd name="connsiteX68" fmla="*/ 15109372 w 24688800"/>
                              <a:gd name="connsiteY68" fmla="*/ 15065829 h 24296914"/>
                              <a:gd name="connsiteX69" fmla="*/ 14107886 w 24688800"/>
                              <a:gd name="connsiteY69" fmla="*/ 15501257 h 24296914"/>
                              <a:gd name="connsiteX70" fmla="*/ 12845143 w 24688800"/>
                              <a:gd name="connsiteY70" fmla="*/ 15152914 h 24296914"/>
                              <a:gd name="connsiteX71" fmla="*/ 13367658 w 24688800"/>
                              <a:gd name="connsiteY71" fmla="*/ 14630400 h 24296914"/>
                              <a:gd name="connsiteX72" fmla="*/ 14282058 w 24688800"/>
                              <a:gd name="connsiteY72" fmla="*/ 14761029 h 24296914"/>
                              <a:gd name="connsiteX73" fmla="*/ 14891658 w 24688800"/>
                              <a:gd name="connsiteY73" fmla="*/ 14369143 h 24296914"/>
                              <a:gd name="connsiteX74" fmla="*/ 16633372 w 24688800"/>
                              <a:gd name="connsiteY74" fmla="*/ 14978743 h 24296914"/>
                              <a:gd name="connsiteX75" fmla="*/ 17025258 w 24688800"/>
                              <a:gd name="connsiteY75" fmla="*/ 14848114 h 24296914"/>
                              <a:gd name="connsiteX76" fmla="*/ 17330058 w 24688800"/>
                              <a:gd name="connsiteY76" fmla="*/ 13803086 h 24296914"/>
                              <a:gd name="connsiteX77" fmla="*/ 17025258 w 24688800"/>
                              <a:gd name="connsiteY77" fmla="*/ 13803086 h 24296914"/>
                              <a:gd name="connsiteX78" fmla="*/ 16764000 w 24688800"/>
                              <a:gd name="connsiteY78" fmla="*/ 10711543 h 24296914"/>
                              <a:gd name="connsiteX79" fmla="*/ 15501258 w 24688800"/>
                              <a:gd name="connsiteY79" fmla="*/ 10755086 h 24296914"/>
                              <a:gd name="connsiteX80" fmla="*/ 15501258 w 24688800"/>
                              <a:gd name="connsiteY80" fmla="*/ 10276114 h 24296914"/>
                              <a:gd name="connsiteX81" fmla="*/ 16676915 w 24688800"/>
                              <a:gd name="connsiteY81" fmla="*/ 9927771 h 24296914"/>
                              <a:gd name="connsiteX82" fmla="*/ 17112343 w 24688800"/>
                              <a:gd name="connsiteY82" fmla="*/ 11408229 h 24296914"/>
                              <a:gd name="connsiteX83" fmla="*/ 18331543 w 24688800"/>
                              <a:gd name="connsiteY83" fmla="*/ 11408229 h 24296914"/>
                              <a:gd name="connsiteX84" fmla="*/ 18375086 w 24688800"/>
                              <a:gd name="connsiteY84" fmla="*/ 11103429 h 24296914"/>
                              <a:gd name="connsiteX85" fmla="*/ 18941143 w 24688800"/>
                              <a:gd name="connsiteY85" fmla="*/ 11059886 h 24296914"/>
                              <a:gd name="connsiteX86" fmla="*/ 18549258 w 24688800"/>
                              <a:gd name="connsiteY86" fmla="*/ 11930743 h 24296914"/>
                              <a:gd name="connsiteX87" fmla="*/ 17547772 w 24688800"/>
                              <a:gd name="connsiteY87" fmla="*/ 11930743 h 24296914"/>
                              <a:gd name="connsiteX88" fmla="*/ 17330058 w 24688800"/>
                              <a:gd name="connsiteY88" fmla="*/ 12148457 h 24296914"/>
                              <a:gd name="connsiteX89" fmla="*/ 17721943 w 24688800"/>
                              <a:gd name="connsiteY89" fmla="*/ 13367657 h 24296914"/>
                              <a:gd name="connsiteX90" fmla="*/ 18244458 w 24688800"/>
                              <a:gd name="connsiteY90" fmla="*/ 13062857 h 24296914"/>
                              <a:gd name="connsiteX91" fmla="*/ 18723429 w 24688800"/>
                              <a:gd name="connsiteY91" fmla="*/ 12017829 h 24296914"/>
                              <a:gd name="connsiteX92" fmla="*/ 19115315 w 24688800"/>
                              <a:gd name="connsiteY92" fmla="*/ 11190514 h 24296914"/>
                              <a:gd name="connsiteX93" fmla="*/ 19550743 w 24688800"/>
                              <a:gd name="connsiteY93" fmla="*/ 10885714 h 24296914"/>
                              <a:gd name="connsiteX94" fmla="*/ 18375086 w 24688800"/>
                              <a:gd name="connsiteY94" fmla="*/ 11016343 h 24296914"/>
                              <a:gd name="connsiteX95" fmla="*/ 18244458 w 24688800"/>
                              <a:gd name="connsiteY95" fmla="*/ 10450286 h 24296914"/>
                              <a:gd name="connsiteX96" fmla="*/ 19071772 w 24688800"/>
                              <a:gd name="connsiteY96" fmla="*/ 10493829 h 24296914"/>
                              <a:gd name="connsiteX97" fmla="*/ 22990629 w 24688800"/>
                              <a:gd name="connsiteY97" fmla="*/ 6270171 h 24296914"/>
                              <a:gd name="connsiteX98" fmla="*/ 22990629 w 24688800"/>
                              <a:gd name="connsiteY98" fmla="*/ 5529943 h 24296914"/>
                              <a:gd name="connsiteX99" fmla="*/ 19942629 w 24688800"/>
                              <a:gd name="connsiteY99" fmla="*/ 3439886 h 24296914"/>
                              <a:gd name="connsiteX100" fmla="*/ 19158858 w 24688800"/>
                              <a:gd name="connsiteY100" fmla="*/ 3962400 h 24296914"/>
                              <a:gd name="connsiteX101" fmla="*/ 18113829 w 24688800"/>
                              <a:gd name="connsiteY101" fmla="*/ 5399314 h 24296914"/>
                              <a:gd name="connsiteX102" fmla="*/ 17112343 w 24688800"/>
                              <a:gd name="connsiteY102" fmla="*/ 5050971 h 24296914"/>
                              <a:gd name="connsiteX103" fmla="*/ 17112343 w 24688800"/>
                              <a:gd name="connsiteY103" fmla="*/ 5050971 h 24296914"/>
                              <a:gd name="connsiteX104" fmla="*/ 16285029 w 24688800"/>
                              <a:gd name="connsiteY104" fmla="*/ 4876800 h 24296914"/>
                              <a:gd name="connsiteX105" fmla="*/ 16197943 w 24688800"/>
                              <a:gd name="connsiteY105" fmla="*/ 4963886 h 24296914"/>
                              <a:gd name="connsiteX106" fmla="*/ 15849600 w 24688800"/>
                              <a:gd name="connsiteY106" fmla="*/ 4833257 h 24296914"/>
                              <a:gd name="connsiteX107" fmla="*/ 15675429 w 24688800"/>
                              <a:gd name="connsiteY107" fmla="*/ 5442857 h 24296914"/>
                              <a:gd name="connsiteX108" fmla="*/ 15370629 w 24688800"/>
                              <a:gd name="connsiteY108" fmla="*/ 5442857 h 24296914"/>
                              <a:gd name="connsiteX109" fmla="*/ 15501258 w 24688800"/>
                              <a:gd name="connsiteY109" fmla="*/ 4572000 h 24296914"/>
                              <a:gd name="connsiteX110" fmla="*/ 13933715 w 24688800"/>
                              <a:gd name="connsiteY110" fmla="*/ 4049486 h 24296914"/>
                              <a:gd name="connsiteX111" fmla="*/ 13019315 w 24688800"/>
                              <a:gd name="connsiteY111" fmla="*/ 5747657 h 24296914"/>
                              <a:gd name="connsiteX112" fmla="*/ 12496800 w 24688800"/>
                              <a:gd name="connsiteY112" fmla="*/ 5225143 h 24296914"/>
                              <a:gd name="connsiteX113" fmla="*/ 12845143 w 24688800"/>
                              <a:gd name="connsiteY113" fmla="*/ 5050971 h 24296914"/>
                              <a:gd name="connsiteX114" fmla="*/ 13237029 w 24688800"/>
                              <a:gd name="connsiteY114" fmla="*/ 4005943 h 24296914"/>
                              <a:gd name="connsiteX115" fmla="*/ 5007429 w 24688800"/>
                              <a:gd name="connsiteY115" fmla="*/ 1132114 h 24296914"/>
                              <a:gd name="connsiteX116" fmla="*/ 5312229 w 24688800"/>
                              <a:gd name="connsiteY116" fmla="*/ 1872343 h 24296914"/>
                              <a:gd name="connsiteX117" fmla="*/ 4572000 w 24688800"/>
                              <a:gd name="connsiteY117" fmla="*/ 1915886 h 24296914"/>
                              <a:gd name="connsiteX118" fmla="*/ 4484915 w 24688800"/>
                              <a:gd name="connsiteY118" fmla="*/ 1698171 h 24296914"/>
                              <a:gd name="connsiteX119" fmla="*/ 3875315 w 24688800"/>
                              <a:gd name="connsiteY119" fmla="*/ 2220686 h 24296914"/>
                              <a:gd name="connsiteX120" fmla="*/ 3744686 w 24688800"/>
                              <a:gd name="connsiteY120" fmla="*/ 1915886 h 24296914"/>
                              <a:gd name="connsiteX121" fmla="*/ 2220686 w 24688800"/>
                              <a:gd name="connsiteY121" fmla="*/ 3701143 h 24296914"/>
                              <a:gd name="connsiteX122" fmla="*/ 1132115 w 24688800"/>
                              <a:gd name="connsiteY122" fmla="*/ 3352800 h 24296914"/>
                              <a:gd name="connsiteX123" fmla="*/ 1828800 w 24688800"/>
                              <a:gd name="connsiteY123" fmla="*/ 2656114 h 24296914"/>
                              <a:gd name="connsiteX124" fmla="*/ 2351315 w 24688800"/>
                              <a:gd name="connsiteY124" fmla="*/ 2830286 h 24296914"/>
                              <a:gd name="connsiteX125" fmla="*/ 3570515 w 24688800"/>
                              <a:gd name="connsiteY125" fmla="*/ 1088571 h 24296914"/>
                              <a:gd name="connsiteX126" fmla="*/ 3222172 w 24688800"/>
                              <a:gd name="connsiteY126" fmla="*/ 870857 h 24296914"/>
                              <a:gd name="connsiteX127" fmla="*/ 2307772 w 24688800"/>
                              <a:gd name="connsiteY127" fmla="*/ 1175657 h 24296914"/>
                              <a:gd name="connsiteX128" fmla="*/ 1349829 w 24688800"/>
                              <a:gd name="connsiteY128" fmla="*/ 2569029 h 24296914"/>
                              <a:gd name="connsiteX129" fmla="*/ 1828800 w 24688800"/>
                              <a:gd name="connsiteY129" fmla="*/ 2830286 h 24296914"/>
                              <a:gd name="connsiteX130" fmla="*/ 1132115 w 24688800"/>
                              <a:gd name="connsiteY130" fmla="*/ 3396343 h 24296914"/>
                              <a:gd name="connsiteX131" fmla="*/ 1132115 w 24688800"/>
                              <a:gd name="connsiteY131" fmla="*/ 3526971 h 24296914"/>
                              <a:gd name="connsiteX132" fmla="*/ 2525486 w 24688800"/>
                              <a:gd name="connsiteY132" fmla="*/ 4310743 h 24296914"/>
                              <a:gd name="connsiteX0" fmla="*/ 2525486 w 24688800"/>
                              <a:gd name="connsiteY0" fmla="*/ 4310743 h 24296914"/>
                              <a:gd name="connsiteX1" fmla="*/ 2524579 w 24688800"/>
                              <a:gd name="connsiteY1" fmla="*/ 4308475 h 24296914"/>
                              <a:gd name="connsiteX2" fmla="*/ 2034042 w 24688800"/>
                              <a:gd name="connsiteY2" fmla="*/ 4318454 h 24296914"/>
                              <a:gd name="connsiteX3" fmla="*/ 1905454 w 24688800"/>
                              <a:gd name="connsiteY3" fmla="*/ 4308475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525486 w 24688800"/>
                              <a:gd name="connsiteY133" fmla="*/ 4310743 h 24296914"/>
                              <a:gd name="connsiteX0" fmla="*/ 2130199 w 24688800"/>
                              <a:gd name="connsiteY0" fmla="*/ 4223430 h 24296914"/>
                              <a:gd name="connsiteX1" fmla="*/ 2524579 w 24688800"/>
                              <a:gd name="connsiteY1" fmla="*/ 4308475 h 24296914"/>
                              <a:gd name="connsiteX2" fmla="*/ 2034042 w 24688800"/>
                              <a:gd name="connsiteY2" fmla="*/ 4318454 h 24296914"/>
                              <a:gd name="connsiteX3" fmla="*/ 1905454 w 24688800"/>
                              <a:gd name="connsiteY3" fmla="*/ 4308475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524579 w 24688800"/>
                              <a:gd name="connsiteY1" fmla="*/ 4308475 h 24296914"/>
                              <a:gd name="connsiteX2" fmla="*/ 2061030 w 24688800"/>
                              <a:gd name="connsiteY2" fmla="*/ 4339091 h 24296914"/>
                              <a:gd name="connsiteX3" fmla="*/ 1905454 w 24688800"/>
                              <a:gd name="connsiteY3" fmla="*/ 4308475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524579 w 24688800"/>
                              <a:gd name="connsiteY1" fmla="*/ 4308475 h 24296914"/>
                              <a:gd name="connsiteX2" fmla="*/ 2061030 w 24688800"/>
                              <a:gd name="connsiteY2" fmla="*/ 4339091 h 24296914"/>
                              <a:gd name="connsiteX3" fmla="*/ 2019754 w 24688800"/>
                              <a:gd name="connsiteY3" fmla="*/ 4303712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168979 w 24688800"/>
                              <a:gd name="connsiteY1" fmla="*/ 4259263 h 24296914"/>
                              <a:gd name="connsiteX2" fmla="*/ 2061030 w 24688800"/>
                              <a:gd name="connsiteY2" fmla="*/ 4339091 h 24296914"/>
                              <a:gd name="connsiteX3" fmla="*/ 2019754 w 24688800"/>
                              <a:gd name="connsiteY3" fmla="*/ 4303712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168979 w 24688800"/>
                              <a:gd name="connsiteY1" fmla="*/ 4259263 h 24296914"/>
                              <a:gd name="connsiteX2" fmla="*/ 2061030 w 24688800"/>
                              <a:gd name="connsiteY2" fmla="*/ 4339091 h 24296914"/>
                              <a:gd name="connsiteX3" fmla="*/ 2019754 w 24688800"/>
                              <a:gd name="connsiteY3" fmla="*/ 4303712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349829 w 24688800"/>
                              <a:gd name="connsiteY4" fmla="*/ 3962400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132115 w 24688800"/>
                              <a:gd name="connsiteY132" fmla="*/ 3526971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609600 w 24688800"/>
                              <a:gd name="connsiteY5" fmla="*/ 3614057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9470 h 24296914"/>
                              <a:gd name="connsiteX6" fmla="*/ 478972 w 24688800"/>
                              <a:gd name="connsiteY6" fmla="*/ 396240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9470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132115 w 24688800"/>
                              <a:gd name="connsiteY131" fmla="*/ 33963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828800 w 24688800"/>
                              <a:gd name="connsiteY130" fmla="*/ 2830286 h 24296914"/>
                              <a:gd name="connsiteX131" fmla="*/ 1254353 w 24688800"/>
                              <a:gd name="connsiteY131" fmla="*/ 34471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49829 w 24688800"/>
                              <a:gd name="connsiteY129" fmla="*/ 2569029 h 24296914"/>
                              <a:gd name="connsiteX130" fmla="*/ 1670050 w 24688800"/>
                              <a:gd name="connsiteY130" fmla="*/ 2808061 h 24296914"/>
                              <a:gd name="connsiteX131" fmla="*/ 1254353 w 24688800"/>
                              <a:gd name="connsiteY131" fmla="*/ 34471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132115 w 24688800"/>
                              <a:gd name="connsiteY123" fmla="*/ 3352800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08554 w 24688800"/>
                              <a:gd name="connsiteY129" fmla="*/ 2573791 h 24296914"/>
                              <a:gd name="connsiteX130" fmla="*/ 1670050 w 24688800"/>
                              <a:gd name="connsiteY130" fmla="*/ 2808061 h 24296914"/>
                              <a:gd name="connsiteX131" fmla="*/ 1254353 w 24688800"/>
                              <a:gd name="connsiteY131" fmla="*/ 34471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646465 w 24688800"/>
                              <a:gd name="connsiteY123" fmla="*/ 2938462 h 24296914"/>
                              <a:gd name="connsiteX124" fmla="*/ 1828800 w 24688800"/>
                              <a:gd name="connsiteY124" fmla="*/ 2656114 h 24296914"/>
                              <a:gd name="connsiteX125" fmla="*/ 2351315 w 24688800"/>
                              <a:gd name="connsiteY125" fmla="*/ 2830286 h 24296914"/>
                              <a:gd name="connsiteX126" fmla="*/ 3570515 w 24688800"/>
                              <a:gd name="connsiteY126" fmla="*/ 1088571 h 24296914"/>
                              <a:gd name="connsiteX127" fmla="*/ 3222172 w 24688800"/>
                              <a:gd name="connsiteY127" fmla="*/ 870857 h 24296914"/>
                              <a:gd name="connsiteX128" fmla="*/ 2307772 w 24688800"/>
                              <a:gd name="connsiteY128" fmla="*/ 1175657 h 24296914"/>
                              <a:gd name="connsiteX129" fmla="*/ 1308554 w 24688800"/>
                              <a:gd name="connsiteY129" fmla="*/ 2573791 h 24296914"/>
                              <a:gd name="connsiteX130" fmla="*/ 1670050 w 24688800"/>
                              <a:gd name="connsiteY130" fmla="*/ 2808061 h 24296914"/>
                              <a:gd name="connsiteX131" fmla="*/ 1254353 w 24688800"/>
                              <a:gd name="connsiteY131" fmla="*/ 3447143 h 24296914"/>
                              <a:gd name="connsiteX132" fmla="*/ 1349602 w 24688800"/>
                              <a:gd name="connsiteY132" fmla="*/ 3703184 h 24296914"/>
                              <a:gd name="connsiteX133" fmla="*/ 2130199 w 24688800"/>
                              <a:gd name="connsiteY133"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646465 w 24688800"/>
                              <a:gd name="connsiteY123" fmla="*/ 2938462 h 24296914"/>
                              <a:gd name="connsiteX124" fmla="*/ 1643517 w 24688800"/>
                              <a:gd name="connsiteY124" fmla="*/ 2936875 h 24296914"/>
                              <a:gd name="connsiteX125" fmla="*/ 1828800 w 24688800"/>
                              <a:gd name="connsiteY125" fmla="*/ 2656114 h 24296914"/>
                              <a:gd name="connsiteX126" fmla="*/ 2351315 w 24688800"/>
                              <a:gd name="connsiteY126" fmla="*/ 283028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08061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646465 w 24688800"/>
                              <a:gd name="connsiteY123" fmla="*/ 2938462 h 24296914"/>
                              <a:gd name="connsiteX124" fmla="*/ 1546679 w 24688800"/>
                              <a:gd name="connsiteY124" fmla="*/ 2941637 h 24296914"/>
                              <a:gd name="connsiteX125" fmla="*/ 1828800 w 24688800"/>
                              <a:gd name="connsiteY125" fmla="*/ 2656114 h 24296914"/>
                              <a:gd name="connsiteX126" fmla="*/ 2351315 w 24688800"/>
                              <a:gd name="connsiteY126" fmla="*/ 283028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08061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20686 w 24688800"/>
                              <a:gd name="connsiteY122" fmla="*/ 3701143 h 24296914"/>
                              <a:gd name="connsiteX123" fmla="*/ 1636940 w 24688800"/>
                              <a:gd name="connsiteY123" fmla="*/ 2938462 h 24296914"/>
                              <a:gd name="connsiteX124" fmla="*/ 1546679 w 24688800"/>
                              <a:gd name="connsiteY124" fmla="*/ 2941637 h 24296914"/>
                              <a:gd name="connsiteX125" fmla="*/ 1828800 w 24688800"/>
                              <a:gd name="connsiteY125" fmla="*/ 2656114 h 24296914"/>
                              <a:gd name="connsiteX126" fmla="*/ 2351315 w 24688800"/>
                              <a:gd name="connsiteY126" fmla="*/ 283028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08061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46679 w 24688800"/>
                              <a:gd name="connsiteY124" fmla="*/ 2941637 h 24296914"/>
                              <a:gd name="connsiteX125" fmla="*/ 1828800 w 24688800"/>
                              <a:gd name="connsiteY125" fmla="*/ 2656114 h 24296914"/>
                              <a:gd name="connsiteX126" fmla="*/ 2351315 w 24688800"/>
                              <a:gd name="connsiteY126" fmla="*/ 283028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08061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46679 w 24688800"/>
                              <a:gd name="connsiteY124" fmla="*/ 2941637 h 24296914"/>
                              <a:gd name="connsiteX125" fmla="*/ 1828800 w 24688800"/>
                              <a:gd name="connsiteY125" fmla="*/ 2656114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08061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46679 w 24688800"/>
                              <a:gd name="connsiteY124" fmla="*/ 2941637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08061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46679 w 24688800"/>
                              <a:gd name="connsiteY124" fmla="*/ 2941637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11236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602242 w 24688800"/>
                              <a:gd name="connsiteY124" fmla="*/ 2925762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11236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600655 w 24688800"/>
                              <a:gd name="connsiteY124" fmla="*/ 2925762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11236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95892 w 24688800"/>
                              <a:gd name="connsiteY124" fmla="*/ 2925762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11236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95892 w 24688800"/>
                              <a:gd name="connsiteY124" fmla="*/ 2925762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11236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2130199 w 24688800"/>
                              <a:gd name="connsiteY0" fmla="*/ 4223430 h 24296914"/>
                              <a:gd name="connsiteX1" fmla="*/ 2167391 w 24688800"/>
                              <a:gd name="connsiteY1" fmla="*/ 4259263 h 24296914"/>
                              <a:gd name="connsiteX2" fmla="*/ 2061030 w 24688800"/>
                              <a:gd name="connsiteY2" fmla="*/ 4339091 h 24296914"/>
                              <a:gd name="connsiteX3" fmla="*/ 2019754 w 24688800"/>
                              <a:gd name="connsiteY3" fmla="*/ 4303712 h 24296914"/>
                              <a:gd name="connsiteX4" fmla="*/ 1222829 w 24688800"/>
                              <a:gd name="connsiteY4" fmla="*/ 3776663 h 24296914"/>
                              <a:gd name="connsiteX5" fmla="*/ 812800 w 24688800"/>
                              <a:gd name="connsiteY5" fmla="*/ 3737882 h 24296914"/>
                              <a:gd name="connsiteX6" fmla="*/ 686934 w 24688800"/>
                              <a:gd name="connsiteY6" fmla="*/ 3879850 h 24296914"/>
                              <a:gd name="connsiteX7" fmla="*/ 0 w 24688800"/>
                              <a:gd name="connsiteY7" fmla="*/ 3439886 h 24296914"/>
                              <a:gd name="connsiteX8" fmla="*/ 740229 w 24688800"/>
                              <a:gd name="connsiteY8" fmla="*/ 2264229 h 24296914"/>
                              <a:gd name="connsiteX9" fmla="*/ 1262743 w 24688800"/>
                              <a:gd name="connsiteY9" fmla="*/ 2133600 h 24296914"/>
                              <a:gd name="connsiteX10" fmla="*/ 2090058 w 24688800"/>
                              <a:gd name="connsiteY10" fmla="*/ 261257 h 24296914"/>
                              <a:gd name="connsiteX11" fmla="*/ 3265715 w 24688800"/>
                              <a:gd name="connsiteY11" fmla="*/ 0 h 24296914"/>
                              <a:gd name="connsiteX12" fmla="*/ 16372115 w 24688800"/>
                              <a:gd name="connsiteY12" fmla="*/ 4441371 h 24296914"/>
                              <a:gd name="connsiteX13" fmla="*/ 18200915 w 24688800"/>
                              <a:gd name="connsiteY13" fmla="*/ 4093029 h 24296914"/>
                              <a:gd name="connsiteX14" fmla="*/ 19115315 w 24688800"/>
                              <a:gd name="connsiteY14" fmla="*/ 2612571 h 24296914"/>
                              <a:gd name="connsiteX15" fmla="*/ 20073258 w 24688800"/>
                              <a:gd name="connsiteY15" fmla="*/ 2351314 h 24296914"/>
                              <a:gd name="connsiteX16" fmla="*/ 24253372 w 24688800"/>
                              <a:gd name="connsiteY16" fmla="*/ 5312229 h 24296914"/>
                              <a:gd name="connsiteX17" fmla="*/ 24296915 w 24688800"/>
                              <a:gd name="connsiteY17" fmla="*/ 6226629 h 24296914"/>
                              <a:gd name="connsiteX18" fmla="*/ 19550743 w 24688800"/>
                              <a:gd name="connsiteY18" fmla="*/ 11277600 h 24296914"/>
                              <a:gd name="connsiteX19" fmla="*/ 19681372 w 24688800"/>
                              <a:gd name="connsiteY19" fmla="*/ 11582400 h 24296914"/>
                              <a:gd name="connsiteX20" fmla="*/ 17896115 w 24688800"/>
                              <a:gd name="connsiteY20" fmla="*/ 13628914 h 24296914"/>
                              <a:gd name="connsiteX21" fmla="*/ 18462172 w 24688800"/>
                              <a:gd name="connsiteY21" fmla="*/ 16023771 h 24296914"/>
                              <a:gd name="connsiteX22" fmla="*/ 21379543 w 24688800"/>
                              <a:gd name="connsiteY22" fmla="*/ 18375086 h 24296914"/>
                              <a:gd name="connsiteX23" fmla="*/ 21161829 w 24688800"/>
                              <a:gd name="connsiteY23" fmla="*/ 18462171 h 24296914"/>
                              <a:gd name="connsiteX24" fmla="*/ 19158858 w 24688800"/>
                              <a:gd name="connsiteY24" fmla="*/ 17373600 h 24296914"/>
                              <a:gd name="connsiteX25" fmla="*/ 17809029 w 24688800"/>
                              <a:gd name="connsiteY25" fmla="*/ 19158857 h 24296914"/>
                              <a:gd name="connsiteX26" fmla="*/ 17939658 w 24688800"/>
                              <a:gd name="connsiteY26" fmla="*/ 19550743 h 24296914"/>
                              <a:gd name="connsiteX27" fmla="*/ 19245943 w 24688800"/>
                              <a:gd name="connsiteY27" fmla="*/ 20682857 h 24296914"/>
                              <a:gd name="connsiteX28" fmla="*/ 19681372 w 24688800"/>
                              <a:gd name="connsiteY28" fmla="*/ 20334514 h 24296914"/>
                              <a:gd name="connsiteX29" fmla="*/ 20595772 w 24688800"/>
                              <a:gd name="connsiteY29" fmla="*/ 18810514 h 24296914"/>
                              <a:gd name="connsiteX30" fmla="*/ 20944115 w 24688800"/>
                              <a:gd name="connsiteY30" fmla="*/ 19071771 h 24296914"/>
                              <a:gd name="connsiteX31" fmla="*/ 20160343 w 24688800"/>
                              <a:gd name="connsiteY31" fmla="*/ 20203886 h 24296914"/>
                              <a:gd name="connsiteX32" fmla="*/ 20160343 w 24688800"/>
                              <a:gd name="connsiteY32" fmla="*/ 20508686 h 24296914"/>
                              <a:gd name="connsiteX33" fmla="*/ 21553715 w 24688800"/>
                              <a:gd name="connsiteY33" fmla="*/ 21640800 h 24296914"/>
                              <a:gd name="connsiteX34" fmla="*/ 22685829 w 24688800"/>
                              <a:gd name="connsiteY34" fmla="*/ 20290971 h 24296914"/>
                              <a:gd name="connsiteX35" fmla="*/ 24688800 w 24688800"/>
                              <a:gd name="connsiteY35" fmla="*/ 21858514 h 24296914"/>
                              <a:gd name="connsiteX36" fmla="*/ 24688800 w 24688800"/>
                              <a:gd name="connsiteY36" fmla="*/ 22119771 h 24296914"/>
                              <a:gd name="connsiteX37" fmla="*/ 23992115 w 24688800"/>
                              <a:gd name="connsiteY37" fmla="*/ 23382514 h 24296914"/>
                              <a:gd name="connsiteX38" fmla="*/ 23643772 w 24688800"/>
                              <a:gd name="connsiteY38" fmla="*/ 23251886 h 24296914"/>
                              <a:gd name="connsiteX39" fmla="*/ 24296915 w 24688800"/>
                              <a:gd name="connsiteY39" fmla="*/ 22250400 h 24296914"/>
                              <a:gd name="connsiteX40" fmla="*/ 24296915 w 24688800"/>
                              <a:gd name="connsiteY40" fmla="*/ 21771429 h 24296914"/>
                              <a:gd name="connsiteX41" fmla="*/ 22772915 w 24688800"/>
                              <a:gd name="connsiteY41" fmla="*/ 20813486 h 24296914"/>
                              <a:gd name="connsiteX42" fmla="*/ 22685829 w 24688800"/>
                              <a:gd name="connsiteY42" fmla="*/ 20900571 h 24296914"/>
                              <a:gd name="connsiteX43" fmla="*/ 21989143 w 24688800"/>
                              <a:gd name="connsiteY43" fmla="*/ 22032686 h 24296914"/>
                              <a:gd name="connsiteX44" fmla="*/ 24166286 w 24688800"/>
                              <a:gd name="connsiteY44" fmla="*/ 23426057 h 24296914"/>
                              <a:gd name="connsiteX45" fmla="*/ 23600229 w 24688800"/>
                              <a:gd name="connsiteY45" fmla="*/ 24296914 h 24296914"/>
                              <a:gd name="connsiteX46" fmla="*/ 22381029 w 24688800"/>
                              <a:gd name="connsiteY46" fmla="*/ 24296914 h 24296914"/>
                              <a:gd name="connsiteX47" fmla="*/ 14412686 w 24688800"/>
                              <a:gd name="connsiteY47" fmla="*/ 17460686 h 24296914"/>
                              <a:gd name="connsiteX48" fmla="*/ 9579429 w 24688800"/>
                              <a:gd name="connsiteY48" fmla="*/ 16241486 h 24296914"/>
                              <a:gd name="connsiteX49" fmla="*/ 10014858 w 24688800"/>
                              <a:gd name="connsiteY49" fmla="*/ 15240000 h 24296914"/>
                              <a:gd name="connsiteX50" fmla="*/ 14151429 w 24688800"/>
                              <a:gd name="connsiteY50" fmla="*/ 16459200 h 24296914"/>
                              <a:gd name="connsiteX51" fmla="*/ 14107886 w 24688800"/>
                              <a:gd name="connsiteY51" fmla="*/ 16894629 h 24296914"/>
                              <a:gd name="connsiteX52" fmla="*/ 15022286 w 24688800"/>
                              <a:gd name="connsiteY52" fmla="*/ 16894629 h 24296914"/>
                              <a:gd name="connsiteX53" fmla="*/ 15544800 w 24688800"/>
                              <a:gd name="connsiteY53" fmla="*/ 17460686 h 24296914"/>
                              <a:gd name="connsiteX54" fmla="*/ 17068800 w 24688800"/>
                              <a:gd name="connsiteY54" fmla="*/ 15762514 h 24296914"/>
                              <a:gd name="connsiteX55" fmla="*/ 17504229 w 24688800"/>
                              <a:gd name="connsiteY55" fmla="*/ 16197943 h 24296914"/>
                              <a:gd name="connsiteX56" fmla="*/ 17286515 w 24688800"/>
                              <a:gd name="connsiteY56" fmla="*/ 16197943 h 24296914"/>
                              <a:gd name="connsiteX57" fmla="*/ 16676915 w 24688800"/>
                              <a:gd name="connsiteY57" fmla="*/ 16894629 h 24296914"/>
                              <a:gd name="connsiteX58" fmla="*/ 17809029 w 24688800"/>
                              <a:gd name="connsiteY58" fmla="*/ 17765486 h 24296914"/>
                              <a:gd name="connsiteX59" fmla="*/ 17634858 w 24688800"/>
                              <a:gd name="connsiteY59" fmla="*/ 18113829 h 24296914"/>
                              <a:gd name="connsiteX60" fmla="*/ 16546286 w 24688800"/>
                              <a:gd name="connsiteY60" fmla="*/ 17373600 h 24296914"/>
                              <a:gd name="connsiteX61" fmla="*/ 16023772 w 24688800"/>
                              <a:gd name="connsiteY61" fmla="*/ 17765486 h 24296914"/>
                              <a:gd name="connsiteX62" fmla="*/ 16851086 w 24688800"/>
                              <a:gd name="connsiteY62" fmla="*/ 18636343 h 24296914"/>
                              <a:gd name="connsiteX63" fmla="*/ 16851086 w 24688800"/>
                              <a:gd name="connsiteY63" fmla="*/ 18636343 h 24296914"/>
                              <a:gd name="connsiteX64" fmla="*/ 18679886 w 24688800"/>
                              <a:gd name="connsiteY64" fmla="*/ 17504229 h 24296914"/>
                              <a:gd name="connsiteX65" fmla="*/ 18636343 w 24688800"/>
                              <a:gd name="connsiteY65" fmla="*/ 17068800 h 24296914"/>
                              <a:gd name="connsiteX66" fmla="*/ 17242972 w 24688800"/>
                              <a:gd name="connsiteY66" fmla="*/ 16197943 h 24296914"/>
                              <a:gd name="connsiteX67" fmla="*/ 16938172 w 24688800"/>
                              <a:gd name="connsiteY67" fmla="*/ 15806057 h 24296914"/>
                              <a:gd name="connsiteX68" fmla="*/ 16720458 w 24688800"/>
                              <a:gd name="connsiteY68" fmla="*/ 15327086 h 24296914"/>
                              <a:gd name="connsiteX69" fmla="*/ 15109372 w 24688800"/>
                              <a:gd name="connsiteY69" fmla="*/ 15065829 h 24296914"/>
                              <a:gd name="connsiteX70" fmla="*/ 14107886 w 24688800"/>
                              <a:gd name="connsiteY70" fmla="*/ 15501257 h 24296914"/>
                              <a:gd name="connsiteX71" fmla="*/ 12845143 w 24688800"/>
                              <a:gd name="connsiteY71" fmla="*/ 15152914 h 24296914"/>
                              <a:gd name="connsiteX72" fmla="*/ 13367658 w 24688800"/>
                              <a:gd name="connsiteY72" fmla="*/ 14630400 h 24296914"/>
                              <a:gd name="connsiteX73" fmla="*/ 14282058 w 24688800"/>
                              <a:gd name="connsiteY73" fmla="*/ 14761029 h 24296914"/>
                              <a:gd name="connsiteX74" fmla="*/ 14891658 w 24688800"/>
                              <a:gd name="connsiteY74" fmla="*/ 14369143 h 24296914"/>
                              <a:gd name="connsiteX75" fmla="*/ 16633372 w 24688800"/>
                              <a:gd name="connsiteY75" fmla="*/ 14978743 h 24296914"/>
                              <a:gd name="connsiteX76" fmla="*/ 17025258 w 24688800"/>
                              <a:gd name="connsiteY76" fmla="*/ 14848114 h 24296914"/>
                              <a:gd name="connsiteX77" fmla="*/ 17330058 w 24688800"/>
                              <a:gd name="connsiteY77" fmla="*/ 13803086 h 24296914"/>
                              <a:gd name="connsiteX78" fmla="*/ 17025258 w 24688800"/>
                              <a:gd name="connsiteY78" fmla="*/ 13803086 h 24296914"/>
                              <a:gd name="connsiteX79" fmla="*/ 16764000 w 24688800"/>
                              <a:gd name="connsiteY79" fmla="*/ 10711543 h 24296914"/>
                              <a:gd name="connsiteX80" fmla="*/ 15501258 w 24688800"/>
                              <a:gd name="connsiteY80" fmla="*/ 10755086 h 24296914"/>
                              <a:gd name="connsiteX81" fmla="*/ 15501258 w 24688800"/>
                              <a:gd name="connsiteY81" fmla="*/ 10276114 h 24296914"/>
                              <a:gd name="connsiteX82" fmla="*/ 16676915 w 24688800"/>
                              <a:gd name="connsiteY82" fmla="*/ 9927771 h 24296914"/>
                              <a:gd name="connsiteX83" fmla="*/ 17112343 w 24688800"/>
                              <a:gd name="connsiteY83" fmla="*/ 11408229 h 24296914"/>
                              <a:gd name="connsiteX84" fmla="*/ 18331543 w 24688800"/>
                              <a:gd name="connsiteY84" fmla="*/ 11408229 h 24296914"/>
                              <a:gd name="connsiteX85" fmla="*/ 18375086 w 24688800"/>
                              <a:gd name="connsiteY85" fmla="*/ 11103429 h 24296914"/>
                              <a:gd name="connsiteX86" fmla="*/ 18941143 w 24688800"/>
                              <a:gd name="connsiteY86" fmla="*/ 11059886 h 24296914"/>
                              <a:gd name="connsiteX87" fmla="*/ 18549258 w 24688800"/>
                              <a:gd name="connsiteY87" fmla="*/ 11930743 h 24296914"/>
                              <a:gd name="connsiteX88" fmla="*/ 17547772 w 24688800"/>
                              <a:gd name="connsiteY88" fmla="*/ 11930743 h 24296914"/>
                              <a:gd name="connsiteX89" fmla="*/ 17330058 w 24688800"/>
                              <a:gd name="connsiteY89" fmla="*/ 12148457 h 24296914"/>
                              <a:gd name="connsiteX90" fmla="*/ 17721943 w 24688800"/>
                              <a:gd name="connsiteY90" fmla="*/ 13367657 h 24296914"/>
                              <a:gd name="connsiteX91" fmla="*/ 18244458 w 24688800"/>
                              <a:gd name="connsiteY91" fmla="*/ 13062857 h 24296914"/>
                              <a:gd name="connsiteX92" fmla="*/ 18723429 w 24688800"/>
                              <a:gd name="connsiteY92" fmla="*/ 12017829 h 24296914"/>
                              <a:gd name="connsiteX93" fmla="*/ 19115315 w 24688800"/>
                              <a:gd name="connsiteY93" fmla="*/ 11190514 h 24296914"/>
                              <a:gd name="connsiteX94" fmla="*/ 19550743 w 24688800"/>
                              <a:gd name="connsiteY94" fmla="*/ 10885714 h 24296914"/>
                              <a:gd name="connsiteX95" fmla="*/ 18375086 w 24688800"/>
                              <a:gd name="connsiteY95" fmla="*/ 11016343 h 24296914"/>
                              <a:gd name="connsiteX96" fmla="*/ 18244458 w 24688800"/>
                              <a:gd name="connsiteY96" fmla="*/ 10450286 h 24296914"/>
                              <a:gd name="connsiteX97" fmla="*/ 19071772 w 24688800"/>
                              <a:gd name="connsiteY97" fmla="*/ 10493829 h 24296914"/>
                              <a:gd name="connsiteX98" fmla="*/ 22990629 w 24688800"/>
                              <a:gd name="connsiteY98" fmla="*/ 6270171 h 24296914"/>
                              <a:gd name="connsiteX99" fmla="*/ 22990629 w 24688800"/>
                              <a:gd name="connsiteY99" fmla="*/ 5529943 h 24296914"/>
                              <a:gd name="connsiteX100" fmla="*/ 19942629 w 24688800"/>
                              <a:gd name="connsiteY100" fmla="*/ 3439886 h 24296914"/>
                              <a:gd name="connsiteX101" fmla="*/ 19158858 w 24688800"/>
                              <a:gd name="connsiteY101" fmla="*/ 3962400 h 24296914"/>
                              <a:gd name="connsiteX102" fmla="*/ 18113829 w 24688800"/>
                              <a:gd name="connsiteY102" fmla="*/ 5399314 h 24296914"/>
                              <a:gd name="connsiteX103" fmla="*/ 17112343 w 24688800"/>
                              <a:gd name="connsiteY103" fmla="*/ 5050971 h 24296914"/>
                              <a:gd name="connsiteX104" fmla="*/ 17112343 w 24688800"/>
                              <a:gd name="connsiteY104" fmla="*/ 5050971 h 24296914"/>
                              <a:gd name="connsiteX105" fmla="*/ 16285029 w 24688800"/>
                              <a:gd name="connsiteY105" fmla="*/ 4876800 h 24296914"/>
                              <a:gd name="connsiteX106" fmla="*/ 16197943 w 24688800"/>
                              <a:gd name="connsiteY106" fmla="*/ 4963886 h 24296914"/>
                              <a:gd name="connsiteX107" fmla="*/ 15849600 w 24688800"/>
                              <a:gd name="connsiteY107" fmla="*/ 4833257 h 24296914"/>
                              <a:gd name="connsiteX108" fmla="*/ 15675429 w 24688800"/>
                              <a:gd name="connsiteY108" fmla="*/ 5442857 h 24296914"/>
                              <a:gd name="connsiteX109" fmla="*/ 15370629 w 24688800"/>
                              <a:gd name="connsiteY109" fmla="*/ 5442857 h 24296914"/>
                              <a:gd name="connsiteX110" fmla="*/ 15501258 w 24688800"/>
                              <a:gd name="connsiteY110" fmla="*/ 4572000 h 24296914"/>
                              <a:gd name="connsiteX111" fmla="*/ 13933715 w 24688800"/>
                              <a:gd name="connsiteY111" fmla="*/ 4049486 h 24296914"/>
                              <a:gd name="connsiteX112" fmla="*/ 13019315 w 24688800"/>
                              <a:gd name="connsiteY112" fmla="*/ 5747657 h 24296914"/>
                              <a:gd name="connsiteX113" fmla="*/ 12496800 w 24688800"/>
                              <a:gd name="connsiteY113" fmla="*/ 5225143 h 24296914"/>
                              <a:gd name="connsiteX114" fmla="*/ 12845143 w 24688800"/>
                              <a:gd name="connsiteY114" fmla="*/ 5050971 h 24296914"/>
                              <a:gd name="connsiteX115" fmla="*/ 13237029 w 24688800"/>
                              <a:gd name="connsiteY115" fmla="*/ 4005943 h 24296914"/>
                              <a:gd name="connsiteX116" fmla="*/ 5007429 w 24688800"/>
                              <a:gd name="connsiteY116" fmla="*/ 1132114 h 24296914"/>
                              <a:gd name="connsiteX117" fmla="*/ 5312229 w 24688800"/>
                              <a:gd name="connsiteY117" fmla="*/ 1872343 h 24296914"/>
                              <a:gd name="connsiteX118" fmla="*/ 4572000 w 24688800"/>
                              <a:gd name="connsiteY118" fmla="*/ 1915886 h 24296914"/>
                              <a:gd name="connsiteX119" fmla="*/ 4484915 w 24688800"/>
                              <a:gd name="connsiteY119" fmla="*/ 1698171 h 24296914"/>
                              <a:gd name="connsiteX120" fmla="*/ 3875315 w 24688800"/>
                              <a:gd name="connsiteY120" fmla="*/ 2220686 h 24296914"/>
                              <a:gd name="connsiteX121" fmla="*/ 3744686 w 24688800"/>
                              <a:gd name="connsiteY121" fmla="*/ 1915886 h 24296914"/>
                              <a:gd name="connsiteX122" fmla="*/ 2233386 w 24688800"/>
                              <a:gd name="connsiteY122" fmla="*/ 3345543 h 24296914"/>
                              <a:gd name="connsiteX123" fmla="*/ 1636940 w 24688800"/>
                              <a:gd name="connsiteY123" fmla="*/ 2938462 h 24296914"/>
                              <a:gd name="connsiteX124" fmla="*/ 1595892 w 24688800"/>
                              <a:gd name="connsiteY124" fmla="*/ 2925762 h 24296914"/>
                              <a:gd name="connsiteX125" fmla="*/ 1666875 w 24688800"/>
                              <a:gd name="connsiteY125" fmla="*/ 2810101 h 24296914"/>
                              <a:gd name="connsiteX126" fmla="*/ 2140178 w 24688800"/>
                              <a:gd name="connsiteY126" fmla="*/ 3128736 h 24296914"/>
                              <a:gd name="connsiteX127" fmla="*/ 3570515 w 24688800"/>
                              <a:gd name="connsiteY127" fmla="*/ 1088571 h 24296914"/>
                              <a:gd name="connsiteX128" fmla="*/ 3222172 w 24688800"/>
                              <a:gd name="connsiteY128" fmla="*/ 870857 h 24296914"/>
                              <a:gd name="connsiteX129" fmla="*/ 2307772 w 24688800"/>
                              <a:gd name="connsiteY129" fmla="*/ 1175657 h 24296914"/>
                              <a:gd name="connsiteX130" fmla="*/ 1308554 w 24688800"/>
                              <a:gd name="connsiteY130" fmla="*/ 2573791 h 24296914"/>
                              <a:gd name="connsiteX131" fmla="*/ 1670050 w 24688800"/>
                              <a:gd name="connsiteY131" fmla="*/ 2811236 h 24296914"/>
                              <a:gd name="connsiteX132" fmla="*/ 1254353 w 24688800"/>
                              <a:gd name="connsiteY132" fmla="*/ 3447143 h 24296914"/>
                              <a:gd name="connsiteX133" fmla="*/ 1349602 w 24688800"/>
                              <a:gd name="connsiteY133" fmla="*/ 3703184 h 24296914"/>
                              <a:gd name="connsiteX134" fmla="*/ 2130199 w 24688800"/>
                              <a:gd name="connsiteY134" fmla="*/ 4223430 h 24296914"/>
                              <a:gd name="connsiteX0" fmla="*/ 1976212 w 24534813"/>
                              <a:gd name="connsiteY0" fmla="*/ 4223430 h 24296914"/>
                              <a:gd name="connsiteX1" fmla="*/ 2013404 w 24534813"/>
                              <a:gd name="connsiteY1" fmla="*/ 4259263 h 24296914"/>
                              <a:gd name="connsiteX2" fmla="*/ 1907043 w 24534813"/>
                              <a:gd name="connsiteY2" fmla="*/ 4339091 h 24296914"/>
                              <a:gd name="connsiteX3" fmla="*/ 1865767 w 24534813"/>
                              <a:gd name="connsiteY3" fmla="*/ 4303712 h 24296914"/>
                              <a:gd name="connsiteX4" fmla="*/ 1068842 w 24534813"/>
                              <a:gd name="connsiteY4" fmla="*/ 3776663 h 24296914"/>
                              <a:gd name="connsiteX5" fmla="*/ 658813 w 24534813"/>
                              <a:gd name="connsiteY5" fmla="*/ 3737882 h 24296914"/>
                              <a:gd name="connsiteX6" fmla="*/ 532947 w 24534813"/>
                              <a:gd name="connsiteY6" fmla="*/ 3879850 h 24296914"/>
                              <a:gd name="connsiteX7" fmla="*/ 0 w 24534813"/>
                              <a:gd name="connsiteY7" fmla="*/ 3536723 h 24296914"/>
                              <a:gd name="connsiteX8" fmla="*/ 586242 w 24534813"/>
                              <a:gd name="connsiteY8" fmla="*/ 2264229 h 24296914"/>
                              <a:gd name="connsiteX9" fmla="*/ 1108756 w 24534813"/>
                              <a:gd name="connsiteY9" fmla="*/ 2133600 h 24296914"/>
                              <a:gd name="connsiteX10" fmla="*/ 1936071 w 24534813"/>
                              <a:gd name="connsiteY10" fmla="*/ 261257 h 24296914"/>
                              <a:gd name="connsiteX11" fmla="*/ 3111728 w 24534813"/>
                              <a:gd name="connsiteY11" fmla="*/ 0 h 24296914"/>
                              <a:gd name="connsiteX12" fmla="*/ 16218128 w 24534813"/>
                              <a:gd name="connsiteY12" fmla="*/ 4441371 h 24296914"/>
                              <a:gd name="connsiteX13" fmla="*/ 18046928 w 24534813"/>
                              <a:gd name="connsiteY13" fmla="*/ 4093029 h 24296914"/>
                              <a:gd name="connsiteX14" fmla="*/ 18961328 w 24534813"/>
                              <a:gd name="connsiteY14" fmla="*/ 2612571 h 24296914"/>
                              <a:gd name="connsiteX15" fmla="*/ 19919271 w 24534813"/>
                              <a:gd name="connsiteY15" fmla="*/ 2351314 h 24296914"/>
                              <a:gd name="connsiteX16" fmla="*/ 24099385 w 24534813"/>
                              <a:gd name="connsiteY16" fmla="*/ 5312229 h 24296914"/>
                              <a:gd name="connsiteX17" fmla="*/ 24142928 w 24534813"/>
                              <a:gd name="connsiteY17" fmla="*/ 6226629 h 24296914"/>
                              <a:gd name="connsiteX18" fmla="*/ 19396756 w 24534813"/>
                              <a:gd name="connsiteY18" fmla="*/ 11277600 h 24296914"/>
                              <a:gd name="connsiteX19" fmla="*/ 19527385 w 24534813"/>
                              <a:gd name="connsiteY19" fmla="*/ 11582400 h 24296914"/>
                              <a:gd name="connsiteX20" fmla="*/ 17742128 w 24534813"/>
                              <a:gd name="connsiteY20" fmla="*/ 13628914 h 24296914"/>
                              <a:gd name="connsiteX21" fmla="*/ 18308185 w 24534813"/>
                              <a:gd name="connsiteY21" fmla="*/ 16023771 h 24296914"/>
                              <a:gd name="connsiteX22" fmla="*/ 21225556 w 24534813"/>
                              <a:gd name="connsiteY22" fmla="*/ 18375086 h 24296914"/>
                              <a:gd name="connsiteX23" fmla="*/ 21007842 w 24534813"/>
                              <a:gd name="connsiteY23" fmla="*/ 18462171 h 24296914"/>
                              <a:gd name="connsiteX24" fmla="*/ 19004871 w 24534813"/>
                              <a:gd name="connsiteY24" fmla="*/ 17373600 h 24296914"/>
                              <a:gd name="connsiteX25" fmla="*/ 17655042 w 24534813"/>
                              <a:gd name="connsiteY25" fmla="*/ 19158857 h 24296914"/>
                              <a:gd name="connsiteX26" fmla="*/ 17785671 w 24534813"/>
                              <a:gd name="connsiteY26" fmla="*/ 19550743 h 24296914"/>
                              <a:gd name="connsiteX27" fmla="*/ 19091956 w 24534813"/>
                              <a:gd name="connsiteY27" fmla="*/ 20682857 h 24296914"/>
                              <a:gd name="connsiteX28" fmla="*/ 19527385 w 24534813"/>
                              <a:gd name="connsiteY28" fmla="*/ 20334514 h 24296914"/>
                              <a:gd name="connsiteX29" fmla="*/ 20441785 w 24534813"/>
                              <a:gd name="connsiteY29" fmla="*/ 18810514 h 24296914"/>
                              <a:gd name="connsiteX30" fmla="*/ 20790128 w 24534813"/>
                              <a:gd name="connsiteY30" fmla="*/ 19071771 h 24296914"/>
                              <a:gd name="connsiteX31" fmla="*/ 20006356 w 24534813"/>
                              <a:gd name="connsiteY31" fmla="*/ 20203886 h 24296914"/>
                              <a:gd name="connsiteX32" fmla="*/ 20006356 w 24534813"/>
                              <a:gd name="connsiteY32" fmla="*/ 20508686 h 24296914"/>
                              <a:gd name="connsiteX33" fmla="*/ 21399728 w 24534813"/>
                              <a:gd name="connsiteY33" fmla="*/ 21640800 h 24296914"/>
                              <a:gd name="connsiteX34" fmla="*/ 22531842 w 24534813"/>
                              <a:gd name="connsiteY34" fmla="*/ 20290971 h 24296914"/>
                              <a:gd name="connsiteX35" fmla="*/ 24534813 w 24534813"/>
                              <a:gd name="connsiteY35" fmla="*/ 21858514 h 24296914"/>
                              <a:gd name="connsiteX36" fmla="*/ 24534813 w 24534813"/>
                              <a:gd name="connsiteY36" fmla="*/ 22119771 h 24296914"/>
                              <a:gd name="connsiteX37" fmla="*/ 23838128 w 24534813"/>
                              <a:gd name="connsiteY37" fmla="*/ 23382514 h 24296914"/>
                              <a:gd name="connsiteX38" fmla="*/ 23489785 w 24534813"/>
                              <a:gd name="connsiteY38" fmla="*/ 23251886 h 24296914"/>
                              <a:gd name="connsiteX39" fmla="*/ 24142928 w 24534813"/>
                              <a:gd name="connsiteY39" fmla="*/ 22250400 h 24296914"/>
                              <a:gd name="connsiteX40" fmla="*/ 24142928 w 24534813"/>
                              <a:gd name="connsiteY40" fmla="*/ 21771429 h 24296914"/>
                              <a:gd name="connsiteX41" fmla="*/ 22618928 w 24534813"/>
                              <a:gd name="connsiteY41" fmla="*/ 20813486 h 24296914"/>
                              <a:gd name="connsiteX42" fmla="*/ 22531842 w 24534813"/>
                              <a:gd name="connsiteY42" fmla="*/ 20900571 h 24296914"/>
                              <a:gd name="connsiteX43" fmla="*/ 21835156 w 24534813"/>
                              <a:gd name="connsiteY43" fmla="*/ 22032686 h 24296914"/>
                              <a:gd name="connsiteX44" fmla="*/ 24012299 w 24534813"/>
                              <a:gd name="connsiteY44" fmla="*/ 23426057 h 24296914"/>
                              <a:gd name="connsiteX45" fmla="*/ 23446242 w 24534813"/>
                              <a:gd name="connsiteY45" fmla="*/ 24296914 h 24296914"/>
                              <a:gd name="connsiteX46" fmla="*/ 22227042 w 24534813"/>
                              <a:gd name="connsiteY46" fmla="*/ 24296914 h 24296914"/>
                              <a:gd name="connsiteX47" fmla="*/ 14258699 w 24534813"/>
                              <a:gd name="connsiteY47" fmla="*/ 17460686 h 24296914"/>
                              <a:gd name="connsiteX48" fmla="*/ 9425442 w 24534813"/>
                              <a:gd name="connsiteY48" fmla="*/ 16241486 h 24296914"/>
                              <a:gd name="connsiteX49" fmla="*/ 9860871 w 24534813"/>
                              <a:gd name="connsiteY49" fmla="*/ 15240000 h 24296914"/>
                              <a:gd name="connsiteX50" fmla="*/ 13997442 w 24534813"/>
                              <a:gd name="connsiteY50" fmla="*/ 16459200 h 24296914"/>
                              <a:gd name="connsiteX51" fmla="*/ 13953899 w 24534813"/>
                              <a:gd name="connsiteY51" fmla="*/ 16894629 h 24296914"/>
                              <a:gd name="connsiteX52" fmla="*/ 14868299 w 24534813"/>
                              <a:gd name="connsiteY52" fmla="*/ 16894629 h 24296914"/>
                              <a:gd name="connsiteX53" fmla="*/ 15390813 w 24534813"/>
                              <a:gd name="connsiteY53" fmla="*/ 17460686 h 24296914"/>
                              <a:gd name="connsiteX54" fmla="*/ 16914813 w 24534813"/>
                              <a:gd name="connsiteY54" fmla="*/ 15762514 h 24296914"/>
                              <a:gd name="connsiteX55" fmla="*/ 17350242 w 24534813"/>
                              <a:gd name="connsiteY55" fmla="*/ 16197943 h 24296914"/>
                              <a:gd name="connsiteX56" fmla="*/ 17132528 w 24534813"/>
                              <a:gd name="connsiteY56" fmla="*/ 16197943 h 24296914"/>
                              <a:gd name="connsiteX57" fmla="*/ 16522928 w 24534813"/>
                              <a:gd name="connsiteY57" fmla="*/ 16894629 h 24296914"/>
                              <a:gd name="connsiteX58" fmla="*/ 17655042 w 24534813"/>
                              <a:gd name="connsiteY58" fmla="*/ 17765486 h 24296914"/>
                              <a:gd name="connsiteX59" fmla="*/ 17480871 w 24534813"/>
                              <a:gd name="connsiteY59" fmla="*/ 18113829 h 24296914"/>
                              <a:gd name="connsiteX60" fmla="*/ 16392299 w 24534813"/>
                              <a:gd name="connsiteY60" fmla="*/ 17373600 h 24296914"/>
                              <a:gd name="connsiteX61" fmla="*/ 15869785 w 24534813"/>
                              <a:gd name="connsiteY61" fmla="*/ 17765486 h 24296914"/>
                              <a:gd name="connsiteX62" fmla="*/ 16697099 w 24534813"/>
                              <a:gd name="connsiteY62" fmla="*/ 18636343 h 24296914"/>
                              <a:gd name="connsiteX63" fmla="*/ 16697099 w 24534813"/>
                              <a:gd name="connsiteY63" fmla="*/ 18636343 h 24296914"/>
                              <a:gd name="connsiteX64" fmla="*/ 18525899 w 24534813"/>
                              <a:gd name="connsiteY64" fmla="*/ 17504229 h 24296914"/>
                              <a:gd name="connsiteX65" fmla="*/ 18482356 w 24534813"/>
                              <a:gd name="connsiteY65" fmla="*/ 17068800 h 24296914"/>
                              <a:gd name="connsiteX66" fmla="*/ 17088985 w 24534813"/>
                              <a:gd name="connsiteY66" fmla="*/ 16197943 h 24296914"/>
                              <a:gd name="connsiteX67" fmla="*/ 16784185 w 24534813"/>
                              <a:gd name="connsiteY67" fmla="*/ 15806057 h 24296914"/>
                              <a:gd name="connsiteX68" fmla="*/ 16566471 w 24534813"/>
                              <a:gd name="connsiteY68" fmla="*/ 15327086 h 24296914"/>
                              <a:gd name="connsiteX69" fmla="*/ 14955385 w 24534813"/>
                              <a:gd name="connsiteY69" fmla="*/ 15065829 h 24296914"/>
                              <a:gd name="connsiteX70" fmla="*/ 13953899 w 24534813"/>
                              <a:gd name="connsiteY70" fmla="*/ 15501257 h 24296914"/>
                              <a:gd name="connsiteX71" fmla="*/ 12691156 w 24534813"/>
                              <a:gd name="connsiteY71" fmla="*/ 15152914 h 24296914"/>
                              <a:gd name="connsiteX72" fmla="*/ 13213671 w 24534813"/>
                              <a:gd name="connsiteY72" fmla="*/ 14630400 h 24296914"/>
                              <a:gd name="connsiteX73" fmla="*/ 14128071 w 24534813"/>
                              <a:gd name="connsiteY73" fmla="*/ 14761029 h 24296914"/>
                              <a:gd name="connsiteX74" fmla="*/ 14737671 w 24534813"/>
                              <a:gd name="connsiteY74" fmla="*/ 14369143 h 24296914"/>
                              <a:gd name="connsiteX75" fmla="*/ 16479385 w 24534813"/>
                              <a:gd name="connsiteY75" fmla="*/ 14978743 h 24296914"/>
                              <a:gd name="connsiteX76" fmla="*/ 16871271 w 24534813"/>
                              <a:gd name="connsiteY76" fmla="*/ 14848114 h 24296914"/>
                              <a:gd name="connsiteX77" fmla="*/ 17176071 w 24534813"/>
                              <a:gd name="connsiteY77" fmla="*/ 13803086 h 24296914"/>
                              <a:gd name="connsiteX78" fmla="*/ 16871271 w 24534813"/>
                              <a:gd name="connsiteY78" fmla="*/ 13803086 h 24296914"/>
                              <a:gd name="connsiteX79" fmla="*/ 16610013 w 24534813"/>
                              <a:gd name="connsiteY79" fmla="*/ 10711543 h 24296914"/>
                              <a:gd name="connsiteX80" fmla="*/ 15347271 w 24534813"/>
                              <a:gd name="connsiteY80" fmla="*/ 10755086 h 24296914"/>
                              <a:gd name="connsiteX81" fmla="*/ 15347271 w 24534813"/>
                              <a:gd name="connsiteY81" fmla="*/ 10276114 h 24296914"/>
                              <a:gd name="connsiteX82" fmla="*/ 16522928 w 24534813"/>
                              <a:gd name="connsiteY82" fmla="*/ 9927771 h 24296914"/>
                              <a:gd name="connsiteX83" fmla="*/ 16958356 w 24534813"/>
                              <a:gd name="connsiteY83" fmla="*/ 11408229 h 24296914"/>
                              <a:gd name="connsiteX84" fmla="*/ 18177556 w 24534813"/>
                              <a:gd name="connsiteY84" fmla="*/ 11408229 h 24296914"/>
                              <a:gd name="connsiteX85" fmla="*/ 18221099 w 24534813"/>
                              <a:gd name="connsiteY85" fmla="*/ 11103429 h 24296914"/>
                              <a:gd name="connsiteX86" fmla="*/ 18787156 w 24534813"/>
                              <a:gd name="connsiteY86" fmla="*/ 11059886 h 24296914"/>
                              <a:gd name="connsiteX87" fmla="*/ 18395271 w 24534813"/>
                              <a:gd name="connsiteY87" fmla="*/ 11930743 h 24296914"/>
                              <a:gd name="connsiteX88" fmla="*/ 17393785 w 24534813"/>
                              <a:gd name="connsiteY88" fmla="*/ 11930743 h 24296914"/>
                              <a:gd name="connsiteX89" fmla="*/ 17176071 w 24534813"/>
                              <a:gd name="connsiteY89" fmla="*/ 12148457 h 24296914"/>
                              <a:gd name="connsiteX90" fmla="*/ 17567956 w 24534813"/>
                              <a:gd name="connsiteY90" fmla="*/ 13367657 h 24296914"/>
                              <a:gd name="connsiteX91" fmla="*/ 18090471 w 24534813"/>
                              <a:gd name="connsiteY91" fmla="*/ 13062857 h 24296914"/>
                              <a:gd name="connsiteX92" fmla="*/ 18569442 w 24534813"/>
                              <a:gd name="connsiteY92" fmla="*/ 12017829 h 24296914"/>
                              <a:gd name="connsiteX93" fmla="*/ 18961328 w 24534813"/>
                              <a:gd name="connsiteY93" fmla="*/ 11190514 h 24296914"/>
                              <a:gd name="connsiteX94" fmla="*/ 19396756 w 24534813"/>
                              <a:gd name="connsiteY94" fmla="*/ 10885714 h 24296914"/>
                              <a:gd name="connsiteX95" fmla="*/ 18221099 w 24534813"/>
                              <a:gd name="connsiteY95" fmla="*/ 11016343 h 24296914"/>
                              <a:gd name="connsiteX96" fmla="*/ 18090471 w 24534813"/>
                              <a:gd name="connsiteY96" fmla="*/ 10450286 h 24296914"/>
                              <a:gd name="connsiteX97" fmla="*/ 18917785 w 24534813"/>
                              <a:gd name="connsiteY97" fmla="*/ 10493829 h 24296914"/>
                              <a:gd name="connsiteX98" fmla="*/ 22836642 w 24534813"/>
                              <a:gd name="connsiteY98" fmla="*/ 6270171 h 24296914"/>
                              <a:gd name="connsiteX99" fmla="*/ 22836642 w 24534813"/>
                              <a:gd name="connsiteY99" fmla="*/ 5529943 h 24296914"/>
                              <a:gd name="connsiteX100" fmla="*/ 19788642 w 24534813"/>
                              <a:gd name="connsiteY100" fmla="*/ 3439886 h 24296914"/>
                              <a:gd name="connsiteX101" fmla="*/ 19004871 w 24534813"/>
                              <a:gd name="connsiteY101" fmla="*/ 3962400 h 24296914"/>
                              <a:gd name="connsiteX102" fmla="*/ 17959842 w 24534813"/>
                              <a:gd name="connsiteY102" fmla="*/ 5399314 h 24296914"/>
                              <a:gd name="connsiteX103" fmla="*/ 16958356 w 24534813"/>
                              <a:gd name="connsiteY103" fmla="*/ 5050971 h 24296914"/>
                              <a:gd name="connsiteX104" fmla="*/ 16958356 w 24534813"/>
                              <a:gd name="connsiteY104" fmla="*/ 5050971 h 24296914"/>
                              <a:gd name="connsiteX105" fmla="*/ 16131042 w 24534813"/>
                              <a:gd name="connsiteY105" fmla="*/ 4876800 h 24296914"/>
                              <a:gd name="connsiteX106" fmla="*/ 16043956 w 24534813"/>
                              <a:gd name="connsiteY106" fmla="*/ 4963886 h 24296914"/>
                              <a:gd name="connsiteX107" fmla="*/ 15695613 w 24534813"/>
                              <a:gd name="connsiteY107" fmla="*/ 4833257 h 24296914"/>
                              <a:gd name="connsiteX108" fmla="*/ 15521442 w 24534813"/>
                              <a:gd name="connsiteY108" fmla="*/ 5442857 h 24296914"/>
                              <a:gd name="connsiteX109" fmla="*/ 15216642 w 24534813"/>
                              <a:gd name="connsiteY109" fmla="*/ 5442857 h 24296914"/>
                              <a:gd name="connsiteX110" fmla="*/ 15347271 w 24534813"/>
                              <a:gd name="connsiteY110" fmla="*/ 4572000 h 24296914"/>
                              <a:gd name="connsiteX111" fmla="*/ 13779728 w 24534813"/>
                              <a:gd name="connsiteY111" fmla="*/ 4049486 h 24296914"/>
                              <a:gd name="connsiteX112" fmla="*/ 12865328 w 24534813"/>
                              <a:gd name="connsiteY112" fmla="*/ 5747657 h 24296914"/>
                              <a:gd name="connsiteX113" fmla="*/ 12342813 w 24534813"/>
                              <a:gd name="connsiteY113" fmla="*/ 5225143 h 24296914"/>
                              <a:gd name="connsiteX114" fmla="*/ 12691156 w 24534813"/>
                              <a:gd name="connsiteY114" fmla="*/ 5050971 h 24296914"/>
                              <a:gd name="connsiteX115" fmla="*/ 13083042 w 24534813"/>
                              <a:gd name="connsiteY115" fmla="*/ 4005943 h 24296914"/>
                              <a:gd name="connsiteX116" fmla="*/ 4853442 w 24534813"/>
                              <a:gd name="connsiteY116" fmla="*/ 1132114 h 24296914"/>
                              <a:gd name="connsiteX117" fmla="*/ 5158242 w 24534813"/>
                              <a:gd name="connsiteY117" fmla="*/ 1872343 h 24296914"/>
                              <a:gd name="connsiteX118" fmla="*/ 4418013 w 24534813"/>
                              <a:gd name="connsiteY118" fmla="*/ 1915886 h 24296914"/>
                              <a:gd name="connsiteX119" fmla="*/ 4330928 w 24534813"/>
                              <a:gd name="connsiteY119" fmla="*/ 1698171 h 24296914"/>
                              <a:gd name="connsiteX120" fmla="*/ 3721328 w 24534813"/>
                              <a:gd name="connsiteY120" fmla="*/ 2220686 h 24296914"/>
                              <a:gd name="connsiteX121" fmla="*/ 3590699 w 24534813"/>
                              <a:gd name="connsiteY121" fmla="*/ 1915886 h 24296914"/>
                              <a:gd name="connsiteX122" fmla="*/ 2079399 w 24534813"/>
                              <a:gd name="connsiteY122" fmla="*/ 3345543 h 24296914"/>
                              <a:gd name="connsiteX123" fmla="*/ 1482953 w 24534813"/>
                              <a:gd name="connsiteY123" fmla="*/ 2938462 h 24296914"/>
                              <a:gd name="connsiteX124" fmla="*/ 1441905 w 24534813"/>
                              <a:gd name="connsiteY124" fmla="*/ 2925762 h 24296914"/>
                              <a:gd name="connsiteX125" fmla="*/ 1512888 w 24534813"/>
                              <a:gd name="connsiteY125" fmla="*/ 2810101 h 24296914"/>
                              <a:gd name="connsiteX126" fmla="*/ 1986191 w 24534813"/>
                              <a:gd name="connsiteY126" fmla="*/ 3128736 h 24296914"/>
                              <a:gd name="connsiteX127" fmla="*/ 3416528 w 24534813"/>
                              <a:gd name="connsiteY127" fmla="*/ 1088571 h 24296914"/>
                              <a:gd name="connsiteX128" fmla="*/ 3068185 w 24534813"/>
                              <a:gd name="connsiteY128" fmla="*/ 870857 h 24296914"/>
                              <a:gd name="connsiteX129" fmla="*/ 2153785 w 24534813"/>
                              <a:gd name="connsiteY129" fmla="*/ 1175657 h 24296914"/>
                              <a:gd name="connsiteX130" fmla="*/ 1154567 w 24534813"/>
                              <a:gd name="connsiteY130" fmla="*/ 2573791 h 24296914"/>
                              <a:gd name="connsiteX131" fmla="*/ 1516063 w 24534813"/>
                              <a:gd name="connsiteY131" fmla="*/ 2811236 h 24296914"/>
                              <a:gd name="connsiteX132" fmla="*/ 1100366 w 24534813"/>
                              <a:gd name="connsiteY132" fmla="*/ 3447143 h 24296914"/>
                              <a:gd name="connsiteX133" fmla="*/ 1195615 w 24534813"/>
                              <a:gd name="connsiteY133" fmla="*/ 3703184 h 24296914"/>
                              <a:gd name="connsiteX134" fmla="*/ 1976212 w 24534813"/>
                              <a:gd name="connsiteY134" fmla="*/ 4223430 h 24296914"/>
                              <a:gd name="connsiteX0" fmla="*/ 1969862 w 24528463"/>
                              <a:gd name="connsiteY0" fmla="*/ 4223430 h 24296914"/>
                              <a:gd name="connsiteX1" fmla="*/ 2007054 w 24528463"/>
                              <a:gd name="connsiteY1" fmla="*/ 4259263 h 24296914"/>
                              <a:gd name="connsiteX2" fmla="*/ 1900693 w 24528463"/>
                              <a:gd name="connsiteY2" fmla="*/ 4339091 h 24296914"/>
                              <a:gd name="connsiteX3" fmla="*/ 1859417 w 24528463"/>
                              <a:gd name="connsiteY3" fmla="*/ 4303712 h 24296914"/>
                              <a:gd name="connsiteX4" fmla="*/ 1062492 w 24528463"/>
                              <a:gd name="connsiteY4" fmla="*/ 3776663 h 24296914"/>
                              <a:gd name="connsiteX5" fmla="*/ 652463 w 24528463"/>
                              <a:gd name="connsiteY5" fmla="*/ 3737882 h 24296914"/>
                              <a:gd name="connsiteX6" fmla="*/ 526597 w 24528463"/>
                              <a:gd name="connsiteY6" fmla="*/ 3879850 h 24296914"/>
                              <a:gd name="connsiteX7" fmla="*/ 0 w 24528463"/>
                              <a:gd name="connsiteY7" fmla="*/ 3536723 h 24296914"/>
                              <a:gd name="connsiteX8" fmla="*/ 579892 w 24528463"/>
                              <a:gd name="connsiteY8" fmla="*/ 2264229 h 24296914"/>
                              <a:gd name="connsiteX9" fmla="*/ 1102406 w 24528463"/>
                              <a:gd name="connsiteY9" fmla="*/ 2133600 h 24296914"/>
                              <a:gd name="connsiteX10" fmla="*/ 1929721 w 24528463"/>
                              <a:gd name="connsiteY10" fmla="*/ 261257 h 24296914"/>
                              <a:gd name="connsiteX11" fmla="*/ 3105378 w 24528463"/>
                              <a:gd name="connsiteY11" fmla="*/ 0 h 24296914"/>
                              <a:gd name="connsiteX12" fmla="*/ 16211778 w 24528463"/>
                              <a:gd name="connsiteY12" fmla="*/ 4441371 h 24296914"/>
                              <a:gd name="connsiteX13" fmla="*/ 18040578 w 24528463"/>
                              <a:gd name="connsiteY13" fmla="*/ 4093029 h 24296914"/>
                              <a:gd name="connsiteX14" fmla="*/ 18954978 w 24528463"/>
                              <a:gd name="connsiteY14" fmla="*/ 2612571 h 24296914"/>
                              <a:gd name="connsiteX15" fmla="*/ 19912921 w 24528463"/>
                              <a:gd name="connsiteY15" fmla="*/ 2351314 h 24296914"/>
                              <a:gd name="connsiteX16" fmla="*/ 24093035 w 24528463"/>
                              <a:gd name="connsiteY16" fmla="*/ 5312229 h 24296914"/>
                              <a:gd name="connsiteX17" fmla="*/ 24136578 w 24528463"/>
                              <a:gd name="connsiteY17" fmla="*/ 6226629 h 24296914"/>
                              <a:gd name="connsiteX18" fmla="*/ 19390406 w 24528463"/>
                              <a:gd name="connsiteY18" fmla="*/ 11277600 h 24296914"/>
                              <a:gd name="connsiteX19" fmla="*/ 19521035 w 24528463"/>
                              <a:gd name="connsiteY19" fmla="*/ 11582400 h 24296914"/>
                              <a:gd name="connsiteX20" fmla="*/ 17735778 w 24528463"/>
                              <a:gd name="connsiteY20" fmla="*/ 13628914 h 24296914"/>
                              <a:gd name="connsiteX21" fmla="*/ 18301835 w 24528463"/>
                              <a:gd name="connsiteY21" fmla="*/ 16023771 h 24296914"/>
                              <a:gd name="connsiteX22" fmla="*/ 21219206 w 24528463"/>
                              <a:gd name="connsiteY22" fmla="*/ 18375086 h 24296914"/>
                              <a:gd name="connsiteX23" fmla="*/ 21001492 w 24528463"/>
                              <a:gd name="connsiteY23" fmla="*/ 18462171 h 24296914"/>
                              <a:gd name="connsiteX24" fmla="*/ 18998521 w 24528463"/>
                              <a:gd name="connsiteY24" fmla="*/ 17373600 h 24296914"/>
                              <a:gd name="connsiteX25" fmla="*/ 17648692 w 24528463"/>
                              <a:gd name="connsiteY25" fmla="*/ 19158857 h 24296914"/>
                              <a:gd name="connsiteX26" fmla="*/ 17779321 w 24528463"/>
                              <a:gd name="connsiteY26" fmla="*/ 19550743 h 24296914"/>
                              <a:gd name="connsiteX27" fmla="*/ 19085606 w 24528463"/>
                              <a:gd name="connsiteY27" fmla="*/ 20682857 h 24296914"/>
                              <a:gd name="connsiteX28" fmla="*/ 19521035 w 24528463"/>
                              <a:gd name="connsiteY28" fmla="*/ 20334514 h 24296914"/>
                              <a:gd name="connsiteX29" fmla="*/ 20435435 w 24528463"/>
                              <a:gd name="connsiteY29" fmla="*/ 18810514 h 24296914"/>
                              <a:gd name="connsiteX30" fmla="*/ 20783778 w 24528463"/>
                              <a:gd name="connsiteY30" fmla="*/ 19071771 h 24296914"/>
                              <a:gd name="connsiteX31" fmla="*/ 20000006 w 24528463"/>
                              <a:gd name="connsiteY31" fmla="*/ 20203886 h 24296914"/>
                              <a:gd name="connsiteX32" fmla="*/ 20000006 w 24528463"/>
                              <a:gd name="connsiteY32" fmla="*/ 20508686 h 24296914"/>
                              <a:gd name="connsiteX33" fmla="*/ 21393378 w 24528463"/>
                              <a:gd name="connsiteY33" fmla="*/ 21640800 h 24296914"/>
                              <a:gd name="connsiteX34" fmla="*/ 22525492 w 24528463"/>
                              <a:gd name="connsiteY34" fmla="*/ 20290971 h 24296914"/>
                              <a:gd name="connsiteX35" fmla="*/ 24528463 w 24528463"/>
                              <a:gd name="connsiteY35" fmla="*/ 21858514 h 24296914"/>
                              <a:gd name="connsiteX36" fmla="*/ 24528463 w 24528463"/>
                              <a:gd name="connsiteY36" fmla="*/ 22119771 h 24296914"/>
                              <a:gd name="connsiteX37" fmla="*/ 23831778 w 24528463"/>
                              <a:gd name="connsiteY37" fmla="*/ 23382514 h 24296914"/>
                              <a:gd name="connsiteX38" fmla="*/ 23483435 w 24528463"/>
                              <a:gd name="connsiteY38" fmla="*/ 23251886 h 24296914"/>
                              <a:gd name="connsiteX39" fmla="*/ 24136578 w 24528463"/>
                              <a:gd name="connsiteY39" fmla="*/ 22250400 h 24296914"/>
                              <a:gd name="connsiteX40" fmla="*/ 24136578 w 24528463"/>
                              <a:gd name="connsiteY40" fmla="*/ 21771429 h 24296914"/>
                              <a:gd name="connsiteX41" fmla="*/ 22612578 w 24528463"/>
                              <a:gd name="connsiteY41" fmla="*/ 20813486 h 24296914"/>
                              <a:gd name="connsiteX42" fmla="*/ 22525492 w 24528463"/>
                              <a:gd name="connsiteY42" fmla="*/ 20900571 h 24296914"/>
                              <a:gd name="connsiteX43" fmla="*/ 21828806 w 24528463"/>
                              <a:gd name="connsiteY43" fmla="*/ 22032686 h 24296914"/>
                              <a:gd name="connsiteX44" fmla="*/ 24005949 w 24528463"/>
                              <a:gd name="connsiteY44" fmla="*/ 23426057 h 24296914"/>
                              <a:gd name="connsiteX45" fmla="*/ 23439892 w 24528463"/>
                              <a:gd name="connsiteY45" fmla="*/ 24296914 h 24296914"/>
                              <a:gd name="connsiteX46" fmla="*/ 22220692 w 24528463"/>
                              <a:gd name="connsiteY46" fmla="*/ 24296914 h 24296914"/>
                              <a:gd name="connsiteX47" fmla="*/ 14252349 w 24528463"/>
                              <a:gd name="connsiteY47" fmla="*/ 17460686 h 24296914"/>
                              <a:gd name="connsiteX48" fmla="*/ 9419092 w 24528463"/>
                              <a:gd name="connsiteY48" fmla="*/ 16241486 h 24296914"/>
                              <a:gd name="connsiteX49" fmla="*/ 9854521 w 24528463"/>
                              <a:gd name="connsiteY49" fmla="*/ 15240000 h 24296914"/>
                              <a:gd name="connsiteX50" fmla="*/ 13991092 w 24528463"/>
                              <a:gd name="connsiteY50" fmla="*/ 16459200 h 24296914"/>
                              <a:gd name="connsiteX51" fmla="*/ 13947549 w 24528463"/>
                              <a:gd name="connsiteY51" fmla="*/ 16894629 h 24296914"/>
                              <a:gd name="connsiteX52" fmla="*/ 14861949 w 24528463"/>
                              <a:gd name="connsiteY52" fmla="*/ 16894629 h 24296914"/>
                              <a:gd name="connsiteX53" fmla="*/ 15384463 w 24528463"/>
                              <a:gd name="connsiteY53" fmla="*/ 17460686 h 24296914"/>
                              <a:gd name="connsiteX54" fmla="*/ 16908463 w 24528463"/>
                              <a:gd name="connsiteY54" fmla="*/ 15762514 h 24296914"/>
                              <a:gd name="connsiteX55" fmla="*/ 17343892 w 24528463"/>
                              <a:gd name="connsiteY55" fmla="*/ 16197943 h 24296914"/>
                              <a:gd name="connsiteX56" fmla="*/ 17126178 w 24528463"/>
                              <a:gd name="connsiteY56" fmla="*/ 16197943 h 24296914"/>
                              <a:gd name="connsiteX57" fmla="*/ 16516578 w 24528463"/>
                              <a:gd name="connsiteY57" fmla="*/ 16894629 h 24296914"/>
                              <a:gd name="connsiteX58" fmla="*/ 17648692 w 24528463"/>
                              <a:gd name="connsiteY58" fmla="*/ 17765486 h 24296914"/>
                              <a:gd name="connsiteX59" fmla="*/ 17474521 w 24528463"/>
                              <a:gd name="connsiteY59" fmla="*/ 18113829 h 24296914"/>
                              <a:gd name="connsiteX60" fmla="*/ 16385949 w 24528463"/>
                              <a:gd name="connsiteY60" fmla="*/ 17373600 h 24296914"/>
                              <a:gd name="connsiteX61" fmla="*/ 15863435 w 24528463"/>
                              <a:gd name="connsiteY61" fmla="*/ 17765486 h 24296914"/>
                              <a:gd name="connsiteX62" fmla="*/ 16690749 w 24528463"/>
                              <a:gd name="connsiteY62" fmla="*/ 18636343 h 24296914"/>
                              <a:gd name="connsiteX63" fmla="*/ 16690749 w 24528463"/>
                              <a:gd name="connsiteY63" fmla="*/ 18636343 h 24296914"/>
                              <a:gd name="connsiteX64" fmla="*/ 18519549 w 24528463"/>
                              <a:gd name="connsiteY64" fmla="*/ 17504229 h 24296914"/>
                              <a:gd name="connsiteX65" fmla="*/ 18476006 w 24528463"/>
                              <a:gd name="connsiteY65" fmla="*/ 17068800 h 24296914"/>
                              <a:gd name="connsiteX66" fmla="*/ 17082635 w 24528463"/>
                              <a:gd name="connsiteY66" fmla="*/ 16197943 h 24296914"/>
                              <a:gd name="connsiteX67" fmla="*/ 16777835 w 24528463"/>
                              <a:gd name="connsiteY67" fmla="*/ 15806057 h 24296914"/>
                              <a:gd name="connsiteX68" fmla="*/ 16560121 w 24528463"/>
                              <a:gd name="connsiteY68" fmla="*/ 15327086 h 24296914"/>
                              <a:gd name="connsiteX69" fmla="*/ 14949035 w 24528463"/>
                              <a:gd name="connsiteY69" fmla="*/ 15065829 h 24296914"/>
                              <a:gd name="connsiteX70" fmla="*/ 13947549 w 24528463"/>
                              <a:gd name="connsiteY70" fmla="*/ 15501257 h 24296914"/>
                              <a:gd name="connsiteX71" fmla="*/ 12684806 w 24528463"/>
                              <a:gd name="connsiteY71" fmla="*/ 15152914 h 24296914"/>
                              <a:gd name="connsiteX72" fmla="*/ 13207321 w 24528463"/>
                              <a:gd name="connsiteY72" fmla="*/ 14630400 h 24296914"/>
                              <a:gd name="connsiteX73" fmla="*/ 14121721 w 24528463"/>
                              <a:gd name="connsiteY73" fmla="*/ 14761029 h 24296914"/>
                              <a:gd name="connsiteX74" fmla="*/ 14731321 w 24528463"/>
                              <a:gd name="connsiteY74" fmla="*/ 14369143 h 24296914"/>
                              <a:gd name="connsiteX75" fmla="*/ 16473035 w 24528463"/>
                              <a:gd name="connsiteY75" fmla="*/ 14978743 h 24296914"/>
                              <a:gd name="connsiteX76" fmla="*/ 16864921 w 24528463"/>
                              <a:gd name="connsiteY76" fmla="*/ 14848114 h 24296914"/>
                              <a:gd name="connsiteX77" fmla="*/ 17169721 w 24528463"/>
                              <a:gd name="connsiteY77" fmla="*/ 13803086 h 24296914"/>
                              <a:gd name="connsiteX78" fmla="*/ 16864921 w 24528463"/>
                              <a:gd name="connsiteY78" fmla="*/ 13803086 h 24296914"/>
                              <a:gd name="connsiteX79" fmla="*/ 16603663 w 24528463"/>
                              <a:gd name="connsiteY79" fmla="*/ 10711543 h 24296914"/>
                              <a:gd name="connsiteX80" fmla="*/ 15340921 w 24528463"/>
                              <a:gd name="connsiteY80" fmla="*/ 10755086 h 24296914"/>
                              <a:gd name="connsiteX81" fmla="*/ 15340921 w 24528463"/>
                              <a:gd name="connsiteY81" fmla="*/ 10276114 h 24296914"/>
                              <a:gd name="connsiteX82" fmla="*/ 16516578 w 24528463"/>
                              <a:gd name="connsiteY82" fmla="*/ 9927771 h 24296914"/>
                              <a:gd name="connsiteX83" fmla="*/ 16952006 w 24528463"/>
                              <a:gd name="connsiteY83" fmla="*/ 11408229 h 24296914"/>
                              <a:gd name="connsiteX84" fmla="*/ 18171206 w 24528463"/>
                              <a:gd name="connsiteY84" fmla="*/ 11408229 h 24296914"/>
                              <a:gd name="connsiteX85" fmla="*/ 18214749 w 24528463"/>
                              <a:gd name="connsiteY85" fmla="*/ 11103429 h 24296914"/>
                              <a:gd name="connsiteX86" fmla="*/ 18780806 w 24528463"/>
                              <a:gd name="connsiteY86" fmla="*/ 11059886 h 24296914"/>
                              <a:gd name="connsiteX87" fmla="*/ 18388921 w 24528463"/>
                              <a:gd name="connsiteY87" fmla="*/ 11930743 h 24296914"/>
                              <a:gd name="connsiteX88" fmla="*/ 17387435 w 24528463"/>
                              <a:gd name="connsiteY88" fmla="*/ 11930743 h 24296914"/>
                              <a:gd name="connsiteX89" fmla="*/ 17169721 w 24528463"/>
                              <a:gd name="connsiteY89" fmla="*/ 12148457 h 24296914"/>
                              <a:gd name="connsiteX90" fmla="*/ 17561606 w 24528463"/>
                              <a:gd name="connsiteY90" fmla="*/ 13367657 h 24296914"/>
                              <a:gd name="connsiteX91" fmla="*/ 18084121 w 24528463"/>
                              <a:gd name="connsiteY91" fmla="*/ 13062857 h 24296914"/>
                              <a:gd name="connsiteX92" fmla="*/ 18563092 w 24528463"/>
                              <a:gd name="connsiteY92" fmla="*/ 12017829 h 24296914"/>
                              <a:gd name="connsiteX93" fmla="*/ 18954978 w 24528463"/>
                              <a:gd name="connsiteY93" fmla="*/ 11190514 h 24296914"/>
                              <a:gd name="connsiteX94" fmla="*/ 19390406 w 24528463"/>
                              <a:gd name="connsiteY94" fmla="*/ 10885714 h 24296914"/>
                              <a:gd name="connsiteX95" fmla="*/ 18214749 w 24528463"/>
                              <a:gd name="connsiteY95" fmla="*/ 11016343 h 24296914"/>
                              <a:gd name="connsiteX96" fmla="*/ 18084121 w 24528463"/>
                              <a:gd name="connsiteY96" fmla="*/ 10450286 h 24296914"/>
                              <a:gd name="connsiteX97" fmla="*/ 18911435 w 24528463"/>
                              <a:gd name="connsiteY97" fmla="*/ 10493829 h 24296914"/>
                              <a:gd name="connsiteX98" fmla="*/ 22830292 w 24528463"/>
                              <a:gd name="connsiteY98" fmla="*/ 6270171 h 24296914"/>
                              <a:gd name="connsiteX99" fmla="*/ 22830292 w 24528463"/>
                              <a:gd name="connsiteY99" fmla="*/ 5529943 h 24296914"/>
                              <a:gd name="connsiteX100" fmla="*/ 19782292 w 24528463"/>
                              <a:gd name="connsiteY100" fmla="*/ 3439886 h 24296914"/>
                              <a:gd name="connsiteX101" fmla="*/ 18998521 w 24528463"/>
                              <a:gd name="connsiteY101" fmla="*/ 3962400 h 24296914"/>
                              <a:gd name="connsiteX102" fmla="*/ 17953492 w 24528463"/>
                              <a:gd name="connsiteY102" fmla="*/ 5399314 h 24296914"/>
                              <a:gd name="connsiteX103" fmla="*/ 16952006 w 24528463"/>
                              <a:gd name="connsiteY103" fmla="*/ 5050971 h 24296914"/>
                              <a:gd name="connsiteX104" fmla="*/ 16952006 w 24528463"/>
                              <a:gd name="connsiteY104" fmla="*/ 5050971 h 24296914"/>
                              <a:gd name="connsiteX105" fmla="*/ 16124692 w 24528463"/>
                              <a:gd name="connsiteY105" fmla="*/ 4876800 h 24296914"/>
                              <a:gd name="connsiteX106" fmla="*/ 16037606 w 24528463"/>
                              <a:gd name="connsiteY106" fmla="*/ 4963886 h 24296914"/>
                              <a:gd name="connsiteX107" fmla="*/ 15689263 w 24528463"/>
                              <a:gd name="connsiteY107" fmla="*/ 4833257 h 24296914"/>
                              <a:gd name="connsiteX108" fmla="*/ 15515092 w 24528463"/>
                              <a:gd name="connsiteY108" fmla="*/ 5442857 h 24296914"/>
                              <a:gd name="connsiteX109" fmla="*/ 15210292 w 24528463"/>
                              <a:gd name="connsiteY109" fmla="*/ 5442857 h 24296914"/>
                              <a:gd name="connsiteX110" fmla="*/ 15340921 w 24528463"/>
                              <a:gd name="connsiteY110" fmla="*/ 4572000 h 24296914"/>
                              <a:gd name="connsiteX111" fmla="*/ 13773378 w 24528463"/>
                              <a:gd name="connsiteY111" fmla="*/ 4049486 h 24296914"/>
                              <a:gd name="connsiteX112" fmla="*/ 12858978 w 24528463"/>
                              <a:gd name="connsiteY112" fmla="*/ 5747657 h 24296914"/>
                              <a:gd name="connsiteX113" fmla="*/ 12336463 w 24528463"/>
                              <a:gd name="connsiteY113" fmla="*/ 5225143 h 24296914"/>
                              <a:gd name="connsiteX114" fmla="*/ 12684806 w 24528463"/>
                              <a:gd name="connsiteY114" fmla="*/ 5050971 h 24296914"/>
                              <a:gd name="connsiteX115" fmla="*/ 13076692 w 24528463"/>
                              <a:gd name="connsiteY115" fmla="*/ 4005943 h 24296914"/>
                              <a:gd name="connsiteX116" fmla="*/ 4847092 w 24528463"/>
                              <a:gd name="connsiteY116" fmla="*/ 1132114 h 24296914"/>
                              <a:gd name="connsiteX117" fmla="*/ 5151892 w 24528463"/>
                              <a:gd name="connsiteY117" fmla="*/ 1872343 h 24296914"/>
                              <a:gd name="connsiteX118" fmla="*/ 4411663 w 24528463"/>
                              <a:gd name="connsiteY118" fmla="*/ 1915886 h 24296914"/>
                              <a:gd name="connsiteX119" fmla="*/ 4324578 w 24528463"/>
                              <a:gd name="connsiteY119" fmla="*/ 1698171 h 24296914"/>
                              <a:gd name="connsiteX120" fmla="*/ 3714978 w 24528463"/>
                              <a:gd name="connsiteY120" fmla="*/ 2220686 h 24296914"/>
                              <a:gd name="connsiteX121" fmla="*/ 3584349 w 24528463"/>
                              <a:gd name="connsiteY121" fmla="*/ 1915886 h 24296914"/>
                              <a:gd name="connsiteX122" fmla="*/ 2073049 w 24528463"/>
                              <a:gd name="connsiteY122" fmla="*/ 3345543 h 24296914"/>
                              <a:gd name="connsiteX123" fmla="*/ 1476603 w 24528463"/>
                              <a:gd name="connsiteY123" fmla="*/ 2938462 h 24296914"/>
                              <a:gd name="connsiteX124" fmla="*/ 1435555 w 24528463"/>
                              <a:gd name="connsiteY124" fmla="*/ 2925762 h 24296914"/>
                              <a:gd name="connsiteX125" fmla="*/ 1506538 w 24528463"/>
                              <a:gd name="connsiteY125" fmla="*/ 2810101 h 24296914"/>
                              <a:gd name="connsiteX126" fmla="*/ 1979841 w 24528463"/>
                              <a:gd name="connsiteY126" fmla="*/ 3128736 h 24296914"/>
                              <a:gd name="connsiteX127" fmla="*/ 3410178 w 24528463"/>
                              <a:gd name="connsiteY127" fmla="*/ 1088571 h 24296914"/>
                              <a:gd name="connsiteX128" fmla="*/ 3061835 w 24528463"/>
                              <a:gd name="connsiteY128" fmla="*/ 870857 h 24296914"/>
                              <a:gd name="connsiteX129" fmla="*/ 2147435 w 24528463"/>
                              <a:gd name="connsiteY129" fmla="*/ 1175657 h 24296914"/>
                              <a:gd name="connsiteX130" fmla="*/ 1148217 w 24528463"/>
                              <a:gd name="connsiteY130" fmla="*/ 2573791 h 24296914"/>
                              <a:gd name="connsiteX131" fmla="*/ 1509713 w 24528463"/>
                              <a:gd name="connsiteY131" fmla="*/ 2811236 h 24296914"/>
                              <a:gd name="connsiteX132" fmla="*/ 1094016 w 24528463"/>
                              <a:gd name="connsiteY132" fmla="*/ 3447143 h 24296914"/>
                              <a:gd name="connsiteX133" fmla="*/ 1189265 w 24528463"/>
                              <a:gd name="connsiteY133" fmla="*/ 3703184 h 24296914"/>
                              <a:gd name="connsiteX134" fmla="*/ 1969862 w 24528463"/>
                              <a:gd name="connsiteY134" fmla="*/ 4223430 h 24296914"/>
                              <a:gd name="connsiteX0" fmla="*/ 1969862 w 24528463"/>
                              <a:gd name="connsiteY0" fmla="*/ 4223430 h 24296914"/>
                              <a:gd name="connsiteX1" fmla="*/ 2007054 w 24528463"/>
                              <a:gd name="connsiteY1" fmla="*/ 4259263 h 24296914"/>
                              <a:gd name="connsiteX2" fmla="*/ 1900693 w 24528463"/>
                              <a:gd name="connsiteY2" fmla="*/ 4339091 h 24296914"/>
                              <a:gd name="connsiteX3" fmla="*/ 1859417 w 24528463"/>
                              <a:gd name="connsiteY3" fmla="*/ 4303712 h 24296914"/>
                              <a:gd name="connsiteX4" fmla="*/ 1062492 w 24528463"/>
                              <a:gd name="connsiteY4" fmla="*/ 3776663 h 24296914"/>
                              <a:gd name="connsiteX5" fmla="*/ 652463 w 24528463"/>
                              <a:gd name="connsiteY5" fmla="*/ 3737882 h 24296914"/>
                              <a:gd name="connsiteX6" fmla="*/ 526597 w 24528463"/>
                              <a:gd name="connsiteY6" fmla="*/ 3879850 h 24296914"/>
                              <a:gd name="connsiteX7" fmla="*/ 0 w 24528463"/>
                              <a:gd name="connsiteY7" fmla="*/ 3536723 h 24296914"/>
                              <a:gd name="connsiteX8" fmla="*/ 819604 w 24528463"/>
                              <a:gd name="connsiteY8" fmla="*/ 2302329 h 24296914"/>
                              <a:gd name="connsiteX9" fmla="*/ 1102406 w 24528463"/>
                              <a:gd name="connsiteY9" fmla="*/ 2133600 h 24296914"/>
                              <a:gd name="connsiteX10" fmla="*/ 1929721 w 24528463"/>
                              <a:gd name="connsiteY10" fmla="*/ 261257 h 24296914"/>
                              <a:gd name="connsiteX11" fmla="*/ 3105378 w 24528463"/>
                              <a:gd name="connsiteY11" fmla="*/ 0 h 24296914"/>
                              <a:gd name="connsiteX12" fmla="*/ 16211778 w 24528463"/>
                              <a:gd name="connsiteY12" fmla="*/ 4441371 h 24296914"/>
                              <a:gd name="connsiteX13" fmla="*/ 18040578 w 24528463"/>
                              <a:gd name="connsiteY13" fmla="*/ 4093029 h 24296914"/>
                              <a:gd name="connsiteX14" fmla="*/ 18954978 w 24528463"/>
                              <a:gd name="connsiteY14" fmla="*/ 2612571 h 24296914"/>
                              <a:gd name="connsiteX15" fmla="*/ 19912921 w 24528463"/>
                              <a:gd name="connsiteY15" fmla="*/ 2351314 h 24296914"/>
                              <a:gd name="connsiteX16" fmla="*/ 24093035 w 24528463"/>
                              <a:gd name="connsiteY16" fmla="*/ 5312229 h 24296914"/>
                              <a:gd name="connsiteX17" fmla="*/ 24136578 w 24528463"/>
                              <a:gd name="connsiteY17" fmla="*/ 6226629 h 24296914"/>
                              <a:gd name="connsiteX18" fmla="*/ 19390406 w 24528463"/>
                              <a:gd name="connsiteY18" fmla="*/ 11277600 h 24296914"/>
                              <a:gd name="connsiteX19" fmla="*/ 19521035 w 24528463"/>
                              <a:gd name="connsiteY19" fmla="*/ 11582400 h 24296914"/>
                              <a:gd name="connsiteX20" fmla="*/ 17735778 w 24528463"/>
                              <a:gd name="connsiteY20" fmla="*/ 13628914 h 24296914"/>
                              <a:gd name="connsiteX21" fmla="*/ 18301835 w 24528463"/>
                              <a:gd name="connsiteY21" fmla="*/ 16023771 h 24296914"/>
                              <a:gd name="connsiteX22" fmla="*/ 21219206 w 24528463"/>
                              <a:gd name="connsiteY22" fmla="*/ 18375086 h 24296914"/>
                              <a:gd name="connsiteX23" fmla="*/ 21001492 w 24528463"/>
                              <a:gd name="connsiteY23" fmla="*/ 18462171 h 24296914"/>
                              <a:gd name="connsiteX24" fmla="*/ 18998521 w 24528463"/>
                              <a:gd name="connsiteY24" fmla="*/ 17373600 h 24296914"/>
                              <a:gd name="connsiteX25" fmla="*/ 17648692 w 24528463"/>
                              <a:gd name="connsiteY25" fmla="*/ 19158857 h 24296914"/>
                              <a:gd name="connsiteX26" fmla="*/ 17779321 w 24528463"/>
                              <a:gd name="connsiteY26" fmla="*/ 19550743 h 24296914"/>
                              <a:gd name="connsiteX27" fmla="*/ 19085606 w 24528463"/>
                              <a:gd name="connsiteY27" fmla="*/ 20682857 h 24296914"/>
                              <a:gd name="connsiteX28" fmla="*/ 19521035 w 24528463"/>
                              <a:gd name="connsiteY28" fmla="*/ 20334514 h 24296914"/>
                              <a:gd name="connsiteX29" fmla="*/ 20435435 w 24528463"/>
                              <a:gd name="connsiteY29" fmla="*/ 18810514 h 24296914"/>
                              <a:gd name="connsiteX30" fmla="*/ 20783778 w 24528463"/>
                              <a:gd name="connsiteY30" fmla="*/ 19071771 h 24296914"/>
                              <a:gd name="connsiteX31" fmla="*/ 20000006 w 24528463"/>
                              <a:gd name="connsiteY31" fmla="*/ 20203886 h 24296914"/>
                              <a:gd name="connsiteX32" fmla="*/ 20000006 w 24528463"/>
                              <a:gd name="connsiteY32" fmla="*/ 20508686 h 24296914"/>
                              <a:gd name="connsiteX33" fmla="*/ 21393378 w 24528463"/>
                              <a:gd name="connsiteY33" fmla="*/ 21640800 h 24296914"/>
                              <a:gd name="connsiteX34" fmla="*/ 22525492 w 24528463"/>
                              <a:gd name="connsiteY34" fmla="*/ 20290971 h 24296914"/>
                              <a:gd name="connsiteX35" fmla="*/ 24528463 w 24528463"/>
                              <a:gd name="connsiteY35" fmla="*/ 21858514 h 24296914"/>
                              <a:gd name="connsiteX36" fmla="*/ 24528463 w 24528463"/>
                              <a:gd name="connsiteY36" fmla="*/ 22119771 h 24296914"/>
                              <a:gd name="connsiteX37" fmla="*/ 23831778 w 24528463"/>
                              <a:gd name="connsiteY37" fmla="*/ 23382514 h 24296914"/>
                              <a:gd name="connsiteX38" fmla="*/ 23483435 w 24528463"/>
                              <a:gd name="connsiteY38" fmla="*/ 23251886 h 24296914"/>
                              <a:gd name="connsiteX39" fmla="*/ 24136578 w 24528463"/>
                              <a:gd name="connsiteY39" fmla="*/ 22250400 h 24296914"/>
                              <a:gd name="connsiteX40" fmla="*/ 24136578 w 24528463"/>
                              <a:gd name="connsiteY40" fmla="*/ 21771429 h 24296914"/>
                              <a:gd name="connsiteX41" fmla="*/ 22612578 w 24528463"/>
                              <a:gd name="connsiteY41" fmla="*/ 20813486 h 24296914"/>
                              <a:gd name="connsiteX42" fmla="*/ 22525492 w 24528463"/>
                              <a:gd name="connsiteY42" fmla="*/ 20900571 h 24296914"/>
                              <a:gd name="connsiteX43" fmla="*/ 21828806 w 24528463"/>
                              <a:gd name="connsiteY43" fmla="*/ 22032686 h 24296914"/>
                              <a:gd name="connsiteX44" fmla="*/ 24005949 w 24528463"/>
                              <a:gd name="connsiteY44" fmla="*/ 23426057 h 24296914"/>
                              <a:gd name="connsiteX45" fmla="*/ 23439892 w 24528463"/>
                              <a:gd name="connsiteY45" fmla="*/ 24296914 h 24296914"/>
                              <a:gd name="connsiteX46" fmla="*/ 22220692 w 24528463"/>
                              <a:gd name="connsiteY46" fmla="*/ 24296914 h 24296914"/>
                              <a:gd name="connsiteX47" fmla="*/ 14252349 w 24528463"/>
                              <a:gd name="connsiteY47" fmla="*/ 17460686 h 24296914"/>
                              <a:gd name="connsiteX48" fmla="*/ 9419092 w 24528463"/>
                              <a:gd name="connsiteY48" fmla="*/ 16241486 h 24296914"/>
                              <a:gd name="connsiteX49" fmla="*/ 9854521 w 24528463"/>
                              <a:gd name="connsiteY49" fmla="*/ 15240000 h 24296914"/>
                              <a:gd name="connsiteX50" fmla="*/ 13991092 w 24528463"/>
                              <a:gd name="connsiteY50" fmla="*/ 16459200 h 24296914"/>
                              <a:gd name="connsiteX51" fmla="*/ 13947549 w 24528463"/>
                              <a:gd name="connsiteY51" fmla="*/ 16894629 h 24296914"/>
                              <a:gd name="connsiteX52" fmla="*/ 14861949 w 24528463"/>
                              <a:gd name="connsiteY52" fmla="*/ 16894629 h 24296914"/>
                              <a:gd name="connsiteX53" fmla="*/ 15384463 w 24528463"/>
                              <a:gd name="connsiteY53" fmla="*/ 17460686 h 24296914"/>
                              <a:gd name="connsiteX54" fmla="*/ 16908463 w 24528463"/>
                              <a:gd name="connsiteY54" fmla="*/ 15762514 h 24296914"/>
                              <a:gd name="connsiteX55" fmla="*/ 17343892 w 24528463"/>
                              <a:gd name="connsiteY55" fmla="*/ 16197943 h 24296914"/>
                              <a:gd name="connsiteX56" fmla="*/ 17126178 w 24528463"/>
                              <a:gd name="connsiteY56" fmla="*/ 16197943 h 24296914"/>
                              <a:gd name="connsiteX57" fmla="*/ 16516578 w 24528463"/>
                              <a:gd name="connsiteY57" fmla="*/ 16894629 h 24296914"/>
                              <a:gd name="connsiteX58" fmla="*/ 17648692 w 24528463"/>
                              <a:gd name="connsiteY58" fmla="*/ 17765486 h 24296914"/>
                              <a:gd name="connsiteX59" fmla="*/ 17474521 w 24528463"/>
                              <a:gd name="connsiteY59" fmla="*/ 18113829 h 24296914"/>
                              <a:gd name="connsiteX60" fmla="*/ 16385949 w 24528463"/>
                              <a:gd name="connsiteY60" fmla="*/ 17373600 h 24296914"/>
                              <a:gd name="connsiteX61" fmla="*/ 15863435 w 24528463"/>
                              <a:gd name="connsiteY61" fmla="*/ 17765486 h 24296914"/>
                              <a:gd name="connsiteX62" fmla="*/ 16690749 w 24528463"/>
                              <a:gd name="connsiteY62" fmla="*/ 18636343 h 24296914"/>
                              <a:gd name="connsiteX63" fmla="*/ 16690749 w 24528463"/>
                              <a:gd name="connsiteY63" fmla="*/ 18636343 h 24296914"/>
                              <a:gd name="connsiteX64" fmla="*/ 18519549 w 24528463"/>
                              <a:gd name="connsiteY64" fmla="*/ 17504229 h 24296914"/>
                              <a:gd name="connsiteX65" fmla="*/ 18476006 w 24528463"/>
                              <a:gd name="connsiteY65" fmla="*/ 17068800 h 24296914"/>
                              <a:gd name="connsiteX66" fmla="*/ 17082635 w 24528463"/>
                              <a:gd name="connsiteY66" fmla="*/ 16197943 h 24296914"/>
                              <a:gd name="connsiteX67" fmla="*/ 16777835 w 24528463"/>
                              <a:gd name="connsiteY67" fmla="*/ 15806057 h 24296914"/>
                              <a:gd name="connsiteX68" fmla="*/ 16560121 w 24528463"/>
                              <a:gd name="connsiteY68" fmla="*/ 15327086 h 24296914"/>
                              <a:gd name="connsiteX69" fmla="*/ 14949035 w 24528463"/>
                              <a:gd name="connsiteY69" fmla="*/ 15065829 h 24296914"/>
                              <a:gd name="connsiteX70" fmla="*/ 13947549 w 24528463"/>
                              <a:gd name="connsiteY70" fmla="*/ 15501257 h 24296914"/>
                              <a:gd name="connsiteX71" fmla="*/ 12684806 w 24528463"/>
                              <a:gd name="connsiteY71" fmla="*/ 15152914 h 24296914"/>
                              <a:gd name="connsiteX72" fmla="*/ 13207321 w 24528463"/>
                              <a:gd name="connsiteY72" fmla="*/ 14630400 h 24296914"/>
                              <a:gd name="connsiteX73" fmla="*/ 14121721 w 24528463"/>
                              <a:gd name="connsiteY73" fmla="*/ 14761029 h 24296914"/>
                              <a:gd name="connsiteX74" fmla="*/ 14731321 w 24528463"/>
                              <a:gd name="connsiteY74" fmla="*/ 14369143 h 24296914"/>
                              <a:gd name="connsiteX75" fmla="*/ 16473035 w 24528463"/>
                              <a:gd name="connsiteY75" fmla="*/ 14978743 h 24296914"/>
                              <a:gd name="connsiteX76" fmla="*/ 16864921 w 24528463"/>
                              <a:gd name="connsiteY76" fmla="*/ 14848114 h 24296914"/>
                              <a:gd name="connsiteX77" fmla="*/ 17169721 w 24528463"/>
                              <a:gd name="connsiteY77" fmla="*/ 13803086 h 24296914"/>
                              <a:gd name="connsiteX78" fmla="*/ 16864921 w 24528463"/>
                              <a:gd name="connsiteY78" fmla="*/ 13803086 h 24296914"/>
                              <a:gd name="connsiteX79" fmla="*/ 16603663 w 24528463"/>
                              <a:gd name="connsiteY79" fmla="*/ 10711543 h 24296914"/>
                              <a:gd name="connsiteX80" fmla="*/ 15340921 w 24528463"/>
                              <a:gd name="connsiteY80" fmla="*/ 10755086 h 24296914"/>
                              <a:gd name="connsiteX81" fmla="*/ 15340921 w 24528463"/>
                              <a:gd name="connsiteY81" fmla="*/ 10276114 h 24296914"/>
                              <a:gd name="connsiteX82" fmla="*/ 16516578 w 24528463"/>
                              <a:gd name="connsiteY82" fmla="*/ 9927771 h 24296914"/>
                              <a:gd name="connsiteX83" fmla="*/ 16952006 w 24528463"/>
                              <a:gd name="connsiteY83" fmla="*/ 11408229 h 24296914"/>
                              <a:gd name="connsiteX84" fmla="*/ 18171206 w 24528463"/>
                              <a:gd name="connsiteY84" fmla="*/ 11408229 h 24296914"/>
                              <a:gd name="connsiteX85" fmla="*/ 18214749 w 24528463"/>
                              <a:gd name="connsiteY85" fmla="*/ 11103429 h 24296914"/>
                              <a:gd name="connsiteX86" fmla="*/ 18780806 w 24528463"/>
                              <a:gd name="connsiteY86" fmla="*/ 11059886 h 24296914"/>
                              <a:gd name="connsiteX87" fmla="*/ 18388921 w 24528463"/>
                              <a:gd name="connsiteY87" fmla="*/ 11930743 h 24296914"/>
                              <a:gd name="connsiteX88" fmla="*/ 17387435 w 24528463"/>
                              <a:gd name="connsiteY88" fmla="*/ 11930743 h 24296914"/>
                              <a:gd name="connsiteX89" fmla="*/ 17169721 w 24528463"/>
                              <a:gd name="connsiteY89" fmla="*/ 12148457 h 24296914"/>
                              <a:gd name="connsiteX90" fmla="*/ 17561606 w 24528463"/>
                              <a:gd name="connsiteY90" fmla="*/ 13367657 h 24296914"/>
                              <a:gd name="connsiteX91" fmla="*/ 18084121 w 24528463"/>
                              <a:gd name="connsiteY91" fmla="*/ 13062857 h 24296914"/>
                              <a:gd name="connsiteX92" fmla="*/ 18563092 w 24528463"/>
                              <a:gd name="connsiteY92" fmla="*/ 12017829 h 24296914"/>
                              <a:gd name="connsiteX93" fmla="*/ 18954978 w 24528463"/>
                              <a:gd name="connsiteY93" fmla="*/ 11190514 h 24296914"/>
                              <a:gd name="connsiteX94" fmla="*/ 19390406 w 24528463"/>
                              <a:gd name="connsiteY94" fmla="*/ 10885714 h 24296914"/>
                              <a:gd name="connsiteX95" fmla="*/ 18214749 w 24528463"/>
                              <a:gd name="connsiteY95" fmla="*/ 11016343 h 24296914"/>
                              <a:gd name="connsiteX96" fmla="*/ 18084121 w 24528463"/>
                              <a:gd name="connsiteY96" fmla="*/ 10450286 h 24296914"/>
                              <a:gd name="connsiteX97" fmla="*/ 18911435 w 24528463"/>
                              <a:gd name="connsiteY97" fmla="*/ 10493829 h 24296914"/>
                              <a:gd name="connsiteX98" fmla="*/ 22830292 w 24528463"/>
                              <a:gd name="connsiteY98" fmla="*/ 6270171 h 24296914"/>
                              <a:gd name="connsiteX99" fmla="*/ 22830292 w 24528463"/>
                              <a:gd name="connsiteY99" fmla="*/ 5529943 h 24296914"/>
                              <a:gd name="connsiteX100" fmla="*/ 19782292 w 24528463"/>
                              <a:gd name="connsiteY100" fmla="*/ 3439886 h 24296914"/>
                              <a:gd name="connsiteX101" fmla="*/ 18998521 w 24528463"/>
                              <a:gd name="connsiteY101" fmla="*/ 3962400 h 24296914"/>
                              <a:gd name="connsiteX102" fmla="*/ 17953492 w 24528463"/>
                              <a:gd name="connsiteY102" fmla="*/ 5399314 h 24296914"/>
                              <a:gd name="connsiteX103" fmla="*/ 16952006 w 24528463"/>
                              <a:gd name="connsiteY103" fmla="*/ 5050971 h 24296914"/>
                              <a:gd name="connsiteX104" fmla="*/ 16952006 w 24528463"/>
                              <a:gd name="connsiteY104" fmla="*/ 5050971 h 24296914"/>
                              <a:gd name="connsiteX105" fmla="*/ 16124692 w 24528463"/>
                              <a:gd name="connsiteY105" fmla="*/ 4876800 h 24296914"/>
                              <a:gd name="connsiteX106" fmla="*/ 16037606 w 24528463"/>
                              <a:gd name="connsiteY106" fmla="*/ 4963886 h 24296914"/>
                              <a:gd name="connsiteX107" fmla="*/ 15689263 w 24528463"/>
                              <a:gd name="connsiteY107" fmla="*/ 4833257 h 24296914"/>
                              <a:gd name="connsiteX108" fmla="*/ 15515092 w 24528463"/>
                              <a:gd name="connsiteY108" fmla="*/ 5442857 h 24296914"/>
                              <a:gd name="connsiteX109" fmla="*/ 15210292 w 24528463"/>
                              <a:gd name="connsiteY109" fmla="*/ 5442857 h 24296914"/>
                              <a:gd name="connsiteX110" fmla="*/ 15340921 w 24528463"/>
                              <a:gd name="connsiteY110" fmla="*/ 4572000 h 24296914"/>
                              <a:gd name="connsiteX111" fmla="*/ 13773378 w 24528463"/>
                              <a:gd name="connsiteY111" fmla="*/ 4049486 h 24296914"/>
                              <a:gd name="connsiteX112" fmla="*/ 12858978 w 24528463"/>
                              <a:gd name="connsiteY112" fmla="*/ 5747657 h 24296914"/>
                              <a:gd name="connsiteX113" fmla="*/ 12336463 w 24528463"/>
                              <a:gd name="connsiteY113" fmla="*/ 5225143 h 24296914"/>
                              <a:gd name="connsiteX114" fmla="*/ 12684806 w 24528463"/>
                              <a:gd name="connsiteY114" fmla="*/ 5050971 h 24296914"/>
                              <a:gd name="connsiteX115" fmla="*/ 13076692 w 24528463"/>
                              <a:gd name="connsiteY115" fmla="*/ 4005943 h 24296914"/>
                              <a:gd name="connsiteX116" fmla="*/ 4847092 w 24528463"/>
                              <a:gd name="connsiteY116" fmla="*/ 1132114 h 24296914"/>
                              <a:gd name="connsiteX117" fmla="*/ 5151892 w 24528463"/>
                              <a:gd name="connsiteY117" fmla="*/ 1872343 h 24296914"/>
                              <a:gd name="connsiteX118" fmla="*/ 4411663 w 24528463"/>
                              <a:gd name="connsiteY118" fmla="*/ 1915886 h 24296914"/>
                              <a:gd name="connsiteX119" fmla="*/ 4324578 w 24528463"/>
                              <a:gd name="connsiteY119" fmla="*/ 1698171 h 24296914"/>
                              <a:gd name="connsiteX120" fmla="*/ 3714978 w 24528463"/>
                              <a:gd name="connsiteY120" fmla="*/ 2220686 h 24296914"/>
                              <a:gd name="connsiteX121" fmla="*/ 3584349 w 24528463"/>
                              <a:gd name="connsiteY121" fmla="*/ 1915886 h 24296914"/>
                              <a:gd name="connsiteX122" fmla="*/ 2073049 w 24528463"/>
                              <a:gd name="connsiteY122" fmla="*/ 3345543 h 24296914"/>
                              <a:gd name="connsiteX123" fmla="*/ 1476603 w 24528463"/>
                              <a:gd name="connsiteY123" fmla="*/ 2938462 h 24296914"/>
                              <a:gd name="connsiteX124" fmla="*/ 1435555 w 24528463"/>
                              <a:gd name="connsiteY124" fmla="*/ 2925762 h 24296914"/>
                              <a:gd name="connsiteX125" fmla="*/ 1506538 w 24528463"/>
                              <a:gd name="connsiteY125" fmla="*/ 2810101 h 24296914"/>
                              <a:gd name="connsiteX126" fmla="*/ 1979841 w 24528463"/>
                              <a:gd name="connsiteY126" fmla="*/ 3128736 h 24296914"/>
                              <a:gd name="connsiteX127" fmla="*/ 3410178 w 24528463"/>
                              <a:gd name="connsiteY127" fmla="*/ 1088571 h 24296914"/>
                              <a:gd name="connsiteX128" fmla="*/ 3061835 w 24528463"/>
                              <a:gd name="connsiteY128" fmla="*/ 870857 h 24296914"/>
                              <a:gd name="connsiteX129" fmla="*/ 2147435 w 24528463"/>
                              <a:gd name="connsiteY129" fmla="*/ 1175657 h 24296914"/>
                              <a:gd name="connsiteX130" fmla="*/ 1148217 w 24528463"/>
                              <a:gd name="connsiteY130" fmla="*/ 2573791 h 24296914"/>
                              <a:gd name="connsiteX131" fmla="*/ 1509713 w 24528463"/>
                              <a:gd name="connsiteY131" fmla="*/ 2811236 h 24296914"/>
                              <a:gd name="connsiteX132" fmla="*/ 1094016 w 24528463"/>
                              <a:gd name="connsiteY132" fmla="*/ 3447143 h 24296914"/>
                              <a:gd name="connsiteX133" fmla="*/ 1189265 w 24528463"/>
                              <a:gd name="connsiteY133" fmla="*/ 3703184 h 24296914"/>
                              <a:gd name="connsiteX134" fmla="*/ 1969862 w 24528463"/>
                              <a:gd name="connsiteY134" fmla="*/ 4223430 h 24296914"/>
                              <a:gd name="connsiteX0" fmla="*/ 1969862 w 24528463"/>
                              <a:gd name="connsiteY0" fmla="*/ 4223430 h 24296914"/>
                              <a:gd name="connsiteX1" fmla="*/ 2007054 w 24528463"/>
                              <a:gd name="connsiteY1" fmla="*/ 4259263 h 24296914"/>
                              <a:gd name="connsiteX2" fmla="*/ 1900693 w 24528463"/>
                              <a:gd name="connsiteY2" fmla="*/ 4339091 h 24296914"/>
                              <a:gd name="connsiteX3" fmla="*/ 1859417 w 24528463"/>
                              <a:gd name="connsiteY3" fmla="*/ 4303712 h 24296914"/>
                              <a:gd name="connsiteX4" fmla="*/ 1062492 w 24528463"/>
                              <a:gd name="connsiteY4" fmla="*/ 3776663 h 24296914"/>
                              <a:gd name="connsiteX5" fmla="*/ 652463 w 24528463"/>
                              <a:gd name="connsiteY5" fmla="*/ 3737882 h 24296914"/>
                              <a:gd name="connsiteX6" fmla="*/ 526597 w 24528463"/>
                              <a:gd name="connsiteY6" fmla="*/ 3879850 h 24296914"/>
                              <a:gd name="connsiteX7" fmla="*/ 0 w 24528463"/>
                              <a:gd name="connsiteY7" fmla="*/ 3536723 h 24296914"/>
                              <a:gd name="connsiteX8" fmla="*/ 819604 w 24528463"/>
                              <a:gd name="connsiteY8" fmla="*/ 2302329 h 24296914"/>
                              <a:gd name="connsiteX9" fmla="*/ 1102406 w 24528463"/>
                              <a:gd name="connsiteY9" fmla="*/ 2141537 h 24296914"/>
                              <a:gd name="connsiteX10" fmla="*/ 1929721 w 24528463"/>
                              <a:gd name="connsiteY10" fmla="*/ 261257 h 24296914"/>
                              <a:gd name="connsiteX11" fmla="*/ 3105378 w 24528463"/>
                              <a:gd name="connsiteY11" fmla="*/ 0 h 24296914"/>
                              <a:gd name="connsiteX12" fmla="*/ 16211778 w 24528463"/>
                              <a:gd name="connsiteY12" fmla="*/ 4441371 h 24296914"/>
                              <a:gd name="connsiteX13" fmla="*/ 18040578 w 24528463"/>
                              <a:gd name="connsiteY13" fmla="*/ 4093029 h 24296914"/>
                              <a:gd name="connsiteX14" fmla="*/ 18954978 w 24528463"/>
                              <a:gd name="connsiteY14" fmla="*/ 2612571 h 24296914"/>
                              <a:gd name="connsiteX15" fmla="*/ 19912921 w 24528463"/>
                              <a:gd name="connsiteY15" fmla="*/ 2351314 h 24296914"/>
                              <a:gd name="connsiteX16" fmla="*/ 24093035 w 24528463"/>
                              <a:gd name="connsiteY16" fmla="*/ 5312229 h 24296914"/>
                              <a:gd name="connsiteX17" fmla="*/ 24136578 w 24528463"/>
                              <a:gd name="connsiteY17" fmla="*/ 6226629 h 24296914"/>
                              <a:gd name="connsiteX18" fmla="*/ 19390406 w 24528463"/>
                              <a:gd name="connsiteY18" fmla="*/ 11277600 h 24296914"/>
                              <a:gd name="connsiteX19" fmla="*/ 19521035 w 24528463"/>
                              <a:gd name="connsiteY19" fmla="*/ 11582400 h 24296914"/>
                              <a:gd name="connsiteX20" fmla="*/ 17735778 w 24528463"/>
                              <a:gd name="connsiteY20" fmla="*/ 13628914 h 24296914"/>
                              <a:gd name="connsiteX21" fmla="*/ 18301835 w 24528463"/>
                              <a:gd name="connsiteY21" fmla="*/ 16023771 h 24296914"/>
                              <a:gd name="connsiteX22" fmla="*/ 21219206 w 24528463"/>
                              <a:gd name="connsiteY22" fmla="*/ 18375086 h 24296914"/>
                              <a:gd name="connsiteX23" fmla="*/ 21001492 w 24528463"/>
                              <a:gd name="connsiteY23" fmla="*/ 18462171 h 24296914"/>
                              <a:gd name="connsiteX24" fmla="*/ 18998521 w 24528463"/>
                              <a:gd name="connsiteY24" fmla="*/ 17373600 h 24296914"/>
                              <a:gd name="connsiteX25" fmla="*/ 17648692 w 24528463"/>
                              <a:gd name="connsiteY25" fmla="*/ 19158857 h 24296914"/>
                              <a:gd name="connsiteX26" fmla="*/ 17779321 w 24528463"/>
                              <a:gd name="connsiteY26" fmla="*/ 19550743 h 24296914"/>
                              <a:gd name="connsiteX27" fmla="*/ 19085606 w 24528463"/>
                              <a:gd name="connsiteY27" fmla="*/ 20682857 h 24296914"/>
                              <a:gd name="connsiteX28" fmla="*/ 19521035 w 24528463"/>
                              <a:gd name="connsiteY28" fmla="*/ 20334514 h 24296914"/>
                              <a:gd name="connsiteX29" fmla="*/ 20435435 w 24528463"/>
                              <a:gd name="connsiteY29" fmla="*/ 18810514 h 24296914"/>
                              <a:gd name="connsiteX30" fmla="*/ 20783778 w 24528463"/>
                              <a:gd name="connsiteY30" fmla="*/ 19071771 h 24296914"/>
                              <a:gd name="connsiteX31" fmla="*/ 20000006 w 24528463"/>
                              <a:gd name="connsiteY31" fmla="*/ 20203886 h 24296914"/>
                              <a:gd name="connsiteX32" fmla="*/ 20000006 w 24528463"/>
                              <a:gd name="connsiteY32" fmla="*/ 20508686 h 24296914"/>
                              <a:gd name="connsiteX33" fmla="*/ 21393378 w 24528463"/>
                              <a:gd name="connsiteY33" fmla="*/ 21640800 h 24296914"/>
                              <a:gd name="connsiteX34" fmla="*/ 22525492 w 24528463"/>
                              <a:gd name="connsiteY34" fmla="*/ 20290971 h 24296914"/>
                              <a:gd name="connsiteX35" fmla="*/ 24528463 w 24528463"/>
                              <a:gd name="connsiteY35" fmla="*/ 21858514 h 24296914"/>
                              <a:gd name="connsiteX36" fmla="*/ 24528463 w 24528463"/>
                              <a:gd name="connsiteY36" fmla="*/ 22119771 h 24296914"/>
                              <a:gd name="connsiteX37" fmla="*/ 23831778 w 24528463"/>
                              <a:gd name="connsiteY37" fmla="*/ 23382514 h 24296914"/>
                              <a:gd name="connsiteX38" fmla="*/ 23483435 w 24528463"/>
                              <a:gd name="connsiteY38" fmla="*/ 23251886 h 24296914"/>
                              <a:gd name="connsiteX39" fmla="*/ 24136578 w 24528463"/>
                              <a:gd name="connsiteY39" fmla="*/ 22250400 h 24296914"/>
                              <a:gd name="connsiteX40" fmla="*/ 24136578 w 24528463"/>
                              <a:gd name="connsiteY40" fmla="*/ 21771429 h 24296914"/>
                              <a:gd name="connsiteX41" fmla="*/ 22612578 w 24528463"/>
                              <a:gd name="connsiteY41" fmla="*/ 20813486 h 24296914"/>
                              <a:gd name="connsiteX42" fmla="*/ 22525492 w 24528463"/>
                              <a:gd name="connsiteY42" fmla="*/ 20900571 h 24296914"/>
                              <a:gd name="connsiteX43" fmla="*/ 21828806 w 24528463"/>
                              <a:gd name="connsiteY43" fmla="*/ 22032686 h 24296914"/>
                              <a:gd name="connsiteX44" fmla="*/ 24005949 w 24528463"/>
                              <a:gd name="connsiteY44" fmla="*/ 23426057 h 24296914"/>
                              <a:gd name="connsiteX45" fmla="*/ 23439892 w 24528463"/>
                              <a:gd name="connsiteY45" fmla="*/ 24296914 h 24296914"/>
                              <a:gd name="connsiteX46" fmla="*/ 22220692 w 24528463"/>
                              <a:gd name="connsiteY46" fmla="*/ 24296914 h 24296914"/>
                              <a:gd name="connsiteX47" fmla="*/ 14252349 w 24528463"/>
                              <a:gd name="connsiteY47" fmla="*/ 17460686 h 24296914"/>
                              <a:gd name="connsiteX48" fmla="*/ 9419092 w 24528463"/>
                              <a:gd name="connsiteY48" fmla="*/ 16241486 h 24296914"/>
                              <a:gd name="connsiteX49" fmla="*/ 9854521 w 24528463"/>
                              <a:gd name="connsiteY49" fmla="*/ 15240000 h 24296914"/>
                              <a:gd name="connsiteX50" fmla="*/ 13991092 w 24528463"/>
                              <a:gd name="connsiteY50" fmla="*/ 16459200 h 24296914"/>
                              <a:gd name="connsiteX51" fmla="*/ 13947549 w 24528463"/>
                              <a:gd name="connsiteY51" fmla="*/ 16894629 h 24296914"/>
                              <a:gd name="connsiteX52" fmla="*/ 14861949 w 24528463"/>
                              <a:gd name="connsiteY52" fmla="*/ 16894629 h 24296914"/>
                              <a:gd name="connsiteX53" fmla="*/ 15384463 w 24528463"/>
                              <a:gd name="connsiteY53" fmla="*/ 17460686 h 24296914"/>
                              <a:gd name="connsiteX54" fmla="*/ 16908463 w 24528463"/>
                              <a:gd name="connsiteY54" fmla="*/ 15762514 h 24296914"/>
                              <a:gd name="connsiteX55" fmla="*/ 17343892 w 24528463"/>
                              <a:gd name="connsiteY55" fmla="*/ 16197943 h 24296914"/>
                              <a:gd name="connsiteX56" fmla="*/ 17126178 w 24528463"/>
                              <a:gd name="connsiteY56" fmla="*/ 16197943 h 24296914"/>
                              <a:gd name="connsiteX57" fmla="*/ 16516578 w 24528463"/>
                              <a:gd name="connsiteY57" fmla="*/ 16894629 h 24296914"/>
                              <a:gd name="connsiteX58" fmla="*/ 17648692 w 24528463"/>
                              <a:gd name="connsiteY58" fmla="*/ 17765486 h 24296914"/>
                              <a:gd name="connsiteX59" fmla="*/ 17474521 w 24528463"/>
                              <a:gd name="connsiteY59" fmla="*/ 18113829 h 24296914"/>
                              <a:gd name="connsiteX60" fmla="*/ 16385949 w 24528463"/>
                              <a:gd name="connsiteY60" fmla="*/ 17373600 h 24296914"/>
                              <a:gd name="connsiteX61" fmla="*/ 15863435 w 24528463"/>
                              <a:gd name="connsiteY61" fmla="*/ 17765486 h 24296914"/>
                              <a:gd name="connsiteX62" fmla="*/ 16690749 w 24528463"/>
                              <a:gd name="connsiteY62" fmla="*/ 18636343 h 24296914"/>
                              <a:gd name="connsiteX63" fmla="*/ 16690749 w 24528463"/>
                              <a:gd name="connsiteY63" fmla="*/ 18636343 h 24296914"/>
                              <a:gd name="connsiteX64" fmla="*/ 18519549 w 24528463"/>
                              <a:gd name="connsiteY64" fmla="*/ 17504229 h 24296914"/>
                              <a:gd name="connsiteX65" fmla="*/ 18476006 w 24528463"/>
                              <a:gd name="connsiteY65" fmla="*/ 17068800 h 24296914"/>
                              <a:gd name="connsiteX66" fmla="*/ 17082635 w 24528463"/>
                              <a:gd name="connsiteY66" fmla="*/ 16197943 h 24296914"/>
                              <a:gd name="connsiteX67" fmla="*/ 16777835 w 24528463"/>
                              <a:gd name="connsiteY67" fmla="*/ 15806057 h 24296914"/>
                              <a:gd name="connsiteX68" fmla="*/ 16560121 w 24528463"/>
                              <a:gd name="connsiteY68" fmla="*/ 15327086 h 24296914"/>
                              <a:gd name="connsiteX69" fmla="*/ 14949035 w 24528463"/>
                              <a:gd name="connsiteY69" fmla="*/ 15065829 h 24296914"/>
                              <a:gd name="connsiteX70" fmla="*/ 13947549 w 24528463"/>
                              <a:gd name="connsiteY70" fmla="*/ 15501257 h 24296914"/>
                              <a:gd name="connsiteX71" fmla="*/ 12684806 w 24528463"/>
                              <a:gd name="connsiteY71" fmla="*/ 15152914 h 24296914"/>
                              <a:gd name="connsiteX72" fmla="*/ 13207321 w 24528463"/>
                              <a:gd name="connsiteY72" fmla="*/ 14630400 h 24296914"/>
                              <a:gd name="connsiteX73" fmla="*/ 14121721 w 24528463"/>
                              <a:gd name="connsiteY73" fmla="*/ 14761029 h 24296914"/>
                              <a:gd name="connsiteX74" fmla="*/ 14731321 w 24528463"/>
                              <a:gd name="connsiteY74" fmla="*/ 14369143 h 24296914"/>
                              <a:gd name="connsiteX75" fmla="*/ 16473035 w 24528463"/>
                              <a:gd name="connsiteY75" fmla="*/ 14978743 h 24296914"/>
                              <a:gd name="connsiteX76" fmla="*/ 16864921 w 24528463"/>
                              <a:gd name="connsiteY76" fmla="*/ 14848114 h 24296914"/>
                              <a:gd name="connsiteX77" fmla="*/ 17169721 w 24528463"/>
                              <a:gd name="connsiteY77" fmla="*/ 13803086 h 24296914"/>
                              <a:gd name="connsiteX78" fmla="*/ 16864921 w 24528463"/>
                              <a:gd name="connsiteY78" fmla="*/ 13803086 h 24296914"/>
                              <a:gd name="connsiteX79" fmla="*/ 16603663 w 24528463"/>
                              <a:gd name="connsiteY79" fmla="*/ 10711543 h 24296914"/>
                              <a:gd name="connsiteX80" fmla="*/ 15340921 w 24528463"/>
                              <a:gd name="connsiteY80" fmla="*/ 10755086 h 24296914"/>
                              <a:gd name="connsiteX81" fmla="*/ 15340921 w 24528463"/>
                              <a:gd name="connsiteY81" fmla="*/ 10276114 h 24296914"/>
                              <a:gd name="connsiteX82" fmla="*/ 16516578 w 24528463"/>
                              <a:gd name="connsiteY82" fmla="*/ 9927771 h 24296914"/>
                              <a:gd name="connsiteX83" fmla="*/ 16952006 w 24528463"/>
                              <a:gd name="connsiteY83" fmla="*/ 11408229 h 24296914"/>
                              <a:gd name="connsiteX84" fmla="*/ 18171206 w 24528463"/>
                              <a:gd name="connsiteY84" fmla="*/ 11408229 h 24296914"/>
                              <a:gd name="connsiteX85" fmla="*/ 18214749 w 24528463"/>
                              <a:gd name="connsiteY85" fmla="*/ 11103429 h 24296914"/>
                              <a:gd name="connsiteX86" fmla="*/ 18780806 w 24528463"/>
                              <a:gd name="connsiteY86" fmla="*/ 11059886 h 24296914"/>
                              <a:gd name="connsiteX87" fmla="*/ 18388921 w 24528463"/>
                              <a:gd name="connsiteY87" fmla="*/ 11930743 h 24296914"/>
                              <a:gd name="connsiteX88" fmla="*/ 17387435 w 24528463"/>
                              <a:gd name="connsiteY88" fmla="*/ 11930743 h 24296914"/>
                              <a:gd name="connsiteX89" fmla="*/ 17169721 w 24528463"/>
                              <a:gd name="connsiteY89" fmla="*/ 12148457 h 24296914"/>
                              <a:gd name="connsiteX90" fmla="*/ 17561606 w 24528463"/>
                              <a:gd name="connsiteY90" fmla="*/ 13367657 h 24296914"/>
                              <a:gd name="connsiteX91" fmla="*/ 18084121 w 24528463"/>
                              <a:gd name="connsiteY91" fmla="*/ 13062857 h 24296914"/>
                              <a:gd name="connsiteX92" fmla="*/ 18563092 w 24528463"/>
                              <a:gd name="connsiteY92" fmla="*/ 12017829 h 24296914"/>
                              <a:gd name="connsiteX93" fmla="*/ 18954978 w 24528463"/>
                              <a:gd name="connsiteY93" fmla="*/ 11190514 h 24296914"/>
                              <a:gd name="connsiteX94" fmla="*/ 19390406 w 24528463"/>
                              <a:gd name="connsiteY94" fmla="*/ 10885714 h 24296914"/>
                              <a:gd name="connsiteX95" fmla="*/ 18214749 w 24528463"/>
                              <a:gd name="connsiteY95" fmla="*/ 11016343 h 24296914"/>
                              <a:gd name="connsiteX96" fmla="*/ 18084121 w 24528463"/>
                              <a:gd name="connsiteY96" fmla="*/ 10450286 h 24296914"/>
                              <a:gd name="connsiteX97" fmla="*/ 18911435 w 24528463"/>
                              <a:gd name="connsiteY97" fmla="*/ 10493829 h 24296914"/>
                              <a:gd name="connsiteX98" fmla="*/ 22830292 w 24528463"/>
                              <a:gd name="connsiteY98" fmla="*/ 6270171 h 24296914"/>
                              <a:gd name="connsiteX99" fmla="*/ 22830292 w 24528463"/>
                              <a:gd name="connsiteY99" fmla="*/ 5529943 h 24296914"/>
                              <a:gd name="connsiteX100" fmla="*/ 19782292 w 24528463"/>
                              <a:gd name="connsiteY100" fmla="*/ 3439886 h 24296914"/>
                              <a:gd name="connsiteX101" fmla="*/ 18998521 w 24528463"/>
                              <a:gd name="connsiteY101" fmla="*/ 3962400 h 24296914"/>
                              <a:gd name="connsiteX102" fmla="*/ 17953492 w 24528463"/>
                              <a:gd name="connsiteY102" fmla="*/ 5399314 h 24296914"/>
                              <a:gd name="connsiteX103" fmla="*/ 16952006 w 24528463"/>
                              <a:gd name="connsiteY103" fmla="*/ 5050971 h 24296914"/>
                              <a:gd name="connsiteX104" fmla="*/ 16952006 w 24528463"/>
                              <a:gd name="connsiteY104" fmla="*/ 5050971 h 24296914"/>
                              <a:gd name="connsiteX105" fmla="*/ 16124692 w 24528463"/>
                              <a:gd name="connsiteY105" fmla="*/ 4876800 h 24296914"/>
                              <a:gd name="connsiteX106" fmla="*/ 16037606 w 24528463"/>
                              <a:gd name="connsiteY106" fmla="*/ 4963886 h 24296914"/>
                              <a:gd name="connsiteX107" fmla="*/ 15689263 w 24528463"/>
                              <a:gd name="connsiteY107" fmla="*/ 4833257 h 24296914"/>
                              <a:gd name="connsiteX108" fmla="*/ 15515092 w 24528463"/>
                              <a:gd name="connsiteY108" fmla="*/ 5442857 h 24296914"/>
                              <a:gd name="connsiteX109" fmla="*/ 15210292 w 24528463"/>
                              <a:gd name="connsiteY109" fmla="*/ 5442857 h 24296914"/>
                              <a:gd name="connsiteX110" fmla="*/ 15340921 w 24528463"/>
                              <a:gd name="connsiteY110" fmla="*/ 4572000 h 24296914"/>
                              <a:gd name="connsiteX111" fmla="*/ 13773378 w 24528463"/>
                              <a:gd name="connsiteY111" fmla="*/ 4049486 h 24296914"/>
                              <a:gd name="connsiteX112" fmla="*/ 12858978 w 24528463"/>
                              <a:gd name="connsiteY112" fmla="*/ 5747657 h 24296914"/>
                              <a:gd name="connsiteX113" fmla="*/ 12336463 w 24528463"/>
                              <a:gd name="connsiteY113" fmla="*/ 5225143 h 24296914"/>
                              <a:gd name="connsiteX114" fmla="*/ 12684806 w 24528463"/>
                              <a:gd name="connsiteY114" fmla="*/ 5050971 h 24296914"/>
                              <a:gd name="connsiteX115" fmla="*/ 13076692 w 24528463"/>
                              <a:gd name="connsiteY115" fmla="*/ 4005943 h 24296914"/>
                              <a:gd name="connsiteX116" fmla="*/ 4847092 w 24528463"/>
                              <a:gd name="connsiteY116" fmla="*/ 1132114 h 24296914"/>
                              <a:gd name="connsiteX117" fmla="*/ 5151892 w 24528463"/>
                              <a:gd name="connsiteY117" fmla="*/ 1872343 h 24296914"/>
                              <a:gd name="connsiteX118" fmla="*/ 4411663 w 24528463"/>
                              <a:gd name="connsiteY118" fmla="*/ 1915886 h 24296914"/>
                              <a:gd name="connsiteX119" fmla="*/ 4324578 w 24528463"/>
                              <a:gd name="connsiteY119" fmla="*/ 1698171 h 24296914"/>
                              <a:gd name="connsiteX120" fmla="*/ 3714978 w 24528463"/>
                              <a:gd name="connsiteY120" fmla="*/ 2220686 h 24296914"/>
                              <a:gd name="connsiteX121" fmla="*/ 3584349 w 24528463"/>
                              <a:gd name="connsiteY121" fmla="*/ 1915886 h 24296914"/>
                              <a:gd name="connsiteX122" fmla="*/ 2073049 w 24528463"/>
                              <a:gd name="connsiteY122" fmla="*/ 3345543 h 24296914"/>
                              <a:gd name="connsiteX123" fmla="*/ 1476603 w 24528463"/>
                              <a:gd name="connsiteY123" fmla="*/ 2938462 h 24296914"/>
                              <a:gd name="connsiteX124" fmla="*/ 1435555 w 24528463"/>
                              <a:gd name="connsiteY124" fmla="*/ 2925762 h 24296914"/>
                              <a:gd name="connsiteX125" fmla="*/ 1506538 w 24528463"/>
                              <a:gd name="connsiteY125" fmla="*/ 2810101 h 24296914"/>
                              <a:gd name="connsiteX126" fmla="*/ 1979841 w 24528463"/>
                              <a:gd name="connsiteY126" fmla="*/ 3128736 h 24296914"/>
                              <a:gd name="connsiteX127" fmla="*/ 3410178 w 24528463"/>
                              <a:gd name="connsiteY127" fmla="*/ 1088571 h 24296914"/>
                              <a:gd name="connsiteX128" fmla="*/ 3061835 w 24528463"/>
                              <a:gd name="connsiteY128" fmla="*/ 870857 h 24296914"/>
                              <a:gd name="connsiteX129" fmla="*/ 2147435 w 24528463"/>
                              <a:gd name="connsiteY129" fmla="*/ 1175657 h 24296914"/>
                              <a:gd name="connsiteX130" fmla="*/ 1148217 w 24528463"/>
                              <a:gd name="connsiteY130" fmla="*/ 2573791 h 24296914"/>
                              <a:gd name="connsiteX131" fmla="*/ 1509713 w 24528463"/>
                              <a:gd name="connsiteY131" fmla="*/ 2811236 h 24296914"/>
                              <a:gd name="connsiteX132" fmla="*/ 1094016 w 24528463"/>
                              <a:gd name="connsiteY132" fmla="*/ 3447143 h 24296914"/>
                              <a:gd name="connsiteX133" fmla="*/ 1189265 w 24528463"/>
                              <a:gd name="connsiteY133" fmla="*/ 3703184 h 24296914"/>
                              <a:gd name="connsiteX134" fmla="*/ 1969862 w 24528463"/>
                              <a:gd name="connsiteY134" fmla="*/ 4223430 h 24296914"/>
                              <a:gd name="connsiteX0" fmla="*/ 1969862 w 24528463"/>
                              <a:gd name="connsiteY0" fmla="*/ 4223430 h 24296914"/>
                              <a:gd name="connsiteX1" fmla="*/ 2007054 w 24528463"/>
                              <a:gd name="connsiteY1" fmla="*/ 4259263 h 24296914"/>
                              <a:gd name="connsiteX2" fmla="*/ 1900693 w 24528463"/>
                              <a:gd name="connsiteY2" fmla="*/ 4339091 h 24296914"/>
                              <a:gd name="connsiteX3" fmla="*/ 1859417 w 24528463"/>
                              <a:gd name="connsiteY3" fmla="*/ 4303712 h 24296914"/>
                              <a:gd name="connsiteX4" fmla="*/ 1062492 w 24528463"/>
                              <a:gd name="connsiteY4" fmla="*/ 3776663 h 24296914"/>
                              <a:gd name="connsiteX5" fmla="*/ 652463 w 24528463"/>
                              <a:gd name="connsiteY5" fmla="*/ 3737882 h 24296914"/>
                              <a:gd name="connsiteX6" fmla="*/ 526597 w 24528463"/>
                              <a:gd name="connsiteY6" fmla="*/ 3879850 h 24296914"/>
                              <a:gd name="connsiteX7" fmla="*/ 0 w 24528463"/>
                              <a:gd name="connsiteY7" fmla="*/ 3536723 h 24296914"/>
                              <a:gd name="connsiteX8" fmla="*/ 819604 w 24528463"/>
                              <a:gd name="connsiteY8" fmla="*/ 2302329 h 24296914"/>
                              <a:gd name="connsiteX9" fmla="*/ 1102406 w 24528463"/>
                              <a:gd name="connsiteY9" fmla="*/ 2141537 h 24296914"/>
                              <a:gd name="connsiteX10" fmla="*/ 1929721 w 24528463"/>
                              <a:gd name="connsiteY10" fmla="*/ 261257 h 24296914"/>
                              <a:gd name="connsiteX11" fmla="*/ 3105378 w 24528463"/>
                              <a:gd name="connsiteY11" fmla="*/ 0 h 24296914"/>
                              <a:gd name="connsiteX12" fmla="*/ 16211778 w 24528463"/>
                              <a:gd name="connsiteY12" fmla="*/ 4441371 h 24296914"/>
                              <a:gd name="connsiteX13" fmla="*/ 18040578 w 24528463"/>
                              <a:gd name="connsiteY13" fmla="*/ 4093029 h 24296914"/>
                              <a:gd name="connsiteX14" fmla="*/ 18954978 w 24528463"/>
                              <a:gd name="connsiteY14" fmla="*/ 2612571 h 24296914"/>
                              <a:gd name="connsiteX15" fmla="*/ 19912921 w 24528463"/>
                              <a:gd name="connsiteY15" fmla="*/ 2351314 h 24296914"/>
                              <a:gd name="connsiteX16" fmla="*/ 24093035 w 24528463"/>
                              <a:gd name="connsiteY16" fmla="*/ 5312229 h 24296914"/>
                              <a:gd name="connsiteX17" fmla="*/ 24136578 w 24528463"/>
                              <a:gd name="connsiteY17" fmla="*/ 6226629 h 24296914"/>
                              <a:gd name="connsiteX18" fmla="*/ 19390406 w 24528463"/>
                              <a:gd name="connsiteY18" fmla="*/ 11277600 h 24296914"/>
                              <a:gd name="connsiteX19" fmla="*/ 19521035 w 24528463"/>
                              <a:gd name="connsiteY19" fmla="*/ 11582400 h 24296914"/>
                              <a:gd name="connsiteX20" fmla="*/ 17735778 w 24528463"/>
                              <a:gd name="connsiteY20" fmla="*/ 13628914 h 24296914"/>
                              <a:gd name="connsiteX21" fmla="*/ 18301835 w 24528463"/>
                              <a:gd name="connsiteY21" fmla="*/ 16023771 h 24296914"/>
                              <a:gd name="connsiteX22" fmla="*/ 21219206 w 24528463"/>
                              <a:gd name="connsiteY22" fmla="*/ 18375086 h 24296914"/>
                              <a:gd name="connsiteX23" fmla="*/ 21001492 w 24528463"/>
                              <a:gd name="connsiteY23" fmla="*/ 18462171 h 24296914"/>
                              <a:gd name="connsiteX24" fmla="*/ 18998521 w 24528463"/>
                              <a:gd name="connsiteY24" fmla="*/ 17373600 h 24296914"/>
                              <a:gd name="connsiteX25" fmla="*/ 17648692 w 24528463"/>
                              <a:gd name="connsiteY25" fmla="*/ 19158857 h 24296914"/>
                              <a:gd name="connsiteX26" fmla="*/ 17779321 w 24528463"/>
                              <a:gd name="connsiteY26" fmla="*/ 19550743 h 24296914"/>
                              <a:gd name="connsiteX27" fmla="*/ 19085606 w 24528463"/>
                              <a:gd name="connsiteY27" fmla="*/ 20682857 h 24296914"/>
                              <a:gd name="connsiteX28" fmla="*/ 19521035 w 24528463"/>
                              <a:gd name="connsiteY28" fmla="*/ 20334514 h 24296914"/>
                              <a:gd name="connsiteX29" fmla="*/ 20435435 w 24528463"/>
                              <a:gd name="connsiteY29" fmla="*/ 18810514 h 24296914"/>
                              <a:gd name="connsiteX30" fmla="*/ 20783778 w 24528463"/>
                              <a:gd name="connsiteY30" fmla="*/ 19071771 h 24296914"/>
                              <a:gd name="connsiteX31" fmla="*/ 20000006 w 24528463"/>
                              <a:gd name="connsiteY31" fmla="*/ 20203886 h 24296914"/>
                              <a:gd name="connsiteX32" fmla="*/ 20000006 w 24528463"/>
                              <a:gd name="connsiteY32" fmla="*/ 20508686 h 24296914"/>
                              <a:gd name="connsiteX33" fmla="*/ 21393378 w 24528463"/>
                              <a:gd name="connsiteY33" fmla="*/ 21640800 h 24296914"/>
                              <a:gd name="connsiteX34" fmla="*/ 22525492 w 24528463"/>
                              <a:gd name="connsiteY34" fmla="*/ 20290971 h 24296914"/>
                              <a:gd name="connsiteX35" fmla="*/ 24528463 w 24528463"/>
                              <a:gd name="connsiteY35" fmla="*/ 21858514 h 24296914"/>
                              <a:gd name="connsiteX36" fmla="*/ 24528463 w 24528463"/>
                              <a:gd name="connsiteY36" fmla="*/ 22119771 h 24296914"/>
                              <a:gd name="connsiteX37" fmla="*/ 23831778 w 24528463"/>
                              <a:gd name="connsiteY37" fmla="*/ 23382514 h 24296914"/>
                              <a:gd name="connsiteX38" fmla="*/ 23483435 w 24528463"/>
                              <a:gd name="connsiteY38" fmla="*/ 23251886 h 24296914"/>
                              <a:gd name="connsiteX39" fmla="*/ 24136578 w 24528463"/>
                              <a:gd name="connsiteY39" fmla="*/ 22250400 h 24296914"/>
                              <a:gd name="connsiteX40" fmla="*/ 24136578 w 24528463"/>
                              <a:gd name="connsiteY40" fmla="*/ 21771429 h 24296914"/>
                              <a:gd name="connsiteX41" fmla="*/ 22612578 w 24528463"/>
                              <a:gd name="connsiteY41" fmla="*/ 20813486 h 24296914"/>
                              <a:gd name="connsiteX42" fmla="*/ 22525492 w 24528463"/>
                              <a:gd name="connsiteY42" fmla="*/ 20900571 h 24296914"/>
                              <a:gd name="connsiteX43" fmla="*/ 21828806 w 24528463"/>
                              <a:gd name="connsiteY43" fmla="*/ 22032686 h 24296914"/>
                              <a:gd name="connsiteX44" fmla="*/ 24005949 w 24528463"/>
                              <a:gd name="connsiteY44" fmla="*/ 23426057 h 24296914"/>
                              <a:gd name="connsiteX45" fmla="*/ 23439892 w 24528463"/>
                              <a:gd name="connsiteY45" fmla="*/ 24296914 h 24296914"/>
                              <a:gd name="connsiteX46" fmla="*/ 22220692 w 24528463"/>
                              <a:gd name="connsiteY46" fmla="*/ 24296914 h 24296914"/>
                              <a:gd name="connsiteX47" fmla="*/ 14252349 w 24528463"/>
                              <a:gd name="connsiteY47" fmla="*/ 17460686 h 24296914"/>
                              <a:gd name="connsiteX48" fmla="*/ 9419092 w 24528463"/>
                              <a:gd name="connsiteY48" fmla="*/ 16241486 h 24296914"/>
                              <a:gd name="connsiteX49" fmla="*/ 9854521 w 24528463"/>
                              <a:gd name="connsiteY49" fmla="*/ 15240000 h 24296914"/>
                              <a:gd name="connsiteX50" fmla="*/ 13991092 w 24528463"/>
                              <a:gd name="connsiteY50" fmla="*/ 16459200 h 24296914"/>
                              <a:gd name="connsiteX51" fmla="*/ 13947549 w 24528463"/>
                              <a:gd name="connsiteY51" fmla="*/ 16894629 h 24296914"/>
                              <a:gd name="connsiteX52" fmla="*/ 14861949 w 24528463"/>
                              <a:gd name="connsiteY52" fmla="*/ 16894629 h 24296914"/>
                              <a:gd name="connsiteX53" fmla="*/ 15384463 w 24528463"/>
                              <a:gd name="connsiteY53" fmla="*/ 17460686 h 24296914"/>
                              <a:gd name="connsiteX54" fmla="*/ 16908463 w 24528463"/>
                              <a:gd name="connsiteY54" fmla="*/ 15762514 h 24296914"/>
                              <a:gd name="connsiteX55" fmla="*/ 17343892 w 24528463"/>
                              <a:gd name="connsiteY55" fmla="*/ 16197943 h 24296914"/>
                              <a:gd name="connsiteX56" fmla="*/ 17126178 w 24528463"/>
                              <a:gd name="connsiteY56" fmla="*/ 16197943 h 24296914"/>
                              <a:gd name="connsiteX57" fmla="*/ 16516578 w 24528463"/>
                              <a:gd name="connsiteY57" fmla="*/ 16894629 h 24296914"/>
                              <a:gd name="connsiteX58" fmla="*/ 17648692 w 24528463"/>
                              <a:gd name="connsiteY58" fmla="*/ 17765486 h 24296914"/>
                              <a:gd name="connsiteX59" fmla="*/ 17474521 w 24528463"/>
                              <a:gd name="connsiteY59" fmla="*/ 18113829 h 24296914"/>
                              <a:gd name="connsiteX60" fmla="*/ 16385949 w 24528463"/>
                              <a:gd name="connsiteY60" fmla="*/ 17373600 h 24296914"/>
                              <a:gd name="connsiteX61" fmla="*/ 15863435 w 24528463"/>
                              <a:gd name="connsiteY61" fmla="*/ 17765486 h 24296914"/>
                              <a:gd name="connsiteX62" fmla="*/ 16690749 w 24528463"/>
                              <a:gd name="connsiteY62" fmla="*/ 18636343 h 24296914"/>
                              <a:gd name="connsiteX63" fmla="*/ 16690749 w 24528463"/>
                              <a:gd name="connsiteY63" fmla="*/ 18636343 h 24296914"/>
                              <a:gd name="connsiteX64" fmla="*/ 18519549 w 24528463"/>
                              <a:gd name="connsiteY64" fmla="*/ 17504229 h 24296914"/>
                              <a:gd name="connsiteX65" fmla="*/ 18476006 w 24528463"/>
                              <a:gd name="connsiteY65" fmla="*/ 17068800 h 24296914"/>
                              <a:gd name="connsiteX66" fmla="*/ 17082635 w 24528463"/>
                              <a:gd name="connsiteY66" fmla="*/ 16197943 h 24296914"/>
                              <a:gd name="connsiteX67" fmla="*/ 16777835 w 24528463"/>
                              <a:gd name="connsiteY67" fmla="*/ 15806057 h 24296914"/>
                              <a:gd name="connsiteX68" fmla="*/ 16560121 w 24528463"/>
                              <a:gd name="connsiteY68" fmla="*/ 15327086 h 24296914"/>
                              <a:gd name="connsiteX69" fmla="*/ 14949035 w 24528463"/>
                              <a:gd name="connsiteY69" fmla="*/ 15065829 h 24296914"/>
                              <a:gd name="connsiteX70" fmla="*/ 13947549 w 24528463"/>
                              <a:gd name="connsiteY70" fmla="*/ 15501257 h 24296914"/>
                              <a:gd name="connsiteX71" fmla="*/ 12684806 w 24528463"/>
                              <a:gd name="connsiteY71" fmla="*/ 15152914 h 24296914"/>
                              <a:gd name="connsiteX72" fmla="*/ 13207321 w 24528463"/>
                              <a:gd name="connsiteY72" fmla="*/ 14630400 h 24296914"/>
                              <a:gd name="connsiteX73" fmla="*/ 14121721 w 24528463"/>
                              <a:gd name="connsiteY73" fmla="*/ 14761029 h 24296914"/>
                              <a:gd name="connsiteX74" fmla="*/ 14731321 w 24528463"/>
                              <a:gd name="connsiteY74" fmla="*/ 14369143 h 24296914"/>
                              <a:gd name="connsiteX75" fmla="*/ 16473035 w 24528463"/>
                              <a:gd name="connsiteY75" fmla="*/ 14978743 h 24296914"/>
                              <a:gd name="connsiteX76" fmla="*/ 16864921 w 24528463"/>
                              <a:gd name="connsiteY76" fmla="*/ 14848114 h 24296914"/>
                              <a:gd name="connsiteX77" fmla="*/ 17169721 w 24528463"/>
                              <a:gd name="connsiteY77" fmla="*/ 13803086 h 24296914"/>
                              <a:gd name="connsiteX78" fmla="*/ 16864921 w 24528463"/>
                              <a:gd name="connsiteY78" fmla="*/ 13803086 h 24296914"/>
                              <a:gd name="connsiteX79" fmla="*/ 16603663 w 24528463"/>
                              <a:gd name="connsiteY79" fmla="*/ 10711543 h 24296914"/>
                              <a:gd name="connsiteX80" fmla="*/ 15340921 w 24528463"/>
                              <a:gd name="connsiteY80" fmla="*/ 10755086 h 24296914"/>
                              <a:gd name="connsiteX81" fmla="*/ 15340921 w 24528463"/>
                              <a:gd name="connsiteY81" fmla="*/ 10276114 h 24296914"/>
                              <a:gd name="connsiteX82" fmla="*/ 16516578 w 24528463"/>
                              <a:gd name="connsiteY82" fmla="*/ 9927771 h 24296914"/>
                              <a:gd name="connsiteX83" fmla="*/ 16952006 w 24528463"/>
                              <a:gd name="connsiteY83" fmla="*/ 11408229 h 24296914"/>
                              <a:gd name="connsiteX84" fmla="*/ 18171206 w 24528463"/>
                              <a:gd name="connsiteY84" fmla="*/ 11408229 h 24296914"/>
                              <a:gd name="connsiteX85" fmla="*/ 18214749 w 24528463"/>
                              <a:gd name="connsiteY85" fmla="*/ 11103429 h 24296914"/>
                              <a:gd name="connsiteX86" fmla="*/ 18780806 w 24528463"/>
                              <a:gd name="connsiteY86" fmla="*/ 11059886 h 24296914"/>
                              <a:gd name="connsiteX87" fmla="*/ 18388921 w 24528463"/>
                              <a:gd name="connsiteY87" fmla="*/ 11930743 h 24296914"/>
                              <a:gd name="connsiteX88" fmla="*/ 17387435 w 24528463"/>
                              <a:gd name="connsiteY88" fmla="*/ 11930743 h 24296914"/>
                              <a:gd name="connsiteX89" fmla="*/ 17169721 w 24528463"/>
                              <a:gd name="connsiteY89" fmla="*/ 12148457 h 24296914"/>
                              <a:gd name="connsiteX90" fmla="*/ 17561606 w 24528463"/>
                              <a:gd name="connsiteY90" fmla="*/ 13367657 h 24296914"/>
                              <a:gd name="connsiteX91" fmla="*/ 18084121 w 24528463"/>
                              <a:gd name="connsiteY91" fmla="*/ 13062857 h 24296914"/>
                              <a:gd name="connsiteX92" fmla="*/ 18563092 w 24528463"/>
                              <a:gd name="connsiteY92" fmla="*/ 12017829 h 24296914"/>
                              <a:gd name="connsiteX93" fmla="*/ 18954978 w 24528463"/>
                              <a:gd name="connsiteY93" fmla="*/ 11190514 h 24296914"/>
                              <a:gd name="connsiteX94" fmla="*/ 19390406 w 24528463"/>
                              <a:gd name="connsiteY94" fmla="*/ 10885714 h 24296914"/>
                              <a:gd name="connsiteX95" fmla="*/ 18214749 w 24528463"/>
                              <a:gd name="connsiteY95" fmla="*/ 11016343 h 24296914"/>
                              <a:gd name="connsiteX96" fmla="*/ 18084121 w 24528463"/>
                              <a:gd name="connsiteY96" fmla="*/ 10450286 h 24296914"/>
                              <a:gd name="connsiteX97" fmla="*/ 18911435 w 24528463"/>
                              <a:gd name="connsiteY97" fmla="*/ 10493829 h 24296914"/>
                              <a:gd name="connsiteX98" fmla="*/ 22830292 w 24528463"/>
                              <a:gd name="connsiteY98" fmla="*/ 6270171 h 24296914"/>
                              <a:gd name="connsiteX99" fmla="*/ 22830292 w 24528463"/>
                              <a:gd name="connsiteY99" fmla="*/ 5529943 h 24296914"/>
                              <a:gd name="connsiteX100" fmla="*/ 19782292 w 24528463"/>
                              <a:gd name="connsiteY100" fmla="*/ 3439886 h 24296914"/>
                              <a:gd name="connsiteX101" fmla="*/ 18998521 w 24528463"/>
                              <a:gd name="connsiteY101" fmla="*/ 3962400 h 24296914"/>
                              <a:gd name="connsiteX102" fmla="*/ 17953492 w 24528463"/>
                              <a:gd name="connsiteY102" fmla="*/ 5399314 h 24296914"/>
                              <a:gd name="connsiteX103" fmla="*/ 16952006 w 24528463"/>
                              <a:gd name="connsiteY103" fmla="*/ 5050971 h 24296914"/>
                              <a:gd name="connsiteX104" fmla="*/ 16952006 w 24528463"/>
                              <a:gd name="connsiteY104" fmla="*/ 5050971 h 24296914"/>
                              <a:gd name="connsiteX105" fmla="*/ 16124692 w 24528463"/>
                              <a:gd name="connsiteY105" fmla="*/ 4876800 h 24296914"/>
                              <a:gd name="connsiteX106" fmla="*/ 16037606 w 24528463"/>
                              <a:gd name="connsiteY106" fmla="*/ 4963886 h 24296914"/>
                              <a:gd name="connsiteX107" fmla="*/ 15689263 w 24528463"/>
                              <a:gd name="connsiteY107" fmla="*/ 4833257 h 24296914"/>
                              <a:gd name="connsiteX108" fmla="*/ 15515092 w 24528463"/>
                              <a:gd name="connsiteY108" fmla="*/ 5442857 h 24296914"/>
                              <a:gd name="connsiteX109" fmla="*/ 15210292 w 24528463"/>
                              <a:gd name="connsiteY109" fmla="*/ 5442857 h 24296914"/>
                              <a:gd name="connsiteX110" fmla="*/ 15340921 w 24528463"/>
                              <a:gd name="connsiteY110" fmla="*/ 4572000 h 24296914"/>
                              <a:gd name="connsiteX111" fmla="*/ 13773378 w 24528463"/>
                              <a:gd name="connsiteY111" fmla="*/ 4049486 h 24296914"/>
                              <a:gd name="connsiteX112" fmla="*/ 12858978 w 24528463"/>
                              <a:gd name="connsiteY112" fmla="*/ 5747657 h 24296914"/>
                              <a:gd name="connsiteX113" fmla="*/ 12336463 w 24528463"/>
                              <a:gd name="connsiteY113" fmla="*/ 5225143 h 24296914"/>
                              <a:gd name="connsiteX114" fmla="*/ 12684806 w 24528463"/>
                              <a:gd name="connsiteY114" fmla="*/ 5050971 h 24296914"/>
                              <a:gd name="connsiteX115" fmla="*/ 13076692 w 24528463"/>
                              <a:gd name="connsiteY115" fmla="*/ 4005943 h 24296914"/>
                              <a:gd name="connsiteX116" fmla="*/ 4847092 w 24528463"/>
                              <a:gd name="connsiteY116" fmla="*/ 1132114 h 24296914"/>
                              <a:gd name="connsiteX117" fmla="*/ 5151892 w 24528463"/>
                              <a:gd name="connsiteY117" fmla="*/ 1872343 h 24296914"/>
                              <a:gd name="connsiteX118" fmla="*/ 4411663 w 24528463"/>
                              <a:gd name="connsiteY118" fmla="*/ 1915886 h 24296914"/>
                              <a:gd name="connsiteX119" fmla="*/ 4324578 w 24528463"/>
                              <a:gd name="connsiteY119" fmla="*/ 1698171 h 24296914"/>
                              <a:gd name="connsiteX120" fmla="*/ 3714978 w 24528463"/>
                              <a:gd name="connsiteY120" fmla="*/ 2220686 h 24296914"/>
                              <a:gd name="connsiteX121" fmla="*/ 3584349 w 24528463"/>
                              <a:gd name="connsiteY121" fmla="*/ 1915886 h 24296914"/>
                              <a:gd name="connsiteX122" fmla="*/ 2073049 w 24528463"/>
                              <a:gd name="connsiteY122" fmla="*/ 3345543 h 24296914"/>
                              <a:gd name="connsiteX123" fmla="*/ 1476603 w 24528463"/>
                              <a:gd name="connsiteY123" fmla="*/ 2938462 h 24296914"/>
                              <a:gd name="connsiteX124" fmla="*/ 1435555 w 24528463"/>
                              <a:gd name="connsiteY124" fmla="*/ 2925762 h 24296914"/>
                              <a:gd name="connsiteX125" fmla="*/ 1506538 w 24528463"/>
                              <a:gd name="connsiteY125" fmla="*/ 2810101 h 24296914"/>
                              <a:gd name="connsiteX126" fmla="*/ 1979841 w 24528463"/>
                              <a:gd name="connsiteY126" fmla="*/ 3128736 h 24296914"/>
                              <a:gd name="connsiteX127" fmla="*/ 3410178 w 24528463"/>
                              <a:gd name="connsiteY127" fmla="*/ 1088571 h 24296914"/>
                              <a:gd name="connsiteX128" fmla="*/ 3061835 w 24528463"/>
                              <a:gd name="connsiteY128" fmla="*/ 870857 h 24296914"/>
                              <a:gd name="connsiteX129" fmla="*/ 2393498 w 24528463"/>
                              <a:gd name="connsiteY129" fmla="*/ 735920 h 24296914"/>
                              <a:gd name="connsiteX130" fmla="*/ 1148217 w 24528463"/>
                              <a:gd name="connsiteY130" fmla="*/ 2573791 h 24296914"/>
                              <a:gd name="connsiteX131" fmla="*/ 1509713 w 24528463"/>
                              <a:gd name="connsiteY131" fmla="*/ 2811236 h 24296914"/>
                              <a:gd name="connsiteX132" fmla="*/ 1094016 w 24528463"/>
                              <a:gd name="connsiteY132" fmla="*/ 3447143 h 24296914"/>
                              <a:gd name="connsiteX133" fmla="*/ 1189265 w 24528463"/>
                              <a:gd name="connsiteY133" fmla="*/ 3703184 h 24296914"/>
                              <a:gd name="connsiteX134" fmla="*/ 1969862 w 24528463"/>
                              <a:gd name="connsiteY134" fmla="*/ 4223430 h 24296914"/>
                              <a:gd name="connsiteX0" fmla="*/ 1969862 w 24528463"/>
                              <a:gd name="connsiteY0" fmla="*/ 4223430 h 24296914"/>
                              <a:gd name="connsiteX1" fmla="*/ 2007054 w 24528463"/>
                              <a:gd name="connsiteY1" fmla="*/ 4259263 h 24296914"/>
                              <a:gd name="connsiteX2" fmla="*/ 1900693 w 24528463"/>
                              <a:gd name="connsiteY2" fmla="*/ 4339091 h 24296914"/>
                              <a:gd name="connsiteX3" fmla="*/ 1859417 w 24528463"/>
                              <a:gd name="connsiteY3" fmla="*/ 4303712 h 24296914"/>
                              <a:gd name="connsiteX4" fmla="*/ 1062492 w 24528463"/>
                              <a:gd name="connsiteY4" fmla="*/ 3776663 h 24296914"/>
                              <a:gd name="connsiteX5" fmla="*/ 652463 w 24528463"/>
                              <a:gd name="connsiteY5" fmla="*/ 3737882 h 24296914"/>
                              <a:gd name="connsiteX6" fmla="*/ 526597 w 24528463"/>
                              <a:gd name="connsiteY6" fmla="*/ 3879850 h 24296914"/>
                              <a:gd name="connsiteX7" fmla="*/ 0 w 24528463"/>
                              <a:gd name="connsiteY7" fmla="*/ 3536723 h 24296914"/>
                              <a:gd name="connsiteX8" fmla="*/ 819604 w 24528463"/>
                              <a:gd name="connsiteY8" fmla="*/ 2302329 h 24296914"/>
                              <a:gd name="connsiteX9" fmla="*/ 1102406 w 24528463"/>
                              <a:gd name="connsiteY9" fmla="*/ 2141537 h 24296914"/>
                              <a:gd name="connsiteX10" fmla="*/ 1929721 w 24528463"/>
                              <a:gd name="connsiteY10" fmla="*/ 261257 h 24296914"/>
                              <a:gd name="connsiteX11" fmla="*/ 3105378 w 24528463"/>
                              <a:gd name="connsiteY11" fmla="*/ 0 h 24296914"/>
                              <a:gd name="connsiteX12" fmla="*/ 16211778 w 24528463"/>
                              <a:gd name="connsiteY12" fmla="*/ 4441371 h 24296914"/>
                              <a:gd name="connsiteX13" fmla="*/ 18040578 w 24528463"/>
                              <a:gd name="connsiteY13" fmla="*/ 4093029 h 24296914"/>
                              <a:gd name="connsiteX14" fmla="*/ 18954978 w 24528463"/>
                              <a:gd name="connsiteY14" fmla="*/ 2612571 h 24296914"/>
                              <a:gd name="connsiteX15" fmla="*/ 19912921 w 24528463"/>
                              <a:gd name="connsiteY15" fmla="*/ 2351314 h 24296914"/>
                              <a:gd name="connsiteX16" fmla="*/ 24093035 w 24528463"/>
                              <a:gd name="connsiteY16" fmla="*/ 5312229 h 24296914"/>
                              <a:gd name="connsiteX17" fmla="*/ 24136578 w 24528463"/>
                              <a:gd name="connsiteY17" fmla="*/ 6226629 h 24296914"/>
                              <a:gd name="connsiteX18" fmla="*/ 19390406 w 24528463"/>
                              <a:gd name="connsiteY18" fmla="*/ 11277600 h 24296914"/>
                              <a:gd name="connsiteX19" fmla="*/ 19521035 w 24528463"/>
                              <a:gd name="connsiteY19" fmla="*/ 11582400 h 24296914"/>
                              <a:gd name="connsiteX20" fmla="*/ 17735778 w 24528463"/>
                              <a:gd name="connsiteY20" fmla="*/ 13628914 h 24296914"/>
                              <a:gd name="connsiteX21" fmla="*/ 18301835 w 24528463"/>
                              <a:gd name="connsiteY21" fmla="*/ 16023771 h 24296914"/>
                              <a:gd name="connsiteX22" fmla="*/ 21219206 w 24528463"/>
                              <a:gd name="connsiteY22" fmla="*/ 18375086 h 24296914"/>
                              <a:gd name="connsiteX23" fmla="*/ 21001492 w 24528463"/>
                              <a:gd name="connsiteY23" fmla="*/ 18462171 h 24296914"/>
                              <a:gd name="connsiteX24" fmla="*/ 18998521 w 24528463"/>
                              <a:gd name="connsiteY24" fmla="*/ 17373600 h 24296914"/>
                              <a:gd name="connsiteX25" fmla="*/ 17648692 w 24528463"/>
                              <a:gd name="connsiteY25" fmla="*/ 19158857 h 24296914"/>
                              <a:gd name="connsiteX26" fmla="*/ 17779321 w 24528463"/>
                              <a:gd name="connsiteY26" fmla="*/ 19550743 h 24296914"/>
                              <a:gd name="connsiteX27" fmla="*/ 19085606 w 24528463"/>
                              <a:gd name="connsiteY27" fmla="*/ 20682857 h 24296914"/>
                              <a:gd name="connsiteX28" fmla="*/ 19521035 w 24528463"/>
                              <a:gd name="connsiteY28" fmla="*/ 20334514 h 24296914"/>
                              <a:gd name="connsiteX29" fmla="*/ 20435435 w 24528463"/>
                              <a:gd name="connsiteY29" fmla="*/ 18810514 h 24296914"/>
                              <a:gd name="connsiteX30" fmla="*/ 20783778 w 24528463"/>
                              <a:gd name="connsiteY30" fmla="*/ 19071771 h 24296914"/>
                              <a:gd name="connsiteX31" fmla="*/ 20000006 w 24528463"/>
                              <a:gd name="connsiteY31" fmla="*/ 20203886 h 24296914"/>
                              <a:gd name="connsiteX32" fmla="*/ 20000006 w 24528463"/>
                              <a:gd name="connsiteY32" fmla="*/ 20508686 h 24296914"/>
                              <a:gd name="connsiteX33" fmla="*/ 21393378 w 24528463"/>
                              <a:gd name="connsiteY33" fmla="*/ 21640800 h 24296914"/>
                              <a:gd name="connsiteX34" fmla="*/ 22525492 w 24528463"/>
                              <a:gd name="connsiteY34" fmla="*/ 20290971 h 24296914"/>
                              <a:gd name="connsiteX35" fmla="*/ 24528463 w 24528463"/>
                              <a:gd name="connsiteY35" fmla="*/ 21858514 h 24296914"/>
                              <a:gd name="connsiteX36" fmla="*/ 24528463 w 24528463"/>
                              <a:gd name="connsiteY36" fmla="*/ 22119771 h 24296914"/>
                              <a:gd name="connsiteX37" fmla="*/ 23831778 w 24528463"/>
                              <a:gd name="connsiteY37" fmla="*/ 23382514 h 24296914"/>
                              <a:gd name="connsiteX38" fmla="*/ 23483435 w 24528463"/>
                              <a:gd name="connsiteY38" fmla="*/ 23251886 h 24296914"/>
                              <a:gd name="connsiteX39" fmla="*/ 24136578 w 24528463"/>
                              <a:gd name="connsiteY39" fmla="*/ 22250400 h 24296914"/>
                              <a:gd name="connsiteX40" fmla="*/ 24136578 w 24528463"/>
                              <a:gd name="connsiteY40" fmla="*/ 21771429 h 24296914"/>
                              <a:gd name="connsiteX41" fmla="*/ 22612578 w 24528463"/>
                              <a:gd name="connsiteY41" fmla="*/ 20813486 h 24296914"/>
                              <a:gd name="connsiteX42" fmla="*/ 22525492 w 24528463"/>
                              <a:gd name="connsiteY42" fmla="*/ 20900571 h 24296914"/>
                              <a:gd name="connsiteX43" fmla="*/ 21828806 w 24528463"/>
                              <a:gd name="connsiteY43" fmla="*/ 22032686 h 24296914"/>
                              <a:gd name="connsiteX44" fmla="*/ 24005949 w 24528463"/>
                              <a:gd name="connsiteY44" fmla="*/ 23426057 h 24296914"/>
                              <a:gd name="connsiteX45" fmla="*/ 23439892 w 24528463"/>
                              <a:gd name="connsiteY45" fmla="*/ 24296914 h 24296914"/>
                              <a:gd name="connsiteX46" fmla="*/ 22220692 w 24528463"/>
                              <a:gd name="connsiteY46" fmla="*/ 24296914 h 24296914"/>
                              <a:gd name="connsiteX47" fmla="*/ 14252349 w 24528463"/>
                              <a:gd name="connsiteY47" fmla="*/ 17460686 h 24296914"/>
                              <a:gd name="connsiteX48" fmla="*/ 9419092 w 24528463"/>
                              <a:gd name="connsiteY48" fmla="*/ 16241486 h 24296914"/>
                              <a:gd name="connsiteX49" fmla="*/ 9854521 w 24528463"/>
                              <a:gd name="connsiteY49" fmla="*/ 15240000 h 24296914"/>
                              <a:gd name="connsiteX50" fmla="*/ 13991092 w 24528463"/>
                              <a:gd name="connsiteY50" fmla="*/ 16459200 h 24296914"/>
                              <a:gd name="connsiteX51" fmla="*/ 13947549 w 24528463"/>
                              <a:gd name="connsiteY51" fmla="*/ 16894629 h 24296914"/>
                              <a:gd name="connsiteX52" fmla="*/ 14861949 w 24528463"/>
                              <a:gd name="connsiteY52" fmla="*/ 16894629 h 24296914"/>
                              <a:gd name="connsiteX53" fmla="*/ 15384463 w 24528463"/>
                              <a:gd name="connsiteY53" fmla="*/ 17460686 h 24296914"/>
                              <a:gd name="connsiteX54" fmla="*/ 16908463 w 24528463"/>
                              <a:gd name="connsiteY54" fmla="*/ 15762514 h 24296914"/>
                              <a:gd name="connsiteX55" fmla="*/ 17343892 w 24528463"/>
                              <a:gd name="connsiteY55" fmla="*/ 16197943 h 24296914"/>
                              <a:gd name="connsiteX56" fmla="*/ 17126178 w 24528463"/>
                              <a:gd name="connsiteY56" fmla="*/ 16197943 h 24296914"/>
                              <a:gd name="connsiteX57" fmla="*/ 16516578 w 24528463"/>
                              <a:gd name="connsiteY57" fmla="*/ 16894629 h 24296914"/>
                              <a:gd name="connsiteX58" fmla="*/ 17648692 w 24528463"/>
                              <a:gd name="connsiteY58" fmla="*/ 17765486 h 24296914"/>
                              <a:gd name="connsiteX59" fmla="*/ 17474521 w 24528463"/>
                              <a:gd name="connsiteY59" fmla="*/ 18113829 h 24296914"/>
                              <a:gd name="connsiteX60" fmla="*/ 16385949 w 24528463"/>
                              <a:gd name="connsiteY60" fmla="*/ 17373600 h 24296914"/>
                              <a:gd name="connsiteX61" fmla="*/ 15863435 w 24528463"/>
                              <a:gd name="connsiteY61" fmla="*/ 17765486 h 24296914"/>
                              <a:gd name="connsiteX62" fmla="*/ 16690749 w 24528463"/>
                              <a:gd name="connsiteY62" fmla="*/ 18636343 h 24296914"/>
                              <a:gd name="connsiteX63" fmla="*/ 16690749 w 24528463"/>
                              <a:gd name="connsiteY63" fmla="*/ 18636343 h 24296914"/>
                              <a:gd name="connsiteX64" fmla="*/ 18519549 w 24528463"/>
                              <a:gd name="connsiteY64" fmla="*/ 17504229 h 24296914"/>
                              <a:gd name="connsiteX65" fmla="*/ 18476006 w 24528463"/>
                              <a:gd name="connsiteY65" fmla="*/ 17068800 h 24296914"/>
                              <a:gd name="connsiteX66" fmla="*/ 17082635 w 24528463"/>
                              <a:gd name="connsiteY66" fmla="*/ 16197943 h 24296914"/>
                              <a:gd name="connsiteX67" fmla="*/ 16777835 w 24528463"/>
                              <a:gd name="connsiteY67" fmla="*/ 15806057 h 24296914"/>
                              <a:gd name="connsiteX68" fmla="*/ 16560121 w 24528463"/>
                              <a:gd name="connsiteY68" fmla="*/ 15327086 h 24296914"/>
                              <a:gd name="connsiteX69" fmla="*/ 14949035 w 24528463"/>
                              <a:gd name="connsiteY69" fmla="*/ 15065829 h 24296914"/>
                              <a:gd name="connsiteX70" fmla="*/ 13947549 w 24528463"/>
                              <a:gd name="connsiteY70" fmla="*/ 15501257 h 24296914"/>
                              <a:gd name="connsiteX71" fmla="*/ 12684806 w 24528463"/>
                              <a:gd name="connsiteY71" fmla="*/ 15152914 h 24296914"/>
                              <a:gd name="connsiteX72" fmla="*/ 13207321 w 24528463"/>
                              <a:gd name="connsiteY72" fmla="*/ 14630400 h 24296914"/>
                              <a:gd name="connsiteX73" fmla="*/ 14121721 w 24528463"/>
                              <a:gd name="connsiteY73" fmla="*/ 14761029 h 24296914"/>
                              <a:gd name="connsiteX74" fmla="*/ 14731321 w 24528463"/>
                              <a:gd name="connsiteY74" fmla="*/ 14369143 h 24296914"/>
                              <a:gd name="connsiteX75" fmla="*/ 16473035 w 24528463"/>
                              <a:gd name="connsiteY75" fmla="*/ 14978743 h 24296914"/>
                              <a:gd name="connsiteX76" fmla="*/ 16864921 w 24528463"/>
                              <a:gd name="connsiteY76" fmla="*/ 14848114 h 24296914"/>
                              <a:gd name="connsiteX77" fmla="*/ 17169721 w 24528463"/>
                              <a:gd name="connsiteY77" fmla="*/ 13803086 h 24296914"/>
                              <a:gd name="connsiteX78" fmla="*/ 16864921 w 24528463"/>
                              <a:gd name="connsiteY78" fmla="*/ 13803086 h 24296914"/>
                              <a:gd name="connsiteX79" fmla="*/ 16603663 w 24528463"/>
                              <a:gd name="connsiteY79" fmla="*/ 10711543 h 24296914"/>
                              <a:gd name="connsiteX80" fmla="*/ 15340921 w 24528463"/>
                              <a:gd name="connsiteY80" fmla="*/ 10755086 h 24296914"/>
                              <a:gd name="connsiteX81" fmla="*/ 15340921 w 24528463"/>
                              <a:gd name="connsiteY81" fmla="*/ 10276114 h 24296914"/>
                              <a:gd name="connsiteX82" fmla="*/ 16516578 w 24528463"/>
                              <a:gd name="connsiteY82" fmla="*/ 9927771 h 24296914"/>
                              <a:gd name="connsiteX83" fmla="*/ 16952006 w 24528463"/>
                              <a:gd name="connsiteY83" fmla="*/ 11408229 h 24296914"/>
                              <a:gd name="connsiteX84" fmla="*/ 18171206 w 24528463"/>
                              <a:gd name="connsiteY84" fmla="*/ 11408229 h 24296914"/>
                              <a:gd name="connsiteX85" fmla="*/ 18214749 w 24528463"/>
                              <a:gd name="connsiteY85" fmla="*/ 11103429 h 24296914"/>
                              <a:gd name="connsiteX86" fmla="*/ 18780806 w 24528463"/>
                              <a:gd name="connsiteY86" fmla="*/ 11059886 h 24296914"/>
                              <a:gd name="connsiteX87" fmla="*/ 18388921 w 24528463"/>
                              <a:gd name="connsiteY87" fmla="*/ 11930743 h 24296914"/>
                              <a:gd name="connsiteX88" fmla="*/ 17387435 w 24528463"/>
                              <a:gd name="connsiteY88" fmla="*/ 11930743 h 24296914"/>
                              <a:gd name="connsiteX89" fmla="*/ 17169721 w 24528463"/>
                              <a:gd name="connsiteY89" fmla="*/ 12148457 h 24296914"/>
                              <a:gd name="connsiteX90" fmla="*/ 17561606 w 24528463"/>
                              <a:gd name="connsiteY90" fmla="*/ 13367657 h 24296914"/>
                              <a:gd name="connsiteX91" fmla="*/ 18084121 w 24528463"/>
                              <a:gd name="connsiteY91" fmla="*/ 13062857 h 24296914"/>
                              <a:gd name="connsiteX92" fmla="*/ 18563092 w 24528463"/>
                              <a:gd name="connsiteY92" fmla="*/ 12017829 h 24296914"/>
                              <a:gd name="connsiteX93" fmla="*/ 18954978 w 24528463"/>
                              <a:gd name="connsiteY93" fmla="*/ 11190514 h 24296914"/>
                              <a:gd name="connsiteX94" fmla="*/ 19390406 w 24528463"/>
                              <a:gd name="connsiteY94" fmla="*/ 10885714 h 24296914"/>
                              <a:gd name="connsiteX95" fmla="*/ 18214749 w 24528463"/>
                              <a:gd name="connsiteY95" fmla="*/ 11016343 h 24296914"/>
                              <a:gd name="connsiteX96" fmla="*/ 18084121 w 24528463"/>
                              <a:gd name="connsiteY96" fmla="*/ 10450286 h 24296914"/>
                              <a:gd name="connsiteX97" fmla="*/ 18911435 w 24528463"/>
                              <a:gd name="connsiteY97" fmla="*/ 10493829 h 24296914"/>
                              <a:gd name="connsiteX98" fmla="*/ 22830292 w 24528463"/>
                              <a:gd name="connsiteY98" fmla="*/ 6270171 h 24296914"/>
                              <a:gd name="connsiteX99" fmla="*/ 22830292 w 24528463"/>
                              <a:gd name="connsiteY99" fmla="*/ 5529943 h 24296914"/>
                              <a:gd name="connsiteX100" fmla="*/ 19782292 w 24528463"/>
                              <a:gd name="connsiteY100" fmla="*/ 3439886 h 24296914"/>
                              <a:gd name="connsiteX101" fmla="*/ 18998521 w 24528463"/>
                              <a:gd name="connsiteY101" fmla="*/ 3962400 h 24296914"/>
                              <a:gd name="connsiteX102" fmla="*/ 17953492 w 24528463"/>
                              <a:gd name="connsiteY102" fmla="*/ 5399314 h 24296914"/>
                              <a:gd name="connsiteX103" fmla="*/ 16952006 w 24528463"/>
                              <a:gd name="connsiteY103" fmla="*/ 5050971 h 24296914"/>
                              <a:gd name="connsiteX104" fmla="*/ 16952006 w 24528463"/>
                              <a:gd name="connsiteY104" fmla="*/ 5050971 h 24296914"/>
                              <a:gd name="connsiteX105" fmla="*/ 16124692 w 24528463"/>
                              <a:gd name="connsiteY105" fmla="*/ 4876800 h 24296914"/>
                              <a:gd name="connsiteX106" fmla="*/ 16037606 w 24528463"/>
                              <a:gd name="connsiteY106" fmla="*/ 4963886 h 24296914"/>
                              <a:gd name="connsiteX107" fmla="*/ 15689263 w 24528463"/>
                              <a:gd name="connsiteY107" fmla="*/ 4833257 h 24296914"/>
                              <a:gd name="connsiteX108" fmla="*/ 15515092 w 24528463"/>
                              <a:gd name="connsiteY108" fmla="*/ 5442857 h 24296914"/>
                              <a:gd name="connsiteX109" fmla="*/ 15210292 w 24528463"/>
                              <a:gd name="connsiteY109" fmla="*/ 5442857 h 24296914"/>
                              <a:gd name="connsiteX110" fmla="*/ 15340921 w 24528463"/>
                              <a:gd name="connsiteY110" fmla="*/ 4572000 h 24296914"/>
                              <a:gd name="connsiteX111" fmla="*/ 13773378 w 24528463"/>
                              <a:gd name="connsiteY111" fmla="*/ 4049486 h 24296914"/>
                              <a:gd name="connsiteX112" fmla="*/ 12858978 w 24528463"/>
                              <a:gd name="connsiteY112" fmla="*/ 5747657 h 24296914"/>
                              <a:gd name="connsiteX113" fmla="*/ 12336463 w 24528463"/>
                              <a:gd name="connsiteY113" fmla="*/ 5225143 h 24296914"/>
                              <a:gd name="connsiteX114" fmla="*/ 12684806 w 24528463"/>
                              <a:gd name="connsiteY114" fmla="*/ 5050971 h 24296914"/>
                              <a:gd name="connsiteX115" fmla="*/ 13076692 w 24528463"/>
                              <a:gd name="connsiteY115" fmla="*/ 4005943 h 24296914"/>
                              <a:gd name="connsiteX116" fmla="*/ 4847092 w 24528463"/>
                              <a:gd name="connsiteY116" fmla="*/ 1132114 h 24296914"/>
                              <a:gd name="connsiteX117" fmla="*/ 5151892 w 24528463"/>
                              <a:gd name="connsiteY117" fmla="*/ 1872343 h 24296914"/>
                              <a:gd name="connsiteX118" fmla="*/ 4411663 w 24528463"/>
                              <a:gd name="connsiteY118" fmla="*/ 1915886 h 24296914"/>
                              <a:gd name="connsiteX119" fmla="*/ 4324578 w 24528463"/>
                              <a:gd name="connsiteY119" fmla="*/ 1698171 h 24296914"/>
                              <a:gd name="connsiteX120" fmla="*/ 3714978 w 24528463"/>
                              <a:gd name="connsiteY120" fmla="*/ 2220686 h 24296914"/>
                              <a:gd name="connsiteX121" fmla="*/ 3584349 w 24528463"/>
                              <a:gd name="connsiteY121" fmla="*/ 1915886 h 24296914"/>
                              <a:gd name="connsiteX122" fmla="*/ 2073049 w 24528463"/>
                              <a:gd name="connsiteY122" fmla="*/ 3345543 h 24296914"/>
                              <a:gd name="connsiteX123" fmla="*/ 1476603 w 24528463"/>
                              <a:gd name="connsiteY123" fmla="*/ 2938462 h 24296914"/>
                              <a:gd name="connsiteX124" fmla="*/ 1435555 w 24528463"/>
                              <a:gd name="connsiteY124" fmla="*/ 2925762 h 24296914"/>
                              <a:gd name="connsiteX125" fmla="*/ 1506538 w 24528463"/>
                              <a:gd name="connsiteY125" fmla="*/ 2810101 h 24296914"/>
                              <a:gd name="connsiteX126" fmla="*/ 1979841 w 24528463"/>
                              <a:gd name="connsiteY126" fmla="*/ 3128736 h 24296914"/>
                              <a:gd name="connsiteX127" fmla="*/ 3410178 w 24528463"/>
                              <a:gd name="connsiteY127" fmla="*/ 1088571 h 24296914"/>
                              <a:gd name="connsiteX128" fmla="*/ 3061835 w 24528463"/>
                              <a:gd name="connsiteY128" fmla="*/ 870857 h 24296914"/>
                              <a:gd name="connsiteX129" fmla="*/ 2390323 w 24528463"/>
                              <a:gd name="connsiteY129" fmla="*/ 735920 h 24296914"/>
                              <a:gd name="connsiteX130" fmla="*/ 1148217 w 24528463"/>
                              <a:gd name="connsiteY130" fmla="*/ 2573791 h 24296914"/>
                              <a:gd name="connsiteX131" fmla="*/ 1509713 w 24528463"/>
                              <a:gd name="connsiteY131" fmla="*/ 2811236 h 24296914"/>
                              <a:gd name="connsiteX132" fmla="*/ 1094016 w 24528463"/>
                              <a:gd name="connsiteY132" fmla="*/ 3447143 h 24296914"/>
                              <a:gd name="connsiteX133" fmla="*/ 1189265 w 24528463"/>
                              <a:gd name="connsiteY133" fmla="*/ 3703184 h 24296914"/>
                              <a:gd name="connsiteX134" fmla="*/ 1969862 w 24528463"/>
                              <a:gd name="connsiteY134" fmla="*/ 4223430 h 24296914"/>
                              <a:gd name="connsiteX0" fmla="*/ 1969862 w 24528463"/>
                              <a:gd name="connsiteY0" fmla="*/ 4223430 h 24296914"/>
                              <a:gd name="connsiteX1" fmla="*/ 2007054 w 24528463"/>
                              <a:gd name="connsiteY1" fmla="*/ 4259263 h 24296914"/>
                              <a:gd name="connsiteX2" fmla="*/ 1900693 w 24528463"/>
                              <a:gd name="connsiteY2" fmla="*/ 4339091 h 24296914"/>
                              <a:gd name="connsiteX3" fmla="*/ 1859417 w 24528463"/>
                              <a:gd name="connsiteY3" fmla="*/ 4303712 h 24296914"/>
                              <a:gd name="connsiteX4" fmla="*/ 1062492 w 24528463"/>
                              <a:gd name="connsiteY4" fmla="*/ 3776663 h 24296914"/>
                              <a:gd name="connsiteX5" fmla="*/ 652463 w 24528463"/>
                              <a:gd name="connsiteY5" fmla="*/ 3737882 h 24296914"/>
                              <a:gd name="connsiteX6" fmla="*/ 526597 w 24528463"/>
                              <a:gd name="connsiteY6" fmla="*/ 3879850 h 24296914"/>
                              <a:gd name="connsiteX7" fmla="*/ 0 w 24528463"/>
                              <a:gd name="connsiteY7" fmla="*/ 3536723 h 24296914"/>
                              <a:gd name="connsiteX8" fmla="*/ 819604 w 24528463"/>
                              <a:gd name="connsiteY8" fmla="*/ 2302329 h 24296914"/>
                              <a:gd name="connsiteX9" fmla="*/ 1102406 w 24528463"/>
                              <a:gd name="connsiteY9" fmla="*/ 2141537 h 24296914"/>
                              <a:gd name="connsiteX10" fmla="*/ 2332946 w 24528463"/>
                              <a:gd name="connsiteY10" fmla="*/ 315232 h 24296914"/>
                              <a:gd name="connsiteX11" fmla="*/ 3105378 w 24528463"/>
                              <a:gd name="connsiteY11" fmla="*/ 0 h 24296914"/>
                              <a:gd name="connsiteX12" fmla="*/ 16211778 w 24528463"/>
                              <a:gd name="connsiteY12" fmla="*/ 4441371 h 24296914"/>
                              <a:gd name="connsiteX13" fmla="*/ 18040578 w 24528463"/>
                              <a:gd name="connsiteY13" fmla="*/ 4093029 h 24296914"/>
                              <a:gd name="connsiteX14" fmla="*/ 18954978 w 24528463"/>
                              <a:gd name="connsiteY14" fmla="*/ 2612571 h 24296914"/>
                              <a:gd name="connsiteX15" fmla="*/ 19912921 w 24528463"/>
                              <a:gd name="connsiteY15" fmla="*/ 2351314 h 24296914"/>
                              <a:gd name="connsiteX16" fmla="*/ 24093035 w 24528463"/>
                              <a:gd name="connsiteY16" fmla="*/ 5312229 h 24296914"/>
                              <a:gd name="connsiteX17" fmla="*/ 24136578 w 24528463"/>
                              <a:gd name="connsiteY17" fmla="*/ 6226629 h 24296914"/>
                              <a:gd name="connsiteX18" fmla="*/ 19390406 w 24528463"/>
                              <a:gd name="connsiteY18" fmla="*/ 11277600 h 24296914"/>
                              <a:gd name="connsiteX19" fmla="*/ 19521035 w 24528463"/>
                              <a:gd name="connsiteY19" fmla="*/ 11582400 h 24296914"/>
                              <a:gd name="connsiteX20" fmla="*/ 17735778 w 24528463"/>
                              <a:gd name="connsiteY20" fmla="*/ 13628914 h 24296914"/>
                              <a:gd name="connsiteX21" fmla="*/ 18301835 w 24528463"/>
                              <a:gd name="connsiteY21" fmla="*/ 16023771 h 24296914"/>
                              <a:gd name="connsiteX22" fmla="*/ 21219206 w 24528463"/>
                              <a:gd name="connsiteY22" fmla="*/ 18375086 h 24296914"/>
                              <a:gd name="connsiteX23" fmla="*/ 21001492 w 24528463"/>
                              <a:gd name="connsiteY23" fmla="*/ 18462171 h 24296914"/>
                              <a:gd name="connsiteX24" fmla="*/ 18998521 w 24528463"/>
                              <a:gd name="connsiteY24" fmla="*/ 17373600 h 24296914"/>
                              <a:gd name="connsiteX25" fmla="*/ 17648692 w 24528463"/>
                              <a:gd name="connsiteY25" fmla="*/ 19158857 h 24296914"/>
                              <a:gd name="connsiteX26" fmla="*/ 17779321 w 24528463"/>
                              <a:gd name="connsiteY26" fmla="*/ 19550743 h 24296914"/>
                              <a:gd name="connsiteX27" fmla="*/ 19085606 w 24528463"/>
                              <a:gd name="connsiteY27" fmla="*/ 20682857 h 24296914"/>
                              <a:gd name="connsiteX28" fmla="*/ 19521035 w 24528463"/>
                              <a:gd name="connsiteY28" fmla="*/ 20334514 h 24296914"/>
                              <a:gd name="connsiteX29" fmla="*/ 20435435 w 24528463"/>
                              <a:gd name="connsiteY29" fmla="*/ 18810514 h 24296914"/>
                              <a:gd name="connsiteX30" fmla="*/ 20783778 w 24528463"/>
                              <a:gd name="connsiteY30" fmla="*/ 19071771 h 24296914"/>
                              <a:gd name="connsiteX31" fmla="*/ 20000006 w 24528463"/>
                              <a:gd name="connsiteY31" fmla="*/ 20203886 h 24296914"/>
                              <a:gd name="connsiteX32" fmla="*/ 20000006 w 24528463"/>
                              <a:gd name="connsiteY32" fmla="*/ 20508686 h 24296914"/>
                              <a:gd name="connsiteX33" fmla="*/ 21393378 w 24528463"/>
                              <a:gd name="connsiteY33" fmla="*/ 21640800 h 24296914"/>
                              <a:gd name="connsiteX34" fmla="*/ 22525492 w 24528463"/>
                              <a:gd name="connsiteY34" fmla="*/ 20290971 h 24296914"/>
                              <a:gd name="connsiteX35" fmla="*/ 24528463 w 24528463"/>
                              <a:gd name="connsiteY35" fmla="*/ 21858514 h 24296914"/>
                              <a:gd name="connsiteX36" fmla="*/ 24528463 w 24528463"/>
                              <a:gd name="connsiteY36" fmla="*/ 22119771 h 24296914"/>
                              <a:gd name="connsiteX37" fmla="*/ 23831778 w 24528463"/>
                              <a:gd name="connsiteY37" fmla="*/ 23382514 h 24296914"/>
                              <a:gd name="connsiteX38" fmla="*/ 23483435 w 24528463"/>
                              <a:gd name="connsiteY38" fmla="*/ 23251886 h 24296914"/>
                              <a:gd name="connsiteX39" fmla="*/ 24136578 w 24528463"/>
                              <a:gd name="connsiteY39" fmla="*/ 22250400 h 24296914"/>
                              <a:gd name="connsiteX40" fmla="*/ 24136578 w 24528463"/>
                              <a:gd name="connsiteY40" fmla="*/ 21771429 h 24296914"/>
                              <a:gd name="connsiteX41" fmla="*/ 22612578 w 24528463"/>
                              <a:gd name="connsiteY41" fmla="*/ 20813486 h 24296914"/>
                              <a:gd name="connsiteX42" fmla="*/ 22525492 w 24528463"/>
                              <a:gd name="connsiteY42" fmla="*/ 20900571 h 24296914"/>
                              <a:gd name="connsiteX43" fmla="*/ 21828806 w 24528463"/>
                              <a:gd name="connsiteY43" fmla="*/ 22032686 h 24296914"/>
                              <a:gd name="connsiteX44" fmla="*/ 24005949 w 24528463"/>
                              <a:gd name="connsiteY44" fmla="*/ 23426057 h 24296914"/>
                              <a:gd name="connsiteX45" fmla="*/ 23439892 w 24528463"/>
                              <a:gd name="connsiteY45" fmla="*/ 24296914 h 24296914"/>
                              <a:gd name="connsiteX46" fmla="*/ 22220692 w 24528463"/>
                              <a:gd name="connsiteY46" fmla="*/ 24296914 h 24296914"/>
                              <a:gd name="connsiteX47" fmla="*/ 14252349 w 24528463"/>
                              <a:gd name="connsiteY47" fmla="*/ 17460686 h 24296914"/>
                              <a:gd name="connsiteX48" fmla="*/ 9419092 w 24528463"/>
                              <a:gd name="connsiteY48" fmla="*/ 16241486 h 24296914"/>
                              <a:gd name="connsiteX49" fmla="*/ 9854521 w 24528463"/>
                              <a:gd name="connsiteY49" fmla="*/ 15240000 h 24296914"/>
                              <a:gd name="connsiteX50" fmla="*/ 13991092 w 24528463"/>
                              <a:gd name="connsiteY50" fmla="*/ 16459200 h 24296914"/>
                              <a:gd name="connsiteX51" fmla="*/ 13947549 w 24528463"/>
                              <a:gd name="connsiteY51" fmla="*/ 16894629 h 24296914"/>
                              <a:gd name="connsiteX52" fmla="*/ 14861949 w 24528463"/>
                              <a:gd name="connsiteY52" fmla="*/ 16894629 h 24296914"/>
                              <a:gd name="connsiteX53" fmla="*/ 15384463 w 24528463"/>
                              <a:gd name="connsiteY53" fmla="*/ 17460686 h 24296914"/>
                              <a:gd name="connsiteX54" fmla="*/ 16908463 w 24528463"/>
                              <a:gd name="connsiteY54" fmla="*/ 15762514 h 24296914"/>
                              <a:gd name="connsiteX55" fmla="*/ 17343892 w 24528463"/>
                              <a:gd name="connsiteY55" fmla="*/ 16197943 h 24296914"/>
                              <a:gd name="connsiteX56" fmla="*/ 17126178 w 24528463"/>
                              <a:gd name="connsiteY56" fmla="*/ 16197943 h 24296914"/>
                              <a:gd name="connsiteX57" fmla="*/ 16516578 w 24528463"/>
                              <a:gd name="connsiteY57" fmla="*/ 16894629 h 24296914"/>
                              <a:gd name="connsiteX58" fmla="*/ 17648692 w 24528463"/>
                              <a:gd name="connsiteY58" fmla="*/ 17765486 h 24296914"/>
                              <a:gd name="connsiteX59" fmla="*/ 17474521 w 24528463"/>
                              <a:gd name="connsiteY59" fmla="*/ 18113829 h 24296914"/>
                              <a:gd name="connsiteX60" fmla="*/ 16385949 w 24528463"/>
                              <a:gd name="connsiteY60" fmla="*/ 17373600 h 24296914"/>
                              <a:gd name="connsiteX61" fmla="*/ 15863435 w 24528463"/>
                              <a:gd name="connsiteY61" fmla="*/ 17765486 h 24296914"/>
                              <a:gd name="connsiteX62" fmla="*/ 16690749 w 24528463"/>
                              <a:gd name="connsiteY62" fmla="*/ 18636343 h 24296914"/>
                              <a:gd name="connsiteX63" fmla="*/ 16690749 w 24528463"/>
                              <a:gd name="connsiteY63" fmla="*/ 18636343 h 24296914"/>
                              <a:gd name="connsiteX64" fmla="*/ 18519549 w 24528463"/>
                              <a:gd name="connsiteY64" fmla="*/ 17504229 h 24296914"/>
                              <a:gd name="connsiteX65" fmla="*/ 18476006 w 24528463"/>
                              <a:gd name="connsiteY65" fmla="*/ 17068800 h 24296914"/>
                              <a:gd name="connsiteX66" fmla="*/ 17082635 w 24528463"/>
                              <a:gd name="connsiteY66" fmla="*/ 16197943 h 24296914"/>
                              <a:gd name="connsiteX67" fmla="*/ 16777835 w 24528463"/>
                              <a:gd name="connsiteY67" fmla="*/ 15806057 h 24296914"/>
                              <a:gd name="connsiteX68" fmla="*/ 16560121 w 24528463"/>
                              <a:gd name="connsiteY68" fmla="*/ 15327086 h 24296914"/>
                              <a:gd name="connsiteX69" fmla="*/ 14949035 w 24528463"/>
                              <a:gd name="connsiteY69" fmla="*/ 15065829 h 24296914"/>
                              <a:gd name="connsiteX70" fmla="*/ 13947549 w 24528463"/>
                              <a:gd name="connsiteY70" fmla="*/ 15501257 h 24296914"/>
                              <a:gd name="connsiteX71" fmla="*/ 12684806 w 24528463"/>
                              <a:gd name="connsiteY71" fmla="*/ 15152914 h 24296914"/>
                              <a:gd name="connsiteX72" fmla="*/ 13207321 w 24528463"/>
                              <a:gd name="connsiteY72" fmla="*/ 14630400 h 24296914"/>
                              <a:gd name="connsiteX73" fmla="*/ 14121721 w 24528463"/>
                              <a:gd name="connsiteY73" fmla="*/ 14761029 h 24296914"/>
                              <a:gd name="connsiteX74" fmla="*/ 14731321 w 24528463"/>
                              <a:gd name="connsiteY74" fmla="*/ 14369143 h 24296914"/>
                              <a:gd name="connsiteX75" fmla="*/ 16473035 w 24528463"/>
                              <a:gd name="connsiteY75" fmla="*/ 14978743 h 24296914"/>
                              <a:gd name="connsiteX76" fmla="*/ 16864921 w 24528463"/>
                              <a:gd name="connsiteY76" fmla="*/ 14848114 h 24296914"/>
                              <a:gd name="connsiteX77" fmla="*/ 17169721 w 24528463"/>
                              <a:gd name="connsiteY77" fmla="*/ 13803086 h 24296914"/>
                              <a:gd name="connsiteX78" fmla="*/ 16864921 w 24528463"/>
                              <a:gd name="connsiteY78" fmla="*/ 13803086 h 24296914"/>
                              <a:gd name="connsiteX79" fmla="*/ 16603663 w 24528463"/>
                              <a:gd name="connsiteY79" fmla="*/ 10711543 h 24296914"/>
                              <a:gd name="connsiteX80" fmla="*/ 15340921 w 24528463"/>
                              <a:gd name="connsiteY80" fmla="*/ 10755086 h 24296914"/>
                              <a:gd name="connsiteX81" fmla="*/ 15340921 w 24528463"/>
                              <a:gd name="connsiteY81" fmla="*/ 10276114 h 24296914"/>
                              <a:gd name="connsiteX82" fmla="*/ 16516578 w 24528463"/>
                              <a:gd name="connsiteY82" fmla="*/ 9927771 h 24296914"/>
                              <a:gd name="connsiteX83" fmla="*/ 16952006 w 24528463"/>
                              <a:gd name="connsiteY83" fmla="*/ 11408229 h 24296914"/>
                              <a:gd name="connsiteX84" fmla="*/ 18171206 w 24528463"/>
                              <a:gd name="connsiteY84" fmla="*/ 11408229 h 24296914"/>
                              <a:gd name="connsiteX85" fmla="*/ 18214749 w 24528463"/>
                              <a:gd name="connsiteY85" fmla="*/ 11103429 h 24296914"/>
                              <a:gd name="connsiteX86" fmla="*/ 18780806 w 24528463"/>
                              <a:gd name="connsiteY86" fmla="*/ 11059886 h 24296914"/>
                              <a:gd name="connsiteX87" fmla="*/ 18388921 w 24528463"/>
                              <a:gd name="connsiteY87" fmla="*/ 11930743 h 24296914"/>
                              <a:gd name="connsiteX88" fmla="*/ 17387435 w 24528463"/>
                              <a:gd name="connsiteY88" fmla="*/ 11930743 h 24296914"/>
                              <a:gd name="connsiteX89" fmla="*/ 17169721 w 24528463"/>
                              <a:gd name="connsiteY89" fmla="*/ 12148457 h 24296914"/>
                              <a:gd name="connsiteX90" fmla="*/ 17561606 w 24528463"/>
                              <a:gd name="connsiteY90" fmla="*/ 13367657 h 24296914"/>
                              <a:gd name="connsiteX91" fmla="*/ 18084121 w 24528463"/>
                              <a:gd name="connsiteY91" fmla="*/ 13062857 h 24296914"/>
                              <a:gd name="connsiteX92" fmla="*/ 18563092 w 24528463"/>
                              <a:gd name="connsiteY92" fmla="*/ 12017829 h 24296914"/>
                              <a:gd name="connsiteX93" fmla="*/ 18954978 w 24528463"/>
                              <a:gd name="connsiteY93" fmla="*/ 11190514 h 24296914"/>
                              <a:gd name="connsiteX94" fmla="*/ 19390406 w 24528463"/>
                              <a:gd name="connsiteY94" fmla="*/ 10885714 h 24296914"/>
                              <a:gd name="connsiteX95" fmla="*/ 18214749 w 24528463"/>
                              <a:gd name="connsiteY95" fmla="*/ 11016343 h 24296914"/>
                              <a:gd name="connsiteX96" fmla="*/ 18084121 w 24528463"/>
                              <a:gd name="connsiteY96" fmla="*/ 10450286 h 24296914"/>
                              <a:gd name="connsiteX97" fmla="*/ 18911435 w 24528463"/>
                              <a:gd name="connsiteY97" fmla="*/ 10493829 h 24296914"/>
                              <a:gd name="connsiteX98" fmla="*/ 22830292 w 24528463"/>
                              <a:gd name="connsiteY98" fmla="*/ 6270171 h 24296914"/>
                              <a:gd name="connsiteX99" fmla="*/ 22830292 w 24528463"/>
                              <a:gd name="connsiteY99" fmla="*/ 5529943 h 24296914"/>
                              <a:gd name="connsiteX100" fmla="*/ 19782292 w 24528463"/>
                              <a:gd name="connsiteY100" fmla="*/ 3439886 h 24296914"/>
                              <a:gd name="connsiteX101" fmla="*/ 18998521 w 24528463"/>
                              <a:gd name="connsiteY101" fmla="*/ 3962400 h 24296914"/>
                              <a:gd name="connsiteX102" fmla="*/ 17953492 w 24528463"/>
                              <a:gd name="connsiteY102" fmla="*/ 5399314 h 24296914"/>
                              <a:gd name="connsiteX103" fmla="*/ 16952006 w 24528463"/>
                              <a:gd name="connsiteY103" fmla="*/ 5050971 h 24296914"/>
                              <a:gd name="connsiteX104" fmla="*/ 16952006 w 24528463"/>
                              <a:gd name="connsiteY104" fmla="*/ 5050971 h 24296914"/>
                              <a:gd name="connsiteX105" fmla="*/ 16124692 w 24528463"/>
                              <a:gd name="connsiteY105" fmla="*/ 4876800 h 24296914"/>
                              <a:gd name="connsiteX106" fmla="*/ 16037606 w 24528463"/>
                              <a:gd name="connsiteY106" fmla="*/ 4963886 h 24296914"/>
                              <a:gd name="connsiteX107" fmla="*/ 15689263 w 24528463"/>
                              <a:gd name="connsiteY107" fmla="*/ 4833257 h 24296914"/>
                              <a:gd name="connsiteX108" fmla="*/ 15515092 w 24528463"/>
                              <a:gd name="connsiteY108" fmla="*/ 5442857 h 24296914"/>
                              <a:gd name="connsiteX109" fmla="*/ 15210292 w 24528463"/>
                              <a:gd name="connsiteY109" fmla="*/ 5442857 h 24296914"/>
                              <a:gd name="connsiteX110" fmla="*/ 15340921 w 24528463"/>
                              <a:gd name="connsiteY110" fmla="*/ 4572000 h 24296914"/>
                              <a:gd name="connsiteX111" fmla="*/ 13773378 w 24528463"/>
                              <a:gd name="connsiteY111" fmla="*/ 4049486 h 24296914"/>
                              <a:gd name="connsiteX112" fmla="*/ 12858978 w 24528463"/>
                              <a:gd name="connsiteY112" fmla="*/ 5747657 h 24296914"/>
                              <a:gd name="connsiteX113" fmla="*/ 12336463 w 24528463"/>
                              <a:gd name="connsiteY113" fmla="*/ 5225143 h 24296914"/>
                              <a:gd name="connsiteX114" fmla="*/ 12684806 w 24528463"/>
                              <a:gd name="connsiteY114" fmla="*/ 5050971 h 24296914"/>
                              <a:gd name="connsiteX115" fmla="*/ 13076692 w 24528463"/>
                              <a:gd name="connsiteY115" fmla="*/ 4005943 h 24296914"/>
                              <a:gd name="connsiteX116" fmla="*/ 4847092 w 24528463"/>
                              <a:gd name="connsiteY116" fmla="*/ 1132114 h 24296914"/>
                              <a:gd name="connsiteX117" fmla="*/ 5151892 w 24528463"/>
                              <a:gd name="connsiteY117" fmla="*/ 1872343 h 24296914"/>
                              <a:gd name="connsiteX118" fmla="*/ 4411663 w 24528463"/>
                              <a:gd name="connsiteY118" fmla="*/ 1915886 h 24296914"/>
                              <a:gd name="connsiteX119" fmla="*/ 4324578 w 24528463"/>
                              <a:gd name="connsiteY119" fmla="*/ 1698171 h 24296914"/>
                              <a:gd name="connsiteX120" fmla="*/ 3714978 w 24528463"/>
                              <a:gd name="connsiteY120" fmla="*/ 2220686 h 24296914"/>
                              <a:gd name="connsiteX121" fmla="*/ 3584349 w 24528463"/>
                              <a:gd name="connsiteY121" fmla="*/ 1915886 h 24296914"/>
                              <a:gd name="connsiteX122" fmla="*/ 2073049 w 24528463"/>
                              <a:gd name="connsiteY122" fmla="*/ 3345543 h 24296914"/>
                              <a:gd name="connsiteX123" fmla="*/ 1476603 w 24528463"/>
                              <a:gd name="connsiteY123" fmla="*/ 2938462 h 24296914"/>
                              <a:gd name="connsiteX124" fmla="*/ 1435555 w 24528463"/>
                              <a:gd name="connsiteY124" fmla="*/ 2925762 h 24296914"/>
                              <a:gd name="connsiteX125" fmla="*/ 1506538 w 24528463"/>
                              <a:gd name="connsiteY125" fmla="*/ 2810101 h 24296914"/>
                              <a:gd name="connsiteX126" fmla="*/ 1979841 w 24528463"/>
                              <a:gd name="connsiteY126" fmla="*/ 3128736 h 24296914"/>
                              <a:gd name="connsiteX127" fmla="*/ 3410178 w 24528463"/>
                              <a:gd name="connsiteY127" fmla="*/ 1088571 h 24296914"/>
                              <a:gd name="connsiteX128" fmla="*/ 3061835 w 24528463"/>
                              <a:gd name="connsiteY128" fmla="*/ 870857 h 24296914"/>
                              <a:gd name="connsiteX129" fmla="*/ 2390323 w 24528463"/>
                              <a:gd name="connsiteY129" fmla="*/ 735920 h 24296914"/>
                              <a:gd name="connsiteX130" fmla="*/ 1148217 w 24528463"/>
                              <a:gd name="connsiteY130" fmla="*/ 2573791 h 24296914"/>
                              <a:gd name="connsiteX131" fmla="*/ 1509713 w 24528463"/>
                              <a:gd name="connsiteY131" fmla="*/ 2811236 h 24296914"/>
                              <a:gd name="connsiteX132" fmla="*/ 1094016 w 24528463"/>
                              <a:gd name="connsiteY132" fmla="*/ 3447143 h 24296914"/>
                              <a:gd name="connsiteX133" fmla="*/ 1189265 w 24528463"/>
                              <a:gd name="connsiteY133" fmla="*/ 3703184 h 24296914"/>
                              <a:gd name="connsiteX134" fmla="*/ 1969862 w 24528463"/>
                              <a:gd name="connsiteY134" fmla="*/ 4223430 h 24296914"/>
                              <a:gd name="connsiteX0" fmla="*/ 1969862 w 24528463"/>
                              <a:gd name="connsiteY0" fmla="*/ 3988480 h 24061964"/>
                              <a:gd name="connsiteX1" fmla="*/ 2007054 w 24528463"/>
                              <a:gd name="connsiteY1" fmla="*/ 4024313 h 24061964"/>
                              <a:gd name="connsiteX2" fmla="*/ 1900693 w 24528463"/>
                              <a:gd name="connsiteY2" fmla="*/ 4104141 h 24061964"/>
                              <a:gd name="connsiteX3" fmla="*/ 1859417 w 24528463"/>
                              <a:gd name="connsiteY3" fmla="*/ 4068762 h 24061964"/>
                              <a:gd name="connsiteX4" fmla="*/ 1062492 w 24528463"/>
                              <a:gd name="connsiteY4" fmla="*/ 3541713 h 24061964"/>
                              <a:gd name="connsiteX5" fmla="*/ 652463 w 24528463"/>
                              <a:gd name="connsiteY5" fmla="*/ 3502932 h 24061964"/>
                              <a:gd name="connsiteX6" fmla="*/ 526597 w 24528463"/>
                              <a:gd name="connsiteY6" fmla="*/ 3644900 h 24061964"/>
                              <a:gd name="connsiteX7" fmla="*/ 0 w 24528463"/>
                              <a:gd name="connsiteY7" fmla="*/ 3301773 h 24061964"/>
                              <a:gd name="connsiteX8" fmla="*/ 819604 w 24528463"/>
                              <a:gd name="connsiteY8" fmla="*/ 2067379 h 24061964"/>
                              <a:gd name="connsiteX9" fmla="*/ 1102406 w 24528463"/>
                              <a:gd name="connsiteY9" fmla="*/ 1906587 h 24061964"/>
                              <a:gd name="connsiteX10" fmla="*/ 2332946 w 24528463"/>
                              <a:gd name="connsiteY10" fmla="*/ 80282 h 24061964"/>
                              <a:gd name="connsiteX11" fmla="*/ 2859315 w 24528463"/>
                              <a:gd name="connsiteY11" fmla="*/ 0 h 24061964"/>
                              <a:gd name="connsiteX12" fmla="*/ 16211778 w 24528463"/>
                              <a:gd name="connsiteY12" fmla="*/ 4206421 h 24061964"/>
                              <a:gd name="connsiteX13" fmla="*/ 18040578 w 24528463"/>
                              <a:gd name="connsiteY13" fmla="*/ 3858079 h 24061964"/>
                              <a:gd name="connsiteX14" fmla="*/ 18954978 w 24528463"/>
                              <a:gd name="connsiteY14" fmla="*/ 2377621 h 24061964"/>
                              <a:gd name="connsiteX15" fmla="*/ 19912921 w 24528463"/>
                              <a:gd name="connsiteY15" fmla="*/ 2116364 h 24061964"/>
                              <a:gd name="connsiteX16" fmla="*/ 24093035 w 24528463"/>
                              <a:gd name="connsiteY16" fmla="*/ 5077279 h 24061964"/>
                              <a:gd name="connsiteX17" fmla="*/ 24136578 w 24528463"/>
                              <a:gd name="connsiteY17" fmla="*/ 5991679 h 24061964"/>
                              <a:gd name="connsiteX18" fmla="*/ 19390406 w 24528463"/>
                              <a:gd name="connsiteY18" fmla="*/ 11042650 h 24061964"/>
                              <a:gd name="connsiteX19" fmla="*/ 19521035 w 24528463"/>
                              <a:gd name="connsiteY19" fmla="*/ 11347450 h 24061964"/>
                              <a:gd name="connsiteX20" fmla="*/ 17735778 w 24528463"/>
                              <a:gd name="connsiteY20" fmla="*/ 13393964 h 24061964"/>
                              <a:gd name="connsiteX21" fmla="*/ 18301835 w 24528463"/>
                              <a:gd name="connsiteY21" fmla="*/ 15788821 h 24061964"/>
                              <a:gd name="connsiteX22" fmla="*/ 21219206 w 24528463"/>
                              <a:gd name="connsiteY22" fmla="*/ 18140136 h 24061964"/>
                              <a:gd name="connsiteX23" fmla="*/ 21001492 w 24528463"/>
                              <a:gd name="connsiteY23" fmla="*/ 18227221 h 24061964"/>
                              <a:gd name="connsiteX24" fmla="*/ 18998521 w 24528463"/>
                              <a:gd name="connsiteY24" fmla="*/ 17138650 h 24061964"/>
                              <a:gd name="connsiteX25" fmla="*/ 17648692 w 24528463"/>
                              <a:gd name="connsiteY25" fmla="*/ 18923907 h 24061964"/>
                              <a:gd name="connsiteX26" fmla="*/ 17779321 w 24528463"/>
                              <a:gd name="connsiteY26" fmla="*/ 19315793 h 24061964"/>
                              <a:gd name="connsiteX27" fmla="*/ 19085606 w 24528463"/>
                              <a:gd name="connsiteY27" fmla="*/ 20447907 h 24061964"/>
                              <a:gd name="connsiteX28" fmla="*/ 19521035 w 24528463"/>
                              <a:gd name="connsiteY28" fmla="*/ 20099564 h 24061964"/>
                              <a:gd name="connsiteX29" fmla="*/ 20435435 w 24528463"/>
                              <a:gd name="connsiteY29" fmla="*/ 18575564 h 24061964"/>
                              <a:gd name="connsiteX30" fmla="*/ 20783778 w 24528463"/>
                              <a:gd name="connsiteY30" fmla="*/ 18836821 h 24061964"/>
                              <a:gd name="connsiteX31" fmla="*/ 20000006 w 24528463"/>
                              <a:gd name="connsiteY31" fmla="*/ 19968936 h 24061964"/>
                              <a:gd name="connsiteX32" fmla="*/ 20000006 w 24528463"/>
                              <a:gd name="connsiteY32" fmla="*/ 20273736 h 24061964"/>
                              <a:gd name="connsiteX33" fmla="*/ 21393378 w 24528463"/>
                              <a:gd name="connsiteY33" fmla="*/ 21405850 h 24061964"/>
                              <a:gd name="connsiteX34" fmla="*/ 22525492 w 24528463"/>
                              <a:gd name="connsiteY34" fmla="*/ 20056021 h 24061964"/>
                              <a:gd name="connsiteX35" fmla="*/ 24528463 w 24528463"/>
                              <a:gd name="connsiteY35" fmla="*/ 21623564 h 24061964"/>
                              <a:gd name="connsiteX36" fmla="*/ 24528463 w 24528463"/>
                              <a:gd name="connsiteY36" fmla="*/ 21884821 h 24061964"/>
                              <a:gd name="connsiteX37" fmla="*/ 23831778 w 24528463"/>
                              <a:gd name="connsiteY37" fmla="*/ 23147564 h 24061964"/>
                              <a:gd name="connsiteX38" fmla="*/ 23483435 w 24528463"/>
                              <a:gd name="connsiteY38" fmla="*/ 23016936 h 24061964"/>
                              <a:gd name="connsiteX39" fmla="*/ 24136578 w 24528463"/>
                              <a:gd name="connsiteY39" fmla="*/ 22015450 h 24061964"/>
                              <a:gd name="connsiteX40" fmla="*/ 24136578 w 24528463"/>
                              <a:gd name="connsiteY40" fmla="*/ 21536479 h 24061964"/>
                              <a:gd name="connsiteX41" fmla="*/ 22612578 w 24528463"/>
                              <a:gd name="connsiteY41" fmla="*/ 20578536 h 24061964"/>
                              <a:gd name="connsiteX42" fmla="*/ 22525492 w 24528463"/>
                              <a:gd name="connsiteY42" fmla="*/ 20665621 h 24061964"/>
                              <a:gd name="connsiteX43" fmla="*/ 21828806 w 24528463"/>
                              <a:gd name="connsiteY43" fmla="*/ 21797736 h 24061964"/>
                              <a:gd name="connsiteX44" fmla="*/ 24005949 w 24528463"/>
                              <a:gd name="connsiteY44" fmla="*/ 23191107 h 24061964"/>
                              <a:gd name="connsiteX45" fmla="*/ 23439892 w 24528463"/>
                              <a:gd name="connsiteY45" fmla="*/ 24061964 h 24061964"/>
                              <a:gd name="connsiteX46" fmla="*/ 22220692 w 24528463"/>
                              <a:gd name="connsiteY46" fmla="*/ 24061964 h 24061964"/>
                              <a:gd name="connsiteX47" fmla="*/ 14252349 w 24528463"/>
                              <a:gd name="connsiteY47" fmla="*/ 17225736 h 24061964"/>
                              <a:gd name="connsiteX48" fmla="*/ 9419092 w 24528463"/>
                              <a:gd name="connsiteY48" fmla="*/ 16006536 h 24061964"/>
                              <a:gd name="connsiteX49" fmla="*/ 9854521 w 24528463"/>
                              <a:gd name="connsiteY49" fmla="*/ 15005050 h 24061964"/>
                              <a:gd name="connsiteX50" fmla="*/ 13991092 w 24528463"/>
                              <a:gd name="connsiteY50" fmla="*/ 16224250 h 24061964"/>
                              <a:gd name="connsiteX51" fmla="*/ 13947549 w 24528463"/>
                              <a:gd name="connsiteY51" fmla="*/ 16659679 h 24061964"/>
                              <a:gd name="connsiteX52" fmla="*/ 14861949 w 24528463"/>
                              <a:gd name="connsiteY52" fmla="*/ 16659679 h 24061964"/>
                              <a:gd name="connsiteX53" fmla="*/ 15384463 w 24528463"/>
                              <a:gd name="connsiteY53" fmla="*/ 17225736 h 24061964"/>
                              <a:gd name="connsiteX54" fmla="*/ 16908463 w 24528463"/>
                              <a:gd name="connsiteY54" fmla="*/ 15527564 h 24061964"/>
                              <a:gd name="connsiteX55" fmla="*/ 17343892 w 24528463"/>
                              <a:gd name="connsiteY55" fmla="*/ 15962993 h 24061964"/>
                              <a:gd name="connsiteX56" fmla="*/ 17126178 w 24528463"/>
                              <a:gd name="connsiteY56" fmla="*/ 15962993 h 24061964"/>
                              <a:gd name="connsiteX57" fmla="*/ 16516578 w 24528463"/>
                              <a:gd name="connsiteY57" fmla="*/ 16659679 h 24061964"/>
                              <a:gd name="connsiteX58" fmla="*/ 17648692 w 24528463"/>
                              <a:gd name="connsiteY58" fmla="*/ 17530536 h 24061964"/>
                              <a:gd name="connsiteX59" fmla="*/ 17474521 w 24528463"/>
                              <a:gd name="connsiteY59" fmla="*/ 17878879 h 24061964"/>
                              <a:gd name="connsiteX60" fmla="*/ 16385949 w 24528463"/>
                              <a:gd name="connsiteY60" fmla="*/ 17138650 h 24061964"/>
                              <a:gd name="connsiteX61" fmla="*/ 15863435 w 24528463"/>
                              <a:gd name="connsiteY61" fmla="*/ 17530536 h 24061964"/>
                              <a:gd name="connsiteX62" fmla="*/ 16690749 w 24528463"/>
                              <a:gd name="connsiteY62" fmla="*/ 18401393 h 24061964"/>
                              <a:gd name="connsiteX63" fmla="*/ 16690749 w 24528463"/>
                              <a:gd name="connsiteY63" fmla="*/ 18401393 h 24061964"/>
                              <a:gd name="connsiteX64" fmla="*/ 18519549 w 24528463"/>
                              <a:gd name="connsiteY64" fmla="*/ 17269279 h 24061964"/>
                              <a:gd name="connsiteX65" fmla="*/ 18476006 w 24528463"/>
                              <a:gd name="connsiteY65" fmla="*/ 16833850 h 24061964"/>
                              <a:gd name="connsiteX66" fmla="*/ 17082635 w 24528463"/>
                              <a:gd name="connsiteY66" fmla="*/ 15962993 h 24061964"/>
                              <a:gd name="connsiteX67" fmla="*/ 16777835 w 24528463"/>
                              <a:gd name="connsiteY67" fmla="*/ 15571107 h 24061964"/>
                              <a:gd name="connsiteX68" fmla="*/ 16560121 w 24528463"/>
                              <a:gd name="connsiteY68" fmla="*/ 15092136 h 24061964"/>
                              <a:gd name="connsiteX69" fmla="*/ 14949035 w 24528463"/>
                              <a:gd name="connsiteY69" fmla="*/ 14830879 h 24061964"/>
                              <a:gd name="connsiteX70" fmla="*/ 13947549 w 24528463"/>
                              <a:gd name="connsiteY70" fmla="*/ 15266307 h 24061964"/>
                              <a:gd name="connsiteX71" fmla="*/ 12684806 w 24528463"/>
                              <a:gd name="connsiteY71" fmla="*/ 14917964 h 24061964"/>
                              <a:gd name="connsiteX72" fmla="*/ 13207321 w 24528463"/>
                              <a:gd name="connsiteY72" fmla="*/ 14395450 h 24061964"/>
                              <a:gd name="connsiteX73" fmla="*/ 14121721 w 24528463"/>
                              <a:gd name="connsiteY73" fmla="*/ 14526079 h 24061964"/>
                              <a:gd name="connsiteX74" fmla="*/ 14731321 w 24528463"/>
                              <a:gd name="connsiteY74" fmla="*/ 14134193 h 24061964"/>
                              <a:gd name="connsiteX75" fmla="*/ 16473035 w 24528463"/>
                              <a:gd name="connsiteY75" fmla="*/ 14743793 h 24061964"/>
                              <a:gd name="connsiteX76" fmla="*/ 16864921 w 24528463"/>
                              <a:gd name="connsiteY76" fmla="*/ 14613164 h 24061964"/>
                              <a:gd name="connsiteX77" fmla="*/ 17169721 w 24528463"/>
                              <a:gd name="connsiteY77" fmla="*/ 13568136 h 24061964"/>
                              <a:gd name="connsiteX78" fmla="*/ 16864921 w 24528463"/>
                              <a:gd name="connsiteY78" fmla="*/ 13568136 h 24061964"/>
                              <a:gd name="connsiteX79" fmla="*/ 16603663 w 24528463"/>
                              <a:gd name="connsiteY79" fmla="*/ 10476593 h 24061964"/>
                              <a:gd name="connsiteX80" fmla="*/ 15340921 w 24528463"/>
                              <a:gd name="connsiteY80" fmla="*/ 10520136 h 24061964"/>
                              <a:gd name="connsiteX81" fmla="*/ 15340921 w 24528463"/>
                              <a:gd name="connsiteY81" fmla="*/ 10041164 h 24061964"/>
                              <a:gd name="connsiteX82" fmla="*/ 16516578 w 24528463"/>
                              <a:gd name="connsiteY82" fmla="*/ 9692821 h 24061964"/>
                              <a:gd name="connsiteX83" fmla="*/ 16952006 w 24528463"/>
                              <a:gd name="connsiteY83" fmla="*/ 11173279 h 24061964"/>
                              <a:gd name="connsiteX84" fmla="*/ 18171206 w 24528463"/>
                              <a:gd name="connsiteY84" fmla="*/ 11173279 h 24061964"/>
                              <a:gd name="connsiteX85" fmla="*/ 18214749 w 24528463"/>
                              <a:gd name="connsiteY85" fmla="*/ 10868479 h 24061964"/>
                              <a:gd name="connsiteX86" fmla="*/ 18780806 w 24528463"/>
                              <a:gd name="connsiteY86" fmla="*/ 10824936 h 24061964"/>
                              <a:gd name="connsiteX87" fmla="*/ 18388921 w 24528463"/>
                              <a:gd name="connsiteY87" fmla="*/ 11695793 h 24061964"/>
                              <a:gd name="connsiteX88" fmla="*/ 17387435 w 24528463"/>
                              <a:gd name="connsiteY88" fmla="*/ 11695793 h 24061964"/>
                              <a:gd name="connsiteX89" fmla="*/ 17169721 w 24528463"/>
                              <a:gd name="connsiteY89" fmla="*/ 11913507 h 24061964"/>
                              <a:gd name="connsiteX90" fmla="*/ 17561606 w 24528463"/>
                              <a:gd name="connsiteY90" fmla="*/ 13132707 h 24061964"/>
                              <a:gd name="connsiteX91" fmla="*/ 18084121 w 24528463"/>
                              <a:gd name="connsiteY91" fmla="*/ 12827907 h 24061964"/>
                              <a:gd name="connsiteX92" fmla="*/ 18563092 w 24528463"/>
                              <a:gd name="connsiteY92" fmla="*/ 11782879 h 24061964"/>
                              <a:gd name="connsiteX93" fmla="*/ 18954978 w 24528463"/>
                              <a:gd name="connsiteY93" fmla="*/ 10955564 h 24061964"/>
                              <a:gd name="connsiteX94" fmla="*/ 19390406 w 24528463"/>
                              <a:gd name="connsiteY94" fmla="*/ 10650764 h 24061964"/>
                              <a:gd name="connsiteX95" fmla="*/ 18214749 w 24528463"/>
                              <a:gd name="connsiteY95" fmla="*/ 10781393 h 24061964"/>
                              <a:gd name="connsiteX96" fmla="*/ 18084121 w 24528463"/>
                              <a:gd name="connsiteY96" fmla="*/ 10215336 h 24061964"/>
                              <a:gd name="connsiteX97" fmla="*/ 18911435 w 24528463"/>
                              <a:gd name="connsiteY97" fmla="*/ 10258879 h 24061964"/>
                              <a:gd name="connsiteX98" fmla="*/ 22830292 w 24528463"/>
                              <a:gd name="connsiteY98" fmla="*/ 6035221 h 24061964"/>
                              <a:gd name="connsiteX99" fmla="*/ 22830292 w 24528463"/>
                              <a:gd name="connsiteY99" fmla="*/ 5294993 h 24061964"/>
                              <a:gd name="connsiteX100" fmla="*/ 19782292 w 24528463"/>
                              <a:gd name="connsiteY100" fmla="*/ 3204936 h 24061964"/>
                              <a:gd name="connsiteX101" fmla="*/ 18998521 w 24528463"/>
                              <a:gd name="connsiteY101" fmla="*/ 3727450 h 24061964"/>
                              <a:gd name="connsiteX102" fmla="*/ 17953492 w 24528463"/>
                              <a:gd name="connsiteY102" fmla="*/ 5164364 h 24061964"/>
                              <a:gd name="connsiteX103" fmla="*/ 16952006 w 24528463"/>
                              <a:gd name="connsiteY103" fmla="*/ 4816021 h 24061964"/>
                              <a:gd name="connsiteX104" fmla="*/ 16952006 w 24528463"/>
                              <a:gd name="connsiteY104" fmla="*/ 4816021 h 24061964"/>
                              <a:gd name="connsiteX105" fmla="*/ 16124692 w 24528463"/>
                              <a:gd name="connsiteY105" fmla="*/ 4641850 h 24061964"/>
                              <a:gd name="connsiteX106" fmla="*/ 16037606 w 24528463"/>
                              <a:gd name="connsiteY106" fmla="*/ 4728936 h 24061964"/>
                              <a:gd name="connsiteX107" fmla="*/ 15689263 w 24528463"/>
                              <a:gd name="connsiteY107" fmla="*/ 4598307 h 24061964"/>
                              <a:gd name="connsiteX108" fmla="*/ 15515092 w 24528463"/>
                              <a:gd name="connsiteY108" fmla="*/ 5207907 h 24061964"/>
                              <a:gd name="connsiteX109" fmla="*/ 15210292 w 24528463"/>
                              <a:gd name="connsiteY109" fmla="*/ 5207907 h 24061964"/>
                              <a:gd name="connsiteX110" fmla="*/ 15340921 w 24528463"/>
                              <a:gd name="connsiteY110" fmla="*/ 4337050 h 24061964"/>
                              <a:gd name="connsiteX111" fmla="*/ 13773378 w 24528463"/>
                              <a:gd name="connsiteY111" fmla="*/ 3814536 h 24061964"/>
                              <a:gd name="connsiteX112" fmla="*/ 12858978 w 24528463"/>
                              <a:gd name="connsiteY112" fmla="*/ 5512707 h 24061964"/>
                              <a:gd name="connsiteX113" fmla="*/ 12336463 w 24528463"/>
                              <a:gd name="connsiteY113" fmla="*/ 4990193 h 24061964"/>
                              <a:gd name="connsiteX114" fmla="*/ 12684806 w 24528463"/>
                              <a:gd name="connsiteY114" fmla="*/ 4816021 h 24061964"/>
                              <a:gd name="connsiteX115" fmla="*/ 13076692 w 24528463"/>
                              <a:gd name="connsiteY115" fmla="*/ 3770993 h 24061964"/>
                              <a:gd name="connsiteX116" fmla="*/ 4847092 w 24528463"/>
                              <a:gd name="connsiteY116" fmla="*/ 897164 h 24061964"/>
                              <a:gd name="connsiteX117" fmla="*/ 5151892 w 24528463"/>
                              <a:gd name="connsiteY117" fmla="*/ 1637393 h 24061964"/>
                              <a:gd name="connsiteX118" fmla="*/ 4411663 w 24528463"/>
                              <a:gd name="connsiteY118" fmla="*/ 1680936 h 24061964"/>
                              <a:gd name="connsiteX119" fmla="*/ 4324578 w 24528463"/>
                              <a:gd name="connsiteY119" fmla="*/ 1463221 h 24061964"/>
                              <a:gd name="connsiteX120" fmla="*/ 3714978 w 24528463"/>
                              <a:gd name="connsiteY120" fmla="*/ 1985736 h 24061964"/>
                              <a:gd name="connsiteX121" fmla="*/ 3584349 w 24528463"/>
                              <a:gd name="connsiteY121" fmla="*/ 1680936 h 24061964"/>
                              <a:gd name="connsiteX122" fmla="*/ 2073049 w 24528463"/>
                              <a:gd name="connsiteY122" fmla="*/ 3110593 h 24061964"/>
                              <a:gd name="connsiteX123" fmla="*/ 1476603 w 24528463"/>
                              <a:gd name="connsiteY123" fmla="*/ 2703512 h 24061964"/>
                              <a:gd name="connsiteX124" fmla="*/ 1435555 w 24528463"/>
                              <a:gd name="connsiteY124" fmla="*/ 2690812 h 24061964"/>
                              <a:gd name="connsiteX125" fmla="*/ 1506538 w 24528463"/>
                              <a:gd name="connsiteY125" fmla="*/ 2575151 h 24061964"/>
                              <a:gd name="connsiteX126" fmla="*/ 1979841 w 24528463"/>
                              <a:gd name="connsiteY126" fmla="*/ 2893786 h 24061964"/>
                              <a:gd name="connsiteX127" fmla="*/ 3410178 w 24528463"/>
                              <a:gd name="connsiteY127" fmla="*/ 853621 h 24061964"/>
                              <a:gd name="connsiteX128" fmla="*/ 3061835 w 24528463"/>
                              <a:gd name="connsiteY128" fmla="*/ 635907 h 24061964"/>
                              <a:gd name="connsiteX129" fmla="*/ 2390323 w 24528463"/>
                              <a:gd name="connsiteY129" fmla="*/ 500970 h 24061964"/>
                              <a:gd name="connsiteX130" fmla="*/ 1148217 w 24528463"/>
                              <a:gd name="connsiteY130" fmla="*/ 2338841 h 24061964"/>
                              <a:gd name="connsiteX131" fmla="*/ 1509713 w 24528463"/>
                              <a:gd name="connsiteY131" fmla="*/ 2576286 h 24061964"/>
                              <a:gd name="connsiteX132" fmla="*/ 1094016 w 24528463"/>
                              <a:gd name="connsiteY132" fmla="*/ 3212193 h 24061964"/>
                              <a:gd name="connsiteX133" fmla="*/ 1189265 w 24528463"/>
                              <a:gd name="connsiteY133" fmla="*/ 3468234 h 24061964"/>
                              <a:gd name="connsiteX134" fmla="*/ 1969862 w 24528463"/>
                              <a:gd name="connsiteY134" fmla="*/ 3988480 h 24061964"/>
                              <a:gd name="connsiteX0" fmla="*/ 1969862 w 24528463"/>
                              <a:gd name="connsiteY0" fmla="*/ 3993517 h 24067001"/>
                              <a:gd name="connsiteX1" fmla="*/ 2007054 w 24528463"/>
                              <a:gd name="connsiteY1" fmla="*/ 4029350 h 24067001"/>
                              <a:gd name="connsiteX2" fmla="*/ 1900693 w 24528463"/>
                              <a:gd name="connsiteY2" fmla="*/ 4109178 h 24067001"/>
                              <a:gd name="connsiteX3" fmla="*/ 1859417 w 24528463"/>
                              <a:gd name="connsiteY3" fmla="*/ 4073799 h 24067001"/>
                              <a:gd name="connsiteX4" fmla="*/ 1062492 w 24528463"/>
                              <a:gd name="connsiteY4" fmla="*/ 3546750 h 24067001"/>
                              <a:gd name="connsiteX5" fmla="*/ 652463 w 24528463"/>
                              <a:gd name="connsiteY5" fmla="*/ 3507969 h 24067001"/>
                              <a:gd name="connsiteX6" fmla="*/ 526597 w 24528463"/>
                              <a:gd name="connsiteY6" fmla="*/ 3649937 h 24067001"/>
                              <a:gd name="connsiteX7" fmla="*/ 0 w 24528463"/>
                              <a:gd name="connsiteY7" fmla="*/ 3306810 h 24067001"/>
                              <a:gd name="connsiteX8" fmla="*/ 819604 w 24528463"/>
                              <a:gd name="connsiteY8" fmla="*/ 2072416 h 24067001"/>
                              <a:gd name="connsiteX9" fmla="*/ 1102406 w 24528463"/>
                              <a:gd name="connsiteY9" fmla="*/ 1911624 h 24067001"/>
                              <a:gd name="connsiteX10" fmla="*/ 2332946 w 24528463"/>
                              <a:gd name="connsiteY10" fmla="*/ 85319 h 24067001"/>
                              <a:gd name="connsiteX11" fmla="*/ 2859315 w 24528463"/>
                              <a:gd name="connsiteY11" fmla="*/ 5037 h 24067001"/>
                              <a:gd name="connsiteX12" fmla="*/ 16211778 w 24528463"/>
                              <a:gd name="connsiteY12" fmla="*/ 4211458 h 24067001"/>
                              <a:gd name="connsiteX13" fmla="*/ 18040578 w 24528463"/>
                              <a:gd name="connsiteY13" fmla="*/ 3863116 h 24067001"/>
                              <a:gd name="connsiteX14" fmla="*/ 18954978 w 24528463"/>
                              <a:gd name="connsiteY14" fmla="*/ 2382658 h 24067001"/>
                              <a:gd name="connsiteX15" fmla="*/ 19912921 w 24528463"/>
                              <a:gd name="connsiteY15" fmla="*/ 2121401 h 24067001"/>
                              <a:gd name="connsiteX16" fmla="*/ 24093035 w 24528463"/>
                              <a:gd name="connsiteY16" fmla="*/ 5082316 h 24067001"/>
                              <a:gd name="connsiteX17" fmla="*/ 24136578 w 24528463"/>
                              <a:gd name="connsiteY17" fmla="*/ 5996716 h 24067001"/>
                              <a:gd name="connsiteX18" fmla="*/ 19390406 w 24528463"/>
                              <a:gd name="connsiteY18" fmla="*/ 11047687 h 24067001"/>
                              <a:gd name="connsiteX19" fmla="*/ 19521035 w 24528463"/>
                              <a:gd name="connsiteY19" fmla="*/ 11352487 h 24067001"/>
                              <a:gd name="connsiteX20" fmla="*/ 17735778 w 24528463"/>
                              <a:gd name="connsiteY20" fmla="*/ 13399001 h 24067001"/>
                              <a:gd name="connsiteX21" fmla="*/ 18301835 w 24528463"/>
                              <a:gd name="connsiteY21" fmla="*/ 15793858 h 24067001"/>
                              <a:gd name="connsiteX22" fmla="*/ 21219206 w 24528463"/>
                              <a:gd name="connsiteY22" fmla="*/ 18145173 h 24067001"/>
                              <a:gd name="connsiteX23" fmla="*/ 21001492 w 24528463"/>
                              <a:gd name="connsiteY23" fmla="*/ 18232258 h 24067001"/>
                              <a:gd name="connsiteX24" fmla="*/ 18998521 w 24528463"/>
                              <a:gd name="connsiteY24" fmla="*/ 17143687 h 24067001"/>
                              <a:gd name="connsiteX25" fmla="*/ 17648692 w 24528463"/>
                              <a:gd name="connsiteY25" fmla="*/ 18928944 h 24067001"/>
                              <a:gd name="connsiteX26" fmla="*/ 17779321 w 24528463"/>
                              <a:gd name="connsiteY26" fmla="*/ 19320830 h 24067001"/>
                              <a:gd name="connsiteX27" fmla="*/ 19085606 w 24528463"/>
                              <a:gd name="connsiteY27" fmla="*/ 20452944 h 24067001"/>
                              <a:gd name="connsiteX28" fmla="*/ 19521035 w 24528463"/>
                              <a:gd name="connsiteY28" fmla="*/ 20104601 h 24067001"/>
                              <a:gd name="connsiteX29" fmla="*/ 20435435 w 24528463"/>
                              <a:gd name="connsiteY29" fmla="*/ 18580601 h 24067001"/>
                              <a:gd name="connsiteX30" fmla="*/ 20783778 w 24528463"/>
                              <a:gd name="connsiteY30" fmla="*/ 18841858 h 24067001"/>
                              <a:gd name="connsiteX31" fmla="*/ 20000006 w 24528463"/>
                              <a:gd name="connsiteY31" fmla="*/ 19973973 h 24067001"/>
                              <a:gd name="connsiteX32" fmla="*/ 20000006 w 24528463"/>
                              <a:gd name="connsiteY32" fmla="*/ 20278773 h 24067001"/>
                              <a:gd name="connsiteX33" fmla="*/ 21393378 w 24528463"/>
                              <a:gd name="connsiteY33" fmla="*/ 21410887 h 24067001"/>
                              <a:gd name="connsiteX34" fmla="*/ 22525492 w 24528463"/>
                              <a:gd name="connsiteY34" fmla="*/ 20061058 h 24067001"/>
                              <a:gd name="connsiteX35" fmla="*/ 24528463 w 24528463"/>
                              <a:gd name="connsiteY35" fmla="*/ 21628601 h 24067001"/>
                              <a:gd name="connsiteX36" fmla="*/ 24528463 w 24528463"/>
                              <a:gd name="connsiteY36" fmla="*/ 21889858 h 24067001"/>
                              <a:gd name="connsiteX37" fmla="*/ 23831778 w 24528463"/>
                              <a:gd name="connsiteY37" fmla="*/ 23152601 h 24067001"/>
                              <a:gd name="connsiteX38" fmla="*/ 23483435 w 24528463"/>
                              <a:gd name="connsiteY38" fmla="*/ 23021973 h 24067001"/>
                              <a:gd name="connsiteX39" fmla="*/ 24136578 w 24528463"/>
                              <a:gd name="connsiteY39" fmla="*/ 22020487 h 24067001"/>
                              <a:gd name="connsiteX40" fmla="*/ 24136578 w 24528463"/>
                              <a:gd name="connsiteY40" fmla="*/ 21541516 h 24067001"/>
                              <a:gd name="connsiteX41" fmla="*/ 22612578 w 24528463"/>
                              <a:gd name="connsiteY41" fmla="*/ 20583573 h 24067001"/>
                              <a:gd name="connsiteX42" fmla="*/ 22525492 w 24528463"/>
                              <a:gd name="connsiteY42" fmla="*/ 20670658 h 24067001"/>
                              <a:gd name="connsiteX43" fmla="*/ 21828806 w 24528463"/>
                              <a:gd name="connsiteY43" fmla="*/ 21802773 h 24067001"/>
                              <a:gd name="connsiteX44" fmla="*/ 24005949 w 24528463"/>
                              <a:gd name="connsiteY44" fmla="*/ 23196144 h 24067001"/>
                              <a:gd name="connsiteX45" fmla="*/ 23439892 w 24528463"/>
                              <a:gd name="connsiteY45" fmla="*/ 24067001 h 24067001"/>
                              <a:gd name="connsiteX46" fmla="*/ 22220692 w 24528463"/>
                              <a:gd name="connsiteY46" fmla="*/ 24067001 h 24067001"/>
                              <a:gd name="connsiteX47" fmla="*/ 14252349 w 24528463"/>
                              <a:gd name="connsiteY47" fmla="*/ 17230773 h 24067001"/>
                              <a:gd name="connsiteX48" fmla="*/ 9419092 w 24528463"/>
                              <a:gd name="connsiteY48" fmla="*/ 16011573 h 24067001"/>
                              <a:gd name="connsiteX49" fmla="*/ 9854521 w 24528463"/>
                              <a:gd name="connsiteY49" fmla="*/ 15010087 h 24067001"/>
                              <a:gd name="connsiteX50" fmla="*/ 13991092 w 24528463"/>
                              <a:gd name="connsiteY50" fmla="*/ 16229287 h 24067001"/>
                              <a:gd name="connsiteX51" fmla="*/ 13947549 w 24528463"/>
                              <a:gd name="connsiteY51" fmla="*/ 16664716 h 24067001"/>
                              <a:gd name="connsiteX52" fmla="*/ 14861949 w 24528463"/>
                              <a:gd name="connsiteY52" fmla="*/ 16664716 h 24067001"/>
                              <a:gd name="connsiteX53" fmla="*/ 15384463 w 24528463"/>
                              <a:gd name="connsiteY53" fmla="*/ 17230773 h 24067001"/>
                              <a:gd name="connsiteX54" fmla="*/ 16908463 w 24528463"/>
                              <a:gd name="connsiteY54" fmla="*/ 15532601 h 24067001"/>
                              <a:gd name="connsiteX55" fmla="*/ 17343892 w 24528463"/>
                              <a:gd name="connsiteY55" fmla="*/ 15968030 h 24067001"/>
                              <a:gd name="connsiteX56" fmla="*/ 17126178 w 24528463"/>
                              <a:gd name="connsiteY56" fmla="*/ 15968030 h 24067001"/>
                              <a:gd name="connsiteX57" fmla="*/ 16516578 w 24528463"/>
                              <a:gd name="connsiteY57" fmla="*/ 16664716 h 24067001"/>
                              <a:gd name="connsiteX58" fmla="*/ 17648692 w 24528463"/>
                              <a:gd name="connsiteY58" fmla="*/ 17535573 h 24067001"/>
                              <a:gd name="connsiteX59" fmla="*/ 17474521 w 24528463"/>
                              <a:gd name="connsiteY59" fmla="*/ 17883916 h 24067001"/>
                              <a:gd name="connsiteX60" fmla="*/ 16385949 w 24528463"/>
                              <a:gd name="connsiteY60" fmla="*/ 17143687 h 24067001"/>
                              <a:gd name="connsiteX61" fmla="*/ 15863435 w 24528463"/>
                              <a:gd name="connsiteY61" fmla="*/ 17535573 h 24067001"/>
                              <a:gd name="connsiteX62" fmla="*/ 16690749 w 24528463"/>
                              <a:gd name="connsiteY62" fmla="*/ 18406430 h 24067001"/>
                              <a:gd name="connsiteX63" fmla="*/ 16690749 w 24528463"/>
                              <a:gd name="connsiteY63" fmla="*/ 18406430 h 24067001"/>
                              <a:gd name="connsiteX64" fmla="*/ 18519549 w 24528463"/>
                              <a:gd name="connsiteY64" fmla="*/ 17274316 h 24067001"/>
                              <a:gd name="connsiteX65" fmla="*/ 18476006 w 24528463"/>
                              <a:gd name="connsiteY65" fmla="*/ 16838887 h 24067001"/>
                              <a:gd name="connsiteX66" fmla="*/ 17082635 w 24528463"/>
                              <a:gd name="connsiteY66" fmla="*/ 15968030 h 24067001"/>
                              <a:gd name="connsiteX67" fmla="*/ 16777835 w 24528463"/>
                              <a:gd name="connsiteY67" fmla="*/ 15576144 h 24067001"/>
                              <a:gd name="connsiteX68" fmla="*/ 16560121 w 24528463"/>
                              <a:gd name="connsiteY68" fmla="*/ 15097173 h 24067001"/>
                              <a:gd name="connsiteX69" fmla="*/ 14949035 w 24528463"/>
                              <a:gd name="connsiteY69" fmla="*/ 14835916 h 24067001"/>
                              <a:gd name="connsiteX70" fmla="*/ 13947549 w 24528463"/>
                              <a:gd name="connsiteY70" fmla="*/ 15271344 h 24067001"/>
                              <a:gd name="connsiteX71" fmla="*/ 12684806 w 24528463"/>
                              <a:gd name="connsiteY71" fmla="*/ 14923001 h 24067001"/>
                              <a:gd name="connsiteX72" fmla="*/ 13207321 w 24528463"/>
                              <a:gd name="connsiteY72" fmla="*/ 14400487 h 24067001"/>
                              <a:gd name="connsiteX73" fmla="*/ 14121721 w 24528463"/>
                              <a:gd name="connsiteY73" fmla="*/ 14531116 h 24067001"/>
                              <a:gd name="connsiteX74" fmla="*/ 14731321 w 24528463"/>
                              <a:gd name="connsiteY74" fmla="*/ 14139230 h 24067001"/>
                              <a:gd name="connsiteX75" fmla="*/ 16473035 w 24528463"/>
                              <a:gd name="connsiteY75" fmla="*/ 14748830 h 24067001"/>
                              <a:gd name="connsiteX76" fmla="*/ 16864921 w 24528463"/>
                              <a:gd name="connsiteY76" fmla="*/ 14618201 h 24067001"/>
                              <a:gd name="connsiteX77" fmla="*/ 17169721 w 24528463"/>
                              <a:gd name="connsiteY77" fmla="*/ 13573173 h 24067001"/>
                              <a:gd name="connsiteX78" fmla="*/ 16864921 w 24528463"/>
                              <a:gd name="connsiteY78" fmla="*/ 13573173 h 24067001"/>
                              <a:gd name="connsiteX79" fmla="*/ 16603663 w 24528463"/>
                              <a:gd name="connsiteY79" fmla="*/ 10481630 h 24067001"/>
                              <a:gd name="connsiteX80" fmla="*/ 15340921 w 24528463"/>
                              <a:gd name="connsiteY80" fmla="*/ 10525173 h 24067001"/>
                              <a:gd name="connsiteX81" fmla="*/ 15340921 w 24528463"/>
                              <a:gd name="connsiteY81" fmla="*/ 10046201 h 24067001"/>
                              <a:gd name="connsiteX82" fmla="*/ 16516578 w 24528463"/>
                              <a:gd name="connsiteY82" fmla="*/ 9697858 h 24067001"/>
                              <a:gd name="connsiteX83" fmla="*/ 16952006 w 24528463"/>
                              <a:gd name="connsiteY83" fmla="*/ 11178316 h 24067001"/>
                              <a:gd name="connsiteX84" fmla="*/ 18171206 w 24528463"/>
                              <a:gd name="connsiteY84" fmla="*/ 11178316 h 24067001"/>
                              <a:gd name="connsiteX85" fmla="*/ 18214749 w 24528463"/>
                              <a:gd name="connsiteY85" fmla="*/ 10873516 h 24067001"/>
                              <a:gd name="connsiteX86" fmla="*/ 18780806 w 24528463"/>
                              <a:gd name="connsiteY86" fmla="*/ 10829973 h 24067001"/>
                              <a:gd name="connsiteX87" fmla="*/ 18388921 w 24528463"/>
                              <a:gd name="connsiteY87" fmla="*/ 11700830 h 24067001"/>
                              <a:gd name="connsiteX88" fmla="*/ 17387435 w 24528463"/>
                              <a:gd name="connsiteY88" fmla="*/ 11700830 h 24067001"/>
                              <a:gd name="connsiteX89" fmla="*/ 17169721 w 24528463"/>
                              <a:gd name="connsiteY89" fmla="*/ 11918544 h 24067001"/>
                              <a:gd name="connsiteX90" fmla="*/ 17561606 w 24528463"/>
                              <a:gd name="connsiteY90" fmla="*/ 13137744 h 24067001"/>
                              <a:gd name="connsiteX91" fmla="*/ 18084121 w 24528463"/>
                              <a:gd name="connsiteY91" fmla="*/ 12832944 h 24067001"/>
                              <a:gd name="connsiteX92" fmla="*/ 18563092 w 24528463"/>
                              <a:gd name="connsiteY92" fmla="*/ 11787916 h 24067001"/>
                              <a:gd name="connsiteX93" fmla="*/ 18954978 w 24528463"/>
                              <a:gd name="connsiteY93" fmla="*/ 10960601 h 24067001"/>
                              <a:gd name="connsiteX94" fmla="*/ 19390406 w 24528463"/>
                              <a:gd name="connsiteY94" fmla="*/ 10655801 h 24067001"/>
                              <a:gd name="connsiteX95" fmla="*/ 18214749 w 24528463"/>
                              <a:gd name="connsiteY95" fmla="*/ 10786430 h 24067001"/>
                              <a:gd name="connsiteX96" fmla="*/ 18084121 w 24528463"/>
                              <a:gd name="connsiteY96" fmla="*/ 10220373 h 24067001"/>
                              <a:gd name="connsiteX97" fmla="*/ 18911435 w 24528463"/>
                              <a:gd name="connsiteY97" fmla="*/ 10263916 h 24067001"/>
                              <a:gd name="connsiteX98" fmla="*/ 22830292 w 24528463"/>
                              <a:gd name="connsiteY98" fmla="*/ 6040258 h 24067001"/>
                              <a:gd name="connsiteX99" fmla="*/ 22830292 w 24528463"/>
                              <a:gd name="connsiteY99" fmla="*/ 5300030 h 24067001"/>
                              <a:gd name="connsiteX100" fmla="*/ 19782292 w 24528463"/>
                              <a:gd name="connsiteY100" fmla="*/ 3209973 h 24067001"/>
                              <a:gd name="connsiteX101" fmla="*/ 18998521 w 24528463"/>
                              <a:gd name="connsiteY101" fmla="*/ 3732487 h 24067001"/>
                              <a:gd name="connsiteX102" fmla="*/ 17953492 w 24528463"/>
                              <a:gd name="connsiteY102" fmla="*/ 5169401 h 24067001"/>
                              <a:gd name="connsiteX103" fmla="*/ 16952006 w 24528463"/>
                              <a:gd name="connsiteY103" fmla="*/ 4821058 h 24067001"/>
                              <a:gd name="connsiteX104" fmla="*/ 16952006 w 24528463"/>
                              <a:gd name="connsiteY104" fmla="*/ 4821058 h 24067001"/>
                              <a:gd name="connsiteX105" fmla="*/ 16124692 w 24528463"/>
                              <a:gd name="connsiteY105" fmla="*/ 4646887 h 24067001"/>
                              <a:gd name="connsiteX106" fmla="*/ 16037606 w 24528463"/>
                              <a:gd name="connsiteY106" fmla="*/ 4733973 h 24067001"/>
                              <a:gd name="connsiteX107" fmla="*/ 15689263 w 24528463"/>
                              <a:gd name="connsiteY107" fmla="*/ 4603344 h 24067001"/>
                              <a:gd name="connsiteX108" fmla="*/ 15515092 w 24528463"/>
                              <a:gd name="connsiteY108" fmla="*/ 5212944 h 24067001"/>
                              <a:gd name="connsiteX109" fmla="*/ 15210292 w 24528463"/>
                              <a:gd name="connsiteY109" fmla="*/ 5212944 h 24067001"/>
                              <a:gd name="connsiteX110" fmla="*/ 15340921 w 24528463"/>
                              <a:gd name="connsiteY110" fmla="*/ 4342087 h 24067001"/>
                              <a:gd name="connsiteX111" fmla="*/ 13773378 w 24528463"/>
                              <a:gd name="connsiteY111" fmla="*/ 3819573 h 24067001"/>
                              <a:gd name="connsiteX112" fmla="*/ 12858978 w 24528463"/>
                              <a:gd name="connsiteY112" fmla="*/ 5517744 h 24067001"/>
                              <a:gd name="connsiteX113" fmla="*/ 12336463 w 24528463"/>
                              <a:gd name="connsiteY113" fmla="*/ 4995230 h 24067001"/>
                              <a:gd name="connsiteX114" fmla="*/ 12684806 w 24528463"/>
                              <a:gd name="connsiteY114" fmla="*/ 4821058 h 24067001"/>
                              <a:gd name="connsiteX115" fmla="*/ 13076692 w 24528463"/>
                              <a:gd name="connsiteY115" fmla="*/ 3776030 h 24067001"/>
                              <a:gd name="connsiteX116" fmla="*/ 4847092 w 24528463"/>
                              <a:gd name="connsiteY116" fmla="*/ 902201 h 24067001"/>
                              <a:gd name="connsiteX117" fmla="*/ 5151892 w 24528463"/>
                              <a:gd name="connsiteY117" fmla="*/ 1642430 h 24067001"/>
                              <a:gd name="connsiteX118" fmla="*/ 4411663 w 24528463"/>
                              <a:gd name="connsiteY118" fmla="*/ 1685973 h 24067001"/>
                              <a:gd name="connsiteX119" fmla="*/ 4324578 w 24528463"/>
                              <a:gd name="connsiteY119" fmla="*/ 1468258 h 24067001"/>
                              <a:gd name="connsiteX120" fmla="*/ 3714978 w 24528463"/>
                              <a:gd name="connsiteY120" fmla="*/ 1990773 h 24067001"/>
                              <a:gd name="connsiteX121" fmla="*/ 3584349 w 24528463"/>
                              <a:gd name="connsiteY121" fmla="*/ 1685973 h 24067001"/>
                              <a:gd name="connsiteX122" fmla="*/ 2073049 w 24528463"/>
                              <a:gd name="connsiteY122" fmla="*/ 3115630 h 24067001"/>
                              <a:gd name="connsiteX123" fmla="*/ 1476603 w 24528463"/>
                              <a:gd name="connsiteY123" fmla="*/ 2708549 h 24067001"/>
                              <a:gd name="connsiteX124" fmla="*/ 1435555 w 24528463"/>
                              <a:gd name="connsiteY124" fmla="*/ 2695849 h 24067001"/>
                              <a:gd name="connsiteX125" fmla="*/ 1506538 w 24528463"/>
                              <a:gd name="connsiteY125" fmla="*/ 2580188 h 24067001"/>
                              <a:gd name="connsiteX126" fmla="*/ 1979841 w 24528463"/>
                              <a:gd name="connsiteY126" fmla="*/ 2898823 h 24067001"/>
                              <a:gd name="connsiteX127" fmla="*/ 3410178 w 24528463"/>
                              <a:gd name="connsiteY127" fmla="*/ 858658 h 24067001"/>
                              <a:gd name="connsiteX128" fmla="*/ 3061835 w 24528463"/>
                              <a:gd name="connsiteY128" fmla="*/ 640944 h 24067001"/>
                              <a:gd name="connsiteX129" fmla="*/ 2390323 w 24528463"/>
                              <a:gd name="connsiteY129" fmla="*/ 506007 h 24067001"/>
                              <a:gd name="connsiteX130" fmla="*/ 1148217 w 24528463"/>
                              <a:gd name="connsiteY130" fmla="*/ 2343878 h 24067001"/>
                              <a:gd name="connsiteX131" fmla="*/ 1509713 w 24528463"/>
                              <a:gd name="connsiteY131" fmla="*/ 2581323 h 24067001"/>
                              <a:gd name="connsiteX132" fmla="*/ 1094016 w 24528463"/>
                              <a:gd name="connsiteY132" fmla="*/ 3217230 h 24067001"/>
                              <a:gd name="connsiteX133" fmla="*/ 1189265 w 24528463"/>
                              <a:gd name="connsiteY133" fmla="*/ 3473271 h 24067001"/>
                              <a:gd name="connsiteX134" fmla="*/ 1969862 w 24528463"/>
                              <a:gd name="connsiteY134" fmla="*/ 3993517 h 24067001"/>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410178 w 24528463"/>
                              <a:gd name="connsiteY127" fmla="*/ 861034 h 24069377"/>
                              <a:gd name="connsiteX128" fmla="*/ 3061835 w 24528463"/>
                              <a:gd name="connsiteY128" fmla="*/ 643320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410178 w 24528463"/>
                              <a:gd name="connsiteY127" fmla="*/ 861034 h 24069377"/>
                              <a:gd name="connsiteX128" fmla="*/ 3061835 w 24528463"/>
                              <a:gd name="connsiteY128" fmla="*/ 643320 h 24069377"/>
                              <a:gd name="connsiteX129" fmla="*/ 3061155 w 24528463"/>
                              <a:gd name="connsiteY129" fmla="*/ 4392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410178 w 24528463"/>
                              <a:gd name="connsiteY127" fmla="*/ 861034 h 24069377"/>
                              <a:gd name="connsiteX128" fmla="*/ 3542848 w 24528463"/>
                              <a:gd name="connsiteY128" fmla="*/ 568708 h 24069377"/>
                              <a:gd name="connsiteX129" fmla="*/ 3061155 w 24528463"/>
                              <a:gd name="connsiteY129" fmla="*/ 4392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61155 w 24528463"/>
                              <a:gd name="connsiteY128" fmla="*/ 4392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67505 w 24528463"/>
                              <a:gd name="connsiteY128" fmla="*/ 437627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67505 w 24528463"/>
                              <a:gd name="connsiteY128" fmla="*/ 437627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67505 w 24528463"/>
                              <a:gd name="connsiteY128" fmla="*/ 437627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165930 w 24528463"/>
                              <a:gd name="connsiteY128" fmla="*/ 459852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847092 w 24528463"/>
                              <a:gd name="connsiteY116" fmla="*/ 904577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58167 w 24528463"/>
                              <a:gd name="connsiteY116" fmla="*/ 883940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5151892 w 24528463"/>
                              <a:gd name="connsiteY117" fmla="*/ 164480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4615317 w 24528463"/>
                              <a:gd name="connsiteY117" fmla="*/ 1066956 h 24069377"/>
                              <a:gd name="connsiteX118" fmla="*/ 4411663 w 24528463"/>
                              <a:gd name="connsiteY118" fmla="*/ 1688349 h 24069377"/>
                              <a:gd name="connsiteX119" fmla="*/ 4324578 w 24528463"/>
                              <a:gd name="connsiteY119" fmla="*/ 1470634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4615317 w 24528463"/>
                              <a:gd name="connsiteY117" fmla="*/ 1066956 h 24069377"/>
                              <a:gd name="connsiteX118" fmla="*/ 4411663 w 24528463"/>
                              <a:gd name="connsiteY118" fmla="*/ 1688349 h 24069377"/>
                              <a:gd name="connsiteX119" fmla="*/ 3926115 w 24528463"/>
                              <a:gd name="connsiteY119" fmla="*/ 1208696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4615317 w 24528463"/>
                              <a:gd name="connsiteY117" fmla="*/ 1066956 h 24069377"/>
                              <a:gd name="connsiteX118" fmla="*/ 3994151 w 24528463"/>
                              <a:gd name="connsiteY118" fmla="*/ 1358149 h 24069377"/>
                              <a:gd name="connsiteX119" fmla="*/ 3926115 w 24528463"/>
                              <a:gd name="connsiteY119" fmla="*/ 1208696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714978 w 24528463"/>
                              <a:gd name="connsiteY120" fmla="*/ 1993149 h 24069377"/>
                              <a:gd name="connsiteX121" fmla="*/ 3584349 w 24528463"/>
                              <a:gd name="connsiteY121" fmla="*/ 168834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714978 w 24528463"/>
                              <a:gd name="connsiteY120" fmla="*/ 1993149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076692 w 24528463"/>
                              <a:gd name="connsiteY115" fmla="*/ 3778406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241792 w 24528463"/>
                              <a:gd name="connsiteY115" fmla="*/ 3529169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684806 w 24528463"/>
                              <a:gd name="connsiteY114" fmla="*/ 4823434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336463 w 24528463"/>
                              <a:gd name="connsiteY113" fmla="*/ 4997606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58978 w 24528463"/>
                              <a:gd name="connsiteY112" fmla="*/ 5520120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773378 w 24528463"/>
                              <a:gd name="connsiteY111" fmla="*/ 3821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689263 w 24528463"/>
                              <a:gd name="connsiteY107" fmla="*/ 4605720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859125 w 24528463"/>
                              <a:gd name="connsiteY107" fmla="*/ 4334258 h 24069377"/>
                              <a:gd name="connsiteX108" fmla="*/ 15515092 w 24528463"/>
                              <a:gd name="connsiteY108" fmla="*/ 5215320 h 24069377"/>
                              <a:gd name="connsiteX109" fmla="*/ 15210292 w 24528463"/>
                              <a:gd name="connsiteY109" fmla="*/ 5215320 h 24069377"/>
                              <a:gd name="connsiteX110" fmla="*/ 15340921 w 24528463"/>
                              <a:gd name="connsiteY110" fmla="*/ 434446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859125 w 24528463"/>
                              <a:gd name="connsiteY107" fmla="*/ 4334258 h 24069377"/>
                              <a:gd name="connsiteX108" fmla="*/ 15515092 w 24528463"/>
                              <a:gd name="connsiteY108" fmla="*/ 5215320 h 24069377"/>
                              <a:gd name="connsiteX109" fmla="*/ 15210292 w 24528463"/>
                              <a:gd name="connsiteY109" fmla="*/ 5215320 h 24069377"/>
                              <a:gd name="connsiteX110" fmla="*/ 15744146 w 24528463"/>
                              <a:gd name="connsiteY110" fmla="*/ 430636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859125 w 24528463"/>
                              <a:gd name="connsiteY107" fmla="*/ 4334258 h 24069377"/>
                              <a:gd name="connsiteX108" fmla="*/ 15607167 w 24528463"/>
                              <a:gd name="connsiteY108" fmla="*/ 5299458 h 24069377"/>
                              <a:gd name="connsiteX109" fmla="*/ 15210292 w 24528463"/>
                              <a:gd name="connsiteY109" fmla="*/ 5215320 h 24069377"/>
                              <a:gd name="connsiteX110" fmla="*/ 15744146 w 24528463"/>
                              <a:gd name="connsiteY110" fmla="*/ 430636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859125 w 24528463"/>
                              <a:gd name="connsiteY107" fmla="*/ 4334258 h 24069377"/>
                              <a:gd name="connsiteX108" fmla="*/ 15607167 w 24528463"/>
                              <a:gd name="connsiteY108" fmla="*/ 5299458 h 24069377"/>
                              <a:gd name="connsiteX109" fmla="*/ 15475405 w 24528463"/>
                              <a:gd name="connsiteY109" fmla="*/ 5255008 h 24069377"/>
                              <a:gd name="connsiteX110" fmla="*/ 15744146 w 24528463"/>
                              <a:gd name="connsiteY110" fmla="*/ 430636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44146 w 24528463"/>
                              <a:gd name="connsiteY110" fmla="*/ 430636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124692 w 24528463"/>
                              <a:gd name="connsiteY105" fmla="*/ 4649263 h 24069377"/>
                              <a:gd name="connsiteX106" fmla="*/ 16037606 w 24528463"/>
                              <a:gd name="connsiteY106" fmla="*/ 4736349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9829 w 24528463"/>
                              <a:gd name="connsiteY105" fmla="*/ 4415900 h 24069377"/>
                              <a:gd name="connsiteX106" fmla="*/ 16037606 w 24528463"/>
                              <a:gd name="connsiteY106" fmla="*/ 4736349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9829 w 24528463"/>
                              <a:gd name="connsiteY105" fmla="*/ 4415900 h 24069377"/>
                              <a:gd name="connsiteX106" fmla="*/ 16477117 w 24528463"/>
                              <a:gd name="connsiteY106" fmla="*/ 4633389 h 24069377"/>
                              <a:gd name="connsiteX107" fmla="*/ 16037606 w 24528463"/>
                              <a:gd name="connsiteY107" fmla="*/ 4736349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9829 w 24528463"/>
                              <a:gd name="connsiteY105" fmla="*/ 4415900 h 24069377"/>
                              <a:gd name="connsiteX106" fmla="*/ 16477117 w 24528463"/>
                              <a:gd name="connsiteY106" fmla="*/ 4633389 h 24069377"/>
                              <a:gd name="connsiteX107" fmla="*/ 16037606 w 24528463"/>
                              <a:gd name="connsiteY107" fmla="*/ 4736349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9829 w 24528463"/>
                              <a:gd name="connsiteY105" fmla="*/ 4415900 h 24069377"/>
                              <a:gd name="connsiteX106" fmla="*/ 16477117 w 24528463"/>
                              <a:gd name="connsiteY106" fmla="*/ 4633389 h 24069377"/>
                              <a:gd name="connsiteX107" fmla="*/ 16037606 w 24528463"/>
                              <a:gd name="connsiteY107" fmla="*/ 4736349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9829 w 24528463"/>
                              <a:gd name="connsiteY105" fmla="*/ 4415900 h 24069377"/>
                              <a:gd name="connsiteX106" fmla="*/ 16037606 w 24528463"/>
                              <a:gd name="connsiteY106" fmla="*/ 4736349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9829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211778 w 24528463"/>
                              <a:gd name="connsiteY12" fmla="*/ 421383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6945430 w 24528463"/>
                              <a:gd name="connsiteY105" fmla="*/ 4825477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6952006 w 24528463"/>
                              <a:gd name="connsiteY104" fmla="*/ 4823434 h 24069377"/>
                              <a:gd name="connsiteX105" fmla="*/ 17120055 w 24528463"/>
                              <a:gd name="connsiteY105" fmla="*/ 458100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20055 w 24528463"/>
                              <a:gd name="connsiteY105" fmla="*/ 458100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20055 w 24528463"/>
                              <a:gd name="connsiteY105" fmla="*/ 458100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20055 w 24528463"/>
                              <a:gd name="connsiteY105" fmla="*/ 458100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20055 w 24528463"/>
                              <a:gd name="connsiteY105" fmla="*/ 458100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20055 w 24528463"/>
                              <a:gd name="connsiteY105" fmla="*/ 458100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953492 w 24528463"/>
                              <a:gd name="connsiteY102" fmla="*/ 5171777 h 24069377"/>
                              <a:gd name="connsiteX103" fmla="*/ 16952006 w 24528463"/>
                              <a:gd name="connsiteY103" fmla="*/ 4823434 h 24069377"/>
                              <a:gd name="connsiteX104" fmla="*/ 17118694 w 24528463"/>
                              <a:gd name="connsiteY104" fmla="*/ 4710722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6952006 w 24528463"/>
                              <a:gd name="connsiteY103" fmla="*/ 4823434 h 24069377"/>
                              <a:gd name="connsiteX104" fmla="*/ 17118694 w 24528463"/>
                              <a:gd name="connsiteY104" fmla="*/ 4710722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6952006 w 24528463"/>
                              <a:gd name="connsiteY103" fmla="*/ 4823434 h 24069377"/>
                              <a:gd name="connsiteX104" fmla="*/ 17118694 w 24528463"/>
                              <a:gd name="connsiteY104" fmla="*/ 4710722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7118694 w 24528463"/>
                              <a:gd name="connsiteY103" fmla="*/ 4710722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8040578 w 24528463"/>
                              <a:gd name="connsiteY13" fmla="*/ 3865492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8954978 w 24528463"/>
                              <a:gd name="connsiteY14" fmla="*/ 2385034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0903 w 24528463"/>
                              <a:gd name="connsiteY14" fmla="*/ 2064359 h 24069377"/>
                              <a:gd name="connsiteX15" fmla="*/ 19912921 w 24528463"/>
                              <a:gd name="connsiteY15" fmla="*/ 2123777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0903 w 24528463"/>
                              <a:gd name="connsiteY14" fmla="*/ 206435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782292 w 24528463"/>
                              <a:gd name="connsiteY100" fmla="*/ 3212349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19423517 w 24528463"/>
                              <a:gd name="connsiteY100" fmla="*/ 2517024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8998521 w 24528463"/>
                              <a:gd name="connsiteY101" fmla="*/ 3734863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514457 w 24528463"/>
                              <a:gd name="connsiteY101" fmla="*/ 2749025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4093035 w 24528463"/>
                              <a:gd name="connsiteY16" fmla="*/ 5084692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4136578 w 24528463"/>
                              <a:gd name="connsiteY17" fmla="*/ 59990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30292 w 24528463"/>
                              <a:gd name="connsiteY99" fmla="*/ 530240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2830292 w 24528463"/>
                              <a:gd name="connsiteY98" fmla="*/ 60426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8911435 w 24528463"/>
                              <a:gd name="connsiteY97" fmla="*/ 10266292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084121 w 24528463"/>
                              <a:gd name="connsiteY96" fmla="*/ 10222749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214749 w 24528463"/>
                              <a:gd name="connsiteY95" fmla="*/ 10788806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459223 w 24528463"/>
                              <a:gd name="connsiteY95" fmla="*/ 1062846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390406 w 24528463"/>
                              <a:gd name="connsiteY94" fmla="*/ 10658177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390406 w 24528463"/>
                              <a:gd name="connsiteY18" fmla="*/ 110500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55456 w 24528463"/>
                              <a:gd name="connsiteY18" fmla="*/ 11100863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521035 w 24528463"/>
                              <a:gd name="connsiteY19" fmla="*/ 1135486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954978 w 24528463"/>
                              <a:gd name="connsiteY93" fmla="*/ 1096297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563092 w 24528463"/>
                              <a:gd name="connsiteY92" fmla="*/ 117902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396404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4066 w 24528463"/>
                              <a:gd name="connsiteY100" fmla="*/ 26249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69721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387435 w 24528463"/>
                              <a:gd name="connsiteY88" fmla="*/ 11703206 h 24069377"/>
                              <a:gd name="connsiteX89" fmla="*/ 17152257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88921 w 24528463"/>
                              <a:gd name="connsiteY87" fmla="*/ 11703206 h 24069377"/>
                              <a:gd name="connsiteX88" fmla="*/ 17296948 w 24528463"/>
                              <a:gd name="connsiteY88" fmla="*/ 11701619 h 24069377"/>
                              <a:gd name="connsiteX89" fmla="*/ 17152257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61606 w 24528463"/>
                              <a:gd name="connsiteY90" fmla="*/ 13140120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84121 w 24528463"/>
                              <a:gd name="connsiteY91" fmla="*/ 12835320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6952006 w 24528463"/>
                              <a:gd name="connsiteY83" fmla="*/ 11180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516578 w 24528463"/>
                              <a:gd name="connsiteY82" fmla="*/ 9700234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340921 w 24528463"/>
                              <a:gd name="connsiteY81" fmla="*/ 10048577 h 24069377"/>
                              <a:gd name="connsiteX82" fmla="*/ 16824553 w 24528463"/>
                              <a:gd name="connsiteY82" fmla="*/ 10065359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340921 w 24528463"/>
                              <a:gd name="connsiteY80" fmla="*/ 10527549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03663 w 24528463"/>
                              <a:gd name="connsiteY79" fmla="*/ 10484006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169721 w 24528463"/>
                              <a:gd name="connsiteY77" fmla="*/ 13575549 h 24069377"/>
                              <a:gd name="connsiteX78" fmla="*/ 16864921 w 24528463"/>
                              <a:gd name="connsiteY78" fmla="*/ 135755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6864921 w 24528463"/>
                              <a:gd name="connsiteY78" fmla="*/ 135755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171206 w 24528463"/>
                              <a:gd name="connsiteY84" fmla="*/ 11180692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14749 w 24528463"/>
                              <a:gd name="connsiteY85" fmla="*/ 10875892 h 24069377"/>
                              <a:gd name="connsiteX86" fmla="*/ 18780806 w 24528463"/>
                              <a:gd name="connsiteY86" fmla="*/ 10832349 h 24069377"/>
                              <a:gd name="connsiteX87" fmla="*/ 18323833 w 24528463"/>
                              <a:gd name="connsiteY87" fmla="*/ 11511119 h 24069377"/>
                              <a:gd name="connsiteX88" fmla="*/ 17296948 w 24528463"/>
                              <a:gd name="connsiteY88" fmla="*/ 11701619 h 24069377"/>
                              <a:gd name="connsiteX89" fmla="*/ 17152257 w 24528463"/>
                              <a:gd name="connsiteY89" fmla="*/ 11920920 h 24069377"/>
                              <a:gd name="connsiteX90" fmla="*/ 17533031 w 24528463"/>
                              <a:gd name="connsiteY90" fmla="*/ 13214732 h 24069377"/>
                              <a:gd name="connsiteX91" fmla="*/ 18079357 w 24528463"/>
                              <a:gd name="connsiteY91" fmla="*/ 12138407 h 24069377"/>
                              <a:gd name="connsiteX92" fmla="*/ 18401166 w 24528463"/>
                              <a:gd name="connsiteY92" fmla="*/ 11752192 h 24069377"/>
                              <a:gd name="connsiteX93" fmla="*/ 18826391 w 24528463"/>
                              <a:gd name="connsiteY93" fmla="*/ 11197927 h 24069377"/>
                              <a:gd name="connsiteX94" fmla="*/ 19274518 w 24528463"/>
                              <a:gd name="connsiteY94" fmla="*/ 10662939 h 24069377"/>
                              <a:gd name="connsiteX95" fmla="*/ 18460811 w 24528463"/>
                              <a:gd name="connsiteY95" fmla="*/ 10634819 h 24069377"/>
                              <a:gd name="connsiteX96" fmla="*/ 18460357 w 24528463"/>
                              <a:gd name="connsiteY96" fmla="*/ 10500562 h 24069377"/>
                              <a:gd name="connsiteX97" fmla="*/ 19382923 w 24528463"/>
                              <a:gd name="connsiteY97" fmla="*/ 10531404 h 24069377"/>
                              <a:gd name="connsiteX98" fmla="*/ 23008092 w 24528463"/>
                              <a:gd name="connsiteY98" fmla="*/ 6131534 h 24069377"/>
                              <a:gd name="connsiteX99" fmla="*/ 22890617 w 24528463"/>
                              <a:gd name="connsiteY99" fmla="*/ 5016656 h 24069377"/>
                              <a:gd name="connsiteX100" fmla="*/ 20012479 w 24528463"/>
                              <a:gd name="connsiteY100" fmla="*/ 2637674 h 24069377"/>
                              <a:gd name="connsiteX101" fmla="*/ 19431906 w 24528463"/>
                              <a:gd name="connsiteY101" fmla="*/ 2522012 h 24069377"/>
                              <a:gd name="connsiteX102" fmla="*/ 17489942 w 24528463"/>
                              <a:gd name="connsiteY102" fmla="*/ 4868565 h 24069377"/>
                              <a:gd name="connsiteX103" fmla="*/ 17118694 w 24528463"/>
                              <a:gd name="connsiteY103" fmla="*/ 4721834 h 24069377"/>
                              <a:gd name="connsiteX104" fmla="*/ 17108944 w 24528463"/>
                              <a:gd name="connsiteY104" fmla="*/ 4574652 h 24069377"/>
                              <a:gd name="connsiteX105" fmla="*/ 16586654 w 24528463"/>
                              <a:gd name="connsiteY105" fmla="*/ 4415900 h 24069377"/>
                              <a:gd name="connsiteX106" fmla="*/ 16540843 w 24528463"/>
                              <a:gd name="connsiteY106" fmla="*/ 4542674 h 24069377"/>
                              <a:gd name="connsiteX107" fmla="*/ 15859125 w 24528463"/>
                              <a:gd name="connsiteY107" fmla="*/ 4334258 h 24069377"/>
                              <a:gd name="connsiteX108" fmla="*/ 15607167 w 24528463"/>
                              <a:gd name="connsiteY108" fmla="*/ 5299458 h 24069377"/>
                              <a:gd name="connsiteX109" fmla="*/ 15478580 w 24528463"/>
                              <a:gd name="connsiteY109" fmla="*/ 5258183 h 24069377"/>
                              <a:gd name="connsiteX110" fmla="*/ 15734621 w 24528463"/>
                              <a:gd name="connsiteY110" fmla="*/ 4300013 h 24069377"/>
                              <a:gd name="connsiteX111" fmla="*/ 13357453 w 24528463"/>
                              <a:gd name="connsiteY111" fmla="*/ 3567949 h 24069377"/>
                              <a:gd name="connsiteX112" fmla="*/ 12803416 w 24528463"/>
                              <a:gd name="connsiteY112" fmla="*/ 5382007 h 24069377"/>
                              <a:gd name="connsiteX113" fmla="*/ 12425363 w 24528463"/>
                              <a:gd name="connsiteY113" fmla="*/ 4907118 h 24069377"/>
                              <a:gd name="connsiteX114" fmla="*/ 12914994 w 24528463"/>
                              <a:gd name="connsiteY114" fmla="*/ 4567846 h 24069377"/>
                              <a:gd name="connsiteX115" fmla="*/ 13235442 w 24528463"/>
                              <a:gd name="connsiteY115" fmla="*/ 3532344 h 24069377"/>
                              <a:gd name="connsiteX116" fmla="*/ 4540705 w 24528463"/>
                              <a:gd name="connsiteY116" fmla="*/ 876003 h 24069377"/>
                              <a:gd name="connsiteX117" fmla="*/ 4615317 w 24528463"/>
                              <a:gd name="connsiteY117" fmla="*/ 1066956 h 24069377"/>
                              <a:gd name="connsiteX118" fmla="*/ 3990976 w 24528463"/>
                              <a:gd name="connsiteY118" fmla="*/ 1358149 h 24069377"/>
                              <a:gd name="connsiteX119" fmla="*/ 3926115 w 24528463"/>
                              <a:gd name="connsiteY119" fmla="*/ 1208696 h 24069377"/>
                              <a:gd name="connsiteX120" fmla="*/ 3316516 w 24528463"/>
                              <a:gd name="connsiteY120" fmla="*/ 1483562 h 24069377"/>
                              <a:gd name="connsiteX121" fmla="*/ 3250974 w 24528463"/>
                              <a:gd name="connsiteY121" fmla="*/ 1351799 h 24069377"/>
                              <a:gd name="connsiteX122" fmla="*/ 2073049 w 24528463"/>
                              <a:gd name="connsiteY122" fmla="*/ 3118006 h 24069377"/>
                              <a:gd name="connsiteX123" fmla="*/ 1476603 w 24528463"/>
                              <a:gd name="connsiteY123" fmla="*/ 2710925 h 24069377"/>
                              <a:gd name="connsiteX124" fmla="*/ 1435555 w 24528463"/>
                              <a:gd name="connsiteY124" fmla="*/ 2698225 h 24069377"/>
                              <a:gd name="connsiteX125" fmla="*/ 1506538 w 24528463"/>
                              <a:gd name="connsiteY125" fmla="*/ 2582564 h 24069377"/>
                              <a:gd name="connsiteX126" fmla="*/ 1979841 w 24528463"/>
                              <a:gd name="connsiteY126" fmla="*/ 2901199 h 24069377"/>
                              <a:gd name="connsiteX127" fmla="*/ 3542848 w 24528463"/>
                              <a:gd name="connsiteY127" fmla="*/ 568708 h 24069377"/>
                              <a:gd name="connsiteX128" fmla="*/ 3013530 w 24528463"/>
                              <a:gd name="connsiteY128" fmla="*/ 426514 h 24069377"/>
                              <a:gd name="connsiteX129" fmla="*/ 2390323 w 24528463"/>
                              <a:gd name="connsiteY129" fmla="*/ 508383 h 24069377"/>
                              <a:gd name="connsiteX130" fmla="*/ 1148217 w 24528463"/>
                              <a:gd name="connsiteY130" fmla="*/ 2346254 h 24069377"/>
                              <a:gd name="connsiteX131" fmla="*/ 1509713 w 24528463"/>
                              <a:gd name="connsiteY131" fmla="*/ 2583699 h 24069377"/>
                              <a:gd name="connsiteX132" fmla="*/ 1094016 w 24528463"/>
                              <a:gd name="connsiteY132" fmla="*/ 3219606 h 24069377"/>
                              <a:gd name="connsiteX133" fmla="*/ 1189265 w 24528463"/>
                              <a:gd name="connsiteY133" fmla="*/ 3475647 h 24069377"/>
                              <a:gd name="connsiteX134" fmla="*/ 1969862 w 24528463"/>
                              <a:gd name="connsiteY134"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14749 w 24528463"/>
                              <a:gd name="connsiteY85" fmla="*/ 10875892 h 24069377"/>
                              <a:gd name="connsiteX86" fmla="*/ 18780806 w 24528463"/>
                              <a:gd name="connsiteY86" fmla="*/ 10832349 h 24069377"/>
                              <a:gd name="connsiteX87" fmla="*/ 18780580 w 24528463"/>
                              <a:gd name="connsiteY87" fmla="*/ 10832577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14749 w 24528463"/>
                              <a:gd name="connsiteY85" fmla="*/ 10875892 h 24069377"/>
                              <a:gd name="connsiteX86" fmla="*/ 18780806 w 24528463"/>
                              <a:gd name="connsiteY86" fmla="*/ 10832349 h 24069377"/>
                              <a:gd name="connsiteX87" fmla="*/ 18669455 w 24528463"/>
                              <a:gd name="connsiteY87" fmla="*/ 11124677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14749 w 24528463"/>
                              <a:gd name="connsiteY85" fmla="*/ 10875892 h 24069377"/>
                              <a:gd name="connsiteX86" fmla="*/ 18780806 w 24528463"/>
                              <a:gd name="connsiteY86" fmla="*/ 10832349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14749 w 24528463"/>
                              <a:gd name="connsiteY85" fmla="*/ 10875892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3323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35778 w 24528463"/>
                              <a:gd name="connsiteY20" fmla="*/ 13401377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7745303 w 24528463"/>
                              <a:gd name="connsiteY20" fmla="*/ 13409315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202504 w 24528463"/>
                              <a:gd name="connsiteY20" fmla="*/ 12601278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1219206 w 24528463"/>
                              <a:gd name="connsiteY22" fmla="*/ 18147549 h 24069377"/>
                              <a:gd name="connsiteX23" fmla="*/ 21001492 w 24528463"/>
                              <a:gd name="connsiteY23" fmla="*/ 18234634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1219206 w 24528463"/>
                              <a:gd name="connsiteY22" fmla="*/ 18147549 h 24069377"/>
                              <a:gd name="connsiteX23" fmla="*/ 19972792 w 24528463"/>
                              <a:gd name="connsiteY23" fmla="*/ 17983809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1219206 w 24528463"/>
                              <a:gd name="connsiteY22" fmla="*/ 18147549 h 24069377"/>
                              <a:gd name="connsiteX23" fmla="*/ 19979142 w 24528463"/>
                              <a:gd name="connsiteY23" fmla="*/ 17988571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998521 w 24528463"/>
                              <a:gd name="connsiteY24" fmla="*/ 17146063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19549 w 24528463"/>
                              <a:gd name="connsiteY64" fmla="*/ 17276692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476006 w 24528463"/>
                              <a:gd name="connsiteY65" fmla="*/ 16841263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19 w 24528463"/>
                              <a:gd name="connsiteY65" fmla="*/ 16774589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648692 w 24528463"/>
                              <a:gd name="connsiteY25" fmla="*/ 18931320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779321 w 24528463"/>
                              <a:gd name="connsiteY26" fmla="*/ 193232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9085606 w 24528463"/>
                              <a:gd name="connsiteY27" fmla="*/ 20455320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521035 w 24528463"/>
                              <a:gd name="connsiteY28" fmla="*/ 20106977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35435 w 24528463"/>
                              <a:gd name="connsiteY29" fmla="*/ 18582977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783778 w 24528463"/>
                              <a:gd name="connsiteY30" fmla="*/ 18844234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94878 w 24528463"/>
                              <a:gd name="connsiteY30" fmla="*/ 18744221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20000006 w 24528463"/>
                              <a:gd name="connsiteY31" fmla="*/ 19976349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1 w 24528463"/>
                              <a:gd name="connsiteY31" fmla="*/ 20025561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393378 w 24528463"/>
                              <a:gd name="connsiteY33" fmla="*/ 21413263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828806 w 24528463"/>
                              <a:gd name="connsiteY43" fmla="*/ 21805149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622431 w 24528463"/>
                              <a:gd name="connsiteY43" fmla="*/ 21398748 h 24069377"/>
                              <a:gd name="connsiteX44" fmla="*/ 24005949 w 24528463"/>
                              <a:gd name="connsiteY44" fmla="*/ 23198520 h 24069377"/>
                              <a:gd name="connsiteX45" fmla="*/ 23439892 w 24528463"/>
                              <a:gd name="connsiteY45" fmla="*/ 24069377 h 24069377"/>
                              <a:gd name="connsiteX46" fmla="*/ 22220692 w 24528463"/>
                              <a:gd name="connsiteY46" fmla="*/ 24069377 h 24069377"/>
                              <a:gd name="connsiteX47" fmla="*/ 14252349 w 24528463"/>
                              <a:gd name="connsiteY47" fmla="*/ 17233149 h 24069377"/>
                              <a:gd name="connsiteX48" fmla="*/ 9419092 w 24528463"/>
                              <a:gd name="connsiteY48" fmla="*/ 16013949 h 24069377"/>
                              <a:gd name="connsiteX49" fmla="*/ 9854521 w 24528463"/>
                              <a:gd name="connsiteY49" fmla="*/ 15012463 h 24069377"/>
                              <a:gd name="connsiteX50" fmla="*/ 13991092 w 24528463"/>
                              <a:gd name="connsiteY50" fmla="*/ 16231663 h 24069377"/>
                              <a:gd name="connsiteX51" fmla="*/ 13947549 w 24528463"/>
                              <a:gd name="connsiteY51" fmla="*/ 16667092 h 24069377"/>
                              <a:gd name="connsiteX52" fmla="*/ 14861949 w 24528463"/>
                              <a:gd name="connsiteY52" fmla="*/ 16667092 h 24069377"/>
                              <a:gd name="connsiteX53" fmla="*/ 15384463 w 24528463"/>
                              <a:gd name="connsiteY53" fmla="*/ 17233149 h 24069377"/>
                              <a:gd name="connsiteX54" fmla="*/ 16908463 w 24528463"/>
                              <a:gd name="connsiteY54" fmla="*/ 15534977 h 24069377"/>
                              <a:gd name="connsiteX55" fmla="*/ 17343892 w 24528463"/>
                              <a:gd name="connsiteY55" fmla="*/ 15970406 h 24069377"/>
                              <a:gd name="connsiteX56" fmla="*/ 17126178 w 24528463"/>
                              <a:gd name="connsiteY56" fmla="*/ 15970406 h 24069377"/>
                              <a:gd name="connsiteX57" fmla="*/ 16516578 w 24528463"/>
                              <a:gd name="connsiteY57" fmla="*/ 16667092 h 24069377"/>
                              <a:gd name="connsiteX58" fmla="*/ 17648692 w 24528463"/>
                              <a:gd name="connsiteY58" fmla="*/ 17537949 h 24069377"/>
                              <a:gd name="connsiteX59" fmla="*/ 17474521 w 24528463"/>
                              <a:gd name="connsiteY59" fmla="*/ 17886292 h 24069377"/>
                              <a:gd name="connsiteX60" fmla="*/ 16385949 w 24528463"/>
                              <a:gd name="connsiteY60" fmla="*/ 17146063 h 24069377"/>
                              <a:gd name="connsiteX61" fmla="*/ 15863435 w 24528463"/>
                              <a:gd name="connsiteY61" fmla="*/ 17537949 h 24069377"/>
                              <a:gd name="connsiteX62" fmla="*/ 16690749 w 24528463"/>
                              <a:gd name="connsiteY62" fmla="*/ 18408806 h 24069377"/>
                              <a:gd name="connsiteX63" fmla="*/ 16690749 w 24528463"/>
                              <a:gd name="connsiteY63" fmla="*/ 18408806 h 24069377"/>
                              <a:gd name="connsiteX64" fmla="*/ 18581461 w 24528463"/>
                              <a:gd name="connsiteY64" fmla="*/ 16973479 h 24069377"/>
                              <a:gd name="connsiteX65" fmla="*/ 18525220 w 24528463"/>
                              <a:gd name="connsiteY65" fmla="*/ 16779351 h 24069377"/>
                              <a:gd name="connsiteX66" fmla="*/ 17082635 w 24528463"/>
                              <a:gd name="connsiteY66" fmla="*/ 15970406 h 24069377"/>
                              <a:gd name="connsiteX67" fmla="*/ 16777835 w 24528463"/>
                              <a:gd name="connsiteY67" fmla="*/ 15578520 h 24069377"/>
                              <a:gd name="connsiteX68" fmla="*/ 16560121 w 24528463"/>
                              <a:gd name="connsiteY68" fmla="*/ 15099549 h 24069377"/>
                              <a:gd name="connsiteX69" fmla="*/ 14949035 w 24528463"/>
                              <a:gd name="connsiteY69" fmla="*/ 14838292 h 24069377"/>
                              <a:gd name="connsiteX70" fmla="*/ 13947549 w 24528463"/>
                              <a:gd name="connsiteY70" fmla="*/ 15273720 h 24069377"/>
                              <a:gd name="connsiteX71" fmla="*/ 12684806 w 24528463"/>
                              <a:gd name="connsiteY71" fmla="*/ 14925377 h 24069377"/>
                              <a:gd name="connsiteX72" fmla="*/ 13207321 w 24528463"/>
                              <a:gd name="connsiteY72" fmla="*/ 14402863 h 24069377"/>
                              <a:gd name="connsiteX73" fmla="*/ 14121721 w 24528463"/>
                              <a:gd name="connsiteY73" fmla="*/ 14533492 h 24069377"/>
                              <a:gd name="connsiteX74" fmla="*/ 14731321 w 24528463"/>
                              <a:gd name="connsiteY74" fmla="*/ 14141606 h 24069377"/>
                              <a:gd name="connsiteX75" fmla="*/ 16473035 w 24528463"/>
                              <a:gd name="connsiteY75" fmla="*/ 14751206 h 24069377"/>
                              <a:gd name="connsiteX76" fmla="*/ 16864921 w 24528463"/>
                              <a:gd name="connsiteY76" fmla="*/ 14620577 h 24069377"/>
                              <a:gd name="connsiteX77" fmla="*/ 17363395 w 24528463"/>
                              <a:gd name="connsiteY77" fmla="*/ 13467599 h 24069377"/>
                              <a:gd name="connsiteX78" fmla="*/ 17291958 w 24528463"/>
                              <a:gd name="connsiteY78" fmla="*/ 13435849 h 24069377"/>
                              <a:gd name="connsiteX79" fmla="*/ 16657638 w 24528463"/>
                              <a:gd name="connsiteY79" fmla="*/ 10282393 h 24069377"/>
                              <a:gd name="connsiteX80" fmla="*/ 15617146 w 24528463"/>
                              <a:gd name="connsiteY80" fmla="*/ 10268787 h 24069377"/>
                              <a:gd name="connsiteX81" fmla="*/ 15591746 w 24528463"/>
                              <a:gd name="connsiteY81" fmla="*/ 10054927 h 24069377"/>
                              <a:gd name="connsiteX82" fmla="*/ 16824553 w 24528463"/>
                              <a:gd name="connsiteY82" fmla="*/ 10065359 h 24069377"/>
                              <a:gd name="connsiteX83" fmla="*/ 17121868 w 24528463"/>
                              <a:gd name="connsiteY83" fmla="*/ 11561692 h 24069377"/>
                              <a:gd name="connsiteX84" fmla="*/ 18282331 w 24528463"/>
                              <a:gd name="connsiteY84" fmla="*/ 11353729 h 24069377"/>
                              <a:gd name="connsiteX85" fmla="*/ 18246499 w 24528463"/>
                              <a:gd name="connsiteY85" fmla="*/ 11183867 h 24069377"/>
                              <a:gd name="connsiteX86" fmla="*/ 18826843 w 24528463"/>
                              <a:gd name="connsiteY86" fmla="*/ 11199061 h 24069377"/>
                              <a:gd name="connsiteX87" fmla="*/ 18407519 w 24528463"/>
                              <a:gd name="connsiteY87" fmla="*/ 11743802 h 24069377"/>
                              <a:gd name="connsiteX88" fmla="*/ 18323833 w 24528463"/>
                              <a:gd name="connsiteY88" fmla="*/ 11511119 h 24069377"/>
                              <a:gd name="connsiteX89" fmla="*/ 17296948 w 24528463"/>
                              <a:gd name="connsiteY89" fmla="*/ 11701619 h 24069377"/>
                              <a:gd name="connsiteX90" fmla="*/ 17152257 w 24528463"/>
                              <a:gd name="connsiteY90" fmla="*/ 11920920 h 24069377"/>
                              <a:gd name="connsiteX91" fmla="*/ 17533031 w 24528463"/>
                              <a:gd name="connsiteY91" fmla="*/ 13214732 h 24069377"/>
                              <a:gd name="connsiteX92" fmla="*/ 18079357 w 24528463"/>
                              <a:gd name="connsiteY92" fmla="*/ 12138407 h 24069377"/>
                              <a:gd name="connsiteX93" fmla="*/ 18401166 w 24528463"/>
                              <a:gd name="connsiteY93" fmla="*/ 11752192 h 24069377"/>
                              <a:gd name="connsiteX94" fmla="*/ 18826391 w 24528463"/>
                              <a:gd name="connsiteY94" fmla="*/ 11197927 h 24069377"/>
                              <a:gd name="connsiteX95" fmla="*/ 19274518 w 24528463"/>
                              <a:gd name="connsiteY95" fmla="*/ 10662939 h 24069377"/>
                              <a:gd name="connsiteX96" fmla="*/ 18460811 w 24528463"/>
                              <a:gd name="connsiteY96" fmla="*/ 10634819 h 24069377"/>
                              <a:gd name="connsiteX97" fmla="*/ 18460357 w 24528463"/>
                              <a:gd name="connsiteY97" fmla="*/ 10500562 h 24069377"/>
                              <a:gd name="connsiteX98" fmla="*/ 19382923 w 24528463"/>
                              <a:gd name="connsiteY98" fmla="*/ 10531404 h 24069377"/>
                              <a:gd name="connsiteX99" fmla="*/ 23008092 w 24528463"/>
                              <a:gd name="connsiteY99" fmla="*/ 6131534 h 24069377"/>
                              <a:gd name="connsiteX100" fmla="*/ 22890617 w 24528463"/>
                              <a:gd name="connsiteY100" fmla="*/ 5016656 h 24069377"/>
                              <a:gd name="connsiteX101" fmla="*/ 20012479 w 24528463"/>
                              <a:gd name="connsiteY101" fmla="*/ 2637674 h 24069377"/>
                              <a:gd name="connsiteX102" fmla="*/ 19431906 w 24528463"/>
                              <a:gd name="connsiteY102" fmla="*/ 2522012 h 24069377"/>
                              <a:gd name="connsiteX103" fmla="*/ 17489942 w 24528463"/>
                              <a:gd name="connsiteY103" fmla="*/ 4868565 h 24069377"/>
                              <a:gd name="connsiteX104" fmla="*/ 17118694 w 24528463"/>
                              <a:gd name="connsiteY104" fmla="*/ 4721834 h 24069377"/>
                              <a:gd name="connsiteX105" fmla="*/ 17108944 w 24528463"/>
                              <a:gd name="connsiteY105" fmla="*/ 4574652 h 24069377"/>
                              <a:gd name="connsiteX106" fmla="*/ 16586654 w 24528463"/>
                              <a:gd name="connsiteY106" fmla="*/ 4415900 h 24069377"/>
                              <a:gd name="connsiteX107" fmla="*/ 16540843 w 24528463"/>
                              <a:gd name="connsiteY107" fmla="*/ 4542674 h 24069377"/>
                              <a:gd name="connsiteX108" fmla="*/ 15859125 w 24528463"/>
                              <a:gd name="connsiteY108" fmla="*/ 4334258 h 24069377"/>
                              <a:gd name="connsiteX109" fmla="*/ 15607167 w 24528463"/>
                              <a:gd name="connsiteY109" fmla="*/ 5299458 h 24069377"/>
                              <a:gd name="connsiteX110" fmla="*/ 15478580 w 24528463"/>
                              <a:gd name="connsiteY110" fmla="*/ 5258183 h 24069377"/>
                              <a:gd name="connsiteX111" fmla="*/ 15734621 w 24528463"/>
                              <a:gd name="connsiteY111" fmla="*/ 4300013 h 24069377"/>
                              <a:gd name="connsiteX112" fmla="*/ 13357453 w 24528463"/>
                              <a:gd name="connsiteY112" fmla="*/ 3567949 h 24069377"/>
                              <a:gd name="connsiteX113" fmla="*/ 12803416 w 24528463"/>
                              <a:gd name="connsiteY113" fmla="*/ 5382007 h 24069377"/>
                              <a:gd name="connsiteX114" fmla="*/ 12425363 w 24528463"/>
                              <a:gd name="connsiteY114" fmla="*/ 4907118 h 24069377"/>
                              <a:gd name="connsiteX115" fmla="*/ 12914994 w 24528463"/>
                              <a:gd name="connsiteY115" fmla="*/ 4567846 h 24069377"/>
                              <a:gd name="connsiteX116" fmla="*/ 13235442 w 24528463"/>
                              <a:gd name="connsiteY116" fmla="*/ 3532344 h 24069377"/>
                              <a:gd name="connsiteX117" fmla="*/ 4540705 w 24528463"/>
                              <a:gd name="connsiteY117" fmla="*/ 876003 h 24069377"/>
                              <a:gd name="connsiteX118" fmla="*/ 4615317 w 24528463"/>
                              <a:gd name="connsiteY118" fmla="*/ 1066956 h 24069377"/>
                              <a:gd name="connsiteX119" fmla="*/ 3990976 w 24528463"/>
                              <a:gd name="connsiteY119" fmla="*/ 1358149 h 24069377"/>
                              <a:gd name="connsiteX120" fmla="*/ 3926115 w 24528463"/>
                              <a:gd name="connsiteY120" fmla="*/ 1208696 h 24069377"/>
                              <a:gd name="connsiteX121" fmla="*/ 3316516 w 24528463"/>
                              <a:gd name="connsiteY121" fmla="*/ 1483562 h 24069377"/>
                              <a:gd name="connsiteX122" fmla="*/ 3250974 w 24528463"/>
                              <a:gd name="connsiteY122" fmla="*/ 1351799 h 24069377"/>
                              <a:gd name="connsiteX123" fmla="*/ 2073049 w 24528463"/>
                              <a:gd name="connsiteY123" fmla="*/ 3118006 h 24069377"/>
                              <a:gd name="connsiteX124" fmla="*/ 1476603 w 24528463"/>
                              <a:gd name="connsiteY124" fmla="*/ 2710925 h 24069377"/>
                              <a:gd name="connsiteX125" fmla="*/ 1435555 w 24528463"/>
                              <a:gd name="connsiteY125" fmla="*/ 2698225 h 24069377"/>
                              <a:gd name="connsiteX126" fmla="*/ 1506538 w 24528463"/>
                              <a:gd name="connsiteY126" fmla="*/ 2582564 h 24069377"/>
                              <a:gd name="connsiteX127" fmla="*/ 1979841 w 24528463"/>
                              <a:gd name="connsiteY127" fmla="*/ 2901199 h 24069377"/>
                              <a:gd name="connsiteX128" fmla="*/ 3542848 w 24528463"/>
                              <a:gd name="connsiteY128" fmla="*/ 568708 h 24069377"/>
                              <a:gd name="connsiteX129" fmla="*/ 3013530 w 24528463"/>
                              <a:gd name="connsiteY129" fmla="*/ 426514 h 24069377"/>
                              <a:gd name="connsiteX130" fmla="*/ 2390323 w 24528463"/>
                              <a:gd name="connsiteY130" fmla="*/ 508383 h 24069377"/>
                              <a:gd name="connsiteX131" fmla="*/ 1148217 w 24528463"/>
                              <a:gd name="connsiteY131" fmla="*/ 2346254 h 24069377"/>
                              <a:gd name="connsiteX132" fmla="*/ 1509713 w 24528463"/>
                              <a:gd name="connsiteY132" fmla="*/ 2583699 h 24069377"/>
                              <a:gd name="connsiteX133" fmla="*/ 1094016 w 24528463"/>
                              <a:gd name="connsiteY133" fmla="*/ 3219606 h 24069377"/>
                              <a:gd name="connsiteX134" fmla="*/ 1189265 w 24528463"/>
                              <a:gd name="connsiteY134" fmla="*/ 3475647 h 24069377"/>
                              <a:gd name="connsiteX135" fmla="*/ 1969862 w 24528463"/>
                              <a:gd name="connsiteY135"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622431 w 24528463"/>
                              <a:gd name="connsiteY43" fmla="*/ 21398748 h 24069377"/>
                              <a:gd name="connsiteX44" fmla="*/ 21619030 w 24528463"/>
                              <a:gd name="connsiteY44" fmla="*/ 21406914 h 24069377"/>
                              <a:gd name="connsiteX45" fmla="*/ 24005949 w 24528463"/>
                              <a:gd name="connsiteY45" fmla="*/ 23198520 h 24069377"/>
                              <a:gd name="connsiteX46" fmla="*/ 23439892 w 24528463"/>
                              <a:gd name="connsiteY46" fmla="*/ 24069377 h 24069377"/>
                              <a:gd name="connsiteX47" fmla="*/ 22220692 w 24528463"/>
                              <a:gd name="connsiteY47" fmla="*/ 24069377 h 24069377"/>
                              <a:gd name="connsiteX48" fmla="*/ 14252349 w 24528463"/>
                              <a:gd name="connsiteY48" fmla="*/ 17233149 h 24069377"/>
                              <a:gd name="connsiteX49" fmla="*/ 9419092 w 24528463"/>
                              <a:gd name="connsiteY49" fmla="*/ 16013949 h 24069377"/>
                              <a:gd name="connsiteX50" fmla="*/ 9854521 w 24528463"/>
                              <a:gd name="connsiteY50" fmla="*/ 15012463 h 24069377"/>
                              <a:gd name="connsiteX51" fmla="*/ 13991092 w 24528463"/>
                              <a:gd name="connsiteY51" fmla="*/ 16231663 h 24069377"/>
                              <a:gd name="connsiteX52" fmla="*/ 13947549 w 24528463"/>
                              <a:gd name="connsiteY52" fmla="*/ 16667092 h 24069377"/>
                              <a:gd name="connsiteX53" fmla="*/ 14861949 w 24528463"/>
                              <a:gd name="connsiteY53" fmla="*/ 16667092 h 24069377"/>
                              <a:gd name="connsiteX54" fmla="*/ 15384463 w 24528463"/>
                              <a:gd name="connsiteY54" fmla="*/ 17233149 h 24069377"/>
                              <a:gd name="connsiteX55" fmla="*/ 16908463 w 24528463"/>
                              <a:gd name="connsiteY55" fmla="*/ 15534977 h 24069377"/>
                              <a:gd name="connsiteX56" fmla="*/ 17343892 w 24528463"/>
                              <a:gd name="connsiteY56" fmla="*/ 15970406 h 24069377"/>
                              <a:gd name="connsiteX57" fmla="*/ 17126178 w 24528463"/>
                              <a:gd name="connsiteY57" fmla="*/ 15970406 h 24069377"/>
                              <a:gd name="connsiteX58" fmla="*/ 16516578 w 24528463"/>
                              <a:gd name="connsiteY58" fmla="*/ 16667092 h 24069377"/>
                              <a:gd name="connsiteX59" fmla="*/ 17648692 w 24528463"/>
                              <a:gd name="connsiteY59" fmla="*/ 17537949 h 24069377"/>
                              <a:gd name="connsiteX60" fmla="*/ 17474521 w 24528463"/>
                              <a:gd name="connsiteY60" fmla="*/ 17886292 h 24069377"/>
                              <a:gd name="connsiteX61" fmla="*/ 16385949 w 24528463"/>
                              <a:gd name="connsiteY61" fmla="*/ 17146063 h 24069377"/>
                              <a:gd name="connsiteX62" fmla="*/ 15863435 w 24528463"/>
                              <a:gd name="connsiteY62" fmla="*/ 17537949 h 24069377"/>
                              <a:gd name="connsiteX63" fmla="*/ 16690749 w 24528463"/>
                              <a:gd name="connsiteY63" fmla="*/ 18408806 h 24069377"/>
                              <a:gd name="connsiteX64" fmla="*/ 16690749 w 24528463"/>
                              <a:gd name="connsiteY64" fmla="*/ 18408806 h 24069377"/>
                              <a:gd name="connsiteX65" fmla="*/ 18581461 w 24528463"/>
                              <a:gd name="connsiteY65" fmla="*/ 16973479 h 24069377"/>
                              <a:gd name="connsiteX66" fmla="*/ 18525220 w 24528463"/>
                              <a:gd name="connsiteY66" fmla="*/ 16779351 h 24069377"/>
                              <a:gd name="connsiteX67" fmla="*/ 17082635 w 24528463"/>
                              <a:gd name="connsiteY67" fmla="*/ 15970406 h 24069377"/>
                              <a:gd name="connsiteX68" fmla="*/ 16777835 w 24528463"/>
                              <a:gd name="connsiteY68" fmla="*/ 15578520 h 24069377"/>
                              <a:gd name="connsiteX69" fmla="*/ 16560121 w 24528463"/>
                              <a:gd name="connsiteY69" fmla="*/ 15099549 h 24069377"/>
                              <a:gd name="connsiteX70" fmla="*/ 14949035 w 24528463"/>
                              <a:gd name="connsiteY70" fmla="*/ 14838292 h 24069377"/>
                              <a:gd name="connsiteX71" fmla="*/ 13947549 w 24528463"/>
                              <a:gd name="connsiteY71" fmla="*/ 15273720 h 24069377"/>
                              <a:gd name="connsiteX72" fmla="*/ 12684806 w 24528463"/>
                              <a:gd name="connsiteY72" fmla="*/ 14925377 h 24069377"/>
                              <a:gd name="connsiteX73" fmla="*/ 13207321 w 24528463"/>
                              <a:gd name="connsiteY73" fmla="*/ 14402863 h 24069377"/>
                              <a:gd name="connsiteX74" fmla="*/ 14121721 w 24528463"/>
                              <a:gd name="connsiteY74" fmla="*/ 14533492 h 24069377"/>
                              <a:gd name="connsiteX75" fmla="*/ 14731321 w 24528463"/>
                              <a:gd name="connsiteY75" fmla="*/ 14141606 h 24069377"/>
                              <a:gd name="connsiteX76" fmla="*/ 16473035 w 24528463"/>
                              <a:gd name="connsiteY76" fmla="*/ 14751206 h 24069377"/>
                              <a:gd name="connsiteX77" fmla="*/ 16864921 w 24528463"/>
                              <a:gd name="connsiteY77" fmla="*/ 14620577 h 24069377"/>
                              <a:gd name="connsiteX78" fmla="*/ 17363395 w 24528463"/>
                              <a:gd name="connsiteY78" fmla="*/ 13467599 h 24069377"/>
                              <a:gd name="connsiteX79" fmla="*/ 17291958 w 24528463"/>
                              <a:gd name="connsiteY79" fmla="*/ 13435849 h 24069377"/>
                              <a:gd name="connsiteX80" fmla="*/ 16657638 w 24528463"/>
                              <a:gd name="connsiteY80" fmla="*/ 10282393 h 24069377"/>
                              <a:gd name="connsiteX81" fmla="*/ 15617146 w 24528463"/>
                              <a:gd name="connsiteY81" fmla="*/ 10268787 h 24069377"/>
                              <a:gd name="connsiteX82" fmla="*/ 15591746 w 24528463"/>
                              <a:gd name="connsiteY82" fmla="*/ 10054927 h 24069377"/>
                              <a:gd name="connsiteX83" fmla="*/ 16824553 w 24528463"/>
                              <a:gd name="connsiteY83" fmla="*/ 10065359 h 24069377"/>
                              <a:gd name="connsiteX84" fmla="*/ 17121868 w 24528463"/>
                              <a:gd name="connsiteY84" fmla="*/ 11561692 h 24069377"/>
                              <a:gd name="connsiteX85" fmla="*/ 18282331 w 24528463"/>
                              <a:gd name="connsiteY85" fmla="*/ 11353729 h 24069377"/>
                              <a:gd name="connsiteX86" fmla="*/ 18246499 w 24528463"/>
                              <a:gd name="connsiteY86" fmla="*/ 11183867 h 24069377"/>
                              <a:gd name="connsiteX87" fmla="*/ 18826843 w 24528463"/>
                              <a:gd name="connsiteY87" fmla="*/ 11199061 h 24069377"/>
                              <a:gd name="connsiteX88" fmla="*/ 18407519 w 24528463"/>
                              <a:gd name="connsiteY88" fmla="*/ 11743802 h 24069377"/>
                              <a:gd name="connsiteX89" fmla="*/ 18323833 w 24528463"/>
                              <a:gd name="connsiteY89" fmla="*/ 11511119 h 24069377"/>
                              <a:gd name="connsiteX90" fmla="*/ 17296948 w 24528463"/>
                              <a:gd name="connsiteY90" fmla="*/ 11701619 h 24069377"/>
                              <a:gd name="connsiteX91" fmla="*/ 17152257 w 24528463"/>
                              <a:gd name="connsiteY91" fmla="*/ 11920920 h 24069377"/>
                              <a:gd name="connsiteX92" fmla="*/ 17533031 w 24528463"/>
                              <a:gd name="connsiteY92" fmla="*/ 13214732 h 24069377"/>
                              <a:gd name="connsiteX93" fmla="*/ 18079357 w 24528463"/>
                              <a:gd name="connsiteY93" fmla="*/ 12138407 h 24069377"/>
                              <a:gd name="connsiteX94" fmla="*/ 18401166 w 24528463"/>
                              <a:gd name="connsiteY94" fmla="*/ 11752192 h 24069377"/>
                              <a:gd name="connsiteX95" fmla="*/ 18826391 w 24528463"/>
                              <a:gd name="connsiteY95" fmla="*/ 11197927 h 24069377"/>
                              <a:gd name="connsiteX96" fmla="*/ 19274518 w 24528463"/>
                              <a:gd name="connsiteY96" fmla="*/ 10662939 h 24069377"/>
                              <a:gd name="connsiteX97" fmla="*/ 18460811 w 24528463"/>
                              <a:gd name="connsiteY97" fmla="*/ 10634819 h 24069377"/>
                              <a:gd name="connsiteX98" fmla="*/ 18460357 w 24528463"/>
                              <a:gd name="connsiteY98" fmla="*/ 10500562 h 24069377"/>
                              <a:gd name="connsiteX99" fmla="*/ 19382923 w 24528463"/>
                              <a:gd name="connsiteY99" fmla="*/ 10531404 h 24069377"/>
                              <a:gd name="connsiteX100" fmla="*/ 23008092 w 24528463"/>
                              <a:gd name="connsiteY100" fmla="*/ 6131534 h 24069377"/>
                              <a:gd name="connsiteX101" fmla="*/ 22890617 w 24528463"/>
                              <a:gd name="connsiteY101" fmla="*/ 5016656 h 24069377"/>
                              <a:gd name="connsiteX102" fmla="*/ 20012479 w 24528463"/>
                              <a:gd name="connsiteY102" fmla="*/ 2637674 h 24069377"/>
                              <a:gd name="connsiteX103" fmla="*/ 19431906 w 24528463"/>
                              <a:gd name="connsiteY103" fmla="*/ 2522012 h 24069377"/>
                              <a:gd name="connsiteX104" fmla="*/ 17489942 w 24528463"/>
                              <a:gd name="connsiteY104" fmla="*/ 4868565 h 24069377"/>
                              <a:gd name="connsiteX105" fmla="*/ 17118694 w 24528463"/>
                              <a:gd name="connsiteY105" fmla="*/ 4721834 h 24069377"/>
                              <a:gd name="connsiteX106" fmla="*/ 17108944 w 24528463"/>
                              <a:gd name="connsiteY106" fmla="*/ 4574652 h 24069377"/>
                              <a:gd name="connsiteX107" fmla="*/ 16586654 w 24528463"/>
                              <a:gd name="connsiteY107" fmla="*/ 4415900 h 24069377"/>
                              <a:gd name="connsiteX108" fmla="*/ 16540843 w 24528463"/>
                              <a:gd name="connsiteY108" fmla="*/ 4542674 h 24069377"/>
                              <a:gd name="connsiteX109" fmla="*/ 15859125 w 24528463"/>
                              <a:gd name="connsiteY109" fmla="*/ 4334258 h 24069377"/>
                              <a:gd name="connsiteX110" fmla="*/ 15607167 w 24528463"/>
                              <a:gd name="connsiteY110" fmla="*/ 5299458 h 24069377"/>
                              <a:gd name="connsiteX111" fmla="*/ 15478580 w 24528463"/>
                              <a:gd name="connsiteY111" fmla="*/ 5258183 h 24069377"/>
                              <a:gd name="connsiteX112" fmla="*/ 15734621 w 24528463"/>
                              <a:gd name="connsiteY112" fmla="*/ 4300013 h 24069377"/>
                              <a:gd name="connsiteX113" fmla="*/ 13357453 w 24528463"/>
                              <a:gd name="connsiteY113" fmla="*/ 3567949 h 24069377"/>
                              <a:gd name="connsiteX114" fmla="*/ 12803416 w 24528463"/>
                              <a:gd name="connsiteY114" fmla="*/ 5382007 h 24069377"/>
                              <a:gd name="connsiteX115" fmla="*/ 12425363 w 24528463"/>
                              <a:gd name="connsiteY115" fmla="*/ 4907118 h 24069377"/>
                              <a:gd name="connsiteX116" fmla="*/ 12914994 w 24528463"/>
                              <a:gd name="connsiteY116" fmla="*/ 4567846 h 24069377"/>
                              <a:gd name="connsiteX117" fmla="*/ 13235442 w 24528463"/>
                              <a:gd name="connsiteY117" fmla="*/ 3532344 h 24069377"/>
                              <a:gd name="connsiteX118" fmla="*/ 4540705 w 24528463"/>
                              <a:gd name="connsiteY118" fmla="*/ 876003 h 24069377"/>
                              <a:gd name="connsiteX119" fmla="*/ 4615317 w 24528463"/>
                              <a:gd name="connsiteY119" fmla="*/ 1066956 h 24069377"/>
                              <a:gd name="connsiteX120" fmla="*/ 3990976 w 24528463"/>
                              <a:gd name="connsiteY120" fmla="*/ 1358149 h 24069377"/>
                              <a:gd name="connsiteX121" fmla="*/ 3926115 w 24528463"/>
                              <a:gd name="connsiteY121" fmla="*/ 1208696 h 24069377"/>
                              <a:gd name="connsiteX122" fmla="*/ 3316516 w 24528463"/>
                              <a:gd name="connsiteY122" fmla="*/ 1483562 h 24069377"/>
                              <a:gd name="connsiteX123" fmla="*/ 3250974 w 24528463"/>
                              <a:gd name="connsiteY123" fmla="*/ 1351799 h 24069377"/>
                              <a:gd name="connsiteX124" fmla="*/ 2073049 w 24528463"/>
                              <a:gd name="connsiteY124" fmla="*/ 3118006 h 24069377"/>
                              <a:gd name="connsiteX125" fmla="*/ 1476603 w 24528463"/>
                              <a:gd name="connsiteY125" fmla="*/ 2710925 h 24069377"/>
                              <a:gd name="connsiteX126" fmla="*/ 1435555 w 24528463"/>
                              <a:gd name="connsiteY126" fmla="*/ 2698225 h 24069377"/>
                              <a:gd name="connsiteX127" fmla="*/ 1506538 w 24528463"/>
                              <a:gd name="connsiteY127" fmla="*/ 2582564 h 24069377"/>
                              <a:gd name="connsiteX128" fmla="*/ 1979841 w 24528463"/>
                              <a:gd name="connsiteY128" fmla="*/ 2901199 h 24069377"/>
                              <a:gd name="connsiteX129" fmla="*/ 3542848 w 24528463"/>
                              <a:gd name="connsiteY129" fmla="*/ 568708 h 24069377"/>
                              <a:gd name="connsiteX130" fmla="*/ 3013530 w 24528463"/>
                              <a:gd name="connsiteY130" fmla="*/ 426514 h 24069377"/>
                              <a:gd name="connsiteX131" fmla="*/ 2390323 w 24528463"/>
                              <a:gd name="connsiteY131" fmla="*/ 508383 h 24069377"/>
                              <a:gd name="connsiteX132" fmla="*/ 1148217 w 24528463"/>
                              <a:gd name="connsiteY132" fmla="*/ 2346254 h 24069377"/>
                              <a:gd name="connsiteX133" fmla="*/ 1509713 w 24528463"/>
                              <a:gd name="connsiteY133" fmla="*/ 2583699 h 24069377"/>
                              <a:gd name="connsiteX134" fmla="*/ 1094016 w 24528463"/>
                              <a:gd name="connsiteY134" fmla="*/ 3219606 h 24069377"/>
                              <a:gd name="connsiteX135" fmla="*/ 1189265 w 24528463"/>
                              <a:gd name="connsiteY135" fmla="*/ 3475647 h 24069377"/>
                              <a:gd name="connsiteX136" fmla="*/ 1969862 w 24528463"/>
                              <a:gd name="connsiteY136"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525492 w 24528463"/>
                              <a:gd name="connsiteY34" fmla="*/ 20063434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622431 w 24528463"/>
                              <a:gd name="connsiteY43" fmla="*/ 21398748 h 24069377"/>
                              <a:gd name="connsiteX44" fmla="*/ 21655542 w 24528463"/>
                              <a:gd name="connsiteY44" fmla="*/ 21622814 h 24069377"/>
                              <a:gd name="connsiteX45" fmla="*/ 24005949 w 24528463"/>
                              <a:gd name="connsiteY45" fmla="*/ 23198520 h 24069377"/>
                              <a:gd name="connsiteX46" fmla="*/ 23439892 w 24528463"/>
                              <a:gd name="connsiteY46" fmla="*/ 24069377 h 24069377"/>
                              <a:gd name="connsiteX47" fmla="*/ 22220692 w 24528463"/>
                              <a:gd name="connsiteY47" fmla="*/ 24069377 h 24069377"/>
                              <a:gd name="connsiteX48" fmla="*/ 14252349 w 24528463"/>
                              <a:gd name="connsiteY48" fmla="*/ 17233149 h 24069377"/>
                              <a:gd name="connsiteX49" fmla="*/ 9419092 w 24528463"/>
                              <a:gd name="connsiteY49" fmla="*/ 16013949 h 24069377"/>
                              <a:gd name="connsiteX50" fmla="*/ 9854521 w 24528463"/>
                              <a:gd name="connsiteY50" fmla="*/ 15012463 h 24069377"/>
                              <a:gd name="connsiteX51" fmla="*/ 13991092 w 24528463"/>
                              <a:gd name="connsiteY51" fmla="*/ 16231663 h 24069377"/>
                              <a:gd name="connsiteX52" fmla="*/ 13947549 w 24528463"/>
                              <a:gd name="connsiteY52" fmla="*/ 16667092 h 24069377"/>
                              <a:gd name="connsiteX53" fmla="*/ 14861949 w 24528463"/>
                              <a:gd name="connsiteY53" fmla="*/ 16667092 h 24069377"/>
                              <a:gd name="connsiteX54" fmla="*/ 15384463 w 24528463"/>
                              <a:gd name="connsiteY54" fmla="*/ 17233149 h 24069377"/>
                              <a:gd name="connsiteX55" fmla="*/ 16908463 w 24528463"/>
                              <a:gd name="connsiteY55" fmla="*/ 15534977 h 24069377"/>
                              <a:gd name="connsiteX56" fmla="*/ 17343892 w 24528463"/>
                              <a:gd name="connsiteY56" fmla="*/ 15970406 h 24069377"/>
                              <a:gd name="connsiteX57" fmla="*/ 17126178 w 24528463"/>
                              <a:gd name="connsiteY57" fmla="*/ 15970406 h 24069377"/>
                              <a:gd name="connsiteX58" fmla="*/ 16516578 w 24528463"/>
                              <a:gd name="connsiteY58" fmla="*/ 16667092 h 24069377"/>
                              <a:gd name="connsiteX59" fmla="*/ 17648692 w 24528463"/>
                              <a:gd name="connsiteY59" fmla="*/ 17537949 h 24069377"/>
                              <a:gd name="connsiteX60" fmla="*/ 17474521 w 24528463"/>
                              <a:gd name="connsiteY60" fmla="*/ 17886292 h 24069377"/>
                              <a:gd name="connsiteX61" fmla="*/ 16385949 w 24528463"/>
                              <a:gd name="connsiteY61" fmla="*/ 17146063 h 24069377"/>
                              <a:gd name="connsiteX62" fmla="*/ 15863435 w 24528463"/>
                              <a:gd name="connsiteY62" fmla="*/ 17537949 h 24069377"/>
                              <a:gd name="connsiteX63" fmla="*/ 16690749 w 24528463"/>
                              <a:gd name="connsiteY63" fmla="*/ 18408806 h 24069377"/>
                              <a:gd name="connsiteX64" fmla="*/ 16690749 w 24528463"/>
                              <a:gd name="connsiteY64" fmla="*/ 18408806 h 24069377"/>
                              <a:gd name="connsiteX65" fmla="*/ 18581461 w 24528463"/>
                              <a:gd name="connsiteY65" fmla="*/ 16973479 h 24069377"/>
                              <a:gd name="connsiteX66" fmla="*/ 18525220 w 24528463"/>
                              <a:gd name="connsiteY66" fmla="*/ 16779351 h 24069377"/>
                              <a:gd name="connsiteX67" fmla="*/ 17082635 w 24528463"/>
                              <a:gd name="connsiteY67" fmla="*/ 15970406 h 24069377"/>
                              <a:gd name="connsiteX68" fmla="*/ 16777835 w 24528463"/>
                              <a:gd name="connsiteY68" fmla="*/ 15578520 h 24069377"/>
                              <a:gd name="connsiteX69" fmla="*/ 16560121 w 24528463"/>
                              <a:gd name="connsiteY69" fmla="*/ 15099549 h 24069377"/>
                              <a:gd name="connsiteX70" fmla="*/ 14949035 w 24528463"/>
                              <a:gd name="connsiteY70" fmla="*/ 14838292 h 24069377"/>
                              <a:gd name="connsiteX71" fmla="*/ 13947549 w 24528463"/>
                              <a:gd name="connsiteY71" fmla="*/ 15273720 h 24069377"/>
                              <a:gd name="connsiteX72" fmla="*/ 12684806 w 24528463"/>
                              <a:gd name="connsiteY72" fmla="*/ 14925377 h 24069377"/>
                              <a:gd name="connsiteX73" fmla="*/ 13207321 w 24528463"/>
                              <a:gd name="connsiteY73" fmla="*/ 14402863 h 24069377"/>
                              <a:gd name="connsiteX74" fmla="*/ 14121721 w 24528463"/>
                              <a:gd name="connsiteY74" fmla="*/ 14533492 h 24069377"/>
                              <a:gd name="connsiteX75" fmla="*/ 14731321 w 24528463"/>
                              <a:gd name="connsiteY75" fmla="*/ 14141606 h 24069377"/>
                              <a:gd name="connsiteX76" fmla="*/ 16473035 w 24528463"/>
                              <a:gd name="connsiteY76" fmla="*/ 14751206 h 24069377"/>
                              <a:gd name="connsiteX77" fmla="*/ 16864921 w 24528463"/>
                              <a:gd name="connsiteY77" fmla="*/ 14620577 h 24069377"/>
                              <a:gd name="connsiteX78" fmla="*/ 17363395 w 24528463"/>
                              <a:gd name="connsiteY78" fmla="*/ 13467599 h 24069377"/>
                              <a:gd name="connsiteX79" fmla="*/ 17291958 w 24528463"/>
                              <a:gd name="connsiteY79" fmla="*/ 13435849 h 24069377"/>
                              <a:gd name="connsiteX80" fmla="*/ 16657638 w 24528463"/>
                              <a:gd name="connsiteY80" fmla="*/ 10282393 h 24069377"/>
                              <a:gd name="connsiteX81" fmla="*/ 15617146 w 24528463"/>
                              <a:gd name="connsiteY81" fmla="*/ 10268787 h 24069377"/>
                              <a:gd name="connsiteX82" fmla="*/ 15591746 w 24528463"/>
                              <a:gd name="connsiteY82" fmla="*/ 10054927 h 24069377"/>
                              <a:gd name="connsiteX83" fmla="*/ 16824553 w 24528463"/>
                              <a:gd name="connsiteY83" fmla="*/ 10065359 h 24069377"/>
                              <a:gd name="connsiteX84" fmla="*/ 17121868 w 24528463"/>
                              <a:gd name="connsiteY84" fmla="*/ 11561692 h 24069377"/>
                              <a:gd name="connsiteX85" fmla="*/ 18282331 w 24528463"/>
                              <a:gd name="connsiteY85" fmla="*/ 11353729 h 24069377"/>
                              <a:gd name="connsiteX86" fmla="*/ 18246499 w 24528463"/>
                              <a:gd name="connsiteY86" fmla="*/ 11183867 h 24069377"/>
                              <a:gd name="connsiteX87" fmla="*/ 18826843 w 24528463"/>
                              <a:gd name="connsiteY87" fmla="*/ 11199061 h 24069377"/>
                              <a:gd name="connsiteX88" fmla="*/ 18407519 w 24528463"/>
                              <a:gd name="connsiteY88" fmla="*/ 11743802 h 24069377"/>
                              <a:gd name="connsiteX89" fmla="*/ 18323833 w 24528463"/>
                              <a:gd name="connsiteY89" fmla="*/ 11511119 h 24069377"/>
                              <a:gd name="connsiteX90" fmla="*/ 17296948 w 24528463"/>
                              <a:gd name="connsiteY90" fmla="*/ 11701619 h 24069377"/>
                              <a:gd name="connsiteX91" fmla="*/ 17152257 w 24528463"/>
                              <a:gd name="connsiteY91" fmla="*/ 11920920 h 24069377"/>
                              <a:gd name="connsiteX92" fmla="*/ 17533031 w 24528463"/>
                              <a:gd name="connsiteY92" fmla="*/ 13214732 h 24069377"/>
                              <a:gd name="connsiteX93" fmla="*/ 18079357 w 24528463"/>
                              <a:gd name="connsiteY93" fmla="*/ 12138407 h 24069377"/>
                              <a:gd name="connsiteX94" fmla="*/ 18401166 w 24528463"/>
                              <a:gd name="connsiteY94" fmla="*/ 11752192 h 24069377"/>
                              <a:gd name="connsiteX95" fmla="*/ 18826391 w 24528463"/>
                              <a:gd name="connsiteY95" fmla="*/ 11197927 h 24069377"/>
                              <a:gd name="connsiteX96" fmla="*/ 19274518 w 24528463"/>
                              <a:gd name="connsiteY96" fmla="*/ 10662939 h 24069377"/>
                              <a:gd name="connsiteX97" fmla="*/ 18460811 w 24528463"/>
                              <a:gd name="connsiteY97" fmla="*/ 10634819 h 24069377"/>
                              <a:gd name="connsiteX98" fmla="*/ 18460357 w 24528463"/>
                              <a:gd name="connsiteY98" fmla="*/ 10500562 h 24069377"/>
                              <a:gd name="connsiteX99" fmla="*/ 19382923 w 24528463"/>
                              <a:gd name="connsiteY99" fmla="*/ 10531404 h 24069377"/>
                              <a:gd name="connsiteX100" fmla="*/ 23008092 w 24528463"/>
                              <a:gd name="connsiteY100" fmla="*/ 6131534 h 24069377"/>
                              <a:gd name="connsiteX101" fmla="*/ 22890617 w 24528463"/>
                              <a:gd name="connsiteY101" fmla="*/ 5016656 h 24069377"/>
                              <a:gd name="connsiteX102" fmla="*/ 20012479 w 24528463"/>
                              <a:gd name="connsiteY102" fmla="*/ 2637674 h 24069377"/>
                              <a:gd name="connsiteX103" fmla="*/ 19431906 w 24528463"/>
                              <a:gd name="connsiteY103" fmla="*/ 2522012 h 24069377"/>
                              <a:gd name="connsiteX104" fmla="*/ 17489942 w 24528463"/>
                              <a:gd name="connsiteY104" fmla="*/ 4868565 h 24069377"/>
                              <a:gd name="connsiteX105" fmla="*/ 17118694 w 24528463"/>
                              <a:gd name="connsiteY105" fmla="*/ 4721834 h 24069377"/>
                              <a:gd name="connsiteX106" fmla="*/ 17108944 w 24528463"/>
                              <a:gd name="connsiteY106" fmla="*/ 4574652 h 24069377"/>
                              <a:gd name="connsiteX107" fmla="*/ 16586654 w 24528463"/>
                              <a:gd name="connsiteY107" fmla="*/ 4415900 h 24069377"/>
                              <a:gd name="connsiteX108" fmla="*/ 16540843 w 24528463"/>
                              <a:gd name="connsiteY108" fmla="*/ 4542674 h 24069377"/>
                              <a:gd name="connsiteX109" fmla="*/ 15859125 w 24528463"/>
                              <a:gd name="connsiteY109" fmla="*/ 4334258 h 24069377"/>
                              <a:gd name="connsiteX110" fmla="*/ 15607167 w 24528463"/>
                              <a:gd name="connsiteY110" fmla="*/ 5299458 h 24069377"/>
                              <a:gd name="connsiteX111" fmla="*/ 15478580 w 24528463"/>
                              <a:gd name="connsiteY111" fmla="*/ 5258183 h 24069377"/>
                              <a:gd name="connsiteX112" fmla="*/ 15734621 w 24528463"/>
                              <a:gd name="connsiteY112" fmla="*/ 4300013 h 24069377"/>
                              <a:gd name="connsiteX113" fmla="*/ 13357453 w 24528463"/>
                              <a:gd name="connsiteY113" fmla="*/ 3567949 h 24069377"/>
                              <a:gd name="connsiteX114" fmla="*/ 12803416 w 24528463"/>
                              <a:gd name="connsiteY114" fmla="*/ 5382007 h 24069377"/>
                              <a:gd name="connsiteX115" fmla="*/ 12425363 w 24528463"/>
                              <a:gd name="connsiteY115" fmla="*/ 4907118 h 24069377"/>
                              <a:gd name="connsiteX116" fmla="*/ 12914994 w 24528463"/>
                              <a:gd name="connsiteY116" fmla="*/ 4567846 h 24069377"/>
                              <a:gd name="connsiteX117" fmla="*/ 13235442 w 24528463"/>
                              <a:gd name="connsiteY117" fmla="*/ 3532344 h 24069377"/>
                              <a:gd name="connsiteX118" fmla="*/ 4540705 w 24528463"/>
                              <a:gd name="connsiteY118" fmla="*/ 876003 h 24069377"/>
                              <a:gd name="connsiteX119" fmla="*/ 4615317 w 24528463"/>
                              <a:gd name="connsiteY119" fmla="*/ 1066956 h 24069377"/>
                              <a:gd name="connsiteX120" fmla="*/ 3990976 w 24528463"/>
                              <a:gd name="connsiteY120" fmla="*/ 1358149 h 24069377"/>
                              <a:gd name="connsiteX121" fmla="*/ 3926115 w 24528463"/>
                              <a:gd name="connsiteY121" fmla="*/ 1208696 h 24069377"/>
                              <a:gd name="connsiteX122" fmla="*/ 3316516 w 24528463"/>
                              <a:gd name="connsiteY122" fmla="*/ 1483562 h 24069377"/>
                              <a:gd name="connsiteX123" fmla="*/ 3250974 w 24528463"/>
                              <a:gd name="connsiteY123" fmla="*/ 1351799 h 24069377"/>
                              <a:gd name="connsiteX124" fmla="*/ 2073049 w 24528463"/>
                              <a:gd name="connsiteY124" fmla="*/ 3118006 h 24069377"/>
                              <a:gd name="connsiteX125" fmla="*/ 1476603 w 24528463"/>
                              <a:gd name="connsiteY125" fmla="*/ 2710925 h 24069377"/>
                              <a:gd name="connsiteX126" fmla="*/ 1435555 w 24528463"/>
                              <a:gd name="connsiteY126" fmla="*/ 2698225 h 24069377"/>
                              <a:gd name="connsiteX127" fmla="*/ 1506538 w 24528463"/>
                              <a:gd name="connsiteY127" fmla="*/ 2582564 h 24069377"/>
                              <a:gd name="connsiteX128" fmla="*/ 1979841 w 24528463"/>
                              <a:gd name="connsiteY128" fmla="*/ 2901199 h 24069377"/>
                              <a:gd name="connsiteX129" fmla="*/ 3542848 w 24528463"/>
                              <a:gd name="connsiteY129" fmla="*/ 568708 h 24069377"/>
                              <a:gd name="connsiteX130" fmla="*/ 3013530 w 24528463"/>
                              <a:gd name="connsiteY130" fmla="*/ 426514 h 24069377"/>
                              <a:gd name="connsiteX131" fmla="*/ 2390323 w 24528463"/>
                              <a:gd name="connsiteY131" fmla="*/ 508383 h 24069377"/>
                              <a:gd name="connsiteX132" fmla="*/ 1148217 w 24528463"/>
                              <a:gd name="connsiteY132" fmla="*/ 2346254 h 24069377"/>
                              <a:gd name="connsiteX133" fmla="*/ 1509713 w 24528463"/>
                              <a:gd name="connsiteY133" fmla="*/ 2583699 h 24069377"/>
                              <a:gd name="connsiteX134" fmla="*/ 1094016 w 24528463"/>
                              <a:gd name="connsiteY134" fmla="*/ 3219606 h 24069377"/>
                              <a:gd name="connsiteX135" fmla="*/ 1189265 w 24528463"/>
                              <a:gd name="connsiteY135" fmla="*/ 3475647 h 24069377"/>
                              <a:gd name="connsiteX136" fmla="*/ 1969862 w 24528463"/>
                              <a:gd name="connsiteY136"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635029 w 24528463"/>
                              <a:gd name="connsiteY34" fmla="*/ 20004697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525492 w 24528463"/>
                              <a:gd name="connsiteY42" fmla="*/ 20673034 h 24069377"/>
                              <a:gd name="connsiteX43" fmla="*/ 21622431 w 24528463"/>
                              <a:gd name="connsiteY43" fmla="*/ 21398748 h 24069377"/>
                              <a:gd name="connsiteX44" fmla="*/ 21655542 w 24528463"/>
                              <a:gd name="connsiteY44" fmla="*/ 21622814 h 24069377"/>
                              <a:gd name="connsiteX45" fmla="*/ 24005949 w 24528463"/>
                              <a:gd name="connsiteY45" fmla="*/ 23198520 h 24069377"/>
                              <a:gd name="connsiteX46" fmla="*/ 23439892 w 24528463"/>
                              <a:gd name="connsiteY46" fmla="*/ 24069377 h 24069377"/>
                              <a:gd name="connsiteX47" fmla="*/ 22220692 w 24528463"/>
                              <a:gd name="connsiteY47" fmla="*/ 24069377 h 24069377"/>
                              <a:gd name="connsiteX48" fmla="*/ 14252349 w 24528463"/>
                              <a:gd name="connsiteY48" fmla="*/ 17233149 h 24069377"/>
                              <a:gd name="connsiteX49" fmla="*/ 9419092 w 24528463"/>
                              <a:gd name="connsiteY49" fmla="*/ 16013949 h 24069377"/>
                              <a:gd name="connsiteX50" fmla="*/ 9854521 w 24528463"/>
                              <a:gd name="connsiteY50" fmla="*/ 15012463 h 24069377"/>
                              <a:gd name="connsiteX51" fmla="*/ 13991092 w 24528463"/>
                              <a:gd name="connsiteY51" fmla="*/ 16231663 h 24069377"/>
                              <a:gd name="connsiteX52" fmla="*/ 13947549 w 24528463"/>
                              <a:gd name="connsiteY52" fmla="*/ 16667092 h 24069377"/>
                              <a:gd name="connsiteX53" fmla="*/ 14861949 w 24528463"/>
                              <a:gd name="connsiteY53" fmla="*/ 16667092 h 24069377"/>
                              <a:gd name="connsiteX54" fmla="*/ 15384463 w 24528463"/>
                              <a:gd name="connsiteY54" fmla="*/ 17233149 h 24069377"/>
                              <a:gd name="connsiteX55" fmla="*/ 16908463 w 24528463"/>
                              <a:gd name="connsiteY55" fmla="*/ 15534977 h 24069377"/>
                              <a:gd name="connsiteX56" fmla="*/ 17343892 w 24528463"/>
                              <a:gd name="connsiteY56" fmla="*/ 15970406 h 24069377"/>
                              <a:gd name="connsiteX57" fmla="*/ 17126178 w 24528463"/>
                              <a:gd name="connsiteY57" fmla="*/ 15970406 h 24069377"/>
                              <a:gd name="connsiteX58" fmla="*/ 16516578 w 24528463"/>
                              <a:gd name="connsiteY58" fmla="*/ 16667092 h 24069377"/>
                              <a:gd name="connsiteX59" fmla="*/ 17648692 w 24528463"/>
                              <a:gd name="connsiteY59" fmla="*/ 17537949 h 24069377"/>
                              <a:gd name="connsiteX60" fmla="*/ 17474521 w 24528463"/>
                              <a:gd name="connsiteY60" fmla="*/ 17886292 h 24069377"/>
                              <a:gd name="connsiteX61" fmla="*/ 16385949 w 24528463"/>
                              <a:gd name="connsiteY61" fmla="*/ 17146063 h 24069377"/>
                              <a:gd name="connsiteX62" fmla="*/ 15863435 w 24528463"/>
                              <a:gd name="connsiteY62" fmla="*/ 17537949 h 24069377"/>
                              <a:gd name="connsiteX63" fmla="*/ 16690749 w 24528463"/>
                              <a:gd name="connsiteY63" fmla="*/ 18408806 h 24069377"/>
                              <a:gd name="connsiteX64" fmla="*/ 16690749 w 24528463"/>
                              <a:gd name="connsiteY64" fmla="*/ 18408806 h 24069377"/>
                              <a:gd name="connsiteX65" fmla="*/ 18581461 w 24528463"/>
                              <a:gd name="connsiteY65" fmla="*/ 16973479 h 24069377"/>
                              <a:gd name="connsiteX66" fmla="*/ 18525220 w 24528463"/>
                              <a:gd name="connsiteY66" fmla="*/ 16779351 h 24069377"/>
                              <a:gd name="connsiteX67" fmla="*/ 17082635 w 24528463"/>
                              <a:gd name="connsiteY67" fmla="*/ 15970406 h 24069377"/>
                              <a:gd name="connsiteX68" fmla="*/ 16777835 w 24528463"/>
                              <a:gd name="connsiteY68" fmla="*/ 15578520 h 24069377"/>
                              <a:gd name="connsiteX69" fmla="*/ 16560121 w 24528463"/>
                              <a:gd name="connsiteY69" fmla="*/ 15099549 h 24069377"/>
                              <a:gd name="connsiteX70" fmla="*/ 14949035 w 24528463"/>
                              <a:gd name="connsiteY70" fmla="*/ 14838292 h 24069377"/>
                              <a:gd name="connsiteX71" fmla="*/ 13947549 w 24528463"/>
                              <a:gd name="connsiteY71" fmla="*/ 15273720 h 24069377"/>
                              <a:gd name="connsiteX72" fmla="*/ 12684806 w 24528463"/>
                              <a:gd name="connsiteY72" fmla="*/ 14925377 h 24069377"/>
                              <a:gd name="connsiteX73" fmla="*/ 13207321 w 24528463"/>
                              <a:gd name="connsiteY73" fmla="*/ 14402863 h 24069377"/>
                              <a:gd name="connsiteX74" fmla="*/ 14121721 w 24528463"/>
                              <a:gd name="connsiteY74" fmla="*/ 14533492 h 24069377"/>
                              <a:gd name="connsiteX75" fmla="*/ 14731321 w 24528463"/>
                              <a:gd name="connsiteY75" fmla="*/ 14141606 h 24069377"/>
                              <a:gd name="connsiteX76" fmla="*/ 16473035 w 24528463"/>
                              <a:gd name="connsiteY76" fmla="*/ 14751206 h 24069377"/>
                              <a:gd name="connsiteX77" fmla="*/ 16864921 w 24528463"/>
                              <a:gd name="connsiteY77" fmla="*/ 14620577 h 24069377"/>
                              <a:gd name="connsiteX78" fmla="*/ 17363395 w 24528463"/>
                              <a:gd name="connsiteY78" fmla="*/ 13467599 h 24069377"/>
                              <a:gd name="connsiteX79" fmla="*/ 17291958 w 24528463"/>
                              <a:gd name="connsiteY79" fmla="*/ 13435849 h 24069377"/>
                              <a:gd name="connsiteX80" fmla="*/ 16657638 w 24528463"/>
                              <a:gd name="connsiteY80" fmla="*/ 10282393 h 24069377"/>
                              <a:gd name="connsiteX81" fmla="*/ 15617146 w 24528463"/>
                              <a:gd name="connsiteY81" fmla="*/ 10268787 h 24069377"/>
                              <a:gd name="connsiteX82" fmla="*/ 15591746 w 24528463"/>
                              <a:gd name="connsiteY82" fmla="*/ 10054927 h 24069377"/>
                              <a:gd name="connsiteX83" fmla="*/ 16824553 w 24528463"/>
                              <a:gd name="connsiteY83" fmla="*/ 10065359 h 24069377"/>
                              <a:gd name="connsiteX84" fmla="*/ 17121868 w 24528463"/>
                              <a:gd name="connsiteY84" fmla="*/ 11561692 h 24069377"/>
                              <a:gd name="connsiteX85" fmla="*/ 18282331 w 24528463"/>
                              <a:gd name="connsiteY85" fmla="*/ 11353729 h 24069377"/>
                              <a:gd name="connsiteX86" fmla="*/ 18246499 w 24528463"/>
                              <a:gd name="connsiteY86" fmla="*/ 11183867 h 24069377"/>
                              <a:gd name="connsiteX87" fmla="*/ 18826843 w 24528463"/>
                              <a:gd name="connsiteY87" fmla="*/ 11199061 h 24069377"/>
                              <a:gd name="connsiteX88" fmla="*/ 18407519 w 24528463"/>
                              <a:gd name="connsiteY88" fmla="*/ 11743802 h 24069377"/>
                              <a:gd name="connsiteX89" fmla="*/ 18323833 w 24528463"/>
                              <a:gd name="connsiteY89" fmla="*/ 11511119 h 24069377"/>
                              <a:gd name="connsiteX90" fmla="*/ 17296948 w 24528463"/>
                              <a:gd name="connsiteY90" fmla="*/ 11701619 h 24069377"/>
                              <a:gd name="connsiteX91" fmla="*/ 17152257 w 24528463"/>
                              <a:gd name="connsiteY91" fmla="*/ 11920920 h 24069377"/>
                              <a:gd name="connsiteX92" fmla="*/ 17533031 w 24528463"/>
                              <a:gd name="connsiteY92" fmla="*/ 13214732 h 24069377"/>
                              <a:gd name="connsiteX93" fmla="*/ 18079357 w 24528463"/>
                              <a:gd name="connsiteY93" fmla="*/ 12138407 h 24069377"/>
                              <a:gd name="connsiteX94" fmla="*/ 18401166 w 24528463"/>
                              <a:gd name="connsiteY94" fmla="*/ 11752192 h 24069377"/>
                              <a:gd name="connsiteX95" fmla="*/ 18826391 w 24528463"/>
                              <a:gd name="connsiteY95" fmla="*/ 11197927 h 24069377"/>
                              <a:gd name="connsiteX96" fmla="*/ 19274518 w 24528463"/>
                              <a:gd name="connsiteY96" fmla="*/ 10662939 h 24069377"/>
                              <a:gd name="connsiteX97" fmla="*/ 18460811 w 24528463"/>
                              <a:gd name="connsiteY97" fmla="*/ 10634819 h 24069377"/>
                              <a:gd name="connsiteX98" fmla="*/ 18460357 w 24528463"/>
                              <a:gd name="connsiteY98" fmla="*/ 10500562 h 24069377"/>
                              <a:gd name="connsiteX99" fmla="*/ 19382923 w 24528463"/>
                              <a:gd name="connsiteY99" fmla="*/ 10531404 h 24069377"/>
                              <a:gd name="connsiteX100" fmla="*/ 23008092 w 24528463"/>
                              <a:gd name="connsiteY100" fmla="*/ 6131534 h 24069377"/>
                              <a:gd name="connsiteX101" fmla="*/ 22890617 w 24528463"/>
                              <a:gd name="connsiteY101" fmla="*/ 5016656 h 24069377"/>
                              <a:gd name="connsiteX102" fmla="*/ 20012479 w 24528463"/>
                              <a:gd name="connsiteY102" fmla="*/ 2637674 h 24069377"/>
                              <a:gd name="connsiteX103" fmla="*/ 19431906 w 24528463"/>
                              <a:gd name="connsiteY103" fmla="*/ 2522012 h 24069377"/>
                              <a:gd name="connsiteX104" fmla="*/ 17489942 w 24528463"/>
                              <a:gd name="connsiteY104" fmla="*/ 4868565 h 24069377"/>
                              <a:gd name="connsiteX105" fmla="*/ 17118694 w 24528463"/>
                              <a:gd name="connsiteY105" fmla="*/ 4721834 h 24069377"/>
                              <a:gd name="connsiteX106" fmla="*/ 17108944 w 24528463"/>
                              <a:gd name="connsiteY106" fmla="*/ 4574652 h 24069377"/>
                              <a:gd name="connsiteX107" fmla="*/ 16586654 w 24528463"/>
                              <a:gd name="connsiteY107" fmla="*/ 4415900 h 24069377"/>
                              <a:gd name="connsiteX108" fmla="*/ 16540843 w 24528463"/>
                              <a:gd name="connsiteY108" fmla="*/ 4542674 h 24069377"/>
                              <a:gd name="connsiteX109" fmla="*/ 15859125 w 24528463"/>
                              <a:gd name="connsiteY109" fmla="*/ 4334258 h 24069377"/>
                              <a:gd name="connsiteX110" fmla="*/ 15607167 w 24528463"/>
                              <a:gd name="connsiteY110" fmla="*/ 5299458 h 24069377"/>
                              <a:gd name="connsiteX111" fmla="*/ 15478580 w 24528463"/>
                              <a:gd name="connsiteY111" fmla="*/ 5258183 h 24069377"/>
                              <a:gd name="connsiteX112" fmla="*/ 15734621 w 24528463"/>
                              <a:gd name="connsiteY112" fmla="*/ 4300013 h 24069377"/>
                              <a:gd name="connsiteX113" fmla="*/ 13357453 w 24528463"/>
                              <a:gd name="connsiteY113" fmla="*/ 3567949 h 24069377"/>
                              <a:gd name="connsiteX114" fmla="*/ 12803416 w 24528463"/>
                              <a:gd name="connsiteY114" fmla="*/ 5382007 h 24069377"/>
                              <a:gd name="connsiteX115" fmla="*/ 12425363 w 24528463"/>
                              <a:gd name="connsiteY115" fmla="*/ 4907118 h 24069377"/>
                              <a:gd name="connsiteX116" fmla="*/ 12914994 w 24528463"/>
                              <a:gd name="connsiteY116" fmla="*/ 4567846 h 24069377"/>
                              <a:gd name="connsiteX117" fmla="*/ 13235442 w 24528463"/>
                              <a:gd name="connsiteY117" fmla="*/ 3532344 h 24069377"/>
                              <a:gd name="connsiteX118" fmla="*/ 4540705 w 24528463"/>
                              <a:gd name="connsiteY118" fmla="*/ 876003 h 24069377"/>
                              <a:gd name="connsiteX119" fmla="*/ 4615317 w 24528463"/>
                              <a:gd name="connsiteY119" fmla="*/ 1066956 h 24069377"/>
                              <a:gd name="connsiteX120" fmla="*/ 3990976 w 24528463"/>
                              <a:gd name="connsiteY120" fmla="*/ 1358149 h 24069377"/>
                              <a:gd name="connsiteX121" fmla="*/ 3926115 w 24528463"/>
                              <a:gd name="connsiteY121" fmla="*/ 1208696 h 24069377"/>
                              <a:gd name="connsiteX122" fmla="*/ 3316516 w 24528463"/>
                              <a:gd name="connsiteY122" fmla="*/ 1483562 h 24069377"/>
                              <a:gd name="connsiteX123" fmla="*/ 3250974 w 24528463"/>
                              <a:gd name="connsiteY123" fmla="*/ 1351799 h 24069377"/>
                              <a:gd name="connsiteX124" fmla="*/ 2073049 w 24528463"/>
                              <a:gd name="connsiteY124" fmla="*/ 3118006 h 24069377"/>
                              <a:gd name="connsiteX125" fmla="*/ 1476603 w 24528463"/>
                              <a:gd name="connsiteY125" fmla="*/ 2710925 h 24069377"/>
                              <a:gd name="connsiteX126" fmla="*/ 1435555 w 24528463"/>
                              <a:gd name="connsiteY126" fmla="*/ 2698225 h 24069377"/>
                              <a:gd name="connsiteX127" fmla="*/ 1506538 w 24528463"/>
                              <a:gd name="connsiteY127" fmla="*/ 2582564 h 24069377"/>
                              <a:gd name="connsiteX128" fmla="*/ 1979841 w 24528463"/>
                              <a:gd name="connsiteY128" fmla="*/ 2901199 h 24069377"/>
                              <a:gd name="connsiteX129" fmla="*/ 3542848 w 24528463"/>
                              <a:gd name="connsiteY129" fmla="*/ 568708 h 24069377"/>
                              <a:gd name="connsiteX130" fmla="*/ 3013530 w 24528463"/>
                              <a:gd name="connsiteY130" fmla="*/ 426514 h 24069377"/>
                              <a:gd name="connsiteX131" fmla="*/ 2390323 w 24528463"/>
                              <a:gd name="connsiteY131" fmla="*/ 508383 h 24069377"/>
                              <a:gd name="connsiteX132" fmla="*/ 1148217 w 24528463"/>
                              <a:gd name="connsiteY132" fmla="*/ 2346254 h 24069377"/>
                              <a:gd name="connsiteX133" fmla="*/ 1509713 w 24528463"/>
                              <a:gd name="connsiteY133" fmla="*/ 2583699 h 24069377"/>
                              <a:gd name="connsiteX134" fmla="*/ 1094016 w 24528463"/>
                              <a:gd name="connsiteY134" fmla="*/ 3219606 h 24069377"/>
                              <a:gd name="connsiteX135" fmla="*/ 1189265 w 24528463"/>
                              <a:gd name="connsiteY135" fmla="*/ 3475647 h 24069377"/>
                              <a:gd name="connsiteX136" fmla="*/ 1969862 w 24528463"/>
                              <a:gd name="connsiteY136"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635029 w 24528463"/>
                              <a:gd name="connsiteY34" fmla="*/ 20004697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612578 w 24528463"/>
                              <a:gd name="connsiteY41" fmla="*/ 20585949 h 24069377"/>
                              <a:gd name="connsiteX42" fmla="*/ 22457229 w 24528463"/>
                              <a:gd name="connsiteY42" fmla="*/ 20393634 h 24069377"/>
                              <a:gd name="connsiteX43" fmla="*/ 21622431 w 24528463"/>
                              <a:gd name="connsiteY43" fmla="*/ 21398748 h 24069377"/>
                              <a:gd name="connsiteX44" fmla="*/ 21655542 w 24528463"/>
                              <a:gd name="connsiteY44" fmla="*/ 21622814 h 24069377"/>
                              <a:gd name="connsiteX45" fmla="*/ 24005949 w 24528463"/>
                              <a:gd name="connsiteY45" fmla="*/ 23198520 h 24069377"/>
                              <a:gd name="connsiteX46" fmla="*/ 23439892 w 24528463"/>
                              <a:gd name="connsiteY46" fmla="*/ 24069377 h 24069377"/>
                              <a:gd name="connsiteX47" fmla="*/ 22220692 w 24528463"/>
                              <a:gd name="connsiteY47" fmla="*/ 24069377 h 24069377"/>
                              <a:gd name="connsiteX48" fmla="*/ 14252349 w 24528463"/>
                              <a:gd name="connsiteY48" fmla="*/ 17233149 h 24069377"/>
                              <a:gd name="connsiteX49" fmla="*/ 9419092 w 24528463"/>
                              <a:gd name="connsiteY49" fmla="*/ 16013949 h 24069377"/>
                              <a:gd name="connsiteX50" fmla="*/ 9854521 w 24528463"/>
                              <a:gd name="connsiteY50" fmla="*/ 15012463 h 24069377"/>
                              <a:gd name="connsiteX51" fmla="*/ 13991092 w 24528463"/>
                              <a:gd name="connsiteY51" fmla="*/ 16231663 h 24069377"/>
                              <a:gd name="connsiteX52" fmla="*/ 13947549 w 24528463"/>
                              <a:gd name="connsiteY52" fmla="*/ 16667092 h 24069377"/>
                              <a:gd name="connsiteX53" fmla="*/ 14861949 w 24528463"/>
                              <a:gd name="connsiteY53" fmla="*/ 16667092 h 24069377"/>
                              <a:gd name="connsiteX54" fmla="*/ 15384463 w 24528463"/>
                              <a:gd name="connsiteY54" fmla="*/ 17233149 h 24069377"/>
                              <a:gd name="connsiteX55" fmla="*/ 16908463 w 24528463"/>
                              <a:gd name="connsiteY55" fmla="*/ 15534977 h 24069377"/>
                              <a:gd name="connsiteX56" fmla="*/ 17343892 w 24528463"/>
                              <a:gd name="connsiteY56" fmla="*/ 15970406 h 24069377"/>
                              <a:gd name="connsiteX57" fmla="*/ 17126178 w 24528463"/>
                              <a:gd name="connsiteY57" fmla="*/ 15970406 h 24069377"/>
                              <a:gd name="connsiteX58" fmla="*/ 16516578 w 24528463"/>
                              <a:gd name="connsiteY58" fmla="*/ 16667092 h 24069377"/>
                              <a:gd name="connsiteX59" fmla="*/ 17648692 w 24528463"/>
                              <a:gd name="connsiteY59" fmla="*/ 17537949 h 24069377"/>
                              <a:gd name="connsiteX60" fmla="*/ 17474521 w 24528463"/>
                              <a:gd name="connsiteY60" fmla="*/ 17886292 h 24069377"/>
                              <a:gd name="connsiteX61" fmla="*/ 16385949 w 24528463"/>
                              <a:gd name="connsiteY61" fmla="*/ 17146063 h 24069377"/>
                              <a:gd name="connsiteX62" fmla="*/ 15863435 w 24528463"/>
                              <a:gd name="connsiteY62" fmla="*/ 17537949 h 24069377"/>
                              <a:gd name="connsiteX63" fmla="*/ 16690749 w 24528463"/>
                              <a:gd name="connsiteY63" fmla="*/ 18408806 h 24069377"/>
                              <a:gd name="connsiteX64" fmla="*/ 16690749 w 24528463"/>
                              <a:gd name="connsiteY64" fmla="*/ 18408806 h 24069377"/>
                              <a:gd name="connsiteX65" fmla="*/ 18581461 w 24528463"/>
                              <a:gd name="connsiteY65" fmla="*/ 16973479 h 24069377"/>
                              <a:gd name="connsiteX66" fmla="*/ 18525220 w 24528463"/>
                              <a:gd name="connsiteY66" fmla="*/ 16779351 h 24069377"/>
                              <a:gd name="connsiteX67" fmla="*/ 17082635 w 24528463"/>
                              <a:gd name="connsiteY67" fmla="*/ 15970406 h 24069377"/>
                              <a:gd name="connsiteX68" fmla="*/ 16777835 w 24528463"/>
                              <a:gd name="connsiteY68" fmla="*/ 15578520 h 24069377"/>
                              <a:gd name="connsiteX69" fmla="*/ 16560121 w 24528463"/>
                              <a:gd name="connsiteY69" fmla="*/ 15099549 h 24069377"/>
                              <a:gd name="connsiteX70" fmla="*/ 14949035 w 24528463"/>
                              <a:gd name="connsiteY70" fmla="*/ 14838292 h 24069377"/>
                              <a:gd name="connsiteX71" fmla="*/ 13947549 w 24528463"/>
                              <a:gd name="connsiteY71" fmla="*/ 15273720 h 24069377"/>
                              <a:gd name="connsiteX72" fmla="*/ 12684806 w 24528463"/>
                              <a:gd name="connsiteY72" fmla="*/ 14925377 h 24069377"/>
                              <a:gd name="connsiteX73" fmla="*/ 13207321 w 24528463"/>
                              <a:gd name="connsiteY73" fmla="*/ 14402863 h 24069377"/>
                              <a:gd name="connsiteX74" fmla="*/ 14121721 w 24528463"/>
                              <a:gd name="connsiteY74" fmla="*/ 14533492 h 24069377"/>
                              <a:gd name="connsiteX75" fmla="*/ 14731321 w 24528463"/>
                              <a:gd name="connsiteY75" fmla="*/ 14141606 h 24069377"/>
                              <a:gd name="connsiteX76" fmla="*/ 16473035 w 24528463"/>
                              <a:gd name="connsiteY76" fmla="*/ 14751206 h 24069377"/>
                              <a:gd name="connsiteX77" fmla="*/ 16864921 w 24528463"/>
                              <a:gd name="connsiteY77" fmla="*/ 14620577 h 24069377"/>
                              <a:gd name="connsiteX78" fmla="*/ 17363395 w 24528463"/>
                              <a:gd name="connsiteY78" fmla="*/ 13467599 h 24069377"/>
                              <a:gd name="connsiteX79" fmla="*/ 17291958 w 24528463"/>
                              <a:gd name="connsiteY79" fmla="*/ 13435849 h 24069377"/>
                              <a:gd name="connsiteX80" fmla="*/ 16657638 w 24528463"/>
                              <a:gd name="connsiteY80" fmla="*/ 10282393 h 24069377"/>
                              <a:gd name="connsiteX81" fmla="*/ 15617146 w 24528463"/>
                              <a:gd name="connsiteY81" fmla="*/ 10268787 h 24069377"/>
                              <a:gd name="connsiteX82" fmla="*/ 15591746 w 24528463"/>
                              <a:gd name="connsiteY82" fmla="*/ 10054927 h 24069377"/>
                              <a:gd name="connsiteX83" fmla="*/ 16824553 w 24528463"/>
                              <a:gd name="connsiteY83" fmla="*/ 10065359 h 24069377"/>
                              <a:gd name="connsiteX84" fmla="*/ 17121868 w 24528463"/>
                              <a:gd name="connsiteY84" fmla="*/ 11561692 h 24069377"/>
                              <a:gd name="connsiteX85" fmla="*/ 18282331 w 24528463"/>
                              <a:gd name="connsiteY85" fmla="*/ 11353729 h 24069377"/>
                              <a:gd name="connsiteX86" fmla="*/ 18246499 w 24528463"/>
                              <a:gd name="connsiteY86" fmla="*/ 11183867 h 24069377"/>
                              <a:gd name="connsiteX87" fmla="*/ 18826843 w 24528463"/>
                              <a:gd name="connsiteY87" fmla="*/ 11199061 h 24069377"/>
                              <a:gd name="connsiteX88" fmla="*/ 18407519 w 24528463"/>
                              <a:gd name="connsiteY88" fmla="*/ 11743802 h 24069377"/>
                              <a:gd name="connsiteX89" fmla="*/ 18323833 w 24528463"/>
                              <a:gd name="connsiteY89" fmla="*/ 11511119 h 24069377"/>
                              <a:gd name="connsiteX90" fmla="*/ 17296948 w 24528463"/>
                              <a:gd name="connsiteY90" fmla="*/ 11701619 h 24069377"/>
                              <a:gd name="connsiteX91" fmla="*/ 17152257 w 24528463"/>
                              <a:gd name="connsiteY91" fmla="*/ 11920920 h 24069377"/>
                              <a:gd name="connsiteX92" fmla="*/ 17533031 w 24528463"/>
                              <a:gd name="connsiteY92" fmla="*/ 13214732 h 24069377"/>
                              <a:gd name="connsiteX93" fmla="*/ 18079357 w 24528463"/>
                              <a:gd name="connsiteY93" fmla="*/ 12138407 h 24069377"/>
                              <a:gd name="connsiteX94" fmla="*/ 18401166 w 24528463"/>
                              <a:gd name="connsiteY94" fmla="*/ 11752192 h 24069377"/>
                              <a:gd name="connsiteX95" fmla="*/ 18826391 w 24528463"/>
                              <a:gd name="connsiteY95" fmla="*/ 11197927 h 24069377"/>
                              <a:gd name="connsiteX96" fmla="*/ 19274518 w 24528463"/>
                              <a:gd name="connsiteY96" fmla="*/ 10662939 h 24069377"/>
                              <a:gd name="connsiteX97" fmla="*/ 18460811 w 24528463"/>
                              <a:gd name="connsiteY97" fmla="*/ 10634819 h 24069377"/>
                              <a:gd name="connsiteX98" fmla="*/ 18460357 w 24528463"/>
                              <a:gd name="connsiteY98" fmla="*/ 10500562 h 24069377"/>
                              <a:gd name="connsiteX99" fmla="*/ 19382923 w 24528463"/>
                              <a:gd name="connsiteY99" fmla="*/ 10531404 h 24069377"/>
                              <a:gd name="connsiteX100" fmla="*/ 23008092 w 24528463"/>
                              <a:gd name="connsiteY100" fmla="*/ 6131534 h 24069377"/>
                              <a:gd name="connsiteX101" fmla="*/ 22890617 w 24528463"/>
                              <a:gd name="connsiteY101" fmla="*/ 5016656 h 24069377"/>
                              <a:gd name="connsiteX102" fmla="*/ 20012479 w 24528463"/>
                              <a:gd name="connsiteY102" fmla="*/ 2637674 h 24069377"/>
                              <a:gd name="connsiteX103" fmla="*/ 19431906 w 24528463"/>
                              <a:gd name="connsiteY103" fmla="*/ 2522012 h 24069377"/>
                              <a:gd name="connsiteX104" fmla="*/ 17489942 w 24528463"/>
                              <a:gd name="connsiteY104" fmla="*/ 4868565 h 24069377"/>
                              <a:gd name="connsiteX105" fmla="*/ 17118694 w 24528463"/>
                              <a:gd name="connsiteY105" fmla="*/ 4721834 h 24069377"/>
                              <a:gd name="connsiteX106" fmla="*/ 17108944 w 24528463"/>
                              <a:gd name="connsiteY106" fmla="*/ 4574652 h 24069377"/>
                              <a:gd name="connsiteX107" fmla="*/ 16586654 w 24528463"/>
                              <a:gd name="connsiteY107" fmla="*/ 4415900 h 24069377"/>
                              <a:gd name="connsiteX108" fmla="*/ 16540843 w 24528463"/>
                              <a:gd name="connsiteY108" fmla="*/ 4542674 h 24069377"/>
                              <a:gd name="connsiteX109" fmla="*/ 15859125 w 24528463"/>
                              <a:gd name="connsiteY109" fmla="*/ 4334258 h 24069377"/>
                              <a:gd name="connsiteX110" fmla="*/ 15607167 w 24528463"/>
                              <a:gd name="connsiteY110" fmla="*/ 5299458 h 24069377"/>
                              <a:gd name="connsiteX111" fmla="*/ 15478580 w 24528463"/>
                              <a:gd name="connsiteY111" fmla="*/ 5258183 h 24069377"/>
                              <a:gd name="connsiteX112" fmla="*/ 15734621 w 24528463"/>
                              <a:gd name="connsiteY112" fmla="*/ 4300013 h 24069377"/>
                              <a:gd name="connsiteX113" fmla="*/ 13357453 w 24528463"/>
                              <a:gd name="connsiteY113" fmla="*/ 3567949 h 24069377"/>
                              <a:gd name="connsiteX114" fmla="*/ 12803416 w 24528463"/>
                              <a:gd name="connsiteY114" fmla="*/ 5382007 h 24069377"/>
                              <a:gd name="connsiteX115" fmla="*/ 12425363 w 24528463"/>
                              <a:gd name="connsiteY115" fmla="*/ 4907118 h 24069377"/>
                              <a:gd name="connsiteX116" fmla="*/ 12914994 w 24528463"/>
                              <a:gd name="connsiteY116" fmla="*/ 4567846 h 24069377"/>
                              <a:gd name="connsiteX117" fmla="*/ 13235442 w 24528463"/>
                              <a:gd name="connsiteY117" fmla="*/ 3532344 h 24069377"/>
                              <a:gd name="connsiteX118" fmla="*/ 4540705 w 24528463"/>
                              <a:gd name="connsiteY118" fmla="*/ 876003 h 24069377"/>
                              <a:gd name="connsiteX119" fmla="*/ 4615317 w 24528463"/>
                              <a:gd name="connsiteY119" fmla="*/ 1066956 h 24069377"/>
                              <a:gd name="connsiteX120" fmla="*/ 3990976 w 24528463"/>
                              <a:gd name="connsiteY120" fmla="*/ 1358149 h 24069377"/>
                              <a:gd name="connsiteX121" fmla="*/ 3926115 w 24528463"/>
                              <a:gd name="connsiteY121" fmla="*/ 1208696 h 24069377"/>
                              <a:gd name="connsiteX122" fmla="*/ 3316516 w 24528463"/>
                              <a:gd name="connsiteY122" fmla="*/ 1483562 h 24069377"/>
                              <a:gd name="connsiteX123" fmla="*/ 3250974 w 24528463"/>
                              <a:gd name="connsiteY123" fmla="*/ 1351799 h 24069377"/>
                              <a:gd name="connsiteX124" fmla="*/ 2073049 w 24528463"/>
                              <a:gd name="connsiteY124" fmla="*/ 3118006 h 24069377"/>
                              <a:gd name="connsiteX125" fmla="*/ 1476603 w 24528463"/>
                              <a:gd name="connsiteY125" fmla="*/ 2710925 h 24069377"/>
                              <a:gd name="connsiteX126" fmla="*/ 1435555 w 24528463"/>
                              <a:gd name="connsiteY126" fmla="*/ 2698225 h 24069377"/>
                              <a:gd name="connsiteX127" fmla="*/ 1506538 w 24528463"/>
                              <a:gd name="connsiteY127" fmla="*/ 2582564 h 24069377"/>
                              <a:gd name="connsiteX128" fmla="*/ 1979841 w 24528463"/>
                              <a:gd name="connsiteY128" fmla="*/ 2901199 h 24069377"/>
                              <a:gd name="connsiteX129" fmla="*/ 3542848 w 24528463"/>
                              <a:gd name="connsiteY129" fmla="*/ 568708 h 24069377"/>
                              <a:gd name="connsiteX130" fmla="*/ 3013530 w 24528463"/>
                              <a:gd name="connsiteY130" fmla="*/ 426514 h 24069377"/>
                              <a:gd name="connsiteX131" fmla="*/ 2390323 w 24528463"/>
                              <a:gd name="connsiteY131" fmla="*/ 508383 h 24069377"/>
                              <a:gd name="connsiteX132" fmla="*/ 1148217 w 24528463"/>
                              <a:gd name="connsiteY132" fmla="*/ 2346254 h 24069377"/>
                              <a:gd name="connsiteX133" fmla="*/ 1509713 w 24528463"/>
                              <a:gd name="connsiteY133" fmla="*/ 2583699 h 24069377"/>
                              <a:gd name="connsiteX134" fmla="*/ 1094016 w 24528463"/>
                              <a:gd name="connsiteY134" fmla="*/ 3219606 h 24069377"/>
                              <a:gd name="connsiteX135" fmla="*/ 1189265 w 24528463"/>
                              <a:gd name="connsiteY135" fmla="*/ 3475647 h 24069377"/>
                              <a:gd name="connsiteX136" fmla="*/ 1969862 w 24528463"/>
                              <a:gd name="connsiteY136"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635029 w 24528463"/>
                              <a:gd name="connsiteY34" fmla="*/ 20004697 h 24069377"/>
                              <a:gd name="connsiteX35" fmla="*/ 24528463 w 24528463"/>
                              <a:gd name="connsiteY35" fmla="*/ 21630977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850703 w 24528463"/>
                              <a:gd name="connsiteY41" fmla="*/ 20352586 h 24069377"/>
                              <a:gd name="connsiteX42" fmla="*/ 22457229 w 24528463"/>
                              <a:gd name="connsiteY42" fmla="*/ 20393634 h 24069377"/>
                              <a:gd name="connsiteX43" fmla="*/ 21622431 w 24528463"/>
                              <a:gd name="connsiteY43" fmla="*/ 21398748 h 24069377"/>
                              <a:gd name="connsiteX44" fmla="*/ 21655542 w 24528463"/>
                              <a:gd name="connsiteY44" fmla="*/ 21622814 h 24069377"/>
                              <a:gd name="connsiteX45" fmla="*/ 24005949 w 24528463"/>
                              <a:gd name="connsiteY45" fmla="*/ 23198520 h 24069377"/>
                              <a:gd name="connsiteX46" fmla="*/ 23439892 w 24528463"/>
                              <a:gd name="connsiteY46" fmla="*/ 24069377 h 24069377"/>
                              <a:gd name="connsiteX47" fmla="*/ 22220692 w 24528463"/>
                              <a:gd name="connsiteY47" fmla="*/ 24069377 h 24069377"/>
                              <a:gd name="connsiteX48" fmla="*/ 14252349 w 24528463"/>
                              <a:gd name="connsiteY48" fmla="*/ 17233149 h 24069377"/>
                              <a:gd name="connsiteX49" fmla="*/ 9419092 w 24528463"/>
                              <a:gd name="connsiteY49" fmla="*/ 16013949 h 24069377"/>
                              <a:gd name="connsiteX50" fmla="*/ 9854521 w 24528463"/>
                              <a:gd name="connsiteY50" fmla="*/ 15012463 h 24069377"/>
                              <a:gd name="connsiteX51" fmla="*/ 13991092 w 24528463"/>
                              <a:gd name="connsiteY51" fmla="*/ 16231663 h 24069377"/>
                              <a:gd name="connsiteX52" fmla="*/ 13947549 w 24528463"/>
                              <a:gd name="connsiteY52" fmla="*/ 16667092 h 24069377"/>
                              <a:gd name="connsiteX53" fmla="*/ 14861949 w 24528463"/>
                              <a:gd name="connsiteY53" fmla="*/ 16667092 h 24069377"/>
                              <a:gd name="connsiteX54" fmla="*/ 15384463 w 24528463"/>
                              <a:gd name="connsiteY54" fmla="*/ 17233149 h 24069377"/>
                              <a:gd name="connsiteX55" fmla="*/ 16908463 w 24528463"/>
                              <a:gd name="connsiteY55" fmla="*/ 15534977 h 24069377"/>
                              <a:gd name="connsiteX56" fmla="*/ 17343892 w 24528463"/>
                              <a:gd name="connsiteY56" fmla="*/ 15970406 h 24069377"/>
                              <a:gd name="connsiteX57" fmla="*/ 17126178 w 24528463"/>
                              <a:gd name="connsiteY57" fmla="*/ 15970406 h 24069377"/>
                              <a:gd name="connsiteX58" fmla="*/ 16516578 w 24528463"/>
                              <a:gd name="connsiteY58" fmla="*/ 16667092 h 24069377"/>
                              <a:gd name="connsiteX59" fmla="*/ 17648692 w 24528463"/>
                              <a:gd name="connsiteY59" fmla="*/ 17537949 h 24069377"/>
                              <a:gd name="connsiteX60" fmla="*/ 17474521 w 24528463"/>
                              <a:gd name="connsiteY60" fmla="*/ 17886292 h 24069377"/>
                              <a:gd name="connsiteX61" fmla="*/ 16385949 w 24528463"/>
                              <a:gd name="connsiteY61" fmla="*/ 17146063 h 24069377"/>
                              <a:gd name="connsiteX62" fmla="*/ 15863435 w 24528463"/>
                              <a:gd name="connsiteY62" fmla="*/ 17537949 h 24069377"/>
                              <a:gd name="connsiteX63" fmla="*/ 16690749 w 24528463"/>
                              <a:gd name="connsiteY63" fmla="*/ 18408806 h 24069377"/>
                              <a:gd name="connsiteX64" fmla="*/ 16690749 w 24528463"/>
                              <a:gd name="connsiteY64" fmla="*/ 18408806 h 24069377"/>
                              <a:gd name="connsiteX65" fmla="*/ 18581461 w 24528463"/>
                              <a:gd name="connsiteY65" fmla="*/ 16973479 h 24069377"/>
                              <a:gd name="connsiteX66" fmla="*/ 18525220 w 24528463"/>
                              <a:gd name="connsiteY66" fmla="*/ 16779351 h 24069377"/>
                              <a:gd name="connsiteX67" fmla="*/ 17082635 w 24528463"/>
                              <a:gd name="connsiteY67" fmla="*/ 15970406 h 24069377"/>
                              <a:gd name="connsiteX68" fmla="*/ 16777835 w 24528463"/>
                              <a:gd name="connsiteY68" fmla="*/ 15578520 h 24069377"/>
                              <a:gd name="connsiteX69" fmla="*/ 16560121 w 24528463"/>
                              <a:gd name="connsiteY69" fmla="*/ 15099549 h 24069377"/>
                              <a:gd name="connsiteX70" fmla="*/ 14949035 w 24528463"/>
                              <a:gd name="connsiteY70" fmla="*/ 14838292 h 24069377"/>
                              <a:gd name="connsiteX71" fmla="*/ 13947549 w 24528463"/>
                              <a:gd name="connsiteY71" fmla="*/ 15273720 h 24069377"/>
                              <a:gd name="connsiteX72" fmla="*/ 12684806 w 24528463"/>
                              <a:gd name="connsiteY72" fmla="*/ 14925377 h 24069377"/>
                              <a:gd name="connsiteX73" fmla="*/ 13207321 w 24528463"/>
                              <a:gd name="connsiteY73" fmla="*/ 14402863 h 24069377"/>
                              <a:gd name="connsiteX74" fmla="*/ 14121721 w 24528463"/>
                              <a:gd name="connsiteY74" fmla="*/ 14533492 h 24069377"/>
                              <a:gd name="connsiteX75" fmla="*/ 14731321 w 24528463"/>
                              <a:gd name="connsiteY75" fmla="*/ 14141606 h 24069377"/>
                              <a:gd name="connsiteX76" fmla="*/ 16473035 w 24528463"/>
                              <a:gd name="connsiteY76" fmla="*/ 14751206 h 24069377"/>
                              <a:gd name="connsiteX77" fmla="*/ 16864921 w 24528463"/>
                              <a:gd name="connsiteY77" fmla="*/ 14620577 h 24069377"/>
                              <a:gd name="connsiteX78" fmla="*/ 17363395 w 24528463"/>
                              <a:gd name="connsiteY78" fmla="*/ 13467599 h 24069377"/>
                              <a:gd name="connsiteX79" fmla="*/ 17291958 w 24528463"/>
                              <a:gd name="connsiteY79" fmla="*/ 13435849 h 24069377"/>
                              <a:gd name="connsiteX80" fmla="*/ 16657638 w 24528463"/>
                              <a:gd name="connsiteY80" fmla="*/ 10282393 h 24069377"/>
                              <a:gd name="connsiteX81" fmla="*/ 15617146 w 24528463"/>
                              <a:gd name="connsiteY81" fmla="*/ 10268787 h 24069377"/>
                              <a:gd name="connsiteX82" fmla="*/ 15591746 w 24528463"/>
                              <a:gd name="connsiteY82" fmla="*/ 10054927 h 24069377"/>
                              <a:gd name="connsiteX83" fmla="*/ 16824553 w 24528463"/>
                              <a:gd name="connsiteY83" fmla="*/ 10065359 h 24069377"/>
                              <a:gd name="connsiteX84" fmla="*/ 17121868 w 24528463"/>
                              <a:gd name="connsiteY84" fmla="*/ 11561692 h 24069377"/>
                              <a:gd name="connsiteX85" fmla="*/ 18282331 w 24528463"/>
                              <a:gd name="connsiteY85" fmla="*/ 11353729 h 24069377"/>
                              <a:gd name="connsiteX86" fmla="*/ 18246499 w 24528463"/>
                              <a:gd name="connsiteY86" fmla="*/ 11183867 h 24069377"/>
                              <a:gd name="connsiteX87" fmla="*/ 18826843 w 24528463"/>
                              <a:gd name="connsiteY87" fmla="*/ 11199061 h 24069377"/>
                              <a:gd name="connsiteX88" fmla="*/ 18407519 w 24528463"/>
                              <a:gd name="connsiteY88" fmla="*/ 11743802 h 24069377"/>
                              <a:gd name="connsiteX89" fmla="*/ 18323833 w 24528463"/>
                              <a:gd name="connsiteY89" fmla="*/ 11511119 h 24069377"/>
                              <a:gd name="connsiteX90" fmla="*/ 17296948 w 24528463"/>
                              <a:gd name="connsiteY90" fmla="*/ 11701619 h 24069377"/>
                              <a:gd name="connsiteX91" fmla="*/ 17152257 w 24528463"/>
                              <a:gd name="connsiteY91" fmla="*/ 11920920 h 24069377"/>
                              <a:gd name="connsiteX92" fmla="*/ 17533031 w 24528463"/>
                              <a:gd name="connsiteY92" fmla="*/ 13214732 h 24069377"/>
                              <a:gd name="connsiteX93" fmla="*/ 18079357 w 24528463"/>
                              <a:gd name="connsiteY93" fmla="*/ 12138407 h 24069377"/>
                              <a:gd name="connsiteX94" fmla="*/ 18401166 w 24528463"/>
                              <a:gd name="connsiteY94" fmla="*/ 11752192 h 24069377"/>
                              <a:gd name="connsiteX95" fmla="*/ 18826391 w 24528463"/>
                              <a:gd name="connsiteY95" fmla="*/ 11197927 h 24069377"/>
                              <a:gd name="connsiteX96" fmla="*/ 19274518 w 24528463"/>
                              <a:gd name="connsiteY96" fmla="*/ 10662939 h 24069377"/>
                              <a:gd name="connsiteX97" fmla="*/ 18460811 w 24528463"/>
                              <a:gd name="connsiteY97" fmla="*/ 10634819 h 24069377"/>
                              <a:gd name="connsiteX98" fmla="*/ 18460357 w 24528463"/>
                              <a:gd name="connsiteY98" fmla="*/ 10500562 h 24069377"/>
                              <a:gd name="connsiteX99" fmla="*/ 19382923 w 24528463"/>
                              <a:gd name="connsiteY99" fmla="*/ 10531404 h 24069377"/>
                              <a:gd name="connsiteX100" fmla="*/ 23008092 w 24528463"/>
                              <a:gd name="connsiteY100" fmla="*/ 6131534 h 24069377"/>
                              <a:gd name="connsiteX101" fmla="*/ 22890617 w 24528463"/>
                              <a:gd name="connsiteY101" fmla="*/ 5016656 h 24069377"/>
                              <a:gd name="connsiteX102" fmla="*/ 20012479 w 24528463"/>
                              <a:gd name="connsiteY102" fmla="*/ 2637674 h 24069377"/>
                              <a:gd name="connsiteX103" fmla="*/ 19431906 w 24528463"/>
                              <a:gd name="connsiteY103" fmla="*/ 2522012 h 24069377"/>
                              <a:gd name="connsiteX104" fmla="*/ 17489942 w 24528463"/>
                              <a:gd name="connsiteY104" fmla="*/ 4868565 h 24069377"/>
                              <a:gd name="connsiteX105" fmla="*/ 17118694 w 24528463"/>
                              <a:gd name="connsiteY105" fmla="*/ 4721834 h 24069377"/>
                              <a:gd name="connsiteX106" fmla="*/ 17108944 w 24528463"/>
                              <a:gd name="connsiteY106" fmla="*/ 4574652 h 24069377"/>
                              <a:gd name="connsiteX107" fmla="*/ 16586654 w 24528463"/>
                              <a:gd name="connsiteY107" fmla="*/ 4415900 h 24069377"/>
                              <a:gd name="connsiteX108" fmla="*/ 16540843 w 24528463"/>
                              <a:gd name="connsiteY108" fmla="*/ 4542674 h 24069377"/>
                              <a:gd name="connsiteX109" fmla="*/ 15859125 w 24528463"/>
                              <a:gd name="connsiteY109" fmla="*/ 4334258 h 24069377"/>
                              <a:gd name="connsiteX110" fmla="*/ 15607167 w 24528463"/>
                              <a:gd name="connsiteY110" fmla="*/ 5299458 h 24069377"/>
                              <a:gd name="connsiteX111" fmla="*/ 15478580 w 24528463"/>
                              <a:gd name="connsiteY111" fmla="*/ 5258183 h 24069377"/>
                              <a:gd name="connsiteX112" fmla="*/ 15734621 w 24528463"/>
                              <a:gd name="connsiteY112" fmla="*/ 4300013 h 24069377"/>
                              <a:gd name="connsiteX113" fmla="*/ 13357453 w 24528463"/>
                              <a:gd name="connsiteY113" fmla="*/ 3567949 h 24069377"/>
                              <a:gd name="connsiteX114" fmla="*/ 12803416 w 24528463"/>
                              <a:gd name="connsiteY114" fmla="*/ 5382007 h 24069377"/>
                              <a:gd name="connsiteX115" fmla="*/ 12425363 w 24528463"/>
                              <a:gd name="connsiteY115" fmla="*/ 4907118 h 24069377"/>
                              <a:gd name="connsiteX116" fmla="*/ 12914994 w 24528463"/>
                              <a:gd name="connsiteY116" fmla="*/ 4567846 h 24069377"/>
                              <a:gd name="connsiteX117" fmla="*/ 13235442 w 24528463"/>
                              <a:gd name="connsiteY117" fmla="*/ 3532344 h 24069377"/>
                              <a:gd name="connsiteX118" fmla="*/ 4540705 w 24528463"/>
                              <a:gd name="connsiteY118" fmla="*/ 876003 h 24069377"/>
                              <a:gd name="connsiteX119" fmla="*/ 4615317 w 24528463"/>
                              <a:gd name="connsiteY119" fmla="*/ 1066956 h 24069377"/>
                              <a:gd name="connsiteX120" fmla="*/ 3990976 w 24528463"/>
                              <a:gd name="connsiteY120" fmla="*/ 1358149 h 24069377"/>
                              <a:gd name="connsiteX121" fmla="*/ 3926115 w 24528463"/>
                              <a:gd name="connsiteY121" fmla="*/ 1208696 h 24069377"/>
                              <a:gd name="connsiteX122" fmla="*/ 3316516 w 24528463"/>
                              <a:gd name="connsiteY122" fmla="*/ 1483562 h 24069377"/>
                              <a:gd name="connsiteX123" fmla="*/ 3250974 w 24528463"/>
                              <a:gd name="connsiteY123" fmla="*/ 1351799 h 24069377"/>
                              <a:gd name="connsiteX124" fmla="*/ 2073049 w 24528463"/>
                              <a:gd name="connsiteY124" fmla="*/ 3118006 h 24069377"/>
                              <a:gd name="connsiteX125" fmla="*/ 1476603 w 24528463"/>
                              <a:gd name="connsiteY125" fmla="*/ 2710925 h 24069377"/>
                              <a:gd name="connsiteX126" fmla="*/ 1435555 w 24528463"/>
                              <a:gd name="connsiteY126" fmla="*/ 2698225 h 24069377"/>
                              <a:gd name="connsiteX127" fmla="*/ 1506538 w 24528463"/>
                              <a:gd name="connsiteY127" fmla="*/ 2582564 h 24069377"/>
                              <a:gd name="connsiteX128" fmla="*/ 1979841 w 24528463"/>
                              <a:gd name="connsiteY128" fmla="*/ 2901199 h 24069377"/>
                              <a:gd name="connsiteX129" fmla="*/ 3542848 w 24528463"/>
                              <a:gd name="connsiteY129" fmla="*/ 568708 h 24069377"/>
                              <a:gd name="connsiteX130" fmla="*/ 3013530 w 24528463"/>
                              <a:gd name="connsiteY130" fmla="*/ 426514 h 24069377"/>
                              <a:gd name="connsiteX131" fmla="*/ 2390323 w 24528463"/>
                              <a:gd name="connsiteY131" fmla="*/ 508383 h 24069377"/>
                              <a:gd name="connsiteX132" fmla="*/ 1148217 w 24528463"/>
                              <a:gd name="connsiteY132" fmla="*/ 2346254 h 24069377"/>
                              <a:gd name="connsiteX133" fmla="*/ 1509713 w 24528463"/>
                              <a:gd name="connsiteY133" fmla="*/ 2583699 h 24069377"/>
                              <a:gd name="connsiteX134" fmla="*/ 1094016 w 24528463"/>
                              <a:gd name="connsiteY134" fmla="*/ 3219606 h 24069377"/>
                              <a:gd name="connsiteX135" fmla="*/ 1189265 w 24528463"/>
                              <a:gd name="connsiteY135" fmla="*/ 3475647 h 24069377"/>
                              <a:gd name="connsiteX136" fmla="*/ 1969862 w 24528463"/>
                              <a:gd name="connsiteY136" fmla="*/ 3995893 h 24069377"/>
                              <a:gd name="connsiteX0" fmla="*/ 1969862 w 24528463"/>
                              <a:gd name="connsiteY0" fmla="*/ 3995893 h 24069377"/>
                              <a:gd name="connsiteX1" fmla="*/ 2007054 w 24528463"/>
                              <a:gd name="connsiteY1" fmla="*/ 4031726 h 24069377"/>
                              <a:gd name="connsiteX2" fmla="*/ 1900693 w 24528463"/>
                              <a:gd name="connsiteY2" fmla="*/ 4111554 h 24069377"/>
                              <a:gd name="connsiteX3" fmla="*/ 1859417 w 24528463"/>
                              <a:gd name="connsiteY3" fmla="*/ 4076175 h 24069377"/>
                              <a:gd name="connsiteX4" fmla="*/ 1062492 w 24528463"/>
                              <a:gd name="connsiteY4" fmla="*/ 3549126 h 24069377"/>
                              <a:gd name="connsiteX5" fmla="*/ 652463 w 24528463"/>
                              <a:gd name="connsiteY5" fmla="*/ 3510345 h 24069377"/>
                              <a:gd name="connsiteX6" fmla="*/ 526597 w 24528463"/>
                              <a:gd name="connsiteY6" fmla="*/ 3652313 h 24069377"/>
                              <a:gd name="connsiteX7" fmla="*/ 0 w 24528463"/>
                              <a:gd name="connsiteY7" fmla="*/ 3309186 h 24069377"/>
                              <a:gd name="connsiteX8" fmla="*/ 819604 w 24528463"/>
                              <a:gd name="connsiteY8" fmla="*/ 2074792 h 24069377"/>
                              <a:gd name="connsiteX9" fmla="*/ 1102406 w 24528463"/>
                              <a:gd name="connsiteY9" fmla="*/ 1914000 h 24069377"/>
                              <a:gd name="connsiteX10" fmla="*/ 2332946 w 24528463"/>
                              <a:gd name="connsiteY10" fmla="*/ 87695 h 24069377"/>
                              <a:gd name="connsiteX11" fmla="*/ 2859315 w 24528463"/>
                              <a:gd name="connsiteY11" fmla="*/ 7413 h 24069377"/>
                              <a:gd name="connsiteX12" fmla="*/ 16091128 w 24528463"/>
                              <a:gd name="connsiteY12" fmla="*/ 4067784 h 24069377"/>
                              <a:gd name="connsiteX13" fmla="*/ 17983428 w 24528463"/>
                              <a:gd name="connsiteY13" fmla="*/ 3679755 h 24069377"/>
                              <a:gd name="connsiteX14" fmla="*/ 19375667 w 24528463"/>
                              <a:gd name="connsiteY14" fmla="*/ 2058009 h 24069377"/>
                              <a:gd name="connsiteX15" fmla="*/ 19581133 w 24528463"/>
                              <a:gd name="connsiteY15" fmla="*/ 2036464 h 24069377"/>
                              <a:gd name="connsiteX16" fmla="*/ 23358024 w 24528463"/>
                              <a:gd name="connsiteY16" fmla="*/ 5156130 h 24069377"/>
                              <a:gd name="connsiteX17" fmla="*/ 23600003 w 24528463"/>
                              <a:gd name="connsiteY17" fmla="*/ 5694292 h 24069377"/>
                              <a:gd name="connsiteX18" fmla="*/ 19160218 w 24528463"/>
                              <a:gd name="connsiteY18" fmla="*/ 11097688 h 24069377"/>
                              <a:gd name="connsiteX19" fmla="*/ 19325774 w 24528463"/>
                              <a:gd name="connsiteY19" fmla="*/ 11234213 h 24069377"/>
                              <a:gd name="connsiteX20" fmla="*/ 18191391 w 24528463"/>
                              <a:gd name="connsiteY20" fmla="*/ 12615566 h 24069377"/>
                              <a:gd name="connsiteX21" fmla="*/ 18301835 w 24528463"/>
                              <a:gd name="connsiteY21" fmla="*/ 15796234 h 24069377"/>
                              <a:gd name="connsiteX22" fmla="*/ 20101606 w 24528463"/>
                              <a:gd name="connsiteY22" fmla="*/ 17845923 h 24069377"/>
                              <a:gd name="connsiteX23" fmla="*/ 19979142 w 24528463"/>
                              <a:gd name="connsiteY23" fmla="*/ 17988571 h 24069377"/>
                              <a:gd name="connsiteX24" fmla="*/ 18895333 w 24528463"/>
                              <a:gd name="connsiteY24" fmla="*/ 17092089 h 24069377"/>
                              <a:gd name="connsiteX25" fmla="*/ 17331192 w 24528463"/>
                              <a:gd name="connsiteY25" fmla="*/ 19004345 h 24069377"/>
                              <a:gd name="connsiteX26" fmla="*/ 17376095 w 24528463"/>
                              <a:gd name="connsiteY26" fmla="*/ 19221606 h 24069377"/>
                              <a:gd name="connsiteX27" fmla="*/ 18818906 w 24528463"/>
                              <a:gd name="connsiteY27" fmla="*/ 20402932 h 24069377"/>
                              <a:gd name="connsiteX28" fmla="*/ 19030498 w 24528463"/>
                              <a:gd name="connsiteY28" fmla="*/ 20340339 h 24069377"/>
                              <a:gd name="connsiteX29" fmla="*/ 20487823 w 24528463"/>
                              <a:gd name="connsiteY29" fmla="*/ 18568688 h 24069377"/>
                              <a:gd name="connsiteX30" fmla="*/ 20685353 w 24528463"/>
                              <a:gd name="connsiteY30" fmla="*/ 18737870 h 24069377"/>
                              <a:gd name="connsiteX31" fmla="*/ 19685680 w 24528463"/>
                              <a:gd name="connsiteY31" fmla="*/ 20025560 h 24069377"/>
                              <a:gd name="connsiteX32" fmla="*/ 20000006 w 24528463"/>
                              <a:gd name="connsiteY32" fmla="*/ 20281149 h 24069377"/>
                              <a:gd name="connsiteX33" fmla="*/ 21456878 w 24528463"/>
                              <a:gd name="connsiteY33" fmla="*/ 21445014 h 24069377"/>
                              <a:gd name="connsiteX34" fmla="*/ 22635029 w 24528463"/>
                              <a:gd name="connsiteY34" fmla="*/ 20004697 h 24069377"/>
                              <a:gd name="connsiteX35" fmla="*/ 24391939 w 24528463"/>
                              <a:gd name="connsiteY35" fmla="*/ 21454764 h 24069377"/>
                              <a:gd name="connsiteX36" fmla="*/ 24528463 w 24528463"/>
                              <a:gd name="connsiteY36" fmla="*/ 21892234 h 24069377"/>
                              <a:gd name="connsiteX37" fmla="*/ 23831778 w 24528463"/>
                              <a:gd name="connsiteY37" fmla="*/ 23154977 h 24069377"/>
                              <a:gd name="connsiteX38" fmla="*/ 23483435 w 24528463"/>
                              <a:gd name="connsiteY38" fmla="*/ 23024349 h 24069377"/>
                              <a:gd name="connsiteX39" fmla="*/ 24136578 w 24528463"/>
                              <a:gd name="connsiteY39" fmla="*/ 22022863 h 24069377"/>
                              <a:gd name="connsiteX40" fmla="*/ 24136578 w 24528463"/>
                              <a:gd name="connsiteY40" fmla="*/ 21543892 h 24069377"/>
                              <a:gd name="connsiteX41" fmla="*/ 22850703 w 24528463"/>
                              <a:gd name="connsiteY41" fmla="*/ 20352586 h 24069377"/>
                              <a:gd name="connsiteX42" fmla="*/ 22457229 w 24528463"/>
                              <a:gd name="connsiteY42" fmla="*/ 20393634 h 24069377"/>
                              <a:gd name="connsiteX43" fmla="*/ 21622431 w 24528463"/>
                              <a:gd name="connsiteY43" fmla="*/ 21398748 h 24069377"/>
                              <a:gd name="connsiteX44" fmla="*/ 21655542 w 24528463"/>
                              <a:gd name="connsiteY44" fmla="*/ 21622814 h 24069377"/>
                              <a:gd name="connsiteX45" fmla="*/ 24005949 w 24528463"/>
                              <a:gd name="connsiteY45" fmla="*/ 23198520 h 24069377"/>
                              <a:gd name="connsiteX46" fmla="*/ 23439892 w 24528463"/>
                              <a:gd name="connsiteY46" fmla="*/ 24069377 h 24069377"/>
                              <a:gd name="connsiteX47" fmla="*/ 22220692 w 24528463"/>
                              <a:gd name="connsiteY47" fmla="*/ 24069377 h 24069377"/>
                              <a:gd name="connsiteX48" fmla="*/ 14252349 w 24528463"/>
                              <a:gd name="connsiteY48" fmla="*/ 17233149 h 24069377"/>
                              <a:gd name="connsiteX49" fmla="*/ 9419092 w 24528463"/>
                              <a:gd name="connsiteY49" fmla="*/ 16013949 h 24069377"/>
                              <a:gd name="connsiteX50" fmla="*/ 9854521 w 24528463"/>
                              <a:gd name="connsiteY50" fmla="*/ 15012463 h 24069377"/>
                              <a:gd name="connsiteX51" fmla="*/ 13991092 w 24528463"/>
                              <a:gd name="connsiteY51" fmla="*/ 16231663 h 24069377"/>
                              <a:gd name="connsiteX52" fmla="*/ 13947549 w 24528463"/>
                              <a:gd name="connsiteY52" fmla="*/ 16667092 h 24069377"/>
                              <a:gd name="connsiteX53" fmla="*/ 14861949 w 24528463"/>
                              <a:gd name="connsiteY53" fmla="*/ 16667092 h 24069377"/>
                              <a:gd name="connsiteX54" fmla="*/ 15384463 w 24528463"/>
                              <a:gd name="connsiteY54" fmla="*/ 17233149 h 24069377"/>
                              <a:gd name="connsiteX55" fmla="*/ 16908463 w 24528463"/>
                              <a:gd name="connsiteY55" fmla="*/ 15534977 h 24069377"/>
                              <a:gd name="connsiteX56" fmla="*/ 17343892 w 24528463"/>
                              <a:gd name="connsiteY56" fmla="*/ 15970406 h 24069377"/>
                              <a:gd name="connsiteX57" fmla="*/ 17126178 w 24528463"/>
                              <a:gd name="connsiteY57" fmla="*/ 15970406 h 24069377"/>
                              <a:gd name="connsiteX58" fmla="*/ 16516578 w 24528463"/>
                              <a:gd name="connsiteY58" fmla="*/ 16667092 h 24069377"/>
                              <a:gd name="connsiteX59" fmla="*/ 17648692 w 24528463"/>
                              <a:gd name="connsiteY59" fmla="*/ 17537949 h 24069377"/>
                              <a:gd name="connsiteX60" fmla="*/ 17474521 w 24528463"/>
                              <a:gd name="connsiteY60" fmla="*/ 17886292 h 24069377"/>
                              <a:gd name="connsiteX61" fmla="*/ 16385949 w 24528463"/>
                              <a:gd name="connsiteY61" fmla="*/ 17146063 h 24069377"/>
                              <a:gd name="connsiteX62" fmla="*/ 15863435 w 24528463"/>
                              <a:gd name="connsiteY62" fmla="*/ 17537949 h 24069377"/>
                              <a:gd name="connsiteX63" fmla="*/ 16690749 w 24528463"/>
                              <a:gd name="connsiteY63" fmla="*/ 18408806 h 24069377"/>
                              <a:gd name="connsiteX64" fmla="*/ 16690749 w 24528463"/>
                              <a:gd name="connsiteY64" fmla="*/ 18408806 h 24069377"/>
                              <a:gd name="connsiteX65" fmla="*/ 18581461 w 24528463"/>
                              <a:gd name="connsiteY65" fmla="*/ 16973479 h 24069377"/>
                              <a:gd name="connsiteX66" fmla="*/ 18525220 w 24528463"/>
                              <a:gd name="connsiteY66" fmla="*/ 16779351 h 24069377"/>
                              <a:gd name="connsiteX67" fmla="*/ 17082635 w 24528463"/>
                              <a:gd name="connsiteY67" fmla="*/ 15970406 h 24069377"/>
                              <a:gd name="connsiteX68" fmla="*/ 16777835 w 24528463"/>
                              <a:gd name="connsiteY68" fmla="*/ 15578520 h 24069377"/>
                              <a:gd name="connsiteX69" fmla="*/ 16560121 w 24528463"/>
                              <a:gd name="connsiteY69" fmla="*/ 15099549 h 24069377"/>
                              <a:gd name="connsiteX70" fmla="*/ 14949035 w 24528463"/>
                              <a:gd name="connsiteY70" fmla="*/ 14838292 h 24069377"/>
                              <a:gd name="connsiteX71" fmla="*/ 13947549 w 24528463"/>
                              <a:gd name="connsiteY71" fmla="*/ 15273720 h 24069377"/>
                              <a:gd name="connsiteX72" fmla="*/ 12684806 w 24528463"/>
                              <a:gd name="connsiteY72" fmla="*/ 14925377 h 24069377"/>
                              <a:gd name="connsiteX73" fmla="*/ 13207321 w 24528463"/>
                              <a:gd name="connsiteY73" fmla="*/ 14402863 h 24069377"/>
                              <a:gd name="connsiteX74" fmla="*/ 14121721 w 24528463"/>
                              <a:gd name="connsiteY74" fmla="*/ 14533492 h 24069377"/>
                              <a:gd name="connsiteX75" fmla="*/ 14731321 w 24528463"/>
                              <a:gd name="connsiteY75" fmla="*/ 14141606 h 24069377"/>
                              <a:gd name="connsiteX76" fmla="*/ 16473035 w 24528463"/>
                              <a:gd name="connsiteY76" fmla="*/ 14751206 h 24069377"/>
                              <a:gd name="connsiteX77" fmla="*/ 16864921 w 24528463"/>
                              <a:gd name="connsiteY77" fmla="*/ 14620577 h 24069377"/>
                              <a:gd name="connsiteX78" fmla="*/ 17363395 w 24528463"/>
                              <a:gd name="connsiteY78" fmla="*/ 13467599 h 24069377"/>
                              <a:gd name="connsiteX79" fmla="*/ 17291958 w 24528463"/>
                              <a:gd name="connsiteY79" fmla="*/ 13435849 h 24069377"/>
                              <a:gd name="connsiteX80" fmla="*/ 16657638 w 24528463"/>
                              <a:gd name="connsiteY80" fmla="*/ 10282393 h 24069377"/>
                              <a:gd name="connsiteX81" fmla="*/ 15617146 w 24528463"/>
                              <a:gd name="connsiteY81" fmla="*/ 10268787 h 24069377"/>
                              <a:gd name="connsiteX82" fmla="*/ 15591746 w 24528463"/>
                              <a:gd name="connsiteY82" fmla="*/ 10054927 h 24069377"/>
                              <a:gd name="connsiteX83" fmla="*/ 16824553 w 24528463"/>
                              <a:gd name="connsiteY83" fmla="*/ 10065359 h 24069377"/>
                              <a:gd name="connsiteX84" fmla="*/ 17121868 w 24528463"/>
                              <a:gd name="connsiteY84" fmla="*/ 11561692 h 24069377"/>
                              <a:gd name="connsiteX85" fmla="*/ 18282331 w 24528463"/>
                              <a:gd name="connsiteY85" fmla="*/ 11353729 h 24069377"/>
                              <a:gd name="connsiteX86" fmla="*/ 18246499 w 24528463"/>
                              <a:gd name="connsiteY86" fmla="*/ 11183867 h 24069377"/>
                              <a:gd name="connsiteX87" fmla="*/ 18826843 w 24528463"/>
                              <a:gd name="connsiteY87" fmla="*/ 11199061 h 24069377"/>
                              <a:gd name="connsiteX88" fmla="*/ 18407519 w 24528463"/>
                              <a:gd name="connsiteY88" fmla="*/ 11743802 h 24069377"/>
                              <a:gd name="connsiteX89" fmla="*/ 18323833 w 24528463"/>
                              <a:gd name="connsiteY89" fmla="*/ 11511119 h 24069377"/>
                              <a:gd name="connsiteX90" fmla="*/ 17296948 w 24528463"/>
                              <a:gd name="connsiteY90" fmla="*/ 11701619 h 24069377"/>
                              <a:gd name="connsiteX91" fmla="*/ 17152257 w 24528463"/>
                              <a:gd name="connsiteY91" fmla="*/ 11920920 h 24069377"/>
                              <a:gd name="connsiteX92" fmla="*/ 17533031 w 24528463"/>
                              <a:gd name="connsiteY92" fmla="*/ 13214732 h 24069377"/>
                              <a:gd name="connsiteX93" fmla="*/ 18079357 w 24528463"/>
                              <a:gd name="connsiteY93" fmla="*/ 12138407 h 24069377"/>
                              <a:gd name="connsiteX94" fmla="*/ 18401166 w 24528463"/>
                              <a:gd name="connsiteY94" fmla="*/ 11752192 h 24069377"/>
                              <a:gd name="connsiteX95" fmla="*/ 18826391 w 24528463"/>
                              <a:gd name="connsiteY95" fmla="*/ 11197927 h 24069377"/>
                              <a:gd name="connsiteX96" fmla="*/ 19274518 w 24528463"/>
                              <a:gd name="connsiteY96" fmla="*/ 10662939 h 24069377"/>
                              <a:gd name="connsiteX97" fmla="*/ 18460811 w 24528463"/>
                              <a:gd name="connsiteY97" fmla="*/ 10634819 h 24069377"/>
                              <a:gd name="connsiteX98" fmla="*/ 18460357 w 24528463"/>
                              <a:gd name="connsiteY98" fmla="*/ 10500562 h 24069377"/>
                              <a:gd name="connsiteX99" fmla="*/ 19382923 w 24528463"/>
                              <a:gd name="connsiteY99" fmla="*/ 10531404 h 24069377"/>
                              <a:gd name="connsiteX100" fmla="*/ 23008092 w 24528463"/>
                              <a:gd name="connsiteY100" fmla="*/ 6131534 h 24069377"/>
                              <a:gd name="connsiteX101" fmla="*/ 22890617 w 24528463"/>
                              <a:gd name="connsiteY101" fmla="*/ 5016656 h 24069377"/>
                              <a:gd name="connsiteX102" fmla="*/ 20012479 w 24528463"/>
                              <a:gd name="connsiteY102" fmla="*/ 2637674 h 24069377"/>
                              <a:gd name="connsiteX103" fmla="*/ 19431906 w 24528463"/>
                              <a:gd name="connsiteY103" fmla="*/ 2522012 h 24069377"/>
                              <a:gd name="connsiteX104" fmla="*/ 17489942 w 24528463"/>
                              <a:gd name="connsiteY104" fmla="*/ 4868565 h 24069377"/>
                              <a:gd name="connsiteX105" fmla="*/ 17118694 w 24528463"/>
                              <a:gd name="connsiteY105" fmla="*/ 4721834 h 24069377"/>
                              <a:gd name="connsiteX106" fmla="*/ 17108944 w 24528463"/>
                              <a:gd name="connsiteY106" fmla="*/ 4574652 h 24069377"/>
                              <a:gd name="connsiteX107" fmla="*/ 16586654 w 24528463"/>
                              <a:gd name="connsiteY107" fmla="*/ 4415900 h 24069377"/>
                              <a:gd name="connsiteX108" fmla="*/ 16540843 w 24528463"/>
                              <a:gd name="connsiteY108" fmla="*/ 4542674 h 24069377"/>
                              <a:gd name="connsiteX109" fmla="*/ 15859125 w 24528463"/>
                              <a:gd name="connsiteY109" fmla="*/ 4334258 h 24069377"/>
                              <a:gd name="connsiteX110" fmla="*/ 15607167 w 24528463"/>
                              <a:gd name="connsiteY110" fmla="*/ 5299458 h 24069377"/>
                              <a:gd name="connsiteX111" fmla="*/ 15478580 w 24528463"/>
                              <a:gd name="connsiteY111" fmla="*/ 5258183 h 24069377"/>
                              <a:gd name="connsiteX112" fmla="*/ 15734621 w 24528463"/>
                              <a:gd name="connsiteY112" fmla="*/ 4300013 h 24069377"/>
                              <a:gd name="connsiteX113" fmla="*/ 13357453 w 24528463"/>
                              <a:gd name="connsiteY113" fmla="*/ 3567949 h 24069377"/>
                              <a:gd name="connsiteX114" fmla="*/ 12803416 w 24528463"/>
                              <a:gd name="connsiteY114" fmla="*/ 5382007 h 24069377"/>
                              <a:gd name="connsiteX115" fmla="*/ 12425363 w 24528463"/>
                              <a:gd name="connsiteY115" fmla="*/ 4907118 h 24069377"/>
                              <a:gd name="connsiteX116" fmla="*/ 12914994 w 24528463"/>
                              <a:gd name="connsiteY116" fmla="*/ 4567846 h 24069377"/>
                              <a:gd name="connsiteX117" fmla="*/ 13235442 w 24528463"/>
                              <a:gd name="connsiteY117" fmla="*/ 3532344 h 24069377"/>
                              <a:gd name="connsiteX118" fmla="*/ 4540705 w 24528463"/>
                              <a:gd name="connsiteY118" fmla="*/ 876003 h 24069377"/>
                              <a:gd name="connsiteX119" fmla="*/ 4615317 w 24528463"/>
                              <a:gd name="connsiteY119" fmla="*/ 1066956 h 24069377"/>
                              <a:gd name="connsiteX120" fmla="*/ 3990976 w 24528463"/>
                              <a:gd name="connsiteY120" fmla="*/ 1358149 h 24069377"/>
                              <a:gd name="connsiteX121" fmla="*/ 3926115 w 24528463"/>
                              <a:gd name="connsiteY121" fmla="*/ 1208696 h 24069377"/>
                              <a:gd name="connsiteX122" fmla="*/ 3316516 w 24528463"/>
                              <a:gd name="connsiteY122" fmla="*/ 1483562 h 24069377"/>
                              <a:gd name="connsiteX123" fmla="*/ 3250974 w 24528463"/>
                              <a:gd name="connsiteY123" fmla="*/ 1351799 h 24069377"/>
                              <a:gd name="connsiteX124" fmla="*/ 2073049 w 24528463"/>
                              <a:gd name="connsiteY124" fmla="*/ 3118006 h 24069377"/>
                              <a:gd name="connsiteX125" fmla="*/ 1476603 w 24528463"/>
                              <a:gd name="connsiteY125" fmla="*/ 2710925 h 24069377"/>
                              <a:gd name="connsiteX126" fmla="*/ 1435555 w 24528463"/>
                              <a:gd name="connsiteY126" fmla="*/ 2698225 h 24069377"/>
                              <a:gd name="connsiteX127" fmla="*/ 1506538 w 24528463"/>
                              <a:gd name="connsiteY127" fmla="*/ 2582564 h 24069377"/>
                              <a:gd name="connsiteX128" fmla="*/ 1979841 w 24528463"/>
                              <a:gd name="connsiteY128" fmla="*/ 2901199 h 24069377"/>
                              <a:gd name="connsiteX129" fmla="*/ 3542848 w 24528463"/>
                              <a:gd name="connsiteY129" fmla="*/ 568708 h 24069377"/>
                              <a:gd name="connsiteX130" fmla="*/ 3013530 w 24528463"/>
                              <a:gd name="connsiteY130" fmla="*/ 426514 h 24069377"/>
                              <a:gd name="connsiteX131" fmla="*/ 2390323 w 24528463"/>
                              <a:gd name="connsiteY131" fmla="*/ 508383 h 24069377"/>
                              <a:gd name="connsiteX132" fmla="*/ 1148217 w 24528463"/>
                              <a:gd name="connsiteY132" fmla="*/ 2346254 h 24069377"/>
                              <a:gd name="connsiteX133" fmla="*/ 1509713 w 24528463"/>
                              <a:gd name="connsiteY133" fmla="*/ 2583699 h 24069377"/>
                              <a:gd name="connsiteX134" fmla="*/ 1094016 w 24528463"/>
                              <a:gd name="connsiteY134" fmla="*/ 3219606 h 24069377"/>
                              <a:gd name="connsiteX135" fmla="*/ 1189265 w 24528463"/>
                              <a:gd name="connsiteY135" fmla="*/ 3475647 h 24069377"/>
                              <a:gd name="connsiteX136" fmla="*/ 1969862 w 24528463"/>
                              <a:gd name="connsiteY136" fmla="*/ 3995893 h 24069377"/>
                              <a:gd name="connsiteX0" fmla="*/ 1969862 w 24399877"/>
                              <a:gd name="connsiteY0" fmla="*/ 3995893 h 24069377"/>
                              <a:gd name="connsiteX1" fmla="*/ 2007054 w 24399877"/>
                              <a:gd name="connsiteY1" fmla="*/ 4031726 h 24069377"/>
                              <a:gd name="connsiteX2" fmla="*/ 1900693 w 24399877"/>
                              <a:gd name="connsiteY2" fmla="*/ 4111554 h 24069377"/>
                              <a:gd name="connsiteX3" fmla="*/ 1859417 w 24399877"/>
                              <a:gd name="connsiteY3" fmla="*/ 4076175 h 24069377"/>
                              <a:gd name="connsiteX4" fmla="*/ 1062492 w 24399877"/>
                              <a:gd name="connsiteY4" fmla="*/ 3549126 h 24069377"/>
                              <a:gd name="connsiteX5" fmla="*/ 652463 w 24399877"/>
                              <a:gd name="connsiteY5" fmla="*/ 3510345 h 24069377"/>
                              <a:gd name="connsiteX6" fmla="*/ 526597 w 24399877"/>
                              <a:gd name="connsiteY6" fmla="*/ 3652313 h 24069377"/>
                              <a:gd name="connsiteX7" fmla="*/ 0 w 24399877"/>
                              <a:gd name="connsiteY7" fmla="*/ 3309186 h 24069377"/>
                              <a:gd name="connsiteX8" fmla="*/ 819604 w 24399877"/>
                              <a:gd name="connsiteY8" fmla="*/ 2074792 h 24069377"/>
                              <a:gd name="connsiteX9" fmla="*/ 1102406 w 24399877"/>
                              <a:gd name="connsiteY9" fmla="*/ 1914000 h 24069377"/>
                              <a:gd name="connsiteX10" fmla="*/ 2332946 w 24399877"/>
                              <a:gd name="connsiteY10" fmla="*/ 87695 h 24069377"/>
                              <a:gd name="connsiteX11" fmla="*/ 2859315 w 24399877"/>
                              <a:gd name="connsiteY11" fmla="*/ 7413 h 24069377"/>
                              <a:gd name="connsiteX12" fmla="*/ 16091128 w 24399877"/>
                              <a:gd name="connsiteY12" fmla="*/ 4067784 h 24069377"/>
                              <a:gd name="connsiteX13" fmla="*/ 17983428 w 24399877"/>
                              <a:gd name="connsiteY13" fmla="*/ 3679755 h 24069377"/>
                              <a:gd name="connsiteX14" fmla="*/ 19375667 w 24399877"/>
                              <a:gd name="connsiteY14" fmla="*/ 2058009 h 24069377"/>
                              <a:gd name="connsiteX15" fmla="*/ 19581133 w 24399877"/>
                              <a:gd name="connsiteY15" fmla="*/ 2036464 h 24069377"/>
                              <a:gd name="connsiteX16" fmla="*/ 23358024 w 24399877"/>
                              <a:gd name="connsiteY16" fmla="*/ 5156130 h 24069377"/>
                              <a:gd name="connsiteX17" fmla="*/ 23600003 w 24399877"/>
                              <a:gd name="connsiteY17" fmla="*/ 5694292 h 24069377"/>
                              <a:gd name="connsiteX18" fmla="*/ 19160218 w 24399877"/>
                              <a:gd name="connsiteY18" fmla="*/ 11097688 h 24069377"/>
                              <a:gd name="connsiteX19" fmla="*/ 19325774 w 24399877"/>
                              <a:gd name="connsiteY19" fmla="*/ 11234213 h 24069377"/>
                              <a:gd name="connsiteX20" fmla="*/ 18191391 w 24399877"/>
                              <a:gd name="connsiteY20" fmla="*/ 12615566 h 24069377"/>
                              <a:gd name="connsiteX21" fmla="*/ 18301835 w 24399877"/>
                              <a:gd name="connsiteY21" fmla="*/ 15796234 h 24069377"/>
                              <a:gd name="connsiteX22" fmla="*/ 20101606 w 24399877"/>
                              <a:gd name="connsiteY22" fmla="*/ 17845923 h 24069377"/>
                              <a:gd name="connsiteX23" fmla="*/ 19979142 w 24399877"/>
                              <a:gd name="connsiteY23" fmla="*/ 17988571 h 24069377"/>
                              <a:gd name="connsiteX24" fmla="*/ 18895333 w 24399877"/>
                              <a:gd name="connsiteY24" fmla="*/ 17092089 h 24069377"/>
                              <a:gd name="connsiteX25" fmla="*/ 17331192 w 24399877"/>
                              <a:gd name="connsiteY25" fmla="*/ 19004345 h 24069377"/>
                              <a:gd name="connsiteX26" fmla="*/ 17376095 w 24399877"/>
                              <a:gd name="connsiteY26" fmla="*/ 19221606 h 24069377"/>
                              <a:gd name="connsiteX27" fmla="*/ 18818906 w 24399877"/>
                              <a:gd name="connsiteY27" fmla="*/ 20402932 h 24069377"/>
                              <a:gd name="connsiteX28" fmla="*/ 19030498 w 24399877"/>
                              <a:gd name="connsiteY28" fmla="*/ 20340339 h 24069377"/>
                              <a:gd name="connsiteX29" fmla="*/ 20487823 w 24399877"/>
                              <a:gd name="connsiteY29" fmla="*/ 18568688 h 24069377"/>
                              <a:gd name="connsiteX30" fmla="*/ 20685353 w 24399877"/>
                              <a:gd name="connsiteY30" fmla="*/ 18737870 h 24069377"/>
                              <a:gd name="connsiteX31" fmla="*/ 19685680 w 24399877"/>
                              <a:gd name="connsiteY31" fmla="*/ 20025560 h 24069377"/>
                              <a:gd name="connsiteX32" fmla="*/ 20000006 w 24399877"/>
                              <a:gd name="connsiteY32" fmla="*/ 20281149 h 24069377"/>
                              <a:gd name="connsiteX33" fmla="*/ 21456878 w 24399877"/>
                              <a:gd name="connsiteY33" fmla="*/ 21445014 h 24069377"/>
                              <a:gd name="connsiteX34" fmla="*/ 22635029 w 24399877"/>
                              <a:gd name="connsiteY34" fmla="*/ 20004697 h 24069377"/>
                              <a:gd name="connsiteX35" fmla="*/ 24391939 w 24399877"/>
                              <a:gd name="connsiteY35" fmla="*/ 21454764 h 24069377"/>
                              <a:gd name="connsiteX36" fmla="*/ 24399877 w 24399877"/>
                              <a:gd name="connsiteY36" fmla="*/ 22071622 h 24069377"/>
                              <a:gd name="connsiteX37" fmla="*/ 23831778 w 24399877"/>
                              <a:gd name="connsiteY37" fmla="*/ 23154977 h 24069377"/>
                              <a:gd name="connsiteX38" fmla="*/ 23483435 w 24399877"/>
                              <a:gd name="connsiteY38" fmla="*/ 23024349 h 24069377"/>
                              <a:gd name="connsiteX39" fmla="*/ 24136578 w 24399877"/>
                              <a:gd name="connsiteY39" fmla="*/ 22022863 h 24069377"/>
                              <a:gd name="connsiteX40" fmla="*/ 24136578 w 24399877"/>
                              <a:gd name="connsiteY40" fmla="*/ 21543892 h 24069377"/>
                              <a:gd name="connsiteX41" fmla="*/ 22850703 w 24399877"/>
                              <a:gd name="connsiteY41" fmla="*/ 20352586 h 24069377"/>
                              <a:gd name="connsiteX42" fmla="*/ 22457229 w 24399877"/>
                              <a:gd name="connsiteY42" fmla="*/ 20393634 h 24069377"/>
                              <a:gd name="connsiteX43" fmla="*/ 21622431 w 24399877"/>
                              <a:gd name="connsiteY43" fmla="*/ 21398748 h 24069377"/>
                              <a:gd name="connsiteX44" fmla="*/ 21655542 w 24399877"/>
                              <a:gd name="connsiteY44" fmla="*/ 21622814 h 24069377"/>
                              <a:gd name="connsiteX45" fmla="*/ 24005949 w 24399877"/>
                              <a:gd name="connsiteY45" fmla="*/ 23198520 h 24069377"/>
                              <a:gd name="connsiteX46" fmla="*/ 23439892 w 24399877"/>
                              <a:gd name="connsiteY46" fmla="*/ 24069377 h 24069377"/>
                              <a:gd name="connsiteX47" fmla="*/ 22220692 w 24399877"/>
                              <a:gd name="connsiteY47" fmla="*/ 24069377 h 24069377"/>
                              <a:gd name="connsiteX48" fmla="*/ 14252349 w 24399877"/>
                              <a:gd name="connsiteY48" fmla="*/ 17233149 h 24069377"/>
                              <a:gd name="connsiteX49" fmla="*/ 9419092 w 24399877"/>
                              <a:gd name="connsiteY49" fmla="*/ 16013949 h 24069377"/>
                              <a:gd name="connsiteX50" fmla="*/ 9854521 w 24399877"/>
                              <a:gd name="connsiteY50" fmla="*/ 15012463 h 24069377"/>
                              <a:gd name="connsiteX51" fmla="*/ 13991092 w 24399877"/>
                              <a:gd name="connsiteY51" fmla="*/ 16231663 h 24069377"/>
                              <a:gd name="connsiteX52" fmla="*/ 13947549 w 24399877"/>
                              <a:gd name="connsiteY52" fmla="*/ 16667092 h 24069377"/>
                              <a:gd name="connsiteX53" fmla="*/ 14861949 w 24399877"/>
                              <a:gd name="connsiteY53" fmla="*/ 16667092 h 24069377"/>
                              <a:gd name="connsiteX54" fmla="*/ 15384463 w 24399877"/>
                              <a:gd name="connsiteY54" fmla="*/ 17233149 h 24069377"/>
                              <a:gd name="connsiteX55" fmla="*/ 16908463 w 24399877"/>
                              <a:gd name="connsiteY55" fmla="*/ 15534977 h 24069377"/>
                              <a:gd name="connsiteX56" fmla="*/ 17343892 w 24399877"/>
                              <a:gd name="connsiteY56" fmla="*/ 15970406 h 24069377"/>
                              <a:gd name="connsiteX57" fmla="*/ 17126178 w 24399877"/>
                              <a:gd name="connsiteY57" fmla="*/ 15970406 h 24069377"/>
                              <a:gd name="connsiteX58" fmla="*/ 16516578 w 24399877"/>
                              <a:gd name="connsiteY58" fmla="*/ 16667092 h 24069377"/>
                              <a:gd name="connsiteX59" fmla="*/ 17648692 w 24399877"/>
                              <a:gd name="connsiteY59" fmla="*/ 17537949 h 24069377"/>
                              <a:gd name="connsiteX60" fmla="*/ 17474521 w 24399877"/>
                              <a:gd name="connsiteY60" fmla="*/ 17886292 h 24069377"/>
                              <a:gd name="connsiteX61" fmla="*/ 16385949 w 24399877"/>
                              <a:gd name="connsiteY61" fmla="*/ 17146063 h 24069377"/>
                              <a:gd name="connsiteX62" fmla="*/ 15863435 w 24399877"/>
                              <a:gd name="connsiteY62" fmla="*/ 17537949 h 24069377"/>
                              <a:gd name="connsiteX63" fmla="*/ 16690749 w 24399877"/>
                              <a:gd name="connsiteY63" fmla="*/ 18408806 h 24069377"/>
                              <a:gd name="connsiteX64" fmla="*/ 16690749 w 24399877"/>
                              <a:gd name="connsiteY64" fmla="*/ 18408806 h 24069377"/>
                              <a:gd name="connsiteX65" fmla="*/ 18581461 w 24399877"/>
                              <a:gd name="connsiteY65" fmla="*/ 16973479 h 24069377"/>
                              <a:gd name="connsiteX66" fmla="*/ 18525220 w 24399877"/>
                              <a:gd name="connsiteY66" fmla="*/ 16779351 h 24069377"/>
                              <a:gd name="connsiteX67" fmla="*/ 17082635 w 24399877"/>
                              <a:gd name="connsiteY67" fmla="*/ 15970406 h 24069377"/>
                              <a:gd name="connsiteX68" fmla="*/ 16777835 w 24399877"/>
                              <a:gd name="connsiteY68" fmla="*/ 15578520 h 24069377"/>
                              <a:gd name="connsiteX69" fmla="*/ 16560121 w 24399877"/>
                              <a:gd name="connsiteY69" fmla="*/ 15099549 h 24069377"/>
                              <a:gd name="connsiteX70" fmla="*/ 14949035 w 24399877"/>
                              <a:gd name="connsiteY70" fmla="*/ 14838292 h 24069377"/>
                              <a:gd name="connsiteX71" fmla="*/ 13947549 w 24399877"/>
                              <a:gd name="connsiteY71" fmla="*/ 15273720 h 24069377"/>
                              <a:gd name="connsiteX72" fmla="*/ 12684806 w 24399877"/>
                              <a:gd name="connsiteY72" fmla="*/ 14925377 h 24069377"/>
                              <a:gd name="connsiteX73" fmla="*/ 13207321 w 24399877"/>
                              <a:gd name="connsiteY73" fmla="*/ 14402863 h 24069377"/>
                              <a:gd name="connsiteX74" fmla="*/ 14121721 w 24399877"/>
                              <a:gd name="connsiteY74" fmla="*/ 14533492 h 24069377"/>
                              <a:gd name="connsiteX75" fmla="*/ 14731321 w 24399877"/>
                              <a:gd name="connsiteY75" fmla="*/ 14141606 h 24069377"/>
                              <a:gd name="connsiteX76" fmla="*/ 16473035 w 24399877"/>
                              <a:gd name="connsiteY76" fmla="*/ 14751206 h 24069377"/>
                              <a:gd name="connsiteX77" fmla="*/ 16864921 w 24399877"/>
                              <a:gd name="connsiteY77" fmla="*/ 14620577 h 24069377"/>
                              <a:gd name="connsiteX78" fmla="*/ 17363395 w 24399877"/>
                              <a:gd name="connsiteY78" fmla="*/ 13467599 h 24069377"/>
                              <a:gd name="connsiteX79" fmla="*/ 17291958 w 24399877"/>
                              <a:gd name="connsiteY79" fmla="*/ 13435849 h 24069377"/>
                              <a:gd name="connsiteX80" fmla="*/ 16657638 w 24399877"/>
                              <a:gd name="connsiteY80" fmla="*/ 10282393 h 24069377"/>
                              <a:gd name="connsiteX81" fmla="*/ 15617146 w 24399877"/>
                              <a:gd name="connsiteY81" fmla="*/ 10268787 h 24069377"/>
                              <a:gd name="connsiteX82" fmla="*/ 15591746 w 24399877"/>
                              <a:gd name="connsiteY82" fmla="*/ 10054927 h 24069377"/>
                              <a:gd name="connsiteX83" fmla="*/ 16824553 w 24399877"/>
                              <a:gd name="connsiteY83" fmla="*/ 10065359 h 24069377"/>
                              <a:gd name="connsiteX84" fmla="*/ 17121868 w 24399877"/>
                              <a:gd name="connsiteY84" fmla="*/ 11561692 h 24069377"/>
                              <a:gd name="connsiteX85" fmla="*/ 18282331 w 24399877"/>
                              <a:gd name="connsiteY85" fmla="*/ 11353729 h 24069377"/>
                              <a:gd name="connsiteX86" fmla="*/ 18246499 w 24399877"/>
                              <a:gd name="connsiteY86" fmla="*/ 11183867 h 24069377"/>
                              <a:gd name="connsiteX87" fmla="*/ 18826843 w 24399877"/>
                              <a:gd name="connsiteY87" fmla="*/ 11199061 h 24069377"/>
                              <a:gd name="connsiteX88" fmla="*/ 18407519 w 24399877"/>
                              <a:gd name="connsiteY88" fmla="*/ 11743802 h 24069377"/>
                              <a:gd name="connsiteX89" fmla="*/ 18323833 w 24399877"/>
                              <a:gd name="connsiteY89" fmla="*/ 11511119 h 24069377"/>
                              <a:gd name="connsiteX90" fmla="*/ 17296948 w 24399877"/>
                              <a:gd name="connsiteY90" fmla="*/ 11701619 h 24069377"/>
                              <a:gd name="connsiteX91" fmla="*/ 17152257 w 24399877"/>
                              <a:gd name="connsiteY91" fmla="*/ 11920920 h 24069377"/>
                              <a:gd name="connsiteX92" fmla="*/ 17533031 w 24399877"/>
                              <a:gd name="connsiteY92" fmla="*/ 13214732 h 24069377"/>
                              <a:gd name="connsiteX93" fmla="*/ 18079357 w 24399877"/>
                              <a:gd name="connsiteY93" fmla="*/ 12138407 h 24069377"/>
                              <a:gd name="connsiteX94" fmla="*/ 18401166 w 24399877"/>
                              <a:gd name="connsiteY94" fmla="*/ 11752192 h 24069377"/>
                              <a:gd name="connsiteX95" fmla="*/ 18826391 w 24399877"/>
                              <a:gd name="connsiteY95" fmla="*/ 11197927 h 24069377"/>
                              <a:gd name="connsiteX96" fmla="*/ 19274518 w 24399877"/>
                              <a:gd name="connsiteY96" fmla="*/ 10662939 h 24069377"/>
                              <a:gd name="connsiteX97" fmla="*/ 18460811 w 24399877"/>
                              <a:gd name="connsiteY97" fmla="*/ 10634819 h 24069377"/>
                              <a:gd name="connsiteX98" fmla="*/ 18460357 w 24399877"/>
                              <a:gd name="connsiteY98" fmla="*/ 10500562 h 24069377"/>
                              <a:gd name="connsiteX99" fmla="*/ 19382923 w 24399877"/>
                              <a:gd name="connsiteY99" fmla="*/ 10531404 h 24069377"/>
                              <a:gd name="connsiteX100" fmla="*/ 23008092 w 24399877"/>
                              <a:gd name="connsiteY100" fmla="*/ 6131534 h 24069377"/>
                              <a:gd name="connsiteX101" fmla="*/ 22890617 w 24399877"/>
                              <a:gd name="connsiteY101" fmla="*/ 5016656 h 24069377"/>
                              <a:gd name="connsiteX102" fmla="*/ 20012479 w 24399877"/>
                              <a:gd name="connsiteY102" fmla="*/ 2637674 h 24069377"/>
                              <a:gd name="connsiteX103" fmla="*/ 19431906 w 24399877"/>
                              <a:gd name="connsiteY103" fmla="*/ 2522012 h 24069377"/>
                              <a:gd name="connsiteX104" fmla="*/ 17489942 w 24399877"/>
                              <a:gd name="connsiteY104" fmla="*/ 4868565 h 24069377"/>
                              <a:gd name="connsiteX105" fmla="*/ 17118694 w 24399877"/>
                              <a:gd name="connsiteY105" fmla="*/ 4721834 h 24069377"/>
                              <a:gd name="connsiteX106" fmla="*/ 17108944 w 24399877"/>
                              <a:gd name="connsiteY106" fmla="*/ 4574652 h 24069377"/>
                              <a:gd name="connsiteX107" fmla="*/ 16586654 w 24399877"/>
                              <a:gd name="connsiteY107" fmla="*/ 4415900 h 24069377"/>
                              <a:gd name="connsiteX108" fmla="*/ 16540843 w 24399877"/>
                              <a:gd name="connsiteY108" fmla="*/ 4542674 h 24069377"/>
                              <a:gd name="connsiteX109" fmla="*/ 15859125 w 24399877"/>
                              <a:gd name="connsiteY109" fmla="*/ 4334258 h 24069377"/>
                              <a:gd name="connsiteX110" fmla="*/ 15607167 w 24399877"/>
                              <a:gd name="connsiteY110" fmla="*/ 5299458 h 24069377"/>
                              <a:gd name="connsiteX111" fmla="*/ 15478580 w 24399877"/>
                              <a:gd name="connsiteY111" fmla="*/ 5258183 h 24069377"/>
                              <a:gd name="connsiteX112" fmla="*/ 15734621 w 24399877"/>
                              <a:gd name="connsiteY112" fmla="*/ 4300013 h 24069377"/>
                              <a:gd name="connsiteX113" fmla="*/ 13357453 w 24399877"/>
                              <a:gd name="connsiteY113" fmla="*/ 3567949 h 24069377"/>
                              <a:gd name="connsiteX114" fmla="*/ 12803416 w 24399877"/>
                              <a:gd name="connsiteY114" fmla="*/ 5382007 h 24069377"/>
                              <a:gd name="connsiteX115" fmla="*/ 12425363 w 24399877"/>
                              <a:gd name="connsiteY115" fmla="*/ 4907118 h 24069377"/>
                              <a:gd name="connsiteX116" fmla="*/ 12914994 w 24399877"/>
                              <a:gd name="connsiteY116" fmla="*/ 4567846 h 24069377"/>
                              <a:gd name="connsiteX117" fmla="*/ 13235442 w 24399877"/>
                              <a:gd name="connsiteY117" fmla="*/ 3532344 h 24069377"/>
                              <a:gd name="connsiteX118" fmla="*/ 4540705 w 24399877"/>
                              <a:gd name="connsiteY118" fmla="*/ 876003 h 24069377"/>
                              <a:gd name="connsiteX119" fmla="*/ 4615317 w 24399877"/>
                              <a:gd name="connsiteY119" fmla="*/ 1066956 h 24069377"/>
                              <a:gd name="connsiteX120" fmla="*/ 3990976 w 24399877"/>
                              <a:gd name="connsiteY120" fmla="*/ 1358149 h 24069377"/>
                              <a:gd name="connsiteX121" fmla="*/ 3926115 w 24399877"/>
                              <a:gd name="connsiteY121" fmla="*/ 1208696 h 24069377"/>
                              <a:gd name="connsiteX122" fmla="*/ 3316516 w 24399877"/>
                              <a:gd name="connsiteY122" fmla="*/ 1483562 h 24069377"/>
                              <a:gd name="connsiteX123" fmla="*/ 3250974 w 24399877"/>
                              <a:gd name="connsiteY123" fmla="*/ 1351799 h 24069377"/>
                              <a:gd name="connsiteX124" fmla="*/ 2073049 w 24399877"/>
                              <a:gd name="connsiteY124" fmla="*/ 3118006 h 24069377"/>
                              <a:gd name="connsiteX125" fmla="*/ 1476603 w 24399877"/>
                              <a:gd name="connsiteY125" fmla="*/ 2710925 h 24069377"/>
                              <a:gd name="connsiteX126" fmla="*/ 1435555 w 24399877"/>
                              <a:gd name="connsiteY126" fmla="*/ 2698225 h 24069377"/>
                              <a:gd name="connsiteX127" fmla="*/ 1506538 w 24399877"/>
                              <a:gd name="connsiteY127" fmla="*/ 2582564 h 24069377"/>
                              <a:gd name="connsiteX128" fmla="*/ 1979841 w 24399877"/>
                              <a:gd name="connsiteY128" fmla="*/ 2901199 h 24069377"/>
                              <a:gd name="connsiteX129" fmla="*/ 3542848 w 24399877"/>
                              <a:gd name="connsiteY129" fmla="*/ 568708 h 24069377"/>
                              <a:gd name="connsiteX130" fmla="*/ 3013530 w 24399877"/>
                              <a:gd name="connsiteY130" fmla="*/ 426514 h 24069377"/>
                              <a:gd name="connsiteX131" fmla="*/ 2390323 w 24399877"/>
                              <a:gd name="connsiteY131" fmla="*/ 508383 h 24069377"/>
                              <a:gd name="connsiteX132" fmla="*/ 1148217 w 24399877"/>
                              <a:gd name="connsiteY132" fmla="*/ 2346254 h 24069377"/>
                              <a:gd name="connsiteX133" fmla="*/ 1509713 w 24399877"/>
                              <a:gd name="connsiteY133" fmla="*/ 2583699 h 24069377"/>
                              <a:gd name="connsiteX134" fmla="*/ 1094016 w 24399877"/>
                              <a:gd name="connsiteY134" fmla="*/ 3219606 h 24069377"/>
                              <a:gd name="connsiteX135" fmla="*/ 1189265 w 24399877"/>
                              <a:gd name="connsiteY135" fmla="*/ 3475647 h 24069377"/>
                              <a:gd name="connsiteX136" fmla="*/ 1969862 w 24399877"/>
                              <a:gd name="connsiteY136" fmla="*/ 3995893 h 24069377"/>
                              <a:gd name="connsiteX0" fmla="*/ 1969862 w 24481925"/>
                              <a:gd name="connsiteY0" fmla="*/ 3995893 h 24069377"/>
                              <a:gd name="connsiteX1" fmla="*/ 2007054 w 24481925"/>
                              <a:gd name="connsiteY1" fmla="*/ 4031726 h 24069377"/>
                              <a:gd name="connsiteX2" fmla="*/ 1900693 w 24481925"/>
                              <a:gd name="connsiteY2" fmla="*/ 4111554 h 24069377"/>
                              <a:gd name="connsiteX3" fmla="*/ 1859417 w 24481925"/>
                              <a:gd name="connsiteY3" fmla="*/ 4076175 h 24069377"/>
                              <a:gd name="connsiteX4" fmla="*/ 1062492 w 24481925"/>
                              <a:gd name="connsiteY4" fmla="*/ 3549126 h 24069377"/>
                              <a:gd name="connsiteX5" fmla="*/ 652463 w 24481925"/>
                              <a:gd name="connsiteY5" fmla="*/ 3510345 h 24069377"/>
                              <a:gd name="connsiteX6" fmla="*/ 526597 w 24481925"/>
                              <a:gd name="connsiteY6" fmla="*/ 3652313 h 24069377"/>
                              <a:gd name="connsiteX7" fmla="*/ 0 w 24481925"/>
                              <a:gd name="connsiteY7" fmla="*/ 3309186 h 24069377"/>
                              <a:gd name="connsiteX8" fmla="*/ 819604 w 24481925"/>
                              <a:gd name="connsiteY8" fmla="*/ 2074792 h 24069377"/>
                              <a:gd name="connsiteX9" fmla="*/ 1102406 w 24481925"/>
                              <a:gd name="connsiteY9" fmla="*/ 1914000 h 24069377"/>
                              <a:gd name="connsiteX10" fmla="*/ 2332946 w 24481925"/>
                              <a:gd name="connsiteY10" fmla="*/ 87695 h 24069377"/>
                              <a:gd name="connsiteX11" fmla="*/ 2859315 w 24481925"/>
                              <a:gd name="connsiteY11" fmla="*/ 7413 h 24069377"/>
                              <a:gd name="connsiteX12" fmla="*/ 16091128 w 24481925"/>
                              <a:gd name="connsiteY12" fmla="*/ 4067784 h 24069377"/>
                              <a:gd name="connsiteX13" fmla="*/ 17983428 w 24481925"/>
                              <a:gd name="connsiteY13" fmla="*/ 3679755 h 24069377"/>
                              <a:gd name="connsiteX14" fmla="*/ 19375667 w 24481925"/>
                              <a:gd name="connsiteY14" fmla="*/ 2058009 h 24069377"/>
                              <a:gd name="connsiteX15" fmla="*/ 19581133 w 24481925"/>
                              <a:gd name="connsiteY15" fmla="*/ 2036464 h 24069377"/>
                              <a:gd name="connsiteX16" fmla="*/ 23358024 w 24481925"/>
                              <a:gd name="connsiteY16" fmla="*/ 5156130 h 24069377"/>
                              <a:gd name="connsiteX17" fmla="*/ 23600003 w 24481925"/>
                              <a:gd name="connsiteY17" fmla="*/ 5694292 h 24069377"/>
                              <a:gd name="connsiteX18" fmla="*/ 19160218 w 24481925"/>
                              <a:gd name="connsiteY18" fmla="*/ 11097688 h 24069377"/>
                              <a:gd name="connsiteX19" fmla="*/ 19325774 w 24481925"/>
                              <a:gd name="connsiteY19" fmla="*/ 11234213 h 24069377"/>
                              <a:gd name="connsiteX20" fmla="*/ 18191391 w 24481925"/>
                              <a:gd name="connsiteY20" fmla="*/ 12615566 h 24069377"/>
                              <a:gd name="connsiteX21" fmla="*/ 18301835 w 24481925"/>
                              <a:gd name="connsiteY21" fmla="*/ 15796234 h 24069377"/>
                              <a:gd name="connsiteX22" fmla="*/ 20101606 w 24481925"/>
                              <a:gd name="connsiteY22" fmla="*/ 17845923 h 24069377"/>
                              <a:gd name="connsiteX23" fmla="*/ 19979142 w 24481925"/>
                              <a:gd name="connsiteY23" fmla="*/ 17988571 h 24069377"/>
                              <a:gd name="connsiteX24" fmla="*/ 18895333 w 24481925"/>
                              <a:gd name="connsiteY24" fmla="*/ 17092089 h 24069377"/>
                              <a:gd name="connsiteX25" fmla="*/ 17331192 w 24481925"/>
                              <a:gd name="connsiteY25" fmla="*/ 19004345 h 24069377"/>
                              <a:gd name="connsiteX26" fmla="*/ 17376095 w 24481925"/>
                              <a:gd name="connsiteY26" fmla="*/ 19221606 h 24069377"/>
                              <a:gd name="connsiteX27" fmla="*/ 18818906 w 24481925"/>
                              <a:gd name="connsiteY27" fmla="*/ 20402932 h 24069377"/>
                              <a:gd name="connsiteX28" fmla="*/ 19030498 w 24481925"/>
                              <a:gd name="connsiteY28" fmla="*/ 20340339 h 24069377"/>
                              <a:gd name="connsiteX29" fmla="*/ 20487823 w 24481925"/>
                              <a:gd name="connsiteY29" fmla="*/ 18568688 h 24069377"/>
                              <a:gd name="connsiteX30" fmla="*/ 20685353 w 24481925"/>
                              <a:gd name="connsiteY30" fmla="*/ 18737870 h 24069377"/>
                              <a:gd name="connsiteX31" fmla="*/ 19685680 w 24481925"/>
                              <a:gd name="connsiteY31" fmla="*/ 20025560 h 24069377"/>
                              <a:gd name="connsiteX32" fmla="*/ 20000006 w 24481925"/>
                              <a:gd name="connsiteY32" fmla="*/ 20281149 h 24069377"/>
                              <a:gd name="connsiteX33" fmla="*/ 21456878 w 24481925"/>
                              <a:gd name="connsiteY33" fmla="*/ 21445014 h 24069377"/>
                              <a:gd name="connsiteX34" fmla="*/ 22635029 w 24481925"/>
                              <a:gd name="connsiteY34" fmla="*/ 20004697 h 24069377"/>
                              <a:gd name="connsiteX35" fmla="*/ 24391939 w 24481925"/>
                              <a:gd name="connsiteY35" fmla="*/ 21454764 h 24069377"/>
                              <a:gd name="connsiteX36" fmla="*/ 24399877 w 24481925"/>
                              <a:gd name="connsiteY36" fmla="*/ 22071622 h 24069377"/>
                              <a:gd name="connsiteX37" fmla="*/ 23831778 w 24481925"/>
                              <a:gd name="connsiteY37" fmla="*/ 23154977 h 24069377"/>
                              <a:gd name="connsiteX38" fmla="*/ 23483435 w 24481925"/>
                              <a:gd name="connsiteY38" fmla="*/ 23024349 h 24069377"/>
                              <a:gd name="connsiteX39" fmla="*/ 24136578 w 24481925"/>
                              <a:gd name="connsiteY39" fmla="*/ 22022863 h 24069377"/>
                              <a:gd name="connsiteX40" fmla="*/ 24136578 w 24481925"/>
                              <a:gd name="connsiteY40" fmla="*/ 21543892 h 24069377"/>
                              <a:gd name="connsiteX41" fmla="*/ 22850703 w 24481925"/>
                              <a:gd name="connsiteY41" fmla="*/ 20352586 h 24069377"/>
                              <a:gd name="connsiteX42" fmla="*/ 22457229 w 24481925"/>
                              <a:gd name="connsiteY42" fmla="*/ 20393634 h 24069377"/>
                              <a:gd name="connsiteX43" fmla="*/ 21622431 w 24481925"/>
                              <a:gd name="connsiteY43" fmla="*/ 21398748 h 24069377"/>
                              <a:gd name="connsiteX44" fmla="*/ 21655542 w 24481925"/>
                              <a:gd name="connsiteY44" fmla="*/ 21622814 h 24069377"/>
                              <a:gd name="connsiteX45" fmla="*/ 24005949 w 24481925"/>
                              <a:gd name="connsiteY45" fmla="*/ 23198520 h 24069377"/>
                              <a:gd name="connsiteX46" fmla="*/ 23439892 w 24481925"/>
                              <a:gd name="connsiteY46" fmla="*/ 24069377 h 24069377"/>
                              <a:gd name="connsiteX47" fmla="*/ 22220692 w 24481925"/>
                              <a:gd name="connsiteY47" fmla="*/ 24069377 h 24069377"/>
                              <a:gd name="connsiteX48" fmla="*/ 14252349 w 24481925"/>
                              <a:gd name="connsiteY48" fmla="*/ 17233149 h 24069377"/>
                              <a:gd name="connsiteX49" fmla="*/ 9419092 w 24481925"/>
                              <a:gd name="connsiteY49" fmla="*/ 16013949 h 24069377"/>
                              <a:gd name="connsiteX50" fmla="*/ 9854521 w 24481925"/>
                              <a:gd name="connsiteY50" fmla="*/ 15012463 h 24069377"/>
                              <a:gd name="connsiteX51" fmla="*/ 13991092 w 24481925"/>
                              <a:gd name="connsiteY51" fmla="*/ 16231663 h 24069377"/>
                              <a:gd name="connsiteX52" fmla="*/ 13947549 w 24481925"/>
                              <a:gd name="connsiteY52" fmla="*/ 16667092 h 24069377"/>
                              <a:gd name="connsiteX53" fmla="*/ 14861949 w 24481925"/>
                              <a:gd name="connsiteY53" fmla="*/ 16667092 h 24069377"/>
                              <a:gd name="connsiteX54" fmla="*/ 15384463 w 24481925"/>
                              <a:gd name="connsiteY54" fmla="*/ 17233149 h 24069377"/>
                              <a:gd name="connsiteX55" fmla="*/ 16908463 w 24481925"/>
                              <a:gd name="connsiteY55" fmla="*/ 15534977 h 24069377"/>
                              <a:gd name="connsiteX56" fmla="*/ 17343892 w 24481925"/>
                              <a:gd name="connsiteY56" fmla="*/ 15970406 h 24069377"/>
                              <a:gd name="connsiteX57" fmla="*/ 17126178 w 24481925"/>
                              <a:gd name="connsiteY57" fmla="*/ 15970406 h 24069377"/>
                              <a:gd name="connsiteX58" fmla="*/ 16516578 w 24481925"/>
                              <a:gd name="connsiteY58" fmla="*/ 16667092 h 24069377"/>
                              <a:gd name="connsiteX59" fmla="*/ 17648692 w 24481925"/>
                              <a:gd name="connsiteY59" fmla="*/ 17537949 h 24069377"/>
                              <a:gd name="connsiteX60" fmla="*/ 17474521 w 24481925"/>
                              <a:gd name="connsiteY60" fmla="*/ 17886292 h 24069377"/>
                              <a:gd name="connsiteX61" fmla="*/ 16385949 w 24481925"/>
                              <a:gd name="connsiteY61" fmla="*/ 17146063 h 24069377"/>
                              <a:gd name="connsiteX62" fmla="*/ 15863435 w 24481925"/>
                              <a:gd name="connsiteY62" fmla="*/ 17537949 h 24069377"/>
                              <a:gd name="connsiteX63" fmla="*/ 16690749 w 24481925"/>
                              <a:gd name="connsiteY63" fmla="*/ 18408806 h 24069377"/>
                              <a:gd name="connsiteX64" fmla="*/ 16690749 w 24481925"/>
                              <a:gd name="connsiteY64" fmla="*/ 18408806 h 24069377"/>
                              <a:gd name="connsiteX65" fmla="*/ 18581461 w 24481925"/>
                              <a:gd name="connsiteY65" fmla="*/ 16973479 h 24069377"/>
                              <a:gd name="connsiteX66" fmla="*/ 18525220 w 24481925"/>
                              <a:gd name="connsiteY66" fmla="*/ 16779351 h 24069377"/>
                              <a:gd name="connsiteX67" fmla="*/ 17082635 w 24481925"/>
                              <a:gd name="connsiteY67" fmla="*/ 15970406 h 24069377"/>
                              <a:gd name="connsiteX68" fmla="*/ 16777835 w 24481925"/>
                              <a:gd name="connsiteY68" fmla="*/ 15578520 h 24069377"/>
                              <a:gd name="connsiteX69" fmla="*/ 16560121 w 24481925"/>
                              <a:gd name="connsiteY69" fmla="*/ 15099549 h 24069377"/>
                              <a:gd name="connsiteX70" fmla="*/ 14949035 w 24481925"/>
                              <a:gd name="connsiteY70" fmla="*/ 14838292 h 24069377"/>
                              <a:gd name="connsiteX71" fmla="*/ 13947549 w 24481925"/>
                              <a:gd name="connsiteY71" fmla="*/ 15273720 h 24069377"/>
                              <a:gd name="connsiteX72" fmla="*/ 12684806 w 24481925"/>
                              <a:gd name="connsiteY72" fmla="*/ 14925377 h 24069377"/>
                              <a:gd name="connsiteX73" fmla="*/ 13207321 w 24481925"/>
                              <a:gd name="connsiteY73" fmla="*/ 14402863 h 24069377"/>
                              <a:gd name="connsiteX74" fmla="*/ 14121721 w 24481925"/>
                              <a:gd name="connsiteY74" fmla="*/ 14533492 h 24069377"/>
                              <a:gd name="connsiteX75" fmla="*/ 14731321 w 24481925"/>
                              <a:gd name="connsiteY75" fmla="*/ 14141606 h 24069377"/>
                              <a:gd name="connsiteX76" fmla="*/ 16473035 w 24481925"/>
                              <a:gd name="connsiteY76" fmla="*/ 14751206 h 24069377"/>
                              <a:gd name="connsiteX77" fmla="*/ 16864921 w 24481925"/>
                              <a:gd name="connsiteY77" fmla="*/ 14620577 h 24069377"/>
                              <a:gd name="connsiteX78" fmla="*/ 17363395 w 24481925"/>
                              <a:gd name="connsiteY78" fmla="*/ 13467599 h 24069377"/>
                              <a:gd name="connsiteX79" fmla="*/ 17291958 w 24481925"/>
                              <a:gd name="connsiteY79" fmla="*/ 13435849 h 24069377"/>
                              <a:gd name="connsiteX80" fmla="*/ 16657638 w 24481925"/>
                              <a:gd name="connsiteY80" fmla="*/ 10282393 h 24069377"/>
                              <a:gd name="connsiteX81" fmla="*/ 15617146 w 24481925"/>
                              <a:gd name="connsiteY81" fmla="*/ 10268787 h 24069377"/>
                              <a:gd name="connsiteX82" fmla="*/ 15591746 w 24481925"/>
                              <a:gd name="connsiteY82" fmla="*/ 10054927 h 24069377"/>
                              <a:gd name="connsiteX83" fmla="*/ 16824553 w 24481925"/>
                              <a:gd name="connsiteY83" fmla="*/ 10065359 h 24069377"/>
                              <a:gd name="connsiteX84" fmla="*/ 17121868 w 24481925"/>
                              <a:gd name="connsiteY84" fmla="*/ 11561692 h 24069377"/>
                              <a:gd name="connsiteX85" fmla="*/ 18282331 w 24481925"/>
                              <a:gd name="connsiteY85" fmla="*/ 11353729 h 24069377"/>
                              <a:gd name="connsiteX86" fmla="*/ 18246499 w 24481925"/>
                              <a:gd name="connsiteY86" fmla="*/ 11183867 h 24069377"/>
                              <a:gd name="connsiteX87" fmla="*/ 18826843 w 24481925"/>
                              <a:gd name="connsiteY87" fmla="*/ 11199061 h 24069377"/>
                              <a:gd name="connsiteX88" fmla="*/ 18407519 w 24481925"/>
                              <a:gd name="connsiteY88" fmla="*/ 11743802 h 24069377"/>
                              <a:gd name="connsiteX89" fmla="*/ 18323833 w 24481925"/>
                              <a:gd name="connsiteY89" fmla="*/ 11511119 h 24069377"/>
                              <a:gd name="connsiteX90" fmla="*/ 17296948 w 24481925"/>
                              <a:gd name="connsiteY90" fmla="*/ 11701619 h 24069377"/>
                              <a:gd name="connsiteX91" fmla="*/ 17152257 w 24481925"/>
                              <a:gd name="connsiteY91" fmla="*/ 11920920 h 24069377"/>
                              <a:gd name="connsiteX92" fmla="*/ 17533031 w 24481925"/>
                              <a:gd name="connsiteY92" fmla="*/ 13214732 h 24069377"/>
                              <a:gd name="connsiteX93" fmla="*/ 18079357 w 24481925"/>
                              <a:gd name="connsiteY93" fmla="*/ 12138407 h 24069377"/>
                              <a:gd name="connsiteX94" fmla="*/ 18401166 w 24481925"/>
                              <a:gd name="connsiteY94" fmla="*/ 11752192 h 24069377"/>
                              <a:gd name="connsiteX95" fmla="*/ 18826391 w 24481925"/>
                              <a:gd name="connsiteY95" fmla="*/ 11197927 h 24069377"/>
                              <a:gd name="connsiteX96" fmla="*/ 19274518 w 24481925"/>
                              <a:gd name="connsiteY96" fmla="*/ 10662939 h 24069377"/>
                              <a:gd name="connsiteX97" fmla="*/ 18460811 w 24481925"/>
                              <a:gd name="connsiteY97" fmla="*/ 10634819 h 24069377"/>
                              <a:gd name="connsiteX98" fmla="*/ 18460357 w 24481925"/>
                              <a:gd name="connsiteY98" fmla="*/ 10500562 h 24069377"/>
                              <a:gd name="connsiteX99" fmla="*/ 19382923 w 24481925"/>
                              <a:gd name="connsiteY99" fmla="*/ 10531404 h 24069377"/>
                              <a:gd name="connsiteX100" fmla="*/ 23008092 w 24481925"/>
                              <a:gd name="connsiteY100" fmla="*/ 6131534 h 24069377"/>
                              <a:gd name="connsiteX101" fmla="*/ 22890617 w 24481925"/>
                              <a:gd name="connsiteY101" fmla="*/ 5016656 h 24069377"/>
                              <a:gd name="connsiteX102" fmla="*/ 20012479 w 24481925"/>
                              <a:gd name="connsiteY102" fmla="*/ 2637674 h 24069377"/>
                              <a:gd name="connsiteX103" fmla="*/ 19431906 w 24481925"/>
                              <a:gd name="connsiteY103" fmla="*/ 2522012 h 24069377"/>
                              <a:gd name="connsiteX104" fmla="*/ 17489942 w 24481925"/>
                              <a:gd name="connsiteY104" fmla="*/ 4868565 h 24069377"/>
                              <a:gd name="connsiteX105" fmla="*/ 17118694 w 24481925"/>
                              <a:gd name="connsiteY105" fmla="*/ 4721834 h 24069377"/>
                              <a:gd name="connsiteX106" fmla="*/ 17108944 w 24481925"/>
                              <a:gd name="connsiteY106" fmla="*/ 4574652 h 24069377"/>
                              <a:gd name="connsiteX107" fmla="*/ 16586654 w 24481925"/>
                              <a:gd name="connsiteY107" fmla="*/ 4415900 h 24069377"/>
                              <a:gd name="connsiteX108" fmla="*/ 16540843 w 24481925"/>
                              <a:gd name="connsiteY108" fmla="*/ 4542674 h 24069377"/>
                              <a:gd name="connsiteX109" fmla="*/ 15859125 w 24481925"/>
                              <a:gd name="connsiteY109" fmla="*/ 4334258 h 24069377"/>
                              <a:gd name="connsiteX110" fmla="*/ 15607167 w 24481925"/>
                              <a:gd name="connsiteY110" fmla="*/ 5299458 h 24069377"/>
                              <a:gd name="connsiteX111" fmla="*/ 15478580 w 24481925"/>
                              <a:gd name="connsiteY111" fmla="*/ 5258183 h 24069377"/>
                              <a:gd name="connsiteX112" fmla="*/ 15734621 w 24481925"/>
                              <a:gd name="connsiteY112" fmla="*/ 4300013 h 24069377"/>
                              <a:gd name="connsiteX113" fmla="*/ 13357453 w 24481925"/>
                              <a:gd name="connsiteY113" fmla="*/ 3567949 h 24069377"/>
                              <a:gd name="connsiteX114" fmla="*/ 12803416 w 24481925"/>
                              <a:gd name="connsiteY114" fmla="*/ 5382007 h 24069377"/>
                              <a:gd name="connsiteX115" fmla="*/ 12425363 w 24481925"/>
                              <a:gd name="connsiteY115" fmla="*/ 4907118 h 24069377"/>
                              <a:gd name="connsiteX116" fmla="*/ 12914994 w 24481925"/>
                              <a:gd name="connsiteY116" fmla="*/ 4567846 h 24069377"/>
                              <a:gd name="connsiteX117" fmla="*/ 13235442 w 24481925"/>
                              <a:gd name="connsiteY117" fmla="*/ 3532344 h 24069377"/>
                              <a:gd name="connsiteX118" fmla="*/ 4540705 w 24481925"/>
                              <a:gd name="connsiteY118" fmla="*/ 876003 h 24069377"/>
                              <a:gd name="connsiteX119" fmla="*/ 4615317 w 24481925"/>
                              <a:gd name="connsiteY119" fmla="*/ 1066956 h 24069377"/>
                              <a:gd name="connsiteX120" fmla="*/ 3990976 w 24481925"/>
                              <a:gd name="connsiteY120" fmla="*/ 1358149 h 24069377"/>
                              <a:gd name="connsiteX121" fmla="*/ 3926115 w 24481925"/>
                              <a:gd name="connsiteY121" fmla="*/ 1208696 h 24069377"/>
                              <a:gd name="connsiteX122" fmla="*/ 3316516 w 24481925"/>
                              <a:gd name="connsiteY122" fmla="*/ 1483562 h 24069377"/>
                              <a:gd name="connsiteX123" fmla="*/ 3250974 w 24481925"/>
                              <a:gd name="connsiteY123" fmla="*/ 1351799 h 24069377"/>
                              <a:gd name="connsiteX124" fmla="*/ 2073049 w 24481925"/>
                              <a:gd name="connsiteY124" fmla="*/ 3118006 h 24069377"/>
                              <a:gd name="connsiteX125" fmla="*/ 1476603 w 24481925"/>
                              <a:gd name="connsiteY125" fmla="*/ 2710925 h 24069377"/>
                              <a:gd name="connsiteX126" fmla="*/ 1435555 w 24481925"/>
                              <a:gd name="connsiteY126" fmla="*/ 2698225 h 24069377"/>
                              <a:gd name="connsiteX127" fmla="*/ 1506538 w 24481925"/>
                              <a:gd name="connsiteY127" fmla="*/ 2582564 h 24069377"/>
                              <a:gd name="connsiteX128" fmla="*/ 1979841 w 24481925"/>
                              <a:gd name="connsiteY128" fmla="*/ 2901199 h 24069377"/>
                              <a:gd name="connsiteX129" fmla="*/ 3542848 w 24481925"/>
                              <a:gd name="connsiteY129" fmla="*/ 568708 h 24069377"/>
                              <a:gd name="connsiteX130" fmla="*/ 3013530 w 24481925"/>
                              <a:gd name="connsiteY130" fmla="*/ 426514 h 24069377"/>
                              <a:gd name="connsiteX131" fmla="*/ 2390323 w 24481925"/>
                              <a:gd name="connsiteY131" fmla="*/ 508383 h 24069377"/>
                              <a:gd name="connsiteX132" fmla="*/ 1148217 w 24481925"/>
                              <a:gd name="connsiteY132" fmla="*/ 2346254 h 24069377"/>
                              <a:gd name="connsiteX133" fmla="*/ 1509713 w 24481925"/>
                              <a:gd name="connsiteY133" fmla="*/ 2583699 h 24069377"/>
                              <a:gd name="connsiteX134" fmla="*/ 1094016 w 24481925"/>
                              <a:gd name="connsiteY134" fmla="*/ 3219606 h 24069377"/>
                              <a:gd name="connsiteX135" fmla="*/ 1189265 w 24481925"/>
                              <a:gd name="connsiteY135" fmla="*/ 3475647 h 24069377"/>
                              <a:gd name="connsiteX136" fmla="*/ 1969862 w 24481925"/>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831778 w 24509454"/>
                              <a:gd name="connsiteY37" fmla="*/ 23154977 h 24069377"/>
                              <a:gd name="connsiteX38" fmla="*/ 23483435 w 24509454"/>
                              <a:gd name="connsiteY38" fmla="*/ 23024349 h 24069377"/>
                              <a:gd name="connsiteX39" fmla="*/ 24136578 w 24509454"/>
                              <a:gd name="connsiteY39" fmla="*/ 22022863 h 24069377"/>
                              <a:gd name="connsiteX40" fmla="*/ 24136578 w 24509454"/>
                              <a:gd name="connsiteY40" fmla="*/ 21543892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831778 w 24509454"/>
                              <a:gd name="connsiteY37" fmla="*/ 23154977 h 24069377"/>
                              <a:gd name="connsiteX38" fmla="*/ 23483435 w 24509454"/>
                              <a:gd name="connsiteY38" fmla="*/ 23024349 h 24069377"/>
                              <a:gd name="connsiteX39" fmla="*/ 24136578 w 24509454"/>
                              <a:gd name="connsiteY39" fmla="*/ 22022863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831778 w 24509454"/>
                              <a:gd name="connsiteY37" fmla="*/ 23154977 h 24069377"/>
                              <a:gd name="connsiteX38" fmla="*/ 23483435 w 24509454"/>
                              <a:gd name="connsiteY38" fmla="*/ 23024349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831778 w 24509454"/>
                              <a:gd name="connsiteY37" fmla="*/ 23154977 h 24069377"/>
                              <a:gd name="connsiteX38" fmla="*/ 23483435 w 24509454"/>
                              <a:gd name="connsiteY38" fmla="*/ 23024349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831778 w 24509454"/>
                              <a:gd name="connsiteY37" fmla="*/ 23154977 h 24069377"/>
                              <a:gd name="connsiteX38" fmla="*/ 23483435 w 24509454"/>
                              <a:gd name="connsiteY38" fmla="*/ 23024349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831778 w 24509454"/>
                              <a:gd name="connsiteY37" fmla="*/ 23154977 h 24069377"/>
                              <a:gd name="connsiteX38" fmla="*/ 23418349 w 24509454"/>
                              <a:gd name="connsiteY38" fmla="*/ 23070385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515865 w 24509454"/>
                              <a:gd name="connsiteY37" fmla="*/ 23150214 h 24069377"/>
                              <a:gd name="connsiteX38" fmla="*/ 23418349 w 24509454"/>
                              <a:gd name="connsiteY38" fmla="*/ 23070385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4005949 w 24509454"/>
                              <a:gd name="connsiteY45" fmla="*/ 23198520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515865 w 24509454"/>
                              <a:gd name="connsiteY37" fmla="*/ 23150214 h 24069377"/>
                              <a:gd name="connsiteX38" fmla="*/ 23418349 w 24509454"/>
                              <a:gd name="connsiteY38" fmla="*/ 23070385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3526523 w 24509454"/>
                              <a:gd name="connsiteY45" fmla="*/ 23157245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515865 w 24509454"/>
                              <a:gd name="connsiteY37" fmla="*/ 23150214 h 24069377"/>
                              <a:gd name="connsiteX38" fmla="*/ 23418349 w 24509454"/>
                              <a:gd name="connsiteY38" fmla="*/ 23070385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3518587 w 24509454"/>
                              <a:gd name="connsiteY45" fmla="*/ 23152482 h 24069377"/>
                              <a:gd name="connsiteX46" fmla="*/ 23439892 w 24509454"/>
                              <a:gd name="connsiteY46" fmla="*/ 24069377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4069377"/>
                              <a:gd name="connsiteX1" fmla="*/ 2007054 w 24509454"/>
                              <a:gd name="connsiteY1" fmla="*/ 4031726 h 24069377"/>
                              <a:gd name="connsiteX2" fmla="*/ 1900693 w 24509454"/>
                              <a:gd name="connsiteY2" fmla="*/ 4111554 h 24069377"/>
                              <a:gd name="connsiteX3" fmla="*/ 1859417 w 24509454"/>
                              <a:gd name="connsiteY3" fmla="*/ 4076175 h 24069377"/>
                              <a:gd name="connsiteX4" fmla="*/ 1062492 w 24509454"/>
                              <a:gd name="connsiteY4" fmla="*/ 3549126 h 24069377"/>
                              <a:gd name="connsiteX5" fmla="*/ 652463 w 24509454"/>
                              <a:gd name="connsiteY5" fmla="*/ 3510345 h 24069377"/>
                              <a:gd name="connsiteX6" fmla="*/ 526597 w 24509454"/>
                              <a:gd name="connsiteY6" fmla="*/ 3652313 h 24069377"/>
                              <a:gd name="connsiteX7" fmla="*/ 0 w 24509454"/>
                              <a:gd name="connsiteY7" fmla="*/ 3309186 h 24069377"/>
                              <a:gd name="connsiteX8" fmla="*/ 819604 w 24509454"/>
                              <a:gd name="connsiteY8" fmla="*/ 2074792 h 24069377"/>
                              <a:gd name="connsiteX9" fmla="*/ 1102406 w 24509454"/>
                              <a:gd name="connsiteY9" fmla="*/ 1914000 h 24069377"/>
                              <a:gd name="connsiteX10" fmla="*/ 2332946 w 24509454"/>
                              <a:gd name="connsiteY10" fmla="*/ 87695 h 24069377"/>
                              <a:gd name="connsiteX11" fmla="*/ 2859315 w 24509454"/>
                              <a:gd name="connsiteY11" fmla="*/ 7413 h 24069377"/>
                              <a:gd name="connsiteX12" fmla="*/ 16091128 w 24509454"/>
                              <a:gd name="connsiteY12" fmla="*/ 4067784 h 24069377"/>
                              <a:gd name="connsiteX13" fmla="*/ 17983428 w 24509454"/>
                              <a:gd name="connsiteY13" fmla="*/ 3679755 h 24069377"/>
                              <a:gd name="connsiteX14" fmla="*/ 19375667 w 24509454"/>
                              <a:gd name="connsiteY14" fmla="*/ 2058009 h 24069377"/>
                              <a:gd name="connsiteX15" fmla="*/ 19581133 w 24509454"/>
                              <a:gd name="connsiteY15" fmla="*/ 2036464 h 24069377"/>
                              <a:gd name="connsiteX16" fmla="*/ 23358024 w 24509454"/>
                              <a:gd name="connsiteY16" fmla="*/ 5156130 h 24069377"/>
                              <a:gd name="connsiteX17" fmla="*/ 23600003 w 24509454"/>
                              <a:gd name="connsiteY17" fmla="*/ 5694292 h 24069377"/>
                              <a:gd name="connsiteX18" fmla="*/ 19160218 w 24509454"/>
                              <a:gd name="connsiteY18" fmla="*/ 11097688 h 24069377"/>
                              <a:gd name="connsiteX19" fmla="*/ 19325774 w 24509454"/>
                              <a:gd name="connsiteY19" fmla="*/ 11234213 h 24069377"/>
                              <a:gd name="connsiteX20" fmla="*/ 18191391 w 24509454"/>
                              <a:gd name="connsiteY20" fmla="*/ 12615566 h 24069377"/>
                              <a:gd name="connsiteX21" fmla="*/ 18301835 w 24509454"/>
                              <a:gd name="connsiteY21" fmla="*/ 15796234 h 24069377"/>
                              <a:gd name="connsiteX22" fmla="*/ 20101606 w 24509454"/>
                              <a:gd name="connsiteY22" fmla="*/ 17845923 h 24069377"/>
                              <a:gd name="connsiteX23" fmla="*/ 19979142 w 24509454"/>
                              <a:gd name="connsiteY23" fmla="*/ 17988571 h 24069377"/>
                              <a:gd name="connsiteX24" fmla="*/ 18895333 w 24509454"/>
                              <a:gd name="connsiteY24" fmla="*/ 17092089 h 24069377"/>
                              <a:gd name="connsiteX25" fmla="*/ 17331192 w 24509454"/>
                              <a:gd name="connsiteY25" fmla="*/ 19004345 h 24069377"/>
                              <a:gd name="connsiteX26" fmla="*/ 17376095 w 24509454"/>
                              <a:gd name="connsiteY26" fmla="*/ 19221606 h 24069377"/>
                              <a:gd name="connsiteX27" fmla="*/ 18818906 w 24509454"/>
                              <a:gd name="connsiteY27" fmla="*/ 20402932 h 24069377"/>
                              <a:gd name="connsiteX28" fmla="*/ 19030498 w 24509454"/>
                              <a:gd name="connsiteY28" fmla="*/ 20340339 h 24069377"/>
                              <a:gd name="connsiteX29" fmla="*/ 20487823 w 24509454"/>
                              <a:gd name="connsiteY29" fmla="*/ 18568688 h 24069377"/>
                              <a:gd name="connsiteX30" fmla="*/ 20685353 w 24509454"/>
                              <a:gd name="connsiteY30" fmla="*/ 18737870 h 24069377"/>
                              <a:gd name="connsiteX31" fmla="*/ 19685680 w 24509454"/>
                              <a:gd name="connsiteY31" fmla="*/ 20025560 h 24069377"/>
                              <a:gd name="connsiteX32" fmla="*/ 20000006 w 24509454"/>
                              <a:gd name="connsiteY32" fmla="*/ 20281149 h 24069377"/>
                              <a:gd name="connsiteX33" fmla="*/ 21456878 w 24509454"/>
                              <a:gd name="connsiteY33" fmla="*/ 21445014 h 24069377"/>
                              <a:gd name="connsiteX34" fmla="*/ 22635029 w 24509454"/>
                              <a:gd name="connsiteY34" fmla="*/ 20004697 h 24069377"/>
                              <a:gd name="connsiteX35" fmla="*/ 24391939 w 24509454"/>
                              <a:gd name="connsiteY35" fmla="*/ 21454764 h 24069377"/>
                              <a:gd name="connsiteX36" fmla="*/ 24399877 w 24509454"/>
                              <a:gd name="connsiteY36" fmla="*/ 22071622 h 24069377"/>
                              <a:gd name="connsiteX37" fmla="*/ 23515865 w 24509454"/>
                              <a:gd name="connsiteY37" fmla="*/ 23150214 h 24069377"/>
                              <a:gd name="connsiteX38" fmla="*/ 23418349 w 24509454"/>
                              <a:gd name="connsiteY38" fmla="*/ 23070385 h 24069377"/>
                              <a:gd name="connsiteX39" fmla="*/ 24346128 w 24509454"/>
                              <a:gd name="connsiteY39" fmla="*/ 21946664 h 24069377"/>
                              <a:gd name="connsiteX40" fmla="*/ 24279453 w 24509454"/>
                              <a:gd name="connsiteY40" fmla="*/ 21520079 h 24069377"/>
                              <a:gd name="connsiteX41" fmla="*/ 22850703 w 24509454"/>
                              <a:gd name="connsiteY41" fmla="*/ 20352586 h 24069377"/>
                              <a:gd name="connsiteX42" fmla="*/ 22457229 w 24509454"/>
                              <a:gd name="connsiteY42" fmla="*/ 20393634 h 24069377"/>
                              <a:gd name="connsiteX43" fmla="*/ 21622431 w 24509454"/>
                              <a:gd name="connsiteY43" fmla="*/ 21398748 h 24069377"/>
                              <a:gd name="connsiteX44" fmla="*/ 21655542 w 24509454"/>
                              <a:gd name="connsiteY44" fmla="*/ 21622814 h 24069377"/>
                              <a:gd name="connsiteX45" fmla="*/ 23518587 w 24509454"/>
                              <a:gd name="connsiteY45" fmla="*/ 23152482 h 24069377"/>
                              <a:gd name="connsiteX46" fmla="*/ 23074767 w 24509454"/>
                              <a:gd name="connsiteY46" fmla="*/ 23693139 h 24069377"/>
                              <a:gd name="connsiteX47" fmla="*/ 22220692 w 24509454"/>
                              <a:gd name="connsiteY47" fmla="*/ 24069377 h 24069377"/>
                              <a:gd name="connsiteX48" fmla="*/ 14252349 w 24509454"/>
                              <a:gd name="connsiteY48" fmla="*/ 17233149 h 24069377"/>
                              <a:gd name="connsiteX49" fmla="*/ 9419092 w 24509454"/>
                              <a:gd name="connsiteY49" fmla="*/ 16013949 h 24069377"/>
                              <a:gd name="connsiteX50" fmla="*/ 9854521 w 24509454"/>
                              <a:gd name="connsiteY50" fmla="*/ 15012463 h 24069377"/>
                              <a:gd name="connsiteX51" fmla="*/ 13991092 w 24509454"/>
                              <a:gd name="connsiteY51" fmla="*/ 16231663 h 24069377"/>
                              <a:gd name="connsiteX52" fmla="*/ 13947549 w 24509454"/>
                              <a:gd name="connsiteY52" fmla="*/ 16667092 h 24069377"/>
                              <a:gd name="connsiteX53" fmla="*/ 14861949 w 24509454"/>
                              <a:gd name="connsiteY53" fmla="*/ 16667092 h 24069377"/>
                              <a:gd name="connsiteX54" fmla="*/ 15384463 w 24509454"/>
                              <a:gd name="connsiteY54" fmla="*/ 17233149 h 24069377"/>
                              <a:gd name="connsiteX55" fmla="*/ 16908463 w 24509454"/>
                              <a:gd name="connsiteY55" fmla="*/ 15534977 h 24069377"/>
                              <a:gd name="connsiteX56" fmla="*/ 17343892 w 24509454"/>
                              <a:gd name="connsiteY56" fmla="*/ 15970406 h 24069377"/>
                              <a:gd name="connsiteX57" fmla="*/ 17126178 w 24509454"/>
                              <a:gd name="connsiteY57" fmla="*/ 15970406 h 24069377"/>
                              <a:gd name="connsiteX58" fmla="*/ 16516578 w 24509454"/>
                              <a:gd name="connsiteY58" fmla="*/ 16667092 h 24069377"/>
                              <a:gd name="connsiteX59" fmla="*/ 17648692 w 24509454"/>
                              <a:gd name="connsiteY59" fmla="*/ 17537949 h 24069377"/>
                              <a:gd name="connsiteX60" fmla="*/ 17474521 w 24509454"/>
                              <a:gd name="connsiteY60" fmla="*/ 17886292 h 24069377"/>
                              <a:gd name="connsiteX61" fmla="*/ 16385949 w 24509454"/>
                              <a:gd name="connsiteY61" fmla="*/ 17146063 h 24069377"/>
                              <a:gd name="connsiteX62" fmla="*/ 15863435 w 24509454"/>
                              <a:gd name="connsiteY62" fmla="*/ 17537949 h 24069377"/>
                              <a:gd name="connsiteX63" fmla="*/ 16690749 w 24509454"/>
                              <a:gd name="connsiteY63" fmla="*/ 18408806 h 24069377"/>
                              <a:gd name="connsiteX64" fmla="*/ 16690749 w 24509454"/>
                              <a:gd name="connsiteY64" fmla="*/ 18408806 h 24069377"/>
                              <a:gd name="connsiteX65" fmla="*/ 18581461 w 24509454"/>
                              <a:gd name="connsiteY65" fmla="*/ 16973479 h 24069377"/>
                              <a:gd name="connsiteX66" fmla="*/ 18525220 w 24509454"/>
                              <a:gd name="connsiteY66" fmla="*/ 16779351 h 24069377"/>
                              <a:gd name="connsiteX67" fmla="*/ 17082635 w 24509454"/>
                              <a:gd name="connsiteY67" fmla="*/ 15970406 h 24069377"/>
                              <a:gd name="connsiteX68" fmla="*/ 16777835 w 24509454"/>
                              <a:gd name="connsiteY68" fmla="*/ 15578520 h 24069377"/>
                              <a:gd name="connsiteX69" fmla="*/ 16560121 w 24509454"/>
                              <a:gd name="connsiteY69" fmla="*/ 15099549 h 24069377"/>
                              <a:gd name="connsiteX70" fmla="*/ 14949035 w 24509454"/>
                              <a:gd name="connsiteY70" fmla="*/ 14838292 h 24069377"/>
                              <a:gd name="connsiteX71" fmla="*/ 13947549 w 24509454"/>
                              <a:gd name="connsiteY71" fmla="*/ 15273720 h 24069377"/>
                              <a:gd name="connsiteX72" fmla="*/ 12684806 w 24509454"/>
                              <a:gd name="connsiteY72" fmla="*/ 14925377 h 24069377"/>
                              <a:gd name="connsiteX73" fmla="*/ 13207321 w 24509454"/>
                              <a:gd name="connsiteY73" fmla="*/ 14402863 h 24069377"/>
                              <a:gd name="connsiteX74" fmla="*/ 14121721 w 24509454"/>
                              <a:gd name="connsiteY74" fmla="*/ 14533492 h 24069377"/>
                              <a:gd name="connsiteX75" fmla="*/ 14731321 w 24509454"/>
                              <a:gd name="connsiteY75" fmla="*/ 14141606 h 24069377"/>
                              <a:gd name="connsiteX76" fmla="*/ 16473035 w 24509454"/>
                              <a:gd name="connsiteY76" fmla="*/ 14751206 h 24069377"/>
                              <a:gd name="connsiteX77" fmla="*/ 16864921 w 24509454"/>
                              <a:gd name="connsiteY77" fmla="*/ 14620577 h 24069377"/>
                              <a:gd name="connsiteX78" fmla="*/ 17363395 w 24509454"/>
                              <a:gd name="connsiteY78" fmla="*/ 13467599 h 24069377"/>
                              <a:gd name="connsiteX79" fmla="*/ 17291958 w 24509454"/>
                              <a:gd name="connsiteY79" fmla="*/ 13435849 h 24069377"/>
                              <a:gd name="connsiteX80" fmla="*/ 16657638 w 24509454"/>
                              <a:gd name="connsiteY80" fmla="*/ 10282393 h 24069377"/>
                              <a:gd name="connsiteX81" fmla="*/ 15617146 w 24509454"/>
                              <a:gd name="connsiteY81" fmla="*/ 10268787 h 24069377"/>
                              <a:gd name="connsiteX82" fmla="*/ 15591746 w 24509454"/>
                              <a:gd name="connsiteY82" fmla="*/ 10054927 h 24069377"/>
                              <a:gd name="connsiteX83" fmla="*/ 16824553 w 24509454"/>
                              <a:gd name="connsiteY83" fmla="*/ 10065359 h 24069377"/>
                              <a:gd name="connsiteX84" fmla="*/ 17121868 w 24509454"/>
                              <a:gd name="connsiteY84" fmla="*/ 11561692 h 24069377"/>
                              <a:gd name="connsiteX85" fmla="*/ 18282331 w 24509454"/>
                              <a:gd name="connsiteY85" fmla="*/ 11353729 h 24069377"/>
                              <a:gd name="connsiteX86" fmla="*/ 18246499 w 24509454"/>
                              <a:gd name="connsiteY86" fmla="*/ 11183867 h 24069377"/>
                              <a:gd name="connsiteX87" fmla="*/ 18826843 w 24509454"/>
                              <a:gd name="connsiteY87" fmla="*/ 11199061 h 24069377"/>
                              <a:gd name="connsiteX88" fmla="*/ 18407519 w 24509454"/>
                              <a:gd name="connsiteY88" fmla="*/ 11743802 h 24069377"/>
                              <a:gd name="connsiteX89" fmla="*/ 18323833 w 24509454"/>
                              <a:gd name="connsiteY89" fmla="*/ 11511119 h 24069377"/>
                              <a:gd name="connsiteX90" fmla="*/ 17296948 w 24509454"/>
                              <a:gd name="connsiteY90" fmla="*/ 11701619 h 24069377"/>
                              <a:gd name="connsiteX91" fmla="*/ 17152257 w 24509454"/>
                              <a:gd name="connsiteY91" fmla="*/ 11920920 h 24069377"/>
                              <a:gd name="connsiteX92" fmla="*/ 17533031 w 24509454"/>
                              <a:gd name="connsiteY92" fmla="*/ 13214732 h 24069377"/>
                              <a:gd name="connsiteX93" fmla="*/ 18079357 w 24509454"/>
                              <a:gd name="connsiteY93" fmla="*/ 12138407 h 24069377"/>
                              <a:gd name="connsiteX94" fmla="*/ 18401166 w 24509454"/>
                              <a:gd name="connsiteY94" fmla="*/ 11752192 h 24069377"/>
                              <a:gd name="connsiteX95" fmla="*/ 18826391 w 24509454"/>
                              <a:gd name="connsiteY95" fmla="*/ 11197927 h 24069377"/>
                              <a:gd name="connsiteX96" fmla="*/ 19274518 w 24509454"/>
                              <a:gd name="connsiteY96" fmla="*/ 10662939 h 24069377"/>
                              <a:gd name="connsiteX97" fmla="*/ 18460811 w 24509454"/>
                              <a:gd name="connsiteY97" fmla="*/ 10634819 h 24069377"/>
                              <a:gd name="connsiteX98" fmla="*/ 18460357 w 24509454"/>
                              <a:gd name="connsiteY98" fmla="*/ 10500562 h 24069377"/>
                              <a:gd name="connsiteX99" fmla="*/ 19382923 w 24509454"/>
                              <a:gd name="connsiteY99" fmla="*/ 10531404 h 24069377"/>
                              <a:gd name="connsiteX100" fmla="*/ 23008092 w 24509454"/>
                              <a:gd name="connsiteY100" fmla="*/ 6131534 h 24069377"/>
                              <a:gd name="connsiteX101" fmla="*/ 22890617 w 24509454"/>
                              <a:gd name="connsiteY101" fmla="*/ 5016656 h 24069377"/>
                              <a:gd name="connsiteX102" fmla="*/ 20012479 w 24509454"/>
                              <a:gd name="connsiteY102" fmla="*/ 2637674 h 24069377"/>
                              <a:gd name="connsiteX103" fmla="*/ 19431906 w 24509454"/>
                              <a:gd name="connsiteY103" fmla="*/ 2522012 h 24069377"/>
                              <a:gd name="connsiteX104" fmla="*/ 17489942 w 24509454"/>
                              <a:gd name="connsiteY104" fmla="*/ 4868565 h 24069377"/>
                              <a:gd name="connsiteX105" fmla="*/ 17118694 w 24509454"/>
                              <a:gd name="connsiteY105" fmla="*/ 4721834 h 24069377"/>
                              <a:gd name="connsiteX106" fmla="*/ 17108944 w 24509454"/>
                              <a:gd name="connsiteY106" fmla="*/ 4574652 h 24069377"/>
                              <a:gd name="connsiteX107" fmla="*/ 16586654 w 24509454"/>
                              <a:gd name="connsiteY107" fmla="*/ 4415900 h 24069377"/>
                              <a:gd name="connsiteX108" fmla="*/ 16540843 w 24509454"/>
                              <a:gd name="connsiteY108" fmla="*/ 4542674 h 24069377"/>
                              <a:gd name="connsiteX109" fmla="*/ 15859125 w 24509454"/>
                              <a:gd name="connsiteY109" fmla="*/ 4334258 h 24069377"/>
                              <a:gd name="connsiteX110" fmla="*/ 15607167 w 24509454"/>
                              <a:gd name="connsiteY110" fmla="*/ 5299458 h 24069377"/>
                              <a:gd name="connsiteX111" fmla="*/ 15478580 w 24509454"/>
                              <a:gd name="connsiteY111" fmla="*/ 5258183 h 24069377"/>
                              <a:gd name="connsiteX112" fmla="*/ 15734621 w 24509454"/>
                              <a:gd name="connsiteY112" fmla="*/ 4300013 h 24069377"/>
                              <a:gd name="connsiteX113" fmla="*/ 13357453 w 24509454"/>
                              <a:gd name="connsiteY113" fmla="*/ 3567949 h 24069377"/>
                              <a:gd name="connsiteX114" fmla="*/ 12803416 w 24509454"/>
                              <a:gd name="connsiteY114" fmla="*/ 5382007 h 24069377"/>
                              <a:gd name="connsiteX115" fmla="*/ 12425363 w 24509454"/>
                              <a:gd name="connsiteY115" fmla="*/ 4907118 h 24069377"/>
                              <a:gd name="connsiteX116" fmla="*/ 12914994 w 24509454"/>
                              <a:gd name="connsiteY116" fmla="*/ 4567846 h 24069377"/>
                              <a:gd name="connsiteX117" fmla="*/ 13235442 w 24509454"/>
                              <a:gd name="connsiteY117" fmla="*/ 3532344 h 24069377"/>
                              <a:gd name="connsiteX118" fmla="*/ 4540705 w 24509454"/>
                              <a:gd name="connsiteY118" fmla="*/ 876003 h 24069377"/>
                              <a:gd name="connsiteX119" fmla="*/ 4615317 w 24509454"/>
                              <a:gd name="connsiteY119" fmla="*/ 1066956 h 24069377"/>
                              <a:gd name="connsiteX120" fmla="*/ 3990976 w 24509454"/>
                              <a:gd name="connsiteY120" fmla="*/ 1358149 h 24069377"/>
                              <a:gd name="connsiteX121" fmla="*/ 3926115 w 24509454"/>
                              <a:gd name="connsiteY121" fmla="*/ 1208696 h 24069377"/>
                              <a:gd name="connsiteX122" fmla="*/ 3316516 w 24509454"/>
                              <a:gd name="connsiteY122" fmla="*/ 1483562 h 24069377"/>
                              <a:gd name="connsiteX123" fmla="*/ 3250974 w 24509454"/>
                              <a:gd name="connsiteY123" fmla="*/ 1351799 h 24069377"/>
                              <a:gd name="connsiteX124" fmla="*/ 2073049 w 24509454"/>
                              <a:gd name="connsiteY124" fmla="*/ 3118006 h 24069377"/>
                              <a:gd name="connsiteX125" fmla="*/ 1476603 w 24509454"/>
                              <a:gd name="connsiteY125" fmla="*/ 2710925 h 24069377"/>
                              <a:gd name="connsiteX126" fmla="*/ 1435555 w 24509454"/>
                              <a:gd name="connsiteY126" fmla="*/ 2698225 h 24069377"/>
                              <a:gd name="connsiteX127" fmla="*/ 1506538 w 24509454"/>
                              <a:gd name="connsiteY127" fmla="*/ 2582564 h 24069377"/>
                              <a:gd name="connsiteX128" fmla="*/ 1979841 w 24509454"/>
                              <a:gd name="connsiteY128" fmla="*/ 2901199 h 24069377"/>
                              <a:gd name="connsiteX129" fmla="*/ 3542848 w 24509454"/>
                              <a:gd name="connsiteY129" fmla="*/ 568708 h 24069377"/>
                              <a:gd name="connsiteX130" fmla="*/ 3013530 w 24509454"/>
                              <a:gd name="connsiteY130" fmla="*/ 426514 h 24069377"/>
                              <a:gd name="connsiteX131" fmla="*/ 2390323 w 24509454"/>
                              <a:gd name="connsiteY131" fmla="*/ 508383 h 24069377"/>
                              <a:gd name="connsiteX132" fmla="*/ 1148217 w 24509454"/>
                              <a:gd name="connsiteY132" fmla="*/ 2346254 h 24069377"/>
                              <a:gd name="connsiteX133" fmla="*/ 1509713 w 24509454"/>
                              <a:gd name="connsiteY133" fmla="*/ 2583699 h 24069377"/>
                              <a:gd name="connsiteX134" fmla="*/ 1094016 w 24509454"/>
                              <a:gd name="connsiteY134" fmla="*/ 3219606 h 24069377"/>
                              <a:gd name="connsiteX135" fmla="*/ 1189265 w 24509454"/>
                              <a:gd name="connsiteY135" fmla="*/ 3475647 h 24069377"/>
                              <a:gd name="connsiteX136" fmla="*/ 1969862 w 24509454"/>
                              <a:gd name="connsiteY136" fmla="*/ 3995893 h 24069377"/>
                              <a:gd name="connsiteX0" fmla="*/ 1969862 w 24509454"/>
                              <a:gd name="connsiteY0" fmla="*/ 3995893 h 23712189"/>
                              <a:gd name="connsiteX1" fmla="*/ 2007054 w 24509454"/>
                              <a:gd name="connsiteY1" fmla="*/ 4031726 h 23712189"/>
                              <a:gd name="connsiteX2" fmla="*/ 1900693 w 24509454"/>
                              <a:gd name="connsiteY2" fmla="*/ 4111554 h 23712189"/>
                              <a:gd name="connsiteX3" fmla="*/ 1859417 w 24509454"/>
                              <a:gd name="connsiteY3" fmla="*/ 4076175 h 23712189"/>
                              <a:gd name="connsiteX4" fmla="*/ 1062492 w 24509454"/>
                              <a:gd name="connsiteY4" fmla="*/ 3549126 h 23712189"/>
                              <a:gd name="connsiteX5" fmla="*/ 652463 w 24509454"/>
                              <a:gd name="connsiteY5" fmla="*/ 3510345 h 23712189"/>
                              <a:gd name="connsiteX6" fmla="*/ 526597 w 24509454"/>
                              <a:gd name="connsiteY6" fmla="*/ 3652313 h 23712189"/>
                              <a:gd name="connsiteX7" fmla="*/ 0 w 24509454"/>
                              <a:gd name="connsiteY7" fmla="*/ 3309186 h 23712189"/>
                              <a:gd name="connsiteX8" fmla="*/ 819604 w 24509454"/>
                              <a:gd name="connsiteY8" fmla="*/ 2074792 h 23712189"/>
                              <a:gd name="connsiteX9" fmla="*/ 1102406 w 24509454"/>
                              <a:gd name="connsiteY9" fmla="*/ 1914000 h 23712189"/>
                              <a:gd name="connsiteX10" fmla="*/ 2332946 w 24509454"/>
                              <a:gd name="connsiteY10" fmla="*/ 87695 h 23712189"/>
                              <a:gd name="connsiteX11" fmla="*/ 2859315 w 24509454"/>
                              <a:gd name="connsiteY11" fmla="*/ 7413 h 23712189"/>
                              <a:gd name="connsiteX12" fmla="*/ 16091128 w 24509454"/>
                              <a:gd name="connsiteY12" fmla="*/ 4067784 h 23712189"/>
                              <a:gd name="connsiteX13" fmla="*/ 17983428 w 24509454"/>
                              <a:gd name="connsiteY13" fmla="*/ 3679755 h 23712189"/>
                              <a:gd name="connsiteX14" fmla="*/ 19375667 w 24509454"/>
                              <a:gd name="connsiteY14" fmla="*/ 2058009 h 23712189"/>
                              <a:gd name="connsiteX15" fmla="*/ 19581133 w 24509454"/>
                              <a:gd name="connsiteY15" fmla="*/ 2036464 h 23712189"/>
                              <a:gd name="connsiteX16" fmla="*/ 23358024 w 24509454"/>
                              <a:gd name="connsiteY16" fmla="*/ 5156130 h 23712189"/>
                              <a:gd name="connsiteX17" fmla="*/ 23600003 w 24509454"/>
                              <a:gd name="connsiteY17" fmla="*/ 5694292 h 23712189"/>
                              <a:gd name="connsiteX18" fmla="*/ 19160218 w 24509454"/>
                              <a:gd name="connsiteY18" fmla="*/ 11097688 h 23712189"/>
                              <a:gd name="connsiteX19" fmla="*/ 19325774 w 24509454"/>
                              <a:gd name="connsiteY19" fmla="*/ 11234213 h 23712189"/>
                              <a:gd name="connsiteX20" fmla="*/ 18191391 w 24509454"/>
                              <a:gd name="connsiteY20" fmla="*/ 12615566 h 23712189"/>
                              <a:gd name="connsiteX21" fmla="*/ 18301835 w 24509454"/>
                              <a:gd name="connsiteY21" fmla="*/ 15796234 h 23712189"/>
                              <a:gd name="connsiteX22" fmla="*/ 20101606 w 24509454"/>
                              <a:gd name="connsiteY22" fmla="*/ 17845923 h 23712189"/>
                              <a:gd name="connsiteX23" fmla="*/ 19979142 w 24509454"/>
                              <a:gd name="connsiteY23" fmla="*/ 17988571 h 23712189"/>
                              <a:gd name="connsiteX24" fmla="*/ 18895333 w 24509454"/>
                              <a:gd name="connsiteY24" fmla="*/ 17092089 h 23712189"/>
                              <a:gd name="connsiteX25" fmla="*/ 17331192 w 24509454"/>
                              <a:gd name="connsiteY25" fmla="*/ 19004345 h 23712189"/>
                              <a:gd name="connsiteX26" fmla="*/ 17376095 w 24509454"/>
                              <a:gd name="connsiteY26" fmla="*/ 19221606 h 23712189"/>
                              <a:gd name="connsiteX27" fmla="*/ 18818906 w 24509454"/>
                              <a:gd name="connsiteY27" fmla="*/ 20402932 h 23712189"/>
                              <a:gd name="connsiteX28" fmla="*/ 19030498 w 24509454"/>
                              <a:gd name="connsiteY28" fmla="*/ 20340339 h 23712189"/>
                              <a:gd name="connsiteX29" fmla="*/ 20487823 w 24509454"/>
                              <a:gd name="connsiteY29" fmla="*/ 18568688 h 23712189"/>
                              <a:gd name="connsiteX30" fmla="*/ 20685353 w 24509454"/>
                              <a:gd name="connsiteY30" fmla="*/ 18737870 h 23712189"/>
                              <a:gd name="connsiteX31" fmla="*/ 19685680 w 24509454"/>
                              <a:gd name="connsiteY31" fmla="*/ 20025560 h 23712189"/>
                              <a:gd name="connsiteX32" fmla="*/ 20000006 w 24509454"/>
                              <a:gd name="connsiteY32" fmla="*/ 20281149 h 23712189"/>
                              <a:gd name="connsiteX33" fmla="*/ 21456878 w 24509454"/>
                              <a:gd name="connsiteY33" fmla="*/ 21445014 h 23712189"/>
                              <a:gd name="connsiteX34" fmla="*/ 22635029 w 24509454"/>
                              <a:gd name="connsiteY34" fmla="*/ 20004697 h 23712189"/>
                              <a:gd name="connsiteX35" fmla="*/ 24391939 w 24509454"/>
                              <a:gd name="connsiteY35" fmla="*/ 21454764 h 23712189"/>
                              <a:gd name="connsiteX36" fmla="*/ 24399877 w 24509454"/>
                              <a:gd name="connsiteY36" fmla="*/ 22071622 h 23712189"/>
                              <a:gd name="connsiteX37" fmla="*/ 23515865 w 24509454"/>
                              <a:gd name="connsiteY37" fmla="*/ 23150214 h 23712189"/>
                              <a:gd name="connsiteX38" fmla="*/ 23418349 w 24509454"/>
                              <a:gd name="connsiteY38" fmla="*/ 23070385 h 23712189"/>
                              <a:gd name="connsiteX39" fmla="*/ 24346128 w 24509454"/>
                              <a:gd name="connsiteY39" fmla="*/ 21946664 h 23712189"/>
                              <a:gd name="connsiteX40" fmla="*/ 24279453 w 24509454"/>
                              <a:gd name="connsiteY40" fmla="*/ 21520079 h 23712189"/>
                              <a:gd name="connsiteX41" fmla="*/ 22850703 w 24509454"/>
                              <a:gd name="connsiteY41" fmla="*/ 20352586 h 23712189"/>
                              <a:gd name="connsiteX42" fmla="*/ 22457229 w 24509454"/>
                              <a:gd name="connsiteY42" fmla="*/ 20393634 h 23712189"/>
                              <a:gd name="connsiteX43" fmla="*/ 21622431 w 24509454"/>
                              <a:gd name="connsiteY43" fmla="*/ 21398748 h 23712189"/>
                              <a:gd name="connsiteX44" fmla="*/ 21655542 w 24509454"/>
                              <a:gd name="connsiteY44" fmla="*/ 21622814 h 23712189"/>
                              <a:gd name="connsiteX45" fmla="*/ 23518587 w 24509454"/>
                              <a:gd name="connsiteY45" fmla="*/ 23152482 h 23712189"/>
                              <a:gd name="connsiteX46" fmla="*/ 23074767 w 24509454"/>
                              <a:gd name="connsiteY46" fmla="*/ 23693139 h 23712189"/>
                              <a:gd name="connsiteX47" fmla="*/ 22508029 w 24509454"/>
                              <a:gd name="connsiteY47" fmla="*/ 23712189 h 23712189"/>
                              <a:gd name="connsiteX48" fmla="*/ 14252349 w 24509454"/>
                              <a:gd name="connsiteY48" fmla="*/ 17233149 h 23712189"/>
                              <a:gd name="connsiteX49" fmla="*/ 9419092 w 24509454"/>
                              <a:gd name="connsiteY49" fmla="*/ 16013949 h 23712189"/>
                              <a:gd name="connsiteX50" fmla="*/ 9854521 w 24509454"/>
                              <a:gd name="connsiteY50" fmla="*/ 15012463 h 23712189"/>
                              <a:gd name="connsiteX51" fmla="*/ 13991092 w 24509454"/>
                              <a:gd name="connsiteY51" fmla="*/ 16231663 h 23712189"/>
                              <a:gd name="connsiteX52" fmla="*/ 13947549 w 24509454"/>
                              <a:gd name="connsiteY52" fmla="*/ 16667092 h 23712189"/>
                              <a:gd name="connsiteX53" fmla="*/ 14861949 w 24509454"/>
                              <a:gd name="connsiteY53" fmla="*/ 16667092 h 23712189"/>
                              <a:gd name="connsiteX54" fmla="*/ 15384463 w 24509454"/>
                              <a:gd name="connsiteY54" fmla="*/ 17233149 h 23712189"/>
                              <a:gd name="connsiteX55" fmla="*/ 16908463 w 24509454"/>
                              <a:gd name="connsiteY55" fmla="*/ 15534977 h 23712189"/>
                              <a:gd name="connsiteX56" fmla="*/ 17343892 w 24509454"/>
                              <a:gd name="connsiteY56" fmla="*/ 15970406 h 23712189"/>
                              <a:gd name="connsiteX57" fmla="*/ 17126178 w 24509454"/>
                              <a:gd name="connsiteY57" fmla="*/ 15970406 h 23712189"/>
                              <a:gd name="connsiteX58" fmla="*/ 16516578 w 24509454"/>
                              <a:gd name="connsiteY58" fmla="*/ 16667092 h 23712189"/>
                              <a:gd name="connsiteX59" fmla="*/ 17648692 w 24509454"/>
                              <a:gd name="connsiteY59" fmla="*/ 17537949 h 23712189"/>
                              <a:gd name="connsiteX60" fmla="*/ 17474521 w 24509454"/>
                              <a:gd name="connsiteY60" fmla="*/ 17886292 h 23712189"/>
                              <a:gd name="connsiteX61" fmla="*/ 16385949 w 24509454"/>
                              <a:gd name="connsiteY61" fmla="*/ 17146063 h 23712189"/>
                              <a:gd name="connsiteX62" fmla="*/ 15863435 w 24509454"/>
                              <a:gd name="connsiteY62" fmla="*/ 17537949 h 23712189"/>
                              <a:gd name="connsiteX63" fmla="*/ 16690749 w 24509454"/>
                              <a:gd name="connsiteY63" fmla="*/ 18408806 h 23712189"/>
                              <a:gd name="connsiteX64" fmla="*/ 16690749 w 24509454"/>
                              <a:gd name="connsiteY64" fmla="*/ 18408806 h 23712189"/>
                              <a:gd name="connsiteX65" fmla="*/ 18581461 w 24509454"/>
                              <a:gd name="connsiteY65" fmla="*/ 16973479 h 23712189"/>
                              <a:gd name="connsiteX66" fmla="*/ 18525220 w 24509454"/>
                              <a:gd name="connsiteY66" fmla="*/ 16779351 h 23712189"/>
                              <a:gd name="connsiteX67" fmla="*/ 17082635 w 24509454"/>
                              <a:gd name="connsiteY67" fmla="*/ 15970406 h 23712189"/>
                              <a:gd name="connsiteX68" fmla="*/ 16777835 w 24509454"/>
                              <a:gd name="connsiteY68" fmla="*/ 15578520 h 23712189"/>
                              <a:gd name="connsiteX69" fmla="*/ 16560121 w 24509454"/>
                              <a:gd name="connsiteY69" fmla="*/ 15099549 h 23712189"/>
                              <a:gd name="connsiteX70" fmla="*/ 14949035 w 24509454"/>
                              <a:gd name="connsiteY70" fmla="*/ 14838292 h 23712189"/>
                              <a:gd name="connsiteX71" fmla="*/ 13947549 w 24509454"/>
                              <a:gd name="connsiteY71" fmla="*/ 15273720 h 23712189"/>
                              <a:gd name="connsiteX72" fmla="*/ 12684806 w 24509454"/>
                              <a:gd name="connsiteY72" fmla="*/ 14925377 h 23712189"/>
                              <a:gd name="connsiteX73" fmla="*/ 13207321 w 24509454"/>
                              <a:gd name="connsiteY73" fmla="*/ 14402863 h 23712189"/>
                              <a:gd name="connsiteX74" fmla="*/ 14121721 w 24509454"/>
                              <a:gd name="connsiteY74" fmla="*/ 14533492 h 23712189"/>
                              <a:gd name="connsiteX75" fmla="*/ 14731321 w 24509454"/>
                              <a:gd name="connsiteY75" fmla="*/ 14141606 h 23712189"/>
                              <a:gd name="connsiteX76" fmla="*/ 16473035 w 24509454"/>
                              <a:gd name="connsiteY76" fmla="*/ 14751206 h 23712189"/>
                              <a:gd name="connsiteX77" fmla="*/ 16864921 w 24509454"/>
                              <a:gd name="connsiteY77" fmla="*/ 14620577 h 23712189"/>
                              <a:gd name="connsiteX78" fmla="*/ 17363395 w 24509454"/>
                              <a:gd name="connsiteY78" fmla="*/ 13467599 h 23712189"/>
                              <a:gd name="connsiteX79" fmla="*/ 17291958 w 24509454"/>
                              <a:gd name="connsiteY79" fmla="*/ 13435849 h 23712189"/>
                              <a:gd name="connsiteX80" fmla="*/ 16657638 w 24509454"/>
                              <a:gd name="connsiteY80" fmla="*/ 10282393 h 23712189"/>
                              <a:gd name="connsiteX81" fmla="*/ 15617146 w 24509454"/>
                              <a:gd name="connsiteY81" fmla="*/ 10268787 h 23712189"/>
                              <a:gd name="connsiteX82" fmla="*/ 15591746 w 24509454"/>
                              <a:gd name="connsiteY82" fmla="*/ 10054927 h 23712189"/>
                              <a:gd name="connsiteX83" fmla="*/ 16824553 w 24509454"/>
                              <a:gd name="connsiteY83" fmla="*/ 10065359 h 23712189"/>
                              <a:gd name="connsiteX84" fmla="*/ 17121868 w 24509454"/>
                              <a:gd name="connsiteY84" fmla="*/ 11561692 h 23712189"/>
                              <a:gd name="connsiteX85" fmla="*/ 18282331 w 24509454"/>
                              <a:gd name="connsiteY85" fmla="*/ 11353729 h 23712189"/>
                              <a:gd name="connsiteX86" fmla="*/ 18246499 w 24509454"/>
                              <a:gd name="connsiteY86" fmla="*/ 11183867 h 23712189"/>
                              <a:gd name="connsiteX87" fmla="*/ 18826843 w 24509454"/>
                              <a:gd name="connsiteY87" fmla="*/ 11199061 h 23712189"/>
                              <a:gd name="connsiteX88" fmla="*/ 18407519 w 24509454"/>
                              <a:gd name="connsiteY88" fmla="*/ 11743802 h 23712189"/>
                              <a:gd name="connsiteX89" fmla="*/ 18323833 w 24509454"/>
                              <a:gd name="connsiteY89" fmla="*/ 11511119 h 23712189"/>
                              <a:gd name="connsiteX90" fmla="*/ 17296948 w 24509454"/>
                              <a:gd name="connsiteY90" fmla="*/ 11701619 h 23712189"/>
                              <a:gd name="connsiteX91" fmla="*/ 17152257 w 24509454"/>
                              <a:gd name="connsiteY91" fmla="*/ 11920920 h 23712189"/>
                              <a:gd name="connsiteX92" fmla="*/ 17533031 w 24509454"/>
                              <a:gd name="connsiteY92" fmla="*/ 13214732 h 23712189"/>
                              <a:gd name="connsiteX93" fmla="*/ 18079357 w 24509454"/>
                              <a:gd name="connsiteY93" fmla="*/ 12138407 h 23712189"/>
                              <a:gd name="connsiteX94" fmla="*/ 18401166 w 24509454"/>
                              <a:gd name="connsiteY94" fmla="*/ 11752192 h 23712189"/>
                              <a:gd name="connsiteX95" fmla="*/ 18826391 w 24509454"/>
                              <a:gd name="connsiteY95" fmla="*/ 11197927 h 23712189"/>
                              <a:gd name="connsiteX96" fmla="*/ 19274518 w 24509454"/>
                              <a:gd name="connsiteY96" fmla="*/ 10662939 h 23712189"/>
                              <a:gd name="connsiteX97" fmla="*/ 18460811 w 24509454"/>
                              <a:gd name="connsiteY97" fmla="*/ 10634819 h 23712189"/>
                              <a:gd name="connsiteX98" fmla="*/ 18460357 w 24509454"/>
                              <a:gd name="connsiteY98" fmla="*/ 10500562 h 23712189"/>
                              <a:gd name="connsiteX99" fmla="*/ 19382923 w 24509454"/>
                              <a:gd name="connsiteY99" fmla="*/ 10531404 h 23712189"/>
                              <a:gd name="connsiteX100" fmla="*/ 23008092 w 24509454"/>
                              <a:gd name="connsiteY100" fmla="*/ 6131534 h 23712189"/>
                              <a:gd name="connsiteX101" fmla="*/ 22890617 w 24509454"/>
                              <a:gd name="connsiteY101" fmla="*/ 5016656 h 23712189"/>
                              <a:gd name="connsiteX102" fmla="*/ 20012479 w 24509454"/>
                              <a:gd name="connsiteY102" fmla="*/ 2637674 h 23712189"/>
                              <a:gd name="connsiteX103" fmla="*/ 19431906 w 24509454"/>
                              <a:gd name="connsiteY103" fmla="*/ 2522012 h 23712189"/>
                              <a:gd name="connsiteX104" fmla="*/ 17489942 w 24509454"/>
                              <a:gd name="connsiteY104" fmla="*/ 4868565 h 23712189"/>
                              <a:gd name="connsiteX105" fmla="*/ 17118694 w 24509454"/>
                              <a:gd name="connsiteY105" fmla="*/ 4721834 h 23712189"/>
                              <a:gd name="connsiteX106" fmla="*/ 17108944 w 24509454"/>
                              <a:gd name="connsiteY106" fmla="*/ 4574652 h 23712189"/>
                              <a:gd name="connsiteX107" fmla="*/ 16586654 w 24509454"/>
                              <a:gd name="connsiteY107" fmla="*/ 4415900 h 23712189"/>
                              <a:gd name="connsiteX108" fmla="*/ 16540843 w 24509454"/>
                              <a:gd name="connsiteY108" fmla="*/ 4542674 h 23712189"/>
                              <a:gd name="connsiteX109" fmla="*/ 15859125 w 24509454"/>
                              <a:gd name="connsiteY109" fmla="*/ 4334258 h 23712189"/>
                              <a:gd name="connsiteX110" fmla="*/ 15607167 w 24509454"/>
                              <a:gd name="connsiteY110" fmla="*/ 5299458 h 23712189"/>
                              <a:gd name="connsiteX111" fmla="*/ 15478580 w 24509454"/>
                              <a:gd name="connsiteY111" fmla="*/ 5258183 h 23712189"/>
                              <a:gd name="connsiteX112" fmla="*/ 15734621 w 24509454"/>
                              <a:gd name="connsiteY112" fmla="*/ 4300013 h 23712189"/>
                              <a:gd name="connsiteX113" fmla="*/ 13357453 w 24509454"/>
                              <a:gd name="connsiteY113" fmla="*/ 3567949 h 23712189"/>
                              <a:gd name="connsiteX114" fmla="*/ 12803416 w 24509454"/>
                              <a:gd name="connsiteY114" fmla="*/ 5382007 h 23712189"/>
                              <a:gd name="connsiteX115" fmla="*/ 12425363 w 24509454"/>
                              <a:gd name="connsiteY115" fmla="*/ 4907118 h 23712189"/>
                              <a:gd name="connsiteX116" fmla="*/ 12914994 w 24509454"/>
                              <a:gd name="connsiteY116" fmla="*/ 4567846 h 23712189"/>
                              <a:gd name="connsiteX117" fmla="*/ 13235442 w 24509454"/>
                              <a:gd name="connsiteY117" fmla="*/ 3532344 h 23712189"/>
                              <a:gd name="connsiteX118" fmla="*/ 4540705 w 24509454"/>
                              <a:gd name="connsiteY118" fmla="*/ 876003 h 23712189"/>
                              <a:gd name="connsiteX119" fmla="*/ 4615317 w 24509454"/>
                              <a:gd name="connsiteY119" fmla="*/ 1066956 h 23712189"/>
                              <a:gd name="connsiteX120" fmla="*/ 3990976 w 24509454"/>
                              <a:gd name="connsiteY120" fmla="*/ 1358149 h 23712189"/>
                              <a:gd name="connsiteX121" fmla="*/ 3926115 w 24509454"/>
                              <a:gd name="connsiteY121" fmla="*/ 1208696 h 23712189"/>
                              <a:gd name="connsiteX122" fmla="*/ 3316516 w 24509454"/>
                              <a:gd name="connsiteY122" fmla="*/ 1483562 h 23712189"/>
                              <a:gd name="connsiteX123" fmla="*/ 3250974 w 24509454"/>
                              <a:gd name="connsiteY123" fmla="*/ 1351799 h 23712189"/>
                              <a:gd name="connsiteX124" fmla="*/ 2073049 w 24509454"/>
                              <a:gd name="connsiteY124" fmla="*/ 3118006 h 23712189"/>
                              <a:gd name="connsiteX125" fmla="*/ 1476603 w 24509454"/>
                              <a:gd name="connsiteY125" fmla="*/ 2710925 h 23712189"/>
                              <a:gd name="connsiteX126" fmla="*/ 1435555 w 24509454"/>
                              <a:gd name="connsiteY126" fmla="*/ 2698225 h 23712189"/>
                              <a:gd name="connsiteX127" fmla="*/ 1506538 w 24509454"/>
                              <a:gd name="connsiteY127" fmla="*/ 2582564 h 23712189"/>
                              <a:gd name="connsiteX128" fmla="*/ 1979841 w 24509454"/>
                              <a:gd name="connsiteY128" fmla="*/ 2901199 h 23712189"/>
                              <a:gd name="connsiteX129" fmla="*/ 3542848 w 24509454"/>
                              <a:gd name="connsiteY129" fmla="*/ 568708 h 23712189"/>
                              <a:gd name="connsiteX130" fmla="*/ 3013530 w 24509454"/>
                              <a:gd name="connsiteY130" fmla="*/ 426514 h 23712189"/>
                              <a:gd name="connsiteX131" fmla="*/ 2390323 w 24509454"/>
                              <a:gd name="connsiteY131" fmla="*/ 508383 h 23712189"/>
                              <a:gd name="connsiteX132" fmla="*/ 1148217 w 24509454"/>
                              <a:gd name="connsiteY132" fmla="*/ 2346254 h 23712189"/>
                              <a:gd name="connsiteX133" fmla="*/ 1509713 w 24509454"/>
                              <a:gd name="connsiteY133" fmla="*/ 2583699 h 23712189"/>
                              <a:gd name="connsiteX134" fmla="*/ 1094016 w 24509454"/>
                              <a:gd name="connsiteY134" fmla="*/ 3219606 h 23712189"/>
                              <a:gd name="connsiteX135" fmla="*/ 1189265 w 24509454"/>
                              <a:gd name="connsiteY135" fmla="*/ 3475647 h 23712189"/>
                              <a:gd name="connsiteX136" fmla="*/ 1969862 w 24509454"/>
                              <a:gd name="connsiteY136" fmla="*/ 3995893 h 23712189"/>
                              <a:gd name="connsiteX0" fmla="*/ 1969862 w 24509454"/>
                              <a:gd name="connsiteY0" fmla="*/ 3995893 h 23712189"/>
                              <a:gd name="connsiteX1" fmla="*/ 2007054 w 24509454"/>
                              <a:gd name="connsiteY1" fmla="*/ 4031726 h 23712189"/>
                              <a:gd name="connsiteX2" fmla="*/ 1900693 w 24509454"/>
                              <a:gd name="connsiteY2" fmla="*/ 4111554 h 23712189"/>
                              <a:gd name="connsiteX3" fmla="*/ 1859417 w 24509454"/>
                              <a:gd name="connsiteY3" fmla="*/ 4076175 h 23712189"/>
                              <a:gd name="connsiteX4" fmla="*/ 1062492 w 24509454"/>
                              <a:gd name="connsiteY4" fmla="*/ 3549126 h 23712189"/>
                              <a:gd name="connsiteX5" fmla="*/ 652463 w 24509454"/>
                              <a:gd name="connsiteY5" fmla="*/ 3510345 h 23712189"/>
                              <a:gd name="connsiteX6" fmla="*/ 526597 w 24509454"/>
                              <a:gd name="connsiteY6" fmla="*/ 3652313 h 23712189"/>
                              <a:gd name="connsiteX7" fmla="*/ 0 w 24509454"/>
                              <a:gd name="connsiteY7" fmla="*/ 3309186 h 23712189"/>
                              <a:gd name="connsiteX8" fmla="*/ 819604 w 24509454"/>
                              <a:gd name="connsiteY8" fmla="*/ 2074792 h 23712189"/>
                              <a:gd name="connsiteX9" fmla="*/ 1102406 w 24509454"/>
                              <a:gd name="connsiteY9" fmla="*/ 1914000 h 23712189"/>
                              <a:gd name="connsiteX10" fmla="*/ 2332946 w 24509454"/>
                              <a:gd name="connsiteY10" fmla="*/ 87695 h 23712189"/>
                              <a:gd name="connsiteX11" fmla="*/ 2859315 w 24509454"/>
                              <a:gd name="connsiteY11" fmla="*/ 7413 h 23712189"/>
                              <a:gd name="connsiteX12" fmla="*/ 16091128 w 24509454"/>
                              <a:gd name="connsiteY12" fmla="*/ 4067784 h 23712189"/>
                              <a:gd name="connsiteX13" fmla="*/ 17983428 w 24509454"/>
                              <a:gd name="connsiteY13" fmla="*/ 3679755 h 23712189"/>
                              <a:gd name="connsiteX14" fmla="*/ 19375667 w 24509454"/>
                              <a:gd name="connsiteY14" fmla="*/ 2058009 h 23712189"/>
                              <a:gd name="connsiteX15" fmla="*/ 19581133 w 24509454"/>
                              <a:gd name="connsiteY15" fmla="*/ 2036464 h 23712189"/>
                              <a:gd name="connsiteX16" fmla="*/ 23358024 w 24509454"/>
                              <a:gd name="connsiteY16" fmla="*/ 5156130 h 23712189"/>
                              <a:gd name="connsiteX17" fmla="*/ 23600003 w 24509454"/>
                              <a:gd name="connsiteY17" fmla="*/ 5694292 h 23712189"/>
                              <a:gd name="connsiteX18" fmla="*/ 19160218 w 24509454"/>
                              <a:gd name="connsiteY18" fmla="*/ 11097688 h 23712189"/>
                              <a:gd name="connsiteX19" fmla="*/ 19325774 w 24509454"/>
                              <a:gd name="connsiteY19" fmla="*/ 11234213 h 23712189"/>
                              <a:gd name="connsiteX20" fmla="*/ 18191391 w 24509454"/>
                              <a:gd name="connsiteY20" fmla="*/ 12615566 h 23712189"/>
                              <a:gd name="connsiteX21" fmla="*/ 18301835 w 24509454"/>
                              <a:gd name="connsiteY21" fmla="*/ 15796234 h 23712189"/>
                              <a:gd name="connsiteX22" fmla="*/ 20101606 w 24509454"/>
                              <a:gd name="connsiteY22" fmla="*/ 17845923 h 23712189"/>
                              <a:gd name="connsiteX23" fmla="*/ 19979142 w 24509454"/>
                              <a:gd name="connsiteY23" fmla="*/ 17988571 h 23712189"/>
                              <a:gd name="connsiteX24" fmla="*/ 18895333 w 24509454"/>
                              <a:gd name="connsiteY24" fmla="*/ 17092089 h 23712189"/>
                              <a:gd name="connsiteX25" fmla="*/ 17331192 w 24509454"/>
                              <a:gd name="connsiteY25" fmla="*/ 19004345 h 23712189"/>
                              <a:gd name="connsiteX26" fmla="*/ 17376095 w 24509454"/>
                              <a:gd name="connsiteY26" fmla="*/ 19221606 h 23712189"/>
                              <a:gd name="connsiteX27" fmla="*/ 18818906 w 24509454"/>
                              <a:gd name="connsiteY27" fmla="*/ 20402932 h 23712189"/>
                              <a:gd name="connsiteX28" fmla="*/ 19030498 w 24509454"/>
                              <a:gd name="connsiteY28" fmla="*/ 20340339 h 23712189"/>
                              <a:gd name="connsiteX29" fmla="*/ 20487823 w 24509454"/>
                              <a:gd name="connsiteY29" fmla="*/ 18568688 h 23712189"/>
                              <a:gd name="connsiteX30" fmla="*/ 20685353 w 24509454"/>
                              <a:gd name="connsiteY30" fmla="*/ 18737870 h 23712189"/>
                              <a:gd name="connsiteX31" fmla="*/ 19657105 w 24509454"/>
                              <a:gd name="connsiteY31" fmla="*/ 20000160 h 23712189"/>
                              <a:gd name="connsiteX32" fmla="*/ 20000006 w 24509454"/>
                              <a:gd name="connsiteY32" fmla="*/ 20281149 h 23712189"/>
                              <a:gd name="connsiteX33" fmla="*/ 21456878 w 24509454"/>
                              <a:gd name="connsiteY33" fmla="*/ 21445014 h 23712189"/>
                              <a:gd name="connsiteX34" fmla="*/ 22635029 w 24509454"/>
                              <a:gd name="connsiteY34" fmla="*/ 20004697 h 23712189"/>
                              <a:gd name="connsiteX35" fmla="*/ 24391939 w 24509454"/>
                              <a:gd name="connsiteY35" fmla="*/ 21454764 h 23712189"/>
                              <a:gd name="connsiteX36" fmla="*/ 24399877 w 24509454"/>
                              <a:gd name="connsiteY36" fmla="*/ 22071622 h 23712189"/>
                              <a:gd name="connsiteX37" fmla="*/ 23515865 w 24509454"/>
                              <a:gd name="connsiteY37" fmla="*/ 23150214 h 23712189"/>
                              <a:gd name="connsiteX38" fmla="*/ 23418349 w 24509454"/>
                              <a:gd name="connsiteY38" fmla="*/ 23070385 h 23712189"/>
                              <a:gd name="connsiteX39" fmla="*/ 24346128 w 24509454"/>
                              <a:gd name="connsiteY39" fmla="*/ 21946664 h 23712189"/>
                              <a:gd name="connsiteX40" fmla="*/ 24279453 w 24509454"/>
                              <a:gd name="connsiteY40" fmla="*/ 21520079 h 23712189"/>
                              <a:gd name="connsiteX41" fmla="*/ 22850703 w 24509454"/>
                              <a:gd name="connsiteY41" fmla="*/ 20352586 h 23712189"/>
                              <a:gd name="connsiteX42" fmla="*/ 22457229 w 24509454"/>
                              <a:gd name="connsiteY42" fmla="*/ 20393634 h 23712189"/>
                              <a:gd name="connsiteX43" fmla="*/ 21622431 w 24509454"/>
                              <a:gd name="connsiteY43" fmla="*/ 21398748 h 23712189"/>
                              <a:gd name="connsiteX44" fmla="*/ 21655542 w 24509454"/>
                              <a:gd name="connsiteY44" fmla="*/ 21622814 h 23712189"/>
                              <a:gd name="connsiteX45" fmla="*/ 23518587 w 24509454"/>
                              <a:gd name="connsiteY45" fmla="*/ 23152482 h 23712189"/>
                              <a:gd name="connsiteX46" fmla="*/ 23074767 w 24509454"/>
                              <a:gd name="connsiteY46" fmla="*/ 23693139 h 23712189"/>
                              <a:gd name="connsiteX47" fmla="*/ 22508029 w 24509454"/>
                              <a:gd name="connsiteY47" fmla="*/ 23712189 h 23712189"/>
                              <a:gd name="connsiteX48" fmla="*/ 14252349 w 24509454"/>
                              <a:gd name="connsiteY48" fmla="*/ 17233149 h 23712189"/>
                              <a:gd name="connsiteX49" fmla="*/ 9419092 w 24509454"/>
                              <a:gd name="connsiteY49" fmla="*/ 16013949 h 23712189"/>
                              <a:gd name="connsiteX50" fmla="*/ 9854521 w 24509454"/>
                              <a:gd name="connsiteY50" fmla="*/ 15012463 h 23712189"/>
                              <a:gd name="connsiteX51" fmla="*/ 13991092 w 24509454"/>
                              <a:gd name="connsiteY51" fmla="*/ 16231663 h 23712189"/>
                              <a:gd name="connsiteX52" fmla="*/ 13947549 w 24509454"/>
                              <a:gd name="connsiteY52" fmla="*/ 16667092 h 23712189"/>
                              <a:gd name="connsiteX53" fmla="*/ 14861949 w 24509454"/>
                              <a:gd name="connsiteY53" fmla="*/ 16667092 h 23712189"/>
                              <a:gd name="connsiteX54" fmla="*/ 15384463 w 24509454"/>
                              <a:gd name="connsiteY54" fmla="*/ 17233149 h 23712189"/>
                              <a:gd name="connsiteX55" fmla="*/ 16908463 w 24509454"/>
                              <a:gd name="connsiteY55" fmla="*/ 15534977 h 23712189"/>
                              <a:gd name="connsiteX56" fmla="*/ 17343892 w 24509454"/>
                              <a:gd name="connsiteY56" fmla="*/ 15970406 h 23712189"/>
                              <a:gd name="connsiteX57" fmla="*/ 17126178 w 24509454"/>
                              <a:gd name="connsiteY57" fmla="*/ 15970406 h 23712189"/>
                              <a:gd name="connsiteX58" fmla="*/ 16516578 w 24509454"/>
                              <a:gd name="connsiteY58" fmla="*/ 16667092 h 23712189"/>
                              <a:gd name="connsiteX59" fmla="*/ 17648692 w 24509454"/>
                              <a:gd name="connsiteY59" fmla="*/ 17537949 h 23712189"/>
                              <a:gd name="connsiteX60" fmla="*/ 17474521 w 24509454"/>
                              <a:gd name="connsiteY60" fmla="*/ 17886292 h 23712189"/>
                              <a:gd name="connsiteX61" fmla="*/ 16385949 w 24509454"/>
                              <a:gd name="connsiteY61" fmla="*/ 17146063 h 23712189"/>
                              <a:gd name="connsiteX62" fmla="*/ 15863435 w 24509454"/>
                              <a:gd name="connsiteY62" fmla="*/ 17537949 h 23712189"/>
                              <a:gd name="connsiteX63" fmla="*/ 16690749 w 24509454"/>
                              <a:gd name="connsiteY63" fmla="*/ 18408806 h 23712189"/>
                              <a:gd name="connsiteX64" fmla="*/ 16690749 w 24509454"/>
                              <a:gd name="connsiteY64" fmla="*/ 18408806 h 23712189"/>
                              <a:gd name="connsiteX65" fmla="*/ 18581461 w 24509454"/>
                              <a:gd name="connsiteY65" fmla="*/ 16973479 h 23712189"/>
                              <a:gd name="connsiteX66" fmla="*/ 18525220 w 24509454"/>
                              <a:gd name="connsiteY66" fmla="*/ 16779351 h 23712189"/>
                              <a:gd name="connsiteX67" fmla="*/ 17082635 w 24509454"/>
                              <a:gd name="connsiteY67" fmla="*/ 15970406 h 23712189"/>
                              <a:gd name="connsiteX68" fmla="*/ 16777835 w 24509454"/>
                              <a:gd name="connsiteY68" fmla="*/ 15578520 h 23712189"/>
                              <a:gd name="connsiteX69" fmla="*/ 16560121 w 24509454"/>
                              <a:gd name="connsiteY69" fmla="*/ 15099549 h 23712189"/>
                              <a:gd name="connsiteX70" fmla="*/ 14949035 w 24509454"/>
                              <a:gd name="connsiteY70" fmla="*/ 14838292 h 23712189"/>
                              <a:gd name="connsiteX71" fmla="*/ 13947549 w 24509454"/>
                              <a:gd name="connsiteY71" fmla="*/ 15273720 h 23712189"/>
                              <a:gd name="connsiteX72" fmla="*/ 12684806 w 24509454"/>
                              <a:gd name="connsiteY72" fmla="*/ 14925377 h 23712189"/>
                              <a:gd name="connsiteX73" fmla="*/ 13207321 w 24509454"/>
                              <a:gd name="connsiteY73" fmla="*/ 14402863 h 23712189"/>
                              <a:gd name="connsiteX74" fmla="*/ 14121721 w 24509454"/>
                              <a:gd name="connsiteY74" fmla="*/ 14533492 h 23712189"/>
                              <a:gd name="connsiteX75" fmla="*/ 14731321 w 24509454"/>
                              <a:gd name="connsiteY75" fmla="*/ 14141606 h 23712189"/>
                              <a:gd name="connsiteX76" fmla="*/ 16473035 w 24509454"/>
                              <a:gd name="connsiteY76" fmla="*/ 14751206 h 23712189"/>
                              <a:gd name="connsiteX77" fmla="*/ 16864921 w 24509454"/>
                              <a:gd name="connsiteY77" fmla="*/ 14620577 h 23712189"/>
                              <a:gd name="connsiteX78" fmla="*/ 17363395 w 24509454"/>
                              <a:gd name="connsiteY78" fmla="*/ 13467599 h 23712189"/>
                              <a:gd name="connsiteX79" fmla="*/ 17291958 w 24509454"/>
                              <a:gd name="connsiteY79" fmla="*/ 13435849 h 23712189"/>
                              <a:gd name="connsiteX80" fmla="*/ 16657638 w 24509454"/>
                              <a:gd name="connsiteY80" fmla="*/ 10282393 h 23712189"/>
                              <a:gd name="connsiteX81" fmla="*/ 15617146 w 24509454"/>
                              <a:gd name="connsiteY81" fmla="*/ 10268787 h 23712189"/>
                              <a:gd name="connsiteX82" fmla="*/ 15591746 w 24509454"/>
                              <a:gd name="connsiteY82" fmla="*/ 10054927 h 23712189"/>
                              <a:gd name="connsiteX83" fmla="*/ 16824553 w 24509454"/>
                              <a:gd name="connsiteY83" fmla="*/ 10065359 h 23712189"/>
                              <a:gd name="connsiteX84" fmla="*/ 17121868 w 24509454"/>
                              <a:gd name="connsiteY84" fmla="*/ 11561692 h 23712189"/>
                              <a:gd name="connsiteX85" fmla="*/ 18282331 w 24509454"/>
                              <a:gd name="connsiteY85" fmla="*/ 11353729 h 23712189"/>
                              <a:gd name="connsiteX86" fmla="*/ 18246499 w 24509454"/>
                              <a:gd name="connsiteY86" fmla="*/ 11183867 h 23712189"/>
                              <a:gd name="connsiteX87" fmla="*/ 18826843 w 24509454"/>
                              <a:gd name="connsiteY87" fmla="*/ 11199061 h 23712189"/>
                              <a:gd name="connsiteX88" fmla="*/ 18407519 w 24509454"/>
                              <a:gd name="connsiteY88" fmla="*/ 11743802 h 23712189"/>
                              <a:gd name="connsiteX89" fmla="*/ 18323833 w 24509454"/>
                              <a:gd name="connsiteY89" fmla="*/ 11511119 h 23712189"/>
                              <a:gd name="connsiteX90" fmla="*/ 17296948 w 24509454"/>
                              <a:gd name="connsiteY90" fmla="*/ 11701619 h 23712189"/>
                              <a:gd name="connsiteX91" fmla="*/ 17152257 w 24509454"/>
                              <a:gd name="connsiteY91" fmla="*/ 11920920 h 23712189"/>
                              <a:gd name="connsiteX92" fmla="*/ 17533031 w 24509454"/>
                              <a:gd name="connsiteY92" fmla="*/ 13214732 h 23712189"/>
                              <a:gd name="connsiteX93" fmla="*/ 18079357 w 24509454"/>
                              <a:gd name="connsiteY93" fmla="*/ 12138407 h 23712189"/>
                              <a:gd name="connsiteX94" fmla="*/ 18401166 w 24509454"/>
                              <a:gd name="connsiteY94" fmla="*/ 11752192 h 23712189"/>
                              <a:gd name="connsiteX95" fmla="*/ 18826391 w 24509454"/>
                              <a:gd name="connsiteY95" fmla="*/ 11197927 h 23712189"/>
                              <a:gd name="connsiteX96" fmla="*/ 19274518 w 24509454"/>
                              <a:gd name="connsiteY96" fmla="*/ 10662939 h 23712189"/>
                              <a:gd name="connsiteX97" fmla="*/ 18460811 w 24509454"/>
                              <a:gd name="connsiteY97" fmla="*/ 10634819 h 23712189"/>
                              <a:gd name="connsiteX98" fmla="*/ 18460357 w 24509454"/>
                              <a:gd name="connsiteY98" fmla="*/ 10500562 h 23712189"/>
                              <a:gd name="connsiteX99" fmla="*/ 19382923 w 24509454"/>
                              <a:gd name="connsiteY99" fmla="*/ 10531404 h 23712189"/>
                              <a:gd name="connsiteX100" fmla="*/ 23008092 w 24509454"/>
                              <a:gd name="connsiteY100" fmla="*/ 6131534 h 23712189"/>
                              <a:gd name="connsiteX101" fmla="*/ 22890617 w 24509454"/>
                              <a:gd name="connsiteY101" fmla="*/ 5016656 h 23712189"/>
                              <a:gd name="connsiteX102" fmla="*/ 20012479 w 24509454"/>
                              <a:gd name="connsiteY102" fmla="*/ 2637674 h 23712189"/>
                              <a:gd name="connsiteX103" fmla="*/ 19431906 w 24509454"/>
                              <a:gd name="connsiteY103" fmla="*/ 2522012 h 23712189"/>
                              <a:gd name="connsiteX104" fmla="*/ 17489942 w 24509454"/>
                              <a:gd name="connsiteY104" fmla="*/ 4868565 h 23712189"/>
                              <a:gd name="connsiteX105" fmla="*/ 17118694 w 24509454"/>
                              <a:gd name="connsiteY105" fmla="*/ 4721834 h 23712189"/>
                              <a:gd name="connsiteX106" fmla="*/ 17108944 w 24509454"/>
                              <a:gd name="connsiteY106" fmla="*/ 4574652 h 23712189"/>
                              <a:gd name="connsiteX107" fmla="*/ 16586654 w 24509454"/>
                              <a:gd name="connsiteY107" fmla="*/ 4415900 h 23712189"/>
                              <a:gd name="connsiteX108" fmla="*/ 16540843 w 24509454"/>
                              <a:gd name="connsiteY108" fmla="*/ 4542674 h 23712189"/>
                              <a:gd name="connsiteX109" fmla="*/ 15859125 w 24509454"/>
                              <a:gd name="connsiteY109" fmla="*/ 4334258 h 23712189"/>
                              <a:gd name="connsiteX110" fmla="*/ 15607167 w 24509454"/>
                              <a:gd name="connsiteY110" fmla="*/ 5299458 h 23712189"/>
                              <a:gd name="connsiteX111" fmla="*/ 15478580 w 24509454"/>
                              <a:gd name="connsiteY111" fmla="*/ 5258183 h 23712189"/>
                              <a:gd name="connsiteX112" fmla="*/ 15734621 w 24509454"/>
                              <a:gd name="connsiteY112" fmla="*/ 4300013 h 23712189"/>
                              <a:gd name="connsiteX113" fmla="*/ 13357453 w 24509454"/>
                              <a:gd name="connsiteY113" fmla="*/ 3567949 h 23712189"/>
                              <a:gd name="connsiteX114" fmla="*/ 12803416 w 24509454"/>
                              <a:gd name="connsiteY114" fmla="*/ 5382007 h 23712189"/>
                              <a:gd name="connsiteX115" fmla="*/ 12425363 w 24509454"/>
                              <a:gd name="connsiteY115" fmla="*/ 4907118 h 23712189"/>
                              <a:gd name="connsiteX116" fmla="*/ 12914994 w 24509454"/>
                              <a:gd name="connsiteY116" fmla="*/ 4567846 h 23712189"/>
                              <a:gd name="connsiteX117" fmla="*/ 13235442 w 24509454"/>
                              <a:gd name="connsiteY117" fmla="*/ 3532344 h 23712189"/>
                              <a:gd name="connsiteX118" fmla="*/ 4540705 w 24509454"/>
                              <a:gd name="connsiteY118" fmla="*/ 876003 h 23712189"/>
                              <a:gd name="connsiteX119" fmla="*/ 4615317 w 24509454"/>
                              <a:gd name="connsiteY119" fmla="*/ 1066956 h 23712189"/>
                              <a:gd name="connsiteX120" fmla="*/ 3990976 w 24509454"/>
                              <a:gd name="connsiteY120" fmla="*/ 1358149 h 23712189"/>
                              <a:gd name="connsiteX121" fmla="*/ 3926115 w 24509454"/>
                              <a:gd name="connsiteY121" fmla="*/ 1208696 h 23712189"/>
                              <a:gd name="connsiteX122" fmla="*/ 3316516 w 24509454"/>
                              <a:gd name="connsiteY122" fmla="*/ 1483562 h 23712189"/>
                              <a:gd name="connsiteX123" fmla="*/ 3250974 w 24509454"/>
                              <a:gd name="connsiteY123" fmla="*/ 1351799 h 23712189"/>
                              <a:gd name="connsiteX124" fmla="*/ 2073049 w 24509454"/>
                              <a:gd name="connsiteY124" fmla="*/ 3118006 h 23712189"/>
                              <a:gd name="connsiteX125" fmla="*/ 1476603 w 24509454"/>
                              <a:gd name="connsiteY125" fmla="*/ 2710925 h 23712189"/>
                              <a:gd name="connsiteX126" fmla="*/ 1435555 w 24509454"/>
                              <a:gd name="connsiteY126" fmla="*/ 2698225 h 23712189"/>
                              <a:gd name="connsiteX127" fmla="*/ 1506538 w 24509454"/>
                              <a:gd name="connsiteY127" fmla="*/ 2582564 h 23712189"/>
                              <a:gd name="connsiteX128" fmla="*/ 1979841 w 24509454"/>
                              <a:gd name="connsiteY128" fmla="*/ 2901199 h 23712189"/>
                              <a:gd name="connsiteX129" fmla="*/ 3542848 w 24509454"/>
                              <a:gd name="connsiteY129" fmla="*/ 568708 h 23712189"/>
                              <a:gd name="connsiteX130" fmla="*/ 3013530 w 24509454"/>
                              <a:gd name="connsiteY130" fmla="*/ 426514 h 23712189"/>
                              <a:gd name="connsiteX131" fmla="*/ 2390323 w 24509454"/>
                              <a:gd name="connsiteY131" fmla="*/ 508383 h 23712189"/>
                              <a:gd name="connsiteX132" fmla="*/ 1148217 w 24509454"/>
                              <a:gd name="connsiteY132" fmla="*/ 2346254 h 23712189"/>
                              <a:gd name="connsiteX133" fmla="*/ 1509713 w 24509454"/>
                              <a:gd name="connsiteY133" fmla="*/ 2583699 h 23712189"/>
                              <a:gd name="connsiteX134" fmla="*/ 1094016 w 24509454"/>
                              <a:gd name="connsiteY134" fmla="*/ 3219606 h 23712189"/>
                              <a:gd name="connsiteX135" fmla="*/ 1189265 w 24509454"/>
                              <a:gd name="connsiteY135" fmla="*/ 3475647 h 23712189"/>
                              <a:gd name="connsiteX136" fmla="*/ 1969862 w 24509454"/>
                              <a:gd name="connsiteY136" fmla="*/ 3995893 h 23712189"/>
                              <a:gd name="connsiteX0" fmla="*/ 1969862 w 24509454"/>
                              <a:gd name="connsiteY0" fmla="*/ 3995893 h 23712189"/>
                              <a:gd name="connsiteX1" fmla="*/ 2007054 w 24509454"/>
                              <a:gd name="connsiteY1" fmla="*/ 4031726 h 23712189"/>
                              <a:gd name="connsiteX2" fmla="*/ 1900693 w 24509454"/>
                              <a:gd name="connsiteY2" fmla="*/ 4111554 h 23712189"/>
                              <a:gd name="connsiteX3" fmla="*/ 1859417 w 24509454"/>
                              <a:gd name="connsiteY3" fmla="*/ 4076175 h 23712189"/>
                              <a:gd name="connsiteX4" fmla="*/ 1062492 w 24509454"/>
                              <a:gd name="connsiteY4" fmla="*/ 3549126 h 23712189"/>
                              <a:gd name="connsiteX5" fmla="*/ 652463 w 24509454"/>
                              <a:gd name="connsiteY5" fmla="*/ 3510345 h 23712189"/>
                              <a:gd name="connsiteX6" fmla="*/ 526597 w 24509454"/>
                              <a:gd name="connsiteY6" fmla="*/ 3652313 h 23712189"/>
                              <a:gd name="connsiteX7" fmla="*/ 0 w 24509454"/>
                              <a:gd name="connsiteY7" fmla="*/ 3309186 h 23712189"/>
                              <a:gd name="connsiteX8" fmla="*/ 819604 w 24509454"/>
                              <a:gd name="connsiteY8" fmla="*/ 2074792 h 23712189"/>
                              <a:gd name="connsiteX9" fmla="*/ 1102406 w 24509454"/>
                              <a:gd name="connsiteY9" fmla="*/ 1914000 h 23712189"/>
                              <a:gd name="connsiteX10" fmla="*/ 2332946 w 24509454"/>
                              <a:gd name="connsiteY10" fmla="*/ 87695 h 23712189"/>
                              <a:gd name="connsiteX11" fmla="*/ 2859315 w 24509454"/>
                              <a:gd name="connsiteY11" fmla="*/ 7413 h 23712189"/>
                              <a:gd name="connsiteX12" fmla="*/ 16091128 w 24509454"/>
                              <a:gd name="connsiteY12" fmla="*/ 4067784 h 23712189"/>
                              <a:gd name="connsiteX13" fmla="*/ 17983428 w 24509454"/>
                              <a:gd name="connsiteY13" fmla="*/ 3679755 h 23712189"/>
                              <a:gd name="connsiteX14" fmla="*/ 19375667 w 24509454"/>
                              <a:gd name="connsiteY14" fmla="*/ 2058009 h 23712189"/>
                              <a:gd name="connsiteX15" fmla="*/ 19581133 w 24509454"/>
                              <a:gd name="connsiteY15" fmla="*/ 2036464 h 23712189"/>
                              <a:gd name="connsiteX16" fmla="*/ 23358024 w 24509454"/>
                              <a:gd name="connsiteY16" fmla="*/ 5156130 h 23712189"/>
                              <a:gd name="connsiteX17" fmla="*/ 23600003 w 24509454"/>
                              <a:gd name="connsiteY17" fmla="*/ 5694292 h 23712189"/>
                              <a:gd name="connsiteX18" fmla="*/ 19160218 w 24509454"/>
                              <a:gd name="connsiteY18" fmla="*/ 11097688 h 23712189"/>
                              <a:gd name="connsiteX19" fmla="*/ 19325774 w 24509454"/>
                              <a:gd name="connsiteY19" fmla="*/ 11234213 h 23712189"/>
                              <a:gd name="connsiteX20" fmla="*/ 18191391 w 24509454"/>
                              <a:gd name="connsiteY20" fmla="*/ 12615566 h 23712189"/>
                              <a:gd name="connsiteX21" fmla="*/ 18301835 w 24509454"/>
                              <a:gd name="connsiteY21" fmla="*/ 15796234 h 23712189"/>
                              <a:gd name="connsiteX22" fmla="*/ 20101606 w 24509454"/>
                              <a:gd name="connsiteY22" fmla="*/ 17845923 h 23712189"/>
                              <a:gd name="connsiteX23" fmla="*/ 19979142 w 24509454"/>
                              <a:gd name="connsiteY23" fmla="*/ 17988571 h 23712189"/>
                              <a:gd name="connsiteX24" fmla="*/ 18895333 w 24509454"/>
                              <a:gd name="connsiteY24" fmla="*/ 17092089 h 23712189"/>
                              <a:gd name="connsiteX25" fmla="*/ 17331192 w 24509454"/>
                              <a:gd name="connsiteY25" fmla="*/ 19004345 h 23712189"/>
                              <a:gd name="connsiteX26" fmla="*/ 17376095 w 24509454"/>
                              <a:gd name="connsiteY26" fmla="*/ 19221606 h 23712189"/>
                              <a:gd name="connsiteX27" fmla="*/ 18818906 w 24509454"/>
                              <a:gd name="connsiteY27" fmla="*/ 20402932 h 23712189"/>
                              <a:gd name="connsiteX28" fmla="*/ 19030498 w 24509454"/>
                              <a:gd name="connsiteY28" fmla="*/ 20340339 h 23712189"/>
                              <a:gd name="connsiteX29" fmla="*/ 20487823 w 24509454"/>
                              <a:gd name="connsiteY29" fmla="*/ 18568688 h 23712189"/>
                              <a:gd name="connsiteX30" fmla="*/ 20685353 w 24509454"/>
                              <a:gd name="connsiteY30" fmla="*/ 18737870 h 23712189"/>
                              <a:gd name="connsiteX31" fmla="*/ 19669804 w 24509454"/>
                              <a:gd name="connsiteY31" fmla="*/ 19987460 h 23712189"/>
                              <a:gd name="connsiteX32" fmla="*/ 20000006 w 24509454"/>
                              <a:gd name="connsiteY32" fmla="*/ 20281149 h 23712189"/>
                              <a:gd name="connsiteX33" fmla="*/ 21456878 w 24509454"/>
                              <a:gd name="connsiteY33" fmla="*/ 21445014 h 23712189"/>
                              <a:gd name="connsiteX34" fmla="*/ 22635029 w 24509454"/>
                              <a:gd name="connsiteY34" fmla="*/ 20004697 h 23712189"/>
                              <a:gd name="connsiteX35" fmla="*/ 24391939 w 24509454"/>
                              <a:gd name="connsiteY35" fmla="*/ 21454764 h 23712189"/>
                              <a:gd name="connsiteX36" fmla="*/ 24399877 w 24509454"/>
                              <a:gd name="connsiteY36" fmla="*/ 22071622 h 23712189"/>
                              <a:gd name="connsiteX37" fmla="*/ 23515865 w 24509454"/>
                              <a:gd name="connsiteY37" fmla="*/ 23150214 h 23712189"/>
                              <a:gd name="connsiteX38" fmla="*/ 23418349 w 24509454"/>
                              <a:gd name="connsiteY38" fmla="*/ 23070385 h 23712189"/>
                              <a:gd name="connsiteX39" fmla="*/ 24346128 w 24509454"/>
                              <a:gd name="connsiteY39" fmla="*/ 21946664 h 23712189"/>
                              <a:gd name="connsiteX40" fmla="*/ 24279453 w 24509454"/>
                              <a:gd name="connsiteY40" fmla="*/ 21520079 h 23712189"/>
                              <a:gd name="connsiteX41" fmla="*/ 22850703 w 24509454"/>
                              <a:gd name="connsiteY41" fmla="*/ 20352586 h 23712189"/>
                              <a:gd name="connsiteX42" fmla="*/ 22457229 w 24509454"/>
                              <a:gd name="connsiteY42" fmla="*/ 20393634 h 23712189"/>
                              <a:gd name="connsiteX43" fmla="*/ 21622431 w 24509454"/>
                              <a:gd name="connsiteY43" fmla="*/ 21398748 h 23712189"/>
                              <a:gd name="connsiteX44" fmla="*/ 21655542 w 24509454"/>
                              <a:gd name="connsiteY44" fmla="*/ 21622814 h 23712189"/>
                              <a:gd name="connsiteX45" fmla="*/ 23518587 w 24509454"/>
                              <a:gd name="connsiteY45" fmla="*/ 23152482 h 23712189"/>
                              <a:gd name="connsiteX46" fmla="*/ 23074767 w 24509454"/>
                              <a:gd name="connsiteY46" fmla="*/ 23693139 h 23712189"/>
                              <a:gd name="connsiteX47" fmla="*/ 22508029 w 24509454"/>
                              <a:gd name="connsiteY47" fmla="*/ 23712189 h 23712189"/>
                              <a:gd name="connsiteX48" fmla="*/ 14252349 w 24509454"/>
                              <a:gd name="connsiteY48" fmla="*/ 17233149 h 23712189"/>
                              <a:gd name="connsiteX49" fmla="*/ 9419092 w 24509454"/>
                              <a:gd name="connsiteY49" fmla="*/ 16013949 h 23712189"/>
                              <a:gd name="connsiteX50" fmla="*/ 9854521 w 24509454"/>
                              <a:gd name="connsiteY50" fmla="*/ 15012463 h 23712189"/>
                              <a:gd name="connsiteX51" fmla="*/ 13991092 w 24509454"/>
                              <a:gd name="connsiteY51" fmla="*/ 16231663 h 23712189"/>
                              <a:gd name="connsiteX52" fmla="*/ 13947549 w 24509454"/>
                              <a:gd name="connsiteY52" fmla="*/ 16667092 h 23712189"/>
                              <a:gd name="connsiteX53" fmla="*/ 14861949 w 24509454"/>
                              <a:gd name="connsiteY53" fmla="*/ 16667092 h 23712189"/>
                              <a:gd name="connsiteX54" fmla="*/ 15384463 w 24509454"/>
                              <a:gd name="connsiteY54" fmla="*/ 17233149 h 23712189"/>
                              <a:gd name="connsiteX55" fmla="*/ 16908463 w 24509454"/>
                              <a:gd name="connsiteY55" fmla="*/ 15534977 h 23712189"/>
                              <a:gd name="connsiteX56" fmla="*/ 17343892 w 24509454"/>
                              <a:gd name="connsiteY56" fmla="*/ 15970406 h 23712189"/>
                              <a:gd name="connsiteX57" fmla="*/ 17126178 w 24509454"/>
                              <a:gd name="connsiteY57" fmla="*/ 15970406 h 23712189"/>
                              <a:gd name="connsiteX58" fmla="*/ 16516578 w 24509454"/>
                              <a:gd name="connsiteY58" fmla="*/ 16667092 h 23712189"/>
                              <a:gd name="connsiteX59" fmla="*/ 17648692 w 24509454"/>
                              <a:gd name="connsiteY59" fmla="*/ 17537949 h 23712189"/>
                              <a:gd name="connsiteX60" fmla="*/ 17474521 w 24509454"/>
                              <a:gd name="connsiteY60" fmla="*/ 17886292 h 23712189"/>
                              <a:gd name="connsiteX61" fmla="*/ 16385949 w 24509454"/>
                              <a:gd name="connsiteY61" fmla="*/ 17146063 h 23712189"/>
                              <a:gd name="connsiteX62" fmla="*/ 15863435 w 24509454"/>
                              <a:gd name="connsiteY62" fmla="*/ 17537949 h 23712189"/>
                              <a:gd name="connsiteX63" fmla="*/ 16690749 w 24509454"/>
                              <a:gd name="connsiteY63" fmla="*/ 18408806 h 23712189"/>
                              <a:gd name="connsiteX64" fmla="*/ 16690749 w 24509454"/>
                              <a:gd name="connsiteY64" fmla="*/ 18408806 h 23712189"/>
                              <a:gd name="connsiteX65" fmla="*/ 18581461 w 24509454"/>
                              <a:gd name="connsiteY65" fmla="*/ 16973479 h 23712189"/>
                              <a:gd name="connsiteX66" fmla="*/ 18525220 w 24509454"/>
                              <a:gd name="connsiteY66" fmla="*/ 16779351 h 23712189"/>
                              <a:gd name="connsiteX67" fmla="*/ 17082635 w 24509454"/>
                              <a:gd name="connsiteY67" fmla="*/ 15970406 h 23712189"/>
                              <a:gd name="connsiteX68" fmla="*/ 16777835 w 24509454"/>
                              <a:gd name="connsiteY68" fmla="*/ 15578520 h 23712189"/>
                              <a:gd name="connsiteX69" fmla="*/ 16560121 w 24509454"/>
                              <a:gd name="connsiteY69" fmla="*/ 15099549 h 23712189"/>
                              <a:gd name="connsiteX70" fmla="*/ 14949035 w 24509454"/>
                              <a:gd name="connsiteY70" fmla="*/ 14838292 h 23712189"/>
                              <a:gd name="connsiteX71" fmla="*/ 13947549 w 24509454"/>
                              <a:gd name="connsiteY71" fmla="*/ 15273720 h 23712189"/>
                              <a:gd name="connsiteX72" fmla="*/ 12684806 w 24509454"/>
                              <a:gd name="connsiteY72" fmla="*/ 14925377 h 23712189"/>
                              <a:gd name="connsiteX73" fmla="*/ 13207321 w 24509454"/>
                              <a:gd name="connsiteY73" fmla="*/ 14402863 h 23712189"/>
                              <a:gd name="connsiteX74" fmla="*/ 14121721 w 24509454"/>
                              <a:gd name="connsiteY74" fmla="*/ 14533492 h 23712189"/>
                              <a:gd name="connsiteX75" fmla="*/ 14731321 w 24509454"/>
                              <a:gd name="connsiteY75" fmla="*/ 14141606 h 23712189"/>
                              <a:gd name="connsiteX76" fmla="*/ 16473035 w 24509454"/>
                              <a:gd name="connsiteY76" fmla="*/ 14751206 h 23712189"/>
                              <a:gd name="connsiteX77" fmla="*/ 16864921 w 24509454"/>
                              <a:gd name="connsiteY77" fmla="*/ 14620577 h 23712189"/>
                              <a:gd name="connsiteX78" fmla="*/ 17363395 w 24509454"/>
                              <a:gd name="connsiteY78" fmla="*/ 13467599 h 23712189"/>
                              <a:gd name="connsiteX79" fmla="*/ 17291958 w 24509454"/>
                              <a:gd name="connsiteY79" fmla="*/ 13435849 h 23712189"/>
                              <a:gd name="connsiteX80" fmla="*/ 16657638 w 24509454"/>
                              <a:gd name="connsiteY80" fmla="*/ 10282393 h 23712189"/>
                              <a:gd name="connsiteX81" fmla="*/ 15617146 w 24509454"/>
                              <a:gd name="connsiteY81" fmla="*/ 10268787 h 23712189"/>
                              <a:gd name="connsiteX82" fmla="*/ 15591746 w 24509454"/>
                              <a:gd name="connsiteY82" fmla="*/ 10054927 h 23712189"/>
                              <a:gd name="connsiteX83" fmla="*/ 16824553 w 24509454"/>
                              <a:gd name="connsiteY83" fmla="*/ 10065359 h 23712189"/>
                              <a:gd name="connsiteX84" fmla="*/ 17121868 w 24509454"/>
                              <a:gd name="connsiteY84" fmla="*/ 11561692 h 23712189"/>
                              <a:gd name="connsiteX85" fmla="*/ 18282331 w 24509454"/>
                              <a:gd name="connsiteY85" fmla="*/ 11353729 h 23712189"/>
                              <a:gd name="connsiteX86" fmla="*/ 18246499 w 24509454"/>
                              <a:gd name="connsiteY86" fmla="*/ 11183867 h 23712189"/>
                              <a:gd name="connsiteX87" fmla="*/ 18826843 w 24509454"/>
                              <a:gd name="connsiteY87" fmla="*/ 11199061 h 23712189"/>
                              <a:gd name="connsiteX88" fmla="*/ 18407519 w 24509454"/>
                              <a:gd name="connsiteY88" fmla="*/ 11743802 h 23712189"/>
                              <a:gd name="connsiteX89" fmla="*/ 18323833 w 24509454"/>
                              <a:gd name="connsiteY89" fmla="*/ 11511119 h 23712189"/>
                              <a:gd name="connsiteX90" fmla="*/ 17296948 w 24509454"/>
                              <a:gd name="connsiteY90" fmla="*/ 11701619 h 23712189"/>
                              <a:gd name="connsiteX91" fmla="*/ 17152257 w 24509454"/>
                              <a:gd name="connsiteY91" fmla="*/ 11920920 h 23712189"/>
                              <a:gd name="connsiteX92" fmla="*/ 17533031 w 24509454"/>
                              <a:gd name="connsiteY92" fmla="*/ 13214732 h 23712189"/>
                              <a:gd name="connsiteX93" fmla="*/ 18079357 w 24509454"/>
                              <a:gd name="connsiteY93" fmla="*/ 12138407 h 23712189"/>
                              <a:gd name="connsiteX94" fmla="*/ 18401166 w 24509454"/>
                              <a:gd name="connsiteY94" fmla="*/ 11752192 h 23712189"/>
                              <a:gd name="connsiteX95" fmla="*/ 18826391 w 24509454"/>
                              <a:gd name="connsiteY95" fmla="*/ 11197927 h 23712189"/>
                              <a:gd name="connsiteX96" fmla="*/ 19274518 w 24509454"/>
                              <a:gd name="connsiteY96" fmla="*/ 10662939 h 23712189"/>
                              <a:gd name="connsiteX97" fmla="*/ 18460811 w 24509454"/>
                              <a:gd name="connsiteY97" fmla="*/ 10634819 h 23712189"/>
                              <a:gd name="connsiteX98" fmla="*/ 18460357 w 24509454"/>
                              <a:gd name="connsiteY98" fmla="*/ 10500562 h 23712189"/>
                              <a:gd name="connsiteX99" fmla="*/ 19382923 w 24509454"/>
                              <a:gd name="connsiteY99" fmla="*/ 10531404 h 23712189"/>
                              <a:gd name="connsiteX100" fmla="*/ 23008092 w 24509454"/>
                              <a:gd name="connsiteY100" fmla="*/ 6131534 h 23712189"/>
                              <a:gd name="connsiteX101" fmla="*/ 22890617 w 24509454"/>
                              <a:gd name="connsiteY101" fmla="*/ 5016656 h 23712189"/>
                              <a:gd name="connsiteX102" fmla="*/ 20012479 w 24509454"/>
                              <a:gd name="connsiteY102" fmla="*/ 2637674 h 23712189"/>
                              <a:gd name="connsiteX103" fmla="*/ 19431906 w 24509454"/>
                              <a:gd name="connsiteY103" fmla="*/ 2522012 h 23712189"/>
                              <a:gd name="connsiteX104" fmla="*/ 17489942 w 24509454"/>
                              <a:gd name="connsiteY104" fmla="*/ 4868565 h 23712189"/>
                              <a:gd name="connsiteX105" fmla="*/ 17118694 w 24509454"/>
                              <a:gd name="connsiteY105" fmla="*/ 4721834 h 23712189"/>
                              <a:gd name="connsiteX106" fmla="*/ 17108944 w 24509454"/>
                              <a:gd name="connsiteY106" fmla="*/ 4574652 h 23712189"/>
                              <a:gd name="connsiteX107" fmla="*/ 16586654 w 24509454"/>
                              <a:gd name="connsiteY107" fmla="*/ 4415900 h 23712189"/>
                              <a:gd name="connsiteX108" fmla="*/ 16540843 w 24509454"/>
                              <a:gd name="connsiteY108" fmla="*/ 4542674 h 23712189"/>
                              <a:gd name="connsiteX109" fmla="*/ 15859125 w 24509454"/>
                              <a:gd name="connsiteY109" fmla="*/ 4334258 h 23712189"/>
                              <a:gd name="connsiteX110" fmla="*/ 15607167 w 24509454"/>
                              <a:gd name="connsiteY110" fmla="*/ 5299458 h 23712189"/>
                              <a:gd name="connsiteX111" fmla="*/ 15478580 w 24509454"/>
                              <a:gd name="connsiteY111" fmla="*/ 5258183 h 23712189"/>
                              <a:gd name="connsiteX112" fmla="*/ 15734621 w 24509454"/>
                              <a:gd name="connsiteY112" fmla="*/ 4300013 h 23712189"/>
                              <a:gd name="connsiteX113" fmla="*/ 13357453 w 24509454"/>
                              <a:gd name="connsiteY113" fmla="*/ 3567949 h 23712189"/>
                              <a:gd name="connsiteX114" fmla="*/ 12803416 w 24509454"/>
                              <a:gd name="connsiteY114" fmla="*/ 5382007 h 23712189"/>
                              <a:gd name="connsiteX115" fmla="*/ 12425363 w 24509454"/>
                              <a:gd name="connsiteY115" fmla="*/ 4907118 h 23712189"/>
                              <a:gd name="connsiteX116" fmla="*/ 12914994 w 24509454"/>
                              <a:gd name="connsiteY116" fmla="*/ 4567846 h 23712189"/>
                              <a:gd name="connsiteX117" fmla="*/ 13235442 w 24509454"/>
                              <a:gd name="connsiteY117" fmla="*/ 3532344 h 23712189"/>
                              <a:gd name="connsiteX118" fmla="*/ 4540705 w 24509454"/>
                              <a:gd name="connsiteY118" fmla="*/ 876003 h 23712189"/>
                              <a:gd name="connsiteX119" fmla="*/ 4615317 w 24509454"/>
                              <a:gd name="connsiteY119" fmla="*/ 1066956 h 23712189"/>
                              <a:gd name="connsiteX120" fmla="*/ 3990976 w 24509454"/>
                              <a:gd name="connsiteY120" fmla="*/ 1358149 h 23712189"/>
                              <a:gd name="connsiteX121" fmla="*/ 3926115 w 24509454"/>
                              <a:gd name="connsiteY121" fmla="*/ 1208696 h 23712189"/>
                              <a:gd name="connsiteX122" fmla="*/ 3316516 w 24509454"/>
                              <a:gd name="connsiteY122" fmla="*/ 1483562 h 23712189"/>
                              <a:gd name="connsiteX123" fmla="*/ 3250974 w 24509454"/>
                              <a:gd name="connsiteY123" fmla="*/ 1351799 h 23712189"/>
                              <a:gd name="connsiteX124" fmla="*/ 2073049 w 24509454"/>
                              <a:gd name="connsiteY124" fmla="*/ 3118006 h 23712189"/>
                              <a:gd name="connsiteX125" fmla="*/ 1476603 w 24509454"/>
                              <a:gd name="connsiteY125" fmla="*/ 2710925 h 23712189"/>
                              <a:gd name="connsiteX126" fmla="*/ 1435555 w 24509454"/>
                              <a:gd name="connsiteY126" fmla="*/ 2698225 h 23712189"/>
                              <a:gd name="connsiteX127" fmla="*/ 1506538 w 24509454"/>
                              <a:gd name="connsiteY127" fmla="*/ 2582564 h 23712189"/>
                              <a:gd name="connsiteX128" fmla="*/ 1979841 w 24509454"/>
                              <a:gd name="connsiteY128" fmla="*/ 2901199 h 23712189"/>
                              <a:gd name="connsiteX129" fmla="*/ 3542848 w 24509454"/>
                              <a:gd name="connsiteY129" fmla="*/ 568708 h 23712189"/>
                              <a:gd name="connsiteX130" fmla="*/ 3013530 w 24509454"/>
                              <a:gd name="connsiteY130" fmla="*/ 426514 h 23712189"/>
                              <a:gd name="connsiteX131" fmla="*/ 2390323 w 24509454"/>
                              <a:gd name="connsiteY131" fmla="*/ 508383 h 23712189"/>
                              <a:gd name="connsiteX132" fmla="*/ 1148217 w 24509454"/>
                              <a:gd name="connsiteY132" fmla="*/ 2346254 h 23712189"/>
                              <a:gd name="connsiteX133" fmla="*/ 1509713 w 24509454"/>
                              <a:gd name="connsiteY133" fmla="*/ 2583699 h 23712189"/>
                              <a:gd name="connsiteX134" fmla="*/ 1094016 w 24509454"/>
                              <a:gd name="connsiteY134" fmla="*/ 3219606 h 23712189"/>
                              <a:gd name="connsiteX135" fmla="*/ 1189265 w 24509454"/>
                              <a:gd name="connsiteY135" fmla="*/ 3475647 h 23712189"/>
                              <a:gd name="connsiteX136" fmla="*/ 1969862 w 24509454"/>
                              <a:gd name="connsiteY136" fmla="*/ 3995893 h 23712189"/>
                              <a:gd name="connsiteX0" fmla="*/ 1969862 w 24509454"/>
                              <a:gd name="connsiteY0" fmla="*/ 3995893 h 23712189"/>
                              <a:gd name="connsiteX1" fmla="*/ 2007054 w 24509454"/>
                              <a:gd name="connsiteY1" fmla="*/ 4031726 h 23712189"/>
                              <a:gd name="connsiteX2" fmla="*/ 1900693 w 24509454"/>
                              <a:gd name="connsiteY2" fmla="*/ 4111554 h 23712189"/>
                              <a:gd name="connsiteX3" fmla="*/ 1859417 w 24509454"/>
                              <a:gd name="connsiteY3" fmla="*/ 4076175 h 23712189"/>
                              <a:gd name="connsiteX4" fmla="*/ 1062492 w 24509454"/>
                              <a:gd name="connsiteY4" fmla="*/ 3549126 h 23712189"/>
                              <a:gd name="connsiteX5" fmla="*/ 652463 w 24509454"/>
                              <a:gd name="connsiteY5" fmla="*/ 3510345 h 23712189"/>
                              <a:gd name="connsiteX6" fmla="*/ 526597 w 24509454"/>
                              <a:gd name="connsiteY6" fmla="*/ 3652313 h 23712189"/>
                              <a:gd name="connsiteX7" fmla="*/ 0 w 24509454"/>
                              <a:gd name="connsiteY7" fmla="*/ 3309186 h 23712189"/>
                              <a:gd name="connsiteX8" fmla="*/ 819604 w 24509454"/>
                              <a:gd name="connsiteY8" fmla="*/ 2074792 h 23712189"/>
                              <a:gd name="connsiteX9" fmla="*/ 1102406 w 24509454"/>
                              <a:gd name="connsiteY9" fmla="*/ 1914000 h 23712189"/>
                              <a:gd name="connsiteX10" fmla="*/ 2332946 w 24509454"/>
                              <a:gd name="connsiteY10" fmla="*/ 87695 h 23712189"/>
                              <a:gd name="connsiteX11" fmla="*/ 2859315 w 24509454"/>
                              <a:gd name="connsiteY11" fmla="*/ 7413 h 23712189"/>
                              <a:gd name="connsiteX12" fmla="*/ 16091128 w 24509454"/>
                              <a:gd name="connsiteY12" fmla="*/ 4067784 h 23712189"/>
                              <a:gd name="connsiteX13" fmla="*/ 17983428 w 24509454"/>
                              <a:gd name="connsiteY13" fmla="*/ 3679755 h 23712189"/>
                              <a:gd name="connsiteX14" fmla="*/ 19375667 w 24509454"/>
                              <a:gd name="connsiteY14" fmla="*/ 2058009 h 23712189"/>
                              <a:gd name="connsiteX15" fmla="*/ 19581133 w 24509454"/>
                              <a:gd name="connsiteY15" fmla="*/ 2036464 h 23712189"/>
                              <a:gd name="connsiteX16" fmla="*/ 23358024 w 24509454"/>
                              <a:gd name="connsiteY16" fmla="*/ 5156130 h 23712189"/>
                              <a:gd name="connsiteX17" fmla="*/ 23600003 w 24509454"/>
                              <a:gd name="connsiteY17" fmla="*/ 5694292 h 23712189"/>
                              <a:gd name="connsiteX18" fmla="*/ 19160218 w 24509454"/>
                              <a:gd name="connsiteY18" fmla="*/ 11097688 h 23712189"/>
                              <a:gd name="connsiteX19" fmla="*/ 19325774 w 24509454"/>
                              <a:gd name="connsiteY19" fmla="*/ 11234213 h 23712189"/>
                              <a:gd name="connsiteX20" fmla="*/ 18191391 w 24509454"/>
                              <a:gd name="connsiteY20" fmla="*/ 12615566 h 23712189"/>
                              <a:gd name="connsiteX21" fmla="*/ 18301835 w 24509454"/>
                              <a:gd name="connsiteY21" fmla="*/ 15796234 h 23712189"/>
                              <a:gd name="connsiteX22" fmla="*/ 20101606 w 24509454"/>
                              <a:gd name="connsiteY22" fmla="*/ 17845923 h 23712189"/>
                              <a:gd name="connsiteX23" fmla="*/ 19979142 w 24509454"/>
                              <a:gd name="connsiteY23" fmla="*/ 17988571 h 23712189"/>
                              <a:gd name="connsiteX24" fmla="*/ 18895333 w 24509454"/>
                              <a:gd name="connsiteY24" fmla="*/ 17092089 h 23712189"/>
                              <a:gd name="connsiteX25" fmla="*/ 17331192 w 24509454"/>
                              <a:gd name="connsiteY25" fmla="*/ 19004345 h 23712189"/>
                              <a:gd name="connsiteX26" fmla="*/ 17376095 w 24509454"/>
                              <a:gd name="connsiteY26" fmla="*/ 19221606 h 23712189"/>
                              <a:gd name="connsiteX27" fmla="*/ 18818906 w 24509454"/>
                              <a:gd name="connsiteY27" fmla="*/ 20402932 h 23712189"/>
                              <a:gd name="connsiteX28" fmla="*/ 19030498 w 24509454"/>
                              <a:gd name="connsiteY28" fmla="*/ 20340339 h 23712189"/>
                              <a:gd name="connsiteX29" fmla="*/ 20487823 w 24509454"/>
                              <a:gd name="connsiteY29" fmla="*/ 18568688 h 23712189"/>
                              <a:gd name="connsiteX30" fmla="*/ 20685353 w 24509454"/>
                              <a:gd name="connsiteY30" fmla="*/ 18737870 h 23712189"/>
                              <a:gd name="connsiteX31" fmla="*/ 19669804 w 24509454"/>
                              <a:gd name="connsiteY31" fmla="*/ 19987460 h 23712189"/>
                              <a:gd name="connsiteX32" fmla="*/ 21456878 w 24509454"/>
                              <a:gd name="connsiteY32" fmla="*/ 21445014 h 23712189"/>
                              <a:gd name="connsiteX33" fmla="*/ 22635029 w 24509454"/>
                              <a:gd name="connsiteY33" fmla="*/ 20004697 h 23712189"/>
                              <a:gd name="connsiteX34" fmla="*/ 24391939 w 24509454"/>
                              <a:gd name="connsiteY34" fmla="*/ 21454764 h 23712189"/>
                              <a:gd name="connsiteX35" fmla="*/ 24399877 w 24509454"/>
                              <a:gd name="connsiteY35" fmla="*/ 22071622 h 23712189"/>
                              <a:gd name="connsiteX36" fmla="*/ 23515865 w 24509454"/>
                              <a:gd name="connsiteY36" fmla="*/ 23150214 h 23712189"/>
                              <a:gd name="connsiteX37" fmla="*/ 23418349 w 24509454"/>
                              <a:gd name="connsiteY37" fmla="*/ 23070385 h 23712189"/>
                              <a:gd name="connsiteX38" fmla="*/ 24346128 w 24509454"/>
                              <a:gd name="connsiteY38" fmla="*/ 21946664 h 23712189"/>
                              <a:gd name="connsiteX39" fmla="*/ 24279453 w 24509454"/>
                              <a:gd name="connsiteY39" fmla="*/ 21520079 h 23712189"/>
                              <a:gd name="connsiteX40" fmla="*/ 22850703 w 24509454"/>
                              <a:gd name="connsiteY40" fmla="*/ 20352586 h 23712189"/>
                              <a:gd name="connsiteX41" fmla="*/ 22457229 w 24509454"/>
                              <a:gd name="connsiteY41" fmla="*/ 20393634 h 23712189"/>
                              <a:gd name="connsiteX42" fmla="*/ 21622431 w 24509454"/>
                              <a:gd name="connsiteY42" fmla="*/ 21398748 h 23712189"/>
                              <a:gd name="connsiteX43" fmla="*/ 21655542 w 24509454"/>
                              <a:gd name="connsiteY43" fmla="*/ 21622814 h 23712189"/>
                              <a:gd name="connsiteX44" fmla="*/ 23518587 w 24509454"/>
                              <a:gd name="connsiteY44" fmla="*/ 23152482 h 23712189"/>
                              <a:gd name="connsiteX45" fmla="*/ 23074767 w 24509454"/>
                              <a:gd name="connsiteY45" fmla="*/ 23693139 h 23712189"/>
                              <a:gd name="connsiteX46" fmla="*/ 22508029 w 24509454"/>
                              <a:gd name="connsiteY46" fmla="*/ 23712189 h 23712189"/>
                              <a:gd name="connsiteX47" fmla="*/ 14252349 w 24509454"/>
                              <a:gd name="connsiteY47" fmla="*/ 17233149 h 23712189"/>
                              <a:gd name="connsiteX48" fmla="*/ 9419092 w 24509454"/>
                              <a:gd name="connsiteY48" fmla="*/ 16013949 h 23712189"/>
                              <a:gd name="connsiteX49" fmla="*/ 9854521 w 24509454"/>
                              <a:gd name="connsiteY49" fmla="*/ 15012463 h 23712189"/>
                              <a:gd name="connsiteX50" fmla="*/ 13991092 w 24509454"/>
                              <a:gd name="connsiteY50" fmla="*/ 16231663 h 23712189"/>
                              <a:gd name="connsiteX51" fmla="*/ 13947549 w 24509454"/>
                              <a:gd name="connsiteY51" fmla="*/ 16667092 h 23712189"/>
                              <a:gd name="connsiteX52" fmla="*/ 14861949 w 24509454"/>
                              <a:gd name="connsiteY52" fmla="*/ 16667092 h 23712189"/>
                              <a:gd name="connsiteX53" fmla="*/ 15384463 w 24509454"/>
                              <a:gd name="connsiteY53" fmla="*/ 17233149 h 23712189"/>
                              <a:gd name="connsiteX54" fmla="*/ 16908463 w 24509454"/>
                              <a:gd name="connsiteY54" fmla="*/ 15534977 h 23712189"/>
                              <a:gd name="connsiteX55" fmla="*/ 17343892 w 24509454"/>
                              <a:gd name="connsiteY55" fmla="*/ 15970406 h 23712189"/>
                              <a:gd name="connsiteX56" fmla="*/ 17126178 w 24509454"/>
                              <a:gd name="connsiteY56" fmla="*/ 15970406 h 23712189"/>
                              <a:gd name="connsiteX57" fmla="*/ 16516578 w 24509454"/>
                              <a:gd name="connsiteY57" fmla="*/ 16667092 h 23712189"/>
                              <a:gd name="connsiteX58" fmla="*/ 17648692 w 24509454"/>
                              <a:gd name="connsiteY58" fmla="*/ 17537949 h 23712189"/>
                              <a:gd name="connsiteX59" fmla="*/ 17474521 w 24509454"/>
                              <a:gd name="connsiteY59" fmla="*/ 17886292 h 23712189"/>
                              <a:gd name="connsiteX60" fmla="*/ 16385949 w 24509454"/>
                              <a:gd name="connsiteY60" fmla="*/ 17146063 h 23712189"/>
                              <a:gd name="connsiteX61" fmla="*/ 15863435 w 24509454"/>
                              <a:gd name="connsiteY61" fmla="*/ 17537949 h 23712189"/>
                              <a:gd name="connsiteX62" fmla="*/ 16690749 w 24509454"/>
                              <a:gd name="connsiteY62" fmla="*/ 18408806 h 23712189"/>
                              <a:gd name="connsiteX63" fmla="*/ 16690749 w 24509454"/>
                              <a:gd name="connsiteY63" fmla="*/ 18408806 h 23712189"/>
                              <a:gd name="connsiteX64" fmla="*/ 18581461 w 24509454"/>
                              <a:gd name="connsiteY64" fmla="*/ 16973479 h 23712189"/>
                              <a:gd name="connsiteX65" fmla="*/ 18525220 w 24509454"/>
                              <a:gd name="connsiteY65" fmla="*/ 16779351 h 23712189"/>
                              <a:gd name="connsiteX66" fmla="*/ 17082635 w 24509454"/>
                              <a:gd name="connsiteY66" fmla="*/ 15970406 h 23712189"/>
                              <a:gd name="connsiteX67" fmla="*/ 16777835 w 24509454"/>
                              <a:gd name="connsiteY67" fmla="*/ 15578520 h 23712189"/>
                              <a:gd name="connsiteX68" fmla="*/ 16560121 w 24509454"/>
                              <a:gd name="connsiteY68" fmla="*/ 15099549 h 23712189"/>
                              <a:gd name="connsiteX69" fmla="*/ 14949035 w 24509454"/>
                              <a:gd name="connsiteY69" fmla="*/ 14838292 h 23712189"/>
                              <a:gd name="connsiteX70" fmla="*/ 13947549 w 24509454"/>
                              <a:gd name="connsiteY70" fmla="*/ 15273720 h 23712189"/>
                              <a:gd name="connsiteX71" fmla="*/ 12684806 w 24509454"/>
                              <a:gd name="connsiteY71" fmla="*/ 14925377 h 23712189"/>
                              <a:gd name="connsiteX72" fmla="*/ 13207321 w 24509454"/>
                              <a:gd name="connsiteY72" fmla="*/ 14402863 h 23712189"/>
                              <a:gd name="connsiteX73" fmla="*/ 14121721 w 24509454"/>
                              <a:gd name="connsiteY73" fmla="*/ 14533492 h 23712189"/>
                              <a:gd name="connsiteX74" fmla="*/ 14731321 w 24509454"/>
                              <a:gd name="connsiteY74" fmla="*/ 14141606 h 23712189"/>
                              <a:gd name="connsiteX75" fmla="*/ 16473035 w 24509454"/>
                              <a:gd name="connsiteY75" fmla="*/ 14751206 h 23712189"/>
                              <a:gd name="connsiteX76" fmla="*/ 16864921 w 24509454"/>
                              <a:gd name="connsiteY76" fmla="*/ 14620577 h 23712189"/>
                              <a:gd name="connsiteX77" fmla="*/ 17363395 w 24509454"/>
                              <a:gd name="connsiteY77" fmla="*/ 13467599 h 23712189"/>
                              <a:gd name="connsiteX78" fmla="*/ 17291958 w 24509454"/>
                              <a:gd name="connsiteY78" fmla="*/ 13435849 h 23712189"/>
                              <a:gd name="connsiteX79" fmla="*/ 16657638 w 24509454"/>
                              <a:gd name="connsiteY79" fmla="*/ 10282393 h 23712189"/>
                              <a:gd name="connsiteX80" fmla="*/ 15617146 w 24509454"/>
                              <a:gd name="connsiteY80" fmla="*/ 10268787 h 23712189"/>
                              <a:gd name="connsiteX81" fmla="*/ 15591746 w 24509454"/>
                              <a:gd name="connsiteY81" fmla="*/ 10054927 h 23712189"/>
                              <a:gd name="connsiteX82" fmla="*/ 16824553 w 24509454"/>
                              <a:gd name="connsiteY82" fmla="*/ 10065359 h 23712189"/>
                              <a:gd name="connsiteX83" fmla="*/ 17121868 w 24509454"/>
                              <a:gd name="connsiteY83" fmla="*/ 11561692 h 23712189"/>
                              <a:gd name="connsiteX84" fmla="*/ 18282331 w 24509454"/>
                              <a:gd name="connsiteY84" fmla="*/ 11353729 h 23712189"/>
                              <a:gd name="connsiteX85" fmla="*/ 18246499 w 24509454"/>
                              <a:gd name="connsiteY85" fmla="*/ 11183867 h 23712189"/>
                              <a:gd name="connsiteX86" fmla="*/ 18826843 w 24509454"/>
                              <a:gd name="connsiteY86" fmla="*/ 11199061 h 23712189"/>
                              <a:gd name="connsiteX87" fmla="*/ 18407519 w 24509454"/>
                              <a:gd name="connsiteY87" fmla="*/ 11743802 h 23712189"/>
                              <a:gd name="connsiteX88" fmla="*/ 18323833 w 24509454"/>
                              <a:gd name="connsiteY88" fmla="*/ 11511119 h 23712189"/>
                              <a:gd name="connsiteX89" fmla="*/ 17296948 w 24509454"/>
                              <a:gd name="connsiteY89" fmla="*/ 11701619 h 23712189"/>
                              <a:gd name="connsiteX90" fmla="*/ 17152257 w 24509454"/>
                              <a:gd name="connsiteY90" fmla="*/ 11920920 h 23712189"/>
                              <a:gd name="connsiteX91" fmla="*/ 17533031 w 24509454"/>
                              <a:gd name="connsiteY91" fmla="*/ 13214732 h 23712189"/>
                              <a:gd name="connsiteX92" fmla="*/ 18079357 w 24509454"/>
                              <a:gd name="connsiteY92" fmla="*/ 12138407 h 23712189"/>
                              <a:gd name="connsiteX93" fmla="*/ 18401166 w 24509454"/>
                              <a:gd name="connsiteY93" fmla="*/ 11752192 h 23712189"/>
                              <a:gd name="connsiteX94" fmla="*/ 18826391 w 24509454"/>
                              <a:gd name="connsiteY94" fmla="*/ 11197927 h 23712189"/>
                              <a:gd name="connsiteX95" fmla="*/ 19274518 w 24509454"/>
                              <a:gd name="connsiteY95" fmla="*/ 10662939 h 23712189"/>
                              <a:gd name="connsiteX96" fmla="*/ 18460811 w 24509454"/>
                              <a:gd name="connsiteY96" fmla="*/ 10634819 h 23712189"/>
                              <a:gd name="connsiteX97" fmla="*/ 18460357 w 24509454"/>
                              <a:gd name="connsiteY97" fmla="*/ 10500562 h 23712189"/>
                              <a:gd name="connsiteX98" fmla="*/ 19382923 w 24509454"/>
                              <a:gd name="connsiteY98" fmla="*/ 10531404 h 23712189"/>
                              <a:gd name="connsiteX99" fmla="*/ 23008092 w 24509454"/>
                              <a:gd name="connsiteY99" fmla="*/ 6131534 h 23712189"/>
                              <a:gd name="connsiteX100" fmla="*/ 22890617 w 24509454"/>
                              <a:gd name="connsiteY100" fmla="*/ 5016656 h 23712189"/>
                              <a:gd name="connsiteX101" fmla="*/ 20012479 w 24509454"/>
                              <a:gd name="connsiteY101" fmla="*/ 2637674 h 23712189"/>
                              <a:gd name="connsiteX102" fmla="*/ 19431906 w 24509454"/>
                              <a:gd name="connsiteY102" fmla="*/ 2522012 h 23712189"/>
                              <a:gd name="connsiteX103" fmla="*/ 17489942 w 24509454"/>
                              <a:gd name="connsiteY103" fmla="*/ 4868565 h 23712189"/>
                              <a:gd name="connsiteX104" fmla="*/ 17118694 w 24509454"/>
                              <a:gd name="connsiteY104" fmla="*/ 4721834 h 23712189"/>
                              <a:gd name="connsiteX105" fmla="*/ 17108944 w 24509454"/>
                              <a:gd name="connsiteY105" fmla="*/ 4574652 h 23712189"/>
                              <a:gd name="connsiteX106" fmla="*/ 16586654 w 24509454"/>
                              <a:gd name="connsiteY106" fmla="*/ 4415900 h 23712189"/>
                              <a:gd name="connsiteX107" fmla="*/ 16540843 w 24509454"/>
                              <a:gd name="connsiteY107" fmla="*/ 4542674 h 23712189"/>
                              <a:gd name="connsiteX108" fmla="*/ 15859125 w 24509454"/>
                              <a:gd name="connsiteY108" fmla="*/ 4334258 h 23712189"/>
                              <a:gd name="connsiteX109" fmla="*/ 15607167 w 24509454"/>
                              <a:gd name="connsiteY109" fmla="*/ 5299458 h 23712189"/>
                              <a:gd name="connsiteX110" fmla="*/ 15478580 w 24509454"/>
                              <a:gd name="connsiteY110" fmla="*/ 5258183 h 23712189"/>
                              <a:gd name="connsiteX111" fmla="*/ 15734621 w 24509454"/>
                              <a:gd name="connsiteY111" fmla="*/ 4300013 h 23712189"/>
                              <a:gd name="connsiteX112" fmla="*/ 13357453 w 24509454"/>
                              <a:gd name="connsiteY112" fmla="*/ 3567949 h 23712189"/>
                              <a:gd name="connsiteX113" fmla="*/ 12803416 w 24509454"/>
                              <a:gd name="connsiteY113" fmla="*/ 5382007 h 23712189"/>
                              <a:gd name="connsiteX114" fmla="*/ 12425363 w 24509454"/>
                              <a:gd name="connsiteY114" fmla="*/ 4907118 h 23712189"/>
                              <a:gd name="connsiteX115" fmla="*/ 12914994 w 24509454"/>
                              <a:gd name="connsiteY115" fmla="*/ 4567846 h 23712189"/>
                              <a:gd name="connsiteX116" fmla="*/ 13235442 w 24509454"/>
                              <a:gd name="connsiteY116" fmla="*/ 3532344 h 23712189"/>
                              <a:gd name="connsiteX117" fmla="*/ 4540705 w 24509454"/>
                              <a:gd name="connsiteY117" fmla="*/ 876003 h 23712189"/>
                              <a:gd name="connsiteX118" fmla="*/ 4615317 w 24509454"/>
                              <a:gd name="connsiteY118" fmla="*/ 1066956 h 23712189"/>
                              <a:gd name="connsiteX119" fmla="*/ 3990976 w 24509454"/>
                              <a:gd name="connsiteY119" fmla="*/ 1358149 h 23712189"/>
                              <a:gd name="connsiteX120" fmla="*/ 3926115 w 24509454"/>
                              <a:gd name="connsiteY120" fmla="*/ 1208696 h 23712189"/>
                              <a:gd name="connsiteX121" fmla="*/ 3316516 w 24509454"/>
                              <a:gd name="connsiteY121" fmla="*/ 1483562 h 23712189"/>
                              <a:gd name="connsiteX122" fmla="*/ 3250974 w 24509454"/>
                              <a:gd name="connsiteY122" fmla="*/ 1351799 h 23712189"/>
                              <a:gd name="connsiteX123" fmla="*/ 2073049 w 24509454"/>
                              <a:gd name="connsiteY123" fmla="*/ 3118006 h 23712189"/>
                              <a:gd name="connsiteX124" fmla="*/ 1476603 w 24509454"/>
                              <a:gd name="connsiteY124" fmla="*/ 2710925 h 23712189"/>
                              <a:gd name="connsiteX125" fmla="*/ 1435555 w 24509454"/>
                              <a:gd name="connsiteY125" fmla="*/ 2698225 h 23712189"/>
                              <a:gd name="connsiteX126" fmla="*/ 1506538 w 24509454"/>
                              <a:gd name="connsiteY126" fmla="*/ 2582564 h 23712189"/>
                              <a:gd name="connsiteX127" fmla="*/ 1979841 w 24509454"/>
                              <a:gd name="connsiteY127" fmla="*/ 2901199 h 23712189"/>
                              <a:gd name="connsiteX128" fmla="*/ 3542848 w 24509454"/>
                              <a:gd name="connsiteY128" fmla="*/ 568708 h 23712189"/>
                              <a:gd name="connsiteX129" fmla="*/ 3013530 w 24509454"/>
                              <a:gd name="connsiteY129" fmla="*/ 426514 h 23712189"/>
                              <a:gd name="connsiteX130" fmla="*/ 2390323 w 24509454"/>
                              <a:gd name="connsiteY130" fmla="*/ 508383 h 23712189"/>
                              <a:gd name="connsiteX131" fmla="*/ 1148217 w 24509454"/>
                              <a:gd name="connsiteY131" fmla="*/ 2346254 h 23712189"/>
                              <a:gd name="connsiteX132" fmla="*/ 1509713 w 24509454"/>
                              <a:gd name="connsiteY132" fmla="*/ 2583699 h 23712189"/>
                              <a:gd name="connsiteX133" fmla="*/ 1094016 w 24509454"/>
                              <a:gd name="connsiteY133" fmla="*/ 3219606 h 23712189"/>
                              <a:gd name="connsiteX134" fmla="*/ 1189265 w 24509454"/>
                              <a:gd name="connsiteY134" fmla="*/ 3475647 h 23712189"/>
                              <a:gd name="connsiteX135" fmla="*/ 1969862 w 24509454"/>
                              <a:gd name="connsiteY135" fmla="*/ 3995893 h 23712189"/>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14252349 w 24509454"/>
                              <a:gd name="connsiteY47" fmla="*/ 17233149 h 23712188"/>
                              <a:gd name="connsiteX48" fmla="*/ 9419092 w 24509454"/>
                              <a:gd name="connsiteY48" fmla="*/ 16013949 h 23712188"/>
                              <a:gd name="connsiteX49" fmla="*/ 9854521 w 24509454"/>
                              <a:gd name="connsiteY49" fmla="*/ 15012463 h 23712188"/>
                              <a:gd name="connsiteX50" fmla="*/ 13991092 w 24509454"/>
                              <a:gd name="connsiteY50" fmla="*/ 16231663 h 23712188"/>
                              <a:gd name="connsiteX51" fmla="*/ 13947549 w 24509454"/>
                              <a:gd name="connsiteY51" fmla="*/ 16667092 h 23712188"/>
                              <a:gd name="connsiteX52" fmla="*/ 14861949 w 24509454"/>
                              <a:gd name="connsiteY52" fmla="*/ 16667092 h 23712188"/>
                              <a:gd name="connsiteX53" fmla="*/ 15384463 w 24509454"/>
                              <a:gd name="connsiteY53" fmla="*/ 17233149 h 23712188"/>
                              <a:gd name="connsiteX54" fmla="*/ 16908463 w 24509454"/>
                              <a:gd name="connsiteY54" fmla="*/ 15534977 h 23712188"/>
                              <a:gd name="connsiteX55" fmla="*/ 17343892 w 24509454"/>
                              <a:gd name="connsiteY55" fmla="*/ 15970406 h 23712188"/>
                              <a:gd name="connsiteX56" fmla="*/ 17126178 w 24509454"/>
                              <a:gd name="connsiteY56" fmla="*/ 15970406 h 23712188"/>
                              <a:gd name="connsiteX57" fmla="*/ 16516578 w 24509454"/>
                              <a:gd name="connsiteY57" fmla="*/ 16667092 h 23712188"/>
                              <a:gd name="connsiteX58" fmla="*/ 17648692 w 24509454"/>
                              <a:gd name="connsiteY58" fmla="*/ 17537949 h 23712188"/>
                              <a:gd name="connsiteX59" fmla="*/ 17474521 w 24509454"/>
                              <a:gd name="connsiteY59" fmla="*/ 17886292 h 23712188"/>
                              <a:gd name="connsiteX60" fmla="*/ 16385949 w 24509454"/>
                              <a:gd name="connsiteY60" fmla="*/ 17146063 h 23712188"/>
                              <a:gd name="connsiteX61" fmla="*/ 15863435 w 24509454"/>
                              <a:gd name="connsiteY61" fmla="*/ 17537949 h 23712188"/>
                              <a:gd name="connsiteX62" fmla="*/ 16690749 w 24509454"/>
                              <a:gd name="connsiteY62" fmla="*/ 18408806 h 23712188"/>
                              <a:gd name="connsiteX63" fmla="*/ 16690749 w 24509454"/>
                              <a:gd name="connsiteY63" fmla="*/ 18408806 h 23712188"/>
                              <a:gd name="connsiteX64" fmla="*/ 18581461 w 24509454"/>
                              <a:gd name="connsiteY64" fmla="*/ 16973479 h 23712188"/>
                              <a:gd name="connsiteX65" fmla="*/ 18525220 w 24509454"/>
                              <a:gd name="connsiteY65" fmla="*/ 16779351 h 23712188"/>
                              <a:gd name="connsiteX66" fmla="*/ 17082635 w 24509454"/>
                              <a:gd name="connsiteY66" fmla="*/ 15970406 h 23712188"/>
                              <a:gd name="connsiteX67" fmla="*/ 16777835 w 24509454"/>
                              <a:gd name="connsiteY67" fmla="*/ 15578520 h 23712188"/>
                              <a:gd name="connsiteX68" fmla="*/ 16560121 w 24509454"/>
                              <a:gd name="connsiteY68" fmla="*/ 15099549 h 23712188"/>
                              <a:gd name="connsiteX69" fmla="*/ 14949035 w 24509454"/>
                              <a:gd name="connsiteY69" fmla="*/ 14838292 h 23712188"/>
                              <a:gd name="connsiteX70" fmla="*/ 13947549 w 24509454"/>
                              <a:gd name="connsiteY70" fmla="*/ 15273720 h 23712188"/>
                              <a:gd name="connsiteX71" fmla="*/ 12684806 w 24509454"/>
                              <a:gd name="connsiteY71" fmla="*/ 14925377 h 23712188"/>
                              <a:gd name="connsiteX72" fmla="*/ 13207321 w 24509454"/>
                              <a:gd name="connsiteY72" fmla="*/ 14402863 h 23712188"/>
                              <a:gd name="connsiteX73" fmla="*/ 14121721 w 24509454"/>
                              <a:gd name="connsiteY73" fmla="*/ 14533492 h 23712188"/>
                              <a:gd name="connsiteX74" fmla="*/ 14731321 w 24509454"/>
                              <a:gd name="connsiteY74" fmla="*/ 14141606 h 23712188"/>
                              <a:gd name="connsiteX75" fmla="*/ 16473035 w 24509454"/>
                              <a:gd name="connsiteY75" fmla="*/ 14751206 h 23712188"/>
                              <a:gd name="connsiteX76" fmla="*/ 16864921 w 24509454"/>
                              <a:gd name="connsiteY76" fmla="*/ 14620577 h 23712188"/>
                              <a:gd name="connsiteX77" fmla="*/ 17363395 w 24509454"/>
                              <a:gd name="connsiteY77" fmla="*/ 13467599 h 23712188"/>
                              <a:gd name="connsiteX78" fmla="*/ 17291958 w 24509454"/>
                              <a:gd name="connsiteY78" fmla="*/ 13435849 h 23712188"/>
                              <a:gd name="connsiteX79" fmla="*/ 16657638 w 24509454"/>
                              <a:gd name="connsiteY79" fmla="*/ 10282393 h 23712188"/>
                              <a:gd name="connsiteX80" fmla="*/ 15617146 w 24509454"/>
                              <a:gd name="connsiteY80" fmla="*/ 10268787 h 23712188"/>
                              <a:gd name="connsiteX81" fmla="*/ 15591746 w 24509454"/>
                              <a:gd name="connsiteY81" fmla="*/ 10054927 h 23712188"/>
                              <a:gd name="connsiteX82" fmla="*/ 16824553 w 24509454"/>
                              <a:gd name="connsiteY82" fmla="*/ 10065359 h 23712188"/>
                              <a:gd name="connsiteX83" fmla="*/ 17121868 w 24509454"/>
                              <a:gd name="connsiteY83" fmla="*/ 11561692 h 23712188"/>
                              <a:gd name="connsiteX84" fmla="*/ 18282331 w 24509454"/>
                              <a:gd name="connsiteY84" fmla="*/ 11353729 h 23712188"/>
                              <a:gd name="connsiteX85" fmla="*/ 18246499 w 24509454"/>
                              <a:gd name="connsiteY85" fmla="*/ 11183867 h 23712188"/>
                              <a:gd name="connsiteX86" fmla="*/ 18826843 w 24509454"/>
                              <a:gd name="connsiteY86" fmla="*/ 11199061 h 23712188"/>
                              <a:gd name="connsiteX87" fmla="*/ 18407519 w 24509454"/>
                              <a:gd name="connsiteY87" fmla="*/ 11743802 h 23712188"/>
                              <a:gd name="connsiteX88" fmla="*/ 18323833 w 24509454"/>
                              <a:gd name="connsiteY88" fmla="*/ 11511119 h 23712188"/>
                              <a:gd name="connsiteX89" fmla="*/ 17296948 w 24509454"/>
                              <a:gd name="connsiteY89" fmla="*/ 11701619 h 23712188"/>
                              <a:gd name="connsiteX90" fmla="*/ 17152257 w 24509454"/>
                              <a:gd name="connsiteY90" fmla="*/ 11920920 h 23712188"/>
                              <a:gd name="connsiteX91" fmla="*/ 17533031 w 24509454"/>
                              <a:gd name="connsiteY91" fmla="*/ 13214732 h 23712188"/>
                              <a:gd name="connsiteX92" fmla="*/ 18079357 w 24509454"/>
                              <a:gd name="connsiteY92" fmla="*/ 12138407 h 23712188"/>
                              <a:gd name="connsiteX93" fmla="*/ 18401166 w 24509454"/>
                              <a:gd name="connsiteY93" fmla="*/ 11752192 h 23712188"/>
                              <a:gd name="connsiteX94" fmla="*/ 18826391 w 24509454"/>
                              <a:gd name="connsiteY94" fmla="*/ 11197927 h 23712188"/>
                              <a:gd name="connsiteX95" fmla="*/ 19274518 w 24509454"/>
                              <a:gd name="connsiteY95" fmla="*/ 10662939 h 23712188"/>
                              <a:gd name="connsiteX96" fmla="*/ 18460811 w 24509454"/>
                              <a:gd name="connsiteY96" fmla="*/ 10634819 h 23712188"/>
                              <a:gd name="connsiteX97" fmla="*/ 18460357 w 24509454"/>
                              <a:gd name="connsiteY97" fmla="*/ 10500562 h 23712188"/>
                              <a:gd name="connsiteX98" fmla="*/ 19382923 w 24509454"/>
                              <a:gd name="connsiteY98" fmla="*/ 10531404 h 23712188"/>
                              <a:gd name="connsiteX99" fmla="*/ 23008092 w 24509454"/>
                              <a:gd name="connsiteY99" fmla="*/ 6131534 h 23712188"/>
                              <a:gd name="connsiteX100" fmla="*/ 22890617 w 24509454"/>
                              <a:gd name="connsiteY100" fmla="*/ 5016656 h 23712188"/>
                              <a:gd name="connsiteX101" fmla="*/ 20012479 w 24509454"/>
                              <a:gd name="connsiteY101" fmla="*/ 2637674 h 23712188"/>
                              <a:gd name="connsiteX102" fmla="*/ 19431906 w 24509454"/>
                              <a:gd name="connsiteY102" fmla="*/ 2522012 h 23712188"/>
                              <a:gd name="connsiteX103" fmla="*/ 17489942 w 24509454"/>
                              <a:gd name="connsiteY103" fmla="*/ 4868565 h 23712188"/>
                              <a:gd name="connsiteX104" fmla="*/ 17118694 w 24509454"/>
                              <a:gd name="connsiteY104" fmla="*/ 4721834 h 23712188"/>
                              <a:gd name="connsiteX105" fmla="*/ 17108944 w 24509454"/>
                              <a:gd name="connsiteY105" fmla="*/ 4574652 h 23712188"/>
                              <a:gd name="connsiteX106" fmla="*/ 16586654 w 24509454"/>
                              <a:gd name="connsiteY106" fmla="*/ 4415900 h 23712188"/>
                              <a:gd name="connsiteX107" fmla="*/ 16540843 w 24509454"/>
                              <a:gd name="connsiteY107" fmla="*/ 4542674 h 23712188"/>
                              <a:gd name="connsiteX108" fmla="*/ 15859125 w 24509454"/>
                              <a:gd name="connsiteY108" fmla="*/ 4334258 h 23712188"/>
                              <a:gd name="connsiteX109" fmla="*/ 15607167 w 24509454"/>
                              <a:gd name="connsiteY109" fmla="*/ 5299458 h 23712188"/>
                              <a:gd name="connsiteX110" fmla="*/ 15478580 w 24509454"/>
                              <a:gd name="connsiteY110" fmla="*/ 5258183 h 23712188"/>
                              <a:gd name="connsiteX111" fmla="*/ 15734621 w 24509454"/>
                              <a:gd name="connsiteY111" fmla="*/ 4300013 h 23712188"/>
                              <a:gd name="connsiteX112" fmla="*/ 13357453 w 24509454"/>
                              <a:gd name="connsiteY112" fmla="*/ 3567949 h 23712188"/>
                              <a:gd name="connsiteX113" fmla="*/ 12803416 w 24509454"/>
                              <a:gd name="connsiteY113" fmla="*/ 5382007 h 23712188"/>
                              <a:gd name="connsiteX114" fmla="*/ 12425363 w 24509454"/>
                              <a:gd name="connsiteY114" fmla="*/ 4907118 h 23712188"/>
                              <a:gd name="connsiteX115" fmla="*/ 12914994 w 24509454"/>
                              <a:gd name="connsiteY115" fmla="*/ 4567846 h 23712188"/>
                              <a:gd name="connsiteX116" fmla="*/ 13235442 w 24509454"/>
                              <a:gd name="connsiteY116" fmla="*/ 3532344 h 23712188"/>
                              <a:gd name="connsiteX117" fmla="*/ 4540705 w 24509454"/>
                              <a:gd name="connsiteY117" fmla="*/ 876003 h 23712188"/>
                              <a:gd name="connsiteX118" fmla="*/ 4615317 w 24509454"/>
                              <a:gd name="connsiteY118" fmla="*/ 1066956 h 23712188"/>
                              <a:gd name="connsiteX119" fmla="*/ 3990976 w 24509454"/>
                              <a:gd name="connsiteY119" fmla="*/ 1358149 h 23712188"/>
                              <a:gd name="connsiteX120" fmla="*/ 3926115 w 24509454"/>
                              <a:gd name="connsiteY120" fmla="*/ 1208696 h 23712188"/>
                              <a:gd name="connsiteX121" fmla="*/ 3316516 w 24509454"/>
                              <a:gd name="connsiteY121" fmla="*/ 1483562 h 23712188"/>
                              <a:gd name="connsiteX122" fmla="*/ 3250974 w 24509454"/>
                              <a:gd name="connsiteY122" fmla="*/ 1351799 h 23712188"/>
                              <a:gd name="connsiteX123" fmla="*/ 2073049 w 24509454"/>
                              <a:gd name="connsiteY123" fmla="*/ 3118006 h 23712188"/>
                              <a:gd name="connsiteX124" fmla="*/ 1476603 w 24509454"/>
                              <a:gd name="connsiteY124" fmla="*/ 2710925 h 23712188"/>
                              <a:gd name="connsiteX125" fmla="*/ 1435555 w 24509454"/>
                              <a:gd name="connsiteY125" fmla="*/ 2698225 h 23712188"/>
                              <a:gd name="connsiteX126" fmla="*/ 1506538 w 24509454"/>
                              <a:gd name="connsiteY126" fmla="*/ 2582564 h 23712188"/>
                              <a:gd name="connsiteX127" fmla="*/ 1979841 w 24509454"/>
                              <a:gd name="connsiteY127" fmla="*/ 2901199 h 23712188"/>
                              <a:gd name="connsiteX128" fmla="*/ 3542848 w 24509454"/>
                              <a:gd name="connsiteY128" fmla="*/ 568708 h 23712188"/>
                              <a:gd name="connsiteX129" fmla="*/ 3013530 w 24509454"/>
                              <a:gd name="connsiteY129" fmla="*/ 426514 h 23712188"/>
                              <a:gd name="connsiteX130" fmla="*/ 2390323 w 24509454"/>
                              <a:gd name="connsiteY130" fmla="*/ 508383 h 23712188"/>
                              <a:gd name="connsiteX131" fmla="*/ 1148217 w 24509454"/>
                              <a:gd name="connsiteY131" fmla="*/ 2346254 h 23712188"/>
                              <a:gd name="connsiteX132" fmla="*/ 1509713 w 24509454"/>
                              <a:gd name="connsiteY132" fmla="*/ 2583699 h 23712188"/>
                              <a:gd name="connsiteX133" fmla="*/ 1094016 w 24509454"/>
                              <a:gd name="connsiteY133" fmla="*/ 3219606 h 23712188"/>
                              <a:gd name="connsiteX134" fmla="*/ 1189265 w 24509454"/>
                              <a:gd name="connsiteY134" fmla="*/ 3475647 h 23712188"/>
                              <a:gd name="connsiteX135" fmla="*/ 1969862 w 24509454"/>
                              <a:gd name="connsiteY135"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2509616 w 24509454"/>
                              <a:gd name="connsiteY47" fmla="*/ 23711964 h 23712188"/>
                              <a:gd name="connsiteX48" fmla="*/ 14252349 w 24509454"/>
                              <a:gd name="connsiteY48" fmla="*/ 17233149 h 23712188"/>
                              <a:gd name="connsiteX49" fmla="*/ 9419092 w 24509454"/>
                              <a:gd name="connsiteY49" fmla="*/ 16013949 h 23712188"/>
                              <a:gd name="connsiteX50" fmla="*/ 9854521 w 24509454"/>
                              <a:gd name="connsiteY50" fmla="*/ 15012463 h 23712188"/>
                              <a:gd name="connsiteX51" fmla="*/ 13991092 w 24509454"/>
                              <a:gd name="connsiteY51" fmla="*/ 16231663 h 23712188"/>
                              <a:gd name="connsiteX52" fmla="*/ 13947549 w 24509454"/>
                              <a:gd name="connsiteY52" fmla="*/ 16667092 h 23712188"/>
                              <a:gd name="connsiteX53" fmla="*/ 14861949 w 24509454"/>
                              <a:gd name="connsiteY53" fmla="*/ 16667092 h 23712188"/>
                              <a:gd name="connsiteX54" fmla="*/ 15384463 w 24509454"/>
                              <a:gd name="connsiteY54" fmla="*/ 17233149 h 23712188"/>
                              <a:gd name="connsiteX55" fmla="*/ 16908463 w 24509454"/>
                              <a:gd name="connsiteY55" fmla="*/ 15534977 h 23712188"/>
                              <a:gd name="connsiteX56" fmla="*/ 17343892 w 24509454"/>
                              <a:gd name="connsiteY56" fmla="*/ 15970406 h 23712188"/>
                              <a:gd name="connsiteX57" fmla="*/ 17126178 w 24509454"/>
                              <a:gd name="connsiteY57" fmla="*/ 15970406 h 23712188"/>
                              <a:gd name="connsiteX58" fmla="*/ 16516578 w 24509454"/>
                              <a:gd name="connsiteY58" fmla="*/ 16667092 h 23712188"/>
                              <a:gd name="connsiteX59" fmla="*/ 17648692 w 24509454"/>
                              <a:gd name="connsiteY59" fmla="*/ 17537949 h 23712188"/>
                              <a:gd name="connsiteX60" fmla="*/ 17474521 w 24509454"/>
                              <a:gd name="connsiteY60" fmla="*/ 17886292 h 23712188"/>
                              <a:gd name="connsiteX61" fmla="*/ 16385949 w 24509454"/>
                              <a:gd name="connsiteY61" fmla="*/ 17146063 h 23712188"/>
                              <a:gd name="connsiteX62" fmla="*/ 15863435 w 24509454"/>
                              <a:gd name="connsiteY62" fmla="*/ 17537949 h 23712188"/>
                              <a:gd name="connsiteX63" fmla="*/ 16690749 w 24509454"/>
                              <a:gd name="connsiteY63" fmla="*/ 18408806 h 23712188"/>
                              <a:gd name="connsiteX64" fmla="*/ 16690749 w 24509454"/>
                              <a:gd name="connsiteY64" fmla="*/ 18408806 h 23712188"/>
                              <a:gd name="connsiteX65" fmla="*/ 18581461 w 24509454"/>
                              <a:gd name="connsiteY65" fmla="*/ 16973479 h 23712188"/>
                              <a:gd name="connsiteX66" fmla="*/ 18525220 w 24509454"/>
                              <a:gd name="connsiteY66" fmla="*/ 16779351 h 23712188"/>
                              <a:gd name="connsiteX67" fmla="*/ 17082635 w 24509454"/>
                              <a:gd name="connsiteY67" fmla="*/ 15970406 h 23712188"/>
                              <a:gd name="connsiteX68" fmla="*/ 16777835 w 24509454"/>
                              <a:gd name="connsiteY68" fmla="*/ 15578520 h 23712188"/>
                              <a:gd name="connsiteX69" fmla="*/ 16560121 w 24509454"/>
                              <a:gd name="connsiteY69" fmla="*/ 15099549 h 23712188"/>
                              <a:gd name="connsiteX70" fmla="*/ 14949035 w 24509454"/>
                              <a:gd name="connsiteY70" fmla="*/ 14838292 h 23712188"/>
                              <a:gd name="connsiteX71" fmla="*/ 13947549 w 24509454"/>
                              <a:gd name="connsiteY71" fmla="*/ 15273720 h 23712188"/>
                              <a:gd name="connsiteX72" fmla="*/ 12684806 w 24509454"/>
                              <a:gd name="connsiteY72" fmla="*/ 14925377 h 23712188"/>
                              <a:gd name="connsiteX73" fmla="*/ 13207321 w 24509454"/>
                              <a:gd name="connsiteY73" fmla="*/ 14402863 h 23712188"/>
                              <a:gd name="connsiteX74" fmla="*/ 14121721 w 24509454"/>
                              <a:gd name="connsiteY74" fmla="*/ 14533492 h 23712188"/>
                              <a:gd name="connsiteX75" fmla="*/ 14731321 w 24509454"/>
                              <a:gd name="connsiteY75" fmla="*/ 14141606 h 23712188"/>
                              <a:gd name="connsiteX76" fmla="*/ 16473035 w 24509454"/>
                              <a:gd name="connsiteY76" fmla="*/ 14751206 h 23712188"/>
                              <a:gd name="connsiteX77" fmla="*/ 16864921 w 24509454"/>
                              <a:gd name="connsiteY77" fmla="*/ 14620577 h 23712188"/>
                              <a:gd name="connsiteX78" fmla="*/ 17363395 w 24509454"/>
                              <a:gd name="connsiteY78" fmla="*/ 13467599 h 23712188"/>
                              <a:gd name="connsiteX79" fmla="*/ 17291958 w 24509454"/>
                              <a:gd name="connsiteY79" fmla="*/ 13435849 h 23712188"/>
                              <a:gd name="connsiteX80" fmla="*/ 16657638 w 24509454"/>
                              <a:gd name="connsiteY80" fmla="*/ 10282393 h 23712188"/>
                              <a:gd name="connsiteX81" fmla="*/ 15617146 w 24509454"/>
                              <a:gd name="connsiteY81" fmla="*/ 10268787 h 23712188"/>
                              <a:gd name="connsiteX82" fmla="*/ 15591746 w 24509454"/>
                              <a:gd name="connsiteY82" fmla="*/ 10054927 h 23712188"/>
                              <a:gd name="connsiteX83" fmla="*/ 16824553 w 24509454"/>
                              <a:gd name="connsiteY83" fmla="*/ 10065359 h 23712188"/>
                              <a:gd name="connsiteX84" fmla="*/ 17121868 w 24509454"/>
                              <a:gd name="connsiteY84" fmla="*/ 11561692 h 23712188"/>
                              <a:gd name="connsiteX85" fmla="*/ 18282331 w 24509454"/>
                              <a:gd name="connsiteY85" fmla="*/ 11353729 h 23712188"/>
                              <a:gd name="connsiteX86" fmla="*/ 18246499 w 24509454"/>
                              <a:gd name="connsiteY86" fmla="*/ 11183867 h 23712188"/>
                              <a:gd name="connsiteX87" fmla="*/ 18826843 w 24509454"/>
                              <a:gd name="connsiteY87" fmla="*/ 11199061 h 23712188"/>
                              <a:gd name="connsiteX88" fmla="*/ 18407519 w 24509454"/>
                              <a:gd name="connsiteY88" fmla="*/ 11743802 h 23712188"/>
                              <a:gd name="connsiteX89" fmla="*/ 18323833 w 24509454"/>
                              <a:gd name="connsiteY89" fmla="*/ 11511119 h 23712188"/>
                              <a:gd name="connsiteX90" fmla="*/ 17296948 w 24509454"/>
                              <a:gd name="connsiteY90" fmla="*/ 11701619 h 23712188"/>
                              <a:gd name="connsiteX91" fmla="*/ 17152257 w 24509454"/>
                              <a:gd name="connsiteY91" fmla="*/ 11920920 h 23712188"/>
                              <a:gd name="connsiteX92" fmla="*/ 17533031 w 24509454"/>
                              <a:gd name="connsiteY92" fmla="*/ 13214732 h 23712188"/>
                              <a:gd name="connsiteX93" fmla="*/ 18079357 w 24509454"/>
                              <a:gd name="connsiteY93" fmla="*/ 12138407 h 23712188"/>
                              <a:gd name="connsiteX94" fmla="*/ 18401166 w 24509454"/>
                              <a:gd name="connsiteY94" fmla="*/ 11752192 h 23712188"/>
                              <a:gd name="connsiteX95" fmla="*/ 18826391 w 24509454"/>
                              <a:gd name="connsiteY95" fmla="*/ 11197927 h 23712188"/>
                              <a:gd name="connsiteX96" fmla="*/ 19274518 w 24509454"/>
                              <a:gd name="connsiteY96" fmla="*/ 10662939 h 23712188"/>
                              <a:gd name="connsiteX97" fmla="*/ 18460811 w 24509454"/>
                              <a:gd name="connsiteY97" fmla="*/ 10634819 h 23712188"/>
                              <a:gd name="connsiteX98" fmla="*/ 18460357 w 24509454"/>
                              <a:gd name="connsiteY98" fmla="*/ 10500562 h 23712188"/>
                              <a:gd name="connsiteX99" fmla="*/ 19382923 w 24509454"/>
                              <a:gd name="connsiteY99" fmla="*/ 10531404 h 23712188"/>
                              <a:gd name="connsiteX100" fmla="*/ 23008092 w 24509454"/>
                              <a:gd name="connsiteY100" fmla="*/ 6131534 h 23712188"/>
                              <a:gd name="connsiteX101" fmla="*/ 22890617 w 24509454"/>
                              <a:gd name="connsiteY101" fmla="*/ 5016656 h 23712188"/>
                              <a:gd name="connsiteX102" fmla="*/ 20012479 w 24509454"/>
                              <a:gd name="connsiteY102" fmla="*/ 2637674 h 23712188"/>
                              <a:gd name="connsiteX103" fmla="*/ 19431906 w 24509454"/>
                              <a:gd name="connsiteY103" fmla="*/ 2522012 h 23712188"/>
                              <a:gd name="connsiteX104" fmla="*/ 17489942 w 24509454"/>
                              <a:gd name="connsiteY104" fmla="*/ 4868565 h 23712188"/>
                              <a:gd name="connsiteX105" fmla="*/ 17118694 w 24509454"/>
                              <a:gd name="connsiteY105" fmla="*/ 4721834 h 23712188"/>
                              <a:gd name="connsiteX106" fmla="*/ 17108944 w 24509454"/>
                              <a:gd name="connsiteY106" fmla="*/ 4574652 h 23712188"/>
                              <a:gd name="connsiteX107" fmla="*/ 16586654 w 24509454"/>
                              <a:gd name="connsiteY107" fmla="*/ 4415900 h 23712188"/>
                              <a:gd name="connsiteX108" fmla="*/ 16540843 w 24509454"/>
                              <a:gd name="connsiteY108" fmla="*/ 4542674 h 23712188"/>
                              <a:gd name="connsiteX109" fmla="*/ 15859125 w 24509454"/>
                              <a:gd name="connsiteY109" fmla="*/ 4334258 h 23712188"/>
                              <a:gd name="connsiteX110" fmla="*/ 15607167 w 24509454"/>
                              <a:gd name="connsiteY110" fmla="*/ 5299458 h 23712188"/>
                              <a:gd name="connsiteX111" fmla="*/ 15478580 w 24509454"/>
                              <a:gd name="connsiteY111" fmla="*/ 5258183 h 23712188"/>
                              <a:gd name="connsiteX112" fmla="*/ 15734621 w 24509454"/>
                              <a:gd name="connsiteY112" fmla="*/ 4300013 h 23712188"/>
                              <a:gd name="connsiteX113" fmla="*/ 13357453 w 24509454"/>
                              <a:gd name="connsiteY113" fmla="*/ 3567949 h 23712188"/>
                              <a:gd name="connsiteX114" fmla="*/ 12803416 w 24509454"/>
                              <a:gd name="connsiteY114" fmla="*/ 5382007 h 23712188"/>
                              <a:gd name="connsiteX115" fmla="*/ 12425363 w 24509454"/>
                              <a:gd name="connsiteY115" fmla="*/ 4907118 h 23712188"/>
                              <a:gd name="connsiteX116" fmla="*/ 12914994 w 24509454"/>
                              <a:gd name="connsiteY116" fmla="*/ 4567846 h 23712188"/>
                              <a:gd name="connsiteX117" fmla="*/ 13235442 w 24509454"/>
                              <a:gd name="connsiteY117" fmla="*/ 3532344 h 23712188"/>
                              <a:gd name="connsiteX118" fmla="*/ 4540705 w 24509454"/>
                              <a:gd name="connsiteY118" fmla="*/ 876003 h 23712188"/>
                              <a:gd name="connsiteX119" fmla="*/ 4615317 w 24509454"/>
                              <a:gd name="connsiteY119" fmla="*/ 1066956 h 23712188"/>
                              <a:gd name="connsiteX120" fmla="*/ 3990976 w 24509454"/>
                              <a:gd name="connsiteY120" fmla="*/ 1358149 h 23712188"/>
                              <a:gd name="connsiteX121" fmla="*/ 3926115 w 24509454"/>
                              <a:gd name="connsiteY121" fmla="*/ 1208696 h 23712188"/>
                              <a:gd name="connsiteX122" fmla="*/ 3316516 w 24509454"/>
                              <a:gd name="connsiteY122" fmla="*/ 1483562 h 23712188"/>
                              <a:gd name="connsiteX123" fmla="*/ 3250974 w 24509454"/>
                              <a:gd name="connsiteY123" fmla="*/ 1351799 h 23712188"/>
                              <a:gd name="connsiteX124" fmla="*/ 2073049 w 24509454"/>
                              <a:gd name="connsiteY124" fmla="*/ 3118006 h 23712188"/>
                              <a:gd name="connsiteX125" fmla="*/ 1476603 w 24509454"/>
                              <a:gd name="connsiteY125" fmla="*/ 2710925 h 23712188"/>
                              <a:gd name="connsiteX126" fmla="*/ 1435555 w 24509454"/>
                              <a:gd name="connsiteY126" fmla="*/ 2698225 h 23712188"/>
                              <a:gd name="connsiteX127" fmla="*/ 1506538 w 24509454"/>
                              <a:gd name="connsiteY127" fmla="*/ 2582564 h 23712188"/>
                              <a:gd name="connsiteX128" fmla="*/ 1979841 w 24509454"/>
                              <a:gd name="connsiteY128" fmla="*/ 2901199 h 23712188"/>
                              <a:gd name="connsiteX129" fmla="*/ 3542848 w 24509454"/>
                              <a:gd name="connsiteY129" fmla="*/ 568708 h 23712188"/>
                              <a:gd name="connsiteX130" fmla="*/ 3013530 w 24509454"/>
                              <a:gd name="connsiteY130" fmla="*/ 426514 h 23712188"/>
                              <a:gd name="connsiteX131" fmla="*/ 2390323 w 24509454"/>
                              <a:gd name="connsiteY131" fmla="*/ 508383 h 23712188"/>
                              <a:gd name="connsiteX132" fmla="*/ 1148217 w 24509454"/>
                              <a:gd name="connsiteY132" fmla="*/ 2346254 h 23712188"/>
                              <a:gd name="connsiteX133" fmla="*/ 1509713 w 24509454"/>
                              <a:gd name="connsiteY133" fmla="*/ 2583699 h 23712188"/>
                              <a:gd name="connsiteX134" fmla="*/ 1094016 w 24509454"/>
                              <a:gd name="connsiteY134" fmla="*/ 3219606 h 23712188"/>
                              <a:gd name="connsiteX135" fmla="*/ 1189265 w 24509454"/>
                              <a:gd name="connsiteY135" fmla="*/ 3475647 h 23712188"/>
                              <a:gd name="connsiteX136" fmla="*/ 1969862 w 24509454"/>
                              <a:gd name="connsiteY136"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14252349 w 24509454"/>
                              <a:gd name="connsiteY48" fmla="*/ 17233149 h 23712188"/>
                              <a:gd name="connsiteX49" fmla="*/ 9419092 w 24509454"/>
                              <a:gd name="connsiteY49" fmla="*/ 16013949 h 23712188"/>
                              <a:gd name="connsiteX50" fmla="*/ 9854521 w 24509454"/>
                              <a:gd name="connsiteY50" fmla="*/ 15012463 h 23712188"/>
                              <a:gd name="connsiteX51" fmla="*/ 13991092 w 24509454"/>
                              <a:gd name="connsiteY51" fmla="*/ 16231663 h 23712188"/>
                              <a:gd name="connsiteX52" fmla="*/ 13947549 w 24509454"/>
                              <a:gd name="connsiteY52" fmla="*/ 16667092 h 23712188"/>
                              <a:gd name="connsiteX53" fmla="*/ 14861949 w 24509454"/>
                              <a:gd name="connsiteY53" fmla="*/ 16667092 h 23712188"/>
                              <a:gd name="connsiteX54" fmla="*/ 15384463 w 24509454"/>
                              <a:gd name="connsiteY54" fmla="*/ 17233149 h 23712188"/>
                              <a:gd name="connsiteX55" fmla="*/ 16908463 w 24509454"/>
                              <a:gd name="connsiteY55" fmla="*/ 15534977 h 23712188"/>
                              <a:gd name="connsiteX56" fmla="*/ 17343892 w 24509454"/>
                              <a:gd name="connsiteY56" fmla="*/ 15970406 h 23712188"/>
                              <a:gd name="connsiteX57" fmla="*/ 17126178 w 24509454"/>
                              <a:gd name="connsiteY57" fmla="*/ 15970406 h 23712188"/>
                              <a:gd name="connsiteX58" fmla="*/ 16516578 w 24509454"/>
                              <a:gd name="connsiteY58" fmla="*/ 16667092 h 23712188"/>
                              <a:gd name="connsiteX59" fmla="*/ 17648692 w 24509454"/>
                              <a:gd name="connsiteY59" fmla="*/ 17537949 h 23712188"/>
                              <a:gd name="connsiteX60" fmla="*/ 17474521 w 24509454"/>
                              <a:gd name="connsiteY60" fmla="*/ 17886292 h 23712188"/>
                              <a:gd name="connsiteX61" fmla="*/ 16385949 w 24509454"/>
                              <a:gd name="connsiteY61" fmla="*/ 17146063 h 23712188"/>
                              <a:gd name="connsiteX62" fmla="*/ 15863435 w 24509454"/>
                              <a:gd name="connsiteY62" fmla="*/ 17537949 h 23712188"/>
                              <a:gd name="connsiteX63" fmla="*/ 16690749 w 24509454"/>
                              <a:gd name="connsiteY63" fmla="*/ 18408806 h 23712188"/>
                              <a:gd name="connsiteX64" fmla="*/ 16690749 w 24509454"/>
                              <a:gd name="connsiteY64" fmla="*/ 18408806 h 23712188"/>
                              <a:gd name="connsiteX65" fmla="*/ 18581461 w 24509454"/>
                              <a:gd name="connsiteY65" fmla="*/ 16973479 h 23712188"/>
                              <a:gd name="connsiteX66" fmla="*/ 18525220 w 24509454"/>
                              <a:gd name="connsiteY66" fmla="*/ 16779351 h 23712188"/>
                              <a:gd name="connsiteX67" fmla="*/ 17082635 w 24509454"/>
                              <a:gd name="connsiteY67" fmla="*/ 15970406 h 23712188"/>
                              <a:gd name="connsiteX68" fmla="*/ 16777835 w 24509454"/>
                              <a:gd name="connsiteY68" fmla="*/ 15578520 h 23712188"/>
                              <a:gd name="connsiteX69" fmla="*/ 16560121 w 24509454"/>
                              <a:gd name="connsiteY69" fmla="*/ 15099549 h 23712188"/>
                              <a:gd name="connsiteX70" fmla="*/ 14949035 w 24509454"/>
                              <a:gd name="connsiteY70" fmla="*/ 14838292 h 23712188"/>
                              <a:gd name="connsiteX71" fmla="*/ 13947549 w 24509454"/>
                              <a:gd name="connsiteY71" fmla="*/ 15273720 h 23712188"/>
                              <a:gd name="connsiteX72" fmla="*/ 12684806 w 24509454"/>
                              <a:gd name="connsiteY72" fmla="*/ 14925377 h 23712188"/>
                              <a:gd name="connsiteX73" fmla="*/ 13207321 w 24509454"/>
                              <a:gd name="connsiteY73" fmla="*/ 14402863 h 23712188"/>
                              <a:gd name="connsiteX74" fmla="*/ 14121721 w 24509454"/>
                              <a:gd name="connsiteY74" fmla="*/ 14533492 h 23712188"/>
                              <a:gd name="connsiteX75" fmla="*/ 14731321 w 24509454"/>
                              <a:gd name="connsiteY75" fmla="*/ 14141606 h 23712188"/>
                              <a:gd name="connsiteX76" fmla="*/ 16473035 w 24509454"/>
                              <a:gd name="connsiteY76" fmla="*/ 14751206 h 23712188"/>
                              <a:gd name="connsiteX77" fmla="*/ 16864921 w 24509454"/>
                              <a:gd name="connsiteY77" fmla="*/ 14620577 h 23712188"/>
                              <a:gd name="connsiteX78" fmla="*/ 17363395 w 24509454"/>
                              <a:gd name="connsiteY78" fmla="*/ 13467599 h 23712188"/>
                              <a:gd name="connsiteX79" fmla="*/ 17291958 w 24509454"/>
                              <a:gd name="connsiteY79" fmla="*/ 13435849 h 23712188"/>
                              <a:gd name="connsiteX80" fmla="*/ 16657638 w 24509454"/>
                              <a:gd name="connsiteY80" fmla="*/ 10282393 h 23712188"/>
                              <a:gd name="connsiteX81" fmla="*/ 15617146 w 24509454"/>
                              <a:gd name="connsiteY81" fmla="*/ 10268787 h 23712188"/>
                              <a:gd name="connsiteX82" fmla="*/ 15591746 w 24509454"/>
                              <a:gd name="connsiteY82" fmla="*/ 10054927 h 23712188"/>
                              <a:gd name="connsiteX83" fmla="*/ 16824553 w 24509454"/>
                              <a:gd name="connsiteY83" fmla="*/ 10065359 h 23712188"/>
                              <a:gd name="connsiteX84" fmla="*/ 17121868 w 24509454"/>
                              <a:gd name="connsiteY84" fmla="*/ 11561692 h 23712188"/>
                              <a:gd name="connsiteX85" fmla="*/ 18282331 w 24509454"/>
                              <a:gd name="connsiteY85" fmla="*/ 11353729 h 23712188"/>
                              <a:gd name="connsiteX86" fmla="*/ 18246499 w 24509454"/>
                              <a:gd name="connsiteY86" fmla="*/ 11183867 h 23712188"/>
                              <a:gd name="connsiteX87" fmla="*/ 18826843 w 24509454"/>
                              <a:gd name="connsiteY87" fmla="*/ 11199061 h 23712188"/>
                              <a:gd name="connsiteX88" fmla="*/ 18407519 w 24509454"/>
                              <a:gd name="connsiteY88" fmla="*/ 11743802 h 23712188"/>
                              <a:gd name="connsiteX89" fmla="*/ 18323833 w 24509454"/>
                              <a:gd name="connsiteY89" fmla="*/ 11511119 h 23712188"/>
                              <a:gd name="connsiteX90" fmla="*/ 17296948 w 24509454"/>
                              <a:gd name="connsiteY90" fmla="*/ 11701619 h 23712188"/>
                              <a:gd name="connsiteX91" fmla="*/ 17152257 w 24509454"/>
                              <a:gd name="connsiteY91" fmla="*/ 11920920 h 23712188"/>
                              <a:gd name="connsiteX92" fmla="*/ 17533031 w 24509454"/>
                              <a:gd name="connsiteY92" fmla="*/ 13214732 h 23712188"/>
                              <a:gd name="connsiteX93" fmla="*/ 18079357 w 24509454"/>
                              <a:gd name="connsiteY93" fmla="*/ 12138407 h 23712188"/>
                              <a:gd name="connsiteX94" fmla="*/ 18401166 w 24509454"/>
                              <a:gd name="connsiteY94" fmla="*/ 11752192 h 23712188"/>
                              <a:gd name="connsiteX95" fmla="*/ 18826391 w 24509454"/>
                              <a:gd name="connsiteY95" fmla="*/ 11197927 h 23712188"/>
                              <a:gd name="connsiteX96" fmla="*/ 19274518 w 24509454"/>
                              <a:gd name="connsiteY96" fmla="*/ 10662939 h 23712188"/>
                              <a:gd name="connsiteX97" fmla="*/ 18460811 w 24509454"/>
                              <a:gd name="connsiteY97" fmla="*/ 10634819 h 23712188"/>
                              <a:gd name="connsiteX98" fmla="*/ 18460357 w 24509454"/>
                              <a:gd name="connsiteY98" fmla="*/ 10500562 h 23712188"/>
                              <a:gd name="connsiteX99" fmla="*/ 19382923 w 24509454"/>
                              <a:gd name="connsiteY99" fmla="*/ 10531404 h 23712188"/>
                              <a:gd name="connsiteX100" fmla="*/ 23008092 w 24509454"/>
                              <a:gd name="connsiteY100" fmla="*/ 6131534 h 23712188"/>
                              <a:gd name="connsiteX101" fmla="*/ 22890617 w 24509454"/>
                              <a:gd name="connsiteY101" fmla="*/ 5016656 h 23712188"/>
                              <a:gd name="connsiteX102" fmla="*/ 20012479 w 24509454"/>
                              <a:gd name="connsiteY102" fmla="*/ 2637674 h 23712188"/>
                              <a:gd name="connsiteX103" fmla="*/ 19431906 w 24509454"/>
                              <a:gd name="connsiteY103" fmla="*/ 2522012 h 23712188"/>
                              <a:gd name="connsiteX104" fmla="*/ 17489942 w 24509454"/>
                              <a:gd name="connsiteY104" fmla="*/ 4868565 h 23712188"/>
                              <a:gd name="connsiteX105" fmla="*/ 17118694 w 24509454"/>
                              <a:gd name="connsiteY105" fmla="*/ 4721834 h 23712188"/>
                              <a:gd name="connsiteX106" fmla="*/ 17108944 w 24509454"/>
                              <a:gd name="connsiteY106" fmla="*/ 4574652 h 23712188"/>
                              <a:gd name="connsiteX107" fmla="*/ 16586654 w 24509454"/>
                              <a:gd name="connsiteY107" fmla="*/ 4415900 h 23712188"/>
                              <a:gd name="connsiteX108" fmla="*/ 16540843 w 24509454"/>
                              <a:gd name="connsiteY108" fmla="*/ 4542674 h 23712188"/>
                              <a:gd name="connsiteX109" fmla="*/ 15859125 w 24509454"/>
                              <a:gd name="connsiteY109" fmla="*/ 4334258 h 23712188"/>
                              <a:gd name="connsiteX110" fmla="*/ 15607167 w 24509454"/>
                              <a:gd name="connsiteY110" fmla="*/ 5299458 h 23712188"/>
                              <a:gd name="connsiteX111" fmla="*/ 15478580 w 24509454"/>
                              <a:gd name="connsiteY111" fmla="*/ 5258183 h 23712188"/>
                              <a:gd name="connsiteX112" fmla="*/ 15734621 w 24509454"/>
                              <a:gd name="connsiteY112" fmla="*/ 4300013 h 23712188"/>
                              <a:gd name="connsiteX113" fmla="*/ 13357453 w 24509454"/>
                              <a:gd name="connsiteY113" fmla="*/ 3567949 h 23712188"/>
                              <a:gd name="connsiteX114" fmla="*/ 12803416 w 24509454"/>
                              <a:gd name="connsiteY114" fmla="*/ 5382007 h 23712188"/>
                              <a:gd name="connsiteX115" fmla="*/ 12425363 w 24509454"/>
                              <a:gd name="connsiteY115" fmla="*/ 4907118 h 23712188"/>
                              <a:gd name="connsiteX116" fmla="*/ 12914994 w 24509454"/>
                              <a:gd name="connsiteY116" fmla="*/ 4567846 h 23712188"/>
                              <a:gd name="connsiteX117" fmla="*/ 13235442 w 24509454"/>
                              <a:gd name="connsiteY117" fmla="*/ 3532344 h 23712188"/>
                              <a:gd name="connsiteX118" fmla="*/ 4540705 w 24509454"/>
                              <a:gd name="connsiteY118" fmla="*/ 876003 h 23712188"/>
                              <a:gd name="connsiteX119" fmla="*/ 4615317 w 24509454"/>
                              <a:gd name="connsiteY119" fmla="*/ 1066956 h 23712188"/>
                              <a:gd name="connsiteX120" fmla="*/ 3990976 w 24509454"/>
                              <a:gd name="connsiteY120" fmla="*/ 1358149 h 23712188"/>
                              <a:gd name="connsiteX121" fmla="*/ 3926115 w 24509454"/>
                              <a:gd name="connsiteY121" fmla="*/ 1208696 h 23712188"/>
                              <a:gd name="connsiteX122" fmla="*/ 3316516 w 24509454"/>
                              <a:gd name="connsiteY122" fmla="*/ 1483562 h 23712188"/>
                              <a:gd name="connsiteX123" fmla="*/ 3250974 w 24509454"/>
                              <a:gd name="connsiteY123" fmla="*/ 1351799 h 23712188"/>
                              <a:gd name="connsiteX124" fmla="*/ 2073049 w 24509454"/>
                              <a:gd name="connsiteY124" fmla="*/ 3118006 h 23712188"/>
                              <a:gd name="connsiteX125" fmla="*/ 1476603 w 24509454"/>
                              <a:gd name="connsiteY125" fmla="*/ 2710925 h 23712188"/>
                              <a:gd name="connsiteX126" fmla="*/ 1435555 w 24509454"/>
                              <a:gd name="connsiteY126" fmla="*/ 2698225 h 23712188"/>
                              <a:gd name="connsiteX127" fmla="*/ 1506538 w 24509454"/>
                              <a:gd name="connsiteY127" fmla="*/ 2582564 h 23712188"/>
                              <a:gd name="connsiteX128" fmla="*/ 1979841 w 24509454"/>
                              <a:gd name="connsiteY128" fmla="*/ 2901199 h 23712188"/>
                              <a:gd name="connsiteX129" fmla="*/ 3542848 w 24509454"/>
                              <a:gd name="connsiteY129" fmla="*/ 568708 h 23712188"/>
                              <a:gd name="connsiteX130" fmla="*/ 3013530 w 24509454"/>
                              <a:gd name="connsiteY130" fmla="*/ 426514 h 23712188"/>
                              <a:gd name="connsiteX131" fmla="*/ 2390323 w 24509454"/>
                              <a:gd name="connsiteY131" fmla="*/ 508383 h 23712188"/>
                              <a:gd name="connsiteX132" fmla="*/ 1148217 w 24509454"/>
                              <a:gd name="connsiteY132" fmla="*/ 2346254 h 23712188"/>
                              <a:gd name="connsiteX133" fmla="*/ 1509713 w 24509454"/>
                              <a:gd name="connsiteY133" fmla="*/ 2583699 h 23712188"/>
                              <a:gd name="connsiteX134" fmla="*/ 1094016 w 24509454"/>
                              <a:gd name="connsiteY134" fmla="*/ 3219606 h 23712188"/>
                              <a:gd name="connsiteX135" fmla="*/ 1189265 w 24509454"/>
                              <a:gd name="connsiteY135" fmla="*/ 3475647 h 23712188"/>
                              <a:gd name="connsiteX136" fmla="*/ 1969862 w 24509454"/>
                              <a:gd name="connsiteY136"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695229 w 24509454"/>
                              <a:gd name="connsiteY48" fmla="*/ 23386527 h 23712188"/>
                              <a:gd name="connsiteX49" fmla="*/ 14252349 w 24509454"/>
                              <a:gd name="connsiteY49" fmla="*/ 17233149 h 23712188"/>
                              <a:gd name="connsiteX50" fmla="*/ 9419092 w 24509454"/>
                              <a:gd name="connsiteY50" fmla="*/ 16013949 h 23712188"/>
                              <a:gd name="connsiteX51" fmla="*/ 9854521 w 24509454"/>
                              <a:gd name="connsiteY51" fmla="*/ 15012463 h 23712188"/>
                              <a:gd name="connsiteX52" fmla="*/ 13991092 w 24509454"/>
                              <a:gd name="connsiteY52" fmla="*/ 16231663 h 23712188"/>
                              <a:gd name="connsiteX53" fmla="*/ 13947549 w 24509454"/>
                              <a:gd name="connsiteY53" fmla="*/ 16667092 h 23712188"/>
                              <a:gd name="connsiteX54" fmla="*/ 14861949 w 24509454"/>
                              <a:gd name="connsiteY54" fmla="*/ 16667092 h 23712188"/>
                              <a:gd name="connsiteX55" fmla="*/ 15384463 w 24509454"/>
                              <a:gd name="connsiteY55" fmla="*/ 17233149 h 23712188"/>
                              <a:gd name="connsiteX56" fmla="*/ 16908463 w 24509454"/>
                              <a:gd name="connsiteY56" fmla="*/ 15534977 h 23712188"/>
                              <a:gd name="connsiteX57" fmla="*/ 17343892 w 24509454"/>
                              <a:gd name="connsiteY57" fmla="*/ 15970406 h 23712188"/>
                              <a:gd name="connsiteX58" fmla="*/ 17126178 w 24509454"/>
                              <a:gd name="connsiteY58" fmla="*/ 15970406 h 23712188"/>
                              <a:gd name="connsiteX59" fmla="*/ 16516578 w 24509454"/>
                              <a:gd name="connsiteY59" fmla="*/ 16667092 h 23712188"/>
                              <a:gd name="connsiteX60" fmla="*/ 17648692 w 24509454"/>
                              <a:gd name="connsiteY60" fmla="*/ 17537949 h 23712188"/>
                              <a:gd name="connsiteX61" fmla="*/ 17474521 w 24509454"/>
                              <a:gd name="connsiteY61" fmla="*/ 17886292 h 23712188"/>
                              <a:gd name="connsiteX62" fmla="*/ 16385949 w 24509454"/>
                              <a:gd name="connsiteY62" fmla="*/ 17146063 h 23712188"/>
                              <a:gd name="connsiteX63" fmla="*/ 15863435 w 24509454"/>
                              <a:gd name="connsiteY63" fmla="*/ 17537949 h 23712188"/>
                              <a:gd name="connsiteX64" fmla="*/ 16690749 w 24509454"/>
                              <a:gd name="connsiteY64" fmla="*/ 18408806 h 23712188"/>
                              <a:gd name="connsiteX65" fmla="*/ 16690749 w 24509454"/>
                              <a:gd name="connsiteY65" fmla="*/ 18408806 h 23712188"/>
                              <a:gd name="connsiteX66" fmla="*/ 18581461 w 24509454"/>
                              <a:gd name="connsiteY66" fmla="*/ 16973479 h 23712188"/>
                              <a:gd name="connsiteX67" fmla="*/ 18525220 w 24509454"/>
                              <a:gd name="connsiteY67" fmla="*/ 16779351 h 23712188"/>
                              <a:gd name="connsiteX68" fmla="*/ 17082635 w 24509454"/>
                              <a:gd name="connsiteY68" fmla="*/ 15970406 h 23712188"/>
                              <a:gd name="connsiteX69" fmla="*/ 16777835 w 24509454"/>
                              <a:gd name="connsiteY69" fmla="*/ 15578520 h 23712188"/>
                              <a:gd name="connsiteX70" fmla="*/ 16560121 w 24509454"/>
                              <a:gd name="connsiteY70" fmla="*/ 15099549 h 23712188"/>
                              <a:gd name="connsiteX71" fmla="*/ 14949035 w 24509454"/>
                              <a:gd name="connsiteY71" fmla="*/ 14838292 h 23712188"/>
                              <a:gd name="connsiteX72" fmla="*/ 13947549 w 24509454"/>
                              <a:gd name="connsiteY72" fmla="*/ 15273720 h 23712188"/>
                              <a:gd name="connsiteX73" fmla="*/ 12684806 w 24509454"/>
                              <a:gd name="connsiteY73" fmla="*/ 14925377 h 23712188"/>
                              <a:gd name="connsiteX74" fmla="*/ 13207321 w 24509454"/>
                              <a:gd name="connsiteY74" fmla="*/ 14402863 h 23712188"/>
                              <a:gd name="connsiteX75" fmla="*/ 14121721 w 24509454"/>
                              <a:gd name="connsiteY75" fmla="*/ 14533492 h 23712188"/>
                              <a:gd name="connsiteX76" fmla="*/ 14731321 w 24509454"/>
                              <a:gd name="connsiteY76" fmla="*/ 14141606 h 23712188"/>
                              <a:gd name="connsiteX77" fmla="*/ 16473035 w 24509454"/>
                              <a:gd name="connsiteY77" fmla="*/ 14751206 h 23712188"/>
                              <a:gd name="connsiteX78" fmla="*/ 16864921 w 24509454"/>
                              <a:gd name="connsiteY78" fmla="*/ 14620577 h 23712188"/>
                              <a:gd name="connsiteX79" fmla="*/ 17363395 w 24509454"/>
                              <a:gd name="connsiteY79" fmla="*/ 13467599 h 23712188"/>
                              <a:gd name="connsiteX80" fmla="*/ 17291958 w 24509454"/>
                              <a:gd name="connsiteY80" fmla="*/ 13435849 h 23712188"/>
                              <a:gd name="connsiteX81" fmla="*/ 16657638 w 24509454"/>
                              <a:gd name="connsiteY81" fmla="*/ 10282393 h 23712188"/>
                              <a:gd name="connsiteX82" fmla="*/ 15617146 w 24509454"/>
                              <a:gd name="connsiteY82" fmla="*/ 10268787 h 23712188"/>
                              <a:gd name="connsiteX83" fmla="*/ 15591746 w 24509454"/>
                              <a:gd name="connsiteY83" fmla="*/ 10054927 h 23712188"/>
                              <a:gd name="connsiteX84" fmla="*/ 16824553 w 24509454"/>
                              <a:gd name="connsiteY84" fmla="*/ 10065359 h 23712188"/>
                              <a:gd name="connsiteX85" fmla="*/ 17121868 w 24509454"/>
                              <a:gd name="connsiteY85" fmla="*/ 11561692 h 23712188"/>
                              <a:gd name="connsiteX86" fmla="*/ 18282331 w 24509454"/>
                              <a:gd name="connsiteY86" fmla="*/ 11353729 h 23712188"/>
                              <a:gd name="connsiteX87" fmla="*/ 18246499 w 24509454"/>
                              <a:gd name="connsiteY87" fmla="*/ 11183867 h 23712188"/>
                              <a:gd name="connsiteX88" fmla="*/ 18826843 w 24509454"/>
                              <a:gd name="connsiteY88" fmla="*/ 11199061 h 23712188"/>
                              <a:gd name="connsiteX89" fmla="*/ 18407519 w 24509454"/>
                              <a:gd name="connsiteY89" fmla="*/ 11743802 h 23712188"/>
                              <a:gd name="connsiteX90" fmla="*/ 18323833 w 24509454"/>
                              <a:gd name="connsiteY90" fmla="*/ 11511119 h 23712188"/>
                              <a:gd name="connsiteX91" fmla="*/ 17296948 w 24509454"/>
                              <a:gd name="connsiteY91" fmla="*/ 11701619 h 23712188"/>
                              <a:gd name="connsiteX92" fmla="*/ 17152257 w 24509454"/>
                              <a:gd name="connsiteY92" fmla="*/ 11920920 h 23712188"/>
                              <a:gd name="connsiteX93" fmla="*/ 17533031 w 24509454"/>
                              <a:gd name="connsiteY93" fmla="*/ 13214732 h 23712188"/>
                              <a:gd name="connsiteX94" fmla="*/ 18079357 w 24509454"/>
                              <a:gd name="connsiteY94" fmla="*/ 12138407 h 23712188"/>
                              <a:gd name="connsiteX95" fmla="*/ 18401166 w 24509454"/>
                              <a:gd name="connsiteY95" fmla="*/ 11752192 h 23712188"/>
                              <a:gd name="connsiteX96" fmla="*/ 18826391 w 24509454"/>
                              <a:gd name="connsiteY96" fmla="*/ 11197927 h 23712188"/>
                              <a:gd name="connsiteX97" fmla="*/ 19274518 w 24509454"/>
                              <a:gd name="connsiteY97" fmla="*/ 10662939 h 23712188"/>
                              <a:gd name="connsiteX98" fmla="*/ 18460811 w 24509454"/>
                              <a:gd name="connsiteY98" fmla="*/ 10634819 h 23712188"/>
                              <a:gd name="connsiteX99" fmla="*/ 18460357 w 24509454"/>
                              <a:gd name="connsiteY99" fmla="*/ 10500562 h 23712188"/>
                              <a:gd name="connsiteX100" fmla="*/ 19382923 w 24509454"/>
                              <a:gd name="connsiteY100" fmla="*/ 10531404 h 23712188"/>
                              <a:gd name="connsiteX101" fmla="*/ 23008092 w 24509454"/>
                              <a:gd name="connsiteY101" fmla="*/ 6131534 h 23712188"/>
                              <a:gd name="connsiteX102" fmla="*/ 22890617 w 24509454"/>
                              <a:gd name="connsiteY102" fmla="*/ 5016656 h 23712188"/>
                              <a:gd name="connsiteX103" fmla="*/ 20012479 w 24509454"/>
                              <a:gd name="connsiteY103" fmla="*/ 2637674 h 23712188"/>
                              <a:gd name="connsiteX104" fmla="*/ 19431906 w 24509454"/>
                              <a:gd name="connsiteY104" fmla="*/ 2522012 h 23712188"/>
                              <a:gd name="connsiteX105" fmla="*/ 17489942 w 24509454"/>
                              <a:gd name="connsiteY105" fmla="*/ 4868565 h 23712188"/>
                              <a:gd name="connsiteX106" fmla="*/ 17118694 w 24509454"/>
                              <a:gd name="connsiteY106" fmla="*/ 4721834 h 23712188"/>
                              <a:gd name="connsiteX107" fmla="*/ 17108944 w 24509454"/>
                              <a:gd name="connsiteY107" fmla="*/ 4574652 h 23712188"/>
                              <a:gd name="connsiteX108" fmla="*/ 16586654 w 24509454"/>
                              <a:gd name="connsiteY108" fmla="*/ 4415900 h 23712188"/>
                              <a:gd name="connsiteX109" fmla="*/ 16540843 w 24509454"/>
                              <a:gd name="connsiteY109" fmla="*/ 4542674 h 23712188"/>
                              <a:gd name="connsiteX110" fmla="*/ 15859125 w 24509454"/>
                              <a:gd name="connsiteY110" fmla="*/ 4334258 h 23712188"/>
                              <a:gd name="connsiteX111" fmla="*/ 15607167 w 24509454"/>
                              <a:gd name="connsiteY111" fmla="*/ 5299458 h 23712188"/>
                              <a:gd name="connsiteX112" fmla="*/ 15478580 w 24509454"/>
                              <a:gd name="connsiteY112" fmla="*/ 5258183 h 23712188"/>
                              <a:gd name="connsiteX113" fmla="*/ 15734621 w 24509454"/>
                              <a:gd name="connsiteY113" fmla="*/ 4300013 h 23712188"/>
                              <a:gd name="connsiteX114" fmla="*/ 13357453 w 24509454"/>
                              <a:gd name="connsiteY114" fmla="*/ 3567949 h 23712188"/>
                              <a:gd name="connsiteX115" fmla="*/ 12803416 w 24509454"/>
                              <a:gd name="connsiteY115" fmla="*/ 5382007 h 23712188"/>
                              <a:gd name="connsiteX116" fmla="*/ 12425363 w 24509454"/>
                              <a:gd name="connsiteY116" fmla="*/ 4907118 h 23712188"/>
                              <a:gd name="connsiteX117" fmla="*/ 12914994 w 24509454"/>
                              <a:gd name="connsiteY117" fmla="*/ 4567846 h 23712188"/>
                              <a:gd name="connsiteX118" fmla="*/ 13235442 w 24509454"/>
                              <a:gd name="connsiteY118" fmla="*/ 3532344 h 23712188"/>
                              <a:gd name="connsiteX119" fmla="*/ 4540705 w 24509454"/>
                              <a:gd name="connsiteY119" fmla="*/ 876003 h 23712188"/>
                              <a:gd name="connsiteX120" fmla="*/ 4615317 w 24509454"/>
                              <a:gd name="connsiteY120" fmla="*/ 1066956 h 23712188"/>
                              <a:gd name="connsiteX121" fmla="*/ 3990976 w 24509454"/>
                              <a:gd name="connsiteY121" fmla="*/ 1358149 h 23712188"/>
                              <a:gd name="connsiteX122" fmla="*/ 3926115 w 24509454"/>
                              <a:gd name="connsiteY122" fmla="*/ 1208696 h 23712188"/>
                              <a:gd name="connsiteX123" fmla="*/ 3316516 w 24509454"/>
                              <a:gd name="connsiteY123" fmla="*/ 1483562 h 23712188"/>
                              <a:gd name="connsiteX124" fmla="*/ 3250974 w 24509454"/>
                              <a:gd name="connsiteY124" fmla="*/ 1351799 h 23712188"/>
                              <a:gd name="connsiteX125" fmla="*/ 2073049 w 24509454"/>
                              <a:gd name="connsiteY125" fmla="*/ 3118006 h 23712188"/>
                              <a:gd name="connsiteX126" fmla="*/ 1476603 w 24509454"/>
                              <a:gd name="connsiteY126" fmla="*/ 2710925 h 23712188"/>
                              <a:gd name="connsiteX127" fmla="*/ 1435555 w 24509454"/>
                              <a:gd name="connsiteY127" fmla="*/ 2698225 h 23712188"/>
                              <a:gd name="connsiteX128" fmla="*/ 1506538 w 24509454"/>
                              <a:gd name="connsiteY128" fmla="*/ 2582564 h 23712188"/>
                              <a:gd name="connsiteX129" fmla="*/ 1979841 w 24509454"/>
                              <a:gd name="connsiteY129" fmla="*/ 2901199 h 23712188"/>
                              <a:gd name="connsiteX130" fmla="*/ 3542848 w 24509454"/>
                              <a:gd name="connsiteY130" fmla="*/ 568708 h 23712188"/>
                              <a:gd name="connsiteX131" fmla="*/ 3013530 w 24509454"/>
                              <a:gd name="connsiteY131" fmla="*/ 426514 h 23712188"/>
                              <a:gd name="connsiteX132" fmla="*/ 2390323 w 24509454"/>
                              <a:gd name="connsiteY132" fmla="*/ 508383 h 23712188"/>
                              <a:gd name="connsiteX133" fmla="*/ 1148217 w 24509454"/>
                              <a:gd name="connsiteY133" fmla="*/ 2346254 h 23712188"/>
                              <a:gd name="connsiteX134" fmla="*/ 1509713 w 24509454"/>
                              <a:gd name="connsiteY134" fmla="*/ 2583699 h 23712188"/>
                              <a:gd name="connsiteX135" fmla="*/ 1094016 w 24509454"/>
                              <a:gd name="connsiteY135" fmla="*/ 3219606 h 23712188"/>
                              <a:gd name="connsiteX136" fmla="*/ 1189265 w 24509454"/>
                              <a:gd name="connsiteY136" fmla="*/ 3475647 h 23712188"/>
                              <a:gd name="connsiteX137" fmla="*/ 1969862 w 24509454"/>
                              <a:gd name="connsiteY137"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14252349 w 24509454"/>
                              <a:gd name="connsiteY49" fmla="*/ 17233149 h 23712188"/>
                              <a:gd name="connsiteX50" fmla="*/ 9419092 w 24509454"/>
                              <a:gd name="connsiteY50" fmla="*/ 16013949 h 23712188"/>
                              <a:gd name="connsiteX51" fmla="*/ 9854521 w 24509454"/>
                              <a:gd name="connsiteY51" fmla="*/ 15012463 h 23712188"/>
                              <a:gd name="connsiteX52" fmla="*/ 13991092 w 24509454"/>
                              <a:gd name="connsiteY52" fmla="*/ 16231663 h 23712188"/>
                              <a:gd name="connsiteX53" fmla="*/ 13947549 w 24509454"/>
                              <a:gd name="connsiteY53" fmla="*/ 16667092 h 23712188"/>
                              <a:gd name="connsiteX54" fmla="*/ 14861949 w 24509454"/>
                              <a:gd name="connsiteY54" fmla="*/ 16667092 h 23712188"/>
                              <a:gd name="connsiteX55" fmla="*/ 15384463 w 24509454"/>
                              <a:gd name="connsiteY55" fmla="*/ 17233149 h 23712188"/>
                              <a:gd name="connsiteX56" fmla="*/ 16908463 w 24509454"/>
                              <a:gd name="connsiteY56" fmla="*/ 15534977 h 23712188"/>
                              <a:gd name="connsiteX57" fmla="*/ 17343892 w 24509454"/>
                              <a:gd name="connsiteY57" fmla="*/ 15970406 h 23712188"/>
                              <a:gd name="connsiteX58" fmla="*/ 17126178 w 24509454"/>
                              <a:gd name="connsiteY58" fmla="*/ 15970406 h 23712188"/>
                              <a:gd name="connsiteX59" fmla="*/ 16516578 w 24509454"/>
                              <a:gd name="connsiteY59" fmla="*/ 16667092 h 23712188"/>
                              <a:gd name="connsiteX60" fmla="*/ 17648692 w 24509454"/>
                              <a:gd name="connsiteY60" fmla="*/ 17537949 h 23712188"/>
                              <a:gd name="connsiteX61" fmla="*/ 17474521 w 24509454"/>
                              <a:gd name="connsiteY61" fmla="*/ 17886292 h 23712188"/>
                              <a:gd name="connsiteX62" fmla="*/ 16385949 w 24509454"/>
                              <a:gd name="connsiteY62" fmla="*/ 17146063 h 23712188"/>
                              <a:gd name="connsiteX63" fmla="*/ 15863435 w 24509454"/>
                              <a:gd name="connsiteY63" fmla="*/ 17537949 h 23712188"/>
                              <a:gd name="connsiteX64" fmla="*/ 16690749 w 24509454"/>
                              <a:gd name="connsiteY64" fmla="*/ 18408806 h 23712188"/>
                              <a:gd name="connsiteX65" fmla="*/ 16690749 w 24509454"/>
                              <a:gd name="connsiteY65" fmla="*/ 18408806 h 23712188"/>
                              <a:gd name="connsiteX66" fmla="*/ 18581461 w 24509454"/>
                              <a:gd name="connsiteY66" fmla="*/ 16973479 h 23712188"/>
                              <a:gd name="connsiteX67" fmla="*/ 18525220 w 24509454"/>
                              <a:gd name="connsiteY67" fmla="*/ 16779351 h 23712188"/>
                              <a:gd name="connsiteX68" fmla="*/ 17082635 w 24509454"/>
                              <a:gd name="connsiteY68" fmla="*/ 15970406 h 23712188"/>
                              <a:gd name="connsiteX69" fmla="*/ 16777835 w 24509454"/>
                              <a:gd name="connsiteY69" fmla="*/ 15578520 h 23712188"/>
                              <a:gd name="connsiteX70" fmla="*/ 16560121 w 24509454"/>
                              <a:gd name="connsiteY70" fmla="*/ 15099549 h 23712188"/>
                              <a:gd name="connsiteX71" fmla="*/ 14949035 w 24509454"/>
                              <a:gd name="connsiteY71" fmla="*/ 14838292 h 23712188"/>
                              <a:gd name="connsiteX72" fmla="*/ 13947549 w 24509454"/>
                              <a:gd name="connsiteY72" fmla="*/ 15273720 h 23712188"/>
                              <a:gd name="connsiteX73" fmla="*/ 12684806 w 24509454"/>
                              <a:gd name="connsiteY73" fmla="*/ 14925377 h 23712188"/>
                              <a:gd name="connsiteX74" fmla="*/ 13207321 w 24509454"/>
                              <a:gd name="connsiteY74" fmla="*/ 14402863 h 23712188"/>
                              <a:gd name="connsiteX75" fmla="*/ 14121721 w 24509454"/>
                              <a:gd name="connsiteY75" fmla="*/ 14533492 h 23712188"/>
                              <a:gd name="connsiteX76" fmla="*/ 14731321 w 24509454"/>
                              <a:gd name="connsiteY76" fmla="*/ 14141606 h 23712188"/>
                              <a:gd name="connsiteX77" fmla="*/ 16473035 w 24509454"/>
                              <a:gd name="connsiteY77" fmla="*/ 14751206 h 23712188"/>
                              <a:gd name="connsiteX78" fmla="*/ 16864921 w 24509454"/>
                              <a:gd name="connsiteY78" fmla="*/ 14620577 h 23712188"/>
                              <a:gd name="connsiteX79" fmla="*/ 17363395 w 24509454"/>
                              <a:gd name="connsiteY79" fmla="*/ 13467599 h 23712188"/>
                              <a:gd name="connsiteX80" fmla="*/ 17291958 w 24509454"/>
                              <a:gd name="connsiteY80" fmla="*/ 13435849 h 23712188"/>
                              <a:gd name="connsiteX81" fmla="*/ 16657638 w 24509454"/>
                              <a:gd name="connsiteY81" fmla="*/ 10282393 h 23712188"/>
                              <a:gd name="connsiteX82" fmla="*/ 15617146 w 24509454"/>
                              <a:gd name="connsiteY82" fmla="*/ 10268787 h 23712188"/>
                              <a:gd name="connsiteX83" fmla="*/ 15591746 w 24509454"/>
                              <a:gd name="connsiteY83" fmla="*/ 10054927 h 23712188"/>
                              <a:gd name="connsiteX84" fmla="*/ 16824553 w 24509454"/>
                              <a:gd name="connsiteY84" fmla="*/ 10065359 h 23712188"/>
                              <a:gd name="connsiteX85" fmla="*/ 17121868 w 24509454"/>
                              <a:gd name="connsiteY85" fmla="*/ 11561692 h 23712188"/>
                              <a:gd name="connsiteX86" fmla="*/ 18282331 w 24509454"/>
                              <a:gd name="connsiteY86" fmla="*/ 11353729 h 23712188"/>
                              <a:gd name="connsiteX87" fmla="*/ 18246499 w 24509454"/>
                              <a:gd name="connsiteY87" fmla="*/ 11183867 h 23712188"/>
                              <a:gd name="connsiteX88" fmla="*/ 18826843 w 24509454"/>
                              <a:gd name="connsiteY88" fmla="*/ 11199061 h 23712188"/>
                              <a:gd name="connsiteX89" fmla="*/ 18407519 w 24509454"/>
                              <a:gd name="connsiteY89" fmla="*/ 11743802 h 23712188"/>
                              <a:gd name="connsiteX90" fmla="*/ 18323833 w 24509454"/>
                              <a:gd name="connsiteY90" fmla="*/ 11511119 h 23712188"/>
                              <a:gd name="connsiteX91" fmla="*/ 17296948 w 24509454"/>
                              <a:gd name="connsiteY91" fmla="*/ 11701619 h 23712188"/>
                              <a:gd name="connsiteX92" fmla="*/ 17152257 w 24509454"/>
                              <a:gd name="connsiteY92" fmla="*/ 11920920 h 23712188"/>
                              <a:gd name="connsiteX93" fmla="*/ 17533031 w 24509454"/>
                              <a:gd name="connsiteY93" fmla="*/ 13214732 h 23712188"/>
                              <a:gd name="connsiteX94" fmla="*/ 18079357 w 24509454"/>
                              <a:gd name="connsiteY94" fmla="*/ 12138407 h 23712188"/>
                              <a:gd name="connsiteX95" fmla="*/ 18401166 w 24509454"/>
                              <a:gd name="connsiteY95" fmla="*/ 11752192 h 23712188"/>
                              <a:gd name="connsiteX96" fmla="*/ 18826391 w 24509454"/>
                              <a:gd name="connsiteY96" fmla="*/ 11197927 h 23712188"/>
                              <a:gd name="connsiteX97" fmla="*/ 19274518 w 24509454"/>
                              <a:gd name="connsiteY97" fmla="*/ 10662939 h 23712188"/>
                              <a:gd name="connsiteX98" fmla="*/ 18460811 w 24509454"/>
                              <a:gd name="connsiteY98" fmla="*/ 10634819 h 23712188"/>
                              <a:gd name="connsiteX99" fmla="*/ 18460357 w 24509454"/>
                              <a:gd name="connsiteY99" fmla="*/ 10500562 h 23712188"/>
                              <a:gd name="connsiteX100" fmla="*/ 19382923 w 24509454"/>
                              <a:gd name="connsiteY100" fmla="*/ 10531404 h 23712188"/>
                              <a:gd name="connsiteX101" fmla="*/ 23008092 w 24509454"/>
                              <a:gd name="connsiteY101" fmla="*/ 6131534 h 23712188"/>
                              <a:gd name="connsiteX102" fmla="*/ 22890617 w 24509454"/>
                              <a:gd name="connsiteY102" fmla="*/ 5016656 h 23712188"/>
                              <a:gd name="connsiteX103" fmla="*/ 20012479 w 24509454"/>
                              <a:gd name="connsiteY103" fmla="*/ 2637674 h 23712188"/>
                              <a:gd name="connsiteX104" fmla="*/ 19431906 w 24509454"/>
                              <a:gd name="connsiteY104" fmla="*/ 2522012 h 23712188"/>
                              <a:gd name="connsiteX105" fmla="*/ 17489942 w 24509454"/>
                              <a:gd name="connsiteY105" fmla="*/ 4868565 h 23712188"/>
                              <a:gd name="connsiteX106" fmla="*/ 17118694 w 24509454"/>
                              <a:gd name="connsiteY106" fmla="*/ 4721834 h 23712188"/>
                              <a:gd name="connsiteX107" fmla="*/ 17108944 w 24509454"/>
                              <a:gd name="connsiteY107" fmla="*/ 4574652 h 23712188"/>
                              <a:gd name="connsiteX108" fmla="*/ 16586654 w 24509454"/>
                              <a:gd name="connsiteY108" fmla="*/ 4415900 h 23712188"/>
                              <a:gd name="connsiteX109" fmla="*/ 16540843 w 24509454"/>
                              <a:gd name="connsiteY109" fmla="*/ 4542674 h 23712188"/>
                              <a:gd name="connsiteX110" fmla="*/ 15859125 w 24509454"/>
                              <a:gd name="connsiteY110" fmla="*/ 4334258 h 23712188"/>
                              <a:gd name="connsiteX111" fmla="*/ 15607167 w 24509454"/>
                              <a:gd name="connsiteY111" fmla="*/ 5299458 h 23712188"/>
                              <a:gd name="connsiteX112" fmla="*/ 15478580 w 24509454"/>
                              <a:gd name="connsiteY112" fmla="*/ 5258183 h 23712188"/>
                              <a:gd name="connsiteX113" fmla="*/ 15734621 w 24509454"/>
                              <a:gd name="connsiteY113" fmla="*/ 4300013 h 23712188"/>
                              <a:gd name="connsiteX114" fmla="*/ 13357453 w 24509454"/>
                              <a:gd name="connsiteY114" fmla="*/ 3567949 h 23712188"/>
                              <a:gd name="connsiteX115" fmla="*/ 12803416 w 24509454"/>
                              <a:gd name="connsiteY115" fmla="*/ 5382007 h 23712188"/>
                              <a:gd name="connsiteX116" fmla="*/ 12425363 w 24509454"/>
                              <a:gd name="connsiteY116" fmla="*/ 4907118 h 23712188"/>
                              <a:gd name="connsiteX117" fmla="*/ 12914994 w 24509454"/>
                              <a:gd name="connsiteY117" fmla="*/ 4567846 h 23712188"/>
                              <a:gd name="connsiteX118" fmla="*/ 13235442 w 24509454"/>
                              <a:gd name="connsiteY118" fmla="*/ 3532344 h 23712188"/>
                              <a:gd name="connsiteX119" fmla="*/ 4540705 w 24509454"/>
                              <a:gd name="connsiteY119" fmla="*/ 876003 h 23712188"/>
                              <a:gd name="connsiteX120" fmla="*/ 4615317 w 24509454"/>
                              <a:gd name="connsiteY120" fmla="*/ 1066956 h 23712188"/>
                              <a:gd name="connsiteX121" fmla="*/ 3990976 w 24509454"/>
                              <a:gd name="connsiteY121" fmla="*/ 1358149 h 23712188"/>
                              <a:gd name="connsiteX122" fmla="*/ 3926115 w 24509454"/>
                              <a:gd name="connsiteY122" fmla="*/ 1208696 h 23712188"/>
                              <a:gd name="connsiteX123" fmla="*/ 3316516 w 24509454"/>
                              <a:gd name="connsiteY123" fmla="*/ 1483562 h 23712188"/>
                              <a:gd name="connsiteX124" fmla="*/ 3250974 w 24509454"/>
                              <a:gd name="connsiteY124" fmla="*/ 1351799 h 23712188"/>
                              <a:gd name="connsiteX125" fmla="*/ 2073049 w 24509454"/>
                              <a:gd name="connsiteY125" fmla="*/ 3118006 h 23712188"/>
                              <a:gd name="connsiteX126" fmla="*/ 1476603 w 24509454"/>
                              <a:gd name="connsiteY126" fmla="*/ 2710925 h 23712188"/>
                              <a:gd name="connsiteX127" fmla="*/ 1435555 w 24509454"/>
                              <a:gd name="connsiteY127" fmla="*/ 2698225 h 23712188"/>
                              <a:gd name="connsiteX128" fmla="*/ 1506538 w 24509454"/>
                              <a:gd name="connsiteY128" fmla="*/ 2582564 h 23712188"/>
                              <a:gd name="connsiteX129" fmla="*/ 1979841 w 24509454"/>
                              <a:gd name="connsiteY129" fmla="*/ 2901199 h 23712188"/>
                              <a:gd name="connsiteX130" fmla="*/ 3542848 w 24509454"/>
                              <a:gd name="connsiteY130" fmla="*/ 568708 h 23712188"/>
                              <a:gd name="connsiteX131" fmla="*/ 3013530 w 24509454"/>
                              <a:gd name="connsiteY131" fmla="*/ 426514 h 23712188"/>
                              <a:gd name="connsiteX132" fmla="*/ 2390323 w 24509454"/>
                              <a:gd name="connsiteY132" fmla="*/ 508383 h 23712188"/>
                              <a:gd name="connsiteX133" fmla="*/ 1148217 w 24509454"/>
                              <a:gd name="connsiteY133" fmla="*/ 2346254 h 23712188"/>
                              <a:gd name="connsiteX134" fmla="*/ 1509713 w 24509454"/>
                              <a:gd name="connsiteY134" fmla="*/ 2583699 h 23712188"/>
                              <a:gd name="connsiteX135" fmla="*/ 1094016 w 24509454"/>
                              <a:gd name="connsiteY135" fmla="*/ 3219606 h 23712188"/>
                              <a:gd name="connsiteX136" fmla="*/ 1189265 w 24509454"/>
                              <a:gd name="connsiteY136" fmla="*/ 3475647 h 23712188"/>
                              <a:gd name="connsiteX137" fmla="*/ 1969862 w 24509454"/>
                              <a:gd name="connsiteY137"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1792066 w 24509454"/>
                              <a:gd name="connsiteY49" fmla="*/ 23148402 h 23712188"/>
                              <a:gd name="connsiteX50" fmla="*/ 14252349 w 24509454"/>
                              <a:gd name="connsiteY50" fmla="*/ 17233149 h 23712188"/>
                              <a:gd name="connsiteX51" fmla="*/ 9419092 w 24509454"/>
                              <a:gd name="connsiteY51" fmla="*/ 16013949 h 23712188"/>
                              <a:gd name="connsiteX52" fmla="*/ 9854521 w 24509454"/>
                              <a:gd name="connsiteY52" fmla="*/ 15012463 h 23712188"/>
                              <a:gd name="connsiteX53" fmla="*/ 13991092 w 24509454"/>
                              <a:gd name="connsiteY53" fmla="*/ 16231663 h 23712188"/>
                              <a:gd name="connsiteX54" fmla="*/ 13947549 w 24509454"/>
                              <a:gd name="connsiteY54" fmla="*/ 16667092 h 23712188"/>
                              <a:gd name="connsiteX55" fmla="*/ 14861949 w 24509454"/>
                              <a:gd name="connsiteY55" fmla="*/ 16667092 h 23712188"/>
                              <a:gd name="connsiteX56" fmla="*/ 15384463 w 24509454"/>
                              <a:gd name="connsiteY56" fmla="*/ 17233149 h 23712188"/>
                              <a:gd name="connsiteX57" fmla="*/ 16908463 w 24509454"/>
                              <a:gd name="connsiteY57" fmla="*/ 15534977 h 23712188"/>
                              <a:gd name="connsiteX58" fmla="*/ 17343892 w 24509454"/>
                              <a:gd name="connsiteY58" fmla="*/ 15970406 h 23712188"/>
                              <a:gd name="connsiteX59" fmla="*/ 17126178 w 24509454"/>
                              <a:gd name="connsiteY59" fmla="*/ 15970406 h 23712188"/>
                              <a:gd name="connsiteX60" fmla="*/ 16516578 w 24509454"/>
                              <a:gd name="connsiteY60" fmla="*/ 16667092 h 23712188"/>
                              <a:gd name="connsiteX61" fmla="*/ 17648692 w 24509454"/>
                              <a:gd name="connsiteY61" fmla="*/ 17537949 h 23712188"/>
                              <a:gd name="connsiteX62" fmla="*/ 17474521 w 24509454"/>
                              <a:gd name="connsiteY62" fmla="*/ 17886292 h 23712188"/>
                              <a:gd name="connsiteX63" fmla="*/ 16385949 w 24509454"/>
                              <a:gd name="connsiteY63" fmla="*/ 17146063 h 23712188"/>
                              <a:gd name="connsiteX64" fmla="*/ 15863435 w 24509454"/>
                              <a:gd name="connsiteY64" fmla="*/ 17537949 h 23712188"/>
                              <a:gd name="connsiteX65" fmla="*/ 16690749 w 24509454"/>
                              <a:gd name="connsiteY65" fmla="*/ 18408806 h 23712188"/>
                              <a:gd name="connsiteX66" fmla="*/ 16690749 w 24509454"/>
                              <a:gd name="connsiteY66" fmla="*/ 18408806 h 23712188"/>
                              <a:gd name="connsiteX67" fmla="*/ 18581461 w 24509454"/>
                              <a:gd name="connsiteY67" fmla="*/ 16973479 h 23712188"/>
                              <a:gd name="connsiteX68" fmla="*/ 18525220 w 24509454"/>
                              <a:gd name="connsiteY68" fmla="*/ 16779351 h 23712188"/>
                              <a:gd name="connsiteX69" fmla="*/ 17082635 w 24509454"/>
                              <a:gd name="connsiteY69" fmla="*/ 15970406 h 23712188"/>
                              <a:gd name="connsiteX70" fmla="*/ 16777835 w 24509454"/>
                              <a:gd name="connsiteY70" fmla="*/ 15578520 h 23712188"/>
                              <a:gd name="connsiteX71" fmla="*/ 16560121 w 24509454"/>
                              <a:gd name="connsiteY71" fmla="*/ 15099549 h 23712188"/>
                              <a:gd name="connsiteX72" fmla="*/ 14949035 w 24509454"/>
                              <a:gd name="connsiteY72" fmla="*/ 14838292 h 23712188"/>
                              <a:gd name="connsiteX73" fmla="*/ 13947549 w 24509454"/>
                              <a:gd name="connsiteY73" fmla="*/ 15273720 h 23712188"/>
                              <a:gd name="connsiteX74" fmla="*/ 12684806 w 24509454"/>
                              <a:gd name="connsiteY74" fmla="*/ 14925377 h 23712188"/>
                              <a:gd name="connsiteX75" fmla="*/ 13207321 w 24509454"/>
                              <a:gd name="connsiteY75" fmla="*/ 14402863 h 23712188"/>
                              <a:gd name="connsiteX76" fmla="*/ 14121721 w 24509454"/>
                              <a:gd name="connsiteY76" fmla="*/ 14533492 h 23712188"/>
                              <a:gd name="connsiteX77" fmla="*/ 14731321 w 24509454"/>
                              <a:gd name="connsiteY77" fmla="*/ 14141606 h 23712188"/>
                              <a:gd name="connsiteX78" fmla="*/ 16473035 w 24509454"/>
                              <a:gd name="connsiteY78" fmla="*/ 14751206 h 23712188"/>
                              <a:gd name="connsiteX79" fmla="*/ 16864921 w 24509454"/>
                              <a:gd name="connsiteY79" fmla="*/ 14620577 h 23712188"/>
                              <a:gd name="connsiteX80" fmla="*/ 17363395 w 24509454"/>
                              <a:gd name="connsiteY80" fmla="*/ 13467599 h 23712188"/>
                              <a:gd name="connsiteX81" fmla="*/ 17291958 w 24509454"/>
                              <a:gd name="connsiteY81" fmla="*/ 13435849 h 23712188"/>
                              <a:gd name="connsiteX82" fmla="*/ 16657638 w 24509454"/>
                              <a:gd name="connsiteY82" fmla="*/ 10282393 h 23712188"/>
                              <a:gd name="connsiteX83" fmla="*/ 15617146 w 24509454"/>
                              <a:gd name="connsiteY83" fmla="*/ 10268787 h 23712188"/>
                              <a:gd name="connsiteX84" fmla="*/ 15591746 w 24509454"/>
                              <a:gd name="connsiteY84" fmla="*/ 10054927 h 23712188"/>
                              <a:gd name="connsiteX85" fmla="*/ 16824553 w 24509454"/>
                              <a:gd name="connsiteY85" fmla="*/ 10065359 h 23712188"/>
                              <a:gd name="connsiteX86" fmla="*/ 17121868 w 24509454"/>
                              <a:gd name="connsiteY86" fmla="*/ 11561692 h 23712188"/>
                              <a:gd name="connsiteX87" fmla="*/ 18282331 w 24509454"/>
                              <a:gd name="connsiteY87" fmla="*/ 11353729 h 23712188"/>
                              <a:gd name="connsiteX88" fmla="*/ 18246499 w 24509454"/>
                              <a:gd name="connsiteY88" fmla="*/ 11183867 h 23712188"/>
                              <a:gd name="connsiteX89" fmla="*/ 18826843 w 24509454"/>
                              <a:gd name="connsiteY89" fmla="*/ 11199061 h 23712188"/>
                              <a:gd name="connsiteX90" fmla="*/ 18407519 w 24509454"/>
                              <a:gd name="connsiteY90" fmla="*/ 11743802 h 23712188"/>
                              <a:gd name="connsiteX91" fmla="*/ 18323833 w 24509454"/>
                              <a:gd name="connsiteY91" fmla="*/ 11511119 h 23712188"/>
                              <a:gd name="connsiteX92" fmla="*/ 17296948 w 24509454"/>
                              <a:gd name="connsiteY92" fmla="*/ 11701619 h 23712188"/>
                              <a:gd name="connsiteX93" fmla="*/ 17152257 w 24509454"/>
                              <a:gd name="connsiteY93" fmla="*/ 11920920 h 23712188"/>
                              <a:gd name="connsiteX94" fmla="*/ 17533031 w 24509454"/>
                              <a:gd name="connsiteY94" fmla="*/ 13214732 h 23712188"/>
                              <a:gd name="connsiteX95" fmla="*/ 18079357 w 24509454"/>
                              <a:gd name="connsiteY95" fmla="*/ 12138407 h 23712188"/>
                              <a:gd name="connsiteX96" fmla="*/ 18401166 w 24509454"/>
                              <a:gd name="connsiteY96" fmla="*/ 11752192 h 23712188"/>
                              <a:gd name="connsiteX97" fmla="*/ 18826391 w 24509454"/>
                              <a:gd name="connsiteY97" fmla="*/ 11197927 h 23712188"/>
                              <a:gd name="connsiteX98" fmla="*/ 19274518 w 24509454"/>
                              <a:gd name="connsiteY98" fmla="*/ 10662939 h 23712188"/>
                              <a:gd name="connsiteX99" fmla="*/ 18460811 w 24509454"/>
                              <a:gd name="connsiteY99" fmla="*/ 10634819 h 23712188"/>
                              <a:gd name="connsiteX100" fmla="*/ 18460357 w 24509454"/>
                              <a:gd name="connsiteY100" fmla="*/ 10500562 h 23712188"/>
                              <a:gd name="connsiteX101" fmla="*/ 19382923 w 24509454"/>
                              <a:gd name="connsiteY101" fmla="*/ 10531404 h 23712188"/>
                              <a:gd name="connsiteX102" fmla="*/ 23008092 w 24509454"/>
                              <a:gd name="connsiteY102" fmla="*/ 6131534 h 23712188"/>
                              <a:gd name="connsiteX103" fmla="*/ 22890617 w 24509454"/>
                              <a:gd name="connsiteY103" fmla="*/ 5016656 h 23712188"/>
                              <a:gd name="connsiteX104" fmla="*/ 20012479 w 24509454"/>
                              <a:gd name="connsiteY104" fmla="*/ 2637674 h 23712188"/>
                              <a:gd name="connsiteX105" fmla="*/ 19431906 w 24509454"/>
                              <a:gd name="connsiteY105" fmla="*/ 2522012 h 23712188"/>
                              <a:gd name="connsiteX106" fmla="*/ 17489942 w 24509454"/>
                              <a:gd name="connsiteY106" fmla="*/ 4868565 h 23712188"/>
                              <a:gd name="connsiteX107" fmla="*/ 17118694 w 24509454"/>
                              <a:gd name="connsiteY107" fmla="*/ 4721834 h 23712188"/>
                              <a:gd name="connsiteX108" fmla="*/ 17108944 w 24509454"/>
                              <a:gd name="connsiteY108" fmla="*/ 4574652 h 23712188"/>
                              <a:gd name="connsiteX109" fmla="*/ 16586654 w 24509454"/>
                              <a:gd name="connsiteY109" fmla="*/ 4415900 h 23712188"/>
                              <a:gd name="connsiteX110" fmla="*/ 16540843 w 24509454"/>
                              <a:gd name="connsiteY110" fmla="*/ 4542674 h 23712188"/>
                              <a:gd name="connsiteX111" fmla="*/ 15859125 w 24509454"/>
                              <a:gd name="connsiteY111" fmla="*/ 4334258 h 23712188"/>
                              <a:gd name="connsiteX112" fmla="*/ 15607167 w 24509454"/>
                              <a:gd name="connsiteY112" fmla="*/ 5299458 h 23712188"/>
                              <a:gd name="connsiteX113" fmla="*/ 15478580 w 24509454"/>
                              <a:gd name="connsiteY113" fmla="*/ 5258183 h 23712188"/>
                              <a:gd name="connsiteX114" fmla="*/ 15734621 w 24509454"/>
                              <a:gd name="connsiteY114" fmla="*/ 4300013 h 23712188"/>
                              <a:gd name="connsiteX115" fmla="*/ 13357453 w 24509454"/>
                              <a:gd name="connsiteY115" fmla="*/ 3567949 h 23712188"/>
                              <a:gd name="connsiteX116" fmla="*/ 12803416 w 24509454"/>
                              <a:gd name="connsiteY116" fmla="*/ 5382007 h 23712188"/>
                              <a:gd name="connsiteX117" fmla="*/ 12425363 w 24509454"/>
                              <a:gd name="connsiteY117" fmla="*/ 4907118 h 23712188"/>
                              <a:gd name="connsiteX118" fmla="*/ 12914994 w 24509454"/>
                              <a:gd name="connsiteY118" fmla="*/ 4567846 h 23712188"/>
                              <a:gd name="connsiteX119" fmla="*/ 13235442 w 24509454"/>
                              <a:gd name="connsiteY119" fmla="*/ 3532344 h 23712188"/>
                              <a:gd name="connsiteX120" fmla="*/ 4540705 w 24509454"/>
                              <a:gd name="connsiteY120" fmla="*/ 876003 h 23712188"/>
                              <a:gd name="connsiteX121" fmla="*/ 4615317 w 24509454"/>
                              <a:gd name="connsiteY121" fmla="*/ 1066956 h 23712188"/>
                              <a:gd name="connsiteX122" fmla="*/ 3990976 w 24509454"/>
                              <a:gd name="connsiteY122" fmla="*/ 1358149 h 23712188"/>
                              <a:gd name="connsiteX123" fmla="*/ 3926115 w 24509454"/>
                              <a:gd name="connsiteY123" fmla="*/ 1208696 h 23712188"/>
                              <a:gd name="connsiteX124" fmla="*/ 3316516 w 24509454"/>
                              <a:gd name="connsiteY124" fmla="*/ 1483562 h 23712188"/>
                              <a:gd name="connsiteX125" fmla="*/ 3250974 w 24509454"/>
                              <a:gd name="connsiteY125" fmla="*/ 1351799 h 23712188"/>
                              <a:gd name="connsiteX126" fmla="*/ 2073049 w 24509454"/>
                              <a:gd name="connsiteY126" fmla="*/ 3118006 h 23712188"/>
                              <a:gd name="connsiteX127" fmla="*/ 1476603 w 24509454"/>
                              <a:gd name="connsiteY127" fmla="*/ 2710925 h 23712188"/>
                              <a:gd name="connsiteX128" fmla="*/ 1435555 w 24509454"/>
                              <a:gd name="connsiteY128" fmla="*/ 2698225 h 23712188"/>
                              <a:gd name="connsiteX129" fmla="*/ 1506538 w 24509454"/>
                              <a:gd name="connsiteY129" fmla="*/ 2582564 h 23712188"/>
                              <a:gd name="connsiteX130" fmla="*/ 1979841 w 24509454"/>
                              <a:gd name="connsiteY130" fmla="*/ 2901199 h 23712188"/>
                              <a:gd name="connsiteX131" fmla="*/ 3542848 w 24509454"/>
                              <a:gd name="connsiteY131" fmla="*/ 568708 h 23712188"/>
                              <a:gd name="connsiteX132" fmla="*/ 3013530 w 24509454"/>
                              <a:gd name="connsiteY132" fmla="*/ 426514 h 23712188"/>
                              <a:gd name="connsiteX133" fmla="*/ 2390323 w 24509454"/>
                              <a:gd name="connsiteY133" fmla="*/ 508383 h 23712188"/>
                              <a:gd name="connsiteX134" fmla="*/ 1148217 w 24509454"/>
                              <a:gd name="connsiteY134" fmla="*/ 2346254 h 23712188"/>
                              <a:gd name="connsiteX135" fmla="*/ 1509713 w 24509454"/>
                              <a:gd name="connsiteY135" fmla="*/ 2583699 h 23712188"/>
                              <a:gd name="connsiteX136" fmla="*/ 1094016 w 24509454"/>
                              <a:gd name="connsiteY136" fmla="*/ 3219606 h 23712188"/>
                              <a:gd name="connsiteX137" fmla="*/ 1189265 w 24509454"/>
                              <a:gd name="connsiteY137" fmla="*/ 3475647 h 23712188"/>
                              <a:gd name="connsiteX138" fmla="*/ 1969862 w 24509454"/>
                              <a:gd name="connsiteY138"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14252349 w 24509454"/>
                              <a:gd name="connsiteY50" fmla="*/ 17233149 h 23712188"/>
                              <a:gd name="connsiteX51" fmla="*/ 9419092 w 24509454"/>
                              <a:gd name="connsiteY51" fmla="*/ 16013949 h 23712188"/>
                              <a:gd name="connsiteX52" fmla="*/ 9854521 w 24509454"/>
                              <a:gd name="connsiteY52" fmla="*/ 15012463 h 23712188"/>
                              <a:gd name="connsiteX53" fmla="*/ 13991092 w 24509454"/>
                              <a:gd name="connsiteY53" fmla="*/ 16231663 h 23712188"/>
                              <a:gd name="connsiteX54" fmla="*/ 13947549 w 24509454"/>
                              <a:gd name="connsiteY54" fmla="*/ 16667092 h 23712188"/>
                              <a:gd name="connsiteX55" fmla="*/ 14861949 w 24509454"/>
                              <a:gd name="connsiteY55" fmla="*/ 16667092 h 23712188"/>
                              <a:gd name="connsiteX56" fmla="*/ 15384463 w 24509454"/>
                              <a:gd name="connsiteY56" fmla="*/ 17233149 h 23712188"/>
                              <a:gd name="connsiteX57" fmla="*/ 16908463 w 24509454"/>
                              <a:gd name="connsiteY57" fmla="*/ 15534977 h 23712188"/>
                              <a:gd name="connsiteX58" fmla="*/ 17343892 w 24509454"/>
                              <a:gd name="connsiteY58" fmla="*/ 15970406 h 23712188"/>
                              <a:gd name="connsiteX59" fmla="*/ 17126178 w 24509454"/>
                              <a:gd name="connsiteY59" fmla="*/ 15970406 h 23712188"/>
                              <a:gd name="connsiteX60" fmla="*/ 16516578 w 24509454"/>
                              <a:gd name="connsiteY60" fmla="*/ 16667092 h 23712188"/>
                              <a:gd name="connsiteX61" fmla="*/ 17648692 w 24509454"/>
                              <a:gd name="connsiteY61" fmla="*/ 17537949 h 23712188"/>
                              <a:gd name="connsiteX62" fmla="*/ 17474521 w 24509454"/>
                              <a:gd name="connsiteY62" fmla="*/ 17886292 h 23712188"/>
                              <a:gd name="connsiteX63" fmla="*/ 16385949 w 24509454"/>
                              <a:gd name="connsiteY63" fmla="*/ 17146063 h 23712188"/>
                              <a:gd name="connsiteX64" fmla="*/ 15863435 w 24509454"/>
                              <a:gd name="connsiteY64" fmla="*/ 17537949 h 23712188"/>
                              <a:gd name="connsiteX65" fmla="*/ 16690749 w 24509454"/>
                              <a:gd name="connsiteY65" fmla="*/ 18408806 h 23712188"/>
                              <a:gd name="connsiteX66" fmla="*/ 16690749 w 24509454"/>
                              <a:gd name="connsiteY66" fmla="*/ 18408806 h 23712188"/>
                              <a:gd name="connsiteX67" fmla="*/ 18581461 w 24509454"/>
                              <a:gd name="connsiteY67" fmla="*/ 16973479 h 23712188"/>
                              <a:gd name="connsiteX68" fmla="*/ 18525220 w 24509454"/>
                              <a:gd name="connsiteY68" fmla="*/ 16779351 h 23712188"/>
                              <a:gd name="connsiteX69" fmla="*/ 17082635 w 24509454"/>
                              <a:gd name="connsiteY69" fmla="*/ 15970406 h 23712188"/>
                              <a:gd name="connsiteX70" fmla="*/ 16777835 w 24509454"/>
                              <a:gd name="connsiteY70" fmla="*/ 15578520 h 23712188"/>
                              <a:gd name="connsiteX71" fmla="*/ 16560121 w 24509454"/>
                              <a:gd name="connsiteY71" fmla="*/ 15099549 h 23712188"/>
                              <a:gd name="connsiteX72" fmla="*/ 14949035 w 24509454"/>
                              <a:gd name="connsiteY72" fmla="*/ 14838292 h 23712188"/>
                              <a:gd name="connsiteX73" fmla="*/ 13947549 w 24509454"/>
                              <a:gd name="connsiteY73" fmla="*/ 15273720 h 23712188"/>
                              <a:gd name="connsiteX74" fmla="*/ 12684806 w 24509454"/>
                              <a:gd name="connsiteY74" fmla="*/ 14925377 h 23712188"/>
                              <a:gd name="connsiteX75" fmla="*/ 13207321 w 24509454"/>
                              <a:gd name="connsiteY75" fmla="*/ 14402863 h 23712188"/>
                              <a:gd name="connsiteX76" fmla="*/ 14121721 w 24509454"/>
                              <a:gd name="connsiteY76" fmla="*/ 14533492 h 23712188"/>
                              <a:gd name="connsiteX77" fmla="*/ 14731321 w 24509454"/>
                              <a:gd name="connsiteY77" fmla="*/ 14141606 h 23712188"/>
                              <a:gd name="connsiteX78" fmla="*/ 16473035 w 24509454"/>
                              <a:gd name="connsiteY78" fmla="*/ 14751206 h 23712188"/>
                              <a:gd name="connsiteX79" fmla="*/ 16864921 w 24509454"/>
                              <a:gd name="connsiteY79" fmla="*/ 14620577 h 23712188"/>
                              <a:gd name="connsiteX80" fmla="*/ 17363395 w 24509454"/>
                              <a:gd name="connsiteY80" fmla="*/ 13467599 h 23712188"/>
                              <a:gd name="connsiteX81" fmla="*/ 17291958 w 24509454"/>
                              <a:gd name="connsiteY81" fmla="*/ 13435849 h 23712188"/>
                              <a:gd name="connsiteX82" fmla="*/ 16657638 w 24509454"/>
                              <a:gd name="connsiteY82" fmla="*/ 10282393 h 23712188"/>
                              <a:gd name="connsiteX83" fmla="*/ 15617146 w 24509454"/>
                              <a:gd name="connsiteY83" fmla="*/ 10268787 h 23712188"/>
                              <a:gd name="connsiteX84" fmla="*/ 15591746 w 24509454"/>
                              <a:gd name="connsiteY84" fmla="*/ 10054927 h 23712188"/>
                              <a:gd name="connsiteX85" fmla="*/ 16824553 w 24509454"/>
                              <a:gd name="connsiteY85" fmla="*/ 10065359 h 23712188"/>
                              <a:gd name="connsiteX86" fmla="*/ 17121868 w 24509454"/>
                              <a:gd name="connsiteY86" fmla="*/ 11561692 h 23712188"/>
                              <a:gd name="connsiteX87" fmla="*/ 18282331 w 24509454"/>
                              <a:gd name="connsiteY87" fmla="*/ 11353729 h 23712188"/>
                              <a:gd name="connsiteX88" fmla="*/ 18246499 w 24509454"/>
                              <a:gd name="connsiteY88" fmla="*/ 11183867 h 23712188"/>
                              <a:gd name="connsiteX89" fmla="*/ 18826843 w 24509454"/>
                              <a:gd name="connsiteY89" fmla="*/ 11199061 h 23712188"/>
                              <a:gd name="connsiteX90" fmla="*/ 18407519 w 24509454"/>
                              <a:gd name="connsiteY90" fmla="*/ 11743802 h 23712188"/>
                              <a:gd name="connsiteX91" fmla="*/ 18323833 w 24509454"/>
                              <a:gd name="connsiteY91" fmla="*/ 11511119 h 23712188"/>
                              <a:gd name="connsiteX92" fmla="*/ 17296948 w 24509454"/>
                              <a:gd name="connsiteY92" fmla="*/ 11701619 h 23712188"/>
                              <a:gd name="connsiteX93" fmla="*/ 17152257 w 24509454"/>
                              <a:gd name="connsiteY93" fmla="*/ 11920920 h 23712188"/>
                              <a:gd name="connsiteX94" fmla="*/ 17533031 w 24509454"/>
                              <a:gd name="connsiteY94" fmla="*/ 13214732 h 23712188"/>
                              <a:gd name="connsiteX95" fmla="*/ 18079357 w 24509454"/>
                              <a:gd name="connsiteY95" fmla="*/ 12138407 h 23712188"/>
                              <a:gd name="connsiteX96" fmla="*/ 18401166 w 24509454"/>
                              <a:gd name="connsiteY96" fmla="*/ 11752192 h 23712188"/>
                              <a:gd name="connsiteX97" fmla="*/ 18826391 w 24509454"/>
                              <a:gd name="connsiteY97" fmla="*/ 11197927 h 23712188"/>
                              <a:gd name="connsiteX98" fmla="*/ 19274518 w 24509454"/>
                              <a:gd name="connsiteY98" fmla="*/ 10662939 h 23712188"/>
                              <a:gd name="connsiteX99" fmla="*/ 18460811 w 24509454"/>
                              <a:gd name="connsiteY99" fmla="*/ 10634819 h 23712188"/>
                              <a:gd name="connsiteX100" fmla="*/ 18460357 w 24509454"/>
                              <a:gd name="connsiteY100" fmla="*/ 10500562 h 23712188"/>
                              <a:gd name="connsiteX101" fmla="*/ 19382923 w 24509454"/>
                              <a:gd name="connsiteY101" fmla="*/ 10531404 h 23712188"/>
                              <a:gd name="connsiteX102" fmla="*/ 23008092 w 24509454"/>
                              <a:gd name="connsiteY102" fmla="*/ 6131534 h 23712188"/>
                              <a:gd name="connsiteX103" fmla="*/ 22890617 w 24509454"/>
                              <a:gd name="connsiteY103" fmla="*/ 5016656 h 23712188"/>
                              <a:gd name="connsiteX104" fmla="*/ 20012479 w 24509454"/>
                              <a:gd name="connsiteY104" fmla="*/ 2637674 h 23712188"/>
                              <a:gd name="connsiteX105" fmla="*/ 19431906 w 24509454"/>
                              <a:gd name="connsiteY105" fmla="*/ 2522012 h 23712188"/>
                              <a:gd name="connsiteX106" fmla="*/ 17489942 w 24509454"/>
                              <a:gd name="connsiteY106" fmla="*/ 4868565 h 23712188"/>
                              <a:gd name="connsiteX107" fmla="*/ 17118694 w 24509454"/>
                              <a:gd name="connsiteY107" fmla="*/ 4721834 h 23712188"/>
                              <a:gd name="connsiteX108" fmla="*/ 17108944 w 24509454"/>
                              <a:gd name="connsiteY108" fmla="*/ 4574652 h 23712188"/>
                              <a:gd name="connsiteX109" fmla="*/ 16586654 w 24509454"/>
                              <a:gd name="connsiteY109" fmla="*/ 4415900 h 23712188"/>
                              <a:gd name="connsiteX110" fmla="*/ 16540843 w 24509454"/>
                              <a:gd name="connsiteY110" fmla="*/ 4542674 h 23712188"/>
                              <a:gd name="connsiteX111" fmla="*/ 15859125 w 24509454"/>
                              <a:gd name="connsiteY111" fmla="*/ 4334258 h 23712188"/>
                              <a:gd name="connsiteX112" fmla="*/ 15607167 w 24509454"/>
                              <a:gd name="connsiteY112" fmla="*/ 5299458 h 23712188"/>
                              <a:gd name="connsiteX113" fmla="*/ 15478580 w 24509454"/>
                              <a:gd name="connsiteY113" fmla="*/ 5258183 h 23712188"/>
                              <a:gd name="connsiteX114" fmla="*/ 15734621 w 24509454"/>
                              <a:gd name="connsiteY114" fmla="*/ 4300013 h 23712188"/>
                              <a:gd name="connsiteX115" fmla="*/ 13357453 w 24509454"/>
                              <a:gd name="connsiteY115" fmla="*/ 3567949 h 23712188"/>
                              <a:gd name="connsiteX116" fmla="*/ 12803416 w 24509454"/>
                              <a:gd name="connsiteY116" fmla="*/ 5382007 h 23712188"/>
                              <a:gd name="connsiteX117" fmla="*/ 12425363 w 24509454"/>
                              <a:gd name="connsiteY117" fmla="*/ 4907118 h 23712188"/>
                              <a:gd name="connsiteX118" fmla="*/ 12914994 w 24509454"/>
                              <a:gd name="connsiteY118" fmla="*/ 4567846 h 23712188"/>
                              <a:gd name="connsiteX119" fmla="*/ 13235442 w 24509454"/>
                              <a:gd name="connsiteY119" fmla="*/ 3532344 h 23712188"/>
                              <a:gd name="connsiteX120" fmla="*/ 4540705 w 24509454"/>
                              <a:gd name="connsiteY120" fmla="*/ 876003 h 23712188"/>
                              <a:gd name="connsiteX121" fmla="*/ 4615317 w 24509454"/>
                              <a:gd name="connsiteY121" fmla="*/ 1066956 h 23712188"/>
                              <a:gd name="connsiteX122" fmla="*/ 3990976 w 24509454"/>
                              <a:gd name="connsiteY122" fmla="*/ 1358149 h 23712188"/>
                              <a:gd name="connsiteX123" fmla="*/ 3926115 w 24509454"/>
                              <a:gd name="connsiteY123" fmla="*/ 1208696 h 23712188"/>
                              <a:gd name="connsiteX124" fmla="*/ 3316516 w 24509454"/>
                              <a:gd name="connsiteY124" fmla="*/ 1483562 h 23712188"/>
                              <a:gd name="connsiteX125" fmla="*/ 3250974 w 24509454"/>
                              <a:gd name="connsiteY125" fmla="*/ 1351799 h 23712188"/>
                              <a:gd name="connsiteX126" fmla="*/ 2073049 w 24509454"/>
                              <a:gd name="connsiteY126" fmla="*/ 3118006 h 23712188"/>
                              <a:gd name="connsiteX127" fmla="*/ 1476603 w 24509454"/>
                              <a:gd name="connsiteY127" fmla="*/ 2710925 h 23712188"/>
                              <a:gd name="connsiteX128" fmla="*/ 1435555 w 24509454"/>
                              <a:gd name="connsiteY128" fmla="*/ 2698225 h 23712188"/>
                              <a:gd name="connsiteX129" fmla="*/ 1506538 w 24509454"/>
                              <a:gd name="connsiteY129" fmla="*/ 2582564 h 23712188"/>
                              <a:gd name="connsiteX130" fmla="*/ 1979841 w 24509454"/>
                              <a:gd name="connsiteY130" fmla="*/ 2901199 h 23712188"/>
                              <a:gd name="connsiteX131" fmla="*/ 3542848 w 24509454"/>
                              <a:gd name="connsiteY131" fmla="*/ 568708 h 23712188"/>
                              <a:gd name="connsiteX132" fmla="*/ 3013530 w 24509454"/>
                              <a:gd name="connsiteY132" fmla="*/ 426514 h 23712188"/>
                              <a:gd name="connsiteX133" fmla="*/ 2390323 w 24509454"/>
                              <a:gd name="connsiteY133" fmla="*/ 508383 h 23712188"/>
                              <a:gd name="connsiteX134" fmla="*/ 1148217 w 24509454"/>
                              <a:gd name="connsiteY134" fmla="*/ 2346254 h 23712188"/>
                              <a:gd name="connsiteX135" fmla="*/ 1509713 w 24509454"/>
                              <a:gd name="connsiteY135" fmla="*/ 2583699 h 23712188"/>
                              <a:gd name="connsiteX136" fmla="*/ 1094016 w 24509454"/>
                              <a:gd name="connsiteY136" fmla="*/ 3219606 h 23712188"/>
                              <a:gd name="connsiteX137" fmla="*/ 1189265 w 24509454"/>
                              <a:gd name="connsiteY137" fmla="*/ 3475647 h 23712188"/>
                              <a:gd name="connsiteX138" fmla="*/ 1969862 w 24509454"/>
                              <a:gd name="connsiteY138"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338166 w 24509454"/>
                              <a:gd name="connsiteY50" fmla="*/ 23310327 h 23712188"/>
                              <a:gd name="connsiteX51" fmla="*/ 14252349 w 24509454"/>
                              <a:gd name="connsiteY51" fmla="*/ 17233149 h 23712188"/>
                              <a:gd name="connsiteX52" fmla="*/ 9419092 w 24509454"/>
                              <a:gd name="connsiteY52" fmla="*/ 16013949 h 23712188"/>
                              <a:gd name="connsiteX53" fmla="*/ 9854521 w 24509454"/>
                              <a:gd name="connsiteY53" fmla="*/ 15012463 h 23712188"/>
                              <a:gd name="connsiteX54" fmla="*/ 13991092 w 24509454"/>
                              <a:gd name="connsiteY54" fmla="*/ 16231663 h 23712188"/>
                              <a:gd name="connsiteX55" fmla="*/ 13947549 w 24509454"/>
                              <a:gd name="connsiteY55" fmla="*/ 16667092 h 23712188"/>
                              <a:gd name="connsiteX56" fmla="*/ 14861949 w 24509454"/>
                              <a:gd name="connsiteY56" fmla="*/ 16667092 h 23712188"/>
                              <a:gd name="connsiteX57" fmla="*/ 15384463 w 24509454"/>
                              <a:gd name="connsiteY57" fmla="*/ 17233149 h 23712188"/>
                              <a:gd name="connsiteX58" fmla="*/ 16908463 w 24509454"/>
                              <a:gd name="connsiteY58" fmla="*/ 15534977 h 23712188"/>
                              <a:gd name="connsiteX59" fmla="*/ 17343892 w 24509454"/>
                              <a:gd name="connsiteY59" fmla="*/ 15970406 h 23712188"/>
                              <a:gd name="connsiteX60" fmla="*/ 17126178 w 24509454"/>
                              <a:gd name="connsiteY60" fmla="*/ 15970406 h 23712188"/>
                              <a:gd name="connsiteX61" fmla="*/ 16516578 w 24509454"/>
                              <a:gd name="connsiteY61" fmla="*/ 16667092 h 23712188"/>
                              <a:gd name="connsiteX62" fmla="*/ 17648692 w 24509454"/>
                              <a:gd name="connsiteY62" fmla="*/ 17537949 h 23712188"/>
                              <a:gd name="connsiteX63" fmla="*/ 17474521 w 24509454"/>
                              <a:gd name="connsiteY63" fmla="*/ 17886292 h 23712188"/>
                              <a:gd name="connsiteX64" fmla="*/ 16385949 w 24509454"/>
                              <a:gd name="connsiteY64" fmla="*/ 17146063 h 23712188"/>
                              <a:gd name="connsiteX65" fmla="*/ 15863435 w 24509454"/>
                              <a:gd name="connsiteY65" fmla="*/ 17537949 h 23712188"/>
                              <a:gd name="connsiteX66" fmla="*/ 16690749 w 24509454"/>
                              <a:gd name="connsiteY66" fmla="*/ 18408806 h 23712188"/>
                              <a:gd name="connsiteX67" fmla="*/ 16690749 w 24509454"/>
                              <a:gd name="connsiteY67" fmla="*/ 18408806 h 23712188"/>
                              <a:gd name="connsiteX68" fmla="*/ 18581461 w 24509454"/>
                              <a:gd name="connsiteY68" fmla="*/ 16973479 h 23712188"/>
                              <a:gd name="connsiteX69" fmla="*/ 18525220 w 24509454"/>
                              <a:gd name="connsiteY69" fmla="*/ 16779351 h 23712188"/>
                              <a:gd name="connsiteX70" fmla="*/ 17082635 w 24509454"/>
                              <a:gd name="connsiteY70" fmla="*/ 15970406 h 23712188"/>
                              <a:gd name="connsiteX71" fmla="*/ 16777835 w 24509454"/>
                              <a:gd name="connsiteY71" fmla="*/ 15578520 h 23712188"/>
                              <a:gd name="connsiteX72" fmla="*/ 16560121 w 24509454"/>
                              <a:gd name="connsiteY72" fmla="*/ 15099549 h 23712188"/>
                              <a:gd name="connsiteX73" fmla="*/ 14949035 w 24509454"/>
                              <a:gd name="connsiteY73" fmla="*/ 14838292 h 23712188"/>
                              <a:gd name="connsiteX74" fmla="*/ 13947549 w 24509454"/>
                              <a:gd name="connsiteY74" fmla="*/ 15273720 h 23712188"/>
                              <a:gd name="connsiteX75" fmla="*/ 12684806 w 24509454"/>
                              <a:gd name="connsiteY75" fmla="*/ 14925377 h 23712188"/>
                              <a:gd name="connsiteX76" fmla="*/ 13207321 w 24509454"/>
                              <a:gd name="connsiteY76" fmla="*/ 14402863 h 23712188"/>
                              <a:gd name="connsiteX77" fmla="*/ 14121721 w 24509454"/>
                              <a:gd name="connsiteY77" fmla="*/ 14533492 h 23712188"/>
                              <a:gd name="connsiteX78" fmla="*/ 14731321 w 24509454"/>
                              <a:gd name="connsiteY78" fmla="*/ 14141606 h 23712188"/>
                              <a:gd name="connsiteX79" fmla="*/ 16473035 w 24509454"/>
                              <a:gd name="connsiteY79" fmla="*/ 14751206 h 23712188"/>
                              <a:gd name="connsiteX80" fmla="*/ 16864921 w 24509454"/>
                              <a:gd name="connsiteY80" fmla="*/ 14620577 h 23712188"/>
                              <a:gd name="connsiteX81" fmla="*/ 17363395 w 24509454"/>
                              <a:gd name="connsiteY81" fmla="*/ 13467599 h 23712188"/>
                              <a:gd name="connsiteX82" fmla="*/ 17291958 w 24509454"/>
                              <a:gd name="connsiteY82" fmla="*/ 13435849 h 23712188"/>
                              <a:gd name="connsiteX83" fmla="*/ 16657638 w 24509454"/>
                              <a:gd name="connsiteY83" fmla="*/ 10282393 h 23712188"/>
                              <a:gd name="connsiteX84" fmla="*/ 15617146 w 24509454"/>
                              <a:gd name="connsiteY84" fmla="*/ 10268787 h 23712188"/>
                              <a:gd name="connsiteX85" fmla="*/ 15591746 w 24509454"/>
                              <a:gd name="connsiteY85" fmla="*/ 10054927 h 23712188"/>
                              <a:gd name="connsiteX86" fmla="*/ 16824553 w 24509454"/>
                              <a:gd name="connsiteY86" fmla="*/ 10065359 h 23712188"/>
                              <a:gd name="connsiteX87" fmla="*/ 17121868 w 24509454"/>
                              <a:gd name="connsiteY87" fmla="*/ 11561692 h 23712188"/>
                              <a:gd name="connsiteX88" fmla="*/ 18282331 w 24509454"/>
                              <a:gd name="connsiteY88" fmla="*/ 11353729 h 23712188"/>
                              <a:gd name="connsiteX89" fmla="*/ 18246499 w 24509454"/>
                              <a:gd name="connsiteY89" fmla="*/ 11183867 h 23712188"/>
                              <a:gd name="connsiteX90" fmla="*/ 18826843 w 24509454"/>
                              <a:gd name="connsiteY90" fmla="*/ 11199061 h 23712188"/>
                              <a:gd name="connsiteX91" fmla="*/ 18407519 w 24509454"/>
                              <a:gd name="connsiteY91" fmla="*/ 11743802 h 23712188"/>
                              <a:gd name="connsiteX92" fmla="*/ 18323833 w 24509454"/>
                              <a:gd name="connsiteY92" fmla="*/ 11511119 h 23712188"/>
                              <a:gd name="connsiteX93" fmla="*/ 17296948 w 24509454"/>
                              <a:gd name="connsiteY93" fmla="*/ 11701619 h 23712188"/>
                              <a:gd name="connsiteX94" fmla="*/ 17152257 w 24509454"/>
                              <a:gd name="connsiteY94" fmla="*/ 11920920 h 23712188"/>
                              <a:gd name="connsiteX95" fmla="*/ 17533031 w 24509454"/>
                              <a:gd name="connsiteY95" fmla="*/ 13214732 h 23712188"/>
                              <a:gd name="connsiteX96" fmla="*/ 18079357 w 24509454"/>
                              <a:gd name="connsiteY96" fmla="*/ 12138407 h 23712188"/>
                              <a:gd name="connsiteX97" fmla="*/ 18401166 w 24509454"/>
                              <a:gd name="connsiteY97" fmla="*/ 11752192 h 23712188"/>
                              <a:gd name="connsiteX98" fmla="*/ 18826391 w 24509454"/>
                              <a:gd name="connsiteY98" fmla="*/ 11197927 h 23712188"/>
                              <a:gd name="connsiteX99" fmla="*/ 19274518 w 24509454"/>
                              <a:gd name="connsiteY99" fmla="*/ 10662939 h 23712188"/>
                              <a:gd name="connsiteX100" fmla="*/ 18460811 w 24509454"/>
                              <a:gd name="connsiteY100" fmla="*/ 10634819 h 23712188"/>
                              <a:gd name="connsiteX101" fmla="*/ 18460357 w 24509454"/>
                              <a:gd name="connsiteY101" fmla="*/ 10500562 h 23712188"/>
                              <a:gd name="connsiteX102" fmla="*/ 19382923 w 24509454"/>
                              <a:gd name="connsiteY102" fmla="*/ 10531404 h 23712188"/>
                              <a:gd name="connsiteX103" fmla="*/ 23008092 w 24509454"/>
                              <a:gd name="connsiteY103" fmla="*/ 6131534 h 23712188"/>
                              <a:gd name="connsiteX104" fmla="*/ 22890617 w 24509454"/>
                              <a:gd name="connsiteY104" fmla="*/ 5016656 h 23712188"/>
                              <a:gd name="connsiteX105" fmla="*/ 20012479 w 24509454"/>
                              <a:gd name="connsiteY105" fmla="*/ 2637674 h 23712188"/>
                              <a:gd name="connsiteX106" fmla="*/ 19431906 w 24509454"/>
                              <a:gd name="connsiteY106" fmla="*/ 2522012 h 23712188"/>
                              <a:gd name="connsiteX107" fmla="*/ 17489942 w 24509454"/>
                              <a:gd name="connsiteY107" fmla="*/ 4868565 h 23712188"/>
                              <a:gd name="connsiteX108" fmla="*/ 17118694 w 24509454"/>
                              <a:gd name="connsiteY108" fmla="*/ 4721834 h 23712188"/>
                              <a:gd name="connsiteX109" fmla="*/ 17108944 w 24509454"/>
                              <a:gd name="connsiteY109" fmla="*/ 4574652 h 23712188"/>
                              <a:gd name="connsiteX110" fmla="*/ 16586654 w 24509454"/>
                              <a:gd name="connsiteY110" fmla="*/ 4415900 h 23712188"/>
                              <a:gd name="connsiteX111" fmla="*/ 16540843 w 24509454"/>
                              <a:gd name="connsiteY111" fmla="*/ 4542674 h 23712188"/>
                              <a:gd name="connsiteX112" fmla="*/ 15859125 w 24509454"/>
                              <a:gd name="connsiteY112" fmla="*/ 4334258 h 23712188"/>
                              <a:gd name="connsiteX113" fmla="*/ 15607167 w 24509454"/>
                              <a:gd name="connsiteY113" fmla="*/ 5299458 h 23712188"/>
                              <a:gd name="connsiteX114" fmla="*/ 15478580 w 24509454"/>
                              <a:gd name="connsiteY114" fmla="*/ 5258183 h 23712188"/>
                              <a:gd name="connsiteX115" fmla="*/ 15734621 w 24509454"/>
                              <a:gd name="connsiteY115" fmla="*/ 4300013 h 23712188"/>
                              <a:gd name="connsiteX116" fmla="*/ 13357453 w 24509454"/>
                              <a:gd name="connsiteY116" fmla="*/ 3567949 h 23712188"/>
                              <a:gd name="connsiteX117" fmla="*/ 12803416 w 24509454"/>
                              <a:gd name="connsiteY117" fmla="*/ 5382007 h 23712188"/>
                              <a:gd name="connsiteX118" fmla="*/ 12425363 w 24509454"/>
                              <a:gd name="connsiteY118" fmla="*/ 4907118 h 23712188"/>
                              <a:gd name="connsiteX119" fmla="*/ 12914994 w 24509454"/>
                              <a:gd name="connsiteY119" fmla="*/ 4567846 h 23712188"/>
                              <a:gd name="connsiteX120" fmla="*/ 13235442 w 24509454"/>
                              <a:gd name="connsiteY120" fmla="*/ 3532344 h 23712188"/>
                              <a:gd name="connsiteX121" fmla="*/ 4540705 w 24509454"/>
                              <a:gd name="connsiteY121" fmla="*/ 876003 h 23712188"/>
                              <a:gd name="connsiteX122" fmla="*/ 4615317 w 24509454"/>
                              <a:gd name="connsiteY122" fmla="*/ 1066956 h 23712188"/>
                              <a:gd name="connsiteX123" fmla="*/ 3990976 w 24509454"/>
                              <a:gd name="connsiteY123" fmla="*/ 1358149 h 23712188"/>
                              <a:gd name="connsiteX124" fmla="*/ 3926115 w 24509454"/>
                              <a:gd name="connsiteY124" fmla="*/ 1208696 h 23712188"/>
                              <a:gd name="connsiteX125" fmla="*/ 3316516 w 24509454"/>
                              <a:gd name="connsiteY125" fmla="*/ 1483562 h 23712188"/>
                              <a:gd name="connsiteX126" fmla="*/ 3250974 w 24509454"/>
                              <a:gd name="connsiteY126" fmla="*/ 1351799 h 23712188"/>
                              <a:gd name="connsiteX127" fmla="*/ 2073049 w 24509454"/>
                              <a:gd name="connsiteY127" fmla="*/ 3118006 h 23712188"/>
                              <a:gd name="connsiteX128" fmla="*/ 1476603 w 24509454"/>
                              <a:gd name="connsiteY128" fmla="*/ 2710925 h 23712188"/>
                              <a:gd name="connsiteX129" fmla="*/ 1435555 w 24509454"/>
                              <a:gd name="connsiteY129" fmla="*/ 2698225 h 23712188"/>
                              <a:gd name="connsiteX130" fmla="*/ 1506538 w 24509454"/>
                              <a:gd name="connsiteY130" fmla="*/ 2582564 h 23712188"/>
                              <a:gd name="connsiteX131" fmla="*/ 1979841 w 24509454"/>
                              <a:gd name="connsiteY131" fmla="*/ 2901199 h 23712188"/>
                              <a:gd name="connsiteX132" fmla="*/ 3542848 w 24509454"/>
                              <a:gd name="connsiteY132" fmla="*/ 568708 h 23712188"/>
                              <a:gd name="connsiteX133" fmla="*/ 3013530 w 24509454"/>
                              <a:gd name="connsiteY133" fmla="*/ 426514 h 23712188"/>
                              <a:gd name="connsiteX134" fmla="*/ 2390323 w 24509454"/>
                              <a:gd name="connsiteY134" fmla="*/ 508383 h 23712188"/>
                              <a:gd name="connsiteX135" fmla="*/ 1148217 w 24509454"/>
                              <a:gd name="connsiteY135" fmla="*/ 2346254 h 23712188"/>
                              <a:gd name="connsiteX136" fmla="*/ 1509713 w 24509454"/>
                              <a:gd name="connsiteY136" fmla="*/ 2583699 h 23712188"/>
                              <a:gd name="connsiteX137" fmla="*/ 1094016 w 24509454"/>
                              <a:gd name="connsiteY137" fmla="*/ 3219606 h 23712188"/>
                              <a:gd name="connsiteX138" fmla="*/ 1189265 w 24509454"/>
                              <a:gd name="connsiteY138" fmla="*/ 3475647 h 23712188"/>
                              <a:gd name="connsiteX139" fmla="*/ 1969862 w 24509454"/>
                              <a:gd name="connsiteY139"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14252349 w 24509454"/>
                              <a:gd name="connsiteY51" fmla="*/ 17233149 h 23712188"/>
                              <a:gd name="connsiteX52" fmla="*/ 9419092 w 24509454"/>
                              <a:gd name="connsiteY52" fmla="*/ 16013949 h 23712188"/>
                              <a:gd name="connsiteX53" fmla="*/ 9854521 w 24509454"/>
                              <a:gd name="connsiteY53" fmla="*/ 15012463 h 23712188"/>
                              <a:gd name="connsiteX54" fmla="*/ 13991092 w 24509454"/>
                              <a:gd name="connsiteY54" fmla="*/ 16231663 h 23712188"/>
                              <a:gd name="connsiteX55" fmla="*/ 13947549 w 24509454"/>
                              <a:gd name="connsiteY55" fmla="*/ 16667092 h 23712188"/>
                              <a:gd name="connsiteX56" fmla="*/ 14861949 w 24509454"/>
                              <a:gd name="connsiteY56" fmla="*/ 16667092 h 23712188"/>
                              <a:gd name="connsiteX57" fmla="*/ 15384463 w 24509454"/>
                              <a:gd name="connsiteY57" fmla="*/ 17233149 h 23712188"/>
                              <a:gd name="connsiteX58" fmla="*/ 16908463 w 24509454"/>
                              <a:gd name="connsiteY58" fmla="*/ 15534977 h 23712188"/>
                              <a:gd name="connsiteX59" fmla="*/ 17343892 w 24509454"/>
                              <a:gd name="connsiteY59" fmla="*/ 15970406 h 23712188"/>
                              <a:gd name="connsiteX60" fmla="*/ 17126178 w 24509454"/>
                              <a:gd name="connsiteY60" fmla="*/ 15970406 h 23712188"/>
                              <a:gd name="connsiteX61" fmla="*/ 16516578 w 24509454"/>
                              <a:gd name="connsiteY61" fmla="*/ 16667092 h 23712188"/>
                              <a:gd name="connsiteX62" fmla="*/ 17648692 w 24509454"/>
                              <a:gd name="connsiteY62" fmla="*/ 17537949 h 23712188"/>
                              <a:gd name="connsiteX63" fmla="*/ 17474521 w 24509454"/>
                              <a:gd name="connsiteY63" fmla="*/ 17886292 h 23712188"/>
                              <a:gd name="connsiteX64" fmla="*/ 16385949 w 24509454"/>
                              <a:gd name="connsiteY64" fmla="*/ 17146063 h 23712188"/>
                              <a:gd name="connsiteX65" fmla="*/ 15863435 w 24509454"/>
                              <a:gd name="connsiteY65" fmla="*/ 17537949 h 23712188"/>
                              <a:gd name="connsiteX66" fmla="*/ 16690749 w 24509454"/>
                              <a:gd name="connsiteY66" fmla="*/ 18408806 h 23712188"/>
                              <a:gd name="connsiteX67" fmla="*/ 16690749 w 24509454"/>
                              <a:gd name="connsiteY67" fmla="*/ 18408806 h 23712188"/>
                              <a:gd name="connsiteX68" fmla="*/ 18581461 w 24509454"/>
                              <a:gd name="connsiteY68" fmla="*/ 16973479 h 23712188"/>
                              <a:gd name="connsiteX69" fmla="*/ 18525220 w 24509454"/>
                              <a:gd name="connsiteY69" fmla="*/ 16779351 h 23712188"/>
                              <a:gd name="connsiteX70" fmla="*/ 17082635 w 24509454"/>
                              <a:gd name="connsiteY70" fmla="*/ 15970406 h 23712188"/>
                              <a:gd name="connsiteX71" fmla="*/ 16777835 w 24509454"/>
                              <a:gd name="connsiteY71" fmla="*/ 15578520 h 23712188"/>
                              <a:gd name="connsiteX72" fmla="*/ 16560121 w 24509454"/>
                              <a:gd name="connsiteY72" fmla="*/ 15099549 h 23712188"/>
                              <a:gd name="connsiteX73" fmla="*/ 14949035 w 24509454"/>
                              <a:gd name="connsiteY73" fmla="*/ 14838292 h 23712188"/>
                              <a:gd name="connsiteX74" fmla="*/ 13947549 w 24509454"/>
                              <a:gd name="connsiteY74" fmla="*/ 15273720 h 23712188"/>
                              <a:gd name="connsiteX75" fmla="*/ 12684806 w 24509454"/>
                              <a:gd name="connsiteY75" fmla="*/ 14925377 h 23712188"/>
                              <a:gd name="connsiteX76" fmla="*/ 13207321 w 24509454"/>
                              <a:gd name="connsiteY76" fmla="*/ 14402863 h 23712188"/>
                              <a:gd name="connsiteX77" fmla="*/ 14121721 w 24509454"/>
                              <a:gd name="connsiteY77" fmla="*/ 14533492 h 23712188"/>
                              <a:gd name="connsiteX78" fmla="*/ 14731321 w 24509454"/>
                              <a:gd name="connsiteY78" fmla="*/ 14141606 h 23712188"/>
                              <a:gd name="connsiteX79" fmla="*/ 16473035 w 24509454"/>
                              <a:gd name="connsiteY79" fmla="*/ 14751206 h 23712188"/>
                              <a:gd name="connsiteX80" fmla="*/ 16864921 w 24509454"/>
                              <a:gd name="connsiteY80" fmla="*/ 14620577 h 23712188"/>
                              <a:gd name="connsiteX81" fmla="*/ 17363395 w 24509454"/>
                              <a:gd name="connsiteY81" fmla="*/ 13467599 h 23712188"/>
                              <a:gd name="connsiteX82" fmla="*/ 17291958 w 24509454"/>
                              <a:gd name="connsiteY82" fmla="*/ 13435849 h 23712188"/>
                              <a:gd name="connsiteX83" fmla="*/ 16657638 w 24509454"/>
                              <a:gd name="connsiteY83" fmla="*/ 10282393 h 23712188"/>
                              <a:gd name="connsiteX84" fmla="*/ 15617146 w 24509454"/>
                              <a:gd name="connsiteY84" fmla="*/ 10268787 h 23712188"/>
                              <a:gd name="connsiteX85" fmla="*/ 15591746 w 24509454"/>
                              <a:gd name="connsiteY85" fmla="*/ 10054927 h 23712188"/>
                              <a:gd name="connsiteX86" fmla="*/ 16824553 w 24509454"/>
                              <a:gd name="connsiteY86" fmla="*/ 10065359 h 23712188"/>
                              <a:gd name="connsiteX87" fmla="*/ 17121868 w 24509454"/>
                              <a:gd name="connsiteY87" fmla="*/ 11561692 h 23712188"/>
                              <a:gd name="connsiteX88" fmla="*/ 18282331 w 24509454"/>
                              <a:gd name="connsiteY88" fmla="*/ 11353729 h 23712188"/>
                              <a:gd name="connsiteX89" fmla="*/ 18246499 w 24509454"/>
                              <a:gd name="connsiteY89" fmla="*/ 11183867 h 23712188"/>
                              <a:gd name="connsiteX90" fmla="*/ 18826843 w 24509454"/>
                              <a:gd name="connsiteY90" fmla="*/ 11199061 h 23712188"/>
                              <a:gd name="connsiteX91" fmla="*/ 18407519 w 24509454"/>
                              <a:gd name="connsiteY91" fmla="*/ 11743802 h 23712188"/>
                              <a:gd name="connsiteX92" fmla="*/ 18323833 w 24509454"/>
                              <a:gd name="connsiteY92" fmla="*/ 11511119 h 23712188"/>
                              <a:gd name="connsiteX93" fmla="*/ 17296948 w 24509454"/>
                              <a:gd name="connsiteY93" fmla="*/ 11701619 h 23712188"/>
                              <a:gd name="connsiteX94" fmla="*/ 17152257 w 24509454"/>
                              <a:gd name="connsiteY94" fmla="*/ 11920920 h 23712188"/>
                              <a:gd name="connsiteX95" fmla="*/ 17533031 w 24509454"/>
                              <a:gd name="connsiteY95" fmla="*/ 13214732 h 23712188"/>
                              <a:gd name="connsiteX96" fmla="*/ 18079357 w 24509454"/>
                              <a:gd name="connsiteY96" fmla="*/ 12138407 h 23712188"/>
                              <a:gd name="connsiteX97" fmla="*/ 18401166 w 24509454"/>
                              <a:gd name="connsiteY97" fmla="*/ 11752192 h 23712188"/>
                              <a:gd name="connsiteX98" fmla="*/ 18826391 w 24509454"/>
                              <a:gd name="connsiteY98" fmla="*/ 11197927 h 23712188"/>
                              <a:gd name="connsiteX99" fmla="*/ 19274518 w 24509454"/>
                              <a:gd name="connsiteY99" fmla="*/ 10662939 h 23712188"/>
                              <a:gd name="connsiteX100" fmla="*/ 18460811 w 24509454"/>
                              <a:gd name="connsiteY100" fmla="*/ 10634819 h 23712188"/>
                              <a:gd name="connsiteX101" fmla="*/ 18460357 w 24509454"/>
                              <a:gd name="connsiteY101" fmla="*/ 10500562 h 23712188"/>
                              <a:gd name="connsiteX102" fmla="*/ 19382923 w 24509454"/>
                              <a:gd name="connsiteY102" fmla="*/ 10531404 h 23712188"/>
                              <a:gd name="connsiteX103" fmla="*/ 23008092 w 24509454"/>
                              <a:gd name="connsiteY103" fmla="*/ 6131534 h 23712188"/>
                              <a:gd name="connsiteX104" fmla="*/ 22890617 w 24509454"/>
                              <a:gd name="connsiteY104" fmla="*/ 5016656 h 23712188"/>
                              <a:gd name="connsiteX105" fmla="*/ 20012479 w 24509454"/>
                              <a:gd name="connsiteY105" fmla="*/ 2637674 h 23712188"/>
                              <a:gd name="connsiteX106" fmla="*/ 19431906 w 24509454"/>
                              <a:gd name="connsiteY106" fmla="*/ 2522012 h 23712188"/>
                              <a:gd name="connsiteX107" fmla="*/ 17489942 w 24509454"/>
                              <a:gd name="connsiteY107" fmla="*/ 4868565 h 23712188"/>
                              <a:gd name="connsiteX108" fmla="*/ 17118694 w 24509454"/>
                              <a:gd name="connsiteY108" fmla="*/ 4721834 h 23712188"/>
                              <a:gd name="connsiteX109" fmla="*/ 17108944 w 24509454"/>
                              <a:gd name="connsiteY109" fmla="*/ 4574652 h 23712188"/>
                              <a:gd name="connsiteX110" fmla="*/ 16586654 w 24509454"/>
                              <a:gd name="connsiteY110" fmla="*/ 4415900 h 23712188"/>
                              <a:gd name="connsiteX111" fmla="*/ 16540843 w 24509454"/>
                              <a:gd name="connsiteY111" fmla="*/ 4542674 h 23712188"/>
                              <a:gd name="connsiteX112" fmla="*/ 15859125 w 24509454"/>
                              <a:gd name="connsiteY112" fmla="*/ 4334258 h 23712188"/>
                              <a:gd name="connsiteX113" fmla="*/ 15607167 w 24509454"/>
                              <a:gd name="connsiteY113" fmla="*/ 5299458 h 23712188"/>
                              <a:gd name="connsiteX114" fmla="*/ 15478580 w 24509454"/>
                              <a:gd name="connsiteY114" fmla="*/ 5258183 h 23712188"/>
                              <a:gd name="connsiteX115" fmla="*/ 15734621 w 24509454"/>
                              <a:gd name="connsiteY115" fmla="*/ 4300013 h 23712188"/>
                              <a:gd name="connsiteX116" fmla="*/ 13357453 w 24509454"/>
                              <a:gd name="connsiteY116" fmla="*/ 3567949 h 23712188"/>
                              <a:gd name="connsiteX117" fmla="*/ 12803416 w 24509454"/>
                              <a:gd name="connsiteY117" fmla="*/ 5382007 h 23712188"/>
                              <a:gd name="connsiteX118" fmla="*/ 12425363 w 24509454"/>
                              <a:gd name="connsiteY118" fmla="*/ 4907118 h 23712188"/>
                              <a:gd name="connsiteX119" fmla="*/ 12914994 w 24509454"/>
                              <a:gd name="connsiteY119" fmla="*/ 4567846 h 23712188"/>
                              <a:gd name="connsiteX120" fmla="*/ 13235442 w 24509454"/>
                              <a:gd name="connsiteY120" fmla="*/ 3532344 h 23712188"/>
                              <a:gd name="connsiteX121" fmla="*/ 4540705 w 24509454"/>
                              <a:gd name="connsiteY121" fmla="*/ 876003 h 23712188"/>
                              <a:gd name="connsiteX122" fmla="*/ 4615317 w 24509454"/>
                              <a:gd name="connsiteY122" fmla="*/ 1066956 h 23712188"/>
                              <a:gd name="connsiteX123" fmla="*/ 3990976 w 24509454"/>
                              <a:gd name="connsiteY123" fmla="*/ 1358149 h 23712188"/>
                              <a:gd name="connsiteX124" fmla="*/ 3926115 w 24509454"/>
                              <a:gd name="connsiteY124" fmla="*/ 1208696 h 23712188"/>
                              <a:gd name="connsiteX125" fmla="*/ 3316516 w 24509454"/>
                              <a:gd name="connsiteY125" fmla="*/ 1483562 h 23712188"/>
                              <a:gd name="connsiteX126" fmla="*/ 3250974 w 24509454"/>
                              <a:gd name="connsiteY126" fmla="*/ 1351799 h 23712188"/>
                              <a:gd name="connsiteX127" fmla="*/ 2073049 w 24509454"/>
                              <a:gd name="connsiteY127" fmla="*/ 3118006 h 23712188"/>
                              <a:gd name="connsiteX128" fmla="*/ 1476603 w 24509454"/>
                              <a:gd name="connsiteY128" fmla="*/ 2710925 h 23712188"/>
                              <a:gd name="connsiteX129" fmla="*/ 1435555 w 24509454"/>
                              <a:gd name="connsiteY129" fmla="*/ 2698225 h 23712188"/>
                              <a:gd name="connsiteX130" fmla="*/ 1506538 w 24509454"/>
                              <a:gd name="connsiteY130" fmla="*/ 2582564 h 23712188"/>
                              <a:gd name="connsiteX131" fmla="*/ 1979841 w 24509454"/>
                              <a:gd name="connsiteY131" fmla="*/ 2901199 h 23712188"/>
                              <a:gd name="connsiteX132" fmla="*/ 3542848 w 24509454"/>
                              <a:gd name="connsiteY132" fmla="*/ 568708 h 23712188"/>
                              <a:gd name="connsiteX133" fmla="*/ 3013530 w 24509454"/>
                              <a:gd name="connsiteY133" fmla="*/ 426514 h 23712188"/>
                              <a:gd name="connsiteX134" fmla="*/ 2390323 w 24509454"/>
                              <a:gd name="connsiteY134" fmla="*/ 508383 h 23712188"/>
                              <a:gd name="connsiteX135" fmla="*/ 1148217 w 24509454"/>
                              <a:gd name="connsiteY135" fmla="*/ 2346254 h 23712188"/>
                              <a:gd name="connsiteX136" fmla="*/ 1509713 w 24509454"/>
                              <a:gd name="connsiteY136" fmla="*/ 2583699 h 23712188"/>
                              <a:gd name="connsiteX137" fmla="*/ 1094016 w 24509454"/>
                              <a:gd name="connsiteY137" fmla="*/ 3219606 h 23712188"/>
                              <a:gd name="connsiteX138" fmla="*/ 1189265 w 24509454"/>
                              <a:gd name="connsiteY138" fmla="*/ 3475647 h 23712188"/>
                              <a:gd name="connsiteX139" fmla="*/ 1969862 w 24509454"/>
                              <a:gd name="connsiteY139"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568354 w 24509454"/>
                              <a:gd name="connsiteY51" fmla="*/ 23337314 h 23712188"/>
                              <a:gd name="connsiteX52" fmla="*/ 14252349 w 24509454"/>
                              <a:gd name="connsiteY52" fmla="*/ 17233149 h 23712188"/>
                              <a:gd name="connsiteX53" fmla="*/ 9419092 w 24509454"/>
                              <a:gd name="connsiteY53" fmla="*/ 16013949 h 23712188"/>
                              <a:gd name="connsiteX54" fmla="*/ 9854521 w 24509454"/>
                              <a:gd name="connsiteY54" fmla="*/ 15012463 h 23712188"/>
                              <a:gd name="connsiteX55" fmla="*/ 13991092 w 24509454"/>
                              <a:gd name="connsiteY55" fmla="*/ 16231663 h 23712188"/>
                              <a:gd name="connsiteX56" fmla="*/ 13947549 w 24509454"/>
                              <a:gd name="connsiteY56" fmla="*/ 16667092 h 23712188"/>
                              <a:gd name="connsiteX57" fmla="*/ 14861949 w 24509454"/>
                              <a:gd name="connsiteY57" fmla="*/ 16667092 h 23712188"/>
                              <a:gd name="connsiteX58" fmla="*/ 15384463 w 24509454"/>
                              <a:gd name="connsiteY58" fmla="*/ 17233149 h 23712188"/>
                              <a:gd name="connsiteX59" fmla="*/ 16908463 w 24509454"/>
                              <a:gd name="connsiteY59" fmla="*/ 15534977 h 23712188"/>
                              <a:gd name="connsiteX60" fmla="*/ 17343892 w 24509454"/>
                              <a:gd name="connsiteY60" fmla="*/ 15970406 h 23712188"/>
                              <a:gd name="connsiteX61" fmla="*/ 17126178 w 24509454"/>
                              <a:gd name="connsiteY61" fmla="*/ 15970406 h 23712188"/>
                              <a:gd name="connsiteX62" fmla="*/ 16516578 w 24509454"/>
                              <a:gd name="connsiteY62" fmla="*/ 16667092 h 23712188"/>
                              <a:gd name="connsiteX63" fmla="*/ 17648692 w 24509454"/>
                              <a:gd name="connsiteY63" fmla="*/ 17537949 h 23712188"/>
                              <a:gd name="connsiteX64" fmla="*/ 17474521 w 24509454"/>
                              <a:gd name="connsiteY64" fmla="*/ 17886292 h 23712188"/>
                              <a:gd name="connsiteX65" fmla="*/ 16385949 w 24509454"/>
                              <a:gd name="connsiteY65" fmla="*/ 17146063 h 23712188"/>
                              <a:gd name="connsiteX66" fmla="*/ 15863435 w 24509454"/>
                              <a:gd name="connsiteY66" fmla="*/ 17537949 h 23712188"/>
                              <a:gd name="connsiteX67" fmla="*/ 16690749 w 24509454"/>
                              <a:gd name="connsiteY67" fmla="*/ 18408806 h 23712188"/>
                              <a:gd name="connsiteX68" fmla="*/ 16690749 w 24509454"/>
                              <a:gd name="connsiteY68" fmla="*/ 18408806 h 23712188"/>
                              <a:gd name="connsiteX69" fmla="*/ 18581461 w 24509454"/>
                              <a:gd name="connsiteY69" fmla="*/ 16973479 h 23712188"/>
                              <a:gd name="connsiteX70" fmla="*/ 18525220 w 24509454"/>
                              <a:gd name="connsiteY70" fmla="*/ 16779351 h 23712188"/>
                              <a:gd name="connsiteX71" fmla="*/ 17082635 w 24509454"/>
                              <a:gd name="connsiteY71" fmla="*/ 15970406 h 23712188"/>
                              <a:gd name="connsiteX72" fmla="*/ 16777835 w 24509454"/>
                              <a:gd name="connsiteY72" fmla="*/ 15578520 h 23712188"/>
                              <a:gd name="connsiteX73" fmla="*/ 16560121 w 24509454"/>
                              <a:gd name="connsiteY73" fmla="*/ 15099549 h 23712188"/>
                              <a:gd name="connsiteX74" fmla="*/ 14949035 w 24509454"/>
                              <a:gd name="connsiteY74" fmla="*/ 14838292 h 23712188"/>
                              <a:gd name="connsiteX75" fmla="*/ 13947549 w 24509454"/>
                              <a:gd name="connsiteY75" fmla="*/ 15273720 h 23712188"/>
                              <a:gd name="connsiteX76" fmla="*/ 12684806 w 24509454"/>
                              <a:gd name="connsiteY76" fmla="*/ 14925377 h 23712188"/>
                              <a:gd name="connsiteX77" fmla="*/ 13207321 w 24509454"/>
                              <a:gd name="connsiteY77" fmla="*/ 14402863 h 23712188"/>
                              <a:gd name="connsiteX78" fmla="*/ 14121721 w 24509454"/>
                              <a:gd name="connsiteY78" fmla="*/ 14533492 h 23712188"/>
                              <a:gd name="connsiteX79" fmla="*/ 14731321 w 24509454"/>
                              <a:gd name="connsiteY79" fmla="*/ 14141606 h 23712188"/>
                              <a:gd name="connsiteX80" fmla="*/ 16473035 w 24509454"/>
                              <a:gd name="connsiteY80" fmla="*/ 14751206 h 23712188"/>
                              <a:gd name="connsiteX81" fmla="*/ 16864921 w 24509454"/>
                              <a:gd name="connsiteY81" fmla="*/ 14620577 h 23712188"/>
                              <a:gd name="connsiteX82" fmla="*/ 17363395 w 24509454"/>
                              <a:gd name="connsiteY82" fmla="*/ 13467599 h 23712188"/>
                              <a:gd name="connsiteX83" fmla="*/ 17291958 w 24509454"/>
                              <a:gd name="connsiteY83" fmla="*/ 13435849 h 23712188"/>
                              <a:gd name="connsiteX84" fmla="*/ 16657638 w 24509454"/>
                              <a:gd name="connsiteY84" fmla="*/ 10282393 h 23712188"/>
                              <a:gd name="connsiteX85" fmla="*/ 15617146 w 24509454"/>
                              <a:gd name="connsiteY85" fmla="*/ 10268787 h 23712188"/>
                              <a:gd name="connsiteX86" fmla="*/ 15591746 w 24509454"/>
                              <a:gd name="connsiteY86" fmla="*/ 10054927 h 23712188"/>
                              <a:gd name="connsiteX87" fmla="*/ 16824553 w 24509454"/>
                              <a:gd name="connsiteY87" fmla="*/ 10065359 h 23712188"/>
                              <a:gd name="connsiteX88" fmla="*/ 17121868 w 24509454"/>
                              <a:gd name="connsiteY88" fmla="*/ 11561692 h 23712188"/>
                              <a:gd name="connsiteX89" fmla="*/ 18282331 w 24509454"/>
                              <a:gd name="connsiteY89" fmla="*/ 11353729 h 23712188"/>
                              <a:gd name="connsiteX90" fmla="*/ 18246499 w 24509454"/>
                              <a:gd name="connsiteY90" fmla="*/ 11183867 h 23712188"/>
                              <a:gd name="connsiteX91" fmla="*/ 18826843 w 24509454"/>
                              <a:gd name="connsiteY91" fmla="*/ 11199061 h 23712188"/>
                              <a:gd name="connsiteX92" fmla="*/ 18407519 w 24509454"/>
                              <a:gd name="connsiteY92" fmla="*/ 11743802 h 23712188"/>
                              <a:gd name="connsiteX93" fmla="*/ 18323833 w 24509454"/>
                              <a:gd name="connsiteY93" fmla="*/ 11511119 h 23712188"/>
                              <a:gd name="connsiteX94" fmla="*/ 17296948 w 24509454"/>
                              <a:gd name="connsiteY94" fmla="*/ 11701619 h 23712188"/>
                              <a:gd name="connsiteX95" fmla="*/ 17152257 w 24509454"/>
                              <a:gd name="connsiteY95" fmla="*/ 11920920 h 23712188"/>
                              <a:gd name="connsiteX96" fmla="*/ 17533031 w 24509454"/>
                              <a:gd name="connsiteY96" fmla="*/ 13214732 h 23712188"/>
                              <a:gd name="connsiteX97" fmla="*/ 18079357 w 24509454"/>
                              <a:gd name="connsiteY97" fmla="*/ 12138407 h 23712188"/>
                              <a:gd name="connsiteX98" fmla="*/ 18401166 w 24509454"/>
                              <a:gd name="connsiteY98" fmla="*/ 11752192 h 23712188"/>
                              <a:gd name="connsiteX99" fmla="*/ 18826391 w 24509454"/>
                              <a:gd name="connsiteY99" fmla="*/ 11197927 h 23712188"/>
                              <a:gd name="connsiteX100" fmla="*/ 19274518 w 24509454"/>
                              <a:gd name="connsiteY100" fmla="*/ 10662939 h 23712188"/>
                              <a:gd name="connsiteX101" fmla="*/ 18460811 w 24509454"/>
                              <a:gd name="connsiteY101" fmla="*/ 10634819 h 23712188"/>
                              <a:gd name="connsiteX102" fmla="*/ 18460357 w 24509454"/>
                              <a:gd name="connsiteY102" fmla="*/ 10500562 h 23712188"/>
                              <a:gd name="connsiteX103" fmla="*/ 19382923 w 24509454"/>
                              <a:gd name="connsiteY103" fmla="*/ 10531404 h 23712188"/>
                              <a:gd name="connsiteX104" fmla="*/ 23008092 w 24509454"/>
                              <a:gd name="connsiteY104" fmla="*/ 6131534 h 23712188"/>
                              <a:gd name="connsiteX105" fmla="*/ 22890617 w 24509454"/>
                              <a:gd name="connsiteY105" fmla="*/ 5016656 h 23712188"/>
                              <a:gd name="connsiteX106" fmla="*/ 20012479 w 24509454"/>
                              <a:gd name="connsiteY106" fmla="*/ 2637674 h 23712188"/>
                              <a:gd name="connsiteX107" fmla="*/ 19431906 w 24509454"/>
                              <a:gd name="connsiteY107" fmla="*/ 2522012 h 23712188"/>
                              <a:gd name="connsiteX108" fmla="*/ 17489942 w 24509454"/>
                              <a:gd name="connsiteY108" fmla="*/ 4868565 h 23712188"/>
                              <a:gd name="connsiteX109" fmla="*/ 17118694 w 24509454"/>
                              <a:gd name="connsiteY109" fmla="*/ 4721834 h 23712188"/>
                              <a:gd name="connsiteX110" fmla="*/ 17108944 w 24509454"/>
                              <a:gd name="connsiteY110" fmla="*/ 4574652 h 23712188"/>
                              <a:gd name="connsiteX111" fmla="*/ 16586654 w 24509454"/>
                              <a:gd name="connsiteY111" fmla="*/ 4415900 h 23712188"/>
                              <a:gd name="connsiteX112" fmla="*/ 16540843 w 24509454"/>
                              <a:gd name="connsiteY112" fmla="*/ 4542674 h 23712188"/>
                              <a:gd name="connsiteX113" fmla="*/ 15859125 w 24509454"/>
                              <a:gd name="connsiteY113" fmla="*/ 4334258 h 23712188"/>
                              <a:gd name="connsiteX114" fmla="*/ 15607167 w 24509454"/>
                              <a:gd name="connsiteY114" fmla="*/ 5299458 h 23712188"/>
                              <a:gd name="connsiteX115" fmla="*/ 15478580 w 24509454"/>
                              <a:gd name="connsiteY115" fmla="*/ 5258183 h 23712188"/>
                              <a:gd name="connsiteX116" fmla="*/ 15734621 w 24509454"/>
                              <a:gd name="connsiteY116" fmla="*/ 4300013 h 23712188"/>
                              <a:gd name="connsiteX117" fmla="*/ 13357453 w 24509454"/>
                              <a:gd name="connsiteY117" fmla="*/ 3567949 h 23712188"/>
                              <a:gd name="connsiteX118" fmla="*/ 12803416 w 24509454"/>
                              <a:gd name="connsiteY118" fmla="*/ 5382007 h 23712188"/>
                              <a:gd name="connsiteX119" fmla="*/ 12425363 w 24509454"/>
                              <a:gd name="connsiteY119" fmla="*/ 4907118 h 23712188"/>
                              <a:gd name="connsiteX120" fmla="*/ 12914994 w 24509454"/>
                              <a:gd name="connsiteY120" fmla="*/ 4567846 h 23712188"/>
                              <a:gd name="connsiteX121" fmla="*/ 13235442 w 24509454"/>
                              <a:gd name="connsiteY121" fmla="*/ 3532344 h 23712188"/>
                              <a:gd name="connsiteX122" fmla="*/ 4540705 w 24509454"/>
                              <a:gd name="connsiteY122" fmla="*/ 876003 h 23712188"/>
                              <a:gd name="connsiteX123" fmla="*/ 4615317 w 24509454"/>
                              <a:gd name="connsiteY123" fmla="*/ 1066956 h 23712188"/>
                              <a:gd name="connsiteX124" fmla="*/ 3990976 w 24509454"/>
                              <a:gd name="connsiteY124" fmla="*/ 1358149 h 23712188"/>
                              <a:gd name="connsiteX125" fmla="*/ 3926115 w 24509454"/>
                              <a:gd name="connsiteY125" fmla="*/ 1208696 h 23712188"/>
                              <a:gd name="connsiteX126" fmla="*/ 3316516 w 24509454"/>
                              <a:gd name="connsiteY126" fmla="*/ 1483562 h 23712188"/>
                              <a:gd name="connsiteX127" fmla="*/ 3250974 w 24509454"/>
                              <a:gd name="connsiteY127" fmla="*/ 1351799 h 23712188"/>
                              <a:gd name="connsiteX128" fmla="*/ 2073049 w 24509454"/>
                              <a:gd name="connsiteY128" fmla="*/ 3118006 h 23712188"/>
                              <a:gd name="connsiteX129" fmla="*/ 1476603 w 24509454"/>
                              <a:gd name="connsiteY129" fmla="*/ 2710925 h 23712188"/>
                              <a:gd name="connsiteX130" fmla="*/ 1435555 w 24509454"/>
                              <a:gd name="connsiteY130" fmla="*/ 2698225 h 23712188"/>
                              <a:gd name="connsiteX131" fmla="*/ 1506538 w 24509454"/>
                              <a:gd name="connsiteY131" fmla="*/ 2582564 h 23712188"/>
                              <a:gd name="connsiteX132" fmla="*/ 1979841 w 24509454"/>
                              <a:gd name="connsiteY132" fmla="*/ 2901199 h 23712188"/>
                              <a:gd name="connsiteX133" fmla="*/ 3542848 w 24509454"/>
                              <a:gd name="connsiteY133" fmla="*/ 568708 h 23712188"/>
                              <a:gd name="connsiteX134" fmla="*/ 3013530 w 24509454"/>
                              <a:gd name="connsiteY134" fmla="*/ 426514 h 23712188"/>
                              <a:gd name="connsiteX135" fmla="*/ 2390323 w 24509454"/>
                              <a:gd name="connsiteY135" fmla="*/ 508383 h 23712188"/>
                              <a:gd name="connsiteX136" fmla="*/ 1148217 w 24509454"/>
                              <a:gd name="connsiteY136" fmla="*/ 2346254 h 23712188"/>
                              <a:gd name="connsiteX137" fmla="*/ 1509713 w 24509454"/>
                              <a:gd name="connsiteY137" fmla="*/ 2583699 h 23712188"/>
                              <a:gd name="connsiteX138" fmla="*/ 1094016 w 24509454"/>
                              <a:gd name="connsiteY138" fmla="*/ 3219606 h 23712188"/>
                              <a:gd name="connsiteX139" fmla="*/ 1189265 w 24509454"/>
                              <a:gd name="connsiteY139" fmla="*/ 3475647 h 23712188"/>
                              <a:gd name="connsiteX140" fmla="*/ 1969862 w 24509454"/>
                              <a:gd name="connsiteY140"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657254 w 24509454"/>
                              <a:gd name="connsiteY51" fmla="*/ 22989652 h 23712188"/>
                              <a:gd name="connsiteX52" fmla="*/ 14252349 w 24509454"/>
                              <a:gd name="connsiteY52" fmla="*/ 17233149 h 23712188"/>
                              <a:gd name="connsiteX53" fmla="*/ 9419092 w 24509454"/>
                              <a:gd name="connsiteY53" fmla="*/ 16013949 h 23712188"/>
                              <a:gd name="connsiteX54" fmla="*/ 9854521 w 24509454"/>
                              <a:gd name="connsiteY54" fmla="*/ 15012463 h 23712188"/>
                              <a:gd name="connsiteX55" fmla="*/ 13991092 w 24509454"/>
                              <a:gd name="connsiteY55" fmla="*/ 16231663 h 23712188"/>
                              <a:gd name="connsiteX56" fmla="*/ 13947549 w 24509454"/>
                              <a:gd name="connsiteY56" fmla="*/ 16667092 h 23712188"/>
                              <a:gd name="connsiteX57" fmla="*/ 14861949 w 24509454"/>
                              <a:gd name="connsiteY57" fmla="*/ 16667092 h 23712188"/>
                              <a:gd name="connsiteX58" fmla="*/ 15384463 w 24509454"/>
                              <a:gd name="connsiteY58" fmla="*/ 17233149 h 23712188"/>
                              <a:gd name="connsiteX59" fmla="*/ 16908463 w 24509454"/>
                              <a:gd name="connsiteY59" fmla="*/ 15534977 h 23712188"/>
                              <a:gd name="connsiteX60" fmla="*/ 17343892 w 24509454"/>
                              <a:gd name="connsiteY60" fmla="*/ 15970406 h 23712188"/>
                              <a:gd name="connsiteX61" fmla="*/ 17126178 w 24509454"/>
                              <a:gd name="connsiteY61" fmla="*/ 15970406 h 23712188"/>
                              <a:gd name="connsiteX62" fmla="*/ 16516578 w 24509454"/>
                              <a:gd name="connsiteY62" fmla="*/ 16667092 h 23712188"/>
                              <a:gd name="connsiteX63" fmla="*/ 17648692 w 24509454"/>
                              <a:gd name="connsiteY63" fmla="*/ 17537949 h 23712188"/>
                              <a:gd name="connsiteX64" fmla="*/ 17474521 w 24509454"/>
                              <a:gd name="connsiteY64" fmla="*/ 17886292 h 23712188"/>
                              <a:gd name="connsiteX65" fmla="*/ 16385949 w 24509454"/>
                              <a:gd name="connsiteY65" fmla="*/ 17146063 h 23712188"/>
                              <a:gd name="connsiteX66" fmla="*/ 15863435 w 24509454"/>
                              <a:gd name="connsiteY66" fmla="*/ 17537949 h 23712188"/>
                              <a:gd name="connsiteX67" fmla="*/ 16690749 w 24509454"/>
                              <a:gd name="connsiteY67" fmla="*/ 18408806 h 23712188"/>
                              <a:gd name="connsiteX68" fmla="*/ 16690749 w 24509454"/>
                              <a:gd name="connsiteY68" fmla="*/ 18408806 h 23712188"/>
                              <a:gd name="connsiteX69" fmla="*/ 18581461 w 24509454"/>
                              <a:gd name="connsiteY69" fmla="*/ 16973479 h 23712188"/>
                              <a:gd name="connsiteX70" fmla="*/ 18525220 w 24509454"/>
                              <a:gd name="connsiteY70" fmla="*/ 16779351 h 23712188"/>
                              <a:gd name="connsiteX71" fmla="*/ 17082635 w 24509454"/>
                              <a:gd name="connsiteY71" fmla="*/ 15970406 h 23712188"/>
                              <a:gd name="connsiteX72" fmla="*/ 16777835 w 24509454"/>
                              <a:gd name="connsiteY72" fmla="*/ 15578520 h 23712188"/>
                              <a:gd name="connsiteX73" fmla="*/ 16560121 w 24509454"/>
                              <a:gd name="connsiteY73" fmla="*/ 15099549 h 23712188"/>
                              <a:gd name="connsiteX74" fmla="*/ 14949035 w 24509454"/>
                              <a:gd name="connsiteY74" fmla="*/ 14838292 h 23712188"/>
                              <a:gd name="connsiteX75" fmla="*/ 13947549 w 24509454"/>
                              <a:gd name="connsiteY75" fmla="*/ 15273720 h 23712188"/>
                              <a:gd name="connsiteX76" fmla="*/ 12684806 w 24509454"/>
                              <a:gd name="connsiteY76" fmla="*/ 14925377 h 23712188"/>
                              <a:gd name="connsiteX77" fmla="*/ 13207321 w 24509454"/>
                              <a:gd name="connsiteY77" fmla="*/ 14402863 h 23712188"/>
                              <a:gd name="connsiteX78" fmla="*/ 14121721 w 24509454"/>
                              <a:gd name="connsiteY78" fmla="*/ 14533492 h 23712188"/>
                              <a:gd name="connsiteX79" fmla="*/ 14731321 w 24509454"/>
                              <a:gd name="connsiteY79" fmla="*/ 14141606 h 23712188"/>
                              <a:gd name="connsiteX80" fmla="*/ 16473035 w 24509454"/>
                              <a:gd name="connsiteY80" fmla="*/ 14751206 h 23712188"/>
                              <a:gd name="connsiteX81" fmla="*/ 16864921 w 24509454"/>
                              <a:gd name="connsiteY81" fmla="*/ 14620577 h 23712188"/>
                              <a:gd name="connsiteX82" fmla="*/ 17363395 w 24509454"/>
                              <a:gd name="connsiteY82" fmla="*/ 13467599 h 23712188"/>
                              <a:gd name="connsiteX83" fmla="*/ 17291958 w 24509454"/>
                              <a:gd name="connsiteY83" fmla="*/ 13435849 h 23712188"/>
                              <a:gd name="connsiteX84" fmla="*/ 16657638 w 24509454"/>
                              <a:gd name="connsiteY84" fmla="*/ 10282393 h 23712188"/>
                              <a:gd name="connsiteX85" fmla="*/ 15617146 w 24509454"/>
                              <a:gd name="connsiteY85" fmla="*/ 10268787 h 23712188"/>
                              <a:gd name="connsiteX86" fmla="*/ 15591746 w 24509454"/>
                              <a:gd name="connsiteY86" fmla="*/ 10054927 h 23712188"/>
                              <a:gd name="connsiteX87" fmla="*/ 16824553 w 24509454"/>
                              <a:gd name="connsiteY87" fmla="*/ 10065359 h 23712188"/>
                              <a:gd name="connsiteX88" fmla="*/ 17121868 w 24509454"/>
                              <a:gd name="connsiteY88" fmla="*/ 11561692 h 23712188"/>
                              <a:gd name="connsiteX89" fmla="*/ 18282331 w 24509454"/>
                              <a:gd name="connsiteY89" fmla="*/ 11353729 h 23712188"/>
                              <a:gd name="connsiteX90" fmla="*/ 18246499 w 24509454"/>
                              <a:gd name="connsiteY90" fmla="*/ 11183867 h 23712188"/>
                              <a:gd name="connsiteX91" fmla="*/ 18826843 w 24509454"/>
                              <a:gd name="connsiteY91" fmla="*/ 11199061 h 23712188"/>
                              <a:gd name="connsiteX92" fmla="*/ 18407519 w 24509454"/>
                              <a:gd name="connsiteY92" fmla="*/ 11743802 h 23712188"/>
                              <a:gd name="connsiteX93" fmla="*/ 18323833 w 24509454"/>
                              <a:gd name="connsiteY93" fmla="*/ 11511119 h 23712188"/>
                              <a:gd name="connsiteX94" fmla="*/ 17296948 w 24509454"/>
                              <a:gd name="connsiteY94" fmla="*/ 11701619 h 23712188"/>
                              <a:gd name="connsiteX95" fmla="*/ 17152257 w 24509454"/>
                              <a:gd name="connsiteY95" fmla="*/ 11920920 h 23712188"/>
                              <a:gd name="connsiteX96" fmla="*/ 17533031 w 24509454"/>
                              <a:gd name="connsiteY96" fmla="*/ 13214732 h 23712188"/>
                              <a:gd name="connsiteX97" fmla="*/ 18079357 w 24509454"/>
                              <a:gd name="connsiteY97" fmla="*/ 12138407 h 23712188"/>
                              <a:gd name="connsiteX98" fmla="*/ 18401166 w 24509454"/>
                              <a:gd name="connsiteY98" fmla="*/ 11752192 h 23712188"/>
                              <a:gd name="connsiteX99" fmla="*/ 18826391 w 24509454"/>
                              <a:gd name="connsiteY99" fmla="*/ 11197927 h 23712188"/>
                              <a:gd name="connsiteX100" fmla="*/ 19274518 w 24509454"/>
                              <a:gd name="connsiteY100" fmla="*/ 10662939 h 23712188"/>
                              <a:gd name="connsiteX101" fmla="*/ 18460811 w 24509454"/>
                              <a:gd name="connsiteY101" fmla="*/ 10634819 h 23712188"/>
                              <a:gd name="connsiteX102" fmla="*/ 18460357 w 24509454"/>
                              <a:gd name="connsiteY102" fmla="*/ 10500562 h 23712188"/>
                              <a:gd name="connsiteX103" fmla="*/ 19382923 w 24509454"/>
                              <a:gd name="connsiteY103" fmla="*/ 10531404 h 23712188"/>
                              <a:gd name="connsiteX104" fmla="*/ 23008092 w 24509454"/>
                              <a:gd name="connsiteY104" fmla="*/ 6131534 h 23712188"/>
                              <a:gd name="connsiteX105" fmla="*/ 22890617 w 24509454"/>
                              <a:gd name="connsiteY105" fmla="*/ 5016656 h 23712188"/>
                              <a:gd name="connsiteX106" fmla="*/ 20012479 w 24509454"/>
                              <a:gd name="connsiteY106" fmla="*/ 2637674 h 23712188"/>
                              <a:gd name="connsiteX107" fmla="*/ 19431906 w 24509454"/>
                              <a:gd name="connsiteY107" fmla="*/ 2522012 h 23712188"/>
                              <a:gd name="connsiteX108" fmla="*/ 17489942 w 24509454"/>
                              <a:gd name="connsiteY108" fmla="*/ 4868565 h 23712188"/>
                              <a:gd name="connsiteX109" fmla="*/ 17118694 w 24509454"/>
                              <a:gd name="connsiteY109" fmla="*/ 4721834 h 23712188"/>
                              <a:gd name="connsiteX110" fmla="*/ 17108944 w 24509454"/>
                              <a:gd name="connsiteY110" fmla="*/ 4574652 h 23712188"/>
                              <a:gd name="connsiteX111" fmla="*/ 16586654 w 24509454"/>
                              <a:gd name="connsiteY111" fmla="*/ 4415900 h 23712188"/>
                              <a:gd name="connsiteX112" fmla="*/ 16540843 w 24509454"/>
                              <a:gd name="connsiteY112" fmla="*/ 4542674 h 23712188"/>
                              <a:gd name="connsiteX113" fmla="*/ 15859125 w 24509454"/>
                              <a:gd name="connsiteY113" fmla="*/ 4334258 h 23712188"/>
                              <a:gd name="connsiteX114" fmla="*/ 15607167 w 24509454"/>
                              <a:gd name="connsiteY114" fmla="*/ 5299458 h 23712188"/>
                              <a:gd name="connsiteX115" fmla="*/ 15478580 w 24509454"/>
                              <a:gd name="connsiteY115" fmla="*/ 5258183 h 23712188"/>
                              <a:gd name="connsiteX116" fmla="*/ 15734621 w 24509454"/>
                              <a:gd name="connsiteY116" fmla="*/ 4300013 h 23712188"/>
                              <a:gd name="connsiteX117" fmla="*/ 13357453 w 24509454"/>
                              <a:gd name="connsiteY117" fmla="*/ 3567949 h 23712188"/>
                              <a:gd name="connsiteX118" fmla="*/ 12803416 w 24509454"/>
                              <a:gd name="connsiteY118" fmla="*/ 5382007 h 23712188"/>
                              <a:gd name="connsiteX119" fmla="*/ 12425363 w 24509454"/>
                              <a:gd name="connsiteY119" fmla="*/ 4907118 h 23712188"/>
                              <a:gd name="connsiteX120" fmla="*/ 12914994 w 24509454"/>
                              <a:gd name="connsiteY120" fmla="*/ 4567846 h 23712188"/>
                              <a:gd name="connsiteX121" fmla="*/ 13235442 w 24509454"/>
                              <a:gd name="connsiteY121" fmla="*/ 3532344 h 23712188"/>
                              <a:gd name="connsiteX122" fmla="*/ 4540705 w 24509454"/>
                              <a:gd name="connsiteY122" fmla="*/ 876003 h 23712188"/>
                              <a:gd name="connsiteX123" fmla="*/ 4615317 w 24509454"/>
                              <a:gd name="connsiteY123" fmla="*/ 1066956 h 23712188"/>
                              <a:gd name="connsiteX124" fmla="*/ 3990976 w 24509454"/>
                              <a:gd name="connsiteY124" fmla="*/ 1358149 h 23712188"/>
                              <a:gd name="connsiteX125" fmla="*/ 3926115 w 24509454"/>
                              <a:gd name="connsiteY125" fmla="*/ 1208696 h 23712188"/>
                              <a:gd name="connsiteX126" fmla="*/ 3316516 w 24509454"/>
                              <a:gd name="connsiteY126" fmla="*/ 1483562 h 23712188"/>
                              <a:gd name="connsiteX127" fmla="*/ 3250974 w 24509454"/>
                              <a:gd name="connsiteY127" fmla="*/ 1351799 h 23712188"/>
                              <a:gd name="connsiteX128" fmla="*/ 2073049 w 24509454"/>
                              <a:gd name="connsiteY128" fmla="*/ 3118006 h 23712188"/>
                              <a:gd name="connsiteX129" fmla="*/ 1476603 w 24509454"/>
                              <a:gd name="connsiteY129" fmla="*/ 2710925 h 23712188"/>
                              <a:gd name="connsiteX130" fmla="*/ 1435555 w 24509454"/>
                              <a:gd name="connsiteY130" fmla="*/ 2698225 h 23712188"/>
                              <a:gd name="connsiteX131" fmla="*/ 1506538 w 24509454"/>
                              <a:gd name="connsiteY131" fmla="*/ 2582564 h 23712188"/>
                              <a:gd name="connsiteX132" fmla="*/ 1979841 w 24509454"/>
                              <a:gd name="connsiteY132" fmla="*/ 2901199 h 23712188"/>
                              <a:gd name="connsiteX133" fmla="*/ 3542848 w 24509454"/>
                              <a:gd name="connsiteY133" fmla="*/ 568708 h 23712188"/>
                              <a:gd name="connsiteX134" fmla="*/ 3013530 w 24509454"/>
                              <a:gd name="connsiteY134" fmla="*/ 426514 h 23712188"/>
                              <a:gd name="connsiteX135" fmla="*/ 2390323 w 24509454"/>
                              <a:gd name="connsiteY135" fmla="*/ 508383 h 23712188"/>
                              <a:gd name="connsiteX136" fmla="*/ 1148217 w 24509454"/>
                              <a:gd name="connsiteY136" fmla="*/ 2346254 h 23712188"/>
                              <a:gd name="connsiteX137" fmla="*/ 1509713 w 24509454"/>
                              <a:gd name="connsiteY137" fmla="*/ 2583699 h 23712188"/>
                              <a:gd name="connsiteX138" fmla="*/ 1094016 w 24509454"/>
                              <a:gd name="connsiteY138" fmla="*/ 3219606 h 23712188"/>
                              <a:gd name="connsiteX139" fmla="*/ 1189265 w 24509454"/>
                              <a:gd name="connsiteY139" fmla="*/ 3475647 h 23712188"/>
                              <a:gd name="connsiteX140" fmla="*/ 1969862 w 24509454"/>
                              <a:gd name="connsiteY140"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657254 w 24509454"/>
                              <a:gd name="connsiteY51" fmla="*/ 22989652 h 23712188"/>
                              <a:gd name="connsiteX52" fmla="*/ 22652491 w 24509454"/>
                              <a:gd name="connsiteY52" fmla="*/ 22996002 h 23712188"/>
                              <a:gd name="connsiteX53" fmla="*/ 14252349 w 24509454"/>
                              <a:gd name="connsiteY53" fmla="*/ 17233149 h 23712188"/>
                              <a:gd name="connsiteX54" fmla="*/ 9419092 w 24509454"/>
                              <a:gd name="connsiteY54" fmla="*/ 16013949 h 23712188"/>
                              <a:gd name="connsiteX55" fmla="*/ 9854521 w 24509454"/>
                              <a:gd name="connsiteY55" fmla="*/ 15012463 h 23712188"/>
                              <a:gd name="connsiteX56" fmla="*/ 13991092 w 24509454"/>
                              <a:gd name="connsiteY56" fmla="*/ 16231663 h 23712188"/>
                              <a:gd name="connsiteX57" fmla="*/ 13947549 w 24509454"/>
                              <a:gd name="connsiteY57" fmla="*/ 16667092 h 23712188"/>
                              <a:gd name="connsiteX58" fmla="*/ 14861949 w 24509454"/>
                              <a:gd name="connsiteY58" fmla="*/ 16667092 h 23712188"/>
                              <a:gd name="connsiteX59" fmla="*/ 15384463 w 24509454"/>
                              <a:gd name="connsiteY59" fmla="*/ 17233149 h 23712188"/>
                              <a:gd name="connsiteX60" fmla="*/ 16908463 w 24509454"/>
                              <a:gd name="connsiteY60" fmla="*/ 15534977 h 23712188"/>
                              <a:gd name="connsiteX61" fmla="*/ 17343892 w 24509454"/>
                              <a:gd name="connsiteY61" fmla="*/ 15970406 h 23712188"/>
                              <a:gd name="connsiteX62" fmla="*/ 17126178 w 24509454"/>
                              <a:gd name="connsiteY62" fmla="*/ 15970406 h 23712188"/>
                              <a:gd name="connsiteX63" fmla="*/ 16516578 w 24509454"/>
                              <a:gd name="connsiteY63" fmla="*/ 16667092 h 23712188"/>
                              <a:gd name="connsiteX64" fmla="*/ 17648692 w 24509454"/>
                              <a:gd name="connsiteY64" fmla="*/ 17537949 h 23712188"/>
                              <a:gd name="connsiteX65" fmla="*/ 17474521 w 24509454"/>
                              <a:gd name="connsiteY65" fmla="*/ 17886292 h 23712188"/>
                              <a:gd name="connsiteX66" fmla="*/ 16385949 w 24509454"/>
                              <a:gd name="connsiteY66" fmla="*/ 17146063 h 23712188"/>
                              <a:gd name="connsiteX67" fmla="*/ 15863435 w 24509454"/>
                              <a:gd name="connsiteY67" fmla="*/ 17537949 h 23712188"/>
                              <a:gd name="connsiteX68" fmla="*/ 16690749 w 24509454"/>
                              <a:gd name="connsiteY68" fmla="*/ 18408806 h 23712188"/>
                              <a:gd name="connsiteX69" fmla="*/ 16690749 w 24509454"/>
                              <a:gd name="connsiteY69" fmla="*/ 18408806 h 23712188"/>
                              <a:gd name="connsiteX70" fmla="*/ 18581461 w 24509454"/>
                              <a:gd name="connsiteY70" fmla="*/ 16973479 h 23712188"/>
                              <a:gd name="connsiteX71" fmla="*/ 18525220 w 24509454"/>
                              <a:gd name="connsiteY71" fmla="*/ 16779351 h 23712188"/>
                              <a:gd name="connsiteX72" fmla="*/ 17082635 w 24509454"/>
                              <a:gd name="connsiteY72" fmla="*/ 15970406 h 23712188"/>
                              <a:gd name="connsiteX73" fmla="*/ 16777835 w 24509454"/>
                              <a:gd name="connsiteY73" fmla="*/ 15578520 h 23712188"/>
                              <a:gd name="connsiteX74" fmla="*/ 16560121 w 24509454"/>
                              <a:gd name="connsiteY74" fmla="*/ 15099549 h 23712188"/>
                              <a:gd name="connsiteX75" fmla="*/ 14949035 w 24509454"/>
                              <a:gd name="connsiteY75" fmla="*/ 14838292 h 23712188"/>
                              <a:gd name="connsiteX76" fmla="*/ 13947549 w 24509454"/>
                              <a:gd name="connsiteY76" fmla="*/ 15273720 h 23712188"/>
                              <a:gd name="connsiteX77" fmla="*/ 12684806 w 24509454"/>
                              <a:gd name="connsiteY77" fmla="*/ 14925377 h 23712188"/>
                              <a:gd name="connsiteX78" fmla="*/ 13207321 w 24509454"/>
                              <a:gd name="connsiteY78" fmla="*/ 14402863 h 23712188"/>
                              <a:gd name="connsiteX79" fmla="*/ 14121721 w 24509454"/>
                              <a:gd name="connsiteY79" fmla="*/ 14533492 h 23712188"/>
                              <a:gd name="connsiteX80" fmla="*/ 14731321 w 24509454"/>
                              <a:gd name="connsiteY80" fmla="*/ 14141606 h 23712188"/>
                              <a:gd name="connsiteX81" fmla="*/ 16473035 w 24509454"/>
                              <a:gd name="connsiteY81" fmla="*/ 14751206 h 23712188"/>
                              <a:gd name="connsiteX82" fmla="*/ 16864921 w 24509454"/>
                              <a:gd name="connsiteY82" fmla="*/ 14620577 h 23712188"/>
                              <a:gd name="connsiteX83" fmla="*/ 17363395 w 24509454"/>
                              <a:gd name="connsiteY83" fmla="*/ 13467599 h 23712188"/>
                              <a:gd name="connsiteX84" fmla="*/ 17291958 w 24509454"/>
                              <a:gd name="connsiteY84" fmla="*/ 13435849 h 23712188"/>
                              <a:gd name="connsiteX85" fmla="*/ 16657638 w 24509454"/>
                              <a:gd name="connsiteY85" fmla="*/ 10282393 h 23712188"/>
                              <a:gd name="connsiteX86" fmla="*/ 15617146 w 24509454"/>
                              <a:gd name="connsiteY86" fmla="*/ 10268787 h 23712188"/>
                              <a:gd name="connsiteX87" fmla="*/ 15591746 w 24509454"/>
                              <a:gd name="connsiteY87" fmla="*/ 10054927 h 23712188"/>
                              <a:gd name="connsiteX88" fmla="*/ 16824553 w 24509454"/>
                              <a:gd name="connsiteY88" fmla="*/ 10065359 h 23712188"/>
                              <a:gd name="connsiteX89" fmla="*/ 17121868 w 24509454"/>
                              <a:gd name="connsiteY89" fmla="*/ 11561692 h 23712188"/>
                              <a:gd name="connsiteX90" fmla="*/ 18282331 w 24509454"/>
                              <a:gd name="connsiteY90" fmla="*/ 11353729 h 23712188"/>
                              <a:gd name="connsiteX91" fmla="*/ 18246499 w 24509454"/>
                              <a:gd name="connsiteY91" fmla="*/ 11183867 h 23712188"/>
                              <a:gd name="connsiteX92" fmla="*/ 18826843 w 24509454"/>
                              <a:gd name="connsiteY92" fmla="*/ 11199061 h 23712188"/>
                              <a:gd name="connsiteX93" fmla="*/ 18407519 w 24509454"/>
                              <a:gd name="connsiteY93" fmla="*/ 11743802 h 23712188"/>
                              <a:gd name="connsiteX94" fmla="*/ 18323833 w 24509454"/>
                              <a:gd name="connsiteY94" fmla="*/ 11511119 h 23712188"/>
                              <a:gd name="connsiteX95" fmla="*/ 17296948 w 24509454"/>
                              <a:gd name="connsiteY95" fmla="*/ 11701619 h 23712188"/>
                              <a:gd name="connsiteX96" fmla="*/ 17152257 w 24509454"/>
                              <a:gd name="connsiteY96" fmla="*/ 11920920 h 23712188"/>
                              <a:gd name="connsiteX97" fmla="*/ 17533031 w 24509454"/>
                              <a:gd name="connsiteY97" fmla="*/ 13214732 h 23712188"/>
                              <a:gd name="connsiteX98" fmla="*/ 18079357 w 24509454"/>
                              <a:gd name="connsiteY98" fmla="*/ 12138407 h 23712188"/>
                              <a:gd name="connsiteX99" fmla="*/ 18401166 w 24509454"/>
                              <a:gd name="connsiteY99" fmla="*/ 11752192 h 23712188"/>
                              <a:gd name="connsiteX100" fmla="*/ 18826391 w 24509454"/>
                              <a:gd name="connsiteY100" fmla="*/ 11197927 h 23712188"/>
                              <a:gd name="connsiteX101" fmla="*/ 19274518 w 24509454"/>
                              <a:gd name="connsiteY101" fmla="*/ 10662939 h 23712188"/>
                              <a:gd name="connsiteX102" fmla="*/ 18460811 w 24509454"/>
                              <a:gd name="connsiteY102" fmla="*/ 10634819 h 23712188"/>
                              <a:gd name="connsiteX103" fmla="*/ 18460357 w 24509454"/>
                              <a:gd name="connsiteY103" fmla="*/ 10500562 h 23712188"/>
                              <a:gd name="connsiteX104" fmla="*/ 19382923 w 24509454"/>
                              <a:gd name="connsiteY104" fmla="*/ 10531404 h 23712188"/>
                              <a:gd name="connsiteX105" fmla="*/ 23008092 w 24509454"/>
                              <a:gd name="connsiteY105" fmla="*/ 6131534 h 23712188"/>
                              <a:gd name="connsiteX106" fmla="*/ 22890617 w 24509454"/>
                              <a:gd name="connsiteY106" fmla="*/ 5016656 h 23712188"/>
                              <a:gd name="connsiteX107" fmla="*/ 20012479 w 24509454"/>
                              <a:gd name="connsiteY107" fmla="*/ 2637674 h 23712188"/>
                              <a:gd name="connsiteX108" fmla="*/ 19431906 w 24509454"/>
                              <a:gd name="connsiteY108" fmla="*/ 2522012 h 23712188"/>
                              <a:gd name="connsiteX109" fmla="*/ 17489942 w 24509454"/>
                              <a:gd name="connsiteY109" fmla="*/ 4868565 h 23712188"/>
                              <a:gd name="connsiteX110" fmla="*/ 17118694 w 24509454"/>
                              <a:gd name="connsiteY110" fmla="*/ 4721834 h 23712188"/>
                              <a:gd name="connsiteX111" fmla="*/ 17108944 w 24509454"/>
                              <a:gd name="connsiteY111" fmla="*/ 4574652 h 23712188"/>
                              <a:gd name="connsiteX112" fmla="*/ 16586654 w 24509454"/>
                              <a:gd name="connsiteY112" fmla="*/ 4415900 h 23712188"/>
                              <a:gd name="connsiteX113" fmla="*/ 16540843 w 24509454"/>
                              <a:gd name="connsiteY113" fmla="*/ 4542674 h 23712188"/>
                              <a:gd name="connsiteX114" fmla="*/ 15859125 w 24509454"/>
                              <a:gd name="connsiteY114" fmla="*/ 4334258 h 23712188"/>
                              <a:gd name="connsiteX115" fmla="*/ 15607167 w 24509454"/>
                              <a:gd name="connsiteY115" fmla="*/ 5299458 h 23712188"/>
                              <a:gd name="connsiteX116" fmla="*/ 15478580 w 24509454"/>
                              <a:gd name="connsiteY116" fmla="*/ 5258183 h 23712188"/>
                              <a:gd name="connsiteX117" fmla="*/ 15734621 w 24509454"/>
                              <a:gd name="connsiteY117" fmla="*/ 4300013 h 23712188"/>
                              <a:gd name="connsiteX118" fmla="*/ 13357453 w 24509454"/>
                              <a:gd name="connsiteY118" fmla="*/ 3567949 h 23712188"/>
                              <a:gd name="connsiteX119" fmla="*/ 12803416 w 24509454"/>
                              <a:gd name="connsiteY119" fmla="*/ 5382007 h 23712188"/>
                              <a:gd name="connsiteX120" fmla="*/ 12425363 w 24509454"/>
                              <a:gd name="connsiteY120" fmla="*/ 4907118 h 23712188"/>
                              <a:gd name="connsiteX121" fmla="*/ 12914994 w 24509454"/>
                              <a:gd name="connsiteY121" fmla="*/ 4567846 h 23712188"/>
                              <a:gd name="connsiteX122" fmla="*/ 13235442 w 24509454"/>
                              <a:gd name="connsiteY122" fmla="*/ 3532344 h 23712188"/>
                              <a:gd name="connsiteX123" fmla="*/ 4540705 w 24509454"/>
                              <a:gd name="connsiteY123" fmla="*/ 876003 h 23712188"/>
                              <a:gd name="connsiteX124" fmla="*/ 4615317 w 24509454"/>
                              <a:gd name="connsiteY124" fmla="*/ 1066956 h 23712188"/>
                              <a:gd name="connsiteX125" fmla="*/ 3990976 w 24509454"/>
                              <a:gd name="connsiteY125" fmla="*/ 1358149 h 23712188"/>
                              <a:gd name="connsiteX126" fmla="*/ 3926115 w 24509454"/>
                              <a:gd name="connsiteY126" fmla="*/ 1208696 h 23712188"/>
                              <a:gd name="connsiteX127" fmla="*/ 3316516 w 24509454"/>
                              <a:gd name="connsiteY127" fmla="*/ 1483562 h 23712188"/>
                              <a:gd name="connsiteX128" fmla="*/ 3250974 w 24509454"/>
                              <a:gd name="connsiteY128" fmla="*/ 1351799 h 23712188"/>
                              <a:gd name="connsiteX129" fmla="*/ 2073049 w 24509454"/>
                              <a:gd name="connsiteY129" fmla="*/ 3118006 h 23712188"/>
                              <a:gd name="connsiteX130" fmla="*/ 1476603 w 24509454"/>
                              <a:gd name="connsiteY130" fmla="*/ 2710925 h 23712188"/>
                              <a:gd name="connsiteX131" fmla="*/ 1435555 w 24509454"/>
                              <a:gd name="connsiteY131" fmla="*/ 2698225 h 23712188"/>
                              <a:gd name="connsiteX132" fmla="*/ 1506538 w 24509454"/>
                              <a:gd name="connsiteY132" fmla="*/ 2582564 h 23712188"/>
                              <a:gd name="connsiteX133" fmla="*/ 1979841 w 24509454"/>
                              <a:gd name="connsiteY133" fmla="*/ 2901199 h 23712188"/>
                              <a:gd name="connsiteX134" fmla="*/ 3542848 w 24509454"/>
                              <a:gd name="connsiteY134" fmla="*/ 568708 h 23712188"/>
                              <a:gd name="connsiteX135" fmla="*/ 3013530 w 24509454"/>
                              <a:gd name="connsiteY135" fmla="*/ 426514 h 23712188"/>
                              <a:gd name="connsiteX136" fmla="*/ 2390323 w 24509454"/>
                              <a:gd name="connsiteY136" fmla="*/ 508383 h 23712188"/>
                              <a:gd name="connsiteX137" fmla="*/ 1148217 w 24509454"/>
                              <a:gd name="connsiteY137" fmla="*/ 2346254 h 23712188"/>
                              <a:gd name="connsiteX138" fmla="*/ 1509713 w 24509454"/>
                              <a:gd name="connsiteY138" fmla="*/ 2583699 h 23712188"/>
                              <a:gd name="connsiteX139" fmla="*/ 1094016 w 24509454"/>
                              <a:gd name="connsiteY139" fmla="*/ 3219606 h 23712188"/>
                              <a:gd name="connsiteX140" fmla="*/ 1189265 w 24509454"/>
                              <a:gd name="connsiteY140" fmla="*/ 3475647 h 23712188"/>
                              <a:gd name="connsiteX141" fmla="*/ 1969862 w 24509454"/>
                              <a:gd name="connsiteY141"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52491 w 24509454"/>
                              <a:gd name="connsiteY52" fmla="*/ 22996002 h 23712188"/>
                              <a:gd name="connsiteX53" fmla="*/ 14252349 w 24509454"/>
                              <a:gd name="connsiteY53" fmla="*/ 17233149 h 23712188"/>
                              <a:gd name="connsiteX54" fmla="*/ 9419092 w 24509454"/>
                              <a:gd name="connsiteY54" fmla="*/ 16013949 h 23712188"/>
                              <a:gd name="connsiteX55" fmla="*/ 9854521 w 24509454"/>
                              <a:gd name="connsiteY55" fmla="*/ 15012463 h 23712188"/>
                              <a:gd name="connsiteX56" fmla="*/ 13991092 w 24509454"/>
                              <a:gd name="connsiteY56" fmla="*/ 16231663 h 23712188"/>
                              <a:gd name="connsiteX57" fmla="*/ 13947549 w 24509454"/>
                              <a:gd name="connsiteY57" fmla="*/ 16667092 h 23712188"/>
                              <a:gd name="connsiteX58" fmla="*/ 14861949 w 24509454"/>
                              <a:gd name="connsiteY58" fmla="*/ 16667092 h 23712188"/>
                              <a:gd name="connsiteX59" fmla="*/ 15384463 w 24509454"/>
                              <a:gd name="connsiteY59" fmla="*/ 17233149 h 23712188"/>
                              <a:gd name="connsiteX60" fmla="*/ 16908463 w 24509454"/>
                              <a:gd name="connsiteY60" fmla="*/ 15534977 h 23712188"/>
                              <a:gd name="connsiteX61" fmla="*/ 17343892 w 24509454"/>
                              <a:gd name="connsiteY61" fmla="*/ 15970406 h 23712188"/>
                              <a:gd name="connsiteX62" fmla="*/ 17126178 w 24509454"/>
                              <a:gd name="connsiteY62" fmla="*/ 15970406 h 23712188"/>
                              <a:gd name="connsiteX63" fmla="*/ 16516578 w 24509454"/>
                              <a:gd name="connsiteY63" fmla="*/ 16667092 h 23712188"/>
                              <a:gd name="connsiteX64" fmla="*/ 17648692 w 24509454"/>
                              <a:gd name="connsiteY64" fmla="*/ 17537949 h 23712188"/>
                              <a:gd name="connsiteX65" fmla="*/ 17474521 w 24509454"/>
                              <a:gd name="connsiteY65" fmla="*/ 17886292 h 23712188"/>
                              <a:gd name="connsiteX66" fmla="*/ 16385949 w 24509454"/>
                              <a:gd name="connsiteY66" fmla="*/ 17146063 h 23712188"/>
                              <a:gd name="connsiteX67" fmla="*/ 15863435 w 24509454"/>
                              <a:gd name="connsiteY67" fmla="*/ 17537949 h 23712188"/>
                              <a:gd name="connsiteX68" fmla="*/ 16690749 w 24509454"/>
                              <a:gd name="connsiteY68" fmla="*/ 18408806 h 23712188"/>
                              <a:gd name="connsiteX69" fmla="*/ 16690749 w 24509454"/>
                              <a:gd name="connsiteY69" fmla="*/ 18408806 h 23712188"/>
                              <a:gd name="connsiteX70" fmla="*/ 18581461 w 24509454"/>
                              <a:gd name="connsiteY70" fmla="*/ 16973479 h 23712188"/>
                              <a:gd name="connsiteX71" fmla="*/ 18525220 w 24509454"/>
                              <a:gd name="connsiteY71" fmla="*/ 16779351 h 23712188"/>
                              <a:gd name="connsiteX72" fmla="*/ 17082635 w 24509454"/>
                              <a:gd name="connsiteY72" fmla="*/ 15970406 h 23712188"/>
                              <a:gd name="connsiteX73" fmla="*/ 16777835 w 24509454"/>
                              <a:gd name="connsiteY73" fmla="*/ 15578520 h 23712188"/>
                              <a:gd name="connsiteX74" fmla="*/ 16560121 w 24509454"/>
                              <a:gd name="connsiteY74" fmla="*/ 15099549 h 23712188"/>
                              <a:gd name="connsiteX75" fmla="*/ 14949035 w 24509454"/>
                              <a:gd name="connsiteY75" fmla="*/ 14838292 h 23712188"/>
                              <a:gd name="connsiteX76" fmla="*/ 13947549 w 24509454"/>
                              <a:gd name="connsiteY76" fmla="*/ 15273720 h 23712188"/>
                              <a:gd name="connsiteX77" fmla="*/ 12684806 w 24509454"/>
                              <a:gd name="connsiteY77" fmla="*/ 14925377 h 23712188"/>
                              <a:gd name="connsiteX78" fmla="*/ 13207321 w 24509454"/>
                              <a:gd name="connsiteY78" fmla="*/ 14402863 h 23712188"/>
                              <a:gd name="connsiteX79" fmla="*/ 14121721 w 24509454"/>
                              <a:gd name="connsiteY79" fmla="*/ 14533492 h 23712188"/>
                              <a:gd name="connsiteX80" fmla="*/ 14731321 w 24509454"/>
                              <a:gd name="connsiteY80" fmla="*/ 14141606 h 23712188"/>
                              <a:gd name="connsiteX81" fmla="*/ 16473035 w 24509454"/>
                              <a:gd name="connsiteY81" fmla="*/ 14751206 h 23712188"/>
                              <a:gd name="connsiteX82" fmla="*/ 16864921 w 24509454"/>
                              <a:gd name="connsiteY82" fmla="*/ 14620577 h 23712188"/>
                              <a:gd name="connsiteX83" fmla="*/ 17363395 w 24509454"/>
                              <a:gd name="connsiteY83" fmla="*/ 13467599 h 23712188"/>
                              <a:gd name="connsiteX84" fmla="*/ 17291958 w 24509454"/>
                              <a:gd name="connsiteY84" fmla="*/ 13435849 h 23712188"/>
                              <a:gd name="connsiteX85" fmla="*/ 16657638 w 24509454"/>
                              <a:gd name="connsiteY85" fmla="*/ 10282393 h 23712188"/>
                              <a:gd name="connsiteX86" fmla="*/ 15617146 w 24509454"/>
                              <a:gd name="connsiteY86" fmla="*/ 10268787 h 23712188"/>
                              <a:gd name="connsiteX87" fmla="*/ 15591746 w 24509454"/>
                              <a:gd name="connsiteY87" fmla="*/ 10054927 h 23712188"/>
                              <a:gd name="connsiteX88" fmla="*/ 16824553 w 24509454"/>
                              <a:gd name="connsiteY88" fmla="*/ 10065359 h 23712188"/>
                              <a:gd name="connsiteX89" fmla="*/ 17121868 w 24509454"/>
                              <a:gd name="connsiteY89" fmla="*/ 11561692 h 23712188"/>
                              <a:gd name="connsiteX90" fmla="*/ 18282331 w 24509454"/>
                              <a:gd name="connsiteY90" fmla="*/ 11353729 h 23712188"/>
                              <a:gd name="connsiteX91" fmla="*/ 18246499 w 24509454"/>
                              <a:gd name="connsiteY91" fmla="*/ 11183867 h 23712188"/>
                              <a:gd name="connsiteX92" fmla="*/ 18826843 w 24509454"/>
                              <a:gd name="connsiteY92" fmla="*/ 11199061 h 23712188"/>
                              <a:gd name="connsiteX93" fmla="*/ 18407519 w 24509454"/>
                              <a:gd name="connsiteY93" fmla="*/ 11743802 h 23712188"/>
                              <a:gd name="connsiteX94" fmla="*/ 18323833 w 24509454"/>
                              <a:gd name="connsiteY94" fmla="*/ 11511119 h 23712188"/>
                              <a:gd name="connsiteX95" fmla="*/ 17296948 w 24509454"/>
                              <a:gd name="connsiteY95" fmla="*/ 11701619 h 23712188"/>
                              <a:gd name="connsiteX96" fmla="*/ 17152257 w 24509454"/>
                              <a:gd name="connsiteY96" fmla="*/ 11920920 h 23712188"/>
                              <a:gd name="connsiteX97" fmla="*/ 17533031 w 24509454"/>
                              <a:gd name="connsiteY97" fmla="*/ 13214732 h 23712188"/>
                              <a:gd name="connsiteX98" fmla="*/ 18079357 w 24509454"/>
                              <a:gd name="connsiteY98" fmla="*/ 12138407 h 23712188"/>
                              <a:gd name="connsiteX99" fmla="*/ 18401166 w 24509454"/>
                              <a:gd name="connsiteY99" fmla="*/ 11752192 h 23712188"/>
                              <a:gd name="connsiteX100" fmla="*/ 18826391 w 24509454"/>
                              <a:gd name="connsiteY100" fmla="*/ 11197927 h 23712188"/>
                              <a:gd name="connsiteX101" fmla="*/ 19274518 w 24509454"/>
                              <a:gd name="connsiteY101" fmla="*/ 10662939 h 23712188"/>
                              <a:gd name="connsiteX102" fmla="*/ 18460811 w 24509454"/>
                              <a:gd name="connsiteY102" fmla="*/ 10634819 h 23712188"/>
                              <a:gd name="connsiteX103" fmla="*/ 18460357 w 24509454"/>
                              <a:gd name="connsiteY103" fmla="*/ 10500562 h 23712188"/>
                              <a:gd name="connsiteX104" fmla="*/ 19382923 w 24509454"/>
                              <a:gd name="connsiteY104" fmla="*/ 10531404 h 23712188"/>
                              <a:gd name="connsiteX105" fmla="*/ 23008092 w 24509454"/>
                              <a:gd name="connsiteY105" fmla="*/ 6131534 h 23712188"/>
                              <a:gd name="connsiteX106" fmla="*/ 22890617 w 24509454"/>
                              <a:gd name="connsiteY106" fmla="*/ 5016656 h 23712188"/>
                              <a:gd name="connsiteX107" fmla="*/ 20012479 w 24509454"/>
                              <a:gd name="connsiteY107" fmla="*/ 2637674 h 23712188"/>
                              <a:gd name="connsiteX108" fmla="*/ 19431906 w 24509454"/>
                              <a:gd name="connsiteY108" fmla="*/ 2522012 h 23712188"/>
                              <a:gd name="connsiteX109" fmla="*/ 17489942 w 24509454"/>
                              <a:gd name="connsiteY109" fmla="*/ 4868565 h 23712188"/>
                              <a:gd name="connsiteX110" fmla="*/ 17118694 w 24509454"/>
                              <a:gd name="connsiteY110" fmla="*/ 4721834 h 23712188"/>
                              <a:gd name="connsiteX111" fmla="*/ 17108944 w 24509454"/>
                              <a:gd name="connsiteY111" fmla="*/ 4574652 h 23712188"/>
                              <a:gd name="connsiteX112" fmla="*/ 16586654 w 24509454"/>
                              <a:gd name="connsiteY112" fmla="*/ 4415900 h 23712188"/>
                              <a:gd name="connsiteX113" fmla="*/ 16540843 w 24509454"/>
                              <a:gd name="connsiteY113" fmla="*/ 4542674 h 23712188"/>
                              <a:gd name="connsiteX114" fmla="*/ 15859125 w 24509454"/>
                              <a:gd name="connsiteY114" fmla="*/ 4334258 h 23712188"/>
                              <a:gd name="connsiteX115" fmla="*/ 15607167 w 24509454"/>
                              <a:gd name="connsiteY115" fmla="*/ 5299458 h 23712188"/>
                              <a:gd name="connsiteX116" fmla="*/ 15478580 w 24509454"/>
                              <a:gd name="connsiteY116" fmla="*/ 5258183 h 23712188"/>
                              <a:gd name="connsiteX117" fmla="*/ 15734621 w 24509454"/>
                              <a:gd name="connsiteY117" fmla="*/ 4300013 h 23712188"/>
                              <a:gd name="connsiteX118" fmla="*/ 13357453 w 24509454"/>
                              <a:gd name="connsiteY118" fmla="*/ 3567949 h 23712188"/>
                              <a:gd name="connsiteX119" fmla="*/ 12803416 w 24509454"/>
                              <a:gd name="connsiteY119" fmla="*/ 5382007 h 23712188"/>
                              <a:gd name="connsiteX120" fmla="*/ 12425363 w 24509454"/>
                              <a:gd name="connsiteY120" fmla="*/ 4907118 h 23712188"/>
                              <a:gd name="connsiteX121" fmla="*/ 12914994 w 24509454"/>
                              <a:gd name="connsiteY121" fmla="*/ 4567846 h 23712188"/>
                              <a:gd name="connsiteX122" fmla="*/ 13235442 w 24509454"/>
                              <a:gd name="connsiteY122" fmla="*/ 3532344 h 23712188"/>
                              <a:gd name="connsiteX123" fmla="*/ 4540705 w 24509454"/>
                              <a:gd name="connsiteY123" fmla="*/ 876003 h 23712188"/>
                              <a:gd name="connsiteX124" fmla="*/ 4615317 w 24509454"/>
                              <a:gd name="connsiteY124" fmla="*/ 1066956 h 23712188"/>
                              <a:gd name="connsiteX125" fmla="*/ 3990976 w 24509454"/>
                              <a:gd name="connsiteY125" fmla="*/ 1358149 h 23712188"/>
                              <a:gd name="connsiteX126" fmla="*/ 3926115 w 24509454"/>
                              <a:gd name="connsiteY126" fmla="*/ 1208696 h 23712188"/>
                              <a:gd name="connsiteX127" fmla="*/ 3316516 w 24509454"/>
                              <a:gd name="connsiteY127" fmla="*/ 1483562 h 23712188"/>
                              <a:gd name="connsiteX128" fmla="*/ 3250974 w 24509454"/>
                              <a:gd name="connsiteY128" fmla="*/ 1351799 h 23712188"/>
                              <a:gd name="connsiteX129" fmla="*/ 2073049 w 24509454"/>
                              <a:gd name="connsiteY129" fmla="*/ 3118006 h 23712188"/>
                              <a:gd name="connsiteX130" fmla="*/ 1476603 w 24509454"/>
                              <a:gd name="connsiteY130" fmla="*/ 2710925 h 23712188"/>
                              <a:gd name="connsiteX131" fmla="*/ 1435555 w 24509454"/>
                              <a:gd name="connsiteY131" fmla="*/ 2698225 h 23712188"/>
                              <a:gd name="connsiteX132" fmla="*/ 1506538 w 24509454"/>
                              <a:gd name="connsiteY132" fmla="*/ 2582564 h 23712188"/>
                              <a:gd name="connsiteX133" fmla="*/ 1979841 w 24509454"/>
                              <a:gd name="connsiteY133" fmla="*/ 2901199 h 23712188"/>
                              <a:gd name="connsiteX134" fmla="*/ 3542848 w 24509454"/>
                              <a:gd name="connsiteY134" fmla="*/ 568708 h 23712188"/>
                              <a:gd name="connsiteX135" fmla="*/ 3013530 w 24509454"/>
                              <a:gd name="connsiteY135" fmla="*/ 426514 h 23712188"/>
                              <a:gd name="connsiteX136" fmla="*/ 2390323 w 24509454"/>
                              <a:gd name="connsiteY136" fmla="*/ 508383 h 23712188"/>
                              <a:gd name="connsiteX137" fmla="*/ 1148217 w 24509454"/>
                              <a:gd name="connsiteY137" fmla="*/ 2346254 h 23712188"/>
                              <a:gd name="connsiteX138" fmla="*/ 1509713 w 24509454"/>
                              <a:gd name="connsiteY138" fmla="*/ 2583699 h 23712188"/>
                              <a:gd name="connsiteX139" fmla="*/ 1094016 w 24509454"/>
                              <a:gd name="connsiteY139" fmla="*/ 3219606 h 23712188"/>
                              <a:gd name="connsiteX140" fmla="*/ 1189265 w 24509454"/>
                              <a:gd name="connsiteY140" fmla="*/ 3475647 h 23712188"/>
                              <a:gd name="connsiteX141" fmla="*/ 1969862 w 24509454"/>
                              <a:gd name="connsiteY141"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4252349 w 24509454"/>
                              <a:gd name="connsiteY53" fmla="*/ 17233149 h 23712188"/>
                              <a:gd name="connsiteX54" fmla="*/ 9419092 w 24509454"/>
                              <a:gd name="connsiteY54" fmla="*/ 16013949 h 23712188"/>
                              <a:gd name="connsiteX55" fmla="*/ 9854521 w 24509454"/>
                              <a:gd name="connsiteY55" fmla="*/ 15012463 h 23712188"/>
                              <a:gd name="connsiteX56" fmla="*/ 13991092 w 24509454"/>
                              <a:gd name="connsiteY56" fmla="*/ 16231663 h 23712188"/>
                              <a:gd name="connsiteX57" fmla="*/ 13947549 w 24509454"/>
                              <a:gd name="connsiteY57" fmla="*/ 16667092 h 23712188"/>
                              <a:gd name="connsiteX58" fmla="*/ 14861949 w 24509454"/>
                              <a:gd name="connsiteY58" fmla="*/ 16667092 h 23712188"/>
                              <a:gd name="connsiteX59" fmla="*/ 15384463 w 24509454"/>
                              <a:gd name="connsiteY59" fmla="*/ 17233149 h 23712188"/>
                              <a:gd name="connsiteX60" fmla="*/ 16908463 w 24509454"/>
                              <a:gd name="connsiteY60" fmla="*/ 15534977 h 23712188"/>
                              <a:gd name="connsiteX61" fmla="*/ 17343892 w 24509454"/>
                              <a:gd name="connsiteY61" fmla="*/ 15970406 h 23712188"/>
                              <a:gd name="connsiteX62" fmla="*/ 17126178 w 24509454"/>
                              <a:gd name="connsiteY62" fmla="*/ 15970406 h 23712188"/>
                              <a:gd name="connsiteX63" fmla="*/ 16516578 w 24509454"/>
                              <a:gd name="connsiteY63" fmla="*/ 16667092 h 23712188"/>
                              <a:gd name="connsiteX64" fmla="*/ 17648692 w 24509454"/>
                              <a:gd name="connsiteY64" fmla="*/ 17537949 h 23712188"/>
                              <a:gd name="connsiteX65" fmla="*/ 17474521 w 24509454"/>
                              <a:gd name="connsiteY65" fmla="*/ 17886292 h 23712188"/>
                              <a:gd name="connsiteX66" fmla="*/ 16385949 w 24509454"/>
                              <a:gd name="connsiteY66" fmla="*/ 17146063 h 23712188"/>
                              <a:gd name="connsiteX67" fmla="*/ 15863435 w 24509454"/>
                              <a:gd name="connsiteY67" fmla="*/ 17537949 h 23712188"/>
                              <a:gd name="connsiteX68" fmla="*/ 16690749 w 24509454"/>
                              <a:gd name="connsiteY68" fmla="*/ 18408806 h 23712188"/>
                              <a:gd name="connsiteX69" fmla="*/ 16690749 w 24509454"/>
                              <a:gd name="connsiteY69" fmla="*/ 18408806 h 23712188"/>
                              <a:gd name="connsiteX70" fmla="*/ 18581461 w 24509454"/>
                              <a:gd name="connsiteY70" fmla="*/ 16973479 h 23712188"/>
                              <a:gd name="connsiteX71" fmla="*/ 18525220 w 24509454"/>
                              <a:gd name="connsiteY71" fmla="*/ 16779351 h 23712188"/>
                              <a:gd name="connsiteX72" fmla="*/ 17082635 w 24509454"/>
                              <a:gd name="connsiteY72" fmla="*/ 15970406 h 23712188"/>
                              <a:gd name="connsiteX73" fmla="*/ 16777835 w 24509454"/>
                              <a:gd name="connsiteY73" fmla="*/ 15578520 h 23712188"/>
                              <a:gd name="connsiteX74" fmla="*/ 16560121 w 24509454"/>
                              <a:gd name="connsiteY74" fmla="*/ 15099549 h 23712188"/>
                              <a:gd name="connsiteX75" fmla="*/ 14949035 w 24509454"/>
                              <a:gd name="connsiteY75" fmla="*/ 14838292 h 23712188"/>
                              <a:gd name="connsiteX76" fmla="*/ 13947549 w 24509454"/>
                              <a:gd name="connsiteY76" fmla="*/ 15273720 h 23712188"/>
                              <a:gd name="connsiteX77" fmla="*/ 12684806 w 24509454"/>
                              <a:gd name="connsiteY77" fmla="*/ 14925377 h 23712188"/>
                              <a:gd name="connsiteX78" fmla="*/ 13207321 w 24509454"/>
                              <a:gd name="connsiteY78" fmla="*/ 14402863 h 23712188"/>
                              <a:gd name="connsiteX79" fmla="*/ 14121721 w 24509454"/>
                              <a:gd name="connsiteY79" fmla="*/ 14533492 h 23712188"/>
                              <a:gd name="connsiteX80" fmla="*/ 14731321 w 24509454"/>
                              <a:gd name="connsiteY80" fmla="*/ 14141606 h 23712188"/>
                              <a:gd name="connsiteX81" fmla="*/ 16473035 w 24509454"/>
                              <a:gd name="connsiteY81" fmla="*/ 14751206 h 23712188"/>
                              <a:gd name="connsiteX82" fmla="*/ 16864921 w 24509454"/>
                              <a:gd name="connsiteY82" fmla="*/ 14620577 h 23712188"/>
                              <a:gd name="connsiteX83" fmla="*/ 17363395 w 24509454"/>
                              <a:gd name="connsiteY83" fmla="*/ 13467599 h 23712188"/>
                              <a:gd name="connsiteX84" fmla="*/ 17291958 w 24509454"/>
                              <a:gd name="connsiteY84" fmla="*/ 13435849 h 23712188"/>
                              <a:gd name="connsiteX85" fmla="*/ 16657638 w 24509454"/>
                              <a:gd name="connsiteY85" fmla="*/ 10282393 h 23712188"/>
                              <a:gd name="connsiteX86" fmla="*/ 15617146 w 24509454"/>
                              <a:gd name="connsiteY86" fmla="*/ 10268787 h 23712188"/>
                              <a:gd name="connsiteX87" fmla="*/ 15591746 w 24509454"/>
                              <a:gd name="connsiteY87" fmla="*/ 10054927 h 23712188"/>
                              <a:gd name="connsiteX88" fmla="*/ 16824553 w 24509454"/>
                              <a:gd name="connsiteY88" fmla="*/ 10065359 h 23712188"/>
                              <a:gd name="connsiteX89" fmla="*/ 17121868 w 24509454"/>
                              <a:gd name="connsiteY89" fmla="*/ 11561692 h 23712188"/>
                              <a:gd name="connsiteX90" fmla="*/ 18282331 w 24509454"/>
                              <a:gd name="connsiteY90" fmla="*/ 11353729 h 23712188"/>
                              <a:gd name="connsiteX91" fmla="*/ 18246499 w 24509454"/>
                              <a:gd name="connsiteY91" fmla="*/ 11183867 h 23712188"/>
                              <a:gd name="connsiteX92" fmla="*/ 18826843 w 24509454"/>
                              <a:gd name="connsiteY92" fmla="*/ 11199061 h 23712188"/>
                              <a:gd name="connsiteX93" fmla="*/ 18407519 w 24509454"/>
                              <a:gd name="connsiteY93" fmla="*/ 11743802 h 23712188"/>
                              <a:gd name="connsiteX94" fmla="*/ 18323833 w 24509454"/>
                              <a:gd name="connsiteY94" fmla="*/ 11511119 h 23712188"/>
                              <a:gd name="connsiteX95" fmla="*/ 17296948 w 24509454"/>
                              <a:gd name="connsiteY95" fmla="*/ 11701619 h 23712188"/>
                              <a:gd name="connsiteX96" fmla="*/ 17152257 w 24509454"/>
                              <a:gd name="connsiteY96" fmla="*/ 11920920 h 23712188"/>
                              <a:gd name="connsiteX97" fmla="*/ 17533031 w 24509454"/>
                              <a:gd name="connsiteY97" fmla="*/ 13214732 h 23712188"/>
                              <a:gd name="connsiteX98" fmla="*/ 18079357 w 24509454"/>
                              <a:gd name="connsiteY98" fmla="*/ 12138407 h 23712188"/>
                              <a:gd name="connsiteX99" fmla="*/ 18401166 w 24509454"/>
                              <a:gd name="connsiteY99" fmla="*/ 11752192 h 23712188"/>
                              <a:gd name="connsiteX100" fmla="*/ 18826391 w 24509454"/>
                              <a:gd name="connsiteY100" fmla="*/ 11197927 h 23712188"/>
                              <a:gd name="connsiteX101" fmla="*/ 19274518 w 24509454"/>
                              <a:gd name="connsiteY101" fmla="*/ 10662939 h 23712188"/>
                              <a:gd name="connsiteX102" fmla="*/ 18460811 w 24509454"/>
                              <a:gd name="connsiteY102" fmla="*/ 10634819 h 23712188"/>
                              <a:gd name="connsiteX103" fmla="*/ 18460357 w 24509454"/>
                              <a:gd name="connsiteY103" fmla="*/ 10500562 h 23712188"/>
                              <a:gd name="connsiteX104" fmla="*/ 19382923 w 24509454"/>
                              <a:gd name="connsiteY104" fmla="*/ 10531404 h 23712188"/>
                              <a:gd name="connsiteX105" fmla="*/ 23008092 w 24509454"/>
                              <a:gd name="connsiteY105" fmla="*/ 6131534 h 23712188"/>
                              <a:gd name="connsiteX106" fmla="*/ 22890617 w 24509454"/>
                              <a:gd name="connsiteY106" fmla="*/ 5016656 h 23712188"/>
                              <a:gd name="connsiteX107" fmla="*/ 20012479 w 24509454"/>
                              <a:gd name="connsiteY107" fmla="*/ 2637674 h 23712188"/>
                              <a:gd name="connsiteX108" fmla="*/ 19431906 w 24509454"/>
                              <a:gd name="connsiteY108" fmla="*/ 2522012 h 23712188"/>
                              <a:gd name="connsiteX109" fmla="*/ 17489942 w 24509454"/>
                              <a:gd name="connsiteY109" fmla="*/ 4868565 h 23712188"/>
                              <a:gd name="connsiteX110" fmla="*/ 17118694 w 24509454"/>
                              <a:gd name="connsiteY110" fmla="*/ 4721834 h 23712188"/>
                              <a:gd name="connsiteX111" fmla="*/ 17108944 w 24509454"/>
                              <a:gd name="connsiteY111" fmla="*/ 4574652 h 23712188"/>
                              <a:gd name="connsiteX112" fmla="*/ 16586654 w 24509454"/>
                              <a:gd name="connsiteY112" fmla="*/ 4415900 h 23712188"/>
                              <a:gd name="connsiteX113" fmla="*/ 16540843 w 24509454"/>
                              <a:gd name="connsiteY113" fmla="*/ 4542674 h 23712188"/>
                              <a:gd name="connsiteX114" fmla="*/ 15859125 w 24509454"/>
                              <a:gd name="connsiteY114" fmla="*/ 4334258 h 23712188"/>
                              <a:gd name="connsiteX115" fmla="*/ 15607167 w 24509454"/>
                              <a:gd name="connsiteY115" fmla="*/ 5299458 h 23712188"/>
                              <a:gd name="connsiteX116" fmla="*/ 15478580 w 24509454"/>
                              <a:gd name="connsiteY116" fmla="*/ 5258183 h 23712188"/>
                              <a:gd name="connsiteX117" fmla="*/ 15734621 w 24509454"/>
                              <a:gd name="connsiteY117" fmla="*/ 4300013 h 23712188"/>
                              <a:gd name="connsiteX118" fmla="*/ 13357453 w 24509454"/>
                              <a:gd name="connsiteY118" fmla="*/ 3567949 h 23712188"/>
                              <a:gd name="connsiteX119" fmla="*/ 12803416 w 24509454"/>
                              <a:gd name="connsiteY119" fmla="*/ 5382007 h 23712188"/>
                              <a:gd name="connsiteX120" fmla="*/ 12425363 w 24509454"/>
                              <a:gd name="connsiteY120" fmla="*/ 4907118 h 23712188"/>
                              <a:gd name="connsiteX121" fmla="*/ 12914994 w 24509454"/>
                              <a:gd name="connsiteY121" fmla="*/ 4567846 h 23712188"/>
                              <a:gd name="connsiteX122" fmla="*/ 13235442 w 24509454"/>
                              <a:gd name="connsiteY122" fmla="*/ 3532344 h 23712188"/>
                              <a:gd name="connsiteX123" fmla="*/ 4540705 w 24509454"/>
                              <a:gd name="connsiteY123" fmla="*/ 876003 h 23712188"/>
                              <a:gd name="connsiteX124" fmla="*/ 4615317 w 24509454"/>
                              <a:gd name="connsiteY124" fmla="*/ 1066956 h 23712188"/>
                              <a:gd name="connsiteX125" fmla="*/ 3990976 w 24509454"/>
                              <a:gd name="connsiteY125" fmla="*/ 1358149 h 23712188"/>
                              <a:gd name="connsiteX126" fmla="*/ 3926115 w 24509454"/>
                              <a:gd name="connsiteY126" fmla="*/ 1208696 h 23712188"/>
                              <a:gd name="connsiteX127" fmla="*/ 3316516 w 24509454"/>
                              <a:gd name="connsiteY127" fmla="*/ 1483562 h 23712188"/>
                              <a:gd name="connsiteX128" fmla="*/ 3250974 w 24509454"/>
                              <a:gd name="connsiteY128" fmla="*/ 1351799 h 23712188"/>
                              <a:gd name="connsiteX129" fmla="*/ 2073049 w 24509454"/>
                              <a:gd name="connsiteY129" fmla="*/ 3118006 h 23712188"/>
                              <a:gd name="connsiteX130" fmla="*/ 1476603 w 24509454"/>
                              <a:gd name="connsiteY130" fmla="*/ 2710925 h 23712188"/>
                              <a:gd name="connsiteX131" fmla="*/ 1435555 w 24509454"/>
                              <a:gd name="connsiteY131" fmla="*/ 2698225 h 23712188"/>
                              <a:gd name="connsiteX132" fmla="*/ 1506538 w 24509454"/>
                              <a:gd name="connsiteY132" fmla="*/ 2582564 h 23712188"/>
                              <a:gd name="connsiteX133" fmla="*/ 1979841 w 24509454"/>
                              <a:gd name="connsiteY133" fmla="*/ 2901199 h 23712188"/>
                              <a:gd name="connsiteX134" fmla="*/ 3542848 w 24509454"/>
                              <a:gd name="connsiteY134" fmla="*/ 568708 h 23712188"/>
                              <a:gd name="connsiteX135" fmla="*/ 3013530 w 24509454"/>
                              <a:gd name="connsiteY135" fmla="*/ 426514 h 23712188"/>
                              <a:gd name="connsiteX136" fmla="*/ 2390323 w 24509454"/>
                              <a:gd name="connsiteY136" fmla="*/ 508383 h 23712188"/>
                              <a:gd name="connsiteX137" fmla="*/ 1148217 w 24509454"/>
                              <a:gd name="connsiteY137" fmla="*/ 2346254 h 23712188"/>
                              <a:gd name="connsiteX138" fmla="*/ 1509713 w 24509454"/>
                              <a:gd name="connsiteY138" fmla="*/ 2583699 h 23712188"/>
                              <a:gd name="connsiteX139" fmla="*/ 1094016 w 24509454"/>
                              <a:gd name="connsiteY139" fmla="*/ 3219606 h 23712188"/>
                              <a:gd name="connsiteX140" fmla="*/ 1189265 w 24509454"/>
                              <a:gd name="connsiteY140" fmla="*/ 3475647 h 23712188"/>
                              <a:gd name="connsiteX141" fmla="*/ 1969862 w 24509454"/>
                              <a:gd name="connsiteY141"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2687416 w 24509454"/>
                              <a:gd name="connsiteY53" fmla="*/ 22770577 h 23712188"/>
                              <a:gd name="connsiteX54" fmla="*/ 14252349 w 24509454"/>
                              <a:gd name="connsiteY54" fmla="*/ 17233149 h 23712188"/>
                              <a:gd name="connsiteX55" fmla="*/ 9419092 w 24509454"/>
                              <a:gd name="connsiteY55" fmla="*/ 16013949 h 23712188"/>
                              <a:gd name="connsiteX56" fmla="*/ 9854521 w 24509454"/>
                              <a:gd name="connsiteY56" fmla="*/ 15012463 h 23712188"/>
                              <a:gd name="connsiteX57" fmla="*/ 13991092 w 24509454"/>
                              <a:gd name="connsiteY57" fmla="*/ 16231663 h 23712188"/>
                              <a:gd name="connsiteX58" fmla="*/ 13947549 w 24509454"/>
                              <a:gd name="connsiteY58" fmla="*/ 16667092 h 23712188"/>
                              <a:gd name="connsiteX59" fmla="*/ 14861949 w 24509454"/>
                              <a:gd name="connsiteY59" fmla="*/ 16667092 h 23712188"/>
                              <a:gd name="connsiteX60" fmla="*/ 15384463 w 24509454"/>
                              <a:gd name="connsiteY60" fmla="*/ 17233149 h 23712188"/>
                              <a:gd name="connsiteX61" fmla="*/ 16908463 w 24509454"/>
                              <a:gd name="connsiteY61" fmla="*/ 15534977 h 23712188"/>
                              <a:gd name="connsiteX62" fmla="*/ 17343892 w 24509454"/>
                              <a:gd name="connsiteY62" fmla="*/ 15970406 h 23712188"/>
                              <a:gd name="connsiteX63" fmla="*/ 17126178 w 24509454"/>
                              <a:gd name="connsiteY63" fmla="*/ 15970406 h 23712188"/>
                              <a:gd name="connsiteX64" fmla="*/ 16516578 w 24509454"/>
                              <a:gd name="connsiteY64" fmla="*/ 16667092 h 23712188"/>
                              <a:gd name="connsiteX65" fmla="*/ 17648692 w 24509454"/>
                              <a:gd name="connsiteY65" fmla="*/ 17537949 h 23712188"/>
                              <a:gd name="connsiteX66" fmla="*/ 17474521 w 24509454"/>
                              <a:gd name="connsiteY66" fmla="*/ 17886292 h 23712188"/>
                              <a:gd name="connsiteX67" fmla="*/ 16385949 w 24509454"/>
                              <a:gd name="connsiteY67" fmla="*/ 17146063 h 23712188"/>
                              <a:gd name="connsiteX68" fmla="*/ 15863435 w 24509454"/>
                              <a:gd name="connsiteY68" fmla="*/ 17537949 h 23712188"/>
                              <a:gd name="connsiteX69" fmla="*/ 16690749 w 24509454"/>
                              <a:gd name="connsiteY69" fmla="*/ 18408806 h 23712188"/>
                              <a:gd name="connsiteX70" fmla="*/ 16690749 w 24509454"/>
                              <a:gd name="connsiteY70" fmla="*/ 18408806 h 23712188"/>
                              <a:gd name="connsiteX71" fmla="*/ 18581461 w 24509454"/>
                              <a:gd name="connsiteY71" fmla="*/ 16973479 h 23712188"/>
                              <a:gd name="connsiteX72" fmla="*/ 18525220 w 24509454"/>
                              <a:gd name="connsiteY72" fmla="*/ 16779351 h 23712188"/>
                              <a:gd name="connsiteX73" fmla="*/ 17082635 w 24509454"/>
                              <a:gd name="connsiteY73" fmla="*/ 15970406 h 23712188"/>
                              <a:gd name="connsiteX74" fmla="*/ 16777835 w 24509454"/>
                              <a:gd name="connsiteY74" fmla="*/ 15578520 h 23712188"/>
                              <a:gd name="connsiteX75" fmla="*/ 16560121 w 24509454"/>
                              <a:gd name="connsiteY75" fmla="*/ 15099549 h 23712188"/>
                              <a:gd name="connsiteX76" fmla="*/ 14949035 w 24509454"/>
                              <a:gd name="connsiteY76" fmla="*/ 14838292 h 23712188"/>
                              <a:gd name="connsiteX77" fmla="*/ 13947549 w 24509454"/>
                              <a:gd name="connsiteY77" fmla="*/ 15273720 h 23712188"/>
                              <a:gd name="connsiteX78" fmla="*/ 12684806 w 24509454"/>
                              <a:gd name="connsiteY78" fmla="*/ 14925377 h 23712188"/>
                              <a:gd name="connsiteX79" fmla="*/ 13207321 w 24509454"/>
                              <a:gd name="connsiteY79" fmla="*/ 14402863 h 23712188"/>
                              <a:gd name="connsiteX80" fmla="*/ 14121721 w 24509454"/>
                              <a:gd name="connsiteY80" fmla="*/ 14533492 h 23712188"/>
                              <a:gd name="connsiteX81" fmla="*/ 14731321 w 24509454"/>
                              <a:gd name="connsiteY81" fmla="*/ 14141606 h 23712188"/>
                              <a:gd name="connsiteX82" fmla="*/ 16473035 w 24509454"/>
                              <a:gd name="connsiteY82" fmla="*/ 14751206 h 23712188"/>
                              <a:gd name="connsiteX83" fmla="*/ 16864921 w 24509454"/>
                              <a:gd name="connsiteY83" fmla="*/ 14620577 h 23712188"/>
                              <a:gd name="connsiteX84" fmla="*/ 17363395 w 24509454"/>
                              <a:gd name="connsiteY84" fmla="*/ 13467599 h 23712188"/>
                              <a:gd name="connsiteX85" fmla="*/ 17291958 w 24509454"/>
                              <a:gd name="connsiteY85" fmla="*/ 13435849 h 23712188"/>
                              <a:gd name="connsiteX86" fmla="*/ 16657638 w 24509454"/>
                              <a:gd name="connsiteY86" fmla="*/ 10282393 h 23712188"/>
                              <a:gd name="connsiteX87" fmla="*/ 15617146 w 24509454"/>
                              <a:gd name="connsiteY87" fmla="*/ 10268787 h 23712188"/>
                              <a:gd name="connsiteX88" fmla="*/ 15591746 w 24509454"/>
                              <a:gd name="connsiteY88" fmla="*/ 10054927 h 23712188"/>
                              <a:gd name="connsiteX89" fmla="*/ 16824553 w 24509454"/>
                              <a:gd name="connsiteY89" fmla="*/ 10065359 h 23712188"/>
                              <a:gd name="connsiteX90" fmla="*/ 17121868 w 24509454"/>
                              <a:gd name="connsiteY90" fmla="*/ 11561692 h 23712188"/>
                              <a:gd name="connsiteX91" fmla="*/ 18282331 w 24509454"/>
                              <a:gd name="connsiteY91" fmla="*/ 11353729 h 23712188"/>
                              <a:gd name="connsiteX92" fmla="*/ 18246499 w 24509454"/>
                              <a:gd name="connsiteY92" fmla="*/ 11183867 h 23712188"/>
                              <a:gd name="connsiteX93" fmla="*/ 18826843 w 24509454"/>
                              <a:gd name="connsiteY93" fmla="*/ 11199061 h 23712188"/>
                              <a:gd name="connsiteX94" fmla="*/ 18407519 w 24509454"/>
                              <a:gd name="connsiteY94" fmla="*/ 11743802 h 23712188"/>
                              <a:gd name="connsiteX95" fmla="*/ 18323833 w 24509454"/>
                              <a:gd name="connsiteY95" fmla="*/ 11511119 h 23712188"/>
                              <a:gd name="connsiteX96" fmla="*/ 17296948 w 24509454"/>
                              <a:gd name="connsiteY96" fmla="*/ 11701619 h 23712188"/>
                              <a:gd name="connsiteX97" fmla="*/ 17152257 w 24509454"/>
                              <a:gd name="connsiteY97" fmla="*/ 11920920 h 23712188"/>
                              <a:gd name="connsiteX98" fmla="*/ 17533031 w 24509454"/>
                              <a:gd name="connsiteY98" fmla="*/ 13214732 h 23712188"/>
                              <a:gd name="connsiteX99" fmla="*/ 18079357 w 24509454"/>
                              <a:gd name="connsiteY99" fmla="*/ 12138407 h 23712188"/>
                              <a:gd name="connsiteX100" fmla="*/ 18401166 w 24509454"/>
                              <a:gd name="connsiteY100" fmla="*/ 11752192 h 23712188"/>
                              <a:gd name="connsiteX101" fmla="*/ 18826391 w 24509454"/>
                              <a:gd name="connsiteY101" fmla="*/ 11197927 h 23712188"/>
                              <a:gd name="connsiteX102" fmla="*/ 19274518 w 24509454"/>
                              <a:gd name="connsiteY102" fmla="*/ 10662939 h 23712188"/>
                              <a:gd name="connsiteX103" fmla="*/ 18460811 w 24509454"/>
                              <a:gd name="connsiteY103" fmla="*/ 10634819 h 23712188"/>
                              <a:gd name="connsiteX104" fmla="*/ 18460357 w 24509454"/>
                              <a:gd name="connsiteY104" fmla="*/ 10500562 h 23712188"/>
                              <a:gd name="connsiteX105" fmla="*/ 19382923 w 24509454"/>
                              <a:gd name="connsiteY105" fmla="*/ 10531404 h 23712188"/>
                              <a:gd name="connsiteX106" fmla="*/ 23008092 w 24509454"/>
                              <a:gd name="connsiteY106" fmla="*/ 6131534 h 23712188"/>
                              <a:gd name="connsiteX107" fmla="*/ 22890617 w 24509454"/>
                              <a:gd name="connsiteY107" fmla="*/ 5016656 h 23712188"/>
                              <a:gd name="connsiteX108" fmla="*/ 20012479 w 24509454"/>
                              <a:gd name="connsiteY108" fmla="*/ 2637674 h 23712188"/>
                              <a:gd name="connsiteX109" fmla="*/ 19431906 w 24509454"/>
                              <a:gd name="connsiteY109" fmla="*/ 2522012 h 23712188"/>
                              <a:gd name="connsiteX110" fmla="*/ 17489942 w 24509454"/>
                              <a:gd name="connsiteY110" fmla="*/ 4868565 h 23712188"/>
                              <a:gd name="connsiteX111" fmla="*/ 17118694 w 24509454"/>
                              <a:gd name="connsiteY111" fmla="*/ 4721834 h 23712188"/>
                              <a:gd name="connsiteX112" fmla="*/ 17108944 w 24509454"/>
                              <a:gd name="connsiteY112" fmla="*/ 4574652 h 23712188"/>
                              <a:gd name="connsiteX113" fmla="*/ 16586654 w 24509454"/>
                              <a:gd name="connsiteY113" fmla="*/ 4415900 h 23712188"/>
                              <a:gd name="connsiteX114" fmla="*/ 16540843 w 24509454"/>
                              <a:gd name="connsiteY114" fmla="*/ 4542674 h 23712188"/>
                              <a:gd name="connsiteX115" fmla="*/ 15859125 w 24509454"/>
                              <a:gd name="connsiteY115" fmla="*/ 4334258 h 23712188"/>
                              <a:gd name="connsiteX116" fmla="*/ 15607167 w 24509454"/>
                              <a:gd name="connsiteY116" fmla="*/ 5299458 h 23712188"/>
                              <a:gd name="connsiteX117" fmla="*/ 15478580 w 24509454"/>
                              <a:gd name="connsiteY117" fmla="*/ 5258183 h 23712188"/>
                              <a:gd name="connsiteX118" fmla="*/ 15734621 w 24509454"/>
                              <a:gd name="connsiteY118" fmla="*/ 4300013 h 23712188"/>
                              <a:gd name="connsiteX119" fmla="*/ 13357453 w 24509454"/>
                              <a:gd name="connsiteY119" fmla="*/ 3567949 h 23712188"/>
                              <a:gd name="connsiteX120" fmla="*/ 12803416 w 24509454"/>
                              <a:gd name="connsiteY120" fmla="*/ 5382007 h 23712188"/>
                              <a:gd name="connsiteX121" fmla="*/ 12425363 w 24509454"/>
                              <a:gd name="connsiteY121" fmla="*/ 4907118 h 23712188"/>
                              <a:gd name="connsiteX122" fmla="*/ 12914994 w 24509454"/>
                              <a:gd name="connsiteY122" fmla="*/ 4567846 h 23712188"/>
                              <a:gd name="connsiteX123" fmla="*/ 13235442 w 24509454"/>
                              <a:gd name="connsiteY123" fmla="*/ 3532344 h 23712188"/>
                              <a:gd name="connsiteX124" fmla="*/ 4540705 w 24509454"/>
                              <a:gd name="connsiteY124" fmla="*/ 876003 h 23712188"/>
                              <a:gd name="connsiteX125" fmla="*/ 4615317 w 24509454"/>
                              <a:gd name="connsiteY125" fmla="*/ 1066956 h 23712188"/>
                              <a:gd name="connsiteX126" fmla="*/ 3990976 w 24509454"/>
                              <a:gd name="connsiteY126" fmla="*/ 1358149 h 23712188"/>
                              <a:gd name="connsiteX127" fmla="*/ 3926115 w 24509454"/>
                              <a:gd name="connsiteY127" fmla="*/ 1208696 h 23712188"/>
                              <a:gd name="connsiteX128" fmla="*/ 3316516 w 24509454"/>
                              <a:gd name="connsiteY128" fmla="*/ 1483562 h 23712188"/>
                              <a:gd name="connsiteX129" fmla="*/ 3250974 w 24509454"/>
                              <a:gd name="connsiteY129" fmla="*/ 1351799 h 23712188"/>
                              <a:gd name="connsiteX130" fmla="*/ 2073049 w 24509454"/>
                              <a:gd name="connsiteY130" fmla="*/ 3118006 h 23712188"/>
                              <a:gd name="connsiteX131" fmla="*/ 1476603 w 24509454"/>
                              <a:gd name="connsiteY131" fmla="*/ 2710925 h 23712188"/>
                              <a:gd name="connsiteX132" fmla="*/ 1435555 w 24509454"/>
                              <a:gd name="connsiteY132" fmla="*/ 2698225 h 23712188"/>
                              <a:gd name="connsiteX133" fmla="*/ 1506538 w 24509454"/>
                              <a:gd name="connsiteY133" fmla="*/ 2582564 h 23712188"/>
                              <a:gd name="connsiteX134" fmla="*/ 1979841 w 24509454"/>
                              <a:gd name="connsiteY134" fmla="*/ 2901199 h 23712188"/>
                              <a:gd name="connsiteX135" fmla="*/ 3542848 w 24509454"/>
                              <a:gd name="connsiteY135" fmla="*/ 568708 h 23712188"/>
                              <a:gd name="connsiteX136" fmla="*/ 3013530 w 24509454"/>
                              <a:gd name="connsiteY136" fmla="*/ 426514 h 23712188"/>
                              <a:gd name="connsiteX137" fmla="*/ 2390323 w 24509454"/>
                              <a:gd name="connsiteY137" fmla="*/ 508383 h 23712188"/>
                              <a:gd name="connsiteX138" fmla="*/ 1148217 w 24509454"/>
                              <a:gd name="connsiteY138" fmla="*/ 2346254 h 23712188"/>
                              <a:gd name="connsiteX139" fmla="*/ 1509713 w 24509454"/>
                              <a:gd name="connsiteY139" fmla="*/ 2583699 h 23712188"/>
                              <a:gd name="connsiteX140" fmla="*/ 1094016 w 24509454"/>
                              <a:gd name="connsiteY140" fmla="*/ 3219606 h 23712188"/>
                              <a:gd name="connsiteX141" fmla="*/ 1189265 w 24509454"/>
                              <a:gd name="connsiteY141" fmla="*/ 3475647 h 23712188"/>
                              <a:gd name="connsiteX142" fmla="*/ 1969862 w 24509454"/>
                              <a:gd name="connsiteY142"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2687416 w 24509454"/>
                              <a:gd name="connsiteY53" fmla="*/ 22770577 h 23712188"/>
                              <a:gd name="connsiteX54" fmla="*/ 14252349 w 24509454"/>
                              <a:gd name="connsiteY54" fmla="*/ 17233149 h 23712188"/>
                              <a:gd name="connsiteX55" fmla="*/ 9419092 w 24509454"/>
                              <a:gd name="connsiteY55" fmla="*/ 16013949 h 23712188"/>
                              <a:gd name="connsiteX56" fmla="*/ 9854521 w 24509454"/>
                              <a:gd name="connsiteY56" fmla="*/ 15012463 h 23712188"/>
                              <a:gd name="connsiteX57" fmla="*/ 13991092 w 24509454"/>
                              <a:gd name="connsiteY57" fmla="*/ 16231663 h 23712188"/>
                              <a:gd name="connsiteX58" fmla="*/ 13947549 w 24509454"/>
                              <a:gd name="connsiteY58" fmla="*/ 16667092 h 23712188"/>
                              <a:gd name="connsiteX59" fmla="*/ 14861949 w 24509454"/>
                              <a:gd name="connsiteY59" fmla="*/ 16667092 h 23712188"/>
                              <a:gd name="connsiteX60" fmla="*/ 15384463 w 24509454"/>
                              <a:gd name="connsiteY60" fmla="*/ 17233149 h 23712188"/>
                              <a:gd name="connsiteX61" fmla="*/ 16908463 w 24509454"/>
                              <a:gd name="connsiteY61" fmla="*/ 15534977 h 23712188"/>
                              <a:gd name="connsiteX62" fmla="*/ 17343892 w 24509454"/>
                              <a:gd name="connsiteY62" fmla="*/ 15970406 h 23712188"/>
                              <a:gd name="connsiteX63" fmla="*/ 17126178 w 24509454"/>
                              <a:gd name="connsiteY63" fmla="*/ 15970406 h 23712188"/>
                              <a:gd name="connsiteX64" fmla="*/ 16516578 w 24509454"/>
                              <a:gd name="connsiteY64" fmla="*/ 16667092 h 23712188"/>
                              <a:gd name="connsiteX65" fmla="*/ 17648692 w 24509454"/>
                              <a:gd name="connsiteY65" fmla="*/ 17537949 h 23712188"/>
                              <a:gd name="connsiteX66" fmla="*/ 17474521 w 24509454"/>
                              <a:gd name="connsiteY66" fmla="*/ 17886292 h 23712188"/>
                              <a:gd name="connsiteX67" fmla="*/ 16385949 w 24509454"/>
                              <a:gd name="connsiteY67" fmla="*/ 17146063 h 23712188"/>
                              <a:gd name="connsiteX68" fmla="*/ 15863435 w 24509454"/>
                              <a:gd name="connsiteY68" fmla="*/ 17537949 h 23712188"/>
                              <a:gd name="connsiteX69" fmla="*/ 16690749 w 24509454"/>
                              <a:gd name="connsiteY69" fmla="*/ 18408806 h 23712188"/>
                              <a:gd name="connsiteX70" fmla="*/ 16690749 w 24509454"/>
                              <a:gd name="connsiteY70" fmla="*/ 18408806 h 23712188"/>
                              <a:gd name="connsiteX71" fmla="*/ 18581461 w 24509454"/>
                              <a:gd name="connsiteY71" fmla="*/ 16973479 h 23712188"/>
                              <a:gd name="connsiteX72" fmla="*/ 18525220 w 24509454"/>
                              <a:gd name="connsiteY72" fmla="*/ 16779351 h 23712188"/>
                              <a:gd name="connsiteX73" fmla="*/ 17082635 w 24509454"/>
                              <a:gd name="connsiteY73" fmla="*/ 15970406 h 23712188"/>
                              <a:gd name="connsiteX74" fmla="*/ 16777835 w 24509454"/>
                              <a:gd name="connsiteY74" fmla="*/ 15578520 h 23712188"/>
                              <a:gd name="connsiteX75" fmla="*/ 16560121 w 24509454"/>
                              <a:gd name="connsiteY75" fmla="*/ 15099549 h 23712188"/>
                              <a:gd name="connsiteX76" fmla="*/ 14949035 w 24509454"/>
                              <a:gd name="connsiteY76" fmla="*/ 14838292 h 23712188"/>
                              <a:gd name="connsiteX77" fmla="*/ 13947549 w 24509454"/>
                              <a:gd name="connsiteY77" fmla="*/ 15273720 h 23712188"/>
                              <a:gd name="connsiteX78" fmla="*/ 12684806 w 24509454"/>
                              <a:gd name="connsiteY78" fmla="*/ 14925377 h 23712188"/>
                              <a:gd name="connsiteX79" fmla="*/ 13207321 w 24509454"/>
                              <a:gd name="connsiteY79" fmla="*/ 14402863 h 23712188"/>
                              <a:gd name="connsiteX80" fmla="*/ 14121721 w 24509454"/>
                              <a:gd name="connsiteY80" fmla="*/ 14533492 h 23712188"/>
                              <a:gd name="connsiteX81" fmla="*/ 14731321 w 24509454"/>
                              <a:gd name="connsiteY81" fmla="*/ 14141606 h 23712188"/>
                              <a:gd name="connsiteX82" fmla="*/ 16473035 w 24509454"/>
                              <a:gd name="connsiteY82" fmla="*/ 14751206 h 23712188"/>
                              <a:gd name="connsiteX83" fmla="*/ 16864921 w 24509454"/>
                              <a:gd name="connsiteY83" fmla="*/ 14620577 h 23712188"/>
                              <a:gd name="connsiteX84" fmla="*/ 17363395 w 24509454"/>
                              <a:gd name="connsiteY84" fmla="*/ 13467599 h 23712188"/>
                              <a:gd name="connsiteX85" fmla="*/ 17291958 w 24509454"/>
                              <a:gd name="connsiteY85" fmla="*/ 13435849 h 23712188"/>
                              <a:gd name="connsiteX86" fmla="*/ 16657638 w 24509454"/>
                              <a:gd name="connsiteY86" fmla="*/ 10282393 h 23712188"/>
                              <a:gd name="connsiteX87" fmla="*/ 15617146 w 24509454"/>
                              <a:gd name="connsiteY87" fmla="*/ 10268787 h 23712188"/>
                              <a:gd name="connsiteX88" fmla="*/ 15591746 w 24509454"/>
                              <a:gd name="connsiteY88" fmla="*/ 10054927 h 23712188"/>
                              <a:gd name="connsiteX89" fmla="*/ 16824553 w 24509454"/>
                              <a:gd name="connsiteY89" fmla="*/ 10065359 h 23712188"/>
                              <a:gd name="connsiteX90" fmla="*/ 17121868 w 24509454"/>
                              <a:gd name="connsiteY90" fmla="*/ 11561692 h 23712188"/>
                              <a:gd name="connsiteX91" fmla="*/ 18282331 w 24509454"/>
                              <a:gd name="connsiteY91" fmla="*/ 11353729 h 23712188"/>
                              <a:gd name="connsiteX92" fmla="*/ 18246499 w 24509454"/>
                              <a:gd name="connsiteY92" fmla="*/ 11183867 h 23712188"/>
                              <a:gd name="connsiteX93" fmla="*/ 18826843 w 24509454"/>
                              <a:gd name="connsiteY93" fmla="*/ 11199061 h 23712188"/>
                              <a:gd name="connsiteX94" fmla="*/ 18407519 w 24509454"/>
                              <a:gd name="connsiteY94" fmla="*/ 11743802 h 23712188"/>
                              <a:gd name="connsiteX95" fmla="*/ 18323833 w 24509454"/>
                              <a:gd name="connsiteY95" fmla="*/ 11511119 h 23712188"/>
                              <a:gd name="connsiteX96" fmla="*/ 17296948 w 24509454"/>
                              <a:gd name="connsiteY96" fmla="*/ 11701619 h 23712188"/>
                              <a:gd name="connsiteX97" fmla="*/ 17152257 w 24509454"/>
                              <a:gd name="connsiteY97" fmla="*/ 11920920 h 23712188"/>
                              <a:gd name="connsiteX98" fmla="*/ 17533031 w 24509454"/>
                              <a:gd name="connsiteY98" fmla="*/ 13214732 h 23712188"/>
                              <a:gd name="connsiteX99" fmla="*/ 18079357 w 24509454"/>
                              <a:gd name="connsiteY99" fmla="*/ 12138407 h 23712188"/>
                              <a:gd name="connsiteX100" fmla="*/ 18401166 w 24509454"/>
                              <a:gd name="connsiteY100" fmla="*/ 11752192 h 23712188"/>
                              <a:gd name="connsiteX101" fmla="*/ 18826391 w 24509454"/>
                              <a:gd name="connsiteY101" fmla="*/ 11197927 h 23712188"/>
                              <a:gd name="connsiteX102" fmla="*/ 19274518 w 24509454"/>
                              <a:gd name="connsiteY102" fmla="*/ 10662939 h 23712188"/>
                              <a:gd name="connsiteX103" fmla="*/ 18460811 w 24509454"/>
                              <a:gd name="connsiteY103" fmla="*/ 10634819 h 23712188"/>
                              <a:gd name="connsiteX104" fmla="*/ 18460357 w 24509454"/>
                              <a:gd name="connsiteY104" fmla="*/ 10500562 h 23712188"/>
                              <a:gd name="connsiteX105" fmla="*/ 19382923 w 24509454"/>
                              <a:gd name="connsiteY105" fmla="*/ 10531404 h 23712188"/>
                              <a:gd name="connsiteX106" fmla="*/ 23008092 w 24509454"/>
                              <a:gd name="connsiteY106" fmla="*/ 6131534 h 23712188"/>
                              <a:gd name="connsiteX107" fmla="*/ 22890617 w 24509454"/>
                              <a:gd name="connsiteY107" fmla="*/ 5016656 h 23712188"/>
                              <a:gd name="connsiteX108" fmla="*/ 20012479 w 24509454"/>
                              <a:gd name="connsiteY108" fmla="*/ 2637674 h 23712188"/>
                              <a:gd name="connsiteX109" fmla="*/ 19431906 w 24509454"/>
                              <a:gd name="connsiteY109" fmla="*/ 2522012 h 23712188"/>
                              <a:gd name="connsiteX110" fmla="*/ 17489942 w 24509454"/>
                              <a:gd name="connsiteY110" fmla="*/ 4868565 h 23712188"/>
                              <a:gd name="connsiteX111" fmla="*/ 17118694 w 24509454"/>
                              <a:gd name="connsiteY111" fmla="*/ 4721834 h 23712188"/>
                              <a:gd name="connsiteX112" fmla="*/ 17108944 w 24509454"/>
                              <a:gd name="connsiteY112" fmla="*/ 4574652 h 23712188"/>
                              <a:gd name="connsiteX113" fmla="*/ 16586654 w 24509454"/>
                              <a:gd name="connsiteY113" fmla="*/ 4415900 h 23712188"/>
                              <a:gd name="connsiteX114" fmla="*/ 16540843 w 24509454"/>
                              <a:gd name="connsiteY114" fmla="*/ 4542674 h 23712188"/>
                              <a:gd name="connsiteX115" fmla="*/ 15859125 w 24509454"/>
                              <a:gd name="connsiteY115" fmla="*/ 4334258 h 23712188"/>
                              <a:gd name="connsiteX116" fmla="*/ 15607167 w 24509454"/>
                              <a:gd name="connsiteY116" fmla="*/ 5299458 h 23712188"/>
                              <a:gd name="connsiteX117" fmla="*/ 15478580 w 24509454"/>
                              <a:gd name="connsiteY117" fmla="*/ 5258183 h 23712188"/>
                              <a:gd name="connsiteX118" fmla="*/ 15734621 w 24509454"/>
                              <a:gd name="connsiteY118" fmla="*/ 4300013 h 23712188"/>
                              <a:gd name="connsiteX119" fmla="*/ 13357453 w 24509454"/>
                              <a:gd name="connsiteY119" fmla="*/ 3567949 h 23712188"/>
                              <a:gd name="connsiteX120" fmla="*/ 12803416 w 24509454"/>
                              <a:gd name="connsiteY120" fmla="*/ 5382007 h 23712188"/>
                              <a:gd name="connsiteX121" fmla="*/ 12425363 w 24509454"/>
                              <a:gd name="connsiteY121" fmla="*/ 4907118 h 23712188"/>
                              <a:gd name="connsiteX122" fmla="*/ 12914994 w 24509454"/>
                              <a:gd name="connsiteY122" fmla="*/ 4567846 h 23712188"/>
                              <a:gd name="connsiteX123" fmla="*/ 13235442 w 24509454"/>
                              <a:gd name="connsiteY123" fmla="*/ 3532344 h 23712188"/>
                              <a:gd name="connsiteX124" fmla="*/ 4540705 w 24509454"/>
                              <a:gd name="connsiteY124" fmla="*/ 876003 h 23712188"/>
                              <a:gd name="connsiteX125" fmla="*/ 4615317 w 24509454"/>
                              <a:gd name="connsiteY125" fmla="*/ 1066956 h 23712188"/>
                              <a:gd name="connsiteX126" fmla="*/ 3990976 w 24509454"/>
                              <a:gd name="connsiteY126" fmla="*/ 1358149 h 23712188"/>
                              <a:gd name="connsiteX127" fmla="*/ 3926115 w 24509454"/>
                              <a:gd name="connsiteY127" fmla="*/ 1208696 h 23712188"/>
                              <a:gd name="connsiteX128" fmla="*/ 3316516 w 24509454"/>
                              <a:gd name="connsiteY128" fmla="*/ 1483562 h 23712188"/>
                              <a:gd name="connsiteX129" fmla="*/ 3250974 w 24509454"/>
                              <a:gd name="connsiteY129" fmla="*/ 1351799 h 23712188"/>
                              <a:gd name="connsiteX130" fmla="*/ 2073049 w 24509454"/>
                              <a:gd name="connsiteY130" fmla="*/ 3118006 h 23712188"/>
                              <a:gd name="connsiteX131" fmla="*/ 1476603 w 24509454"/>
                              <a:gd name="connsiteY131" fmla="*/ 2710925 h 23712188"/>
                              <a:gd name="connsiteX132" fmla="*/ 1435555 w 24509454"/>
                              <a:gd name="connsiteY132" fmla="*/ 2698225 h 23712188"/>
                              <a:gd name="connsiteX133" fmla="*/ 1506538 w 24509454"/>
                              <a:gd name="connsiteY133" fmla="*/ 2582564 h 23712188"/>
                              <a:gd name="connsiteX134" fmla="*/ 1979841 w 24509454"/>
                              <a:gd name="connsiteY134" fmla="*/ 2901199 h 23712188"/>
                              <a:gd name="connsiteX135" fmla="*/ 3542848 w 24509454"/>
                              <a:gd name="connsiteY135" fmla="*/ 568708 h 23712188"/>
                              <a:gd name="connsiteX136" fmla="*/ 3013530 w 24509454"/>
                              <a:gd name="connsiteY136" fmla="*/ 426514 h 23712188"/>
                              <a:gd name="connsiteX137" fmla="*/ 2390323 w 24509454"/>
                              <a:gd name="connsiteY137" fmla="*/ 508383 h 23712188"/>
                              <a:gd name="connsiteX138" fmla="*/ 1148217 w 24509454"/>
                              <a:gd name="connsiteY138" fmla="*/ 2346254 h 23712188"/>
                              <a:gd name="connsiteX139" fmla="*/ 1509713 w 24509454"/>
                              <a:gd name="connsiteY139" fmla="*/ 2583699 h 23712188"/>
                              <a:gd name="connsiteX140" fmla="*/ 1094016 w 24509454"/>
                              <a:gd name="connsiteY140" fmla="*/ 3219606 h 23712188"/>
                              <a:gd name="connsiteX141" fmla="*/ 1189265 w 24509454"/>
                              <a:gd name="connsiteY141" fmla="*/ 3475647 h 23712188"/>
                              <a:gd name="connsiteX142" fmla="*/ 1969862 w 24509454"/>
                              <a:gd name="connsiteY142"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1590454 w 24509454"/>
                              <a:gd name="connsiteY53" fmla="*/ 21983176 h 23712188"/>
                              <a:gd name="connsiteX54" fmla="*/ 14252349 w 24509454"/>
                              <a:gd name="connsiteY54" fmla="*/ 17233149 h 23712188"/>
                              <a:gd name="connsiteX55" fmla="*/ 9419092 w 24509454"/>
                              <a:gd name="connsiteY55" fmla="*/ 16013949 h 23712188"/>
                              <a:gd name="connsiteX56" fmla="*/ 9854521 w 24509454"/>
                              <a:gd name="connsiteY56" fmla="*/ 15012463 h 23712188"/>
                              <a:gd name="connsiteX57" fmla="*/ 13991092 w 24509454"/>
                              <a:gd name="connsiteY57" fmla="*/ 16231663 h 23712188"/>
                              <a:gd name="connsiteX58" fmla="*/ 13947549 w 24509454"/>
                              <a:gd name="connsiteY58" fmla="*/ 16667092 h 23712188"/>
                              <a:gd name="connsiteX59" fmla="*/ 14861949 w 24509454"/>
                              <a:gd name="connsiteY59" fmla="*/ 16667092 h 23712188"/>
                              <a:gd name="connsiteX60" fmla="*/ 15384463 w 24509454"/>
                              <a:gd name="connsiteY60" fmla="*/ 17233149 h 23712188"/>
                              <a:gd name="connsiteX61" fmla="*/ 16908463 w 24509454"/>
                              <a:gd name="connsiteY61" fmla="*/ 15534977 h 23712188"/>
                              <a:gd name="connsiteX62" fmla="*/ 17343892 w 24509454"/>
                              <a:gd name="connsiteY62" fmla="*/ 15970406 h 23712188"/>
                              <a:gd name="connsiteX63" fmla="*/ 17126178 w 24509454"/>
                              <a:gd name="connsiteY63" fmla="*/ 15970406 h 23712188"/>
                              <a:gd name="connsiteX64" fmla="*/ 16516578 w 24509454"/>
                              <a:gd name="connsiteY64" fmla="*/ 16667092 h 23712188"/>
                              <a:gd name="connsiteX65" fmla="*/ 17648692 w 24509454"/>
                              <a:gd name="connsiteY65" fmla="*/ 17537949 h 23712188"/>
                              <a:gd name="connsiteX66" fmla="*/ 17474521 w 24509454"/>
                              <a:gd name="connsiteY66" fmla="*/ 17886292 h 23712188"/>
                              <a:gd name="connsiteX67" fmla="*/ 16385949 w 24509454"/>
                              <a:gd name="connsiteY67" fmla="*/ 17146063 h 23712188"/>
                              <a:gd name="connsiteX68" fmla="*/ 15863435 w 24509454"/>
                              <a:gd name="connsiteY68" fmla="*/ 17537949 h 23712188"/>
                              <a:gd name="connsiteX69" fmla="*/ 16690749 w 24509454"/>
                              <a:gd name="connsiteY69" fmla="*/ 18408806 h 23712188"/>
                              <a:gd name="connsiteX70" fmla="*/ 16690749 w 24509454"/>
                              <a:gd name="connsiteY70" fmla="*/ 18408806 h 23712188"/>
                              <a:gd name="connsiteX71" fmla="*/ 18581461 w 24509454"/>
                              <a:gd name="connsiteY71" fmla="*/ 16973479 h 23712188"/>
                              <a:gd name="connsiteX72" fmla="*/ 18525220 w 24509454"/>
                              <a:gd name="connsiteY72" fmla="*/ 16779351 h 23712188"/>
                              <a:gd name="connsiteX73" fmla="*/ 17082635 w 24509454"/>
                              <a:gd name="connsiteY73" fmla="*/ 15970406 h 23712188"/>
                              <a:gd name="connsiteX74" fmla="*/ 16777835 w 24509454"/>
                              <a:gd name="connsiteY74" fmla="*/ 15578520 h 23712188"/>
                              <a:gd name="connsiteX75" fmla="*/ 16560121 w 24509454"/>
                              <a:gd name="connsiteY75" fmla="*/ 15099549 h 23712188"/>
                              <a:gd name="connsiteX76" fmla="*/ 14949035 w 24509454"/>
                              <a:gd name="connsiteY76" fmla="*/ 14838292 h 23712188"/>
                              <a:gd name="connsiteX77" fmla="*/ 13947549 w 24509454"/>
                              <a:gd name="connsiteY77" fmla="*/ 15273720 h 23712188"/>
                              <a:gd name="connsiteX78" fmla="*/ 12684806 w 24509454"/>
                              <a:gd name="connsiteY78" fmla="*/ 14925377 h 23712188"/>
                              <a:gd name="connsiteX79" fmla="*/ 13207321 w 24509454"/>
                              <a:gd name="connsiteY79" fmla="*/ 14402863 h 23712188"/>
                              <a:gd name="connsiteX80" fmla="*/ 14121721 w 24509454"/>
                              <a:gd name="connsiteY80" fmla="*/ 14533492 h 23712188"/>
                              <a:gd name="connsiteX81" fmla="*/ 14731321 w 24509454"/>
                              <a:gd name="connsiteY81" fmla="*/ 14141606 h 23712188"/>
                              <a:gd name="connsiteX82" fmla="*/ 16473035 w 24509454"/>
                              <a:gd name="connsiteY82" fmla="*/ 14751206 h 23712188"/>
                              <a:gd name="connsiteX83" fmla="*/ 16864921 w 24509454"/>
                              <a:gd name="connsiteY83" fmla="*/ 14620577 h 23712188"/>
                              <a:gd name="connsiteX84" fmla="*/ 17363395 w 24509454"/>
                              <a:gd name="connsiteY84" fmla="*/ 13467599 h 23712188"/>
                              <a:gd name="connsiteX85" fmla="*/ 17291958 w 24509454"/>
                              <a:gd name="connsiteY85" fmla="*/ 13435849 h 23712188"/>
                              <a:gd name="connsiteX86" fmla="*/ 16657638 w 24509454"/>
                              <a:gd name="connsiteY86" fmla="*/ 10282393 h 23712188"/>
                              <a:gd name="connsiteX87" fmla="*/ 15617146 w 24509454"/>
                              <a:gd name="connsiteY87" fmla="*/ 10268787 h 23712188"/>
                              <a:gd name="connsiteX88" fmla="*/ 15591746 w 24509454"/>
                              <a:gd name="connsiteY88" fmla="*/ 10054927 h 23712188"/>
                              <a:gd name="connsiteX89" fmla="*/ 16824553 w 24509454"/>
                              <a:gd name="connsiteY89" fmla="*/ 10065359 h 23712188"/>
                              <a:gd name="connsiteX90" fmla="*/ 17121868 w 24509454"/>
                              <a:gd name="connsiteY90" fmla="*/ 11561692 h 23712188"/>
                              <a:gd name="connsiteX91" fmla="*/ 18282331 w 24509454"/>
                              <a:gd name="connsiteY91" fmla="*/ 11353729 h 23712188"/>
                              <a:gd name="connsiteX92" fmla="*/ 18246499 w 24509454"/>
                              <a:gd name="connsiteY92" fmla="*/ 11183867 h 23712188"/>
                              <a:gd name="connsiteX93" fmla="*/ 18826843 w 24509454"/>
                              <a:gd name="connsiteY93" fmla="*/ 11199061 h 23712188"/>
                              <a:gd name="connsiteX94" fmla="*/ 18407519 w 24509454"/>
                              <a:gd name="connsiteY94" fmla="*/ 11743802 h 23712188"/>
                              <a:gd name="connsiteX95" fmla="*/ 18323833 w 24509454"/>
                              <a:gd name="connsiteY95" fmla="*/ 11511119 h 23712188"/>
                              <a:gd name="connsiteX96" fmla="*/ 17296948 w 24509454"/>
                              <a:gd name="connsiteY96" fmla="*/ 11701619 h 23712188"/>
                              <a:gd name="connsiteX97" fmla="*/ 17152257 w 24509454"/>
                              <a:gd name="connsiteY97" fmla="*/ 11920920 h 23712188"/>
                              <a:gd name="connsiteX98" fmla="*/ 17533031 w 24509454"/>
                              <a:gd name="connsiteY98" fmla="*/ 13214732 h 23712188"/>
                              <a:gd name="connsiteX99" fmla="*/ 18079357 w 24509454"/>
                              <a:gd name="connsiteY99" fmla="*/ 12138407 h 23712188"/>
                              <a:gd name="connsiteX100" fmla="*/ 18401166 w 24509454"/>
                              <a:gd name="connsiteY100" fmla="*/ 11752192 h 23712188"/>
                              <a:gd name="connsiteX101" fmla="*/ 18826391 w 24509454"/>
                              <a:gd name="connsiteY101" fmla="*/ 11197927 h 23712188"/>
                              <a:gd name="connsiteX102" fmla="*/ 19274518 w 24509454"/>
                              <a:gd name="connsiteY102" fmla="*/ 10662939 h 23712188"/>
                              <a:gd name="connsiteX103" fmla="*/ 18460811 w 24509454"/>
                              <a:gd name="connsiteY103" fmla="*/ 10634819 h 23712188"/>
                              <a:gd name="connsiteX104" fmla="*/ 18460357 w 24509454"/>
                              <a:gd name="connsiteY104" fmla="*/ 10500562 h 23712188"/>
                              <a:gd name="connsiteX105" fmla="*/ 19382923 w 24509454"/>
                              <a:gd name="connsiteY105" fmla="*/ 10531404 h 23712188"/>
                              <a:gd name="connsiteX106" fmla="*/ 23008092 w 24509454"/>
                              <a:gd name="connsiteY106" fmla="*/ 6131534 h 23712188"/>
                              <a:gd name="connsiteX107" fmla="*/ 22890617 w 24509454"/>
                              <a:gd name="connsiteY107" fmla="*/ 5016656 h 23712188"/>
                              <a:gd name="connsiteX108" fmla="*/ 20012479 w 24509454"/>
                              <a:gd name="connsiteY108" fmla="*/ 2637674 h 23712188"/>
                              <a:gd name="connsiteX109" fmla="*/ 19431906 w 24509454"/>
                              <a:gd name="connsiteY109" fmla="*/ 2522012 h 23712188"/>
                              <a:gd name="connsiteX110" fmla="*/ 17489942 w 24509454"/>
                              <a:gd name="connsiteY110" fmla="*/ 4868565 h 23712188"/>
                              <a:gd name="connsiteX111" fmla="*/ 17118694 w 24509454"/>
                              <a:gd name="connsiteY111" fmla="*/ 4721834 h 23712188"/>
                              <a:gd name="connsiteX112" fmla="*/ 17108944 w 24509454"/>
                              <a:gd name="connsiteY112" fmla="*/ 4574652 h 23712188"/>
                              <a:gd name="connsiteX113" fmla="*/ 16586654 w 24509454"/>
                              <a:gd name="connsiteY113" fmla="*/ 4415900 h 23712188"/>
                              <a:gd name="connsiteX114" fmla="*/ 16540843 w 24509454"/>
                              <a:gd name="connsiteY114" fmla="*/ 4542674 h 23712188"/>
                              <a:gd name="connsiteX115" fmla="*/ 15859125 w 24509454"/>
                              <a:gd name="connsiteY115" fmla="*/ 4334258 h 23712188"/>
                              <a:gd name="connsiteX116" fmla="*/ 15607167 w 24509454"/>
                              <a:gd name="connsiteY116" fmla="*/ 5299458 h 23712188"/>
                              <a:gd name="connsiteX117" fmla="*/ 15478580 w 24509454"/>
                              <a:gd name="connsiteY117" fmla="*/ 5258183 h 23712188"/>
                              <a:gd name="connsiteX118" fmla="*/ 15734621 w 24509454"/>
                              <a:gd name="connsiteY118" fmla="*/ 4300013 h 23712188"/>
                              <a:gd name="connsiteX119" fmla="*/ 13357453 w 24509454"/>
                              <a:gd name="connsiteY119" fmla="*/ 3567949 h 23712188"/>
                              <a:gd name="connsiteX120" fmla="*/ 12803416 w 24509454"/>
                              <a:gd name="connsiteY120" fmla="*/ 5382007 h 23712188"/>
                              <a:gd name="connsiteX121" fmla="*/ 12425363 w 24509454"/>
                              <a:gd name="connsiteY121" fmla="*/ 4907118 h 23712188"/>
                              <a:gd name="connsiteX122" fmla="*/ 12914994 w 24509454"/>
                              <a:gd name="connsiteY122" fmla="*/ 4567846 h 23712188"/>
                              <a:gd name="connsiteX123" fmla="*/ 13235442 w 24509454"/>
                              <a:gd name="connsiteY123" fmla="*/ 3532344 h 23712188"/>
                              <a:gd name="connsiteX124" fmla="*/ 4540705 w 24509454"/>
                              <a:gd name="connsiteY124" fmla="*/ 876003 h 23712188"/>
                              <a:gd name="connsiteX125" fmla="*/ 4615317 w 24509454"/>
                              <a:gd name="connsiteY125" fmla="*/ 1066956 h 23712188"/>
                              <a:gd name="connsiteX126" fmla="*/ 3990976 w 24509454"/>
                              <a:gd name="connsiteY126" fmla="*/ 1358149 h 23712188"/>
                              <a:gd name="connsiteX127" fmla="*/ 3926115 w 24509454"/>
                              <a:gd name="connsiteY127" fmla="*/ 1208696 h 23712188"/>
                              <a:gd name="connsiteX128" fmla="*/ 3316516 w 24509454"/>
                              <a:gd name="connsiteY128" fmla="*/ 1483562 h 23712188"/>
                              <a:gd name="connsiteX129" fmla="*/ 3250974 w 24509454"/>
                              <a:gd name="connsiteY129" fmla="*/ 1351799 h 23712188"/>
                              <a:gd name="connsiteX130" fmla="*/ 2073049 w 24509454"/>
                              <a:gd name="connsiteY130" fmla="*/ 3118006 h 23712188"/>
                              <a:gd name="connsiteX131" fmla="*/ 1476603 w 24509454"/>
                              <a:gd name="connsiteY131" fmla="*/ 2710925 h 23712188"/>
                              <a:gd name="connsiteX132" fmla="*/ 1435555 w 24509454"/>
                              <a:gd name="connsiteY132" fmla="*/ 2698225 h 23712188"/>
                              <a:gd name="connsiteX133" fmla="*/ 1506538 w 24509454"/>
                              <a:gd name="connsiteY133" fmla="*/ 2582564 h 23712188"/>
                              <a:gd name="connsiteX134" fmla="*/ 1979841 w 24509454"/>
                              <a:gd name="connsiteY134" fmla="*/ 2901199 h 23712188"/>
                              <a:gd name="connsiteX135" fmla="*/ 3542848 w 24509454"/>
                              <a:gd name="connsiteY135" fmla="*/ 568708 h 23712188"/>
                              <a:gd name="connsiteX136" fmla="*/ 3013530 w 24509454"/>
                              <a:gd name="connsiteY136" fmla="*/ 426514 h 23712188"/>
                              <a:gd name="connsiteX137" fmla="*/ 2390323 w 24509454"/>
                              <a:gd name="connsiteY137" fmla="*/ 508383 h 23712188"/>
                              <a:gd name="connsiteX138" fmla="*/ 1148217 w 24509454"/>
                              <a:gd name="connsiteY138" fmla="*/ 2346254 h 23712188"/>
                              <a:gd name="connsiteX139" fmla="*/ 1509713 w 24509454"/>
                              <a:gd name="connsiteY139" fmla="*/ 2583699 h 23712188"/>
                              <a:gd name="connsiteX140" fmla="*/ 1094016 w 24509454"/>
                              <a:gd name="connsiteY140" fmla="*/ 3219606 h 23712188"/>
                              <a:gd name="connsiteX141" fmla="*/ 1189265 w 24509454"/>
                              <a:gd name="connsiteY141" fmla="*/ 3475647 h 23712188"/>
                              <a:gd name="connsiteX142" fmla="*/ 1969862 w 24509454"/>
                              <a:gd name="connsiteY142"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1590454 w 24509454"/>
                              <a:gd name="connsiteY53" fmla="*/ 21983176 h 23712188"/>
                              <a:gd name="connsiteX54" fmla="*/ 14252349 w 24509454"/>
                              <a:gd name="connsiteY54" fmla="*/ 17233149 h 23712188"/>
                              <a:gd name="connsiteX55" fmla="*/ 9419092 w 24509454"/>
                              <a:gd name="connsiteY55" fmla="*/ 16013949 h 23712188"/>
                              <a:gd name="connsiteX56" fmla="*/ 9854521 w 24509454"/>
                              <a:gd name="connsiteY56" fmla="*/ 15012463 h 23712188"/>
                              <a:gd name="connsiteX57" fmla="*/ 13991092 w 24509454"/>
                              <a:gd name="connsiteY57" fmla="*/ 16231663 h 23712188"/>
                              <a:gd name="connsiteX58" fmla="*/ 13947549 w 24509454"/>
                              <a:gd name="connsiteY58" fmla="*/ 16667092 h 23712188"/>
                              <a:gd name="connsiteX59" fmla="*/ 14861949 w 24509454"/>
                              <a:gd name="connsiteY59" fmla="*/ 16667092 h 23712188"/>
                              <a:gd name="connsiteX60" fmla="*/ 15384463 w 24509454"/>
                              <a:gd name="connsiteY60" fmla="*/ 17233149 h 23712188"/>
                              <a:gd name="connsiteX61" fmla="*/ 16908463 w 24509454"/>
                              <a:gd name="connsiteY61" fmla="*/ 15534977 h 23712188"/>
                              <a:gd name="connsiteX62" fmla="*/ 17343892 w 24509454"/>
                              <a:gd name="connsiteY62" fmla="*/ 15970406 h 23712188"/>
                              <a:gd name="connsiteX63" fmla="*/ 17126178 w 24509454"/>
                              <a:gd name="connsiteY63" fmla="*/ 15970406 h 23712188"/>
                              <a:gd name="connsiteX64" fmla="*/ 16516578 w 24509454"/>
                              <a:gd name="connsiteY64" fmla="*/ 16667092 h 23712188"/>
                              <a:gd name="connsiteX65" fmla="*/ 17648692 w 24509454"/>
                              <a:gd name="connsiteY65" fmla="*/ 17537949 h 23712188"/>
                              <a:gd name="connsiteX66" fmla="*/ 17474521 w 24509454"/>
                              <a:gd name="connsiteY66" fmla="*/ 17886292 h 23712188"/>
                              <a:gd name="connsiteX67" fmla="*/ 16385949 w 24509454"/>
                              <a:gd name="connsiteY67" fmla="*/ 17146063 h 23712188"/>
                              <a:gd name="connsiteX68" fmla="*/ 15863435 w 24509454"/>
                              <a:gd name="connsiteY68" fmla="*/ 17537949 h 23712188"/>
                              <a:gd name="connsiteX69" fmla="*/ 16690749 w 24509454"/>
                              <a:gd name="connsiteY69" fmla="*/ 18408806 h 23712188"/>
                              <a:gd name="connsiteX70" fmla="*/ 16690749 w 24509454"/>
                              <a:gd name="connsiteY70" fmla="*/ 18408806 h 23712188"/>
                              <a:gd name="connsiteX71" fmla="*/ 18581461 w 24509454"/>
                              <a:gd name="connsiteY71" fmla="*/ 16973479 h 23712188"/>
                              <a:gd name="connsiteX72" fmla="*/ 18525220 w 24509454"/>
                              <a:gd name="connsiteY72" fmla="*/ 16779351 h 23712188"/>
                              <a:gd name="connsiteX73" fmla="*/ 17082635 w 24509454"/>
                              <a:gd name="connsiteY73" fmla="*/ 15970406 h 23712188"/>
                              <a:gd name="connsiteX74" fmla="*/ 16777835 w 24509454"/>
                              <a:gd name="connsiteY74" fmla="*/ 15578520 h 23712188"/>
                              <a:gd name="connsiteX75" fmla="*/ 16560121 w 24509454"/>
                              <a:gd name="connsiteY75" fmla="*/ 15099549 h 23712188"/>
                              <a:gd name="connsiteX76" fmla="*/ 14949035 w 24509454"/>
                              <a:gd name="connsiteY76" fmla="*/ 14838292 h 23712188"/>
                              <a:gd name="connsiteX77" fmla="*/ 13947549 w 24509454"/>
                              <a:gd name="connsiteY77" fmla="*/ 15273720 h 23712188"/>
                              <a:gd name="connsiteX78" fmla="*/ 12684806 w 24509454"/>
                              <a:gd name="connsiteY78" fmla="*/ 14925377 h 23712188"/>
                              <a:gd name="connsiteX79" fmla="*/ 13207321 w 24509454"/>
                              <a:gd name="connsiteY79" fmla="*/ 14402863 h 23712188"/>
                              <a:gd name="connsiteX80" fmla="*/ 14121721 w 24509454"/>
                              <a:gd name="connsiteY80" fmla="*/ 14533492 h 23712188"/>
                              <a:gd name="connsiteX81" fmla="*/ 14731321 w 24509454"/>
                              <a:gd name="connsiteY81" fmla="*/ 14141606 h 23712188"/>
                              <a:gd name="connsiteX82" fmla="*/ 16473035 w 24509454"/>
                              <a:gd name="connsiteY82" fmla="*/ 14751206 h 23712188"/>
                              <a:gd name="connsiteX83" fmla="*/ 16864921 w 24509454"/>
                              <a:gd name="connsiteY83" fmla="*/ 14620577 h 23712188"/>
                              <a:gd name="connsiteX84" fmla="*/ 17363395 w 24509454"/>
                              <a:gd name="connsiteY84" fmla="*/ 13467599 h 23712188"/>
                              <a:gd name="connsiteX85" fmla="*/ 17291958 w 24509454"/>
                              <a:gd name="connsiteY85" fmla="*/ 13435849 h 23712188"/>
                              <a:gd name="connsiteX86" fmla="*/ 16657638 w 24509454"/>
                              <a:gd name="connsiteY86" fmla="*/ 10282393 h 23712188"/>
                              <a:gd name="connsiteX87" fmla="*/ 15617146 w 24509454"/>
                              <a:gd name="connsiteY87" fmla="*/ 10268787 h 23712188"/>
                              <a:gd name="connsiteX88" fmla="*/ 15591746 w 24509454"/>
                              <a:gd name="connsiteY88" fmla="*/ 10054927 h 23712188"/>
                              <a:gd name="connsiteX89" fmla="*/ 16824553 w 24509454"/>
                              <a:gd name="connsiteY89" fmla="*/ 10065359 h 23712188"/>
                              <a:gd name="connsiteX90" fmla="*/ 17121868 w 24509454"/>
                              <a:gd name="connsiteY90" fmla="*/ 11561692 h 23712188"/>
                              <a:gd name="connsiteX91" fmla="*/ 18282331 w 24509454"/>
                              <a:gd name="connsiteY91" fmla="*/ 11353729 h 23712188"/>
                              <a:gd name="connsiteX92" fmla="*/ 18246499 w 24509454"/>
                              <a:gd name="connsiteY92" fmla="*/ 11183867 h 23712188"/>
                              <a:gd name="connsiteX93" fmla="*/ 18826843 w 24509454"/>
                              <a:gd name="connsiteY93" fmla="*/ 11199061 h 23712188"/>
                              <a:gd name="connsiteX94" fmla="*/ 18407519 w 24509454"/>
                              <a:gd name="connsiteY94" fmla="*/ 11743802 h 23712188"/>
                              <a:gd name="connsiteX95" fmla="*/ 18323833 w 24509454"/>
                              <a:gd name="connsiteY95" fmla="*/ 11511119 h 23712188"/>
                              <a:gd name="connsiteX96" fmla="*/ 17296948 w 24509454"/>
                              <a:gd name="connsiteY96" fmla="*/ 11701619 h 23712188"/>
                              <a:gd name="connsiteX97" fmla="*/ 17152257 w 24509454"/>
                              <a:gd name="connsiteY97" fmla="*/ 11920920 h 23712188"/>
                              <a:gd name="connsiteX98" fmla="*/ 17533031 w 24509454"/>
                              <a:gd name="connsiteY98" fmla="*/ 13214732 h 23712188"/>
                              <a:gd name="connsiteX99" fmla="*/ 18079357 w 24509454"/>
                              <a:gd name="connsiteY99" fmla="*/ 12138407 h 23712188"/>
                              <a:gd name="connsiteX100" fmla="*/ 18401166 w 24509454"/>
                              <a:gd name="connsiteY100" fmla="*/ 11752192 h 23712188"/>
                              <a:gd name="connsiteX101" fmla="*/ 18826391 w 24509454"/>
                              <a:gd name="connsiteY101" fmla="*/ 11197927 h 23712188"/>
                              <a:gd name="connsiteX102" fmla="*/ 19274518 w 24509454"/>
                              <a:gd name="connsiteY102" fmla="*/ 10662939 h 23712188"/>
                              <a:gd name="connsiteX103" fmla="*/ 18460811 w 24509454"/>
                              <a:gd name="connsiteY103" fmla="*/ 10634819 h 23712188"/>
                              <a:gd name="connsiteX104" fmla="*/ 18460357 w 24509454"/>
                              <a:gd name="connsiteY104" fmla="*/ 10500562 h 23712188"/>
                              <a:gd name="connsiteX105" fmla="*/ 19382923 w 24509454"/>
                              <a:gd name="connsiteY105" fmla="*/ 10531404 h 23712188"/>
                              <a:gd name="connsiteX106" fmla="*/ 23008092 w 24509454"/>
                              <a:gd name="connsiteY106" fmla="*/ 6131534 h 23712188"/>
                              <a:gd name="connsiteX107" fmla="*/ 22890617 w 24509454"/>
                              <a:gd name="connsiteY107" fmla="*/ 5016656 h 23712188"/>
                              <a:gd name="connsiteX108" fmla="*/ 20012479 w 24509454"/>
                              <a:gd name="connsiteY108" fmla="*/ 2637674 h 23712188"/>
                              <a:gd name="connsiteX109" fmla="*/ 19431906 w 24509454"/>
                              <a:gd name="connsiteY109" fmla="*/ 2522012 h 23712188"/>
                              <a:gd name="connsiteX110" fmla="*/ 17489942 w 24509454"/>
                              <a:gd name="connsiteY110" fmla="*/ 4868565 h 23712188"/>
                              <a:gd name="connsiteX111" fmla="*/ 17118694 w 24509454"/>
                              <a:gd name="connsiteY111" fmla="*/ 4721834 h 23712188"/>
                              <a:gd name="connsiteX112" fmla="*/ 17108944 w 24509454"/>
                              <a:gd name="connsiteY112" fmla="*/ 4574652 h 23712188"/>
                              <a:gd name="connsiteX113" fmla="*/ 16586654 w 24509454"/>
                              <a:gd name="connsiteY113" fmla="*/ 4415900 h 23712188"/>
                              <a:gd name="connsiteX114" fmla="*/ 16540843 w 24509454"/>
                              <a:gd name="connsiteY114" fmla="*/ 4542674 h 23712188"/>
                              <a:gd name="connsiteX115" fmla="*/ 15859125 w 24509454"/>
                              <a:gd name="connsiteY115" fmla="*/ 4334258 h 23712188"/>
                              <a:gd name="connsiteX116" fmla="*/ 15607167 w 24509454"/>
                              <a:gd name="connsiteY116" fmla="*/ 5299458 h 23712188"/>
                              <a:gd name="connsiteX117" fmla="*/ 15478580 w 24509454"/>
                              <a:gd name="connsiteY117" fmla="*/ 5258183 h 23712188"/>
                              <a:gd name="connsiteX118" fmla="*/ 15734621 w 24509454"/>
                              <a:gd name="connsiteY118" fmla="*/ 4300013 h 23712188"/>
                              <a:gd name="connsiteX119" fmla="*/ 13357453 w 24509454"/>
                              <a:gd name="connsiteY119" fmla="*/ 3567949 h 23712188"/>
                              <a:gd name="connsiteX120" fmla="*/ 12803416 w 24509454"/>
                              <a:gd name="connsiteY120" fmla="*/ 5382007 h 23712188"/>
                              <a:gd name="connsiteX121" fmla="*/ 12425363 w 24509454"/>
                              <a:gd name="connsiteY121" fmla="*/ 4907118 h 23712188"/>
                              <a:gd name="connsiteX122" fmla="*/ 12914994 w 24509454"/>
                              <a:gd name="connsiteY122" fmla="*/ 4567846 h 23712188"/>
                              <a:gd name="connsiteX123" fmla="*/ 13235442 w 24509454"/>
                              <a:gd name="connsiteY123" fmla="*/ 3532344 h 23712188"/>
                              <a:gd name="connsiteX124" fmla="*/ 4540705 w 24509454"/>
                              <a:gd name="connsiteY124" fmla="*/ 876003 h 23712188"/>
                              <a:gd name="connsiteX125" fmla="*/ 4615317 w 24509454"/>
                              <a:gd name="connsiteY125" fmla="*/ 1066956 h 23712188"/>
                              <a:gd name="connsiteX126" fmla="*/ 3990976 w 24509454"/>
                              <a:gd name="connsiteY126" fmla="*/ 1358149 h 23712188"/>
                              <a:gd name="connsiteX127" fmla="*/ 3926115 w 24509454"/>
                              <a:gd name="connsiteY127" fmla="*/ 1208696 h 23712188"/>
                              <a:gd name="connsiteX128" fmla="*/ 3316516 w 24509454"/>
                              <a:gd name="connsiteY128" fmla="*/ 1483562 h 23712188"/>
                              <a:gd name="connsiteX129" fmla="*/ 3250974 w 24509454"/>
                              <a:gd name="connsiteY129" fmla="*/ 1351799 h 23712188"/>
                              <a:gd name="connsiteX130" fmla="*/ 2073049 w 24509454"/>
                              <a:gd name="connsiteY130" fmla="*/ 3118006 h 23712188"/>
                              <a:gd name="connsiteX131" fmla="*/ 1476603 w 24509454"/>
                              <a:gd name="connsiteY131" fmla="*/ 2710925 h 23712188"/>
                              <a:gd name="connsiteX132" fmla="*/ 1435555 w 24509454"/>
                              <a:gd name="connsiteY132" fmla="*/ 2698225 h 23712188"/>
                              <a:gd name="connsiteX133" fmla="*/ 1506538 w 24509454"/>
                              <a:gd name="connsiteY133" fmla="*/ 2582564 h 23712188"/>
                              <a:gd name="connsiteX134" fmla="*/ 1979841 w 24509454"/>
                              <a:gd name="connsiteY134" fmla="*/ 2901199 h 23712188"/>
                              <a:gd name="connsiteX135" fmla="*/ 3542848 w 24509454"/>
                              <a:gd name="connsiteY135" fmla="*/ 568708 h 23712188"/>
                              <a:gd name="connsiteX136" fmla="*/ 3013530 w 24509454"/>
                              <a:gd name="connsiteY136" fmla="*/ 426514 h 23712188"/>
                              <a:gd name="connsiteX137" fmla="*/ 2390323 w 24509454"/>
                              <a:gd name="connsiteY137" fmla="*/ 508383 h 23712188"/>
                              <a:gd name="connsiteX138" fmla="*/ 1148217 w 24509454"/>
                              <a:gd name="connsiteY138" fmla="*/ 2346254 h 23712188"/>
                              <a:gd name="connsiteX139" fmla="*/ 1509713 w 24509454"/>
                              <a:gd name="connsiteY139" fmla="*/ 2583699 h 23712188"/>
                              <a:gd name="connsiteX140" fmla="*/ 1094016 w 24509454"/>
                              <a:gd name="connsiteY140" fmla="*/ 3219606 h 23712188"/>
                              <a:gd name="connsiteX141" fmla="*/ 1189265 w 24509454"/>
                              <a:gd name="connsiteY141" fmla="*/ 3475647 h 23712188"/>
                              <a:gd name="connsiteX142" fmla="*/ 1969862 w 24509454"/>
                              <a:gd name="connsiteY142"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1590454 w 24509454"/>
                              <a:gd name="connsiteY53" fmla="*/ 21983176 h 23712188"/>
                              <a:gd name="connsiteX54" fmla="*/ 21592041 w 24509454"/>
                              <a:gd name="connsiteY54" fmla="*/ 21975239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0366491 w 24509454"/>
                              <a:gd name="connsiteY53" fmla="*/ 21365639 h 23712188"/>
                              <a:gd name="connsiteX54" fmla="*/ 21592041 w 24509454"/>
                              <a:gd name="connsiteY54" fmla="*/ 21975239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0366491 w 24509454"/>
                              <a:gd name="connsiteY53" fmla="*/ 21365639 h 23712188"/>
                              <a:gd name="connsiteX54" fmla="*/ 20426815 w 24509454"/>
                              <a:gd name="connsiteY54" fmla="*/ 209814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0366491 w 24509454"/>
                              <a:gd name="connsiteY53" fmla="*/ 21365639 h 23712188"/>
                              <a:gd name="connsiteX54" fmla="*/ 19794991 w 24509454"/>
                              <a:gd name="connsiteY54" fmla="*/ 20529027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20029942 w 24509454"/>
                              <a:gd name="connsiteY53" fmla="*/ 20559190 h 23712188"/>
                              <a:gd name="connsiteX54" fmla="*/ 19794991 w 24509454"/>
                              <a:gd name="connsiteY54" fmla="*/ 20529027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9560042 w 24509454"/>
                              <a:gd name="connsiteY53" fmla="*/ 20130565 h 23712188"/>
                              <a:gd name="connsiteX54" fmla="*/ 19794991 w 24509454"/>
                              <a:gd name="connsiteY54" fmla="*/ 20529027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9550517 w 24509454"/>
                              <a:gd name="connsiteY53" fmla="*/ 20116277 h 23712188"/>
                              <a:gd name="connsiteX54" fmla="*/ 19794991 w 24509454"/>
                              <a:gd name="connsiteY54" fmla="*/ 20529027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6878 w 24509454"/>
                              <a:gd name="connsiteY32" fmla="*/ 2144501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687417 w 24509454"/>
                              <a:gd name="connsiteY52" fmla="*/ 22778515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2730279 w 24509454"/>
                              <a:gd name="connsiteY51" fmla="*/ 23107127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566766 w 24509454"/>
                              <a:gd name="connsiteY50" fmla="*/ 2333890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338166 w 24509454"/>
                              <a:gd name="connsiteY49" fmla="*/ 23310327 h 23712188"/>
                              <a:gd name="connsiteX50" fmla="*/ 22889028 w 24509454"/>
                              <a:gd name="connsiteY50" fmla="*/ 23513529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555653 w 24509454"/>
                              <a:gd name="connsiteY49" fmla="*/ 23516703 h 23712188"/>
                              <a:gd name="connsiteX50" fmla="*/ 22889028 w 24509454"/>
                              <a:gd name="connsiteY50" fmla="*/ 23513529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555653 w 24509454"/>
                              <a:gd name="connsiteY49" fmla="*/ 23516703 h 23712188"/>
                              <a:gd name="connsiteX50" fmla="*/ 22889028 w 24509454"/>
                              <a:gd name="connsiteY50" fmla="*/ 23513529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555653 w 24509454"/>
                              <a:gd name="connsiteY49" fmla="*/ 23516703 h 23712188"/>
                              <a:gd name="connsiteX50" fmla="*/ 22889028 w 24509454"/>
                              <a:gd name="connsiteY50" fmla="*/ 23513529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792065 w 24509454"/>
                              <a:gd name="connsiteY48" fmla="*/ 23151578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698404 w 24509454"/>
                              <a:gd name="connsiteY47" fmla="*/ 23388114 h 23712188"/>
                              <a:gd name="connsiteX48" fmla="*/ 21501552 w 24509454"/>
                              <a:gd name="connsiteY48" fmla="*/ 22729303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185641 w 24509454"/>
                              <a:gd name="connsiteY47" fmla="*/ 22732477 h 23712188"/>
                              <a:gd name="connsiteX48" fmla="*/ 21501552 w 24509454"/>
                              <a:gd name="connsiteY48" fmla="*/ 22729303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1185641 w 24509454"/>
                              <a:gd name="connsiteY47" fmla="*/ 22732477 h 23712188"/>
                              <a:gd name="connsiteX48" fmla="*/ 20518889 w 24509454"/>
                              <a:gd name="connsiteY48" fmla="*/ 21805379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0295052 w 24509454"/>
                              <a:gd name="connsiteY47" fmla="*/ 21881576 h 23712188"/>
                              <a:gd name="connsiteX48" fmla="*/ 20518889 w 24509454"/>
                              <a:gd name="connsiteY48" fmla="*/ 21805379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20295052 w 24509454"/>
                              <a:gd name="connsiteY47" fmla="*/ 21881576 h 23712188"/>
                              <a:gd name="connsiteX48" fmla="*/ 19471138 w 24509454"/>
                              <a:gd name="connsiteY48" fmla="*/ 20959243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19213964 w 24509454"/>
                              <a:gd name="connsiteY47" fmla="*/ 21003688 h 23712188"/>
                              <a:gd name="connsiteX48" fmla="*/ 19471138 w 24509454"/>
                              <a:gd name="connsiteY48" fmla="*/ 20959243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18985364 w 24509454"/>
                              <a:gd name="connsiteY47" fmla="*/ 20800488 h 23712188"/>
                              <a:gd name="connsiteX48" fmla="*/ 19471138 w 24509454"/>
                              <a:gd name="connsiteY48" fmla="*/ 20959243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12188"/>
                              <a:gd name="connsiteX1" fmla="*/ 2007054 w 24509454"/>
                              <a:gd name="connsiteY1" fmla="*/ 4031726 h 23712188"/>
                              <a:gd name="connsiteX2" fmla="*/ 1900693 w 24509454"/>
                              <a:gd name="connsiteY2" fmla="*/ 4111554 h 23712188"/>
                              <a:gd name="connsiteX3" fmla="*/ 1859417 w 24509454"/>
                              <a:gd name="connsiteY3" fmla="*/ 4076175 h 23712188"/>
                              <a:gd name="connsiteX4" fmla="*/ 1062492 w 24509454"/>
                              <a:gd name="connsiteY4" fmla="*/ 3549126 h 23712188"/>
                              <a:gd name="connsiteX5" fmla="*/ 652463 w 24509454"/>
                              <a:gd name="connsiteY5" fmla="*/ 3510345 h 23712188"/>
                              <a:gd name="connsiteX6" fmla="*/ 526597 w 24509454"/>
                              <a:gd name="connsiteY6" fmla="*/ 3652313 h 23712188"/>
                              <a:gd name="connsiteX7" fmla="*/ 0 w 24509454"/>
                              <a:gd name="connsiteY7" fmla="*/ 3309186 h 23712188"/>
                              <a:gd name="connsiteX8" fmla="*/ 819604 w 24509454"/>
                              <a:gd name="connsiteY8" fmla="*/ 2074792 h 23712188"/>
                              <a:gd name="connsiteX9" fmla="*/ 1102406 w 24509454"/>
                              <a:gd name="connsiteY9" fmla="*/ 1914000 h 23712188"/>
                              <a:gd name="connsiteX10" fmla="*/ 2332946 w 24509454"/>
                              <a:gd name="connsiteY10" fmla="*/ 87695 h 23712188"/>
                              <a:gd name="connsiteX11" fmla="*/ 2859315 w 24509454"/>
                              <a:gd name="connsiteY11" fmla="*/ 7413 h 23712188"/>
                              <a:gd name="connsiteX12" fmla="*/ 16091128 w 24509454"/>
                              <a:gd name="connsiteY12" fmla="*/ 4067784 h 23712188"/>
                              <a:gd name="connsiteX13" fmla="*/ 17983428 w 24509454"/>
                              <a:gd name="connsiteY13" fmla="*/ 3679755 h 23712188"/>
                              <a:gd name="connsiteX14" fmla="*/ 19375667 w 24509454"/>
                              <a:gd name="connsiteY14" fmla="*/ 2058009 h 23712188"/>
                              <a:gd name="connsiteX15" fmla="*/ 19581133 w 24509454"/>
                              <a:gd name="connsiteY15" fmla="*/ 2036464 h 23712188"/>
                              <a:gd name="connsiteX16" fmla="*/ 23358024 w 24509454"/>
                              <a:gd name="connsiteY16" fmla="*/ 5156130 h 23712188"/>
                              <a:gd name="connsiteX17" fmla="*/ 23600003 w 24509454"/>
                              <a:gd name="connsiteY17" fmla="*/ 5694292 h 23712188"/>
                              <a:gd name="connsiteX18" fmla="*/ 19160218 w 24509454"/>
                              <a:gd name="connsiteY18" fmla="*/ 11097688 h 23712188"/>
                              <a:gd name="connsiteX19" fmla="*/ 19325774 w 24509454"/>
                              <a:gd name="connsiteY19" fmla="*/ 11234213 h 23712188"/>
                              <a:gd name="connsiteX20" fmla="*/ 18191391 w 24509454"/>
                              <a:gd name="connsiteY20" fmla="*/ 12615566 h 23712188"/>
                              <a:gd name="connsiteX21" fmla="*/ 18301835 w 24509454"/>
                              <a:gd name="connsiteY21" fmla="*/ 15796234 h 23712188"/>
                              <a:gd name="connsiteX22" fmla="*/ 20101606 w 24509454"/>
                              <a:gd name="connsiteY22" fmla="*/ 17845923 h 23712188"/>
                              <a:gd name="connsiteX23" fmla="*/ 19979142 w 24509454"/>
                              <a:gd name="connsiteY23" fmla="*/ 17988571 h 23712188"/>
                              <a:gd name="connsiteX24" fmla="*/ 18895333 w 24509454"/>
                              <a:gd name="connsiteY24" fmla="*/ 17092089 h 23712188"/>
                              <a:gd name="connsiteX25" fmla="*/ 17331192 w 24509454"/>
                              <a:gd name="connsiteY25" fmla="*/ 19004345 h 23712188"/>
                              <a:gd name="connsiteX26" fmla="*/ 17376095 w 24509454"/>
                              <a:gd name="connsiteY26" fmla="*/ 19221606 h 23712188"/>
                              <a:gd name="connsiteX27" fmla="*/ 18818906 w 24509454"/>
                              <a:gd name="connsiteY27" fmla="*/ 20402932 h 23712188"/>
                              <a:gd name="connsiteX28" fmla="*/ 19030498 w 24509454"/>
                              <a:gd name="connsiteY28" fmla="*/ 20340339 h 23712188"/>
                              <a:gd name="connsiteX29" fmla="*/ 20487823 w 24509454"/>
                              <a:gd name="connsiteY29" fmla="*/ 18568688 h 23712188"/>
                              <a:gd name="connsiteX30" fmla="*/ 20685353 w 24509454"/>
                              <a:gd name="connsiteY30" fmla="*/ 18737870 h 23712188"/>
                              <a:gd name="connsiteX31" fmla="*/ 19669804 w 24509454"/>
                              <a:gd name="connsiteY31" fmla="*/ 19987460 h 23712188"/>
                              <a:gd name="connsiteX32" fmla="*/ 21450528 w 24509454"/>
                              <a:gd name="connsiteY32" fmla="*/ 21438664 h 23712188"/>
                              <a:gd name="connsiteX33" fmla="*/ 22635029 w 24509454"/>
                              <a:gd name="connsiteY33" fmla="*/ 20004697 h 23712188"/>
                              <a:gd name="connsiteX34" fmla="*/ 24391939 w 24509454"/>
                              <a:gd name="connsiteY34" fmla="*/ 21454764 h 23712188"/>
                              <a:gd name="connsiteX35" fmla="*/ 24399877 w 24509454"/>
                              <a:gd name="connsiteY35" fmla="*/ 22071622 h 23712188"/>
                              <a:gd name="connsiteX36" fmla="*/ 23515865 w 24509454"/>
                              <a:gd name="connsiteY36" fmla="*/ 23150214 h 23712188"/>
                              <a:gd name="connsiteX37" fmla="*/ 23418349 w 24509454"/>
                              <a:gd name="connsiteY37" fmla="*/ 23070385 h 23712188"/>
                              <a:gd name="connsiteX38" fmla="*/ 24346128 w 24509454"/>
                              <a:gd name="connsiteY38" fmla="*/ 21946664 h 23712188"/>
                              <a:gd name="connsiteX39" fmla="*/ 24279453 w 24509454"/>
                              <a:gd name="connsiteY39" fmla="*/ 21520079 h 23712188"/>
                              <a:gd name="connsiteX40" fmla="*/ 22850703 w 24509454"/>
                              <a:gd name="connsiteY40" fmla="*/ 20352586 h 23712188"/>
                              <a:gd name="connsiteX41" fmla="*/ 22457229 w 24509454"/>
                              <a:gd name="connsiteY41" fmla="*/ 20393634 h 23712188"/>
                              <a:gd name="connsiteX42" fmla="*/ 21622431 w 24509454"/>
                              <a:gd name="connsiteY42" fmla="*/ 21398748 h 23712188"/>
                              <a:gd name="connsiteX43" fmla="*/ 21655542 w 24509454"/>
                              <a:gd name="connsiteY43" fmla="*/ 21622814 h 23712188"/>
                              <a:gd name="connsiteX44" fmla="*/ 23518587 w 24509454"/>
                              <a:gd name="connsiteY44" fmla="*/ 23152482 h 23712188"/>
                              <a:gd name="connsiteX45" fmla="*/ 23074767 w 24509454"/>
                              <a:gd name="connsiteY45" fmla="*/ 23693139 h 23712188"/>
                              <a:gd name="connsiteX46" fmla="*/ 22508028 w 24509454"/>
                              <a:gd name="connsiteY46" fmla="*/ 23712188 h 23712188"/>
                              <a:gd name="connsiteX47" fmla="*/ 18985364 w 24509454"/>
                              <a:gd name="connsiteY47" fmla="*/ 20800488 h 23712188"/>
                              <a:gd name="connsiteX48" fmla="*/ 19096488 w 24509454"/>
                              <a:gd name="connsiteY48" fmla="*/ 20663969 h 23712188"/>
                              <a:gd name="connsiteX49" fmla="*/ 22555653 w 24509454"/>
                              <a:gd name="connsiteY49" fmla="*/ 23516703 h 23712188"/>
                              <a:gd name="connsiteX50" fmla="*/ 22887440 w 24509454"/>
                              <a:gd name="connsiteY50" fmla="*/ 23510353 h 23712188"/>
                              <a:gd name="connsiteX51" fmla="*/ 23062068 w 24509454"/>
                              <a:gd name="connsiteY51" fmla="*/ 23315090 h 23712188"/>
                              <a:gd name="connsiteX52" fmla="*/ 22985866 w 24509454"/>
                              <a:gd name="connsiteY52" fmla="*/ 22942028 h 23712188"/>
                              <a:gd name="connsiteX53" fmla="*/ 19550517 w 24509454"/>
                              <a:gd name="connsiteY53" fmla="*/ 20116277 h 23712188"/>
                              <a:gd name="connsiteX54" fmla="*/ 18980605 w 24509454"/>
                              <a:gd name="connsiteY54" fmla="*/ 20803665 h 23712188"/>
                              <a:gd name="connsiteX55" fmla="*/ 14252349 w 24509454"/>
                              <a:gd name="connsiteY55" fmla="*/ 17233149 h 23712188"/>
                              <a:gd name="connsiteX56" fmla="*/ 9419092 w 24509454"/>
                              <a:gd name="connsiteY56" fmla="*/ 16013949 h 23712188"/>
                              <a:gd name="connsiteX57" fmla="*/ 9854521 w 24509454"/>
                              <a:gd name="connsiteY57" fmla="*/ 15012463 h 23712188"/>
                              <a:gd name="connsiteX58" fmla="*/ 13991092 w 24509454"/>
                              <a:gd name="connsiteY58" fmla="*/ 16231663 h 23712188"/>
                              <a:gd name="connsiteX59" fmla="*/ 13947549 w 24509454"/>
                              <a:gd name="connsiteY59" fmla="*/ 16667092 h 23712188"/>
                              <a:gd name="connsiteX60" fmla="*/ 14861949 w 24509454"/>
                              <a:gd name="connsiteY60" fmla="*/ 16667092 h 23712188"/>
                              <a:gd name="connsiteX61" fmla="*/ 15384463 w 24509454"/>
                              <a:gd name="connsiteY61" fmla="*/ 17233149 h 23712188"/>
                              <a:gd name="connsiteX62" fmla="*/ 16908463 w 24509454"/>
                              <a:gd name="connsiteY62" fmla="*/ 15534977 h 23712188"/>
                              <a:gd name="connsiteX63" fmla="*/ 17343892 w 24509454"/>
                              <a:gd name="connsiteY63" fmla="*/ 15970406 h 23712188"/>
                              <a:gd name="connsiteX64" fmla="*/ 17126178 w 24509454"/>
                              <a:gd name="connsiteY64" fmla="*/ 15970406 h 23712188"/>
                              <a:gd name="connsiteX65" fmla="*/ 16516578 w 24509454"/>
                              <a:gd name="connsiteY65" fmla="*/ 16667092 h 23712188"/>
                              <a:gd name="connsiteX66" fmla="*/ 17648692 w 24509454"/>
                              <a:gd name="connsiteY66" fmla="*/ 17537949 h 23712188"/>
                              <a:gd name="connsiteX67" fmla="*/ 17474521 w 24509454"/>
                              <a:gd name="connsiteY67" fmla="*/ 17886292 h 23712188"/>
                              <a:gd name="connsiteX68" fmla="*/ 16385949 w 24509454"/>
                              <a:gd name="connsiteY68" fmla="*/ 17146063 h 23712188"/>
                              <a:gd name="connsiteX69" fmla="*/ 15863435 w 24509454"/>
                              <a:gd name="connsiteY69" fmla="*/ 17537949 h 23712188"/>
                              <a:gd name="connsiteX70" fmla="*/ 16690749 w 24509454"/>
                              <a:gd name="connsiteY70" fmla="*/ 18408806 h 23712188"/>
                              <a:gd name="connsiteX71" fmla="*/ 16690749 w 24509454"/>
                              <a:gd name="connsiteY71" fmla="*/ 18408806 h 23712188"/>
                              <a:gd name="connsiteX72" fmla="*/ 18581461 w 24509454"/>
                              <a:gd name="connsiteY72" fmla="*/ 16973479 h 23712188"/>
                              <a:gd name="connsiteX73" fmla="*/ 18525220 w 24509454"/>
                              <a:gd name="connsiteY73" fmla="*/ 16779351 h 23712188"/>
                              <a:gd name="connsiteX74" fmla="*/ 17082635 w 24509454"/>
                              <a:gd name="connsiteY74" fmla="*/ 15970406 h 23712188"/>
                              <a:gd name="connsiteX75" fmla="*/ 16777835 w 24509454"/>
                              <a:gd name="connsiteY75" fmla="*/ 15578520 h 23712188"/>
                              <a:gd name="connsiteX76" fmla="*/ 16560121 w 24509454"/>
                              <a:gd name="connsiteY76" fmla="*/ 15099549 h 23712188"/>
                              <a:gd name="connsiteX77" fmla="*/ 14949035 w 24509454"/>
                              <a:gd name="connsiteY77" fmla="*/ 14838292 h 23712188"/>
                              <a:gd name="connsiteX78" fmla="*/ 13947549 w 24509454"/>
                              <a:gd name="connsiteY78" fmla="*/ 15273720 h 23712188"/>
                              <a:gd name="connsiteX79" fmla="*/ 12684806 w 24509454"/>
                              <a:gd name="connsiteY79" fmla="*/ 14925377 h 23712188"/>
                              <a:gd name="connsiteX80" fmla="*/ 13207321 w 24509454"/>
                              <a:gd name="connsiteY80" fmla="*/ 14402863 h 23712188"/>
                              <a:gd name="connsiteX81" fmla="*/ 14121721 w 24509454"/>
                              <a:gd name="connsiteY81" fmla="*/ 14533492 h 23712188"/>
                              <a:gd name="connsiteX82" fmla="*/ 14731321 w 24509454"/>
                              <a:gd name="connsiteY82" fmla="*/ 14141606 h 23712188"/>
                              <a:gd name="connsiteX83" fmla="*/ 16473035 w 24509454"/>
                              <a:gd name="connsiteY83" fmla="*/ 14751206 h 23712188"/>
                              <a:gd name="connsiteX84" fmla="*/ 16864921 w 24509454"/>
                              <a:gd name="connsiteY84" fmla="*/ 14620577 h 23712188"/>
                              <a:gd name="connsiteX85" fmla="*/ 17363395 w 24509454"/>
                              <a:gd name="connsiteY85" fmla="*/ 13467599 h 23712188"/>
                              <a:gd name="connsiteX86" fmla="*/ 17291958 w 24509454"/>
                              <a:gd name="connsiteY86" fmla="*/ 13435849 h 23712188"/>
                              <a:gd name="connsiteX87" fmla="*/ 16657638 w 24509454"/>
                              <a:gd name="connsiteY87" fmla="*/ 10282393 h 23712188"/>
                              <a:gd name="connsiteX88" fmla="*/ 15617146 w 24509454"/>
                              <a:gd name="connsiteY88" fmla="*/ 10268787 h 23712188"/>
                              <a:gd name="connsiteX89" fmla="*/ 15591746 w 24509454"/>
                              <a:gd name="connsiteY89" fmla="*/ 10054927 h 23712188"/>
                              <a:gd name="connsiteX90" fmla="*/ 16824553 w 24509454"/>
                              <a:gd name="connsiteY90" fmla="*/ 10065359 h 23712188"/>
                              <a:gd name="connsiteX91" fmla="*/ 17121868 w 24509454"/>
                              <a:gd name="connsiteY91" fmla="*/ 11561692 h 23712188"/>
                              <a:gd name="connsiteX92" fmla="*/ 18282331 w 24509454"/>
                              <a:gd name="connsiteY92" fmla="*/ 11353729 h 23712188"/>
                              <a:gd name="connsiteX93" fmla="*/ 18246499 w 24509454"/>
                              <a:gd name="connsiteY93" fmla="*/ 11183867 h 23712188"/>
                              <a:gd name="connsiteX94" fmla="*/ 18826843 w 24509454"/>
                              <a:gd name="connsiteY94" fmla="*/ 11199061 h 23712188"/>
                              <a:gd name="connsiteX95" fmla="*/ 18407519 w 24509454"/>
                              <a:gd name="connsiteY95" fmla="*/ 11743802 h 23712188"/>
                              <a:gd name="connsiteX96" fmla="*/ 18323833 w 24509454"/>
                              <a:gd name="connsiteY96" fmla="*/ 11511119 h 23712188"/>
                              <a:gd name="connsiteX97" fmla="*/ 17296948 w 24509454"/>
                              <a:gd name="connsiteY97" fmla="*/ 11701619 h 23712188"/>
                              <a:gd name="connsiteX98" fmla="*/ 17152257 w 24509454"/>
                              <a:gd name="connsiteY98" fmla="*/ 11920920 h 23712188"/>
                              <a:gd name="connsiteX99" fmla="*/ 17533031 w 24509454"/>
                              <a:gd name="connsiteY99" fmla="*/ 13214732 h 23712188"/>
                              <a:gd name="connsiteX100" fmla="*/ 18079357 w 24509454"/>
                              <a:gd name="connsiteY100" fmla="*/ 12138407 h 23712188"/>
                              <a:gd name="connsiteX101" fmla="*/ 18401166 w 24509454"/>
                              <a:gd name="connsiteY101" fmla="*/ 11752192 h 23712188"/>
                              <a:gd name="connsiteX102" fmla="*/ 18826391 w 24509454"/>
                              <a:gd name="connsiteY102" fmla="*/ 11197927 h 23712188"/>
                              <a:gd name="connsiteX103" fmla="*/ 19274518 w 24509454"/>
                              <a:gd name="connsiteY103" fmla="*/ 10662939 h 23712188"/>
                              <a:gd name="connsiteX104" fmla="*/ 18460811 w 24509454"/>
                              <a:gd name="connsiteY104" fmla="*/ 10634819 h 23712188"/>
                              <a:gd name="connsiteX105" fmla="*/ 18460357 w 24509454"/>
                              <a:gd name="connsiteY105" fmla="*/ 10500562 h 23712188"/>
                              <a:gd name="connsiteX106" fmla="*/ 19382923 w 24509454"/>
                              <a:gd name="connsiteY106" fmla="*/ 10531404 h 23712188"/>
                              <a:gd name="connsiteX107" fmla="*/ 23008092 w 24509454"/>
                              <a:gd name="connsiteY107" fmla="*/ 6131534 h 23712188"/>
                              <a:gd name="connsiteX108" fmla="*/ 22890617 w 24509454"/>
                              <a:gd name="connsiteY108" fmla="*/ 5016656 h 23712188"/>
                              <a:gd name="connsiteX109" fmla="*/ 20012479 w 24509454"/>
                              <a:gd name="connsiteY109" fmla="*/ 2637674 h 23712188"/>
                              <a:gd name="connsiteX110" fmla="*/ 19431906 w 24509454"/>
                              <a:gd name="connsiteY110" fmla="*/ 2522012 h 23712188"/>
                              <a:gd name="connsiteX111" fmla="*/ 17489942 w 24509454"/>
                              <a:gd name="connsiteY111" fmla="*/ 4868565 h 23712188"/>
                              <a:gd name="connsiteX112" fmla="*/ 17118694 w 24509454"/>
                              <a:gd name="connsiteY112" fmla="*/ 4721834 h 23712188"/>
                              <a:gd name="connsiteX113" fmla="*/ 17108944 w 24509454"/>
                              <a:gd name="connsiteY113" fmla="*/ 4574652 h 23712188"/>
                              <a:gd name="connsiteX114" fmla="*/ 16586654 w 24509454"/>
                              <a:gd name="connsiteY114" fmla="*/ 4415900 h 23712188"/>
                              <a:gd name="connsiteX115" fmla="*/ 16540843 w 24509454"/>
                              <a:gd name="connsiteY115" fmla="*/ 4542674 h 23712188"/>
                              <a:gd name="connsiteX116" fmla="*/ 15859125 w 24509454"/>
                              <a:gd name="connsiteY116" fmla="*/ 4334258 h 23712188"/>
                              <a:gd name="connsiteX117" fmla="*/ 15607167 w 24509454"/>
                              <a:gd name="connsiteY117" fmla="*/ 5299458 h 23712188"/>
                              <a:gd name="connsiteX118" fmla="*/ 15478580 w 24509454"/>
                              <a:gd name="connsiteY118" fmla="*/ 5258183 h 23712188"/>
                              <a:gd name="connsiteX119" fmla="*/ 15734621 w 24509454"/>
                              <a:gd name="connsiteY119" fmla="*/ 4300013 h 23712188"/>
                              <a:gd name="connsiteX120" fmla="*/ 13357453 w 24509454"/>
                              <a:gd name="connsiteY120" fmla="*/ 3567949 h 23712188"/>
                              <a:gd name="connsiteX121" fmla="*/ 12803416 w 24509454"/>
                              <a:gd name="connsiteY121" fmla="*/ 5382007 h 23712188"/>
                              <a:gd name="connsiteX122" fmla="*/ 12425363 w 24509454"/>
                              <a:gd name="connsiteY122" fmla="*/ 4907118 h 23712188"/>
                              <a:gd name="connsiteX123" fmla="*/ 12914994 w 24509454"/>
                              <a:gd name="connsiteY123" fmla="*/ 4567846 h 23712188"/>
                              <a:gd name="connsiteX124" fmla="*/ 13235442 w 24509454"/>
                              <a:gd name="connsiteY124" fmla="*/ 3532344 h 23712188"/>
                              <a:gd name="connsiteX125" fmla="*/ 4540705 w 24509454"/>
                              <a:gd name="connsiteY125" fmla="*/ 876003 h 23712188"/>
                              <a:gd name="connsiteX126" fmla="*/ 4615317 w 24509454"/>
                              <a:gd name="connsiteY126" fmla="*/ 1066956 h 23712188"/>
                              <a:gd name="connsiteX127" fmla="*/ 3990976 w 24509454"/>
                              <a:gd name="connsiteY127" fmla="*/ 1358149 h 23712188"/>
                              <a:gd name="connsiteX128" fmla="*/ 3926115 w 24509454"/>
                              <a:gd name="connsiteY128" fmla="*/ 1208696 h 23712188"/>
                              <a:gd name="connsiteX129" fmla="*/ 3316516 w 24509454"/>
                              <a:gd name="connsiteY129" fmla="*/ 1483562 h 23712188"/>
                              <a:gd name="connsiteX130" fmla="*/ 3250974 w 24509454"/>
                              <a:gd name="connsiteY130" fmla="*/ 1351799 h 23712188"/>
                              <a:gd name="connsiteX131" fmla="*/ 2073049 w 24509454"/>
                              <a:gd name="connsiteY131" fmla="*/ 3118006 h 23712188"/>
                              <a:gd name="connsiteX132" fmla="*/ 1476603 w 24509454"/>
                              <a:gd name="connsiteY132" fmla="*/ 2710925 h 23712188"/>
                              <a:gd name="connsiteX133" fmla="*/ 1435555 w 24509454"/>
                              <a:gd name="connsiteY133" fmla="*/ 2698225 h 23712188"/>
                              <a:gd name="connsiteX134" fmla="*/ 1506538 w 24509454"/>
                              <a:gd name="connsiteY134" fmla="*/ 2582564 h 23712188"/>
                              <a:gd name="connsiteX135" fmla="*/ 1979841 w 24509454"/>
                              <a:gd name="connsiteY135" fmla="*/ 2901199 h 23712188"/>
                              <a:gd name="connsiteX136" fmla="*/ 3542848 w 24509454"/>
                              <a:gd name="connsiteY136" fmla="*/ 568708 h 23712188"/>
                              <a:gd name="connsiteX137" fmla="*/ 3013530 w 24509454"/>
                              <a:gd name="connsiteY137" fmla="*/ 426514 h 23712188"/>
                              <a:gd name="connsiteX138" fmla="*/ 2390323 w 24509454"/>
                              <a:gd name="connsiteY138" fmla="*/ 508383 h 23712188"/>
                              <a:gd name="connsiteX139" fmla="*/ 1148217 w 24509454"/>
                              <a:gd name="connsiteY139" fmla="*/ 2346254 h 23712188"/>
                              <a:gd name="connsiteX140" fmla="*/ 1509713 w 24509454"/>
                              <a:gd name="connsiteY140" fmla="*/ 2583699 h 23712188"/>
                              <a:gd name="connsiteX141" fmla="*/ 1094016 w 24509454"/>
                              <a:gd name="connsiteY141" fmla="*/ 3219606 h 23712188"/>
                              <a:gd name="connsiteX142" fmla="*/ 1189265 w 24509454"/>
                              <a:gd name="connsiteY142" fmla="*/ 3475647 h 23712188"/>
                              <a:gd name="connsiteX143" fmla="*/ 1969862 w 24509454"/>
                              <a:gd name="connsiteY143" fmla="*/ 3995893 h 23712188"/>
                              <a:gd name="connsiteX0" fmla="*/ 1969862 w 24509454"/>
                              <a:gd name="connsiteY0" fmla="*/ 3995893 h 23767435"/>
                              <a:gd name="connsiteX1" fmla="*/ 2007054 w 24509454"/>
                              <a:gd name="connsiteY1" fmla="*/ 4031726 h 23767435"/>
                              <a:gd name="connsiteX2" fmla="*/ 1900693 w 24509454"/>
                              <a:gd name="connsiteY2" fmla="*/ 4111554 h 23767435"/>
                              <a:gd name="connsiteX3" fmla="*/ 1859417 w 24509454"/>
                              <a:gd name="connsiteY3" fmla="*/ 4076175 h 23767435"/>
                              <a:gd name="connsiteX4" fmla="*/ 1062492 w 24509454"/>
                              <a:gd name="connsiteY4" fmla="*/ 3549126 h 23767435"/>
                              <a:gd name="connsiteX5" fmla="*/ 652463 w 24509454"/>
                              <a:gd name="connsiteY5" fmla="*/ 3510345 h 23767435"/>
                              <a:gd name="connsiteX6" fmla="*/ 526597 w 24509454"/>
                              <a:gd name="connsiteY6" fmla="*/ 3652313 h 23767435"/>
                              <a:gd name="connsiteX7" fmla="*/ 0 w 24509454"/>
                              <a:gd name="connsiteY7" fmla="*/ 3309186 h 23767435"/>
                              <a:gd name="connsiteX8" fmla="*/ 819604 w 24509454"/>
                              <a:gd name="connsiteY8" fmla="*/ 2074792 h 23767435"/>
                              <a:gd name="connsiteX9" fmla="*/ 1102406 w 24509454"/>
                              <a:gd name="connsiteY9" fmla="*/ 1914000 h 23767435"/>
                              <a:gd name="connsiteX10" fmla="*/ 2332946 w 24509454"/>
                              <a:gd name="connsiteY10" fmla="*/ 87695 h 23767435"/>
                              <a:gd name="connsiteX11" fmla="*/ 2859315 w 24509454"/>
                              <a:gd name="connsiteY11" fmla="*/ 7413 h 23767435"/>
                              <a:gd name="connsiteX12" fmla="*/ 16091128 w 24509454"/>
                              <a:gd name="connsiteY12" fmla="*/ 4067784 h 23767435"/>
                              <a:gd name="connsiteX13" fmla="*/ 17983428 w 24509454"/>
                              <a:gd name="connsiteY13" fmla="*/ 3679755 h 23767435"/>
                              <a:gd name="connsiteX14" fmla="*/ 19375667 w 24509454"/>
                              <a:gd name="connsiteY14" fmla="*/ 2058009 h 23767435"/>
                              <a:gd name="connsiteX15" fmla="*/ 19581133 w 24509454"/>
                              <a:gd name="connsiteY15" fmla="*/ 2036464 h 23767435"/>
                              <a:gd name="connsiteX16" fmla="*/ 23358024 w 24509454"/>
                              <a:gd name="connsiteY16" fmla="*/ 5156130 h 23767435"/>
                              <a:gd name="connsiteX17" fmla="*/ 23600003 w 24509454"/>
                              <a:gd name="connsiteY17" fmla="*/ 5694292 h 23767435"/>
                              <a:gd name="connsiteX18" fmla="*/ 19160218 w 24509454"/>
                              <a:gd name="connsiteY18" fmla="*/ 11097688 h 23767435"/>
                              <a:gd name="connsiteX19" fmla="*/ 19325774 w 24509454"/>
                              <a:gd name="connsiteY19" fmla="*/ 11234213 h 23767435"/>
                              <a:gd name="connsiteX20" fmla="*/ 18191391 w 24509454"/>
                              <a:gd name="connsiteY20" fmla="*/ 12615566 h 23767435"/>
                              <a:gd name="connsiteX21" fmla="*/ 18301835 w 24509454"/>
                              <a:gd name="connsiteY21" fmla="*/ 15796234 h 23767435"/>
                              <a:gd name="connsiteX22" fmla="*/ 20101606 w 24509454"/>
                              <a:gd name="connsiteY22" fmla="*/ 17845923 h 23767435"/>
                              <a:gd name="connsiteX23" fmla="*/ 19979142 w 24509454"/>
                              <a:gd name="connsiteY23" fmla="*/ 17988571 h 23767435"/>
                              <a:gd name="connsiteX24" fmla="*/ 18895333 w 24509454"/>
                              <a:gd name="connsiteY24" fmla="*/ 17092089 h 23767435"/>
                              <a:gd name="connsiteX25" fmla="*/ 17331192 w 24509454"/>
                              <a:gd name="connsiteY25" fmla="*/ 19004345 h 23767435"/>
                              <a:gd name="connsiteX26" fmla="*/ 17376095 w 24509454"/>
                              <a:gd name="connsiteY26" fmla="*/ 19221606 h 23767435"/>
                              <a:gd name="connsiteX27" fmla="*/ 18818906 w 24509454"/>
                              <a:gd name="connsiteY27" fmla="*/ 20402932 h 23767435"/>
                              <a:gd name="connsiteX28" fmla="*/ 19030498 w 24509454"/>
                              <a:gd name="connsiteY28" fmla="*/ 20340339 h 23767435"/>
                              <a:gd name="connsiteX29" fmla="*/ 20487823 w 24509454"/>
                              <a:gd name="connsiteY29" fmla="*/ 18568688 h 23767435"/>
                              <a:gd name="connsiteX30" fmla="*/ 20685353 w 24509454"/>
                              <a:gd name="connsiteY30" fmla="*/ 18737870 h 23767435"/>
                              <a:gd name="connsiteX31" fmla="*/ 19669804 w 24509454"/>
                              <a:gd name="connsiteY31" fmla="*/ 19987460 h 23767435"/>
                              <a:gd name="connsiteX32" fmla="*/ 21450528 w 24509454"/>
                              <a:gd name="connsiteY32" fmla="*/ 21438664 h 23767435"/>
                              <a:gd name="connsiteX33" fmla="*/ 22635029 w 24509454"/>
                              <a:gd name="connsiteY33" fmla="*/ 20004697 h 23767435"/>
                              <a:gd name="connsiteX34" fmla="*/ 24391939 w 24509454"/>
                              <a:gd name="connsiteY34" fmla="*/ 21454764 h 23767435"/>
                              <a:gd name="connsiteX35" fmla="*/ 24399877 w 24509454"/>
                              <a:gd name="connsiteY35" fmla="*/ 22071622 h 23767435"/>
                              <a:gd name="connsiteX36" fmla="*/ 23515865 w 24509454"/>
                              <a:gd name="connsiteY36" fmla="*/ 23150214 h 23767435"/>
                              <a:gd name="connsiteX37" fmla="*/ 23418349 w 24509454"/>
                              <a:gd name="connsiteY37" fmla="*/ 23070385 h 23767435"/>
                              <a:gd name="connsiteX38" fmla="*/ 24346128 w 24509454"/>
                              <a:gd name="connsiteY38" fmla="*/ 21946664 h 23767435"/>
                              <a:gd name="connsiteX39" fmla="*/ 24279453 w 24509454"/>
                              <a:gd name="connsiteY39" fmla="*/ 21520079 h 23767435"/>
                              <a:gd name="connsiteX40" fmla="*/ 22850703 w 24509454"/>
                              <a:gd name="connsiteY40" fmla="*/ 20352586 h 23767435"/>
                              <a:gd name="connsiteX41" fmla="*/ 22457229 w 24509454"/>
                              <a:gd name="connsiteY41" fmla="*/ 20393634 h 23767435"/>
                              <a:gd name="connsiteX42" fmla="*/ 21622431 w 24509454"/>
                              <a:gd name="connsiteY42" fmla="*/ 21398748 h 23767435"/>
                              <a:gd name="connsiteX43" fmla="*/ 21655542 w 24509454"/>
                              <a:gd name="connsiteY43" fmla="*/ 21622814 h 23767435"/>
                              <a:gd name="connsiteX44" fmla="*/ 23518587 w 24509454"/>
                              <a:gd name="connsiteY44" fmla="*/ 23152482 h 23767435"/>
                              <a:gd name="connsiteX45" fmla="*/ 23074767 w 24509454"/>
                              <a:gd name="connsiteY45" fmla="*/ 23693139 h 23767435"/>
                              <a:gd name="connsiteX46" fmla="*/ 22508028 w 24509454"/>
                              <a:gd name="connsiteY46" fmla="*/ 23712188 h 23767435"/>
                              <a:gd name="connsiteX47" fmla="*/ 18985364 w 24509454"/>
                              <a:gd name="connsiteY47" fmla="*/ 20800488 h 23767435"/>
                              <a:gd name="connsiteX48" fmla="*/ 19096488 w 24509454"/>
                              <a:gd name="connsiteY48" fmla="*/ 20663969 h 23767435"/>
                              <a:gd name="connsiteX49" fmla="*/ 22555653 w 24509454"/>
                              <a:gd name="connsiteY49" fmla="*/ 23516703 h 23767435"/>
                              <a:gd name="connsiteX50" fmla="*/ 22887440 w 24509454"/>
                              <a:gd name="connsiteY50" fmla="*/ 23510353 h 23767435"/>
                              <a:gd name="connsiteX51" fmla="*/ 23062068 w 24509454"/>
                              <a:gd name="connsiteY51" fmla="*/ 23315090 h 23767435"/>
                              <a:gd name="connsiteX52" fmla="*/ 22985866 w 24509454"/>
                              <a:gd name="connsiteY52" fmla="*/ 22942028 h 23767435"/>
                              <a:gd name="connsiteX53" fmla="*/ 19550517 w 24509454"/>
                              <a:gd name="connsiteY53" fmla="*/ 20116277 h 23767435"/>
                              <a:gd name="connsiteX54" fmla="*/ 18980605 w 24509454"/>
                              <a:gd name="connsiteY54" fmla="*/ 20803665 h 23767435"/>
                              <a:gd name="connsiteX55" fmla="*/ 14252349 w 24509454"/>
                              <a:gd name="connsiteY55" fmla="*/ 17233149 h 23767435"/>
                              <a:gd name="connsiteX56" fmla="*/ 9419092 w 24509454"/>
                              <a:gd name="connsiteY56" fmla="*/ 16013949 h 23767435"/>
                              <a:gd name="connsiteX57" fmla="*/ 9854521 w 24509454"/>
                              <a:gd name="connsiteY57" fmla="*/ 15012463 h 23767435"/>
                              <a:gd name="connsiteX58" fmla="*/ 13991092 w 24509454"/>
                              <a:gd name="connsiteY58" fmla="*/ 16231663 h 23767435"/>
                              <a:gd name="connsiteX59" fmla="*/ 13947549 w 24509454"/>
                              <a:gd name="connsiteY59" fmla="*/ 16667092 h 23767435"/>
                              <a:gd name="connsiteX60" fmla="*/ 14861949 w 24509454"/>
                              <a:gd name="connsiteY60" fmla="*/ 16667092 h 23767435"/>
                              <a:gd name="connsiteX61" fmla="*/ 15384463 w 24509454"/>
                              <a:gd name="connsiteY61" fmla="*/ 17233149 h 23767435"/>
                              <a:gd name="connsiteX62" fmla="*/ 16908463 w 24509454"/>
                              <a:gd name="connsiteY62" fmla="*/ 15534977 h 23767435"/>
                              <a:gd name="connsiteX63" fmla="*/ 17343892 w 24509454"/>
                              <a:gd name="connsiteY63" fmla="*/ 15970406 h 23767435"/>
                              <a:gd name="connsiteX64" fmla="*/ 17126178 w 24509454"/>
                              <a:gd name="connsiteY64" fmla="*/ 15970406 h 23767435"/>
                              <a:gd name="connsiteX65" fmla="*/ 16516578 w 24509454"/>
                              <a:gd name="connsiteY65" fmla="*/ 16667092 h 23767435"/>
                              <a:gd name="connsiteX66" fmla="*/ 17648692 w 24509454"/>
                              <a:gd name="connsiteY66" fmla="*/ 17537949 h 23767435"/>
                              <a:gd name="connsiteX67" fmla="*/ 17474521 w 24509454"/>
                              <a:gd name="connsiteY67" fmla="*/ 17886292 h 23767435"/>
                              <a:gd name="connsiteX68" fmla="*/ 16385949 w 24509454"/>
                              <a:gd name="connsiteY68" fmla="*/ 17146063 h 23767435"/>
                              <a:gd name="connsiteX69" fmla="*/ 15863435 w 24509454"/>
                              <a:gd name="connsiteY69" fmla="*/ 17537949 h 23767435"/>
                              <a:gd name="connsiteX70" fmla="*/ 16690749 w 24509454"/>
                              <a:gd name="connsiteY70" fmla="*/ 18408806 h 23767435"/>
                              <a:gd name="connsiteX71" fmla="*/ 16690749 w 24509454"/>
                              <a:gd name="connsiteY71" fmla="*/ 18408806 h 23767435"/>
                              <a:gd name="connsiteX72" fmla="*/ 18581461 w 24509454"/>
                              <a:gd name="connsiteY72" fmla="*/ 16973479 h 23767435"/>
                              <a:gd name="connsiteX73" fmla="*/ 18525220 w 24509454"/>
                              <a:gd name="connsiteY73" fmla="*/ 16779351 h 23767435"/>
                              <a:gd name="connsiteX74" fmla="*/ 17082635 w 24509454"/>
                              <a:gd name="connsiteY74" fmla="*/ 15970406 h 23767435"/>
                              <a:gd name="connsiteX75" fmla="*/ 16777835 w 24509454"/>
                              <a:gd name="connsiteY75" fmla="*/ 15578520 h 23767435"/>
                              <a:gd name="connsiteX76" fmla="*/ 16560121 w 24509454"/>
                              <a:gd name="connsiteY76" fmla="*/ 15099549 h 23767435"/>
                              <a:gd name="connsiteX77" fmla="*/ 14949035 w 24509454"/>
                              <a:gd name="connsiteY77" fmla="*/ 14838292 h 23767435"/>
                              <a:gd name="connsiteX78" fmla="*/ 13947549 w 24509454"/>
                              <a:gd name="connsiteY78" fmla="*/ 15273720 h 23767435"/>
                              <a:gd name="connsiteX79" fmla="*/ 12684806 w 24509454"/>
                              <a:gd name="connsiteY79" fmla="*/ 14925377 h 23767435"/>
                              <a:gd name="connsiteX80" fmla="*/ 13207321 w 24509454"/>
                              <a:gd name="connsiteY80" fmla="*/ 14402863 h 23767435"/>
                              <a:gd name="connsiteX81" fmla="*/ 14121721 w 24509454"/>
                              <a:gd name="connsiteY81" fmla="*/ 14533492 h 23767435"/>
                              <a:gd name="connsiteX82" fmla="*/ 14731321 w 24509454"/>
                              <a:gd name="connsiteY82" fmla="*/ 14141606 h 23767435"/>
                              <a:gd name="connsiteX83" fmla="*/ 16473035 w 24509454"/>
                              <a:gd name="connsiteY83" fmla="*/ 14751206 h 23767435"/>
                              <a:gd name="connsiteX84" fmla="*/ 16864921 w 24509454"/>
                              <a:gd name="connsiteY84" fmla="*/ 14620577 h 23767435"/>
                              <a:gd name="connsiteX85" fmla="*/ 17363395 w 24509454"/>
                              <a:gd name="connsiteY85" fmla="*/ 13467599 h 23767435"/>
                              <a:gd name="connsiteX86" fmla="*/ 17291958 w 24509454"/>
                              <a:gd name="connsiteY86" fmla="*/ 13435849 h 23767435"/>
                              <a:gd name="connsiteX87" fmla="*/ 16657638 w 24509454"/>
                              <a:gd name="connsiteY87" fmla="*/ 10282393 h 23767435"/>
                              <a:gd name="connsiteX88" fmla="*/ 15617146 w 24509454"/>
                              <a:gd name="connsiteY88" fmla="*/ 10268787 h 23767435"/>
                              <a:gd name="connsiteX89" fmla="*/ 15591746 w 24509454"/>
                              <a:gd name="connsiteY89" fmla="*/ 10054927 h 23767435"/>
                              <a:gd name="connsiteX90" fmla="*/ 16824553 w 24509454"/>
                              <a:gd name="connsiteY90" fmla="*/ 10065359 h 23767435"/>
                              <a:gd name="connsiteX91" fmla="*/ 17121868 w 24509454"/>
                              <a:gd name="connsiteY91" fmla="*/ 11561692 h 23767435"/>
                              <a:gd name="connsiteX92" fmla="*/ 18282331 w 24509454"/>
                              <a:gd name="connsiteY92" fmla="*/ 11353729 h 23767435"/>
                              <a:gd name="connsiteX93" fmla="*/ 18246499 w 24509454"/>
                              <a:gd name="connsiteY93" fmla="*/ 11183867 h 23767435"/>
                              <a:gd name="connsiteX94" fmla="*/ 18826843 w 24509454"/>
                              <a:gd name="connsiteY94" fmla="*/ 11199061 h 23767435"/>
                              <a:gd name="connsiteX95" fmla="*/ 18407519 w 24509454"/>
                              <a:gd name="connsiteY95" fmla="*/ 11743802 h 23767435"/>
                              <a:gd name="connsiteX96" fmla="*/ 18323833 w 24509454"/>
                              <a:gd name="connsiteY96" fmla="*/ 11511119 h 23767435"/>
                              <a:gd name="connsiteX97" fmla="*/ 17296948 w 24509454"/>
                              <a:gd name="connsiteY97" fmla="*/ 11701619 h 23767435"/>
                              <a:gd name="connsiteX98" fmla="*/ 17152257 w 24509454"/>
                              <a:gd name="connsiteY98" fmla="*/ 11920920 h 23767435"/>
                              <a:gd name="connsiteX99" fmla="*/ 17533031 w 24509454"/>
                              <a:gd name="connsiteY99" fmla="*/ 13214732 h 23767435"/>
                              <a:gd name="connsiteX100" fmla="*/ 18079357 w 24509454"/>
                              <a:gd name="connsiteY100" fmla="*/ 12138407 h 23767435"/>
                              <a:gd name="connsiteX101" fmla="*/ 18401166 w 24509454"/>
                              <a:gd name="connsiteY101" fmla="*/ 11752192 h 23767435"/>
                              <a:gd name="connsiteX102" fmla="*/ 18826391 w 24509454"/>
                              <a:gd name="connsiteY102" fmla="*/ 11197927 h 23767435"/>
                              <a:gd name="connsiteX103" fmla="*/ 19274518 w 24509454"/>
                              <a:gd name="connsiteY103" fmla="*/ 10662939 h 23767435"/>
                              <a:gd name="connsiteX104" fmla="*/ 18460811 w 24509454"/>
                              <a:gd name="connsiteY104" fmla="*/ 10634819 h 23767435"/>
                              <a:gd name="connsiteX105" fmla="*/ 18460357 w 24509454"/>
                              <a:gd name="connsiteY105" fmla="*/ 10500562 h 23767435"/>
                              <a:gd name="connsiteX106" fmla="*/ 19382923 w 24509454"/>
                              <a:gd name="connsiteY106" fmla="*/ 10531404 h 23767435"/>
                              <a:gd name="connsiteX107" fmla="*/ 23008092 w 24509454"/>
                              <a:gd name="connsiteY107" fmla="*/ 6131534 h 23767435"/>
                              <a:gd name="connsiteX108" fmla="*/ 22890617 w 24509454"/>
                              <a:gd name="connsiteY108" fmla="*/ 5016656 h 23767435"/>
                              <a:gd name="connsiteX109" fmla="*/ 20012479 w 24509454"/>
                              <a:gd name="connsiteY109" fmla="*/ 2637674 h 23767435"/>
                              <a:gd name="connsiteX110" fmla="*/ 19431906 w 24509454"/>
                              <a:gd name="connsiteY110" fmla="*/ 2522012 h 23767435"/>
                              <a:gd name="connsiteX111" fmla="*/ 17489942 w 24509454"/>
                              <a:gd name="connsiteY111" fmla="*/ 4868565 h 23767435"/>
                              <a:gd name="connsiteX112" fmla="*/ 17118694 w 24509454"/>
                              <a:gd name="connsiteY112" fmla="*/ 4721834 h 23767435"/>
                              <a:gd name="connsiteX113" fmla="*/ 17108944 w 24509454"/>
                              <a:gd name="connsiteY113" fmla="*/ 4574652 h 23767435"/>
                              <a:gd name="connsiteX114" fmla="*/ 16586654 w 24509454"/>
                              <a:gd name="connsiteY114" fmla="*/ 4415900 h 23767435"/>
                              <a:gd name="connsiteX115" fmla="*/ 16540843 w 24509454"/>
                              <a:gd name="connsiteY115" fmla="*/ 4542674 h 23767435"/>
                              <a:gd name="connsiteX116" fmla="*/ 15859125 w 24509454"/>
                              <a:gd name="connsiteY116" fmla="*/ 4334258 h 23767435"/>
                              <a:gd name="connsiteX117" fmla="*/ 15607167 w 24509454"/>
                              <a:gd name="connsiteY117" fmla="*/ 5299458 h 23767435"/>
                              <a:gd name="connsiteX118" fmla="*/ 15478580 w 24509454"/>
                              <a:gd name="connsiteY118" fmla="*/ 5258183 h 23767435"/>
                              <a:gd name="connsiteX119" fmla="*/ 15734621 w 24509454"/>
                              <a:gd name="connsiteY119" fmla="*/ 4300013 h 23767435"/>
                              <a:gd name="connsiteX120" fmla="*/ 13357453 w 24509454"/>
                              <a:gd name="connsiteY120" fmla="*/ 3567949 h 23767435"/>
                              <a:gd name="connsiteX121" fmla="*/ 12803416 w 24509454"/>
                              <a:gd name="connsiteY121" fmla="*/ 5382007 h 23767435"/>
                              <a:gd name="connsiteX122" fmla="*/ 12425363 w 24509454"/>
                              <a:gd name="connsiteY122" fmla="*/ 4907118 h 23767435"/>
                              <a:gd name="connsiteX123" fmla="*/ 12914994 w 24509454"/>
                              <a:gd name="connsiteY123" fmla="*/ 4567846 h 23767435"/>
                              <a:gd name="connsiteX124" fmla="*/ 13235442 w 24509454"/>
                              <a:gd name="connsiteY124" fmla="*/ 3532344 h 23767435"/>
                              <a:gd name="connsiteX125" fmla="*/ 4540705 w 24509454"/>
                              <a:gd name="connsiteY125" fmla="*/ 876003 h 23767435"/>
                              <a:gd name="connsiteX126" fmla="*/ 4615317 w 24509454"/>
                              <a:gd name="connsiteY126" fmla="*/ 1066956 h 23767435"/>
                              <a:gd name="connsiteX127" fmla="*/ 3990976 w 24509454"/>
                              <a:gd name="connsiteY127" fmla="*/ 1358149 h 23767435"/>
                              <a:gd name="connsiteX128" fmla="*/ 3926115 w 24509454"/>
                              <a:gd name="connsiteY128" fmla="*/ 1208696 h 23767435"/>
                              <a:gd name="connsiteX129" fmla="*/ 3316516 w 24509454"/>
                              <a:gd name="connsiteY129" fmla="*/ 1483562 h 23767435"/>
                              <a:gd name="connsiteX130" fmla="*/ 3250974 w 24509454"/>
                              <a:gd name="connsiteY130" fmla="*/ 1351799 h 23767435"/>
                              <a:gd name="connsiteX131" fmla="*/ 2073049 w 24509454"/>
                              <a:gd name="connsiteY131" fmla="*/ 3118006 h 23767435"/>
                              <a:gd name="connsiteX132" fmla="*/ 1476603 w 24509454"/>
                              <a:gd name="connsiteY132" fmla="*/ 2710925 h 23767435"/>
                              <a:gd name="connsiteX133" fmla="*/ 1435555 w 24509454"/>
                              <a:gd name="connsiteY133" fmla="*/ 2698225 h 23767435"/>
                              <a:gd name="connsiteX134" fmla="*/ 1506538 w 24509454"/>
                              <a:gd name="connsiteY134" fmla="*/ 2582564 h 23767435"/>
                              <a:gd name="connsiteX135" fmla="*/ 1979841 w 24509454"/>
                              <a:gd name="connsiteY135" fmla="*/ 2901199 h 23767435"/>
                              <a:gd name="connsiteX136" fmla="*/ 3542848 w 24509454"/>
                              <a:gd name="connsiteY136" fmla="*/ 568708 h 23767435"/>
                              <a:gd name="connsiteX137" fmla="*/ 3013530 w 24509454"/>
                              <a:gd name="connsiteY137" fmla="*/ 426514 h 23767435"/>
                              <a:gd name="connsiteX138" fmla="*/ 2390323 w 24509454"/>
                              <a:gd name="connsiteY138" fmla="*/ 508383 h 23767435"/>
                              <a:gd name="connsiteX139" fmla="*/ 1148217 w 24509454"/>
                              <a:gd name="connsiteY139" fmla="*/ 2346254 h 23767435"/>
                              <a:gd name="connsiteX140" fmla="*/ 1509713 w 24509454"/>
                              <a:gd name="connsiteY140" fmla="*/ 2583699 h 23767435"/>
                              <a:gd name="connsiteX141" fmla="*/ 1094016 w 24509454"/>
                              <a:gd name="connsiteY141" fmla="*/ 3219606 h 23767435"/>
                              <a:gd name="connsiteX142" fmla="*/ 1189265 w 24509454"/>
                              <a:gd name="connsiteY142" fmla="*/ 3475647 h 23767435"/>
                              <a:gd name="connsiteX143" fmla="*/ 1969862 w 24509454"/>
                              <a:gd name="connsiteY143" fmla="*/ 3995893 h 23767435"/>
                              <a:gd name="connsiteX0" fmla="*/ 1969862 w 24509454"/>
                              <a:gd name="connsiteY0" fmla="*/ 3995893 h 23766011"/>
                              <a:gd name="connsiteX1" fmla="*/ 2007054 w 24509454"/>
                              <a:gd name="connsiteY1" fmla="*/ 4031726 h 23766011"/>
                              <a:gd name="connsiteX2" fmla="*/ 1900693 w 24509454"/>
                              <a:gd name="connsiteY2" fmla="*/ 4111554 h 23766011"/>
                              <a:gd name="connsiteX3" fmla="*/ 1859417 w 24509454"/>
                              <a:gd name="connsiteY3" fmla="*/ 4076175 h 23766011"/>
                              <a:gd name="connsiteX4" fmla="*/ 1062492 w 24509454"/>
                              <a:gd name="connsiteY4" fmla="*/ 3549126 h 23766011"/>
                              <a:gd name="connsiteX5" fmla="*/ 652463 w 24509454"/>
                              <a:gd name="connsiteY5" fmla="*/ 3510345 h 23766011"/>
                              <a:gd name="connsiteX6" fmla="*/ 526597 w 24509454"/>
                              <a:gd name="connsiteY6" fmla="*/ 3652313 h 23766011"/>
                              <a:gd name="connsiteX7" fmla="*/ 0 w 24509454"/>
                              <a:gd name="connsiteY7" fmla="*/ 3309186 h 23766011"/>
                              <a:gd name="connsiteX8" fmla="*/ 819604 w 24509454"/>
                              <a:gd name="connsiteY8" fmla="*/ 2074792 h 23766011"/>
                              <a:gd name="connsiteX9" fmla="*/ 1102406 w 24509454"/>
                              <a:gd name="connsiteY9" fmla="*/ 1914000 h 23766011"/>
                              <a:gd name="connsiteX10" fmla="*/ 2332946 w 24509454"/>
                              <a:gd name="connsiteY10" fmla="*/ 87695 h 23766011"/>
                              <a:gd name="connsiteX11" fmla="*/ 2859315 w 24509454"/>
                              <a:gd name="connsiteY11" fmla="*/ 7413 h 23766011"/>
                              <a:gd name="connsiteX12" fmla="*/ 16091128 w 24509454"/>
                              <a:gd name="connsiteY12" fmla="*/ 4067784 h 23766011"/>
                              <a:gd name="connsiteX13" fmla="*/ 17983428 w 24509454"/>
                              <a:gd name="connsiteY13" fmla="*/ 3679755 h 23766011"/>
                              <a:gd name="connsiteX14" fmla="*/ 19375667 w 24509454"/>
                              <a:gd name="connsiteY14" fmla="*/ 2058009 h 23766011"/>
                              <a:gd name="connsiteX15" fmla="*/ 19581133 w 24509454"/>
                              <a:gd name="connsiteY15" fmla="*/ 2036464 h 23766011"/>
                              <a:gd name="connsiteX16" fmla="*/ 23358024 w 24509454"/>
                              <a:gd name="connsiteY16" fmla="*/ 5156130 h 23766011"/>
                              <a:gd name="connsiteX17" fmla="*/ 23600003 w 24509454"/>
                              <a:gd name="connsiteY17" fmla="*/ 5694292 h 23766011"/>
                              <a:gd name="connsiteX18" fmla="*/ 19160218 w 24509454"/>
                              <a:gd name="connsiteY18" fmla="*/ 11097688 h 23766011"/>
                              <a:gd name="connsiteX19" fmla="*/ 19325774 w 24509454"/>
                              <a:gd name="connsiteY19" fmla="*/ 11234213 h 23766011"/>
                              <a:gd name="connsiteX20" fmla="*/ 18191391 w 24509454"/>
                              <a:gd name="connsiteY20" fmla="*/ 12615566 h 23766011"/>
                              <a:gd name="connsiteX21" fmla="*/ 18301835 w 24509454"/>
                              <a:gd name="connsiteY21" fmla="*/ 15796234 h 23766011"/>
                              <a:gd name="connsiteX22" fmla="*/ 20101606 w 24509454"/>
                              <a:gd name="connsiteY22" fmla="*/ 17845923 h 23766011"/>
                              <a:gd name="connsiteX23" fmla="*/ 19979142 w 24509454"/>
                              <a:gd name="connsiteY23" fmla="*/ 17988571 h 23766011"/>
                              <a:gd name="connsiteX24" fmla="*/ 18895333 w 24509454"/>
                              <a:gd name="connsiteY24" fmla="*/ 17092089 h 23766011"/>
                              <a:gd name="connsiteX25" fmla="*/ 17331192 w 24509454"/>
                              <a:gd name="connsiteY25" fmla="*/ 19004345 h 23766011"/>
                              <a:gd name="connsiteX26" fmla="*/ 17376095 w 24509454"/>
                              <a:gd name="connsiteY26" fmla="*/ 19221606 h 23766011"/>
                              <a:gd name="connsiteX27" fmla="*/ 18818906 w 24509454"/>
                              <a:gd name="connsiteY27" fmla="*/ 20402932 h 23766011"/>
                              <a:gd name="connsiteX28" fmla="*/ 19030498 w 24509454"/>
                              <a:gd name="connsiteY28" fmla="*/ 20340339 h 23766011"/>
                              <a:gd name="connsiteX29" fmla="*/ 20487823 w 24509454"/>
                              <a:gd name="connsiteY29" fmla="*/ 18568688 h 23766011"/>
                              <a:gd name="connsiteX30" fmla="*/ 20685353 w 24509454"/>
                              <a:gd name="connsiteY30" fmla="*/ 18737870 h 23766011"/>
                              <a:gd name="connsiteX31" fmla="*/ 19669804 w 24509454"/>
                              <a:gd name="connsiteY31" fmla="*/ 19987460 h 23766011"/>
                              <a:gd name="connsiteX32" fmla="*/ 21450528 w 24509454"/>
                              <a:gd name="connsiteY32" fmla="*/ 21438664 h 23766011"/>
                              <a:gd name="connsiteX33" fmla="*/ 22635029 w 24509454"/>
                              <a:gd name="connsiteY33" fmla="*/ 20004697 h 23766011"/>
                              <a:gd name="connsiteX34" fmla="*/ 24391939 w 24509454"/>
                              <a:gd name="connsiteY34" fmla="*/ 21454764 h 23766011"/>
                              <a:gd name="connsiteX35" fmla="*/ 24399877 w 24509454"/>
                              <a:gd name="connsiteY35" fmla="*/ 22071622 h 23766011"/>
                              <a:gd name="connsiteX36" fmla="*/ 23515865 w 24509454"/>
                              <a:gd name="connsiteY36" fmla="*/ 23150214 h 23766011"/>
                              <a:gd name="connsiteX37" fmla="*/ 23418349 w 24509454"/>
                              <a:gd name="connsiteY37" fmla="*/ 23070385 h 23766011"/>
                              <a:gd name="connsiteX38" fmla="*/ 24346128 w 24509454"/>
                              <a:gd name="connsiteY38" fmla="*/ 21946664 h 23766011"/>
                              <a:gd name="connsiteX39" fmla="*/ 24279453 w 24509454"/>
                              <a:gd name="connsiteY39" fmla="*/ 21520079 h 23766011"/>
                              <a:gd name="connsiteX40" fmla="*/ 22850703 w 24509454"/>
                              <a:gd name="connsiteY40" fmla="*/ 20352586 h 23766011"/>
                              <a:gd name="connsiteX41" fmla="*/ 22457229 w 24509454"/>
                              <a:gd name="connsiteY41" fmla="*/ 20393634 h 23766011"/>
                              <a:gd name="connsiteX42" fmla="*/ 21622431 w 24509454"/>
                              <a:gd name="connsiteY42" fmla="*/ 21398748 h 23766011"/>
                              <a:gd name="connsiteX43" fmla="*/ 21655542 w 24509454"/>
                              <a:gd name="connsiteY43" fmla="*/ 21622814 h 23766011"/>
                              <a:gd name="connsiteX44" fmla="*/ 23518587 w 24509454"/>
                              <a:gd name="connsiteY44" fmla="*/ 23152482 h 23766011"/>
                              <a:gd name="connsiteX45" fmla="*/ 23063656 w 24509454"/>
                              <a:gd name="connsiteY45" fmla="*/ 23686790 h 23766011"/>
                              <a:gd name="connsiteX46" fmla="*/ 22508028 w 24509454"/>
                              <a:gd name="connsiteY46" fmla="*/ 23712188 h 23766011"/>
                              <a:gd name="connsiteX47" fmla="*/ 18985364 w 24509454"/>
                              <a:gd name="connsiteY47" fmla="*/ 20800488 h 23766011"/>
                              <a:gd name="connsiteX48" fmla="*/ 19096488 w 24509454"/>
                              <a:gd name="connsiteY48" fmla="*/ 20663969 h 23766011"/>
                              <a:gd name="connsiteX49" fmla="*/ 22555653 w 24509454"/>
                              <a:gd name="connsiteY49" fmla="*/ 23516703 h 23766011"/>
                              <a:gd name="connsiteX50" fmla="*/ 22887440 w 24509454"/>
                              <a:gd name="connsiteY50" fmla="*/ 23510353 h 23766011"/>
                              <a:gd name="connsiteX51" fmla="*/ 23062068 w 24509454"/>
                              <a:gd name="connsiteY51" fmla="*/ 23315090 h 23766011"/>
                              <a:gd name="connsiteX52" fmla="*/ 22985866 w 24509454"/>
                              <a:gd name="connsiteY52" fmla="*/ 22942028 h 23766011"/>
                              <a:gd name="connsiteX53" fmla="*/ 19550517 w 24509454"/>
                              <a:gd name="connsiteY53" fmla="*/ 20116277 h 23766011"/>
                              <a:gd name="connsiteX54" fmla="*/ 18980605 w 24509454"/>
                              <a:gd name="connsiteY54" fmla="*/ 20803665 h 23766011"/>
                              <a:gd name="connsiteX55" fmla="*/ 14252349 w 24509454"/>
                              <a:gd name="connsiteY55" fmla="*/ 17233149 h 23766011"/>
                              <a:gd name="connsiteX56" fmla="*/ 9419092 w 24509454"/>
                              <a:gd name="connsiteY56" fmla="*/ 16013949 h 23766011"/>
                              <a:gd name="connsiteX57" fmla="*/ 9854521 w 24509454"/>
                              <a:gd name="connsiteY57" fmla="*/ 15012463 h 23766011"/>
                              <a:gd name="connsiteX58" fmla="*/ 13991092 w 24509454"/>
                              <a:gd name="connsiteY58" fmla="*/ 16231663 h 23766011"/>
                              <a:gd name="connsiteX59" fmla="*/ 13947549 w 24509454"/>
                              <a:gd name="connsiteY59" fmla="*/ 16667092 h 23766011"/>
                              <a:gd name="connsiteX60" fmla="*/ 14861949 w 24509454"/>
                              <a:gd name="connsiteY60" fmla="*/ 16667092 h 23766011"/>
                              <a:gd name="connsiteX61" fmla="*/ 15384463 w 24509454"/>
                              <a:gd name="connsiteY61" fmla="*/ 17233149 h 23766011"/>
                              <a:gd name="connsiteX62" fmla="*/ 16908463 w 24509454"/>
                              <a:gd name="connsiteY62" fmla="*/ 15534977 h 23766011"/>
                              <a:gd name="connsiteX63" fmla="*/ 17343892 w 24509454"/>
                              <a:gd name="connsiteY63" fmla="*/ 15970406 h 23766011"/>
                              <a:gd name="connsiteX64" fmla="*/ 17126178 w 24509454"/>
                              <a:gd name="connsiteY64" fmla="*/ 15970406 h 23766011"/>
                              <a:gd name="connsiteX65" fmla="*/ 16516578 w 24509454"/>
                              <a:gd name="connsiteY65" fmla="*/ 16667092 h 23766011"/>
                              <a:gd name="connsiteX66" fmla="*/ 17648692 w 24509454"/>
                              <a:gd name="connsiteY66" fmla="*/ 17537949 h 23766011"/>
                              <a:gd name="connsiteX67" fmla="*/ 17474521 w 24509454"/>
                              <a:gd name="connsiteY67" fmla="*/ 17886292 h 23766011"/>
                              <a:gd name="connsiteX68" fmla="*/ 16385949 w 24509454"/>
                              <a:gd name="connsiteY68" fmla="*/ 17146063 h 23766011"/>
                              <a:gd name="connsiteX69" fmla="*/ 15863435 w 24509454"/>
                              <a:gd name="connsiteY69" fmla="*/ 17537949 h 23766011"/>
                              <a:gd name="connsiteX70" fmla="*/ 16690749 w 24509454"/>
                              <a:gd name="connsiteY70" fmla="*/ 18408806 h 23766011"/>
                              <a:gd name="connsiteX71" fmla="*/ 16690749 w 24509454"/>
                              <a:gd name="connsiteY71" fmla="*/ 18408806 h 23766011"/>
                              <a:gd name="connsiteX72" fmla="*/ 18581461 w 24509454"/>
                              <a:gd name="connsiteY72" fmla="*/ 16973479 h 23766011"/>
                              <a:gd name="connsiteX73" fmla="*/ 18525220 w 24509454"/>
                              <a:gd name="connsiteY73" fmla="*/ 16779351 h 23766011"/>
                              <a:gd name="connsiteX74" fmla="*/ 17082635 w 24509454"/>
                              <a:gd name="connsiteY74" fmla="*/ 15970406 h 23766011"/>
                              <a:gd name="connsiteX75" fmla="*/ 16777835 w 24509454"/>
                              <a:gd name="connsiteY75" fmla="*/ 15578520 h 23766011"/>
                              <a:gd name="connsiteX76" fmla="*/ 16560121 w 24509454"/>
                              <a:gd name="connsiteY76" fmla="*/ 15099549 h 23766011"/>
                              <a:gd name="connsiteX77" fmla="*/ 14949035 w 24509454"/>
                              <a:gd name="connsiteY77" fmla="*/ 14838292 h 23766011"/>
                              <a:gd name="connsiteX78" fmla="*/ 13947549 w 24509454"/>
                              <a:gd name="connsiteY78" fmla="*/ 15273720 h 23766011"/>
                              <a:gd name="connsiteX79" fmla="*/ 12684806 w 24509454"/>
                              <a:gd name="connsiteY79" fmla="*/ 14925377 h 23766011"/>
                              <a:gd name="connsiteX80" fmla="*/ 13207321 w 24509454"/>
                              <a:gd name="connsiteY80" fmla="*/ 14402863 h 23766011"/>
                              <a:gd name="connsiteX81" fmla="*/ 14121721 w 24509454"/>
                              <a:gd name="connsiteY81" fmla="*/ 14533492 h 23766011"/>
                              <a:gd name="connsiteX82" fmla="*/ 14731321 w 24509454"/>
                              <a:gd name="connsiteY82" fmla="*/ 14141606 h 23766011"/>
                              <a:gd name="connsiteX83" fmla="*/ 16473035 w 24509454"/>
                              <a:gd name="connsiteY83" fmla="*/ 14751206 h 23766011"/>
                              <a:gd name="connsiteX84" fmla="*/ 16864921 w 24509454"/>
                              <a:gd name="connsiteY84" fmla="*/ 14620577 h 23766011"/>
                              <a:gd name="connsiteX85" fmla="*/ 17363395 w 24509454"/>
                              <a:gd name="connsiteY85" fmla="*/ 13467599 h 23766011"/>
                              <a:gd name="connsiteX86" fmla="*/ 17291958 w 24509454"/>
                              <a:gd name="connsiteY86" fmla="*/ 13435849 h 23766011"/>
                              <a:gd name="connsiteX87" fmla="*/ 16657638 w 24509454"/>
                              <a:gd name="connsiteY87" fmla="*/ 10282393 h 23766011"/>
                              <a:gd name="connsiteX88" fmla="*/ 15617146 w 24509454"/>
                              <a:gd name="connsiteY88" fmla="*/ 10268787 h 23766011"/>
                              <a:gd name="connsiteX89" fmla="*/ 15591746 w 24509454"/>
                              <a:gd name="connsiteY89" fmla="*/ 10054927 h 23766011"/>
                              <a:gd name="connsiteX90" fmla="*/ 16824553 w 24509454"/>
                              <a:gd name="connsiteY90" fmla="*/ 10065359 h 23766011"/>
                              <a:gd name="connsiteX91" fmla="*/ 17121868 w 24509454"/>
                              <a:gd name="connsiteY91" fmla="*/ 11561692 h 23766011"/>
                              <a:gd name="connsiteX92" fmla="*/ 18282331 w 24509454"/>
                              <a:gd name="connsiteY92" fmla="*/ 11353729 h 23766011"/>
                              <a:gd name="connsiteX93" fmla="*/ 18246499 w 24509454"/>
                              <a:gd name="connsiteY93" fmla="*/ 11183867 h 23766011"/>
                              <a:gd name="connsiteX94" fmla="*/ 18826843 w 24509454"/>
                              <a:gd name="connsiteY94" fmla="*/ 11199061 h 23766011"/>
                              <a:gd name="connsiteX95" fmla="*/ 18407519 w 24509454"/>
                              <a:gd name="connsiteY95" fmla="*/ 11743802 h 23766011"/>
                              <a:gd name="connsiteX96" fmla="*/ 18323833 w 24509454"/>
                              <a:gd name="connsiteY96" fmla="*/ 11511119 h 23766011"/>
                              <a:gd name="connsiteX97" fmla="*/ 17296948 w 24509454"/>
                              <a:gd name="connsiteY97" fmla="*/ 11701619 h 23766011"/>
                              <a:gd name="connsiteX98" fmla="*/ 17152257 w 24509454"/>
                              <a:gd name="connsiteY98" fmla="*/ 11920920 h 23766011"/>
                              <a:gd name="connsiteX99" fmla="*/ 17533031 w 24509454"/>
                              <a:gd name="connsiteY99" fmla="*/ 13214732 h 23766011"/>
                              <a:gd name="connsiteX100" fmla="*/ 18079357 w 24509454"/>
                              <a:gd name="connsiteY100" fmla="*/ 12138407 h 23766011"/>
                              <a:gd name="connsiteX101" fmla="*/ 18401166 w 24509454"/>
                              <a:gd name="connsiteY101" fmla="*/ 11752192 h 23766011"/>
                              <a:gd name="connsiteX102" fmla="*/ 18826391 w 24509454"/>
                              <a:gd name="connsiteY102" fmla="*/ 11197927 h 23766011"/>
                              <a:gd name="connsiteX103" fmla="*/ 19274518 w 24509454"/>
                              <a:gd name="connsiteY103" fmla="*/ 10662939 h 23766011"/>
                              <a:gd name="connsiteX104" fmla="*/ 18460811 w 24509454"/>
                              <a:gd name="connsiteY104" fmla="*/ 10634819 h 23766011"/>
                              <a:gd name="connsiteX105" fmla="*/ 18460357 w 24509454"/>
                              <a:gd name="connsiteY105" fmla="*/ 10500562 h 23766011"/>
                              <a:gd name="connsiteX106" fmla="*/ 19382923 w 24509454"/>
                              <a:gd name="connsiteY106" fmla="*/ 10531404 h 23766011"/>
                              <a:gd name="connsiteX107" fmla="*/ 23008092 w 24509454"/>
                              <a:gd name="connsiteY107" fmla="*/ 6131534 h 23766011"/>
                              <a:gd name="connsiteX108" fmla="*/ 22890617 w 24509454"/>
                              <a:gd name="connsiteY108" fmla="*/ 5016656 h 23766011"/>
                              <a:gd name="connsiteX109" fmla="*/ 20012479 w 24509454"/>
                              <a:gd name="connsiteY109" fmla="*/ 2637674 h 23766011"/>
                              <a:gd name="connsiteX110" fmla="*/ 19431906 w 24509454"/>
                              <a:gd name="connsiteY110" fmla="*/ 2522012 h 23766011"/>
                              <a:gd name="connsiteX111" fmla="*/ 17489942 w 24509454"/>
                              <a:gd name="connsiteY111" fmla="*/ 4868565 h 23766011"/>
                              <a:gd name="connsiteX112" fmla="*/ 17118694 w 24509454"/>
                              <a:gd name="connsiteY112" fmla="*/ 4721834 h 23766011"/>
                              <a:gd name="connsiteX113" fmla="*/ 17108944 w 24509454"/>
                              <a:gd name="connsiteY113" fmla="*/ 4574652 h 23766011"/>
                              <a:gd name="connsiteX114" fmla="*/ 16586654 w 24509454"/>
                              <a:gd name="connsiteY114" fmla="*/ 4415900 h 23766011"/>
                              <a:gd name="connsiteX115" fmla="*/ 16540843 w 24509454"/>
                              <a:gd name="connsiteY115" fmla="*/ 4542674 h 23766011"/>
                              <a:gd name="connsiteX116" fmla="*/ 15859125 w 24509454"/>
                              <a:gd name="connsiteY116" fmla="*/ 4334258 h 23766011"/>
                              <a:gd name="connsiteX117" fmla="*/ 15607167 w 24509454"/>
                              <a:gd name="connsiteY117" fmla="*/ 5299458 h 23766011"/>
                              <a:gd name="connsiteX118" fmla="*/ 15478580 w 24509454"/>
                              <a:gd name="connsiteY118" fmla="*/ 5258183 h 23766011"/>
                              <a:gd name="connsiteX119" fmla="*/ 15734621 w 24509454"/>
                              <a:gd name="connsiteY119" fmla="*/ 4300013 h 23766011"/>
                              <a:gd name="connsiteX120" fmla="*/ 13357453 w 24509454"/>
                              <a:gd name="connsiteY120" fmla="*/ 3567949 h 23766011"/>
                              <a:gd name="connsiteX121" fmla="*/ 12803416 w 24509454"/>
                              <a:gd name="connsiteY121" fmla="*/ 5382007 h 23766011"/>
                              <a:gd name="connsiteX122" fmla="*/ 12425363 w 24509454"/>
                              <a:gd name="connsiteY122" fmla="*/ 4907118 h 23766011"/>
                              <a:gd name="connsiteX123" fmla="*/ 12914994 w 24509454"/>
                              <a:gd name="connsiteY123" fmla="*/ 4567846 h 23766011"/>
                              <a:gd name="connsiteX124" fmla="*/ 13235442 w 24509454"/>
                              <a:gd name="connsiteY124" fmla="*/ 3532344 h 23766011"/>
                              <a:gd name="connsiteX125" fmla="*/ 4540705 w 24509454"/>
                              <a:gd name="connsiteY125" fmla="*/ 876003 h 23766011"/>
                              <a:gd name="connsiteX126" fmla="*/ 4615317 w 24509454"/>
                              <a:gd name="connsiteY126" fmla="*/ 1066956 h 23766011"/>
                              <a:gd name="connsiteX127" fmla="*/ 3990976 w 24509454"/>
                              <a:gd name="connsiteY127" fmla="*/ 1358149 h 23766011"/>
                              <a:gd name="connsiteX128" fmla="*/ 3926115 w 24509454"/>
                              <a:gd name="connsiteY128" fmla="*/ 1208696 h 23766011"/>
                              <a:gd name="connsiteX129" fmla="*/ 3316516 w 24509454"/>
                              <a:gd name="connsiteY129" fmla="*/ 1483562 h 23766011"/>
                              <a:gd name="connsiteX130" fmla="*/ 3250974 w 24509454"/>
                              <a:gd name="connsiteY130" fmla="*/ 1351799 h 23766011"/>
                              <a:gd name="connsiteX131" fmla="*/ 2073049 w 24509454"/>
                              <a:gd name="connsiteY131" fmla="*/ 3118006 h 23766011"/>
                              <a:gd name="connsiteX132" fmla="*/ 1476603 w 24509454"/>
                              <a:gd name="connsiteY132" fmla="*/ 2710925 h 23766011"/>
                              <a:gd name="connsiteX133" fmla="*/ 1435555 w 24509454"/>
                              <a:gd name="connsiteY133" fmla="*/ 2698225 h 23766011"/>
                              <a:gd name="connsiteX134" fmla="*/ 1506538 w 24509454"/>
                              <a:gd name="connsiteY134" fmla="*/ 2582564 h 23766011"/>
                              <a:gd name="connsiteX135" fmla="*/ 1979841 w 24509454"/>
                              <a:gd name="connsiteY135" fmla="*/ 2901199 h 23766011"/>
                              <a:gd name="connsiteX136" fmla="*/ 3542848 w 24509454"/>
                              <a:gd name="connsiteY136" fmla="*/ 568708 h 23766011"/>
                              <a:gd name="connsiteX137" fmla="*/ 3013530 w 24509454"/>
                              <a:gd name="connsiteY137" fmla="*/ 426514 h 23766011"/>
                              <a:gd name="connsiteX138" fmla="*/ 2390323 w 24509454"/>
                              <a:gd name="connsiteY138" fmla="*/ 508383 h 23766011"/>
                              <a:gd name="connsiteX139" fmla="*/ 1148217 w 24509454"/>
                              <a:gd name="connsiteY139" fmla="*/ 2346254 h 23766011"/>
                              <a:gd name="connsiteX140" fmla="*/ 1509713 w 24509454"/>
                              <a:gd name="connsiteY140" fmla="*/ 2583699 h 23766011"/>
                              <a:gd name="connsiteX141" fmla="*/ 1094016 w 24509454"/>
                              <a:gd name="connsiteY141" fmla="*/ 3219606 h 23766011"/>
                              <a:gd name="connsiteX142" fmla="*/ 1189265 w 24509454"/>
                              <a:gd name="connsiteY142" fmla="*/ 3475647 h 23766011"/>
                              <a:gd name="connsiteX143" fmla="*/ 1969862 w 24509454"/>
                              <a:gd name="connsiteY143" fmla="*/ 3995893 h 23766011"/>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8906 w 24509454"/>
                              <a:gd name="connsiteY27" fmla="*/ 20402932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50517 w 24509454"/>
                              <a:gd name="connsiteY53" fmla="*/ 20116277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8906 w 24509454"/>
                              <a:gd name="connsiteY27" fmla="*/ 20402932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8906 w 24509454"/>
                              <a:gd name="connsiteY27" fmla="*/ 20402932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8906 w 24509454"/>
                              <a:gd name="connsiteY27" fmla="*/ 20402932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31192 w 24509454"/>
                              <a:gd name="connsiteY25" fmla="*/ 19004345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6690749 w 24509454"/>
                              <a:gd name="connsiteY71" fmla="*/ 1840880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7106674 w 24509454"/>
                              <a:gd name="connsiteY71" fmla="*/ 18775518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690749 w 24509454"/>
                              <a:gd name="connsiteY70" fmla="*/ 1840880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863435 w 24509454"/>
                              <a:gd name="connsiteY69" fmla="*/ 17537949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84463 w 24509454"/>
                              <a:gd name="connsiteY61" fmla="*/ 17233149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385949 w 24509454"/>
                              <a:gd name="connsiteY68" fmla="*/ 17146063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516578 w 24509454"/>
                              <a:gd name="connsiteY65" fmla="*/ 16667092 h 23795548"/>
                              <a:gd name="connsiteX66" fmla="*/ 17648692 w 24509454"/>
                              <a:gd name="connsiteY66" fmla="*/ 17537949 h 23795548"/>
                              <a:gd name="connsiteX67" fmla="*/ 17474521 w 24509454"/>
                              <a:gd name="connsiteY67" fmla="*/ 17886292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648692 w 24509454"/>
                              <a:gd name="connsiteY66" fmla="*/ 17537949 h 23795548"/>
                              <a:gd name="connsiteX67" fmla="*/ 17474521 w 24509454"/>
                              <a:gd name="connsiteY67" fmla="*/ 17886292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80467 w 24509454"/>
                              <a:gd name="connsiteY66" fmla="*/ 17855448 h 23795548"/>
                              <a:gd name="connsiteX67" fmla="*/ 17474521 w 24509454"/>
                              <a:gd name="connsiteY67" fmla="*/ 17886292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67768 w 24509454"/>
                              <a:gd name="connsiteY66" fmla="*/ 17858623 h 23795548"/>
                              <a:gd name="connsiteX67" fmla="*/ 17474521 w 24509454"/>
                              <a:gd name="connsiteY67" fmla="*/ 17886292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67768 w 24509454"/>
                              <a:gd name="connsiteY66" fmla="*/ 17858623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252349 w 24509454"/>
                              <a:gd name="connsiteY55" fmla="*/ 17233149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861949 w 24509454"/>
                              <a:gd name="connsiteY60" fmla="*/ 16667092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625412 w 24509454"/>
                              <a:gd name="connsiteY60" fmla="*/ 16919505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3947549 w 24509454"/>
                              <a:gd name="connsiteY59" fmla="*/ 16667092 h 23795548"/>
                              <a:gd name="connsiteX60" fmla="*/ 14630174 w 24509454"/>
                              <a:gd name="connsiteY60" fmla="*/ 16917916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4388874 w 24509454"/>
                              <a:gd name="connsiteY59" fmla="*/ 16782979 h 23795548"/>
                              <a:gd name="connsiteX60" fmla="*/ 14630174 w 24509454"/>
                              <a:gd name="connsiteY60" fmla="*/ 16917916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991092 w 24509454"/>
                              <a:gd name="connsiteY58" fmla="*/ 16231663 h 23795548"/>
                              <a:gd name="connsiteX59" fmla="*/ 14428561 w 24509454"/>
                              <a:gd name="connsiteY59" fmla="*/ 16806792 h 23795548"/>
                              <a:gd name="connsiteX60" fmla="*/ 14630174 w 24509454"/>
                              <a:gd name="connsiteY60" fmla="*/ 16917916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32304 w 24509454"/>
                              <a:gd name="connsiteY58" fmla="*/ 16541225 h 23795548"/>
                              <a:gd name="connsiteX59" fmla="*/ 14428561 w 24509454"/>
                              <a:gd name="connsiteY59" fmla="*/ 16806792 h 23795548"/>
                              <a:gd name="connsiteX60" fmla="*/ 14630174 w 24509454"/>
                              <a:gd name="connsiteY60" fmla="*/ 16917916 h 23795548"/>
                              <a:gd name="connsiteX61" fmla="*/ 15324138 w 24509454"/>
                              <a:gd name="connsiteY61" fmla="*/ 17526836 h 23795548"/>
                              <a:gd name="connsiteX62" fmla="*/ 16908463 w 24509454"/>
                              <a:gd name="connsiteY62" fmla="*/ 15534977 h 23795548"/>
                              <a:gd name="connsiteX63" fmla="*/ 17343892 w 24509454"/>
                              <a:gd name="connsiteY63" fmla="*/ 15970406 h 23795548"/>
                              <a:gd name="connsiteX64" fmla="*/ 17126178 w 24509454"/>
                              <a:gd name="connsiteY64" fmla="*/ 15970406 h 23795548"/>
                              <a:gd name="connsiteX65" fmla="*/ 16305440 w 24509454"/>
                              <a:gd name="connsiteY65" fmla="*/ 16565492 h 23795548"/>
                              <a:gd name="connsiteX66" fmla="*/ 17870943 w 24509454"/>
                              <a:gd name="connsiteY66" fmla="*/ 17858624 h 23795548"/>
                              <a:gd name="connsiteX67" fmla="*/ 17774557 w 24509454"/>
                              <a:gd name="connsiteY67" fmla="*/ 17976780 h 23795548"/>
                              <a:gd name="connsiteX68" fmla="*/ 16209737 w 24509454"/>
                              <a:gd name="connsiteY68" fmla="*/ 16680926 h 23795548"/>
                              <a:gd name="connsiteX69" fmla="*/ 15437985 w 24509454"/>
                              <a:gd name="connsiteY69" fmla="*/ 17610973 h 23795548"/>
                              <a:gd name="connsiteX70" fmla="*/ 16817749 w 24509454"/>
                              <a:gd name="connsiteY70" fmla="*/ 18745356 h 23795548"/>
                              <a:gd name="connsiteX71" fmla="*/ 17103499 w 24509454"/>
                              <a:gd name="connsiteY71" fmla="*/ 18770756 h 23795548"/>
                              <a:gd name="connsiteX72" fmla="*/ 18581461 w 24509454"/>
                              <a:gd name="connsiteY72" fmla="*/ 16973479 h 23795548"/>
                              <a:gd name="connsiteX73" fmla="*/ 18525220 w 24509454"/>
                              <a:gd name="connsiteY73" fmla="*/ 16779351 h 23795548"/>
                              <a:gd name="connsiteX74" fmla="*/ 17082635 w 24509454"/>
                              <a:gd name="connsiteY74" fmla="*/ 15970406 h 23795548"/>
                              <a:gd name="connsiteX75" fmla="*/ 16777835 w 24509454"/>
                              <a:gd name="connsiteY75" fmla="*/ 15578520 h 23795548"/>
                              <a:gd name="connsiteX76" fmla="*/ 16560121 w 24509454"/>
                              <a:gd name="connsiteY76" fmla="*/ 15099549 h 23795548"/>
                              <a:gd name="connsiteX77" fmla="*/ 14949035 w 24509454"/>
                              <a:gd name="connsiteY77" fmla="*/ 14838292 h 23795548"/>
                              <a:gd name="connsiteX78" fmla="*/ 13947549 w 24509454"/>
                              <a:gd name="connsiteY78" fmla="*/ 15273720 h 23795548"/>
                              <a:gd name="connsiteX79" fmla="*/ 12684806 w 24509454"/>
                              <a:gd name="connsiteY79" fmla="*/ 14925377 h 23795548"/>
                              <a:gd name="connsiteX80" fmla="*/ 13207321 w 24509454"/>
                              <a:gd name="connsiteY80" fmla="*/ 14402863 h 23795548"/>
                              <a:gd name="connsiteX81" fmla="*/ 14121721 w 24509454"/>
                              <a:gd name="connsiteY81" fmla="*/ 14533492 h 23795548"/>
                              <a:gd name="connsiteX82" fmla="*/ 14731321 w 24509454"/>
                              <a:gd name="connsiteY82" fmla="*/ 14141606 h 23795548"/>
                              <a:gd name="connsiteX83" fmla="*/ 16473035 w 24509454"/>
                              <a:gd name="connsiteY83" fmla="*/ 14751206 h 23795548"/>
                              <a:gd name="connsiteX84" fmla="*/ 16864921 w 24509454"/>
                              <a:gd name="connsiteY84" fmla="*/ 14620577 h 23795548"/>
                              <a:gd name="connsiteX85" fmla="*/ 17363395 w 24509454"/>
                              <a:gd name="connsiteY85" fmla="*/ 13467599 h 23795548"/>
                              <a:gd name="connsiteX86" fmla="*/ 17291958 w 24509454"/>
                              <a:gd name="connsiteY86" fmla="*/ 13435849 h 23795548"/>
                              <a:gd name="connsiteX87" fmla="*/ 16657638 w 24509454"/>
                              <a:gd name="connsiteY87" fmla="*/ 10282393 h 23795548"/>
                              <a:gd name="connsiteX88" fmla="*/ 15617146 w 24509454"/>
                              <a:gd name="connsiteY88" fmla="*/ 10268787 h 23795548"/>
                              <a:gd name="connsiteX89" fmla="*/ 15591746 w 24509454"/>
                              <a:gd name="connsiteY89" fmla="*/ 10054927 h 23795548"/>
                              <a:gd name="connsiteX90" fmla="*/ 16824553 w 24509454"/>
                              <a:gd name="connsiteY90" fmla="*/ 10065359 h 23795548"/>
                              <a:gd name="connsiteX91" fmla="*/ 17121868 w 24509454"/>
                              <a:gd name="connsiteY91" fmla="*/ 11561692 h 23795548"/>
                              <a:gd name="connsiteX92" fmla="*/ 18282331 w 24509454"/>
                              <a:gd name="connsiteY92" fmla="*/ 11353729 h 23795548"/>
                              <a:gd name="connsiteX93" fmla="*/ 18246499 w 24509454"/>
                              <a:gd name="connsiteY93" fmla="*/ 11183867 h 23795548"/>
                              <a:gd name="connsiteX94" fmla="*/ 18826843 w 24509454"/>
                              <a:gd name="connsiteY94" fmla="*/ 11199061 h 23795548"/>
                              <a:gd name="connsiteX95" fmla="*/ 18407519 w 24509454"/>
                              <a:gd name="connsiteY95" fmla="*/ 11743802 h 23795548"/>
                              <a:gd name="connsiteX96" fmla="*/ 18323833 w 24509454"/>
                              <a:gd name="connsiteY96" fmla="*/ 11511119 h 23795548"/>
                              <a:gd name="connsiteX97" fmla="*/ 17296948 w 24509454"/>
                              <a:gd name="connsiteY97" fmla="*/ 11701619 h 23795548"/>
                              <a:gd name="connsiteX98" fmla="*/ 17152257 w 24509454"/>
                              <a:gd name="connsiteY98" fmla="*/ 11920920 h 23795548"/>
                              <a:gd name="connsiteX99" fmla="*/ 17533031 w 24509454"/>
                              <a:gd name="connsiteY99" fmla="*/ 13214732 h 23795548"/>
                              <a:gd name="connsiteX100" fmla="*/ 18079357 w 24509454"/>
                              <a:gd name="connsiteY100" fmla="*/ 12138407 h 23795548"/>
                              <a:gd name="connsiteX101" fmla="*/ 18401166 w 24509454"/>
                              <a:gd name="connsiteY101" fmla="*/ 11752192 h 23795548"/>
                              <a:gd name="connsiteX102" fmla="*/ 18826391 w 24509454"/>
                              <a:gd name="connsiteY102" fmla="*/ 11197927 h 23795548"/>
                              <a:gd name="connsiteX103" fmla="*/ 19274518 w 24509454"/>
                              <a:gd name="connsiteY103" fmla="*/ 10662939 h 23795548"/>
                              <a:gd name="connsiteX104" fmla="*/ 18460811 w 24509454"/>
                              <a:gd name="connsiteY104" fmla="*/ 10634819 h 23795548"/>
                              <a:gd name="connsiteX105" fmla="*/ 18460357 w 24509454"/>
                              <a:gd name="connsiteY105" fmla="*/ 10500562 h 23795548"/>
                              <a:gd name="connsiteX106" fmla="*/ 19382923 w 24509454"/>
                              <a:gd name="connsiteY106" fmla="*/ 10531404 h 23795548"/>
                              <a:gd name="connsiteX107" fmla="*/ 23008092 w 24509454"/>
                              <a:gd name="connsiteY107" fmla="*/ 6131534 h 23795548"/>
                              <a:gd name="connsiteX108" fmla="*/ 22890617 w 24509454"/>
                              <a:gd name="connsiteY108" fmla="*/ 5016656 h 23795548"/>
                              <a:gd name="connsiteX109" fmla="*/ 20012479 w 24509454"/>
                              <a:gd name="connsiteY109" fmla="*/ 2637674 h 23795548"/>
                              <a:gd name="connsiteX110" fmla="*/ 19431906 w 24509454"/>
                              <a:gd name="connsiteY110" fmla="*/ 2522012 h 23795548"/>
                              <a:gd name="connsiteX111" fmla="*/ 17489942 w 24509454"/>
                              <a:gd name="connsiteY111" fmla="*/ 4868565 h 23795548"/>
                              <a:gd name="connsiteX112" fmla="*/ 17118694 w 24509454"/>
                              <a:gd name="connsiteY112" fmla="*/ 4721834 h 23795548"/>
                              <a:gd name="connsiteX113" fmla="*/ 17108944 w 24509454"/>
                              <a:gd name="connsiteY113" fmla="*/ 4574652 h 23795548"/>
                              <a:gd name="connsiteX114" fmla="*/ 16586654 w 24509454"/>
                              <a:gd name="connsiteY114" fmla="*/ 4415900 h 23795548"/>
                              <a:gd name="connsiteX115" fmla="*/ 16540843 w 24509454"/>
                              <a:gd name="connsiteY115" fmla="*/ 4542674 h 23795548"/>
                              <a:gd name="connsiteX116" fmla="*/ 15859125 w 24509454"/>
                              <a:gd name="connsiteY116" fmla="*/ 4334258 h 23795548"/>
                              <a:gd name="connsiteX117" fmla="*/ 15607167 w 24509454"/>
                              <a:gd name="connsiteY117" fmla="*/ 5299458 h 23795548"/>
                              <a:gd name="connsiteX118" fmla="*/ 15478580 w 24509454"/>
                              <a:gd name="connsiteY118" fmla="*/ 5258183 h 23795548"/>
                              <a:gd name="connsiteX119" fmla="*/ 15734621 w 24509454"/>
                              <a:gd name="connsiteY119" fmla="*/ 4300013 h 23795548"/>
                              <a:gd name="connsiteX120" fmla="*/ 13357453 w 24509454"/>
                              <a:gd name="connsiteY120" fmla="*/ 3567949 h 23795548"/>
                              <a:gd name="connsiteX121" fmla="*/ 12803416 w 24509454"/>
                              <a:gd name="connsiteY121" fmla="*/ 5382007 h 23795548"/>
                              <a:gd name="connsiteX122" fmla="*/ 12425363 w 24509454"/>
                              <a:gd name="connsiteY122" fmla="*/ 4907118 h 23795548"/>
                              <a:gd name="connsiteX123" fmla="*/ 12914994 w 24509454"/>
                              <a:gd name="connsiteY123" fmla="*/ 4567846 h 23795548"/>
                              <a:gd name="connsiteX124" fmla="*/ 13235442 w 24509454"/>
                              <a:gd name="connsiteY124" fmla="*/ 3532344 h 23795548"/>
                              <a:gd name="connsiteX125" fmla="*/ 4540705 w 24509454"/>
                              <a:gd name="connsiteY125" fmla="*/ 876003 h 23795548"/>
                              <a:gd name="connsiteX126" fmla="*/ 4615317 w 24509454"/>
                              <a:gd name="connsiteY126" fmla="*/ 1066956 h 23795548"/>
                              <a:gd name="connsiteX127" fmla="*/ 3990976 w 24509454"/>
                              <a:gd name="connsiteY127" fmla="*/ 1358149 h 23795548"/>
                              <a:gd name="connsiteX128" fmla="*/ 3926115 w 24509454"/>
                              <a:gd name="connsiteY128" fmla="*/ 1208696 h 23795548"/>
                              <a:gd name="connsiteX129" fmla="*/ 3316516 w 24509454"/>
                              <a:gd name="connsiteY129" fmla="*/ 1483562 h 23795548"/>
                              <a:gd name="connsiteX130" fmla="*/ 3250974 w 24509454"/>
                              <a:gd name="connsiteY130" fmla="*/ 1351799 h 23795548"/>
                              <a:gd name="connsiteX131" fmla="*/ 2073049 w 24509454"/>
                              <a:gd name="connsiteY131" fmla="*/ 3118006 h 23795548"/>
                              <a:gd name="connsiteX132" fmla="*/ 1476603 w 24509454"/>
                              <a:gd name="connsiteY132" fmla="*/ 2710925 h 23795548"/>
                              <a:gd name="connsiteX133" fmla="*/ 1435555 w 24509454"/>
                              <a:gd name="connsiteY133" fmla="*/ 2698225 h 23795548"/>
                              <a:gd name="connsiteX134" fmla="*/ 1506538 w 24509454"/>
                              <a:gd name="connsiteY134" fmla="*/ 2582564 h 23795548"/>
                              <a:gd name="connsiteX135" fmla="*/ 1979841 w 24509454"/>
                              <a:gd name="connsiteY135" fmla="*/ 2901199 h 23795548"/>
                              <a:gd name="connsiteX136" fmla="*/ 3542848 w 24509454"/>
                              <a:gd name="connsiteY136" fmla="*/ 568708 h 23795548"/>
                              <a:gd name="connsiteX137" fmla="*/ 3013530 w 24509454"/>
                              <a:gd name="connsiteY137" fmla="*/ 426514 h 23795548"/>
                              <a:gd name="connsiteX138" fmla="*/ 2390323 w 24509454"/>
                              <a:gd name="connsiteY138" fmla="*/ 508383 h 23795548"/>
                              <a:gd name="connsiteX139" fmla="*/ 1148217 w 24509454"/>
                              <a:gd name="connsiteY139" fmla="*/ 2346254 h 23795548"/>
                              <a:gd name="connsiteX140" fmla="*/ 1509713 w 24509454"/>
                              <a:gd name="connsiteY140" fmla="*/ 2583699 h 23795548"/>
                              <a:gd name="connsiteX141" fmla="*/ 1094016 w 24509454"/>
                              <a:gd name="connsiteY141" fmla="*/ 3219606 h 23795548"/>
                              <a:gd name="connsiteX142" fmla="*/ 1189265 w 24509454"/>
                              <a:gd name="connsiteY142" fmla="*/ 3475647 h 23795548"/>
                              <a:gd name="connsiteX143" fmla="*/ 1969862 w 24509454"/>
                              <a:gd name="connsiteY143"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32304 w 24509454"/>
                              <a:gd name="connsiteY58" fmla="*/ 16541225 h 23795548"/>
                              <a:gd name="connsiteX59" fmla="*/ 13533891 w 24509454"/>
                              <a:gd name="connsiteY59" fmla="*/ 16541226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32304 w 24509454"/>
                              <a:gd name="connsiteY58" fmla="*/ 16541225 h 23795548"/>
                              <a:gd name="connsiteX59" fmla="*/ 13710103 w 24509454"/>
                              <a:gd name="connsiteY59" fmla="*/ 16503126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79929 w 24509454"/>
                              <a:gd name="connsiteY58" fmla="*/ 16393587 h 23795548"/>
                              <a:gd name="connsiteX59" fmla="*/ 13710103 w 24509454"/>
                              <a:gd name="connsiteY59" fmla="*/ 16503126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9419092 w 24509454"/>
                              <a:gd name="connsiteY56" fmla="*/ 16013949 h 23795548"/>
                              <a:gd name="connsiteX57" fmla="*/ 9854521 w 24509454"/>
                              <a:gd name="connsiteY57" fmla="*/ 15012463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9854521 w 24509454"/>
                              <a:gd name="connsiteY57" fmla="*/ 15012463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606996 w 24509454"/>
                              <a:gd name="connsiteY57" fmla="*/ 15488713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082635 w 24509454"/>
                              <a:gd name="connsiteY75" fmla="*/ 159704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6777835 w 24509454"/>
                              <a:gd name="connsiteY76" fmla="*/ 15578520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560121 w 24509454"/>
                              <a:gd name="connsiteY77" fmla="*/ 1509954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6908463 w 24509454"/>
                              <a:gd name="connsiteY63" fmla="*/ 155349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343892 w 24509454"/>
                              <a:gd name="connsiteY64" fmla="*/ 15970406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126178 w 24509454"/>
                              <a:gd name="connsiteY65" fmla="*/ 15970406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2811 w 24509454"/>
                              <a:gd name="connsiteY75" fmla="*/ 15703706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303299 w 24509454"/>
                              <a:gd name="connsiteY75" fmla="*/ 15676718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303299 w 24509454"/>
                              <a:gd name="connsiteY75" fmla="*/ 15676718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49035 w 24509454"/>
                              <a:gd name="connsiteY78" fmla="*/ 14838292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731321 w 24509454"/>
                              <a:gd name="connsiteY83" fmla="*/ 14141606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121721 w 24509454"/>
                              <a:gd name="connsiteY82" fmla="*/ 14533492 h 23795548"/>
                              <a:gd name="connsiteX83" fmla="*/ 14956746 w 24509454"/>
                              <a:gd name="connsiteY83" fmla="*/ 14309881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3947549 w 24509454"/>
                              <a:gd name="connsiteY79" fmla="*/ 15273720 h 23795548"/>
                              <a:gd name="connsiteX80" fmla="*/ 12684806 w 24509454"/>
                              <a:gd name="connsiteY80" fmla="*/ 14925377 h 23795548"/>
                              <a:gd name="connsiteX81" fmla="*/ 13207321 w 24509454"/>
                              <a:gd name="connsiteY81" fmla="*/ 14402863 h 23795548"/>
                              <a:gd name="connsiteX82" fmla="*/ 14018533 w 24509454"/>
                              <a:gd name="connsiteY82" fmla="*/ 14720817 h 23795548"/>
                              <a:gd name="connsiteX83" fmla="*/ 14956746 w 24509454"/>
                              <a:gd name="connsiteY83" fmla="*/ 14309881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684806 w 24509454"/>
                              <a:gd name="connsiteY80" fmla="*/ 14925377 h 23795548"/>
                              <a:gd name="connsiteX81" fmla="*/ 13207321 w 24509454"/>
                              <a:gd name="connsiteY81" fmla="*/ 14402863 h 23795548"/>
                              <a:gd name="connsiteX82" fmla="*/ 14018533 w 24509454"/>
                              <a:gd name="connsiteY82" fmla="*/ 14720817 h 23795548"/>
                              <a:gd name="connsiteX83" fmla="*/ 14956746 w 24509454"/>
                              <a:gd name="connsiteY83" fmla="*/ 14309881 h 23795548"/>
                              <a:gd name="connsiteX84" fmla="*/ 16473035 w 24509454"/>
                              <a:gd name="connsiteY84" fmla="*/ 14751206 h 23795548"/>
                              <a:gd name="connsiteX85" fmla="*/ 16864921 w 24509454"/>
                              <a:gd name="connsiteY85" fmla="*/ 14620577 h 23795548"/>
                              <a:gd name="connsiteX86" fmla="*/ 17363395 w 24509454"/>
                              <a:gd name="connsiteY86" fmla="*/ 13467599 h 23795548"/>
                              <a:gd name="connsiteX87" fmla="*/ 17291958 w 24509454"/>
                              <a:gd name="connsiteY87" fmla="*/ 13435849 h 23795548"/>
                              <a:gd name="connsiteX88" fmla="*/ 16657638 w 24509454"/>
                              <a:gd name="connsiteY88" fmla="*/ 10282393 h 23795548"/>
                              <a:gd name="connsiteX89" fmla="*/ 15617146 w 24509454"/>
                              <a:gd name="connsiteY89" fmla="*/ 10268787 h 23795548"/>
                              <a:gd name="connsiteX90" fmla="*/ 15591746 w 24509454"/>
                              <a:gd name="connsiteY90" fmla="*/ 10054927 h 23795548"/>
                              <a:gd name="connsiteX91" fmla="*/ 16824553 w 24509454"/>
                              <a:gd name="connsiteY91" fmla="*/ 10065359 h 23795548"/>
                              <a:gd name="connsiteX92" fmla="*/ 17121868 w 24509454"/>
                              <a:gd name="connsiteY92" fmla="*/ 11561692 h 23795548"/>
                              <a:gd name="connsiteX93" fmla="*/ 18282331 w 24509454"/>
                              <a:gd name="connsiteY93" fmla="*/ 11353729 h 23795548"/>
                              <a:gd name="connsiteX94" fmla="*/ 18246499 w 24509454"/>
                              <a:gd name="connsiteY94" fmla="*/ 11183867 h 23795548"/>
                              <a:gd name="connsiteX95" fmla="*/ 18826843 w 24509454"/>
                              <a:gd name="connsiteY95" fmla="*/ 11199061 h 23795548"/>
                              <a:gd name="connsiteX96" fmla="*/ 18407519 w 24509454"/>
                              <a:gd name="connsiteY96" fmla="*/ 11743802 h 23795548"/>
                              <a:gd name="connsiteX97" fmla="*/ 18323833 w 24509454"/>
                              <a:gd name="connsiteY97" fmla="*/ 11511119 h 23795548"/>
                              <a:gd name="connsiteX98" fmla="*/ 17296948 w 24509454"/>
                              <a:gd name="connsiteY98" fmla="*/ 11701619 h 23795548"/>
                              <a:gd name="connsiteX99" fmla="*/ 17152257 w 24509454"/>
                              <a:gd name="connsiteY99" fmla="*/ 11920920 h 23795548"/>
                              <a:gd name="connsiteX100" fmla="*/ 17533031 w 24509454"/>
                              <a:gd name="connsiteY100" fmla="*/ 13214732 h 23795548"/>
                              <a:gd name="connsiteX101" fmla="*/ 18079357 w 24509454"/>
                              <a:gd name="connsiteY101" fmla="*/ 12138407 h 23795548"/>
                              <a:gd name="connsiteX102" fmla="*/ 18401166 w 24509454"/>
                              <a:gd name="connsiteY102" fmla="*/ 11752192 h 23795548"/>
                              <a:gd name="connsiteX103" fmla="*/ 18826391 w 24509454"/>
                              <a:gd name="connsiteY103" fmla="*/ 11197927 h 23795548"/>
                              <a:gd name="connsiteX104" fmla="*/ 19274518 w 24509454"/>
                              <a:gd name="connsiteY104" fmla="*/ 10662939 h 23795548"/>
                              <a:gd name="connsiteX105" fmla="*/ 18460811 w 24509454"/>
                              <a:gd name="connsiteY105" fmla="*/ 10634819 h 23795548"/>
                              <a:gd name="connsiteX106" fmla="*/ 18460357 w 24509454"/>
                              <a:gd name="connsiteY106" fmla="*/ 10500562 h 23795548"/>
                              <a:gd name="connsiteX107" fmla="*/ 19382923 w 24509454"/>
                              <a:gd name="connsiteY107" fmla="*/ 10531404 h 23795548"/>
                              <a:gd name="connsiteX108" fmla="*/ 23008092 w 24509454"/>
                              <a:gd name="connsiteY108" fmla="*/ 6131534 h 23795548"/>
                              <a:gd name="connsiteX109" fmla="*/ 22890617 w 24509454"/>
                              <a:gd name="connsiteY109" fmla="*/ 5016656 h 23795548"/>
                              <a:gd name="connsiteX110" fmla="*/ 20012479 w 24509454"/>
                              <a:gd name="connsiteY110" fmla="*/ 2637674 h 23795548"/>
                              <a:gd name="connsiteX111" fmla="*/ 19431906 w 24509454"/>
                              <a:gd name="connsiteY111" fmla="*/ 2522012 h 23795548"/>
                              <a:gd name="connsiteX112" fmla="*/ 17489942 w 24509454"/>
                              <a:gd name="connsiteY112" fmla="*/ 4868565 h 23795548"/>
                              <a:gd name="connsiteX113" fmla="*/ 17118694 w 24509454"/>
                              <a:gd name="connsiteY113" fmla="*/ 4721834 h 23795548"/>
                              <a:gd name="connsiteX114" fmla="*/ 17108944 w 24509454"/>
                              <a:gd name="connsiteY114" fmla="*/ 4574652 h 23795548"/>
                              <a:gd name="connsiteX115" fmla="*/ 16586654 w 24509454"/>
                              <a:gd name="connsiteY115" fmla="*/ 4415900 h 23795548"/>
                              <a:gd name="connsiteX116" fmla="*/ 16540843 w 24509454"/>
                              <a:gd name="connsiteY116" fmla="*/ 4542674 h 23795548"/>
                              <a:gd name="connsiteX117" fmla="*/ 15859125 w 24509454"/>
                              <a:gd name="connsiteY117" fmla="*/ 4334258 h 23795548"/>
                              <a:gd name="connsiteX118" fmla="*/ 15607167 w 24509454"/>
                              <a:gd name="connsiteY118" fmla="*/ 5299458 h 23795548"/>
                              <a:gd name="connsiteX119" fmla="*/ 15478580 w 24509454"/>
                              <a:gd name="connsiteY119" fmla="*/ 5258183 h 23795548"/>
                              <a:gd name="connsiteX120" fmla="*/ 15734621 w 24509454"/>
                              <a:gd name="connsiteY120" fmla="*/ 4300013 h 23795548"/>
                              <a:gd name="connsiteX121" fmla="*/ 13357453 w 24509454"/>
                              <a:gd name="connsiteY121" fmla="*/ 3567949 h 23795548"/>
                              <a:gd name="connsiteX122" fmla="*/ 12803416 w 24509454"/>
                              <a:gd name="connsiteY122" fmla="*/ 5382007 h 23795548"/>
                              <a:gd name="connsiteX123" fmla="*/ 12425363 w 24509454"/>
                              <a:gd name="connsiteY123" fmla="*/ 4907118 h 23795548"/>
                              <a:gd name="connsiteX124" fmla="*/ 12914994 w 24509454"/>
                              <a:gd name="connsiteY124" fmla="*/ 4567846 h 23795548"/>
                              <a:gd name="connsiteX125" fmla="*/ 13235442 w 24509454"/>
                              <a:gd name="connsiteY125" fmla="*/ 3532344 h 23795548"/>
                              <a:gd name="connsiteX126" fmla="*/ 4540705 w 24509454"/>
                              <a:gd name="connsiteY126" fmla="*/ 876003 h 23795548"/>
                              <a:gd name="connsiteX127" fmla="*/ 4615317 w 24509454"/>
                              <a:gd name="connsiteY127" fmla="*/ 1066956 h 23795548"/>
                              <a:gd name="connsiteX128" fmla="*/ 3990976 w 24509454"/>
                              <a:gd name="connsiteY128" fmla="*/ 1358149 h 23795548"/>
                              <a:gd name="connsiteX129" fmla="*/ 3926115 w 24509454"/>
                              <a:gd name="connsiteY129" fmla="*/ 1208696 h 23795548"/>
                              <a:gd name="connsiteX130" fmla="*/ 3316516 w 24509454"/>
                              <a:gd name="connsiteY130" fmla="*/ 1483562 h 23795548"/>
                              <a:gd name="connsiteX131" fmla="*/ 3250974 w 24509454"/>
                              <a:gd name="connsiteY131" fmla="*/ 1351799 h 23795548"/>
                              <a:gd name="connsiteX132" fmla="*/ 2073049 w 24509454"/>
                              <a:gd name="connsiteY132" fmla="*/ 3118006 h 23795548"/>
                              <a:gd name="connsiteX133" fmla="*/ 1476603 w 24509454"/>
                              <a:gd name="connsiteY133" fmla="*/ 2710925 h 23795548"/>
                              <a:gd name="connsiteX134" fmla="*/ 1435555 w 24509454"/>
                              <a:gd name="connsiteY134" fmla="*/ 2698225 h 23795548"/>
                              <a:gd name="connsiteX135" fmla="*/ 1506538 w 24509454"/>
                              <a:gd name="connsiteY135" fmla="*/ 2582564 h 23795548"/>
                              <a:gd name="connsiteX136" fmla="*/ 1979841 w 24509454"/>
                              <a:gd name="connsiteY136" fmla="*/ 2901199 h 23795548"/>
                              <a:gd name="connsiteX137" fmla="*/ 3542848 w 24509454"/>
                              <a:gd name="connsiteY137" fmla="*/ 568708 h 23795548"/>
                              <a:gd name="connsiteX138" fmla="*/ 3013530 w 24509454"/>
                              <a:gd name="connsiteY138" fmla="*/ 426514 h 23795548"/>
                              <a:gd name="connsiteX139" fmla="*/ 2390323 w 24509454"/>
                              <a:gd name="connsiteY139" fmla="*/ 508383 h 23795548"/>
                              <a:gd name="connsiteX140" fmla="*/ 1148217 w 24509454"/>
                              <a:gd name="connsiteY140" fmla="*/ 2346254 h 23795548"/>
                              <a:gd name="connsiteX141" fmla="*/ 1509713 w 24509454"/>
                              <a:gd name="connsiteY141" fmla="*/ 2583699 h 23795548"/>
                              <a:gd name="connsiteX142" fmla="*/ 1094016 w 24509454"/>
                              <a:gd name="connsiteY142" fmla="*/ 3219606 h 23795548"/>
                              <a:gd name="connsiteX143" fmla="*/ 1189265 w 24509454"/>
                              <a:gd name="connsiteY143" fmla="*/ 3475647 h 23795548"/>
                              <a:gd name="connsiteX144" fmla="*/ 1969862 w 24509454"/>
                              <a:gd name="connsiteY144"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684806 w 24509454"/>
                              <a:gd name="connsiteY80" fmla="*/ 14925377 h 23795548"/>
                              <a:gd name="connsiteX81" fmla="*/ 13207321 w 24509454"/>
                              <a:gd name="connsiteY81" fmla="*/ 14402863 h 23795548"/>
                              <a:gd name="connsiteX82" fmla="*/ 13202104 w 24509454"/>
                              <a:gd name="connsiteY82" fmla="*/ 14404451 h 23795548"/>
                              <a:gd name="connsiteX83" fmla="*/ 14018533 w 24509454"/>
                              <a:gd name="connsiteY83" fmla="*/ 14720817 h 23795548"/>
                              <a:gd name="connsiteX84" fmla="*/ 14956746 w 24509454"/>
                              <a:gd name="connsiteY84" fmla="*/ 14309881 h 23795548"/>
                              <a:gd name="connsiteX85" fmla="*/ 16473035 w 24509454"/>
                              <a:gd name="connsiteY85" fmla="*/ 14751206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684806 w 24509454"/>
                              <a:gd name="connsiteY80" fmla="*/ 14925377 h 23795548"/>
                              <a:gd name="connsiteX81" fmla="*/ 13207321 w 24509454"/>
                              <a:gd name="connsiteY81" fmla="*/ 14402863 h 23795548"/>
                              <a:gd name="connsiteX82" fmla="*/ 13260841 w 24509454"/>
                              <a:gd name="connsiteY82" fmla="*/ 14561614 h 23795548"/>
                              <a:gd name="connsiteX83" fmla="*/ 14018533 w 24509454"/>
                              <a:gd name="connsiteY83" fmla="*/ 14720817 h 23795548"/>
                              <a:gd name="connsiteX84" fmla="*/ 14956746 w 24509454"/>
                              <a:gd name="connsiteY84" fmla="*/ 14309881 h 23795548"/>
                              <a:gd name="connsiteX85" fmla="*/ 16473035 w 24509454"/>
                              <a:gd name="connsiteY85" fmla="*/ 14751206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684806 w 24509454"/>
                              <a:gd name="connsiteY80" fmla="*/ 14925377 h 23795548"/>
                              <a:gd name="connsiteX81" fmla="*/ 12919983 w 24509454"/>
                              <a:gd name="connsiteY81" fmla="*/ 14342538 h 23795548"/>
                              <a:gd name="connsiteX82" fmla="*/ 13260841 w 24509454"/>
                              <a:gd name="connsiteY82" fmla="*/ 14561614 h 23795548"/>
                              <a:gd name="connsiteX83" fmla="*/ 14018533 w 24509454"/>
                              <a:gd name="connsiteY83" fmla="*/ 14720817 h 23795548"/>
                              <a:gd name="connsiteX84" fmla="*/ 14956746 w 24509454"/>
                              <a:gd name="connsiteY84" fmla="*/ 14309881 h 23795548"/>
                              <a:gd name="connsiteX85" fmla="*/ 16473035 w 24509454"/>
                              <a:gd name="connsiteY85" fmla="*/ 14751206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684806 w 24509454"/>
                              <a:gd name="connsiteY80" fmla="*/ 14925377 h 23795548"/>
                              <a:gd name="connsiteX81" fmla="*/ 12924745 w 24509454"/>
                              <a:gd name="connsiteY81" fmla="*/ 14342538 h 23795548"/>
                              <a:gd name="connsiteX82" fmla="*/ 13260841 w 24509454"/>
                              <a:gd name="connsiteY82" fmla="*/ 14561614 h 23795548"/>
                              <a:gd name="connsiteX83" fmla="*/ 14018533 w 24509454"/>
                              <a:gd name="connsiteY83" fmla="*/ 14720817 h 23795548"/>
                              <a:gd name="connsiteX84" fmla="*/ 14956746 w 24509454"/>
                              <a:gd name="connsiteY84" fmla="*/ 14309881 h 23795548"/>
                              <a:gd name="connsiteX85" fmla="*/ 16473035 w 24509454"/>
                              <a:gd name="connsiteY85" fmla="*/ 14751206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260841 w 24509454"/>
                              <a:gd name="connsiteY82" fmla="*/ 14561614 h 23795548"/>
                              <a:gd name="connsiteX83" fmla="*/ 14018533 w 24509454"/>
                              <a:gd name="connsiteY83" fmla="*/ 14720817 h 23795548"/>
                              <a:gd name="connsiteX84" fmla="*/ 14956746 w 24509454"/>
                              <a:gd name="connsiteY84" fmla="*/ 14309881 h 23795548"/>
                              <a:gd name="connsiteX85" fmla="*/ 16473035 w 24509454"/>
                              <a:gd name="connsiteY85" fmla="*/ 14751206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473035 w 24509454"/>
                              <a:gd name="connsiteY85" fmla="*/ 14751206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6864921 w 24509454"/>
                              <a:gd name="connsiteY86" fmla="*/ 14620577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301835 w 24509454"/>
                              <a:gd name="connsiteY21" fmla="*/ 15796234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0605 w 24509454"/>
                              <a:gd name="connsiteY54" fmla="*/ 20803665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048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64729 w 24509454"/>
                              <a:gd name="connsiteY54" fmla="*/ 20784614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683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64729 w 24509454"/>
                              <a:gd name="connsiteY54" fmla="*/ 20784614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6838 h 23795548"/>
                              <a:gd name="connsiteX48" fmla="*/ 19096488 w 24509454"/>
                              <a:gd name="connsiteY48" fmla="*/ 20663969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6953 w 24509454"/>
                              <a:gd name="connsiteY54" fmla="*/ 20806839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6838 h 23795548"/>
                              <a:gd name="connsiteX48" fmla="*/ 19096488 w 24509454"/>
                              <a:gd name="connsiteY48" fmla="*/ 20670318 h 23795548"/>
                              <a:gd name="connsiteX49" fmla="*/ 22555653 w 24509454"/>
                              <a:gd name="connsiteY49" fmla="*/ 23516703 h 23795548"/>
                              <a:gd name="connsiteX50" fmla="*/ 22887440 w 24509454"/>
                              <a:gd name="connsiteY50" fmla="*/ 23510353 h 23795548"/>
                              <a:gd name="connsiteX51" fmla="*/ 23062068 w 24509454"/>
                              <a:gd name="connsiteY51" fmla="*/ 23315090 h 23795548"/>
                              <a:gd name="connsiteX52" fmla="*/ 22985866 w 24509454"/>
                              <a:gd name="connsiteY52" fmla="*/ 22942028 h 23795548"/>
                              <a:gd name="connsiteX53" fmla="*/ 19540991 w 24509454"/>
                              <a:gd name="connsiteY53" fmla="*/ 20119451 h 23795548"/>
                              <a:gd name="connsiteX54" fmla="*/ 18986953 w 24509454"/>
                              <a:gd name="connsiteY54" fmla="*/ 20806839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6838 h 23795548"/>
                              <a:gd name="connsiteX48" fmla="*/ 19096488 w 24509454"/>
                              <a:gd name="connsiteY48" fmla="*/ 20670318 h 23795548"/>
                              <a:gd name="connsiteX49" fmla="*/ 22555653 w 24509454"/>
                              <a:gd name="connsiteY49" fmla="*/ 23516703 h 23795548"/>
                              <a:gd name="connsiteX50" fmla="*/ 22887440 w 24509454"/>
                              <a:gd name="connsiteY50" fmla="*/ 23510353 h 23795548"/>
                              <a:gd name="connsiteX51" fmla="*/ 23060481 w 24509454"/>
                              <a:gd name="connsiteY51" fmla="*/ 23310328 h 23795548"/>
                              <a:gd name="connsiteX52" fmla="*/ 22985866 w 24509454"/>
                              <a:gd name="connsiteY52" fmla="*/ 22942028 h 23795548"/>
                              <a:gd name="connsiteX53" fmla="*/ 19540991 w 24509454"/>
                              <a:gd name="connsiteY53" fmla="*/ 20119451 h 23795548"/>
                              <a:gd name="connsiteX54" fmla="*/ 18986953 w 24509454"/>
                              <a:gd name="connsiteY54" fmla="*/ 20806839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 name="connsiteX0" fmla="*/ 1969862 w 24509454"/>
                              <a:gd name="connsiteY0" fmla="*/ 3995893 h 23795548"/>
                              <a:gd name="connsiteX1" fmla="*/ 2007054 w 24509454"/>
                              <a:gd name="connsiteY1" fmla="*/ 4031726 h 23795548"/>
                              <a:gd name="connsiteX2" fmla="*/ 1900693 w 24509454"/>
                              <a:gd name="connsiteY2" fmla="*/ 4111554 h 23795548"/>
                              <a:gd name="connsiteX3" fmla="*/ 1859417 w 24509454"/>
                              <a:gd name="connsiteY3" fmla="*/ 4076175 h 23795548"/>
                              <a:gd name="connsiteX4" fmla="*/ 1062492 w 24509454"/>
                              <a:gd name="connsiteY4" fmla="*/ 3549126 h 23795548"/>
                              <a:gd name="connsiteX5" fmla="*/ 652463 w 24509454"/>
                              <a:gd name="connsiteY5" fmla="*/ 3510345 h 23795548"/>
                              <a:gd name="connsiteX6" fmla="*/ 526597 w 24509454"/>
                              <a:gd name="connsiteY6" fmla="*/ 3652313 h 23795548"/>
                              <a:gd name="connsiteX7" fmla="*/ 0 w 24509454"/>
                              <a:gd name="connsiteY7" fmla="*/ 3309186 h 23795548"/>
                              <a:gd name="connsiteX8" fmla="*/ 819604 w 24509454"/>
                              <a:gd name="connsiteY8" fmla="*/ 2074792 h 23795548"/>
                              <a:gd name="connsiteX9" fmla="*/ 1102406 w 24509454"/>
                              <a:gd name="connsiteY9" fmla="*/ 1914000 h 23795548"/>
                              <a:gd name="connsiteX10" fmla="*/ 2332946 w 24509454"/>
                              <a:gd name="connsiteY10" fmla="*/ 87695 h 23795548"/>
                              <a:gd name="connsiteX11" fmla="*/ 2859315 w 24509454"/>
                              <a:gd name="connsiteY11" fmla="*/ 7413 h 23795548"/>
                              <a:gd name="connsiteX12" fmla="*/ 16091128 w 24509454"/>
                              <a:gd name="connsiteY12" fmla="*/ 4067784 h 23795548"/>
                              <a:gd name="connsiteX13" fmla="*/ 17983428 w 24509454"/>
                              <a:gd name="connsiteY13" fmla="*/ 3679755 h 23795548"/>
                              <a:gd name="connsiteX14" fmla="*/ 19375667 w 24509454"/>
                              <a:gd name="connsiteY14" fmla="*/ 2058009 h 23795548"/>
                              <a:gd name="connsiteX15" fmla="*/ 19581133 w 24509454"/>
                              <a:gd name="connsiteY15" fmla="*/ 2036464 h 23795548"/>
                              <a:gd name="connsiteX16" fmla="*/ 23358024 w 24509454"/>
                              <a:gd name="connsiteY16" fmla="*/ 5156130 h 23795548"/>
                              <a:gd name="connsiteX17" fmla="*/ 23600003 w 24509454"/>
                              <a:gd name="connsiteY17" fmla="*/ 5694292 h 23795548"/>
                              <a:gd name="connsiteX18" fmla="*/ 19160218 w 24509454"/>
                              <a:gd name="connsiteY18" fmla="*/ 11097688 h 23795548"/>
                              <a:gd name="connsiteX19" fmla="*/ 19325774 w 24509454"/>
                              <a:gd name="connsiteY19" fmla="*/ 11234213 h 23795548"/>
                              <a:gd name="connsiteX20" fmla="*/ 18191391 w 24509454"/>
                              <a:gd name="connsiteY20" fmla="*/ 12615566 h 23795548"/>
                              <a:gd name="connsiteX21" fmla="*/ 18206862 w 24509454"/>
                              <a:gd name="connsiteY21" fmla="*/ 15869121 h 23795548"/>
                              <a:gd name="connsiteX22" fmla="*/ 20101606 w 24509454"/>
                              <a:gd name="connsiteY22" fmla="*/ 17845923 h 23795548"/>
                              <a:gd name="connsiteX23" fmla="*/ 19979142 w 24509454"/>
                              <a:gd name="connsiteY23" fmla="*/ 17988571 h 23795548"/>
                              <a:gd name="connsiteX24" fmla="*/ 18895333 w 24509454"/>
                              <a:gd name="connsiteY24" fmla="*/ 17092089 h 23795548"/>
                              <a:gd name="connsiteX25" fmla="*/ 17328017 w 24509454"/>
                              <a:gd name="connsiteY25" fmla="*/ 18988469 h 23795548"/>
                              <a:gd name="connsiteX26" fmla="*/ 17376095 w 24509454"/>
                              <a:gd name="connsiteY26" fmla="*/ 19221606 h 23795548"/>
                              <a:gd name="connsiteX27" fmla="*/ 18810969 w 24509454"/>
                              <a:gd name="connsiteY27" fmla="*/ 20393407 h 23795548"/>
                              <a:gd name="connsiteX28" fmla="*/ 19030498 w 24509454"/>
                              <a:gd name="connsiteY28" fmla="*/ 20340339 h 23795548"/>
                              <a:gd name="connsiteX29" fmla="*/ 20487823 w 24509454"/>
                              <a:gd name="connsiteY29" fmla="*/ 18568688 h 23795548"/>
                              <a:gd name="connsiteX30" fmla="*/ 20685353 w 24509454"/>
                              <a:gd name="connsiteY30" fmla="*/ 18737870 h 23795548"/>
                              <a:gd name="connsiteX31" fmla="*/ 19669804 w 24509454"/>
                              <a:gd name="connsiteY31" fmla="*/ 19987460 h 23795548"/>
                              <a:gd name="connsiteX32" fmla="*/ 21450528 w 24509454"/>
                              <a:gd name="connsiteY32" fmla="*/ 21438664 h 23795548"/>
                              <a:gd name="connsiteX33" fmla="*/ 22635029 w 24509454"/>
                              <a:gd name="connsiteY33" fmla="*/ 20004697 h 23795548"/>
                              <a:gd name="connsiteX34" fmla="*/ 24391939 w 24509454"/>
                              <a:gd name="connsiteY34" fmla="*/ 21454764 h 23795548"/>
                              <a:gd name="connsiteX35" fmla="*/ 24399877 w 24509454"/>
                              <a:gd name="connsiteY35" fmla="*/ 22071622 h 23795548"/>
                              <a:gd name="connsiteX36" fmla="*/ 23515865 w 24509454"/>
                              <a:gd name="connsiteY36" fmla="*/ 23150214 h 23795548"/>
                              <a:gd name="connsiteX37" fmla="*/ 23418349 w 24509454"/>
                              <a:gd name="connsiteY37" fmla="*/ 23070385 h 23795548"/>
                              <a:gd name="connsiteX38" fmla="*/ 24346128 w 24509454"/>
                              <a:gd name="connsiteY38" fmla="*/ 21946664 h 23795548"/>
                              <a:gd name="connsiteX39" fmla="*/ 24279453 w 24509454"/>
                              <a:gd name="connsiteY39" fmla="*/ 21520079 h 23795548"/>
                              <a:gd name="connsiteX40" fmla="*/ 22850703 w 24509454"/>
                              <a:gd name="connsiteY40" fmla="*/ 20352586 h 23795548"/>
                              <a:gd name="connsiteX41" fmla="*/ 22457229 w 24509454"/>
                              <a:gd name="connsiteY41" fmla="*/ 20393634 h 23795548"/>
                              <a:gd name="connsiteX42" fmla="*/ 21622431 w 24509454"/>
                              <a:gd name="connsiteY42" fmla="*/ 21398748 h 23795548"/>
                              <a:gd name="connsiteX43" fmla="*/ 21655542 w 24509454"/>
                              <a:gd name="connsiteY43" fmla="*/ 21622814 h 23795548"/>
                              <a:gd name="connsiteX44" fmla="*/ 23518587 w 24509454"/>
                              <a:gd name="connsiteY44" fmla="*/ 23152482 h 23795548"/>
                              <a:gd name="connsiteX45" fmla="*/ 23063656 w 24509454"/>
                              <a:gd name="connsiteY45" fmla="*/ 23686790 h 23795548"/>
                              <a:gd name="connsiteX46" fmla="*/ 22508028 w 24509454"/>
                              <a:gd name="connsiteY46" fmla="*/ 23712188 h 23795548"/>
                              <a:gd name="connsiteX47" fmla="*/ 18985364 w 24509454"/>
                              <a:gd name="connsiteY47" fmla="*/ 20806838 h 23795548"/>
                              <a:gd name="connsiteX48" fmla="*/ 19096488 w 24509454"/>
                              <a:gd name="connsiteY48" fmla="*/ 20670318 h 23795548"/>
                              <a:gd name="connsiteX49" fmla="*/ 22555653 w 24509454"/>
                              <a:gd name="connsiteY49" fmla="*/ 23516703 h 23795548"/>
                              <a:gd name="connsiteX50" fmla="*/ 22887440 w 24509454"/>
                              <a:gd name="connsiteY50" fmla="*/ 23510353 h 23795548"/>
                              <a:gd name="connsiteX51" fmla="*/ 23060481 w 24509454"/>
                              <a:gd name="connsiteY51" fmla="*/ 23310328 h 23795548"/>
                              <a:gd name="connsiteX52" fmla="*/ 22985866 w 24509454"/>
                              <a:gd name="connsiteY52" fmla="*/ 22942028 h 23795548"/>
                              <a:gd name="connsiteX53" fmla="*/ 19540991 w 24509454"/>
                              <a:gd name="connsiteY53" fmla="*/ 20119451 h 23795548"/>
                              <a:gd name="connsiteX54" fmla="*/ 18986953 w 24509454"/>
                              <a:gd name="connsiteY54" fmla="*/ 20806839 h 23795548"/>
                              <a:gd name="connsiteX55" fmla="*/ 14301562 w 24509454"/>
                              <a:gd name="connsiteY55" fmla="*/ 16953748 h 23795548"/>
                              <a:gd name="connsiteX56" fmla="*/ 10227129 w 24509454"/>
                              <a:gd name="connsiteY56" fmla="*/ 15717087 h 23795548"/>
                              <a:gd name="connsiteX57" fmla="*/ 10594296 w 24509454"/>
                              <a:gd name="connsiteY57" fmla="*/ 15485538 h 23795548"/>
                              <a:gd name="connsiteX58" fmla="*/ 13579929 w 24509454"/>
                              <a:gd name="connsiteY58" fmla="*/ 16393587 h 23795548"/>
                              <a:gd name="connsiteX59" fmla="*/ 13533890 w 24509454"/>
                              <a:gd name="connsiteY59" fmla="*/ 16544401 h 23795548"/>
                              <a:gd name="connsiteX60" fmla="*/ 14428561 w 24509454"/>
                              <a:gd name="connsiteY60" fmla="*/ 16806792 h 23795548"/>
                              <a:gd name="connsiteX61" fmla="*/ 14630174 w 24509454"/>
                              <a:gd name="connsiteY61" fmla="*/ 16917916 h 23795548"/>
                              <a:gd name="connsiteX62" fmla="*/ 15324138 w 24509454"/>
                              <a:gd name="connsiteY62" fmla="*/ 17526836 h 23795548"/>
                              <a:gd name="connsiteX63" fmla="*/ 17037051 w 24509454"/>
                              <a:gd name="connsiteY63" fmla="*/ 15471477 h 23795548"/>
                              <a:gd name="connsiteX64" fmla="*/ 17213717 w 24509454"/>
                              <a:gd name="connsiteY64" fmla="*/ 15706881 h 23795548"/>
                              <a:gd name="connsiteX65" fmla="*/ 17029340 w 24509454"/>
                              <a:gd name="connsiteY65" fmla="*/ 15695769 h 23795548"/>
                              <a:gd name="connsiteX66" fmla="*/ 16305440 w 24509454"/>
                              <a:gd name="connsiteY66" fmla="*/ 16565492 h 23795548"/>
                              <a:gd name="connsiteX67" fmla="*/ 17870943 w 24509454"/>
                              <a:gd name="connsiteY67" fmla="*/ 17858624 h 23795548"/>
                              <a:gd name="connsiteX68" fmla="*/ 17774557 w 24509454"/>
                              <a:gd name="connsiteY68" fmla="*/ 17976780 h 23795548"/>
                              <a:gd name="connsiteX69" fmla="*/ 16209737 w 24509454"/>
                              <a:gd name="connsiteY69" fmla="*/ 16680926 h 23795548"/>
                              <a:gd name="connsiteX70" fmla="*/ 15437985 w 24509454"/>
                              <a:gd name="connsiteY70" fmla="*/ 17610973 h 23795548"/>
                              <a:gd name="connsiteX71" fmla="*/ 16817749 w 24509454"/>
                              <a:gd name="connsiteY71" fmla="*/ 18745356 h 23795548"/>
                              <a:gd name="connsiteX72" fmla="*/ 17103499 w 24509454"/>
                              <a:gd name="connsiteY72" fmla="*/ 18770756 h 23795548"/>
                              <a:gd name="connsiteX73" fmla="*/ 18581461 w 24509454"/>
                              <a:gd name="connsiteY73" fmla="*/ 16973479 h 23795548"/>
                              <a:gd name="connsiteX74" fmla="*/ 18525220 w 24509454"/>
                              <a:gd name="connsiteY74" fmla="*/ 16779351 h 23795548"/>
                              <a:gd name="connsiteX75" fmla="*/ 17215988 w 24509454"/>
                              <a:gd name="connsiteY75" fmla="*/ 15705293 h 23795548"/>
                              <a:gd name="connsiteX76" fmla="*/ 17036599 w 24509454"/>
                              <a:gd name="connsiteY76" fmla="*/ 15473745 h 23795548"/>
                              <a:gd name="connsiteX77" fmla="*/ 16931596 w 24509454"/>
                              <a:gd name="connsiteY77" fmla="*/ 15118599 h 23795548"/>
                              <a:gd name="connsiteX78" fmla="*/ 14976022 w 24509454"/>
                              <a:gd name="connsiteY78" fmla="*/ 14517617 h 23795548"/>
                              <a:gd name="connsiteX79" fmla="*/ 14031686 w 24509454"/>
                              <a:gd name="connsiteY79" fmla="*/ 14940345 h 23795548"/>
                              <a:gd name="connsiteX80" fmla="*/ 12773706 w 24509454"/>
                              <a:gd name="connsiteY80" fmla="*/ 14550727 h 23795548"/>
                              <a:gd name="connsiteX81" fmla="*/ 12924745 w 24509454"/>
                              <a:gd name="connsiteY81" fmla="*/ 14342538 h 23795548"/>
                              <a:gd name="connsiteX82" fmla="*/ 13110029 w 24509454"/>
                              <a:gd name="connsiteY82" fmla="*/ 14447314 h 23795548"/>
                              <a:gd name="connsiteX83" fmla="*/ 14018533 w 24509454"/>
                              <a:gd name="connsiteY83" fmla="*/ 14720817 h 23795548"/>
                              <a:gd name="connsiteX84" fmla="*/ 14956746 w 24509454"/>
                              <a:gd name="connsiteY84" fmla="*/ 14309881 h 23795548"/>
                              <a:gd name="connsiteX85" fmla="*/ 16858797 w 24509454"/>
                              <a:gd name="connsiteY85" fmla="*/ 14889319 h 23795548"/>
                              <a:gd name="connsiteX86" fmla="*/ 17014145 w 24509454"/>
                              <a:gd name="connsiteY86" fmla="*/ 14793615 h 23795548"/>
                              <a:gd name="connsiteX87" fmla="*/ 17363395 w 24509454"/>
                              <a:gd name="connsiteY87" fmla="*/ 13467599 h 23795548"/>
                              <a:gd name="connsiteX88" fmla="*/ 17291958 w 24509454"/>
                              <a:gd name="connsiteY88" fmla="*/ 13435849 h 23795548"/>
                              <a:gd name="connsiteX89" fmla="*/ 16657638 w 24509454"/>
                              <a:gd name="connsiteY89" fmla="*/ 10282393 h 23795548"/>
                              <a:gd name="connsiteX90" fmla="*/ 15617146 w 24509454"/>
                              <a:gd name="connsiteY90" fmla="*/ 10268787 h 23795548"/>
                              <a:gd name="connsiteX91" fmla="*/ 15591746 w 24509454"/>
                              <a:gd name="connsiteY91" fmla="*/ 10054927 h 23795548"/>
                              <a:gd name="connsiteX92" fmla="*/ 16824553 w 24509454"/>
                              <a:gd name="connsiteY92" fmla="*/ 10065359 h 23795548"/>
                              <a:gd name="connsiteX93" fmla="*/ 17121868 w 24509454"/>
                              <a:gd name="connsiteY93" fmla="*/ 11561692 h 23795548"/>
                              <a:gd name="connsiteX94" fmla="*/ 18282331 w 24509454"/>
                              <a:gd name="connsiteY94" fmla="*/ 11353729 h 23795548"/>
                              <a:gd name="connsiteX95" fmla="*/ 18246499 w 24509454"/>
                              <a:gd name="connsiteY95" fmla="*/ 11183867 h 23795548"/>
                              <a:gd name="connsiteX96" fmla="*/ 18826843 w 24509454"/>
                              <a:gd name="connsiteY96" fmla="*/ 11199061 h 23795548"/>
                              <a:gd name="connsiteX97" fmla="*/ 18407519 w 24509454"/>
                              <a:gd name="connsiteY97" fmla="*/ 11743802 h 23795548"/>
                              <a:gd name="connsiteX98" fmla="*/ 18323833 w 24509454"/>
                              <a:gd name="connsiteY98" fmla="*/ 11511119 h 23795548"/>
                              <a:gd name="connsiteX99" fmla="*/ 17296948 w 24509454"/>
                              <a:gd name="connsiteY99" fmla="*/ 11701619 h 23795548"/>
                              <a:gd name="connsiteX100" fmla="*/ 17152257 w 24509454"/>
                              <a:gd name="connsiteY100" fmla="*/ 11920920 h 23795548"/>
                              <a:gd name="connsiteX101" fmla="*/ 17533031 w 24509454"/>
                              <a:gd name="connsiteY101" fmla="*/ 13214732 h 23795548"/>
                              <a:gd name="connsiteX102" fmla="*/ 18079357 w 24509454"/>
                              <a:gd name="connsiteY102" fmla="*/ 12138407 h 23795548"/>
                              <a:gd name="connsiteX103" fmla="*/ 18401166 w 24509454"/>
                              <a:gd name="connsiteY103" fmla="*/ 11752192 h 23795548"/>
                              <a:gd name="connsiteX104" fmla="*/ 18826391 w 24509454"/>
                              <a:gd name="connsiteY104" fmla="*/ 11197927 h 23795548"/>
                              <a:gd name="connsiteX105" fmla="*/ 19274518 w 24509454"/>
                              <a:gd name="connsiteY105" fmla="*/ 10662939 h 23795548"/>
                              <a:gd name="connsiteX106" fmla="*/ 18460811 w 24509454"/>
                              <a:gd name="connsiteY106" fmla="*/ 10634819 h 23795548"/>
                              <a:gd name="connsiteX107" fmla="*/ 18460357 w 24509454"/>
                              <a:gd name="connsiteY107" fmla="*/ 10500562 h 23795548"/>
                              <a:gd name="connsiteX108" fmla="*/ 19382923 w 24509454"/>
                              <a:gd name="connsiteY108" fmla="*/ 10531404 h 23795548"/>
                              <a:gd name="connsiteX109" fmla="*/ 23008092 w 24509454"/>
                              <a:gd name="connsiteY109" fmla="*/ 6131534 h 23795548"/>
                              <a:gd name="connsiteX110" fmla="*/ 22890617 w 24509454"/>
                              <a:gd name="connsiteY110" fmla="*/ 5016656 h 23795548"/>
                              <a:gd name="connsiteX111" fmla="*/ 20012479 w 24509454"/>
                              <a:gd name="connsiteY111" fmla="*/ 2637674 h 23795548"/>
                              <a:gd name="connsiteX112" fmla="*/ 19431906 w 24509454"/>
                              <a:gd name="connsiteY112" fmla="*/ 2522012 h 23795548"/>
                              <a:gd name="connsiteX113" fmla="*/ 17489942 w 24509454"/>
                              <a:gd name="connsiteY113" fmla="*/ 4868565 h 23795548"/>
                              <a:gd name="connsiteX114" fmla="*/ 17118694 w 24509454"/>
                              <a:gd name="connsiteY114" fmla="*/ 4721834 h 23795548"/>
                              <a:gd name="connsiteX115" fmla="*/ 17108944 w 24509454"/>
                              <a:gd name="connsiteY115" fmla="*/ 4574652 h 23795548"/>
                              <a:gd name="connsiteX116" fmla="*/ 16586654 w 24509454"/>
                              <a:gd name="connsiteY116" fmla="*/ 4415900 h 23795548"/>
                              <a:gd name="connsiteX117" fmla="*/ 16540843 w 24509454"/>
                              <a:gd name="connsiteY117" fmla="*/ 4542674 h 23795548"/>
                              <a:gd name="connsiteX118" fmla="*/ 15859125 w 24509454"/>
                              <a:gd name="connsiteY118" fmla="*/ 4334258 h 23795548"/>
                              <a:gd name="connsiteX119" fmla="*/ 15607167 w 24509454"/>
                              <a:gd name="connsiteY119" fmla="*/ 5299458 h 23795548"/>
                              <a:gd name="connsiteX120" fmla="*/ 15478580 w 24509454"/>
                              <a:gd name="connsiteY120" fmla="*/ 5258183 h 23795548"/>
                              <a:gd name="connsiteX121" fmla="*/ 15734621 w 24509454"/>
                              <a:gd name="connsiteY121" fmla="*/ 4300013 h 23795548"/>
                              <a:gd name="connsiteX122" fmla="*/ 13357453 w 24509454"/>
                              <a:gd name="connsiteY122" fmla="*/ 3567949 h 23795548"/>
                              <a:gd name="connsiteX123" fmla="*/ 12803416 w 24509454"/>
                              <a:gd name="connsiteY123" fmla="*/ 5382007 h 23795548"/>
                              <a:gd name="connsiteX124" fmla="*/ 12425363 w 24509454"/>
                              <a:gd name="connsiteY124" fmla="*/ 4907118 h 23795548"/>
                              <a:gd name="connsiteX125" fmla="*/ 12914994 w 24509454"/>
                              <a:gd name="connsiteY125" fmla="*/ 4567846 h 23795548"/>
                              <a:gd name="connsiteX126" fmla="*/ 13235442 w 24509454"/>
                              <a:gd name="connsiteY126" fmla="*/ 3532344 h 23795548"/>
                              <a:gd name="connsiteX127" fmla="*/ 4540705 w 24509454"/>
                              <a:gd name="connsiteY127" fmla="*/ 876003 h 23795548"/>
                              <a:gd name="connsiteX128" fmla="*/ 4615317 w 24509454"/>
                              <a:gd name="connsiteY128" fmla="*/ 1066956 h 23795548"/>
                              <a:gd name="connsiteX129" fmla="*/ 3990976 w 24509454"/>
                              <a:gd name="connsiteY129" fmla="*/ 1358149 h 23795548"/>
                              <a:gd name="connsiteX130" fmla="*/ 3926115 w 24509454"/>
                              <a:gd name="connsiteY130" fmla="*/ 1208696 h 23795548"/>
                              <a:gd name="connsiteX131" fmla="*/ 3316516 w 24509454"/>
                              <a:gd name="connsiteY131" fmla="*/ 1483562 h 23795548"/>
                              <a:gd name="connsiteX132" fmla="*/ 3250974 w 24509454"/>
                              <a:gd name="connsiteY132" fmla="*/ 1351799 h 23795548"/>
                              <a:gd name="connsiteX133" fmla="*/ 2073049 w 24509454"/>
                              <a:gd name="connsiteY133" fmla="*/ 3118006 h 23795548"/>
                              <a:gd name="connsiteX134" fmla="*/ 1476603 w 24509454"/>
                              <a:gd name="connsiteY134" fmla="*/ 2710925 h 23795548"/>
                              <a:gd name="connsiteX135" fmla="*/ 1435555 w 24509454"/>
                              <a:gd name="connsiteY135" fmla="*/ 2698225 h 23795548"/>
                              <a:gd name="connsiteX136" fmla="*/ 1506538 w 24509454"/>
                              <a:gd name="connsiteY136" fmla="*/ 2582564 h 23795548"/>
                              <a:gd name="connsiteX137" fmla="*/ 1979841 w 24509454"/>
                              <a:gd name="connsiteY137" fmla="*/ 2901199 h 23795548"/>
                              <a:gd name="connsiteX138" fmla="*/ 3542848 w 24509454"/>
                              <a:gd name="connsiteY138" fmla="*/ 568708 h 23795548"/>
                              <a:gd name="connsiteX139" fmla="*/ 3013530 w 24509454"/>
                              <a:gd name="connsiteY139" fmla="*/ 426514 h 23795548"/>
                              <a:gd name="connsiteX140" fmla="*/ 2390323 w 24509454"/>
                              <a:gd name="connsiteY140" fmla="*/ 508383 h 23795548"/>
                              <a:gd name="connsiteX141" fmla="*/ 1148217 w 24509454"/>
                              <a:gd name="connsiteY141" fmla="*/ 2346254 h 23795548"/>
                              <a:gd name="connsiteX142" fmla="*/ 1509713 w 24509454"/>
                              <a:gd name="connsiteY142" fmla="*/ 2583699 h 23795548"/>
                              <a:gd name="connsiteX143" fmla="*/ 1094016 w 24509454"/>
                              <a:gd name="connsiteY143" fmla="*/ 3219606 h 23795548"/>
                              <a:gd name="connsiteX144" fmla="*/ 1189265 w 24509454"/>
                              <a:gd name="connsiteY144" fmla="*/ 3475647 h 23795548"/>
                              <a:gd name="connsiteX145" fmla="*/ 1969862 w 24509454"/>
                              <a:gd name="connsiteY145" fmla="*/ 3995893 h 237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4509454" h="23795548">
                                <a:moveTo>
                                  <a:pt x="1969862" y="3995893"/>
                                </a:moveTo>
                                <a:lnTo>
                                  <a:pt x="2007054" y="4031726"/>
                                </a:lnTo>
                                <a:lnTo>
                                  <a:pt x="1900693" y="4111554"/>
                                </a:lnTo>
                                <a:lnTo>
                                  <a:pt x="1859417" y="4076175"/>
                                </a:lnTo>
                                <a:lnTo>
                                  <a:pt x="1062492" y="3549126"/>
                                </a:lnTo>
                                <a:cubicBezTo>
                                  <a:pt x="1019478" y="3455236"/>
                                  <a:pt x="790726" y="3337534"/>
                                  <a:pt x="652463" y="3510345"/>
                                </a:cubicBezTo>
                                <a:lnTo>
                                  <a:pt x="526597" y="3652313"/>
                                </a:lnTo>
                                <a:lnTo>
                                  <a:pt x="0" y="3309186"/>
                                </a:lnTo>
                                <a:lnTo>
                                  <a:pt x="819604" y="2074792"/>
                                </a:lnTo>
                                <a:lnTo>
                                  <a:pt x="1102406" y="1914000"/>
                                </a:lnTo>
                                <a:lnTo>
                                  <a:pt x="2332946" y="87695"/>
                                </a:lnTo>
                                <a:cubicBezTo>
                                  <a:pt x="2483002" y="26009"/>
                                  <a:pt x="2656871" y="-18213"/>
                                  <a:pt x="2859315" y="7413"/>
                                </a:cubicBezTo>
                                <a:lnTo>
                                  <a:pt x="16091128" y="4067784"/>
                                </a:lnTo>
                                <a:cubicBezTo>
                                  <a:pt x="16839370" y="4313091"/>
                                  <a:pt x="17438386" y="4148823"/>
                                  <a:pt x="17983428" y="3679755"/>
                                </a:cubicBezTo>
                                <a:lnTo>
                                  <a:pt x="19375667" y="2058009"/>
                                </a:lnTo>
                                <a:lnTo>
                                  <a:pt x="19581133" y="2036464"/>
                                </a:lnTo>
                                <a:lnTo>
                                  <a:pt x="23358024" y="5156130"/>
                                </a:lnTo>
                                <a:lnTo>
                                  <a:pt x="23600003" y="5694292"/>
                                </a:lnTo>
                                <a:lnTo>
                                  <a:pt x="19160218" y="11097688"/>
                                </a:lnTo>
                                <a:lnTo>
                                  <a:pt x="19325774" y="11234213"/>
                                </a:lnTo>
                                <a:lnTo>
                                  <a:pt x="18191391" y="12615566"/>
                                </a:lnTo>
                                <a:cubicBezTo>
                                  <a:pt x="17322641" y="13744259"/>
                                  <a:pt x="17401420" y="14974550"/>
                                  <a:pt x="18206862" y="15869121"/>
                                </a:cubicBezTo>
                                <a:cubicBezTo>
                                  <a:pt x="18822983" y="16565603"/>
                                  <a:pt x="19379468" y="17217910"/>
                                  <a:pt x="20101606" y="17845923"/>
                                </a:cubicBezTo>
                                <a:lnTo>
                                  <a:pt x="19979142" y="17988571"/>
                                </a:lnTo>
                                <a:lnTo>
                                  <a:pt x="18895333" y="17092089"/>
                                </a:lnTo>
                                <a:lnTo>
                                  <a:pt x="17328017" y="18988469"/>
                                </a:lnTo>
                                <a:cubicBezTo>
                                  <a:pt x="17311235" y="19060888"/>
                                  <a:pt x="17313503" y="19149186"/>
                                  <a:pt x="17376095" y="19221606"/>
                                </a:cubicBezTo>
                                <a:lnTo>
                                  <a:pt x="18810969" y="20393407"/>
                                </a:lnTo>
                                <a:cubicBezTo>
                                  <a:pt x="18884675" y="20402707"/>
                                  <a:pt x="18947268" y="20407241"/>
                                  <a:pt x="19030498" y="20340339"/>
                                </a:cubicBezTo>
                                <a:lnTo>
                                  <a:pt x="20487823" y="18568688"/>
                                </a:lnTo>
                                <a:lnTo>
                                  <a:pt x="20685353" y="18737870"/>
                                </a:lnTo>
                                <a:lnTo>
                                  <a:pt x="19669804" y="19987460"/>
                                </a:lnTo>
                                <a:lnTo>
                                  <a:pt x="21450528" y="21438664"/>
                                </a:lnTo>
                                <a:lnTo>
                                  <a:pt x="22635029" y="20004697"/>
                                </a:lnTo>
                                <a:lnTo>
                                  <a:pt x="24391939" y="21454764"/>
                                </a:lnTo>
                                <a:cubicBezTo>
                                  <a:pt x="24499359" y="21619109"/>
                                  <a:pt x="24587732" y="21854892"/>
                                  <a:pt x="24399877" y="22071622"/>
                                </a:cubicBezTo>
                                <a:lnTo>
                                  <a:pt x="23515865" y="23150214"/>
                                </a:lnTo>
                                <a:lnTo>
                                  <a:pt x="23418349" y="23070385"/>
                                </a:lnTo>
                                <a:lnTo>
                                  <a:pt x="24346128" y="21946664"/>
                                </a:lnTo>
                                <a:cubicBezTo>
                                  <a:pt x="24431854" y="21753668"/>
                                  <a:pt x="24388991" y="21660687"/>
                                  <a:pt x="24279453" y="21520079"/>
                                </a:cubicBezTo>
                                <a:lnTo>
                                  <a:pt x="22850703" y="20352586"/>
                                </a:lnTo>
                                <a:cubicBezTo>
                                  <a:pt x="22724559" y="20306089"/>
                                  <a:pt x="22595074" y="20282995"/>
                                  <a:pt x="22457229" y="20393634"/>
                                </a:cubicBezTo>
                                <a:lnTo>
                                  <a:pt x="21622431" y="21398748"/>
                                </a:lnTo>
                                <a:cubicBezTo>
                                  <a:pt x="21600131" y="21490898"/>
                                  <a:pt x="21598466" y="21551299"/>
                                  <a:pt x="21655542" y="21622814"/>
                                </a:cubicBezTo>
                                <a:lnTo>
                                  <a:pt x="23518587" y="23152482"/>
                                </a:lnTo>
                                <a:lnTo>
                                  <a:pt x="23063656" y="23686790"/>
                                </a:lnTo>
                                <a:cubicBezTo>
                                  <a:pt x="22909669" y="23807440"/>
                                  <a:pt x="22700115" y="23843951"/>
                                  <a:pt x="22508028" y="23712188"/>
                                </a:cubicBezTo>
                                <a:lnTo>
                                  <a:pt x="18985364" y="20806838"/>
                                </a:lnTo>
                                <a:lnTo>
                                  <a:pt x="19096488" y="20670318"/>
                                </a:lnTo>
                                <a:cubicBezTo>
                                  <a:pt x="19096488" y="20669259"/>
                                  <a:pt x="22555653" y="23517762"/>
                                  <a:pt x="22555653" y="23516703"/>
                                </a:cubicBezTo>
                                <a:cubicBezTo>
                                  <a:pt x="22655136" y="23565386"/>
                                  <a:pt x="22762556" y="23583907"/>
                                  <a:pt x="22887440" y="23510353"/>
                                </a:cubicBezTo>
                                <a:lnTo>
                                  <a:pt x="23060481" y="23310328"/>
                                </a:lnTo>
                                <a:cubicBezTo>
                                  <a:pt x="23089056" y="23224073"/>
                                  <a:pt x="23123980" y="23063207"/>
                                  <a:pt x="22985866" y="22942028"/>
                                </a:cubicBezTo>
                                <a:lnTo>
                                  <a:pt x="19540991" y="20119451"/>
                                </a:lnTo>
                                <a:lnTo>
                                  <a:pt x="18986953" y="20806839"/>
                                </a:lnTo>
                                <a:lnTo>
                                  <a:pt x="14301562" y="16953748"/>
                                </a:lnTo>
                                <a:lnTo>
                                  <a:pt x="10227129" y="15717087"/>
                                </a:lnTo>
                                <a:lnTo>
                                  <a:pt x="10594296" y="15485538"/>
                                </a:lnTo>
                                <a:lnTo>
                                  <a:pt x="13579929" y="16393587"/>
                                </a:lnTo>
                                <a:lnTo>
                                  <a:pt x="13533890" y="16544401"/>
                                </a:lnTo>
                                <a:lnTo>
                                  <a:pt x="14428561" y="16806792"/>
                                </a:lnTo>
                                <a:lnTo>
                                  <a:pt x="14630174" y="16917916"/>
                                </a:lnTo>
                                <a:lnTo>
                                  <a:pt x="15324138" y="17526836"/>
                                </a:lnTo>
                                <a:lnTo>
                                  <a:pt x="17037051" y="15471477"/>
                                </a:lnTo>
                                <a:lnTo>
                                  <a:pt x="17213717" y="15706881"/>
                                </a:lnTo>
                                <a:cubicBezTo>
                                  <a:pt x="17152258" y="15685715"/>
                                  <a:pt x="17089212" y="15677248"/>
                                  <a:pt x="17029340" y="15695769"/>
                                </a:cubicBezTo>
                                <a:lnTo>
                                  <a:pt x="16305440" y="16565492"/>
                                </a:lnTo>
                                <a:lnTo>
                                  <a:pt x="17870943" y="17858624"/>
                                </a:lnTo>
                                <a:lnTo>
                                  <a:pt x="17774557" y="17976780"/>
                                </a:lnTo>
                                <a:lnTo>
                                  <a:pt x="16209737" y="16680926"/>
                                </a:lnTo>
                                <a:lnTo>
                                  <a:pt x="15437985" y="17610973"/>
                                </a:lnTo>
                                <a:lnTo>
                                  <a:pt x="16817749" y="18745356"/>
                                </a:lnTo>
                                <a:cubicBezTo>
                                  <a:pt x="16916175" y="18847487"/>
                                  <a:pt x="17017773" y="18816263"/>
                                  <a:pt x="17103499" y="18770756"/>
                                </a:cubicBezTo>
                                <a:cubicBezTo>
                                  <a:pt x="17397451" y="18475443"/>
                                  <a:pt x="18088807" y="17572571"/>
                                  <a:pt x="18581461" y="16973479"/>
                                </a:cubicBezTo>
                                <a:cubicBezTo>
                                  <a:pt x="18578175" y="16908770"/>
                                  <a:pt x="18592560" y="16863939"/>
                                  <a:pt x="18525220" y="16779351"/>
                                </a:cubicBezTo>
                                <a:lnTo>
                                  <a:pt x="17215988" y="15705293"/>
                                </a:lnTo>
                                <a:lnTo>
                                  <a:pt x="17036599" y="15473745"/>
                                </a:lnTo>
                                <a:cubicBezTo>
                                  <a:pt x="17071448" y="15336313"/>
                                  <a:pt x="17011046" y="15219519"/>
                                  <a:pt x="16931596" y="15118599"/>
                                </a:cubicBezTo>
                                <a:lnTo>
                                  <a:pt x="14976022" y="14517617"/>
                                </a:lnTo>
                                <a:lnTo>
                                  <a:pt x="14031686" y="14940345"/>
                                </a:lnTo>
                                <a:lnTo>
                                  <a:pt x="12773706" y="14550727"/>
                                </a:lnTo>
                                <a:lnTo>
                                  <a:pt x="12924745" y="14342538"/>
                                </a:lnTo>
                                <a:lnTo>
                                  <a:pt x="13110029" y="14447314"/>
                                </a:lnTo>
                                <a:lnTo>
                                  <a:pt x="14018533" y="14720817"/>
                                </a:lnTo>
                                <a:lnTo>
                                  <a:pt x="14956746" y="14309881"/>
                                </a:lnTo>
                                <a:lnTo>
                                  <a:pt x="16858797" y="14889319"/>
                                </a:lnTo>
                                <a:lnTo>
                                  <a:pt x="17014145" y="14793615"/>
                                </a:lnTo>
                                <a:lnTo>
                                  <a:pt x="17363395" y="13467599"/>
                                </a:lnTo>
                                <a:lnTo>
                                  <a:pt x="17291958" y="13435849"/>
                                </a:lnTo>
                                <a:lnTo>
                                  <a:pt x="16657638" y="10282393"/>
                                </a:lnTo>
                                <a:lnTo>
                                  <a:pt x="15617146" y="10268787"/>
                                </a:lnTo>
                                <a:lnTo>
                                  <a:pt x="15591746" y="10054927"/>
                                </a:lnTo>
                                <a:lnTo>
                                  <a:pt x="16824553" y="10065359"/>
                                </a:lnTo>
                                <a:lnTo>
                                  <a:pt x="17121868" y="11561692"/>
                                </a:lnTo>
                                <a:lnTo>
                                  <a:pt x="18282331" y="11353729"/>
                                </a:lnTo>
                                <a:lnTo>
                                  <a:pt x="18246499" y="11183867"/>
                                </a:lnTo>
                                <a:lnTo>
                                  <a:pt x="18826843" y="11199061"/>
                                </a:lnTo>
                                <a:lnTo>
                                  <a:pt x="18407519" y="11743802"/>
                                </a:lnTo>
                                <a:lnTo>
                                  <a:pt x="18323833" y="11511119"/>
                                </a:lnTo>
                                <a:lnTo>
                                  <a:pt x="17296948" y="11701619"/>
                                </a:lnTo>
                                <a:lnTo>
                                  <a:pt x="17152257" y="11920920"/>
                                </a:lnTo>
                                <a:lnTo>
                                  <a:pt x="17533031" y="13214732"/>
                                </a:lnTo>
                                <a:cubicBezTo>
                                  <a:pt x="17667515" y="12859132"/>
                                  <a:pt x="17797235" y="12522582"/>
                                  <a:pt x="18079357" y="12138407"/>
                                </a:cubicBezTo>
                                <a:lnTo>
                                  <a:pt x="18401166" y="11752192"/>
                                </a:lnTo>
                                <a:lnTo>
                                  <a:pt x="18826391" y="11197927"/>
                                </a:lnTo>
                                <a:lnTo>
                                  <a:pt x="19274518" y="10662939"/>
                                </a:lnTo>
                                <a:lnTo>
                                  <a:pt x="18460811" y="10634819"/>
                                </a:lnTo>
                                <a:cubicBezTo>
                                  <a:pt x="18460660" y="10590067"/>
                                  <a:pt x="18460508" y="10545314"/>
                                  <a:pt x="18460357" y="10500562"/>
                                </a:cubicBezTo>
                                <a:lnTo>
                                  <a:pt x="19382923" y="10531404"/>
                                </a:lnTo>
                                <a:lnTo>
                                  <a:pt x="23008092" y="6131534"/>
                                </a:lnTo>
                                <a:cubicBezTo>
                                  <a:pt x="23343584" y="5690058"/>
                                  <a:pt x="23299663" y="5377170"/>
                                  <a:pt x="22890617" y="5016656"/>
                                </a:cubicBezTo>
                                <a:lnTo>
                                  <a:pt x="20012479" y="2637674"/>
                                </a:lnTo>
                                <a:cubicBezTo>
                                  <a:pt x="19869756" y="2561020"/>
                                  <a:pt x="19614317" y="2420866"/>
                                  <a:pt x="19431906" y="2522012"/>
                                </a:cubicBezTo>
                                <a:lnTo>
                                  <a:pt x="17489942" y="4868565"/>
                                </a:lnTo>
                                <a:lnTo>
                                  <a:pt x="17118694" y="4721834"/>
                                </a:lnTo>
                                <a:cubicBezTo>
                                  <a:pt x="17119148" y="4678594"/>
                                  <a:pt x="17113819" y="4642687"/>
                                  <a:pt x="17108944" y="4574652"/>
                                </a:cubicBezTo>
                                <a:lnTo>
                                  <a:pt x="16586654" y="4415900"/>
                                </a:lnTo>
                                <a:lnTo>
                                  <a:pt x="16540843" y="4542674"/>
                                </a:lnTo>
                                <a:lnTo>
                                  <a:pt x="15859125" y="4334258"/>
                                </a:lnTo>
                                <a:lnTo>
                                  <a:pt x="15607167" y="5299458"/>
                                </a:lnTo>
                                <a:lnTo>
                                  <a:pt x="15478580" y="5258183"/>
                                </a:lnTo>
                                <a:lnTo>
                                  <a:pt x="15734621" y="4300013"/>
                                </a:lnTo>
                                <a:lnTo>
                                  <a:pt x="13357453" y="3567949"/>
                                </a:lnTo>
                                <a:lnTo>
                                  <a:pt x="12803416" y="5382007"/>
                                </a:lnTo>
                                <a:lnTo>
                                  <a:pt x="12425363" y="4907118"/>
                                </a:lnTo>
                                <a:lnTo>
                                  <a:pt x="12914994" y="4567846"/>
                                </a:lnTo>
                                <a:lnTo>
                                  <a:pt x="13235442" y="3532344"/>
                                </a:lnTo>
                                <a:lnTo>
                                  <a:pt x="4540705" y="876003"/>
                                </a:lnTo>
                                <a:lnTo>
                                  <a:pt x="4615317" y="1066956"/>
                                </a:lnTo>
                                <a:lnTo>
                                  <a:pt x="3990976" y="1358149"/>
                                </a:lnTo>
                                <a:lnTo>
                                  <a:pt x="3926115" y="1208696"/>
                                </a:lnTo>
                                <a:lnTo>
                                  <a:pt x="3316516" y="1483562"/>
                                </a:lnTo>
                                <a:lnTo>
                                  <a:pt x="3250974" y="1351799"/>
                                </a:lnTo>
                                <a:lnTo>
                                  <a:pt x="2073049" y="3118006"/>
                                </a:lnTo>
                                <a:lnTo>
                                  <a:pt x="1476603" y="2710925"/>
                                </a:lnTo>
                                <a:lnTo>
                                  <a:pt x="1435555" y="2698225"/>
                                </a:lnTo>
                                <a:lnTo>
                                  <a:pt x="1506538" y="2582564"/>
                                </a:lnTo>
                                <a:lnTo>
                                  <a:pt x="1979841" y="2901199"/>
                                </a:lnTo>
                                <a:lnTo>
                                  <a:pt x="3542848" y="568708"/>
                                </a:lnTo>
                                <a:cubicBezTo>
                                  <a:pt x="3279777" y="494436"/>
                                  <a:pt x="3287714" y="476973"/>
                                  <a:pt x="3013530" y="426514"/>
                                </a:cubicBezTo>
                                <a:cubicBezTo>
                                  <a:pt x="2743353" y="348499"/>
                                  <a:pt x="2443013" y="380023"/>
                                  <a:pt x="2390323" y="508383"/>
                                </a:cubicBezTo>
                                <a:lnTo>
                                  <a:pt x="1148217" y="2346254"/>
                                </a:lnTo>
                                <a:lnTo>
                                  <a:pt x="1509713" y="2583699"/>
                                </a:lnTo>
                                <a:lnTo>
                                  <a:pt x="1094016" y="3219606"/>
                                </a:lnTo>
                                <a:cubicBezTo>
                                  <a:pt x="1089253" y="3346228"/>
                                  <a:pt x="1117827" y="3423637"/>
                                  <a:pt x="1189265" y="3475647"/>
                                </a:cubicBezTo>
                                <a:lnTo>
                                  <a:pt x="1969862" y="3995893"/>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BF134753-BE55-1C5F-3AD9-8AB77AB1872F}"/>
                              </a:ext>
                            </a:extLst>
                          </p:cNvPr>
                          <p:cNvSpPr/>
                          <p:nvPr/>
                        </p:nvSpPr>
                        <p:spPr>
                          <a:xfrm rot="2040000">
                            <a:off x="17940152" y="11028968"/>
                            <a:ext cx="36000" cy="129600"/>
                          </a:xfrm>
                          <a:prstGeom prst="rect">
                            <a:avLst/>
                          </a:prstGeom>
                          <a:solidFill>
                            <a:schemeClr val="bg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a:extLst>
                            <a:ext uri="{FF2B5EF4-FFF2-40B4-BE49-F238E27FC236}">
                              <a16:creationId xmlns:a16="http://schemas.microsoft.com/office/drawing/2014/main" id="{AB109C65-78E9-DF6C-4B2B-3AA14D2B5F1E}"/>
                            </a:ext>
                          </a:extLst>
                        </p:cNvPr>
                        <p:cNvSpPr/>
                        <p:nvPr/>
                      </p:nvSpPr>
                      <p:spPr>
                        <a:xfrm rot="18480000">
                          <a:off x="34765755" y="19918266"/>
                          <a:ext cx="684002" cy="36000"/>
                        </a:xfrm>
                        <a:prstGeom prst="rect">
                          <a:avLst/>
                        </a:prstGeom>
                        <a:solidFill>
                          <a:schemeClr val="bg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正方形/長方形 52">
                        <a:extLst>
                          <a:ext uri="{FF2B5EF4-FFF2-40B4-BE49-F238E27FC236}">
                            <a16:creationId xmlns:a16="http://schemas.microsoft.com/office/drawing/2014/main" id="{1D05E766-3A8E-7BB7-101B-D986B4E98004}"/>
                          </a:ext>
                        </a:extLst>
                      </p:cNvPr>
                      <p:cNvSpPr/>
                      <p:nvPr/>
                    </p:nvSpPr>
                    <p:spPr>
                      <a:xfrm rot="3120000">
                        <a:off x="33471840" y="24029171"/>
                        <a:ext cx="288002" cy="36000"/>
                      </a:xfrm>
                      <a:prstGeom prst="rect">
                        <a:avLst/>
                      </a:prstGeom>
                      <a:solidFill>
                        <a:schemeClr val="bg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正方形/長方形 50">
                      <a:extLst>
                        <a:ext uri="{FF2B5EF4-FFF2-40B4-BE49-F238E27FC236}">
                          <a16:creationId xmlns:a16="http://schemas.microsoft.com/office/drawing/2014/main" id="{7B99AB5F-4E4A-0433-5C81-8AFA64CD3C80}"/>
                        </a:ext>
                      </a:extLst>
                    </p:cNvPr>
                    <p:cNvSpPr/>
                    <p:nvPr/>
                  </p:nvSpPr>
                  <p:spPr>
                    <a:xfrm rot="-3120000">
                      <a:off x="35443431" y="29177467"/>
                      <a:ext cx="172800" cy="36000"/>
                    </a:xfrm>
                    <a:prstGeom prst="rect">
                      <a:avLst/>
                    </a:prstGeom>
                    <a:solidFill>
                      <a:schemeClr val="bg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正方形/長方形 48">
                    <a:extLst>
                      <a:ext uri="{FF2B5EF4-FFF2-40B4-BE49-F238E27FC236}">
                        <a16:creationId xmlns:a16="http://schemas.microsoft.com/office/drawing/2014/main" id="{86B552D3-0227-51D0-C24B-4CCDE7533DB6}"/>
                      </a:ext>
                    </a:extLst>
                  </p:cNvPr>
                  <p:cNvSpPr/>
                  <p:nvPr/>
                </p:nvSpPr>
                <p:spPr>
                  <a:xfrm rot="18600000">
                    <a:off x="39941565" y="31506505"/>
                    <a:ext cx="36000" cy="125999"/>
                  </a:xfrm>
                  <a:prstGeom prst="rect">
                    <a:avLst/>
                  </a:prstGeom>
                  <a:solidFill>
                    <a:schemeClr val="bg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457" name="四角形: 角を丸くする 456">
              <a:extLst>
                <a:ext uri="{FF2B5EF4-FFF2-40B4-BE49-F238E27FC236}">
                  <a16:creationId xmlns:a16="http://schemas.microsoft.com/office/drawing/2014/main" id="{9378BBB9-AC42-85EE-86B6-120592931F75}"/>
                </a:ext>
              </a:extLst>
            </p:cNvPr>
            <p:cNvSpPr/>
            <p:nvPr/>
          </p:nvSpPr>
          <p:spPr>
            <a:xfrm rot="1835301">
              <a:off x="4506351" y="5700102"/>
              <a:ext cx="429530" cy="5000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FBB5FCCB-7421-08F6-258C-B85EA1267A45}"/>
              </a:ext>
            </a:extLst>
          </p:cNvPr>
          <p:cNvGrpSpPr/>
          <p:nvPr/>
        </p:nvGrpSpPr>
        <p:grpSpPr>
          <a:xfrm>
            <a:off x="8923066" y="1193356"/>
            <a:ext cx="3138063" cy="2747032"/>
            <a:chOff x="14077482" y="2953623"/>
            <a:chExt cx="3138063" cy="2747032"/>
          </a:xfrm>
        </p:grpSpPr>
        <p:grpSp>
          <p:nvGrpSpPr>
            <p:cNvPr id="40" name="グループ化 39">
              <a:extLst>
                <a:ext uri="{FF2B5EF4-FFF2-40B4-BE49-F238E27FC236}">
                  <a16:creationId xmlns:a16="http://schemas.microsoft.com/office/drawing/2014/main" id="{A0F7C3E6-8322-4679-225E-E62BF91A1E8B}"/>
                </a:ext>
              </a:extLst>
            </p:cNvPr>
            <p:cNvGrpSpPr/>
            <p:nvPr/>
          </p:nvGrpSpPr>
          <p:grpSpPr>
            <a:xfrm>
              <a:off x="14077482" y="2953623"/>
              <a:ext cx="3138063" cy="2747032"/>
              <a:chOff x="14429572" y="4832942"/>
              <a:chExt cx="3236674" cy="3054242"/>
            </a:xfrm>
          </p:grpSpPr>
          <p:pic>
            <p:nvPicPr>
              <p:cNvPr id="28" name="図 27">
                <a:extLst>
                  <a:ext uri="{FF2B5EF4-FFF2-40B4-BE49-F238E27FC236}">
                    <a16:creationId xmlns:a16="http://schemas.microsoft.com/office/drawing/2014/main" id="{A31E5488-E184-4D89-F0D0-3EA4A21F8A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29572" y="4927807"/>
                <a:ext cx="3236674" cy="2959377"/>
              </a:xfrm>
              <a:prstGeom prst="rect">
                <a:avLst/>
              </a:prstGeom>
            </p:spPr>
          </p:pic>
          <p:sp>
            <p:nvSpPr>
              <p:cNvPr id="29" name="四角形: 角を丸くする 28">
                <a:extLst>
                  <a:ext uri="{FF2B5EF4-FFF2-40B4-BE49-F238E27FC236}">
                    <a16:creationId xmlns:a16="http://schemas.microsoft.com/office/drawing/2014/main" id="{ACF7C282-4C41-94CF-CDD1-728428D3C8D6}"/>
                  </a:ext>
                </a:extLst>
              </p:cNvPr>
              <p:cNvSpPr/>
              <p:nvPr/>
            </p:nvSpPr>
            <p:spPr>
              <a:xfrm>
                <a:off x="16427362" y="6865983"/>
                <a:ext cx="454833" cy="336701"/>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rgbClr val="CC0099"/>
                    </a:solidFill>
                  </a:rPr>
                  <a:t>★</a:t>
                </a:r>
              </a:p>
            </p:txBody>
          </p:sp>
          <p:sp>
            <p:nvSpPr>
              <p:cNvPr id="30" name="四角形: 角を丸くする 29">
                <a:extLst>
                  <a:ext uri="{FF2B5EF4-FFF2-40B4-BE49-F238E27FC236}">
                    <a16:creationId xmlns:a16="http://schemas.microsoft.com/office/drawing/2014/main" id="{8CCA31C6-6D1C-BA4E-E5BA-B3E4F53B516C}"/>
                  </a:ext>
                </a:extLst>
              </p:cNvPr>
              <p:cNvSpPr/>
              <p:nvPr/>
            </p:nvSpPr>
            <p:spPr>
              <a:xfrm>
                <a:off x="15778604" y="7257696"/>
                <a:ext cx="435570" cy="193489"/>
              </a:xfrm>
              <a:prstGeom prst="roundRect">
                <a:avLst>
                  <a:gd name="adj" fmla="val 0"/>
                </a:avLst>
              </a:prstGeom>
              <a:solidFill>
                <a:schemeClr val="bg1"/>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ATC</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3B59404B-FF5B-DA38-48C2-647939B462B9}"/>
                  </a:ext>
                </a:extLst>
              </p:cNvPr>
              <p:cNvSpPr/>
              <p:nvPr/>
            </p:nvSpPr>
            <p:spPr>
              <a:xfrm>
                <a:off x="16168694" y="7014978"/>
                <a:ext cx="435570" cy="347584"/>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rgbClr val="CC0099"/>
                    </a:solidFill>
                  </a:rPr>
                  <a:t>★</a:t>
                </a:r>
              </a:p>
            </p:txBody>
          </p:sp>
          <p:sp>
            <p:nvSpPr>
              <p:cNvPr id="33" name="四角形: 角を丸くする 32">
                <a:extLst>
                  <a:ext uri="{FF2B5EF4-FFF2-40B4-BE49-F238E27FC236}">
                    <a16:creationId xmlns:a16="http://schemas.microsoft.com/office/drawing/2014/main" id="{DC5CA5CF-F1A0-CB0A-1D8D-B0C306540475}"/>
                  </a:ext>
                </a:extLst>
              </p:cNvPr>
              <p:cNvSpPr/>
              <p:nvPr/>
            </p:nvSpPr>
            <p:spPr>
              <a:xfrm>
                <a:off x="15409276" y="4832942"/>
                <a:ext cx="917116" cy="813633"/>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4800" dirty="0">
                    <a:solidFill>
                      <a:srgbClr val="CC0099"/>
                    </a:solidFill>
                  </a:rPr>
                  <a:t>○</a:t>
                </a:r>
              </a:p>
            </p:txBody>
          </p:sp>
          <p:sp>
            <p:nvSpPr>
              <p:cNvPr id="34" name="四角形: 角を丸くする 33">
                <a:extLst>
                  <a:ext uri="{FF2B5EF4-FFF2-40B4-BE49-F238E27FC236}">
                    <a16:creationId xmlns:a16="http://schemas.microsoft.com/office/drawing/2014/main" id="{1A4E46E5-67BA-C359-4A16-CE0046C3BEC8}"/>
                  </a:ext>
                </a:extLst>
              </p:cNvPr>
              <p:cNvSpPr/>
              <p:nvPr/>
            </p:nvSpPr>
            <p:spPr>
              <a:xfrm>
                <a:off x="15130793" y="6334896"/>
                <a:ext cx="384166" cy="291318"/>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600" dirty="0">
                  <a:solidFill>
                    <a:srgbClr val="CC0099"/>
                  </a:solidFill>
                </a:endParaRPr>
              </a:p>
            </p:txBody>
          </p:sp>
          <p:pic>
            <p:nvPicPr>
              <p:cNvPr id="38" name="図 37">
                <a:extLst>
                  <a:ext uri="{FF2B5EF4-FFF2-40B4-BE49-F238E27FC236}">
                    <a16:creationId xmlns:a16="http://schemas.microsoft.com/office/drawing/2014/main" id="{C9C92697-5017-EDFC-C6EA-7D7439BA90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03682" y="6035685"/>
                <a:ext cx="551406" cy="447434"/>
              </a:xfrm>
              <a:prstGeom prst="rect">
                <a:avLst/>
              </a:prstGeom>
            </p:spPr>
          </p:pic>
        </p:grpSp>
        <p:sp>
          <p:nvSpPr>
            <p:cNvPr id="467" name="四角形: 角を丸くする 466">
              <a:extLst>
                <a:ext uri="{FF2B5EF4-FFF2-40B4-BE49-F238E27FC236}">
                  <a16:creationId xmlns:a16="http://schemas.microsoft.com/office/drawing/2014/main" id="{850C7D1C-C48E-8404-9515-4FD73216AAF2}"/>
                </a:ext>
              </a:extLst>
            </p:cNvPr>
            <p:cNvSpPr/>
            <p:nvPr/>
          </p:nvSpPr>
          <p:spPr>
            <a:xfrm>
              <a:off x="16457965" y="4810142"/>
              <a:ext cx="680318" cy="177323"/>
            </a:xfrm>
            <a:prstGeom prst="roundRect">
              <a:avLst>
                <a:gd name="adj" fmla="val 0"/>
              </a:avLst>
            </a:prstGeom>
            <a:solidFill>
              <a:schemeClr val="bg1"/>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咲洲庁舎</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sp>
        <p:nvSpPr>
          <p:cNvPr id="8" name="角丸四角形 32">
            <a:extLst>
              <a:ext uri="{FF2B5EF4-FFF2-40B4-BE49-F238E27FC236}">
                <a16:creationId xmlns:a16="http://schemas.microsoft.com/office/drawing/2014/main" id="{A08FD478-FAD1-3591-336D-5DD4FA2A2F3B}"/>
              </a:ext>
            </a:extLst>
          </p:cNvPr>
          <p:cNvSpPr/>
          <p:nvPr/>
        </p:nvSpPr>
        <p:spPr>
          <a:xfrm>
            <a:off x="6082875" y="1222588"/>
            <a:ext cx="2840192" cy="251355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2200"/>
              </a:lnSpc>
            </a:pPr>
            <a:r>
              <a:rPr lang="ja-JP" altLang="en-US" sz="1500" dirty="0">
                <a:solidFill>
                  <a:schemeClr val="bg2">
                    <a:lumMod val="25000"/>
                  </a:schemeClr>
                </a:solidFill>
                <a:latin typeface="Meiryo UI" panose="020B0604030504040204" pitchFamily="50" charset="-128"/>
                <a:ea typeface="Meiryo UI" panose="020B0604030504040204" pitchFamily="50" charset="-128"/>
              </a:rPr>
              <a:t>　博覧会協会の夢洲・咲洲・舞洲における一時滞在施設の確保に向け、大阪府市で支援に努めている。</a:t>
            </a:r>
            <a:endParaRPr lang="en-US" altLang="ja-JP" sz="1500" dirty="0">
              <a:solidFill>
                <a:schemeClr val="bg2">
                  <a:lumMod val="25000"/>
                </a:schemeClr>
              </a:solidFill>
              <a:latin typeface="Meiryo UI" panose="020B0604030504040204" pitchFamily="50" charset="-128"/>
              <a:ea typeface="Meiryo UI" panose="020B0604030504040204" pitchFamily="50" charset="-128"/>
            </a:endParaRPr>
          </a:p>
          <a:p>
            <a:pPr>
              <a:lnSpc>
                <a:spcPts val="2200"/>
              </a:lnSpc>
            </a:pPr>
            <a:r>
              <a:rPr lang="ja-JP" altLang="en-US" sz="1500" dirty="0">
                <a:solidFill>
                  <a:schemeClr val="bg2">
                    <a:lumMod val="25000"/>
                  </a:schemeClr>
                </a:solidFill>
                <a:latin typeface="Meiryo UI" panose="020B0604030504040204" pitchFamily="50" charset="-128"/>
                <a:ea typeface="Meiryo UI" panose="020B0604030504040204" pitchFamily="50" charset="-128"/>
              </a:rPr>
              <a:t>　今月</a:t>
            </a:r>
            <a:r>
              <a:rPr lang="en-US" altLang="ja-JP" sz="1500" dirty="0">
                <a:solidFill>
                  <a:schemeClr val="bg2">
                    <a:lumMod val="25000"/>
                  </a:schemeClr>
                </a:solidFill>
                <a:latin typeface="Meiryo UI" panose="020B0604030504040204" pitchFamily="50" charset="-128"/>
                <a:ea typeface="Meiryo UI" panose="020B0604030504040204" pitchFamily="50" charset="-128"/>
              </a:rPr>
              <a:t>5</a:t>
            </a:r>
            <a:r>
              <a:rPr lang="ja-JP" altLang="en-US" sz="1500" dirty="0">
                <a:solidFill>
                  <a:schemeClr val="bg2">
                    <a:lumMod val="25000"/>
                  </a:schemeClr>
                </a:solidFill>
                <a:latin typeface="Meiryo UI" panose="020B0604030504040204" pitchFamily="50" charset="-128"/>
                <a:ea typeface="Meiryo UI" panose="020B0604030504040204" pitchFamily="50" charset="-128"/>
              </a:rPr>
              <a:t>日、</a:t>
            </a:r>
            <a:r>
              <a:rPr lang="en-US" altLang="ja-JP" sz="1500" dirty="0">
                <a:solidFill>
                  <a:schemeClr val="bg2">
                    <a:lumMod val="25000"/>
                  </a:schemeClr>
                </a:solidFill>
                <a:latin typeface="Meiryo UI" panose="020B0604030504040204" pitchFamily="50" charset="-128"/>
                <a:ea typeface="Meiryo UI" panose="020B0604030504040204" pitchFamily="50" charset="-128"/>
              </a:rPr>
              <a:t>ATC</a:t>
            </a:r>
            <a:r>
              <a:rPr lang="ja-JP" altLang="en-US" sz="1500" dirty="0">
                <a:solidFill>
                  <a:schemeClr val="bg2">
                    <a:lumMod val="25000"/>
                  </a:schemeClr>
                </a:solidFill>
                <a:latin typeface="Meiryo UI" panose="020B0604030504040204" pitchFamily="50" charset="-128"/>
                <a:ea typeface="Meiryo UI" panose="020B0604030504040204" pitchFamily="50" charset="-128"/>
              </a:rPr>
              <a:t>と協定を締結済。</a:t>
            </a:r>
            <a:endParaRPr lang="en-US" altLang="ja-JP" sz="1500" dirty="0">
              <a:solidFill>
                <a:schemeClr val="bg2">
                  <a:lumMod val="25000"/>
                </a:schemeClr>
              </a:solidFill>
              <a:latin typeface="Meiryo UI" panose="020B0604030504040204" pitchFamily="50" charset="-128"/>
              <a:ea typeface="Meiryo UI" panose="020B0604030504040204" pitchFamily="50" charset="-128"/>
            </a:endParaRPr>
          </a:p>
          <a:p>
            <a:pPr>
              <a:lnSpc>
                <a:spcPts val="2200"/>
              </a:lnSpc>
            </a:pPr>
            <a:r>
              <a:rPr lang="ja-JP" altLang="en-US" sz="1500" dirty="0">
                <a:solidFill>
                  <a:schemeClr val="bg2">
                    <a:lumMod val="25000"/>
                  </a:schemeClr>
                </a:solidFill>
                <a:latin typeface="Meiryo UI" panose="020B0604030504040204" pitchFamily="50" charset="-128"/>
                <a:ea typeface="Meiryo UI" panose="020B0604030504040204" pitchFamily="50" charset="-128"/>
              </a:rPr>
              <a:t>　現在、咲洲庁舎をはじめ、各洲内</a:t>
            </a:r>
            <a:r>
              <a:rPr lang="ja-JP" altLang="en-US" sz="1500">
                <a:solidFill>
                  <a:schemeClr val="bg2">
                    <a:lumMod val="25000"/>
                  </a:schemeClr>
                </a:solidFill>
                <a:latin typeface="Meiryo UI" panose="020B0604030504040204" pitchFamily="50" charset="-128"/>
                <a:ea typeface="Meiryo UI" panose="020B0604030504040204" pitchFamily="50" charset="-128"/>
              </a:rPr>
              <a:t>の施設と協定</a:t>
            </a:r>
            <a:r>
              <a:rPr lang="ja-JP" altLang="en-US" sz="1500" dirty="0">
                <a:solidFill>
                  <a:schemeClr val="bg2">
                    <a:lumMod val="25000"/>
                  </a:schemeClr>
                </a:solidFill>
                <a:latin typeface="Meiryo UI" panose="020B0604030504040204" pitchFamily="50" charset="-128"/>
                <a:ea typeface="Meiryo UI" panose="020B0604030504040204" pitchFamily="50" charset="-128"/>
              </a:rPr>
              <a:t>締結に向けて協議中。</a:t>
            </a:r>
            <a:endParaRPr lang="en-US" altLang="ja-JP" sz="1500" dirty="0">
              <a:solidFill>
                <a:schemeClr val="bg2">
                  <a:lumMod val="25000"/>
                </a:schemeClr>
              </a:solidFill>
              <a:latin typeface="Meiryo UI" panose="020B0604030504040204" pitchFamily="50" charset="-128"/>
              <a:ea typeface="Meiryo UI" panose="020B0604030504040204" pitchFamily="50" charset="-128"/>
            </a:endParaRPr>
          </a:p>
          <a:p>
            <a:pPr>
              <a:lnSpc>
                <a:spcPts val="2200"/>
              </a:lnSpc>
            </a:pPr>
            <a:r>
              <a:rPr lang="ja-JP" altLang="en-US" sz="1500" dirty="0">
                <a:solidFill>
                  <a:schemeClr val="bg2">
                    <a:lumMod val="25000"/>
                  </a:schemeClr>
                </a:solidFill>
                <a:latin typeface="Meiryo UI" panose="020B0604030504040204" pitchFamily="50" charset="-128"/>
                <a:ea typeface="Meiryo UI" panose="020B0604030504040204" pitchFamily="50" charset="-128"/>
              </a:rPr>
              <a:t>　今後も一時滞在施設の確保に向けて支援を続けていく。</a:t>
            </a:r>
            <a:endParaRPr lang="en-US" altLang="ja-JP" sz="1500" dirty="0">
              <a:solidFill>
                <a:schemeClr val="bg2">
                  <a:lumMod val="25000"/>
                </a:schemeClr>
              </a:solidFill>
              <a:latin typeface="Meiryo UI" panose="020B0604030504040204" pitchFamily="50" charset="-128"/>
              <a:ea typeface="Meiryo UI" panose="020B0604030504040204" pitchFamily="50" charset="-128"/>
            </a:endParaRPr>
          </a:p>
        </p:txBody>
      </p:sp>
      <p:sp>
        <p:nvSpPr>
          <p:cNvPr id="21" name="角丸四角形 32">
            <a:extLst>
              <a:ext uri="{FF2B5EF4-FFF2-40B4-BE49-F238E27FC236}">
                <a16:creationId xmlns:a16="http://schemas.microsoft.com/office/drawing/2014/main" id="{21651913-159A-4340-B110-424C027653D2}"/>
              </a:ext>
            </a:extLst>
          </p:cNvPr>
          <p:cNvSpPr/>
          <p:nvPr/>
        </p:nvSpPr>
        <p:spPr>
          <a:xfrm>
            <a:off x="6153032" y="4307411"/>
            <a:ext cx="5908098" cy="2449492"/>
          </a:xfrm>
          <a:prstGeom prst="roundRect">
            <a:avLst>
              <a:gd name="adj" fmla="val 0"/>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08000" bIns="0" rtlCol="0" anchor="t" anchorCtr="0"/>
          <a:lstStyle/>
          <a:p>
            <a:pPr>
              <a:lnSpc>
                <a:spcPts val="2200"/>
              </a:lnSpc>
            </a:pPr>
            <a:r>
              <a:rPr lang="en-US" altLang="ja-JP" sz="2000" b="1" dirty="0">
                <a:solidFill>
                  <a:srgbClr val="0000CC"/>
                </a:solidFill>
                <a:latin typeface="Meiryo UI" panose="020B0604030504040204" pitchFamily="50" charset="-128"/>
                <a:ea typeface="Meiryo UI" panose="020B0604030504040204" pitchFamily="50" charset="-128"/>
              </a:rPr>
              <a:t>【</a:t>
            </a:r>
            <a:r>
              <a:rPr lang="ja-JP" altLang="en-US" sz="2000" b="1" dirty="0">
                <a:solidFill>
                  <a:srgbClr val="0000CC"/>
                </a:solidFill>
                <a:latin typeface="Meiryo UI" panose="020B0604030504040204" pitchFamily="50" charset="-128"/>
                <a:ea typeface="Meiryo UI" panose="020B0604030504040204" pitchFamily="50" charset="-128"/>
              </a:rPr>
              <a:t>帰宅困難者対策</a:t>
            </a:r>
            <a:r>
              <a:rPr lang="en-US" altLang="ja-JP" sz="2000" b="1" dirty="0">
                <a:solidFill>
                  <a:srgbClr val="0000CC"/>
                </a:solidFill>
                <a:latin typeface="Meiryo UI" panose="020B0604030504040204" pitchFamily="50" charset="-128"/>
                <a:ea typeface="Meiryo UI" panose="020B0604030504040204" pitchFamily="50" charset="-128"/>
              </a:rPr>
              <a:t>】</a:t>
            </a:r>
          </a:p>
          <a:p>
            <a:pPr>
              <a:lnSpc>
                <a:spcPts val="2200"/>
              </a:lnSpc>
            </a:pPr>
            <a:r>
              <a:rPr lang="ja-JP" altLang="en-US" sz="1600" b="1" dirty="0">
                <a:solidFill>
                  <a:schemeClr val="bg2">
                    <a:lumMod val="25000"/>
                  </a:schemeClr>
                </a:solidFill>
                <a:latin typeface="Meiryo UI" panose="020B0604030504040204" pitchFamily="50" charset="-128"/>
                <a:ea typeface="Meiryo UI" panose="020B0604030504040204" pitchFamily="50" charset="-128"/>
              </a:rPr>
              <a:t>　</a:t>
            </a:r>
            <a:r>
              <a:rPr lang="ja-JP" altLang="en-US" sz="1600" dirty="0">
                <a:solidFill>
                  <a:schemeClr val="bg2">
                    <a:lumMod val="25000"/>
                  </a:schemeClr>
                </a:solidFill>
                <a:latin typeface="Meiryo UI" panose="020B0604030504040204" pitchFamily="50" charset="-128"/>
                <a:ea typeface="Meiryo UI" panose="020B0604030504040204" pitchFamily="50" charset="-128"/>
              </a:rPr>
              <a:t>大阪市では、この間、主要ターミナル駅周辺における一時滞在施設の確保に努めてきたが、万博の開催を見据え、今年度、新たに一時滞在施設への備蓄物資の配備を行い、</a:t>
            </a:r>
            <a:r>
              <a:rPr lang="en-US" altLang="ja-JP" sz="1600" dirty="0">
                <a:solidFill>
                  <a:schemeClr val="bg2">
                    <a:lumMod val="25000"/>
                  </a:schemeClr>
                </a:solidFill>
                <a:latin typeface="Meiryo UI" panose="020B0604030504040204" pitchFamily="50" charset="-128"/>
                <a:ea typeface="Meiryo UI" panose="020B0604030504040204" pitchFamily="50" charset="-128"/>
              </a:rPr>
              <a:t>6.3</a:t>
            </a:r>
            <a:r>
              <a:rPr lang="ja-JP" altLang="en-US" sz="1600" dirty="0">
                <a:solidFill>
                  <a:schemeClr val="bg2">
                    <a:lumMod val="25000"/>
                  </a:schemeClr>
                </a:solidFill>
                <a:latin typeface="Meiryo UI" panose="020B0604030504040204" pitchFamily="50" charset="-128"/>
                <a:ea typeface="Meiryo UI" panose="020B0604030504040204" pitchFamily="50" charset="-128"/>
              </a:rPr>
              <a:t>万人分の施設確保に努め、安全安心に滞在できる都市の実現を目指す。</a:t>
            </a:r>
            <a:endParaRPr lang="en-US" altLang="ja-JP" sz="1600" dirty="0">
              <a:solidFill>
                <a:schemeClr val="bg2">
                  <a:lumMod val="25000"/>
                </a:schemeClr>
              </a:solidFill>
              <a:latin typeface="Meiryo UI" panose="020B0604030504040204" pitchFamily="50" charset="-128"/>
              <a:ea typeface="Meiryo UI" panose="020B0604030504040204" pitchFamily="50" charset="-128"/>
            </a:endParaRPr>
          </a:p>
        </p:txBody>
      </p:sp>
      <p:sp>
        <p:nvSpPr>
          <p:cNvPr id="7" name="角丸四角形 32">
            <a:extLst>
              <a:ext uri="{FF2B5EF4-FFF2-40B4-BE49-F238E27FC236}">
                <a16:creationId xmlns:a16="http://schemas.microsoft.com/office/drawing/2014/main" id="{7DC95683-C781-B4E4-80F4-BCFA8ECF4EEA}"/>
              </a:ext>
            </a:extLst>
          </p:cNvPr>
          <p:cNvSpPr/>
          <p:nvPr/>
        </p:nvSpPr>
        <p:spPr>
          <a:xfrm>
            <a:off x="6185415" y="5871704"/>
            <a:ext cx="5836938" cy="8183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1400" dirty="0">
                <a:solidFill>
                  <a:schemeClr val="bg2">
                    <a:lumMod val="25000"/>
                  </a:schemeClr>
                </a:solidFill>
                <a:latin typeface="Meiryo UI" panose="020B0604030504040204" pitchFamily="50" charset="-128"/>
                <a:ea typeface="Meiryo UI" panose="020B0604030504040204" pitchFamily="50" charset="-128"/>
              </a:rPr>
              <a:t>＜備蓄物資の配備＞</a:t>
            </a:r>
          </a:p>
          <a:p>
            <a:r>
              <a:rPr lang="ja-JP" altLang="en-US" sz="1400" dirty="0">
                <a:solidFill>
                  <a:schemeClr val="bg2">
                    <a:lumMod val="25000"/>
                  </a:schemeClr>
                </a:solidFill>
                <a:latin typeface="Meiryo UI" panose="020B0604030504040204" pitchFamily="50" charset="-128"/>
                <a:ea typeface="Meiryo UI" panose="020B0604030504040204" pitchFamily="50" charset="-128"/>
              </a:rPr>
              <a:t>　一時滞在施設</a:t>
            </a:r>
            <a:r>
              <a:rPr lang="en-US" altLang="ja-JP" sz="1400" dirty="0">
                <a:solidFill>
                  <a:schemeClr val="bg2">
                    <a:lumMod val="25000"/>
                  </a:schemeClr>
                </a:solidFill>
                <a:latin typeface="Meiryo UI" panose="020B0604030504040204" pitchFamily="50" charset="-128"/>
                <a:ea typeface="Meiryo UI" panose="020B0604030504040204" pitchFamily="50" charset="-128"/>
              </a:rPr>
              <a:t>6.3</a:t>
            </a:r>
            <a:r>
              <a:rPr lang="ja-JP" altLang="en-US" sz="1400" dirty="0">
                <a:solidFill>
                  <a:schemeClr val="bg2">
                    <a:lumMod val="25000"/>
                  </a:schemeClr>
                </a:solidFill>
                <a:latin typeface="Meiryo UI" panose="020B0604030504040204" pitchFamily="50" charset="-128"/>
                <a:ea typeface="Meiryo UI" panose="020B0604030504040204" pitchFamily="50" charset="-128"/>
              </a:rPr>
              <a:t>万人分の、水、食料、携帯トイレ等を購入配備</a:t>
            </a:r>
            <a:endParaRPr lang="en-US" altLang="ja-JP" sz="1400" dirty="0">
              <a:solidFill>
                <a:schemeClr val="bg2">
                  <a:lumMod val="25000"/>
                </a:schemeClr>
              </a:solidFill>
              <a:latin typeface="Meiryo UI" panose="020B0604030504040204" pitchFamily="50" charset="-128"/>
              <a:ea typeface="Meiryo UI" panose="020B0604030504040204" pitchFamily="50" charset="-128"/>
            </a:endParaRPr>
          </a:p>
          <a:p>
            <a:pPr algn="r"/>
            <a:r>
              <a:rPr lang="ja-JP" altLang="en-US" sz="1400" dirty="0">
                <a:solidFill>
                  <a:schemeClr val="bg2">
                    <a:lumMod val="25000"/>
                  </a:schemeClr>
                </a:solidFill>
                <a:latin typeface="Meiryo UI" panose="020B0604030504040204" pitchFamily="50" charset="-128"/>
                <a:ea typeface="Meiryo UI" panose="020B0604030504040204" pitchFamily="50" charset="-128"/>
              </a:rPr>
              <a:t>　（現在、一時滞在施設</a:t>
            </a:r>
            <a:r>
              <a:rPr lang="en-US" altLang="ja-JP" sz="1400" dirty="0">
                <a:solidFill>
                  <a:schemeClr val="bg2">
                    <a:lumMod val="25000"/>
                  </a:schemeClr>
                </a:solidFill>
                <a:latin typeface="Meiryo UI" panose="020B0604030504040204" pitchFamily="50" charset="-128"/>
                <a:ea typeface="Meiryo UI" panose="020B0604030504040204" pitchFamily="50" charset="-128"/>
              </a:rPr>
              <a:t>5.5</a:t>
            </a:r>
            <a:r>
              <a:rPr lang="ja-JP" altLang="en-US" sz="1400" dirty="0">
                <a:solidFill>
                  <a:schemeClr val="bg2">
                    <a:lumMod val="25000"/>
                  </a:schemeClr>
                </a:solidFill>
                <a:latin typeface="Meiryo UI" panose="020B0604030504040204" pitchFamily="50" charset="-128"/>
                <a:ea typeface="Meiryo UI" panose="020B0604030504040204" pitchFamily="50" charset="-128"/>
              </a:rPr>
              <a:t>万人分確保済）</a:t>
            </a:r>
            <a:endParaRPr lang="en-US" altLang="ja-JP" sz="1400" dirty="0">
              <a:solidFill>
                <a:schemeClr val="bg2">
                  <a:lumMod val="25000"/>
                </a:schemeClr>
              </a:solidFill>
              <a:latin typeface="Meiryo UI" panose="020B0604030504040204" pitchFamily="50" charset="-128"/>
              <a:ea typeface="Meiryo UI" panose="020B0604030504040204" pitchFamily="50" charset="-128"/>
            </a:endParaRPr>
          </a:p>
          <a:p>
            <a:endParaRPr lang="en-US" altLang="ja-JP" sz="1600" dirty="0">
              <a:solidFill>
                <a:schemeClr val="bg2">
                  <a:lumMod val="25000"/>
                </a:schemeClr>
              </a:solidFill>
              <a:latin typeface="Meiryo UI" panose="020B0604030504040204" pitchFamily="50" charset="-128"/>
              <a:ea typeface="Meiryo UI" panose="020B0604030504040204" pitchFamily="50" charset="-128"/>
            </a:endParaRPr>
          </a:p>
        </p:txBody>
      </p:sp>
      <p:sp>
        <p:nvSpPr>
          <p:cNvPr id="36" name="タイトル 1">
            <a:extLst>
              <a:ext uri="{FF2B5EF4-FFF2-40B4-BE49-F238E27FC236}">
                <a16:creationId xmlns:a16="http://schemas.microsoft.com/office/drawing/2014/main" id="{F6557C28-7489-9BF9-1A7B-756EBDD9A238}"/>
              </a:ext>
            </a:extLst>
          </p:cNvPr>
          <p:cNvSpPr txBox="1">
            <a:spLocks/>
          </p:cNvSpPr>
          <p:nvPr/>
        </p:nvSpPr>
        <p:spPr>
          <a:xfrm>
            <a:off x="214384" y="147988"/>
            <a:ext cx="10032138" cy="481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sz="3600" dirty="0"/>
              <a:t>防災実施計画に関連した大阪府・大阪市の取組み</a:t>
            </a:r>
          </a:p>
        </p:txBody>
      </p:sp>
      <p:sp>
        <p:nvSpPr>
          <p:cNvPr id="37" name="正方形/長方形 36">
            <a:extLst>
              <a:ext uri="{FF2B5EF4-FFF2-40B4-BE49-F238E27FC236}">
                <a16:creationId xmlns:a16="http://schemas.microsoft.com/office/drawing/2014/main" id="{51EFC491-808F-CB23-DB0D-EF786B299C76}"/>
              </a:ext>
            </a:extLst>
          </p:cNvPr>
          <p:cNvSpPr/>
          <p:nvPr/>
        </p:nvSpPr>
        <p:spPr>
          <a:xfrm>
            <a:off x="109678" y="-114"/>
            <a:ext cx="200134" cy="717532"/>
          </a:xfrm>
          <a:prstGeom prst="rect">
            <a:avLst/>
          </a:prstGeom>
          <a:solidFill>
            <a:srgbClr val="FF0000"/>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39" name="スライド番号プレースホルダー 3">
            <a:extLst>
              <a:ext uri="{FF2B5EF4-FFF2-40B4-BE49-F238E27FC236}">
                <a16:creationId xmlns:a16="http://schemas.microsoft.com/office/drawing/2014/main" id="{578A2537-6B6A-323D-4B6E-5C685F6076E8}"/>
              </a:ext>
            </a:extLst>
          </p:cNvPr>
          <p:cNvSpPr>
            <a:spLocks noGrp="1"/>
          </p:cNvSpPr>
          <p:nvPr>
            <p:ph type="sldNum" sz="quarter" idx="12"/>
          </p:nvPr>
        </p:nvSpPr>
        <p:spPr>
          <a:xfrm>
            <a:off x="9328174" y="6587167"/>
            <a:ext cx="2743200" cy="365125"/>
          </a:xfrm>
        </p:spPr>
        <p:txBody>
          <a:bodyPr/>
          <a:lstStyle/>
          <a:p>
            <a:r>
              <a:rPr lang="en-US" altLang="ja-JP" b="1" dirty="0">
                <a:solidFill>
                  <a:schemeClr val="tx1"/>
                </a:solidFill>
              </a:rPr>
              <a:t>12</a:t>
            </a:r>
            <a:endParaRPr lang="ja-JP" altLang="en-US" b="1" dirty="0">
              <a:solidFill>
                <a:schemeClr val="tx1"/>
              </a:solidFill>
            </a:endParaRPr>
          </a:p>
        </p:txBody>
      </p:sp>
      <p:sp>
        <p:nvSpPr>
          <p:cNvPr id="104" name="四角形: 角を丸くする 103">
            <a:extLst>
              <a:ext uri="{FF2B5EF4-FFF2-40B4-BE49-F238E27FC236}">
                <a16:creationId xmlns:a16="http://schemas.microsoft.com/office/drawing/2014/main" id="{F9C51AC8-4485-30CC-B7BB-87C99A44E87B}"/>
              </a:ext>
            </a:extLst>
          </p:cNvPr>
          <p:cNvSpPr/>
          <p:nvPr/>
        </p:nvSpPr>
        <p:spPr>
          <a:xfrm>
            <a:off x="9446941" y="2096230"/>
            <a:ext cx="889174" cy="731794"/>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4800" dirty="0">
                <a:solidFill>
                  <a:srgbClr val="CC0099"/>
                </a:solidFill>
              </a:rPr>
              <a:t>○</a:t>
            </a:r>
          </a:p>
        </p:txBody>
      </p:sp>
      <p:sp>
        <p:nvSpPr>
          <p:cNvPr id="105" name="四角形: 角を丸くする 104">
            <a:extLst>
              <a:ext uri="{FF2B5EF4-FFF2-40B4-BE49-F238E27FC236}">
                <a16:creationId xmlns:a16="http://schemas.microsoft.com/office/drawing/2014/main" id="{03CC4649-5571-ABC2-0265-BF7CCA77F687}"/>
              </a:ext>
            </a:extLst>
          </p:cNvPr>
          <p:cNvSpPr/>
          <p:nvPr/>
        </p:nvSpPr>
        <p:spPr>
          <a:xfrm>
            <a:off x="10862003" y="3220721"/>
            <a:ext cx="889174" cy="731794"/>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4800" dirty="0">
                <a:solidFill>
                  <a:srgbClr val="CC0099"/>
                </a:solidFill>
              </a:rPr>
              <a:t>○</a:t>
            </a:r>
          </a:p>
        </p:txBody>
      </p:sp>
    </p:spTree>
    <p:extLst>
      <p:ext uri="{BB962C8B-B14F-4D97-AF65-F5344CB8AC3E}">
        <p14:creationId xmlns:p14="http://schemas.microsoft.com/office/powerpoint/2010/main" val="271434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23F613-7512-4B5D-8492-236F4BC88B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59269" y="1441923"/>
            <a:ext cx="1278187" cy="1318712"/>
          </a:xfrm>
          <a:prstGeom prst="rect">
            <a:avLst/>
          </a:prstGeom>
        </p:spPr>
      </p:pic>
      <p:pic>
        <p:nvPicPr>
          <p:cNvPr id="6" name="図 5">
            <a:extLst>
              <a:ext uri="{FF2B5EF4-FFF2-40B4-BE49-F238E27FC236}">
                <a16:creationId xmlns:a16="http://schemas.microsoft.com/office/drawing/2014/main" id="{17D37841-FBB5-4967-B25B-C876B6C690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0703" y="3094054"/>
            <a:ext cx="1998408" cy="1067269"/>
          </a:xfrm>
          <a:prstGeom prst="rect">
            <a:avLst/>
          </a:prstGeom>
        </p:spPr>
      </p:pic>
      <p:pic>
        <p:nvPicPr>
          <p:cNvPr id="5" name="図 4">
            <a:extLst>
              <a:ext uri="{FF2B5EF4-FFF2-40B4-BE49-F238E27FC236}">
                <a16:creationId xmlns:a16="http://schemas.microsoft.com/office/drawing/2014/main" id="{CE5225EB-E3FD-4687-9EC8-3A502BA2F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6377" y="4890175"/>
            <a:ext cx="1479026" cy="1521808"/>
          </a:xfrm>
          <a:prstGeom prst="rect">
            <a:avLst/>
          </a:prstGeom>
        </p:spPr>
      </p:pic>
      <p:sp>
        <p:nvSpPr>
          <p:cNvPr id="4" name="タイトル 1">
            <a:extLst>
              <a:ext uri="{FF2B5EF4-FFF2-40B4-BE49-F238E27FC236}">
                <a16:creationId xmlns:a16="http://schemas.microsoft.com/office/drawing/2014/main" id="{5EA2493F-5700-D5EE-D155-5DFC94DE4E33}"/>
              </a:ext>
            </a:extLst>
          </p:cNvPr>
          <p:cNvSpPr txBox="1">
            <a:spLocks/>
          </p:cNvSpPr>
          <p:nvPr/>
        </p:nvSpPr>
        <p:spPr>
          <a:xfrm>
            <a:off x="227131" y="161443"/>
            <a:ext cx="10032138" cy="481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sz="3600" dirty="0"/>
              <a:t>防災実施計画に関連した大阪府・大阪市の取組み</a:t>
            </a:r>
          </a:p>
        </p:txBody>
      </p:sp>
      <p:graphicFrame>
        <p:nvGraphicFramePr>
          <p:cNvPr id="11" name="表 10">
            <a:extLst>
              <a:ext uri="{FF2B5EF4-FFF2-40B4-BE49-F238E27FC236}">
                <a16:creationId xmlns:a16="http://schemas.microsoft.com/office/drawing/2014/main" id="{DCF9DE69-E9DC-C50A-45C9-864D417BA7A7}"/>
              </a:ext>
            </a:extLst>
          </p:cNvPr>
          <p:cNvGraphicFramePr>
            <a:graphicFrameLocks noGrp="1"/>
          </p:cNvGraphicFramePr>
          <p:nvPr>
            <p:extLst>
              <p:ext uri="{D42A27DB-BD31-4B8C-83A1-F6EECF244321}">
                <p14:modId xmlns:p14="http://schemas.microsoft.com/office/powerpoint/2010/main" val="3217395018"/>
              </p:ext>
            </p:extLst>
          </p:nvPr>
        </p:nvGraphicFramePr>
        <p:xfrm>
          <a:off x="248520" y="791299"/>
          <a:ext cx="11647069" cy="5795902"/>
        </p:xfrm>
        <a:graphic>
          <a:graphicData uri="http://schemas.openxmlformats.org/drawingml/2006/table">
            <a:tbl>
              <a:tblPr firstRow="1" bandRow="1">
                <a:tableStyleId>{5940675A-B579-460E-94D1-54222C63F5DA}</a:tableStyleId>
              </a:tblPr>
              <a:tblGrid>
                <a:gridCol w="11647069">
                  <a:extLst>
                    <a:ext uri="{9D8B030D-6E8A-4147-A177-3AD203B41FA5}">
                      <a16:colId xmlns:a16="http://schemas.microsoft.com/office/drawing/2014/main" val="4103655257"/>
                    </a:ext>
                  </a:extLst>
                </a:gridCol>
              </a:tblGrid>
              <a:tr h="448566">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取　組　内　容</a:t>
                      </a:r>
                    </a:p>
                  </a:txBody>
                  <a:tcPr marL="74295" marR="74295" marT="37148" marB="3714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75573406"/>
                  </a:ext>
                </a:extLst>
              </a:tr>
              <a:tr h="527523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1" dirty="0">
                          <a:solidFill>
                            <a:schemeClr val="tx1"/>
                          </a:solidFill>
                          <a:latin typeface="Meiryo UI" panose="020B0604030504040204" pitchFamily="50" charset="-128"/>
                          <a:ea typeface="Meiryo UI" panose="020B0604030504040204" pitchFamily="50" charset="-128"/>
                        </a:rPr>
                        <a:t>（備　蓄）</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　 ○大阪府市による食料備蓄の追加提供</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1" dirty="0">
                          <a:solidFill>
                            <a:schemeClr val="tx1"/>
                          </a:solidFill>
                          <a:latin typeface="Meiryo UI" panose="020B0604030504040204" pitchFamily="50" charset="-128"/>
                          <a:ea typeface="Meiryo UI" panose="020B0604030504040204" pitchFamily="50" charset="-128"/>
                        </a:rPr>
                        <a:t>　　　</a:t>
                      </a:r>
                      <a:r>
                        <a:rPr kumimoji="1" lang="ja-JP" altLang="en-US" sz="1500" b="0" dirty="0">
                          <a:solidFill>
                            <a:schemeClr val="tx1"/>
                          </a:solidFill>
                          <a:latin typeface="Meiryo UI" panose="020B0604030504040204" pitchFamily="50" charset="-128"/>
                          <a:ea typeface="Meiryo UI" panose="020B0604030504040204" pitchFamily="50" charset="-128"/>
                        </a:rPr>
                        <a:t>⇒博覧会協会からの協力要請に基づき、府市各</a:t>
                      </a:r>
                      <a:r>
                        <a:rPr kumimoji="1" lang="en-US" altLang="ja-JP" sz="1500" b="0" dirty="0">
                          <a:solidFill>
                            <a:schemeClr val="tx1"/>
                          </a:solidFill>
                          <a:latin typeface="Meiryo UI" panose="020B0604030504040204" pitchFamily="50" charset="-128"/>
                          <a:ea typeface="Meiryo UI" panose="020B0604030504040204" pitchFamily="50" charset="-128"/>
                        </a:rPr>
                        <a:t>15</a:t>
                      </a:r>
                      <a:r>
                        <a:rPr kumimoji="1" lang="ja-JP" altLang="en-US" sz="1500" b="0" dirty="0">
                          <a:solidFill>
                            <a:schemeClr val="tx1"/>
                          </a:solidFill>
                          <a:latin typeface="Meiryo UI" panose="020B0604030504040204" pitchFamily="50" charset="-128"/>
                          <a:ea typeface="Meiryo UI" panose="020B0604030504040204" pitchFamily="50" charset="-128"/>
                        </a:rPr>
                        <a:t>万食、合計</a:t>
                      </a:r>
                      <a:r>
                        <a:rPr kumimoji="1" lang="en-US" altLang="ja-JP" sz="1500" b="0" dirty="0">
                          <a:solidFill>
                            <a:schemeClr val="tx1"/>
                          </a:solidFill>
                          <a:latin typeface="Meiryo UI" panose="020B0604030504040204" pitchFamily="50" charset="-128"/>
                          <a:ea typeface="Meiryo UI" panose="020B0604030504040204" pitchFamily="50" charset="-128"/>
                        </a:rPr>
                        <a:t>30</a:t>
                      </a:r>
                      <a:r>
                        <a:rPr kumimoji="1" lang="ja-JP" altLang="en-US" sz="1500" b="0" dirty="0">
                          <a:solidFill>
                            <a:schemeClr val="tx1"/>
                          </a:solidFill>
                          <a:latin typeface="Meiryo UI" panose="020B0604030504040204" pitchFamily="50" charset="-128"/>
                          <a:ea typeface="Meiryo UI" panose="020B0604030504040204" pitchFamily="50" charset="-128"/>
                        </a:rPr>
                        <a:t>万食を事前配備する予定</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　 ○関西広域連合への協力要請</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1" dirty="0">
                          <a:solidFill>
                            <a:schemeClr val="tx1"/>
                          </a:solidFill>
                          <a:latin typeface="Meiryo UI" panose="020B0604030504040204" pitchFamily="50" charset="-128"/>
                          <a:ea typeface="Meiryo UI" panose="020B0604030504040204" pitchFamily="50" charset="-128"/>
                        </a:rPr>
                        <a:t>　　　</a:t>
                      </a:r>
                      <a:r>
                        <a:rPr kumimoji="1" lang="ja-JP" altLang="en-US" sz="1500" b="0" dirty="0">
                          <a:solidFill>
                            <a:schemeClr val="tx1"/>
                          </a:solidFill>
                          <a:latin typeface="Meiryo UI" panose="020B0604030504040204" pitchFamily="50" charset="-128"/>
                          <a:ea typeface="Meiryo UI" panose="020B0604030504040204" pitchFamily="50" charset="-128"/>
                        </a:rPr>
                        <a:t>⇒来場者の上積みを想定し、関西広域連合の構成団体等に対して、備蓄食料等の提供を要請するとともに、</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備蓄品等</a:t>
                      </a:r>
                      <a:r>
                        <a:rPr kumimoji="1" lang="ja-JP" altLang="en-US" sz="1500" b="0">
                          <a:solidFill>
                            <a:schemeClr val="tx1"/>
                          </a:solidFill>
                          <a:latin typeface="Meiryo UI" panose="020B0604030504040204" pitchFamily="50" charset="-128"/>
                          <a:ea typeface="Meiryo UI" panose="020B0604030504040204" pitchFamily="50" charset="-128"/>
                        </a:rPr>
                        <a:t>の追送手法</a:t>
                      </a:r>
                      <a:r>
                        <a:rPr kumimoji="1" lang="ja-JP" altLang="en-US" sz="1500" b="0" dirty="0">
                          <a:solidFill>
                            <a:schemeClr val="tx1"/>
                          </a:solidFill>
                          <a:latin typeface="Meiryo UI" panose="020B0604030504040204" pitchFamily="50" charset="-128"/>
                          <a:ea typeface="Meiryo UI" panose="020B0604030504040204" pitchFamily="50" charset="-128"/>
                        </a:rPr>
                        <a:t>等について、協力自治体と協議中</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1" dirty="0">
                          <a:solidFill>
                            <a:schemeClr val="tx1"/>
                          </a:solidFill>
                          <a:latin typeface="Meiryo UI" panose="020B0604030504040204" pitchFamily="50" charset="-128"/>
                          <a:ea typeface="Meiryo UI" panose="020B0604030504040204" pitchFamily="50" charset="-128"/>
                        </a:rPr>
                        <a:t>（帰宅支援）</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　 </a:t>
                      </a:r>
                      <a:r>
                        <a:rPr kumimoji="1" lang="ja-JP" altLang="en-US" sz="1800" b="1" dirty="0">
                          <a:solidFill>
                            <a:schemeClr val="tx1"/>
                          </a:solidFill>
                          <a:latin typeface="Meiryo UI" panose="020B0604030504040204" pitchFamily="50" charset="-128"/>
                          <a:ea typeface="Meiryo UI" panose="020B0604030504040204" pitchFamily="50" charset="-128"/>
                        </a:rPr>
                        <a:t>○府内来場者の帰宅支援対策</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⇒大規模災害等発生時の帰宅支援対策として、博覧会協会と連携し、</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万博会場等から大阪市内主要ターミナルへの輸送に関して、大阪市からバス事業者に対して協力を要請</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⇒さらに、主要ターミナル等から府内各地への帰宅支援対策として、大阪府から大阪府バス協会に輸送に関する協力を要請</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　 </a:t>
                      </a:r>
                      <a:r>
                        <a:rPr kumimoji="1" lang="ja-JP" altLang="en-US" sz="1800" b="1" dirty="0">
                          <a:solidFill>
                            <a:schemeClr val="tx1"/>
                          </a:solidFill>
                          <a:latin typeface="Meiryo UI" panose="020B0604030504040204" pitchFamily="50" charset="-128"/>
                          <a:ea typeface="Meiryo UI" panose="020B0604030504040204" pitchFamily="50" charset="-128"/>
                        </a:rPr>
                        <a:t>○関西広域連合への協力要請</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⇒関西広域連合が各府県バス協会と締結している防災協定を活用し、広域避難に係る府内主要ターミナルからの緊急輸送について、</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構成府県から各府県バス協会に対して協力を要請</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1" dirty="0">
                          <a:solidFill>
                            <a:schemeClr val="tx1"/>
                          </a:solidFill>
                          <a:latin typeface="Meiryo UI" panose="020B0604030504040204" pitchFamily="50" charset="-128"/>
                          <a:ea typeface="Meiryo UI" panose="020B0604030504040204" pitchFamily="50" charset="-128"/>
                        </a:rPr>
                        <a:t>（来場者への防災情報の発信）</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　 </a:t>
                      </a:r>
                      <a:r>
                        <a:rPr kumimoji="1" lang="ja-JP" altLang="en-US" sz="1800" b="1" dirty="0">
                          <a:solidFill>
                            <a:schemeClr val="tx1"/>
                          </a:solidFill>
                          <a:latin typeface="Meiryo UI" panose="020B0604030504040204" pitchFamily="50" charset="-128"/>
                          <a:ea typeface="Meiryo UI" panose="020B0604030504040204" pitchFamily="50" charset="-128"/>
                        </a:rPr>
                        <a:t>○博覧会協会との連携</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⇒来場者に対して、防災等関連情報を発信してもらうべく、博覧会協会に対して、「大阪防災アプリ」の周知に関して協力を要請</a:t>
                      </a:r>
                      <a:endParaRPr kumimoji="1" lang="en-US" altLang="ja-JP" sz="1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　 </a:t>
                      </a:r>
                      <a:r>
                        <a:rPr kumimoji="1" lang="ja-JP" altLang="en-US" sz="1800" b="1" dirty="0">
                          <a:solidFill>
                            <a:schemeClr val="tx1"/>
                          </a:solidFill>
                          <a:latin typeface="Meiryo UI" panose="020B0604030504040204" pitchFamily="50" charset="-128"/>
                          <a:ea typeface="Meiryo UI" panose="020B0604030504040204" pitchFamily="50" charset="-128"/>
                        </a:rPr>
                        <a:t>○大阪観光局アプリ「</a:t>
                      </a:r>
                      <a:r>
                        <a:rPr kumimoji="1" lang="en-US" altLang="ja-JP" sz="1800" b="1" dirty="0" err="1">
                          <a:solidFill>
                            <a:schemeClr val="tx1"/>
                          </a:solidFill>
                          <a:latin typeface="Meiryo UI" panose="020B0604030504040204" pitchFamily="50" charset="-128"/>
                          <a:ea typeface="Meiryo UI" panose="020B0604030504040204" pitchFamily="50" charset="-128"/>
                        </a:rPr>
                        <a:t>DiscoverOsaka</a:t>
                      </a:r>
                      <a:r>
                        <a:rPr kumimoji="1" lang="ja-JP" altLang="en-US" sz="1800" b="1" dirty="0">
                          <a:solidFill>
                            <a:schemeClr val="tx1"/>
                          </a:solidFill>
                          <a:latin typeface="Meiryo UI" panose="020B0604030504040204" pitchFamily="50" charset="-128"/>
                          <a:ea typeface="Meiryo UI" panose="020B0604030504040204" pitchFamily="50" charset="-128"/>
                        </a:rPr>
                        <a:t>」との連携</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dirty="0">
                          <a:solidFill>
                            <a:schemeClr val="tx1"/>
                          </a:solidFill>
                          <a:latin typeface="Meiryo UI" panose="020B0604030504040204" pitchFamily="50" charset="-128"/>
                          <a:ea typeface="Meiryo UI" panose="020B0604030504040204" pitchFamily="50" charset="-128"/>
                        </a:rPr>
                        <a:t>　　　⇒旅行者に対して、防災等関連情報の周知を行うため、大阪観光局アプリ「</a:t>
                      </a:r>
                      <a:r>
                        <a:rPr kumimoji="1" lang="en-US" altLang="ja-JP" sz="1500" b="0" dirty="0" err="1">
                          <a:solidFill>
                            <a:schemeClr val="tx1"/>
                          </a:solidFill>
                          <a:latin typeface="Meiryo UI" panose="020B0604030504040204" pitchFamily="50" charset="-128"/>
                          <a:ea typeface="Meiryo UI" panose="020B0604030504040204" pitchFamily="50" charset="-128"/>
                        </a:rPr>
                        <a:t>DiscoverOsaka</a:t>
                      </a:r>
                      <a:r>
                        <a:rPr kumimoji="1" lang="ja-JP" altLang="en-US" sz="1500" b="0" dirty="0">
                          <a:solidFill>
                            <a:schemeClr val="tx1"/>
                          </a:solidFill>
                          <a:latin typeface="Meiryo UI" panose="020B0604030504040204" pitchFamily="50" charset="-128"/>
                          <a:ea typeface="Meiryo UI" panose="020B0604030504040204" pitchFamily="50" charset="-128"/>
                        </a:rPr>
                        <a:t>」との連携を推進</a:t>
                      </a:r>
                      <a:endParaRPr kumimoji="1" lang="en-US" altLang="ja-JP" sz="1500" b="0" dirty="0">
                        <a:solidFill>
                          <a:schemeClr val="tx1"/>
                        </a:solidFill>
                        <a:latin typeface="Meiryo UI" panose="020B0604030504040204" pitchFamily="50" charset="-128"/>
                        <a:ea typeface="Meiryo UI" panose="020B0604030504040204" pitchFamily="50" charset="-128"/>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71478390"/>
                  </a:ext>
                </a:extLst>
              </a:tr>
            </a:tbl>
          </a:graphicData>
        </a:graphic>
      </p:graphicFrame>
      <p:sp>
        <p:nvSpPr>
          <p:cNvPr id="12" name="正方形/長方形 11">
            <a:extLst>
              <a:ext uri="{FF2B5EF4-FFF2-40B4-BE49-F238E27FC236}">
                <a16:creationId xmlns:a16="http://schemas.microsoft.com/office/drawing/2014/main" id="{AC9B9A69-D3A0-43A1-B3E3-4D744EB6F78A}"/>
              </a:ext>
            </a:extLst>
          </p:cNvPr>
          <p:cNvSpPr/>
          <p:nvPr/>
        </p:nvSpPr>
        <p:spPr>
          <a:xfrm>
            <a:off x="122425" y="13341"/>
            <a:ext cx="252190" cy="705116"/>
          </a:xfrm>
          <a:prstGeom prst="rect">
            <a:avLst/>
          </a:prstGeom>
          <a:solidFill>
            <a:srgbClr val="FF0000"/>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3">
            <a:extLst>
              <a:ext uri="{FF2B5EF4-FFF2-40B4-BE49-F238E27FC236}">
                <a16:creationId xmlns:a16="http://schemas.microsoft.com/office/drawing/2014/main" id="{3003C836-A780-E56E-782F-1581F2F5D8B1}"/>
              </a:ext>
            </a:extLst>
          </p:cNvPr>
          <p:cNvSpPr>
            <a:spLocks noGrp="1"/>
          </p:cNvSpPr>
          <p:nvPr>
            <p:ph type="sldNum" sz="quarter" idx="12"/>
          </p:nvPr>
        </p:nvSpPr>
        <p:spPr>
          <a:xfrm>
            <a:off x="9328174" y="6587167"/>
            <a:ext cx="2743200" cy="365125"/>
          </a:xfrm>
        </p:spPr>
        <p:txBody>
          <a:bodyPr/>
          <a:lstStyle/>
          <a:p>
            <a:r>
              <a:rPr lang="en-US" altLang="ja-JP" b="1" dirty="0">
                <a:solidFill>
                  <a:schemeClr val="tx1"/>
                </a:solidFill>
              </a:rPr>
              <a:t>13</a:t>
            </a:r>
            <a:endParaRPr lang="ja-JP" altLang="en-US" b="1" dirty="0">
              <a:solidFill>
                <a:schemeClr val="tx1"/>
              </a:solidFill>
            </a:endParaRPr>
          </a:p>
        </p:txBody>
      </p:sp>
    </p:spTree>
    <p:extLst>
      <p:ext uri="{BB962C8B-B14F-4D97-AF65-F5344CB8AC3E}">
        <p14:creationId xmlns:p14="http://schemas.microsoft.com/office/powerpoint/2010/main" val="327188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71C3C85-AC4D-4A79-4555-0069C5E10F33}"/>
              </a:ext>
            </a:extLst>
          </p:cNvPr>
          <p:cNvSpPr txBox="1">
            <a:spLocks noChangeAspect="1"/>
          </p:cNvSpPr>
          <p:nvPr/>
        </p:nvSpPr>
        <p:spPr>
          <a:xfrm>
            <a:off x="-146893" y="861333"/>
            <a:ext cx="6617133" cy="355600"/>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r"/>
            <a:r>
              <a:rPr lang="ja-JP" altLang="en-US" sz="2400" dirty="0">
                <a:latin typeface="Meiryo UI" panose="020B0604030504040204" pitchFamily="50" charset="-128"/>
                <a:ea typeface="Meiryo UI" panose="020B0604030504040204" pitchFamily="50" charset="-128"/>
              </a:rPr>
              <a:t>安全安心な万博開催に向けた各種訓練の実施</a:t>
            </a:r>
            <a:endParaRPr lang="ja-JP" altLang="en-US" sz="24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A53EBA7-3DB7-37ED-BD27-1382AAFFA83E}"/>
              </a:ext>
            </a:extLst>
          </p:cNvPr>
          <p:cNvSpPr/>
          <p:nvPr/>
        </p:nvSpPr>
        <p:spPr>
          <a:xfrm>
            <a:off x="7684956" y="1281603"/>
            <a:ext cx="3908629" cy="5460128"/>
          </a:xfrm>
          <a:prstGeom prst="rect">
            <a:avLst/>
          </a:prstGeom>
          <a:noFill/>
          <a:ln w="28575">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189"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BE31156-D830-6835-2C66-A71517C8179D}"/>
              </a:ext>
            </a:extLst>
          </p:cNvPr>
          <p:cNvSpPr txBox="1"/>
          <p:nvPr/>
        </p:nvSpPr>
        <p:spPr>
          <a:xfrm>
            <a:off x="7730922" y="1347213"/>
            <a:ext cx="3760514" cy="5278368"/>
          </a:xfrm>
          <a:prstGeom prst="rect">
            <a:avLst/>
          </a:prstGeom>
          <a:noFill/>
        </p:spPr>
        <p:txBody>
          <a:bodyPr wrap="square">
            <a:spAutoFit/>
          </a:bodyPr>
          <a:lstStyle/>
          <a:p>
            <a:pPr>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現在の取組</a:t>
            </a:r>
            <a:r>
              <a:rPr lang="en-US" altLang="ja-JP" sz="1400" b="1" dirty="0">
                <a:solidFill>
                  <a:prstClr val="black"/>
                </a:solidFill>
                <a:latin typeface="Meiryo UI" panose="020B0604030504040204" pitchFamily="50" charset="-128"/>
                <a:ea typeface="Meiryo UI" panose="020B0604030504040204" pitchFamily="50" charset="-128"/>
              </a:rPr>
              <a:t>】</a:t>
            </a:r>
          </a:p>
          <a:p>
            <a:pPr>
              <a:defRPr/>
            </a:pPr>
            <a:r>
              <a:rPr lang="ja-JP" altLang="en-US" sz="1400" dirty="0">
                <a:solidFill>
                  <a:prstClr val="black"/>
                </a:solidFill>
                <a:latin typeface="Meiryo UI" panose="020B0604030504040204" pitchFamily="50" charset="-128"/>
                <a:ea typeface="Meiryo UI" panose="020B0604030504040204" pitchFamily="50" charset="-128"/>
              </a:rPr>
              <a:t>　関係機関と調整及び訓練等を実施</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①</a:t>
            </a:r>
            <a:r>
              <a:rPr lang="en-US" altLang="ja-JP" sz="1400" dirty="0">
                <a:solidFill>
                  <a:prstClr val="black"/>
                </a:solidFill>
                <a:latin typeface="Meiryo UI" panose="020B0604030504040204" pitchFamily="50" charset="-128"/>
                <a:ea typeface="Meiryo UI" panose="020B0604030504040204" pitchFamily="50" charset="-128"/>
              </a:rPr>
              <a:t>4/23</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室内事務局訓練（地震対応）　</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→博覧会協会・大阪市と万博開催時の</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連絡体制について確認</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7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②６</a:t>
            </a:r>
            <a:r>
              <a:rPr lang="en-US" altLang="ja-JP" sz="1400" dirty="0">
                <a:solidFill>
                  <a:prstClr val="black"/>
                </a:solidFill>
                <a:latin typeface="Meiryo UI" panose="020B0604030504040204" pitchFamily="50" charset="-128"/>
                <a:ea typeface="Meiryo UI" panose="020B0604030504040204" pitchFamily="50" charset="-128"/>
              </a:rPr>
              <a:t>/25 </a:t>
            </a:r>
            <a:r>
              <a:rPr lang="ja-JP" altLang="en-US" sz="1400" b="1" dirty="0">
                <a:solidFill>
                  <a:prstClr val="black"/>
                </a:solidFill>
                <a:latin typeface="Meiryo UI" panose="020B0604030504040204" pitchFamily="50" charset="-128"/>
                <a:ea typeface="Meiryo UI" panose="020B0604030504040204" pitchFamily="50" charset="-128"/>
              </a:rPr>
              <a:t>万博開催を見据えた救助機関</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r>
              <a:rPr lang="ja-JP" altLang="en-US" sz="1400" b="1" dirty="0">
                <a:solidFill>
                  <a:prstClr val="black"/>
                </a:solidFill>
                <a:latin typeface="Meiryo UI" panose="020B0604030504040204" pitchFamily="50" charset="-128"/>
                <a:ea typeface="Meiryo UI" panose="020B0604030504040204" pitchFamily="50" charset="-128"/>
              </a:rPr>
              <a:t>　　　　　　　との実動訓練</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→救助機関と連携しヘリ等を実動　</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endParaRPr lang="en-US" altLang="ja-JP" sz="700" dirty="0">
              <a:solidFill>
                <a:prstClr val="black"/>
              </a:solidFill>
              <a:latin typeface="Meiryo UI" panose="020B0604030504040204" pitchFamily="50" charset="-128"/>
              <a:ea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③</a:t>
            </a:r>
            <a:r>
              <a:rPr lang="en-US" altLang="ja-JP" sz="1400" dirty="0">
                <a:solidFill>
                  <a:prstClr val="black"/>
                </a:solidFill>
                <a:latin typeface="Meiryo UI" panose="020B0604030504040204" pitchFamily="50" charset="-128"/>
                <a:ea typeface="Meiryo UI" panose="020B0604030504040204" pitchFamily="50" charset="-128"/>
              </a:rPr>
              <a:t>7/5</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台風対応訓練</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→府・大阪市・博覧会協会で台風時の</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タイムラインの認識を共有</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700" b="1"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④</a:t>
            </a:r>
            <a:r>
              <a:rPr lang="en-US" altLang="ja-JP" sz="1400" dirty="0">
                <a:solidFill>
                  <a:prstClr val="black"/>
                </a:solidFill>
                <a:latin typeface="Meiryo UI" panose="020B0604030504040204" pitchFamily="50" charset="-128"/>
                <a:ea typeface="Meiryo UI" panose="020B0604030504040204" pitchFamily="50" charset="-128"/>
              </a:rPr>
              <a:t>9/3</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大阪８８０万人訓練</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→通常の訓練に加え、万博開催を見据え、</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大阪メトロと連携した訓練を実施</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700" dirty="0">
              <a:solidFill>
                <a:prstClr val="black"/>
              </a:solidFill>
              <a:latin typeface="Meiryo UI" panose="020B0604030504040204" pitchFamily="50" charset="-128"/>
              <a:ea typeface="Meiryo UI" panose="020B0604030504040204" pitchFamily="50" charset="-128"/>
            </a:endParaRPr>
          </a:p>
          <a:p>
            <a:pPr>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今後の取組</a:t>
            </a:r>
            <a:r>
              <a:rPr lang="en-US" altLang="ja-JP"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⑤協会・府・市合同図上訓練</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7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⑥大阪府地震・津波災害対策訓練</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7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⑦府・２市共同国民保護訓練</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700" dirty="0">
              <a:solidFill>
                <a:prstClr val="black"/>
              </a:solidFill>
              <a:latin typeface="Meiryo UI" panose="020B0604030504040204" pitchFamily="50" charset="-128"/>
              <a:ea typeface="Meiryo UI" panose="020B0604030504040204" pitchFamily="50" charset="-128"/>
            </a:endParaRPr>
          </a:p>
          <a:p>
            <a:pPr>
              <a:defRPr/>
            </a:pPr>
            <a:r>
              <a:rPr lang="en-US" altLang="ja-JP" b="1" dirty="0">
                <a:solidFill>
                  <a:prstClr val="black"/>
                </a:solidFill>
                <a:latin typeface="Meiryo UI" panose="020B0604030504040204" pitchFamily="50" charset="-128"/>
                <a:ea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rPr>
              <a:t>救助機関の船舶による実動訓練の</a:t>
            </a:r>
            <a:endParaRPr lang="en-US" altLang="ja-JP" b="1" dirty="0">
              <a:solidFill>
                <a:prstClr val="black"/>
              </a:solidFill>
              <a:latin typeface="Meiryo UI" panose="020B0604030504040204" pitchFamily="50" charset="-128"/>
              <a:ea typeface="Meiryo UI" panose="020B0604030504040204" pitchFamily="50" charset="-128"/>
            </a:endParaRPr>
          </a:p>
          <a:p>
            <a:pPr>
              <a:defRPr/>
            </a:pPr>
            <a:r>
              <a:rPr lang="ja-JP" altLang="en-US" b="1" dirty="0">
                <a:solidFill>
                  <a:prstClr val="black"/>
                </a:solidFill>
                <a:latin typeface="Meiryo UI" panose="020B0604030504040204" pitchFamily="50" charset="-128"/>
                <a:ea typeface="Meiryo UI" panose="020B0604030504040204" pitchFamily="50" charset="-128"/>
              </a:rPr>
              <a:t>　 実施について調整中</a:t>
            </a:r>
            <a:endParaRPr lang="en-US" altLang="ja-JP" b="1" dirty="0">
              <a:solidFill>
                <a:prstClr val="black"/>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B7F13871-BDCC-00F9-2FE0-A5E44727446A}"/>
              </a:ext>
            </a:extLst>
          </p:cNvPr>
          <p:cNvGraphicFramePr>
            <a:graphicFrameLocks noGrp="1"/>
          </p:cNvGraphicFramePr>
          <p:nvPr>
            <p:extLst>
              <p:ext uri="{D42A27DB-BD31-4B8C-83A1-F6EECF244321}">
                <p14:modId xmlns:p14="http://schemas.microsoft.com/office/powerpoint/2010/main" val="19446499"/>
              </p:ext>
            </p:extLst>
          </p:nvPr>
        </p:nvGraphicFramePr>
        <p:xfrm>
          <a:off x="424543" y="1286969"/>
          <a:ext cx="7158265" cy="5460128"/>
        </p:xfrm>
        <a:graphic>
          <a:graphicData uri="http://schemas.openxmlformats.org/drawingml/2006/table">
            <a:tbl>
              <a:tblPr firstRow="1" bandRow="1">
                <a:tableStyleId>{5940675A-B579-460E-94D1-54222C63F5DA}</a:tableStyleId>
              </a:tblPr>
              <a:tblGrid>
                <a:gridCol w="260101">
                  <a:extLst>
                    <a:ext uri="{9D8B030D-6E8A-4147-A177-3AD203B41FA5}">
                      <a16:colId xmlns:a16="http://schemas.microsoft.com/office/drawing/2014/main" val="2983812746"/>
                    </a:ext>
                  </a:extLst>
                </a:gridCol>
                <a:gridCol w="530628">
                  <a:extLst>
                    <a:ext uri="{9D8B030D-6E8A-4147-A177-3AD203B41FA5}">
                      <a16:colId xmlns:a16="http://schemas.microsoft.com/office/drawing/2014/main" val="702626290"/>
                    </a:ext>
                  </a:extLst>
                </a:gridCol>
                <a:gridCol w="530628">
                  <a:extLst>
                    <a:ext uri="{9D8B030D-6E8A-4147-A177-3AD203B41FA5}">
                      <a16:colId xmlns:a16="http://schemas.microsoft.com/office/drawing/2014/main" val="136296736"/>
                    </a:ext>
                  </a:extLst>
                </a:gridCol>
                <a:gridCol w="530628">
                  <a:extLst>
                    <a:ext uri="{9D8B030D-6E8A-4147-A177-3AD203B41FA5}">
                      <a16:colId xmlns:a16="http://schemas.microsoft.com/office/drawing/2014/main" val="2318397480"/>
                    </a:ext>
                  </a:extLst>
                </a:gridCol>
                <a:gridCol w="530628">
                  <a:extLst>
                    <a:ext uri="{9D8B030D-6E8A-4147-A177-3AD203B41FA5}">
                      <a16:colId xmlns:a16="http://schemas.microsoft.com/office/drawing/2014/main" val="3619132477"/>
                    </a:ext>
                  </a:extLst>
                </a:gridCol>
                <a:gridCol w="530628">
                  <a:extLst>
                    <a:ext uri="{9D8B030D-6E8A-4147-A177-3AD203B41FA5}">
                      <a16:colId xmlns:a16="http://schemas.microsoft.com/office/drawing/2014/main" val="3626492180"/>
                    </a:ext>
                  </a:extLst>
                </a:gridCol>
                <a:gridCol w="530628">
                  <a:extLst>
                    <a:ext uri="{9D8B030D-6E8A-4147-A177-3AD203B41FA5}">
                      <a16:colId xmlns:a16="http://schemas.microsoft.com/office/drawing/2014/main" val="3796348121"/>
                    </a:ext>
                  </a:extLst>
                </a:gridCol>
                <a:gridCol w="530628">
                  <a:extLst>
                    <a:ext uri="{9D8B030D-6E8A-4147-A177-3AD203B41FA5}">
                      <a16:colId xmlns:a16="http://schemas.microsoft.com/office/drawing/2014/main" val="266411082"/>
                    </a:ext>
                  </a:extLst>
                </a:gridCol>
                <a:gridCol w="530628">
                  <a:extLst>
                    <a:ext uri="{9D8B030D-6E8A-4147-A177-3AD203B41FA5}">
                      <a16:colId xmlns:a16="http://schemas.microsoft.com/office/drawing/2014/main" val="1247204666"/>
                    </a:ext>
                  </a:extLst>
                </a:gridCol>
                <a:gridCol w="530628">
                  <a:extLst>
                    <a:ext uri="{9D8B030D-6E8A-4147-A177-3AD203B41FA5}">
                      <a16:colId xmlns:a16="http://schemas.microsoft.com/office/drawing/2014/main" val="4163776770"/>
                    </a:ext>
                  </a:extLst>
                </a:gridCol>
                <a:gridCol w="530628">
                  <a:extLst>
                    <a:ext uri="{9D8B030D-6E8A-4147-A177-3AD203B41FA5}">
                      <a16:colId xmlns:a16="http://schemas.microsoft.com/office/drawing/2014/main" val="2455527206"/>
                    </a:ext>
                  </a:extLst>
                </a:gridCol>
                <a:gridCol w="530628">
                  <a:extLst>
                    <a:ext uri="{9D8B030D-6E8A-4147-A177-3AD203B41FA5}">
                      <a16:colId xmlns:a16="http://schemas.microsoft.com/office/drawing/2014/main" val="2257642970"/>
                    </a:ext>
                  </a:extLst>
                </a:gridCol>
                <a:gridCol w="530628">
                  <a:extLst>
                    <a:ext uri="{9D8B030D-6E8A-4147-A177-3AD203B41FA5}">
                      <a16:colId xmlns:a16="http://schemas.microsoft.com/office/drawing/2014/main" val="1527671346"/>
                    </a:ext>
                  </a:extLst>
                </a:gridCol>
                <a:gridCol w="530628">
                  <a:extLst>
                    <a:ext uri="{9D8B030D-6E8A-4147-A177-3AD203B41FA5}">
                      <a16:colId xmlns:a16="http://schemas.microsoft.com/office/drawing/2014/main" val="3239571245"/>
                    </a:ext>
                  </a:extLst>
                </a:gridCol>
              </a:tblGrid>
              <a:tr h="279503">
                <a:tc rowSpan="3">
                  <a:txBody>
                    <a:bodyPr/>
                    <a:lstStyle/>
                    <a:p>
                      <a:pPr algn="ct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55721" marR="55721" marT="27861" marB="27861">
                    <a:noFill/>
                  </a:tcPr>
                </a:tc>
                <a:tc gridSpan="12">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令和６年度</a:t>
                      </a:r>
                    </a:p>
                  </a:txBody>
                  <a:tcPr marL="55721" marR="55721" marT="27861" marB="27861"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a:solidFill>
                            <a:schemeClr val="tx1"/>
                          </a:solidFill>
                          <a:latin typeface="Meiryo UI" panose="020B0604030504040204" pitchFamily="50" charset="-128"/>
                          <a:ea typeface="Meiryo UI" panose="020B0604030504040204" pitchFamily="50" charset="-128"/>
                        </a:rPr>
                        <a:t>7</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marL="55721" marR="55721" marT="27861" marB="27861" anchor="ctr">
                    <a:noFill/>
                  </a:tcPr>
                </a:tc>
                <a:extLst>
                  <a:ext uri="{0D108BD9-81ED-4DB2-BD59-A6C34878D82A}">
                    <a16:rowId xmlns:a16="http://schemas.microsoft.com/office/drawing/2014/main" val="3289980852"/>
                  </a:ext>
                </a:extLst>
              </a:tr>
              <a:tr h="269282">
                <a:tc vMerge="1">
                  <a:txBody>
                    <a:bodyPr/>
                    <a:lstStyle/>
                    <a:p>
                      <a:pPr algn="ctr"/>
                      <a:endParaRPr kumimoji="1" lang="ja-JP" altLang="en-US" sz="1200" dirty="0">
                        <a:latin typeface="UD デジタル 教科書体 NP-R" panose="02020400000000000000" pitchFamily="18" charset="-128"/>
                        <a:ea typeface="UD デジタル 教科書体 NP-R" panose="02020400000000000000" pitchFamily="18" charset="-128"/>
                      </a:endParaRPr>
                    </a:p>
                  </a:txBody>
                  <a:tcPr>
                    <a:solidFill>
                      <a:schemeClr val="bg1">
                        <a:lumMod val="75000"/>
                      </a:schemeClr>
                    </a:solidFill>
                  </a:tcPr>
                </a:tc>
                <a:tc gridSpan="3">
                  <a:txBody>
                    <a:bodyPr/>
                    <a:lstStyle/>
                    <a:p>
                      <a:pPr algn="ct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四</a:t>
                      </a:r>
                    </a:p>
                  </a:txBody>
                  <a:tcPr marL="55721" marR="55721" marT="27861" marB="27861"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gridSpan="3">
                  <a:txBody>
                    <a:bodyPr/>
                    <a:lstStyle/>
                    <a:p>
                      <a:pPr algn="ctr"/>
                      <a:r>
                        <a:rPr lang="ja-JP" altLang="en-US" sz="1400" dirty="0">
                          <a:latin typeface="Meiryo UI" panose="020B0604030504040204" pitchFamily="50" charset="-128"/>
                          <a:ea typeface="Meiryo UI" panose="020B0604030504040204" pitchFamily="50" charset="-128"/>
                        </a:rPr>
                        <a:t>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四</a:t>
                      </a:r>
                    </a:p>
                  </a:txBody>
                  <a:tcPr marL="55721" marR="55721" marT="27861" marB="27861"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gridSpan="3">
                  <a:txBody>
                    <a:bodyPr/>
                    <a:lstStyle/>
                    <a:p>
                      <a:pPr algn="ctr"/>
                      <a:r>
                        <a:rPr lang="ja-JP" altLang="en-US" sz="1400" dirty="0">
                          <a:latin typeface="Meiryo UI" panose="020B0604030504040204" pitchFamily="50" charset="-128"/>
                          <a:ea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四</a:t>
                      </a:r>
                    </a:p>
                  </a:txBody>
                  <a:tcPr marL="55721" marR="55721" marT="27861" marB="27861"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gridSpan="3">
                  <a:txBody>
                    <a:bodyPr/>
                    <a:lstStyle/>
                    <a:p>
                      <a:pPr algn="ctr"/>
                      <a:r>
                        <a:rPr lang="ja-JP" altLang="en-US" sz="1400" dirty="0">
                          <a:latin typeface="Meiryo UI" panose="020B0604030504040204" pitchFamily="50" charset="-128"/>
                          <a:ea typeface="Meiryo UI" panose="020B0604030504040204" pitchFamily="50" charset="-128"/>
                        </a:rPr>
                        <a:t>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四</a:t>
                      </a:r>
                    </a:p>
                  </a:txBody>
                  <a:tcPr marL="55721" marR="55721" marT="27861" marB="27861"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hMerge="1">
                  <a:txBody>
                    <a:bodyPr/>
                    <a:lstStyle/>
                    <a:p>
                      <a:pPr algn="ctr"/>
                      <a:endParaRPr lang="ja-JP" altLang="en-US" sz="1200" dirty="0">
                        <a:latin typeface="BIZ UDPゴシック" panose="020B0400000000000000" pitchFamily="50" charset="-128"/>
                        <a:ea typeface="BIZ UDPゴシック" panose="020B0400000000000000" pitchFamily="50" charset="-128"/>
                      </a:endParaRPr>
                    </a:p>
                  </a:txBody>
                  <a:tcPr marL="96012" marR="96012" marT="48006" marB="48006" anchor="ctr">
                    <a:noFill/>
                  </a:tcPr>
                </a:tc>
                <a:tc vMerge="1">
                  <a:txBody>
                    <a:bodyPr/>
                    <a:lstStyle/>
                    <a:p>
                      <a:pPr algn="ctr"/>
                      <a:endParaRPr kumimoji="1" lang="ja-JP" altLang="en-US" sz="1100" dirty="0">
                        <a:latin typeface="UD デジタル 教科書体 NP-R" panose="02020400000000000000" pitchFamily="18" charset="-128"/>
                        <a:ea typeface="UD デジタル 教科書体 NP-R" panose="02020400000000000000" pitchFamily="18" charset="-128"/>
                      </a:endParaRPr>
                    </a:p>
                  </a:txBody>
                  <a:tcPr anchor="ctr">
                    <a:solidFill>
                      <a:schemeClr val="bg1">
                        <a:lumMod val="75000"/>
                      </a:schemeClr>
                    </a:solidFill>
                  </a:tcPr>
                </a:tc>
                <a:extLst>
                  <a:ext uri="{0D108BD9-81ED-4DB2-BD59-A6C34878D82A}">
                    <a16:rowId xmlns:a16="http://schemas.microsoft.com/office/drawing/2014/main" val="1570598617"/>
                  </a:ext>
                </a:extLst>
              </a:tr>
              <a:tr h="394454">
                <a:tc v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96012" marR="96012" marT="48006" marB="48006">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４月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５月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６月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７月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８月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９月</a:t>
                      </a:r>
                    </a:p>
                  </a:txBody>
                  <a:tcPr marL="55721" marR="55721" marT="27861" marB="27861" anchor="c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10</a:t>
                      </a:r>
                      <a:r>
                        <a:rPr kumimoji="1" lang="ja-JP" altLang="en-US" sz="1200" b="0" dirty="0">
                          <a:solidFill>
                            <a:schemeClr val="tx1"/>
                          </a:solidFill>
                          <a:latin typeface="Meiryo UI" panose="020B0604030504040204" pitchFamily="50" charset="-128"/>
                          <a:ea typeface="Meiryo UI" panose="020B0604030504040204" pitchFamily="50" charset="-128"/>
                        </a:rPr>
                        <a:t>月</a:t>
                      </a:r>
                    </a:p>
                  </a:txBody>
                  <a:tcPr marL="55721" marR="55721" marT="27861" marB="27861" anchor="c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r>
                        <a:rPr kumimoji="1" lang="ja-JP" altLang="en-US" sz="1200" b="0" dirty="0">
                          <a:solidFill>
                            <a:schemeClr val="tx1"/>
                          </a:solidFill>
                          <a:latin typeface="Meiryo UI" panose="020B0604030504040204" pitchFamily="50" charset="-128"/>
                          <a:ea typeface="Meiryo UI" panose="020B0604030504040204" pitchFamily="50" charset="-128"/>
                        </a:rPr>
                        <a:t>月</a:t>
                      </a:r>
                    </a:p>
                  </a:txBody>
                  <a:tcPr marL="55721" marR="55721" marT="27861" marB="27861" anchor="c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12</a:t>
                      </a:r>
                      <a:r>
                        <a:rPr kumimoji="1" lang="ja-JP" altLang="en-US" sz="1200" b="0" dirty="0">
                          <a:solidFill>
                            <a:schemeClr val="tx1"/>
                          </a:solidFill>
                          <a:latin typeface="Meiryo UI" panose="020B0604030504040204" pitchFamily="50" charset="-128"/>
                          <a:ea typeface="Meiryo UI" panose="020B0604030504040204" pitchFamily="50" charset="-128"/>
                        </a:rPr>
                        <a:t>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１月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２月</a:t>
                      </a:r>
                    </a:p>
                  </a:txBody>
                  <a:tcPr marL="55721" marR="55721" marT="27861" marB="27861" anchor="c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３月</a:t>
                      </a:r>
                    </a:p>
                  </a:txBody>
                  <a:tcPr marL="55721" marR="55721" marT="27861" marB="27861" anchor="ctr">
                    <a:noFill/>
                  </a:tcPr>
                </a:tc>
                <a:tc vMerge="1">
                  <a:txBody>
                    <a:bodyPr/>
                    <a:lstStyle/>
                    <a:p>
                      <a:pPr algn="ct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nchor="ctr">
                    <a:noFill/>
                  </a:tcPr>
                </a:tc>
                <a:extLst>
                  <a:ext uri="{0D108BD9-81ED-4DB2-BD59-A6C34878D82A}">
                    <a16:rowId xmlns:a16="http://schemas.microsoft.com/office/drawing/2014/main" val="3124384206"/>
                  </a:ext>
                </a:extLst>
              </a:tr>
              <a:tr h="4466350">
                <a:tc>
                  <a:txBody>
                    <a:bodyPr/>
                    <a:lstStyle/>
                    <a:p>
                      <a:pPr algn="ctr"/>
                      <a:r>
                        <a:rPr kumimoji="1" lang="ja-JP" altLang="en-US" sz="1300" dirty="0">
                          <a:latin typeface="Meiryo UI" panose="020B0604030504040204" pitchFamily="50" charset="-128"/>
                          <a:ea typeface="Meiryo UI" panose="020B0604030504040204" pitchFamily="50" charset="-128"/>
                        </a:rPr>
                        <a:t>府訓練との連携</a:t>
                      </a:r>
                      <a:endParaRPr kumimoji="1" lang="en-US" altLang="ja-JP" sz="1300" dirty="0">
                        <a:latin typeface="Meiryo UI" panose="020B0604030504040204" pitchFamily="50" charset="-128"/>
                        <a:ea typeface="Meiryo UI" panose="020B0604030504040204" pitchFamily="50" charset="-128"/>
                      </a:endParaRPr>
                    </a:p>
                  </a:txBody>
                  <a:tcPr marL="55721" marR="55721" marT="27861" marB="27861" vert="eaVert" anchor="ct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1500" dirty="0">
                        <a:latin typeface="Meiryo UI" panose="020B0604030504040204" pitchFamily="50" charset="-128"/>
                        <a:ea typeface="Meiryo UI" panose="020B0604030504040204" pitchFamily="50" charset="-128"/>
                      </a:endParaRPr>
                    </a:p>
                  </a:txBody>
                  <a:tcPr marL="55721" marR="55721" marT="27861" marB="2786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marL="74295" marR="74295" marT="37148" marB="37148">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732067513"/>
                  </a:ext>
                </a:extLst>
              </a:tr>
            </a:tbl>
          </a:graphicData>
        </a:graphic>
      </p:graphicFrame>
      <p:sp>
        <p:nvSpPr>
          <p:cNvPr id="13" name="正方形/長方形 12">
            <a:extLst>
              <a:ext uri="{FF2B5EF4-FFF2-40B4-BE49-F238E27FC236}">
                <a16:creationId xmlns:a16="http://schemas.microsoft.com/office/drawing/2014/main" id="{19B3D3DE-D8BC-09C0-9694-51D1FD2BEBD7}"/>
              </a:ext>
            </a:extLst>
          </p:cNvPr>
          <p:cNvSpPr/>
          <p:nvPr/>
        </p:nvSpPr>
        <p:spPr>
          <a:xfrm>
            <a:off x="7179124" y="2346773"/>
            <a:ext cx="312034" cy="4278805"/>
          </a:xfrm>
          <a:prstGeom prst="rect">
            <a:avLst/>
          </a:prstGeom>
          <a:solidFill>
            <a:schemeClr val="accent2">
              <a:lumMod val="60000"/>
              <a:lumOff val="4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0">
              <a:solidFill>
                <a:schemeClr val="bg1"/>
              </a:solidFill>
            </a:endParaRPr>
          </a:p>
        </p:txBody>
      </p:sp>
      <p:sp>
        <p:nvSpPr>
          <p:cNvPr id="14" name="テキスト ボックス 13">
            <a:extLst>
              <a:ext uri="{FF2B5EF4-FFF2-40B4-BE49-F238E27FC236}">
                <a16:creationId xmlns:a16="http://schemas.microsoft.com/office/drawing/2014/main" id="{FB2ACAF7-704E-42B7-53A6-948989EC9F6E}"/>
              </a:ext>
            </a:extLst>
          </p:cNvPr>
          <p:cNvSpPr txBox="1"/>
          <p:nvPr/>
        </p:nvSpPr>
        <p:spPr>
          <a:xfrm>
            <a:off x="7116676" y="3033586"/>
            <a:ext cx="430887" cy="2220248"/>
          </a:xfrm>
          <a:prstGeom prst="rect">
            <a:avLst/>
          </a:prstGeom>
          <a:noFill/>
        </p:spPr>
        <p:txBody>
          <a:bodyPr vert="eaVert" wrap="square" rtlCol="0" anchor="ctr">
            <a:spAutoFit/>
          </a:bodyPr>
          <a:lstStyle/>
          <a:p>
            <a:r>
              <a:rPr lang="ja-JP" altLang="en-US" sz="1600" dirty="0">
                <a:latin typeface="Meiryo UI" panose="020B0604030504040204" pitchFamily="50" charset="-128"/>
                <a:ea typeface="Meiryo UI" panose="020B0604030504040204" pitchFamily="50" charset="-128"/>
              </a:rPr>
              <a:t>大阪・関西万博開催</a:t>
            </a:r>
          </a:p>
        </p:txBody>
      </p:sp>
      <p:sp>
        <p:nvSpPr>
          <p:cNvPr id="15" name="四角形: 角を丸くする 14">
            <a:extLst>
              <a:ext uri="{FF2B5EF4-FFF2-40B4-BE49-F238E27FC236}">
                <a16:creationId xmlns:a16="http://schemas.microsoft.com/office/drawing/2014/main" id="{EDCA0F16-B7F9-96E7-1BB5-B7C7B26E71C8}"/>
              </a:ext>
            </a:extLst>
          </p:cNvPr>
          <p:cNvSpPr/>
          <p:nvPr/>
        </p:nvSpPr>
        <p:spPr>
          <a:xfrm>
            <a:off x="3138641" y="2346777"/>
            <a:ext cx="295405" cy="4278804"/>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45" dirty="0"/>
          </a:p>
        </p:txBody>
      </p:sp>
      <p:sp>
        <p:nvSpPr>
          <p:cNvPr id="16" name="テキスト ボックス 15">
            <a:extLst>
              <a:ext uri="{FF2B5EF4-FFF2-40B4-BE49-F238E27FC236}">
                <a16:creationId xmlns:a16="http://schemas.microsoft.com/office/drawing/2014/main" id="{2744006B-325F-4A9F-2AB9-C435F248FDA0}"/>
              </a:ext>
            </a:extLst>
          </p:cNvPr>
          <p:cNvSpPr txBox="1"/>
          <p:nvPr/>
        </p:nvSpPr>
        <p:spPr>
          <a:xfrm>
            <a:off x="2967233" y="3429000"/>
            <a:ext cx="512320" cy="1929383"/>
          </a:xfrm>
          <a:prstGeom prst="rect">
            <a:avLst/>
          </a:prstGeom>
          <a:noFill/>
        </p:spPr>
        <p:txBody>
          <a:bodyPr vert="eaVert" wrap="square" rtlCol="0">
            <a:spAutoFit/>
          </a:bodyPr>
          <a:lstStyle/>
          <a:p>
            <a:r>
              <a:rPr lang="ja-JP" altLang="en-US" sz="1200" b="1" dirty="0">
                <a:latin typeface="Meiryo UI" panose="020B0604030504040204" pitchFamily="50" charset="-128"/>
                <a:ea typeface="Meiryo UI" panose="020B0604030504040204" pitchFamily="50" charset="-128"/>
              </a:rPr>
              <a:t>防災実施計画　　公表</a:t>
            </a:r>
            <a:endParaRPr lang="en-US" altLang="ja-JP" sz="1200" b="1" dirty="0">
              <a:latin typeface="Meiryo UI" panose="020B0604030504040204" pitchFamily="50" charset="-128"/>
              <a:ea typeface="Meiryo UI" panose="020B0604030504040204" pitchFamily="50" charset="-128"/>
            </a:endParaRPr>
          </a:p>
          <a:p>
            <a:endParaRPr lang="en-US" altLang="ja-JP" sz="929"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2DEF225-ECC1-3B83-4007-3B486990ADEC}"/>
              </a:ext>
            </a:extLst>
          </p:cNvPr>
          <p:cNvSpPr txBox="1"/>
          <p:nvPr/>
        </p:nvSpPr>
        <p:spPr>
          <a:xfrm>
            <a:off x="4298013" y="2346773"/>
            <a:ext cx="261459" cy="4278805"/>
          </a:xfrm>
          <a:prstGeom prst="rect">
            <a:avLst/>
          </a:prstGeom>
          <a:solidFill>
            <a:schemeClr val="tx2"/>
          </a:solidFill>
        </p:spPr>
        <p:txBody>
          <a:bodyPr vert="eaVert" wrap="square" lIns="38025" rIns="38025" rtlCol="0">
            <a:spAutoFit/>
          </a:bodyPr>
          <a:lstStyle/>
          <a:p>
            <a:r>
              <a:rPr lang="ja-JP" altLang="en-US" sz="731" b="1" dirty="0">
                <a:solidFill>
                  <a:schemeClr val="bg1"/>
                </a:solidFill>
                <a:latin typeface="BIZ UDPゴシック" panose="020B0400000000000000" pitchFamily="50" charset="-128"/>
                <a:ea typeface="BIZ UDPゴシック" panose="020B0400000000000000"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⑤協会・府・大阪市合同図上訓練</a:t>
            </a:r>
          </a:p>
        </p:txBody>
      </p:sp>
      <p:sp>
        <p:nvSpPr>
          <p:cNvPr id="18" name="テキスト ボックス 17">
            <a:extLst>
              <a:ext uri="{FF2B5EF4-FFF2-40B4-BE49-F238E27FC236}">
                <a16:creationId xmlns:a16="http://schemas.microsoft.com/office/drawing/2014/main" id="{92B3085E-381F-5142-6089-FEEB21251ABF}"/>
              </a:ext>
            </a:extLst>
          </p:cNvPr>
          <p:cNvSpPr txBox="1"/>
          <p:nvPr/>
        </p:nvSpPr>
        <p:spPr>
          <a:xfrm>
            <a:off x="3513136" y="2346773"/>
            <a:ext cx="261459" cy="4278803"/>
          </a:xfrm>
          <a:prstGeom prst="rect">
            <a:avLst/>
          </a:prstGeom>
          <a:solidFill>
            <a:schemeClr val="accent2">
              <a:lumMod val="75000"/>
            </a:schemeClr>
          </a:solidFill>
        </p:spPr>
        <p:txBody>
          <a:bodyPr vert="eaVert" wrap="square" lIns="38025" rIns="38025"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④大阪８８０万人訓練</a:t>
            </a:r>
          </a:p>
        </p:txBody>
      </p:sp>
      <p:sp>
        <p:nvSpPr>
          <p:cNvPr id="19" name="テキスト ボックス 18">
            <a:extLst>
              <a:ext uri="{FF2B5EF4-FFF2-40B4-BE49-F238E27FC236}">
                <a16:creationId xmlns:a16="http://schemas.microsoft.com/office/drawing/2014/main" id="{8AF5953B-9AFF-5D81-9AA1-111F02872F2A}"/>
              </a:ext>
            </a:extLst>
          </p:cNvPr>
          <p:cNvSpPr txBox="1"/>
          <p:nvPr/>
        </p:nvSpPr>
        <p:spPr>
          <a:xfrm>
            <a:off x="5638680" y="2346773"/>
            <a:ext cx="261459" cy="4278805"/>
          </a:xfrm>
          <a:prstGeom prst="rect">
            <a:avLst/>
          </a:prstGeom>
          <a:solidFill>
            <a:schemeClr val="tx2"/>
          </a:solidFill>
        </p:spPr>
        <p:txBody>
          <a:bodyPr vert="eaVert" wrap="square" lIns="38025" rIns="38025" rtlCol="0">
            <a:spAutoFit/>
          </a:bodyPr>
          <a:lstStyle/>
          <a:p>
            <a:r>
              <a:rPr lang="ja-JP" altLang="en-US" sz="731" b="1" dirty="0">
                <a:solidFill>
                  <a:schemeClr val="bg1"/>
                </a:solidFill>
                <a:latin typeface="BIZ UDPゴシック" panose="020B0400000000000000" pitchFamily="50" charset="-128"/>
                <a:ea typeface="BIZ UDPゴシック" panose="020B0400000000000000"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⑥大阪府地震・津波災害対策訓練</a:t>
            </a:r>
          </a:p>
        </p:txBody>
      </p:sp>
      <p:sp>
        <p:nvSpPr>
          <p:cNvPr id="20" name="テキスト ボックス 19">
            <a:extLst>
              <a:ext uri="{FF2B5EF4-FFF2-40B4-BE49-F238E27FC236}">
                <a16:creationId xmlns:a16="http://schemas.microsoft.com/office/drawing/2014/main" id="{92F077B6-285D-F75E-6EF9-91EC47A3F335}"/>
              </a:ext>
            </a:extLst>
          </p:cNvPr>
          <p:cNvSpPr txBox="1"/>
          <p:nvPr/>
        </p:nvSpPr>
        <p:spPr>
          <a:xfrm>
            <a:off x="2012581" y="2346776"/>
            <a:ext cx="246070" cy="4278805"/>
          </a:xfrm>
          <a:prstGeom prst="rect">
            <a:avLst/>
          </a:prstGeom>
          <a:solidFill>
            <a:schemeClr val="accent2">
              <a:lumMod val="75000"/>
            </a:schemeClr>
          </a:solidFill>
        </p:spPr>
        <p:txBody>
          <a:bodyPr vert="eaVert" wrap="square" lIns="38025" rIns="38025" rtlCol="0">
            <a:spAutoFit/>
          </a:bodyPr>
          <a:lstStyle/>
          <a:p>
            <a:r>
              <a:rPr lang="ja-JP" altLang="en-US" sz="731" b="1" dirty="0">
                <a:solidFill>
                  <a:schemeClr val="bg1"/>
                </a:solidFill>
                <a:latin typeface="BIZ UDPゴシック" panose="020B0400000000000000" pitchFamily="50" charset="-128"/>
                <a:ea typeface="BIZ UDPゴシック" panose="020B0400000000000000" pitchFamily="50" charset="-128"/>
              </a:rPr>
              <a:t>　　　　　　</a:t>
            </a:r>
            <a:r>
              <a:rPr lang="ja-JP" altLang="en-US" sz="1100" dirty="0">
                <a:solidFill>
                  <a:schemeClr val="bg1"/>
                </a:solidFill>
                <a:latin typeface="Meiryo UI" panose="020B0604030504040204" pitchFamily="50" charset="-128"/>
                <a:ea typeface="Meiryo UI" panose="020B0604030504040204" pitchFamily="50" charset="-128"/>
              </a:rPr>
              <a:t>②万博開催を見据えた救助機関との実動訓練</a:t>
            </a:r>
          </a:p>
        </p:txBody>
      </p:sp>
      <p:sp>
        <p:nvSpPr>
          <p:cNvPr id="21" name="テキスト ボックス 20">
            <a:extLst>
              <a:ext uri="{FF2B5EF4-FFF2-40B4-BE49-F238E27FC236}">
                <a16:creationId xmlns:a16="http://schemas.microsoft.com/office/drawing/2014/main" id="{4DA00F8B-4ED9-7A4A-376B-314C7A1D8C12}"/>
              </a:ext>
            </a:extLst>
          </p:cNvPr>
          <p:cNvSpPr txBox="1"/>
          <p:nvPr/>
        </p:nvSpPr>
        <p:spPr>
          <a:xfrm>
            <a:off x="2473388" y="2346777"/>
            <a:ext cx="261459" cy="4278804"/>
          </a:xfrm>
          <a:prstGeom prst="rect">
            <a:avLst/>
          </a:prstGeom>
          <a:solidFill>
            <a:schemeClr val="accent2">
              <a:lumMod val="75000"/>
            </a:schemeClr>
          </a:solidFill>
        </p:spPr>
        <p:txBody>
          <a:bodyPr vert="eaVert" wrap="square" lIns="38025" rIns="38025" rtlCol="0">
            <a:spAutoFit/>
          </a:bodyPr>
          <a:lstStyle/>
          <a:p>
            <a:r>
              <a:rPr lang="ja-JP" altLang="en-US" sz="1000" b="1" dirty="0">
                <a:solidFill>
                  <a:schemeClr val="bg1"/>
                </a:solidFill>
                <a:latin typeface="Meiryo UI" panose="020B0604030504040204" pitchFamily="50" charset="-128"/>
                <a:ea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③台風対応訓練</a:t>
            </a:r>
          </a:p>
        </p:txBody>
      </p:sp>
      <p:sp>
        <p:nvSpPr>
          <p:cNvPr id="22" name="テキスト ボックス 21">
            <a:extLst>
              <a:ext uri="{FF2B5EF4-FFF2-40B4-BE49-F238E27FC236}">
                <a16:creationId xmlns:a16="http://schemas.microsoft.com/office/drawing/2014/main" id="{DE45540F-91A2-3E92-EF56-CC35B82B4879}"/>
              </a:ext>
            </a:extLst>
          </p:cNvPr>
          <p:cNvSpPr txBox="1"/>
          <p:nvPr/>
        </p:nvSpPr>
        <p:spPr>
          <a:xfrm>
            <a:off x="6132788" y="2346773"/>
            <a:ext cx="261459" cy="4278805"/>
          </a:xfrm>
          <a:prstGeom prst="rect">
            <a:avLst/>
          </a:prstGeom>
          <a:solidFill>
            <a:schemeClr val="tx2"/>
          </a:solidFill>
        </p:spPr>
        <p:txBody>
          <a:bodyPr vert="eaVert" wrap="square" lIns="38025" rIns="38025" rtlCol="0">
            <a:spAutoFit/>
          </a:bodyPr>
          <a:lstStyle/>
          <a:p>
            <a:r>
              <a:rPr lang="ja-JP" altLang="en-US" sz="731" b="1" dirty="0">
                <a:solidFill>
                  <a:schemeClr val="bg1"/>
                </a:solidFill>
                <a:latin typeface="BIZ UDPゴシック" panose="020B0400000000000000" pitchFamily="50" charset="-128"/>
                <a:ea typeface="BIZ UDPゴシック" panose="020B0400000000000000" pitchFamily="50" charset="-128"/>
              </a:rPr>
              <a:t>　　　　　</a:t>
            </a:r>
            <a:r>
              <a:rPr lang="ja-JP" altLang="en-US" sz="1200" b="1" dirty="0">
                <a:solidFill>
                  <a:schemeClr val="bg1"/>
                </a:solidFill>
                <a:latin typeface="BIZ UDPゴシック" panose="020B0400000000000000" pitchFamily="50" charset="-128"/>
                <a:ea typeface="BIZ UDPゴシック" panose="020B0400000000000000"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⑦府・２市共同国民保護訓練</a:t>
            </a:r>
            <a:r>
              <a:rPr lang="ja-JP" altLang="en-US" sz="1200" b="1" dirty="0">
                <a:solidFill>
                  <a:schemeClr val="bg1"/>
                </a:solidFill>
                <a:latin typeface="BIZ UDPゴシック" panose="020B0400000000000000" pitchFamily="50" charset="-128"/>
                <a:ea typeface="BIZ UDPゴシック" panose="020B0400000000000000" pitchFamily="50" charset="-128"/>
              </a:rPr>
              <a:t>　　</a:t>
            </a:r>
          </a:p>
        </p:txBody>
      </p:sp>
      <p:sp>
        <p:nvSpPr>
          <p:cNvPr id="24" name="テキスト ボックス 23">
            <a:extLst>
              <a:ext uri="{FF2B5EF4-FFF2-40B4-BE49-F238E27FC236}">
                <a16:creationId xmlns:a16="http://schemas.microsoft.com/office/drawing/2014/main" id="{D2B6D75E-B1B7-97A1-97FE-35D6211CD873}"/>
              </a:ext>
            </a:extLst>
          </p:cNvPr>
          <p:cNvSpPr txBox="1"/>
          <p:nvPr/>
        </p:nvSpPr>
        <p:spPr>
          <a:xfrm>
            <a:off x="932944" y="2346777"/>
            <a:ext cx="261459" cy="4278804"/>
          </a:xfrm>
          <a:prstGeom prst="rect">
            <a:avLst/>
          </a:prstGeom>
          <a:solidFill>
            <a:schemeClr val="accent2">
              <a:lumMod val="75000"/>
            </a:schemeClr>
          </a:solidFill>
        </p:spPr>
        <p:txBody>
          <a:bodyPr vert="eaVert" wrap="square" lIns="38025" rIns="38025" rtlCol="0" anchor="ctr">
            <a:spAutoFit/>
          </a:bodyPr>
          <a:lstStyle/>
          <a:p>
            <a:r>
              <a:rPr lang="ja-JP" altLang="en-US" sz="1000" dirty="0">
                <a:solidFill>
                  <a:schemeClr val="bg1"/>
                </a:solidFill>
                <a:latin typeface="Meiryo UI" panose="020B0604030504040204" pitchFamily="50" charset="-128"/>
                <a:ea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①</a:t>
            </a:r>
            <a:r>
              <a:rPr lang="zh-TW" altLang="en-US" sz="1200" dirty="0">
                <a:solidFill>
                  <a:schemeClr val="bg1"/>
                </a:solidFill>
                <a:latin typeface="Meiryo UI" panose="020B0604030504040204" pitchFamily="50" charset="-128"/>
                <a:ea typeface="Meiryo UI" panose="020B0604030504040204" pitchFamily="50" charset="-128"/>
              </a:rPr>
              <a:t>室内事務局訓練（地震対応）</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D43CA458-25CA-C8C8-D8E4-B62F059C866E}"/>
              </a:ext>
            </a:extLst>
          </p:cNvPr>
          <p:cNvSpPr txBox="1"/>
          <p:nvPr/>
        </p:nvSpPr>
        <p:spPr>
          <a:xfrm>
            <a:off x="3116865" y="2500560"/>
            <a:ext cx="345802" cy="12311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US" altLang="ja-JP" sz="800" b="1" dirty="0">
                <a:solidFill>
                  <a:schemeClr val="tx1"/>
                </a:solidFill>
                <a:latin typeface="Meiryo UI" panose="020B0604030504040204" pitchFamily="50" charset="-128"/>
                <a:ea typeface="Meiryo UI" panose="020B0604030504040204" pitchFamily="50" charset="-128"/>
              </a:rPr>
              <a:t>9/2</a:t>
            </a:r>
            <a:r>
              <a:rPr lang="en-US" altLang="ja-JP" sz="731" b="1" dirty="0">
                <a:solidFill>
                  <a:schemeClr val="tx1"/>
                </a:solidFill>
                <a:ea typeface="Meiryo UI" panose="020B0604030504040204" pitchFamily="50" charset="-128"/>
              </a:rPr>
              <a:t> </a:t>
            </a:r>
          </a:p>
        </p:txBody>
      </p:sp>
      <p:sp>
        <p:nvSpPr>
          <p:cNvPr id="27" name="四角形: 角を丸くする 26">
            <a:extLst>
              <a:ext uri="{FF2B5EF4-FFF2-40B4-BE49-F238E27FC236}">
                <a16:creationId xmlns:a16="http://schemas.microsoft.com/office/drawing/2014/main" id="{E93FEEEF-0A69-0D8C-191C-C115144DDC7A}"/>
              </a:ext>
            </a:extLst>
          </p:cNvPr>
          <p:cNvSpPr/>
          <p:nvPr/>
        </p:nvSpPr>
        <p:spPr>
          <a:xfrm>
            <a:off x="4235337" y="5231718"/>
            <a:ext cx="2328853" cy="678625"/>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latin typeface="Meiryo UI" panose="020B0604030504040204" pitchFamily="50" charset="-128"/>
                <a:ea typeface="Meiryo UI" panose="020B0604030504040204" pitchFamily="50" charset="-128"/>
              </a:rPr>
              <a:t>府・市・博覧会協会と</a:t>
            </a:r>
            <a:endParaRPr lang="en-US" altLang="ja-JP" dirty="0">
              <a:solidFill>
                <a:srgbClr val="0070C0"/>
              </a:solidFill>
              <a:latin typeface="Meiryo UI" panose="020B0604030504040204" pitchFamily="50" charset="-128"/>
              <a:ea typeface="Meiryo UI" panose="020B0604030504040204" pitchFamily="50" charset="-128"/>
            </a:endParaRPr>
          </a:p>
          <a:p>
            <a:pPr algn="ctr"/>
            <a:r>
              <a:rPr lang="ja-JP" altLang="en-US" dirty="0">
                <a:solidFill>
                  <a:srgbClr val="0070C0"/>
                </a:solidFill>
                <a:latin typeface="Meiryo UI" panose="020B0604030504040204" pitchFamily="50" charset="-128"/>
                <a:ea typeface="Meiryo UI" panose="020B0604030504040204" pitchFamily="50" charset="-128"/>
              </a:rPr>
              <a:t>連携し、訓練を実施</a:t>
            </a:r>
          </a:p>
        </p:txBody>
      </p:sp>
      <p:sp>
        <p:nvSpPr>
          <p:cNvPr id="29" name="タイトル 1">
            <a:extLst>
              <a:ext uri="{FF2B5EF4-FFF2-40B4-BE49-F238E27FC236}">
                <a16:creationId xmlns:a16="http://schemas.microsoft.com/office/drawing/2014/main" id="{488F9814-616B-E508-EF7C-FF3C6924E906}"/>
              </a:ext>
            </a:extLst>
          </p:cNvPr>
          <p:cNvSpPr txBox="1">
            <a:spLocks/>
          </p:cNvSpPr>
          <p:nvPr/>
        </p:nvSpPr>
        <p:spPr>
          <a:xfrm>
            <a:off x="227131" y="161443"/>
            <a:ext cx="10032138" cy="481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sz="3600" dirty="0"/>
              <a:t>防災実施計画に関連した大阪府・大阪市の取組み</a:t>
            </a:r>
          </a:p>
        </p:txBody>
      </p:sp>
      <p:sp>
        <p:nvSpPr>
          <p:cNvPr id="30" name="正方形/長方形 29">
            <a:extLst>
              <a:ext uri="{FF2B5EF4-FFF2-40B4-BE49-F238E27FC236}">
                <a16:creationId xmlns:a16="http://schemas.microsoft.com/office/drawing/2014/main" id="{4E73D887-A9F4-FBB0-6CF3-22B82A508461}"/>
              </a:ext>
            </a:extLst>
          </p:cNvPr>
          <p:cNvSpPr/>
          <p:nvPr/>
        </p:nvSpPr>
        <p:spPr>
          <a:xfrm>
            <a:off x="122425" y="13341"/>
            <a:ext cx="222532" cy="777956"/>
          </a:xfrm>
          <a:prstGeom prst="rect">
            <a:avLst/>
          </a:prstGeom>
          <a:solidFill>
            <a:srgbClr val="FF0000"/>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31" name="スライド番号プレースホルダー 3">
            <a:extLst>
              <a:ext uri="{FF2B5EF4-FFF2-40B4-BE49-F238E27FC236}">
                <a16:creationId xmlns:a16="http://schemas.microsoft.com/office/drawing/2014/main" id="{84AAD5DB-9BE3-42D4-D008-782692F96584}"/>
              </a:ext>
            </a:extLst>
          </p:cNvPr>
          <p:cNvSpPr>
            <a:spLocks noGrp="1"/>
          </p:cNvSpPr>
          <p:nvPr>
            <p:ph type="sldNum" sz="quarter" idx="12"/>
          </p:nvPr>
        </p:nvSpPr>
        <p:spPr>
          <a:xfrm>
            <a:off x="9350326" y="6513994"/>
            <a:ext cx="2743200" cy="365125"/>
          </a:xfrm>
        </p:spPr>
        <p:txBody>
          <a:bodyPr/>
          <a:lstStyle/>
          <a:p>
            <a:r>
              <a:rPr lang="en-US" altLang="ja-JP" b="1" dirty="0">
                <a:solidFill>
                  <a:schemeClr val="tx1"/>
                </a:solidFill>
              </a:rPr>
              <a:t>14</a:t>
            </a:r>
            <a:endParaRPr lang="ja-JP" altLang="en-US" b="1" dirty="0">
              <a:solidFill>
                <a:schemeClr val="tx1"/>
              </a:solidFill>
            </a:endParaRPr>
          </a:p>
        </p:txBody>
      </p:sp>
    </p:spTree>
    <p:extLst>
      <p:ext uri="{BB962C8B-B14F-4D97-AF65-F5344CB8AC3E}">
        <p14:creationId xmlns:p14="http://schemas.microsoft.com/office/powerpoint/2010/main" val="98617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88CDC-C90B-FBE8-9C6D-73B755FE1F2C}"/>
              </a:ext>
            </a:extLst>
          </p:cNvPr>
          <p:cNvSpPr>
            <a:spLocks noGrp="1"/>
          </p:cNvSpPr>
          <p:nvPr>
            <p:ph type="title"/>
          </p:nvPr>
        </p:nvSpPr>
        <p:spPr>
          <a:xfrm>
            <a:off x="382130" y="79441"/>
            <a:ext cx="10237046" cy="481751"/>
          </a:xfrm>
        </p:spPr>
        <p:txBody>
          <a:bodyPr/>
          <a:lstStyle/>
          <a:p>
            <a:r>
              <a:rPr kumimoji="1" lang="ja-JP" altLang="en-US" dirty="0"/>
              <a:t>防災実施計画の策定について</a:t>
            </a:r>
          </a:p>
        </p:txBody>
      </p:sp>
      <p:sp>
        <p:nvSpPr>
          <p:cNvPr id="4" name="スライド番号プレースホルダー 3">
            <a:extLst>
              <a:ext uri="{FF2B5EF4-FFF2-40B4-BE49-F238E27FC236}">
                <a16:creationId xmlns:a16="http://schemas.microsoft.com/office/drawing/2014/main" id="{F93266B2-935E-6DD9-753E-6DB6DCE34C82}"/>
              </a:ext>
            </a:extLst>
          </p:cNvPr>
          <p:cNvSpPr>
            <a:spLocks noGrp="1"/>
          </p:cNvSpPr>
          <p:nvPr>
            <p:ph type="sldNum" sz="quarter" idx="12"/>
          </p:nvPr>
        </p:nvSpPr>
        <p:spPr/>
        <p:txBody>
          <a:bodyPr/>
          <a:lstStyle/>
          <a:p>
            <a:r>
              <a:rPr lang="en-US" altLang="ja-JP" dirty="0"/>
              <a:t>1</a:t>
            </a:r>
          </a:p>
        </p:txBody>
      </p:sp>
      <p:sp>
        <p:nvSpPr>
          <p:cNvPr id="8" name="正方形/長方形 7">
            <a:extLst>
              <a:ext uri="{FF2B5EF4-FFF2-40B4-BE49-F238E27FC236}">
                <a16:creationId xmlns:a16="http://schemas.microsoft.com/office/drawing/2014/main" id="{BF58B759-D3CA-A993-6148-8F6DEB79BB7C}"/>
              </a:ext>
            </a:extLst>
          </p:cNvPr>
          <p:cNvSpPr/>
          <p:nvPr/>
        </p:nvSpPr>
        <p:spPr>
          <a:xfrm>
            <a:off x="224188" y="4095162"/>
            <a:ext cx="1726540" cy="2296391"/>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11" name="テキスト ボックス 10">
            <a:extLst>
              <a:ext uri="{FF2B5EF4-FFF2-40B4-BE49-F238E27FC236}">
                <a16:creationId xmlns:a16="http://schemas.microsoft.com/office/drawing/2014/main" id="{FB780799-00CC-D84E-99E7-A04D9992C0E4}"/>
              </a:ext>
            </a:extLst>
          </p:cNvPr>
          <p:cNvSpPr txBox="1"/>
          <p:nvPr/>
        </p:nvSpPr>
        <p:spPr>
          <a:xfrm>
            <a:off x="249127" y="4539424"/>
            <a:ext cx="172654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防災実施計画</a:t>
            </a:r>
          </a:p>
        </p:txBody>
      </p:sp>
      <p:sp>
        <p:nvSpPr>
          <p:cNvPr id="13" name="吹き出し: 左矢印 12">
            <a:extLst>
              <a:ext uri="{FF2B5EF4-FFF2-40B4-BE49-F238E27FC236}">
                <a16:creationId xmlns:a16="http://schemas.microsoft.com/office/drawing/2014/main" id="{FDD1B34F-ACF6-E24C-A940-DDED9996E47B}"/>
              </a:ext>
            </a:extLst>
          </p:cNvPr>
          <p:cNvSpPr/>
          <p:nvPr/>
        </p:nvSpPr>
        <p:spPr>
          <a:xfrm>
            <a:off x="2108669" y="1492902"/>
            <a:ext cx="10011085" cy="2567993"/>
          </a:xfrm>
          <a:prstGeom prst="leftArrowCallout">
            <a:avLst>
              <a:gd name="adj1" fmla="val 25000"/>
              <a:gd name="adj2" fmla="val 20826"/>
              <a:gd name="adj3" fmla="val 16396"/>
              <a:gd name="adj4" fmla="val 92779"/>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4FA0C64-4D92-AF91-A65D-3006F17A5F08}"/>
              </a:ext>
            </a:extLst>
          </p:cNvPr>
          <p:cNvSpPr txBox="1"/>
          <p:nvPr/>
        </p:nvSpPr>
        <p:spPr>
          <a:xfrm>
            <a:off x="265748" y="5754935"/>
            <a:ext cx="1726540"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令和６年　９月　策定</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E508504-5387-BA78-1B4F-6370A3A0267A}"/>
              </a:ext>
            </a:extLst>
          </p:cNvPr>
          <p:cNvSpPr txBox="1"/>
          <p:nvPr/>
        </p:nvSpPr>
        <p:spPr>
          <a:xfrm>
            <a:off x="3066471" y="2013072"/>
            <a:ext cx="4267201" cy="1568250"/>
          </a:xfrm>
          <a:prstGeom prst="rect">
            <a:avLst/>
          </a:prstGeom>
          <a:noFill/>
        </p:spPr>
        <p:txBody>
          <a:bodyPr wrap="square" rtlCol="0">
            <a:spAutoFit/>
          </a:bodyPr>
          <a:lstStyle/>
          <a:p>
            <a:pPr marL="285750" indent="-285750">
              <a:lnSpc>
                <a:spcPts val="3000"/>
              </a:lnSpc>
              <a:buFont typeface="Wingdings" panose="05000000000000000000" pitchFamily="2" charset="2"/>
              <a:buChar char="Ø"/>
            </a:pPr>
            <a:r>
              <a:rPr kumimoji="1" lang="ja-JP" altLang="en-US">
                <a:latin typeface="BIZ UDPゴシック" panose="020B0400000000000000" pitchFamily="50" charset="-128"/>
                <a:ea typeface="BIZ UDPゴシック" panose="020B0400000000000000" pitchFamily="50" charset="-128"/>
              </a:rPr>
              <a:t>計画の対象範囲</a:t>
            </a:r>
            <a:endParaRPr kumimoji="1" lang="en-US" altLang="ja-JP">
              <a:latin typeface="BIZ UDPゴシック" panose="020B0400000000000000" pitchFamily="50" charset="-128"/>
              <a:ea typeface="BIZ UDPゴシック" panose="020B0400000000000000" pitchFamily="50" charset="-128"/>
            </a:endParaRPr>
          </a:p>
          <a:p>
            <a:pPr marL="285750" indent="-285750">
              <a:lnSpc>
                <a:spcPts val="3000"/>
              </a:lnSpc>
              <a:buFont typeface="Wingdings" panose="05000000000000000000" pitchFamily="2" charset="2"/>
              <a:buChar char="Ø"/>
            </a:pPr>
            <a:r>
              <a:rPr kumimoji="1" lang="ja-JP" altLang="en-US">
                <a:latin typeface="BIZ UDPゴシック" panose="020B0400000000000000" pitchFamily="50" charset="-128"/>
                <a:ea typeface="BIZ UDPゴシック" panose="020B0400000000000000" pitchFamily="50" charset="-128"/>
              </a:rPr>
              <a:t>災害想定と被害想定</a:t>
            </a:r>
            <a:endParaRPr kumimoji="1" lang="en-US" altLang="ja-JP">
              <a:latin typeface="BIZ UDPゴシック" panose="020B0400000000000000" pitchFamily="50" charset="-128"/>
              <a:ea typeface="BIZ UDPゴシック" panose="020B0400000000000000" pitchFamily="50" charset="-128"/>
            </a:endParaRPr>
          </a:p>
          <a:p>
            <a:pPr marL="285750" indent="-285750">
              <a:lnSpc>
                <a:spcPts val="3000"/>
              </a:lnSpc>
              <a:buFont typeface="Wingdings" panose="05000000000000000000" pitchFamily="2" charset="2"/>
              <a:buChar char="Ø"/>
            </a:pPr>
            <a:r>
              <a:rPr lang="ja-JP" altLang="en-US">
                <a:latin typeface="BIZ UDPゴシック" panose="020B0400000000000000" pitchFamily="50" charset="-128"/>
                <a:ea typeface="BIZ UDPゴシック" panose="020B0400000000000000" pitchFamily="50" charset="-128"/>
              </a:rPr>
              <a:t>事前対策・体制</a:t>
            </a:r>
            <a:endParaRPr kumimoji="1" lang="ja-JP" altLang="en-US">
              <a:latin typeface="BIZ UDPゴシック" panose="020B0400000000000000" pitchFamily="50" charset="-128"/>
              <a:ea typeface="BIZ UDPゴシック" panose="020B0400000000000000" pitchFamily="50" charset="-128"/>
            </a:endParaRPr>
          </a:p>
          <a:p>
            <a:pPr marL="285750" indent="-285750">
              <a:lnSpc>
                <a:spcPts val="3000"/>
              </a:lnSpc>
              <a:buFont typeface="Wingdings" panose="05000000000000000000" pitchFamily="2" charset="2"/>
              <a:buChar char="Ø"/>
            </a:pPr>
            <a:r>
              <a:rPr kumimoji="1" lang="ja-JP" altLang="en-US">
                <a:latin typeface="BIZ UDPゴシック" panose="020B0400000000000000" pitchFamily="50" charset="-128"/>
                <a:ea typeface="BIZ UDPゴシック" panose="020B0400000000000000" pitchFamily="50" charset="-128"/>
              </a:rPr>
              <a:t>災害時における協会内各部局の役割</a:t>
            </a:r>
            <a:endParaRPr kumimoji="1" lang="en-US" altLang="ja-JP">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CD99A1A-FD2E-F580-88B4-CDB9E5D68657}"/>
              </a:ext>
            </a:extLst>
          </p:cNvPr>
          <p:cNvSpPr txBox="1"/>
          <p:nvPr/>
        </p:nvSpPr>
        <p:spPr>
          <a:xfrm>
            <a:off x="2852591" y="1598984"/>
            <a:ext cx="5303118" cy="429798"/>
          </a:xfrm>
          <a:prstGeom prst="rect">
            <a:avLst/>
          </a:prstGeom>
          <a:noFill/>
        </p:spPr>
        <p:txBody>
          <a:bodyPr wrap="square" rtlCol="0">
            <a:spAutoFit/>
          </a:bodyPr>
          <a:lstStyle/>
          <a:p>
            <a:pPr>
              <a:lnSpc>
                <a:spcPts val="3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主な記載事項</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　</a:t>
            </a:r>
            <a:r>
              <a:rPr lang="ja-JP" altLang="en-US" sz="1600" u="heavy">
                <a:latin typeface="HGP創英角ﾎﾟｯﾌﾟ体" panose="040B0A00000000000000" pitchFamily="50" charset="-128"/>
                <a:ea typeface="HGP創英角ﾎﾟｯﾌﾟ体" panose="040B0A00000000000000" pitchFamily="50" charset="-128"/>
              </a:rPr>
              <a:t>�どこで、何をする！？</a:t>
            </a:r>
            <a:endParaRPr kumimoji="1" lang="en-US" altLang="ja-JP" sz="1600" u="heavy">
              <a:latin typeface="HGP創英角ﾎﾟｯﾌﾟ体" panose="040B0A00000000000000" pitchFamily="50" charset="-128"/>
              <a:ea typeface="HGP創英角ﾎﾟｯﾌﾟ体" panose="040B0A00000000000000" pitchFamily="50" charset="-128"/>
            </a:endParaRPr>
          </a:p>
        </p:txBody>
      </p:sp>
      <p:sp>
        <p:nvSpPr>
          <p:cNvPr id="18" name="吹き出し: 左矢印 17">
            <a:extLst>
              <a:ext uri="{FF2B5EF4-FFF2-40B4-BE49-F238E27FC236}">
                <a16:creationId xmlns:a16="http://schemas.microsoft.com/office/drawing/2014/main" id="{82B169C7-0EB3-BE78-51C2-3DE2E785C437}"/>
              </a:ext>
            </a:extLst>
          </p:cNvPr>
          <p:cNvSpPr/>
          <p:nvPr/>
        </p:nvSpPr>
        <p:spPr>
          <a:xfrm>
            <a:off x="2095302" y="4224713"/>
            <a:ext cx="10024451" cy="2362788"/>
          </a:xfrm>
          <a:prstGeom prst="leftArrowCallout">
            <a:avLst>
              <a:gd name="adj1" fmla="val 25000"/>
              <a:gd name="adj2" fmla="val 20826"/>
              <a:gd name="adj3" fmla="val 19633"/>
              <a:gd name="adj4" fmla="val 9276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1AB5504-570D-93DB-D5DA-1BCF45954503}"/>
              </a:ext>
            </a:extLst>
          </p:cNvPr>
          <p:cNvSpPr txBox="1"/>
          <p:nvPr/>
        </p:nvSpPr>
        <p:spPr>
          <a:xfrm>
            <a:off x="3066471" y="4709984"/>
            <a:ext cx="4350329" cy="1568250"/>
          </a:xfrm>
          <a:prstGeom prst="rect">
            <a:avLst/>
          </a:prstGeom>
          <a:noFill/>
        </p:spPr>
        <p:txBody>
          <a:bodyPr wrap="square" rtlCol="0">
            <a:spAutoFit/>
          </a:bodyPr>
          <a:lstStyle/>
          <a:p>
            <a:pPr marL="285750" indent="-285750">
              <a:lnSpc>
                <a:spcPts val="3000"/>
              </a:lnSpc>
              <a:buFont typeface="Wingdings" panose="05000000000000000000" pitchFamily="2" charset="2"/>
              <a:buChar char="Ø"/>
            </a:pPr>
            <a:r>
              <a:rPr lang="ja-JP" altLang="en-US">
                <a:latin typeface="BIZ UDPゴシック" panose="020B0400000000000000" pitchFamily="50" charset="-128"/>
                <a:ea typeface="BIZ UDPゴシック" panose="020B0400000000000000" pitchFamily="50" charset="-128"/>
              </a:rPr>
              <a:t>災害時における</a:t>
            </a:r>
            <a:r>
              <a:rPr kumimoji="1" lang="ja-JP" altLang="en-US">
                <a:latin typeface="BIZ UDPゴシック" panose="020B0400000000000000" pitchFamily="50" charset="-128"/>
                <a:ea typeface="BIZ UDPゴシック" panose="020B0400000000000000" pitchFamily="50" charset="-128"/>
              </a:rPr>
              <a:t>組織体制</a:t>
            </a:r>
            <a:endParaRPr kumimoji="1" lang="en-US" altLang="ja-JP">
              <a:latin typeface="BIZ UDPゴシック" panose="020B0400000000000000" pitchFamily="50" charset="-128"/>
              <a:ea typeface="BIZ UDPゴシック" panose="020B0400000000000000" pitchFamily="50" charset="-128"/>
            </a:endParaRPr>
          </a:p>
          <a:p>
            <a:pPr marL="285750" indent="-285750">
              <a:lnSpc>
                <a:spcPts val="3000"/>
              </a:lnSpc>
              <a:buFont typeface="Wingdings" panose="05000000000000000000" pitchFamily="2" charset="2"/>
              <a:buChar char="Ø"/>
            </a:pPr>
            <a:r>
              <a:rPr kumimoji="1" lang="ja-JP" altLang="en-US">
                <a:latin typeface="BIZ UDPゴシック" panose="020B0400000000000000" pitchFamily="50" charset="-128"/>
                <a:ea typeface="BIZ UDPゴシック" panose="020B0400000000000000" pitchFamily="50" charset="-128"/>
              </a:rPr>
              <a:t>危機管理センターの運用</a:t>
            </a:r>
            <a:endParaRPr kumimoji="1" lang="en-US" altLang="ja-JP">
              <a:latin typeface="BIZ UDPゴシック" panose="020B0400000000000000" pitchFamily="50" charset="-128"/>
              <a:ea typeface="BIZ UDPゴシック" panose="020B0400000000000000" pitchFamily="50" charset="-128"/>
            </a:endParaRPr>
          </a:p>
          <a:p>
            <a:pPr marL="285750" indent="-285750">
              <a:lnSpc>
                <a:spcPts val="3000"/>
              </a:lnSpc>
              <a:buFont typeface="Wingdings" panose="05000000000000000000" pitchFamily="2" charset="2"/>
              <a:buChar char="Ø"/>
            </a:pPr>
            <a:r>
              <a:rPr kumimoji="1" lang="ja-JP" altLang="en-US">
                <a:latin typeface="BIZ UDPゴシック" panose="020B0400000000000000" pitchFamily="50" charset="-128"/>
                <a:ea typeface="BIZ UDPゴシック" panose="020B0400000000000000" pitchFamily="50" charset="-128"/>
              </a:rPr>
              <a:t>関係機関との連携・役割分担</a:t>
            </a:r>
            <a:endParaRPr kumimoji="1" lang="en-US" altLang="ja-JP">
              <a:latin typeface="BIZ UDPゴシック" panose="020B0400000000000000" pitchFamily="50" charset="-128"/>
              <a:ea typeface="BIZ UDPゴシック" panose="020B0400000000000000" pitchFamily="50" charset="-128"/>
            </a:endParaRPr>
          </a:p>
          <a:p>
            <a:pPr marL="285750" indent="-285750">
              <a:lnSpc>
                <a:spcPts val="3000"/>
              </a:lnSpc>
              <a:buFont typeface="Wingdings" panose="05000000000000000000" pitchFamily="2" charset="2"/>
              <a:buChar char="Ø"/>
            </a:pPr>
            <a:r>
              <a:rPr lang="ja-JP" altLang="en-US">
                <a:latin typeface="BIZ UDPゴシック" panose="020B0400000000000000" pitchFamily="50" charset="-128"/>
                <a:ea typeface="BIZ UDPゴシック" panose="020B0400000000000000" pitchFamily="50" charset="-128"/>
              </a:rPr>
              <a:t>災害想定ごとの対策</a:t>
            </a:r>
            <a:endParaRPr kumimoji="1" lang="ja-JP" altLang="en-US">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F8A32AD-6249-7F4C-774F-AD79F0203D40}"/>
              </a:ext>
            </a:extLst>
          </p:cNvPr>
          <p:cNvSpPr txBox="1"/>
          <p:nvPr/>
        </p:nvSpPr>
        <p:spPr>
          <a:xfrm>
            <a:off x="2852592" y="4216069"/>
            <a:ext cx="5192281" cy="429798"/>
          </a:xfrm>
          <a:prstGeom prst="rect">
            <a:avLst/>
          </a:prstGeom>
          <a:noFill/>
        </p:spPr>
        <p:txBody>
          <a:bodyPr wrap="square" rtlCol="0">
            <a:spAutoFit/>
          </a:bodyPr>
          <a:lstStyle/>
          <a:p>
            <a:pPr>
              <a:lnSpc>
                <a:spcPts val="3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主な記載事項</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　</a:t>
            </a:r>
            <a:r>
              <a:rPr lang="ja-JP" altLang="en-US" sz="1600" u="heavy">
                <a:latin typeface="HGP創英角ﾎﾟｯﾌﾟ体" panose="040B0A00000000000000" pitchFamily="50" charset="-128"/>
                <a:ea typeface="HGP創英角ﾎﾟｯﾌﾟ体" panose="040B0A00000000000000" pitchFamily="50" charset="-128"/>
              </a:rPr>
              <a:t>�どうやってやる！？</a:t>
            </a:r>
            <a:endParaRPr kumimoji="1" lang="en-US" altLang="ja-JP" sz="1600" u="heavy">
              <a:latin typeface="HGP創英角ﾎﾟｯﾌﾟ体" panose="040B0A00000000000000" pitchFamily="50" charset="-128"/>
              <a:ea typeface="HGP創英角ﾎﾟｯﾌﾟ体" panose="040B0A00000000000000" pitchFamily="50" charset="-128"/>
            </a:endParaRPr>
          </a:p>
        </p:txBody>
      </p:sp>
      <p:sp>
        <p:nvSpPr>
          <p:cNvPr id="28" name="テキスト ボックス 27">
            <a:extLst>
              <a:ext uri="{FF2B5EF4-FFF2-40B4-BE49-F238E27FC236}">
                <a16:creationId xmlns:a16="http://schemas.microsoft.com/office/drawing/2014/main" id="{5512D904-A717-9A6C-A82F-1D72A5AF382B}"/>
              </a:ext>
            </a:extLst>
          </p:cNvPr>
          <p:cNvSpPr txBox="1"/>
          <p:nvPr/>
        </p:nvSpPr>
        <p:spPr>
          <a:xfrm>
            <a:off x="10802935" y="1679878"/>
            <a:ext cx="1267017" cy="276999"/>
          </a:xfrm>
          <a:prstGeom prst="rect">
            <a:avLst/>
          </a:prstGeom>
          <a:solidFill>
            <a:schemeClr val="bg1"/>
          </a:solidFill>
          <a:ln>
            <a:solidFill>
              <a:schemeClr val="tx1"/>
            </a:solidFill>
          </a:ln>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津波浸水想定図</a:t>
            </a:r>
          </a:p>
        </p:txBody>
      </p:sp>
      <p:pic>
        <p:nvPicPr>
          <p:cNvPr id="29" name="Picture 2">
            <a:extLst>
              <a:ext uri="{FF2B5EF4-FFF2-40B4-BE49-F238E27FC236}">
                <a16:creationId xmlns:a16="http://schemas.microsoft.com/office/drawing/2014/main" id="{4A75EAF3-119C-3BAD-EA3A-B82C2F67FB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8663" y="5197795"/>
            <a:ext cx="1129879" cy="106923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6F0B959B-07D0-42F4-C4AF-083FBC1A462F}"/>
              </a:ext>
            </a:extLst>
          </p:cNvPr>
          <p:cNvSpPr txBox="1"/>
          <p:nvPr/>
        </p:nvSpPr>
        <p:spPr>
          <a:xfrm>
            <a:off x="8208432" y="4808862"/>
            <a:ext cx="800219"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情報収集</a:t>
            </a:r>
            <a:endParaRPr kumimoji="1" lang="ja-JP" altLang="en-US" sz="1200" b="1">
              <a:latin typeface="BIZ UDPゴシック" panose="020B0400000000000000" pitchFamily="50" charset="-128"/>
              <a:ea typeface="BIZ UDPゴシック" panose="020B0400000000000000" pitchFamily="50" charset="-128"/>
            </a:endParaRPr>
          </a:p>
        </p:txBody>
      </p:sp>
      <p:pic>
        <p:nvPicPr>
          <p:cNvPr id="40" name="Picture 22" descr="避難する人と避難誘導する人のイラスト">
            <a:extLst>
              <a:ext uri="{FF2B5EF4-FFF2-40B4-BE49-F238E27FC236}">
                <a16:creationId xmlns:a16="http://schemas.microsoft.com/office/drawing/2014/main" id="{606A34FE-1EE1-8D1A-F049-19663A6292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0233047" y="5196026"/>
            <a:ext cx="1436217" cy="1152483"/>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EF8D7640-A5D9-F2BE-5F0B-5274E9FA3D88}"/>
              </a:ext>
            </a:extLst>
          </p:cNvPr>
          <p:cNvSpPr txBox="1"/>
          <p:nvPr/>
        </p:nvSpPr>
        <p:spPr>
          <a:xfrm>
            <a:off x="10501423" y="4853546"/>
            <a:ext cx="938447" cy="276999"/>
          </a:xfrm>
          <a:prstGeom prst="rect">
            <a:avLst/>
          </a:prstGeom>
          <a:noFill/>
          <a:ln>
            <a:noFill/>
          </a:ln>
        </p:spPr>
        <p:txBody>
          <a:bodyPr wrap="square" lIns="18000" rIns="18000" rtlCol="0">
            <a:spAutoFit/>
          </a:bodyPr>
          <a:lstStyle/>
          <a:p>
            <a:pPr algn="ctr"/>
            <a:r>
              <a:rPr lang="ja-JP" altLang="en-US" sz="1200" b="1">
                <a:latin typeface="BIZ UDPゴシック" panose="020B0400000000000000" pitchFamily="50" charset="-128"/>
                <a:ea typeface="BIZ UDPゴシック" panose="020B0400000000000000" pitchFamily="50" charset="-128"/>
              </a:rPr>
              <a:t>避難誘導</a:t>
            </a:r>
            <a:endParaRPr lang="en-US" altLang="ja-JP" sz="1200" b="1">
              <a:latin typeface="BIZ UDPゴシック" panose="020B0400000000000000" pitchFamily="50" charset="-128"/>
              <a:ea typeface="BIZ UDPゴシック" panose="020B0400000000000000" pitchFamily="50" charset="-128"/>
            </a:endParaRPr>
          </a:p>
        </p:txBody>
      </p:sp>
      <p:sp>
        <p:nvSpPr>
          <p:cNvPr id="42" name="二等辺三角形 41">
            <a:extLst>
              <a:ext uri="{FF2B5EF4-FFF2-40B4-BE49-F238E27FC236}">
                <a16:creationId xmlns:a16="http://schemas.microsoft.com/office/drawing/2014/main" id="{F4C508B1-1A53-6AB5-DD3C-1EA7F5AC4CA6}"/>
              </a:ext>
            </a:extLst>
          </p:cNvPr>
          <p:cNvSpPr/>
          <p:nvPr/>
        </p:nvSpPr>
        <p:spPr>
          <a:xfrm rot="5400000">
            <a:off x="9672279" y="5478797"/>
            <a:ext cx="356628"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五方向 43">
            <a:extLst>
              <a:ext uri="{FF2B5EF4-FFF2-40B4-BE49-F238E27FC236}">
                <a16:creationId xmlns:a16="http://schemas.microsoft.com/office/drawing/2014/main" id="{86CC07C5-6947-EB40-7EAD-86403DAC322D}"/>
              </a:ext>
            </a:extLst>
          </p:cNvPr>
          <p:cNvSpPr/>
          <p:nvPr/>
        </p:nvSpPr>
        <p:spPr>
          <a:xfrm flipH="1">
            <a:off x="7320427" y="4210833"/>
            <a:ext cx="4622446" cy="481522"/>
          </a:xfrm>
          <a:prstGeom prst="homePlat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25166D86-BCFD-0CCC-D9D4-083BB4D727AE}"/>
              </a:ext>
            </a:extLst>
          </p:cNvPr>
          <p:cNvSpPr txBox="1"/>
          <p:nvPr/>
        </p:nvSpPr>
        <p:spPr>
          <a:xfrm>
            <a:off x="7732001" y="4265448"/>
            <a:ext cx="4135692" cy="369332"/>
          </a:xfrm>
          <a:prstGeom prst="rect">
            <a:avLst/>
          </a:prstGeom>
          <a:noFill/>
        </p:spPr>
        <p:txBody>
          <a:bodyPr wrap="square" rtlCol="0">
            <a:spAutoFit/>
          </a:bodyPr>
          <a:lstStyle/>
          <a:p>
            <a:r>
              <a:rPr kumimoji="1" lang="ja-JP" altLang="en-US">
                <a:latin typeface="HGS創英角ﾎﾟｯﾌﾟ体" panose="040B0A00000000000000" pitchFamily="50" charset="-128"/>
                <a:ea typeface="HGS創英角ﾎﾟｯﾌﾟ体" panose="040B0A00000000000000" pitchFamily="50" charset="-128"/>
              </a:rPr>
              <a:t>防災基本計画を前提とした</a:t>
            </a:r>
            <a:r>
              <a:rPr lang="ja-JP" altLang="en-US">
                <a:latin typeface="HGS創英角ﾎﾟｯﾌﾟ体" panose="040B0A00000000000000" pitchFamily="50" charset="-128"/>
                <a:ea typeface="HGS創英角ﾎﾟｯﾌﾟ体" panose="040B0A00000000000000" pitchFamily="50" charset="-128"/>
              </a:rPr>
              <a:t>対策</a:t>
            </a:r>
            <a:r>
              <a:rPr kumimoji="1" lang="ja-JP" altLang="en-US">
                <a:latin typeface="HGS創英角ﾎﾟｯﾌﾟ体" panose="040B0A00000000000000" pitchFamily="50" charset="-128"/>
                <a:ea typeface="HGS創英角ﾎﾟｯﾌﾟ体" panose="040B0A00000000000000" pitchFamily="50" charset="-128"/>
              </a:rPr>
              <a:t>を記載</a:t>
            </a:r>
          </a:p>
        </p:txBody>
      </p:sp>
      <p:sp>
        <p:nvSpPr>
          <p:cNvPr id="46" name="楕円 45">
            <a:extLst>
              <a:ext uri="{FF2B5EF4-FFF2-40B4-BE49-F238E27FC236}">
                <a16:creationId xmlns:a16="http://schemas.microsoft.com/office/drawing/2014/main" id="{BA105BE5-9DFF-D3DA-8566-99E4A1F66191}"/>
              </a:ext>
            </a:extLst>
          </p:cNvPr>
          <p:cNvSpPr/>
          <p:nvPr/>
        </p:nvSpPr>
        <p:spPr>
          <a:xfrm>
            <a:off x="7493080" y="4377631"/>
            <a:ext cx="129309" cy="144967"/>
          </a:xfrm>
          <a:prstGeom prst="ellipse">
            <a:avLst/>
          </a:prstGeom>
          <a:solidFill>
            <a:schemeClr val="bg1"/>
          </a:solidFill>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667BD3AB-3B0D-2B54-5EFF-5D077B4F385C}"/>
              </a:ext>
            </a:extLst>
          </p:cNvPr>
          <p:cNvSpPr/>
          <p:nvPr/>
        </p:nvSpPr>
        <p:spPr>
          <a:xfrm>
            <a:off x="7125299" y="4202575"/>
            <a:ext cx="411574" cy="252199"/>
          </a:xfrm>
          <a:custGeom>
            <a:avLst/>
            <a:gdLst>
              <a:gd name="connsiteX0" fmla="*/ 411574 w 411574"/>
              <a:gd name="connsiteY0" fmla="*/ 252199 h 252199"/>
              <a:gd name="connsiteX1" fmla="*/ 60592 w 411574"/>
              <a:gd name="connsiteY1" fmla="*/ 169071 h 252199"/>
              <a:gd name="connsiteX2" fmla="*/ 14410 w 411574"/>
              <a:gd name="connsiteY2" fmla="*/ 30526 h 252199"/>
              <a:gd name="connsiteX3" fmla="*/ 217610 w 411574"/>
              <a:gd name="connsiteY3" fmla="*/ 2817 h 252199"/>
              <a:gd name="connsiteX4" fmla="*/ 374628 w 411574"/>
              <a:gd name="connsiteY4" fmla="*/ 76708 h 252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574" h="252199">
                <a:moveTo>
                  <a:pt x="411574" y="252199"/>
                </a:moveTo>
                <a:cubicBezTo>
                  <a:pt x="269180" y="229107"/>
                  <a:pt x="126786" y="206016"/>
                  <a:pt x="60592" y="169071"/>
                </a:cubicBezTo>
                <a:cubicBezTo>
                  <a:pt x="-5602" y="132126"/>
                  <a:pt x="-11760" y="58235"/>
                  <a:pt x="14410" y="30526"/>
                </a:cubicBezTo>
                <a:cubicBezTo>
                  <a:pt x="40580" y="2817"/>
                  <a:pt x="157574" y="-4880"/>
                  <a:pt x="217610" y="2817"/>
                </a:cubicBezTo>
                <a:cubicBezTo>
                  <a:pt x="277646" y="10514"/>
                  <a:pt x="326137" y="43611"/>
                  <a:pt x="374628" y="76708"/>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36AC21FE-F5A4-E38A-748F-8690649D18E6}"/>
              </a:ext>
            </a:extLst>
          </p:cNvPr>
          <p:cNvSpPr/>
          <p:nvPr/>
        </p:nvSpPr>
        <p:spPr>
          <a:xfrm>
            <a:off x="134658" y="4030005"/>
            <a:ext cx="1965300" cy="2557162"/>
          </a:xfrm>
          <a:prstGeom prst="roundRect">
            <a:avLst>
              <a:gd name="adj" fmla="val 900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EA274D2-EC73-F154-EEBD-7E0822428767}"/>
              </a:ext>
            </a:extLst>
          </p:cNvPr>
          <p:cNvSpPr/>
          <p:nvPr/>
        </p:nvSpPr>
        <p:spPr>
          <a:xfrm>
            <a:off x="234677" y="1640569"/>
            <a:ext cx="1726540" cy="2296391"/>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10" name="テキスト ボックス 9">
            <a:extLst>
              <a:ext uri="{FF2B5EF4-FFF2-40B4-BE49-F238E27FC236}">
                <a16:creationId xmlns:a16="http://schemas.microsoft.com/office/drawing/2014/main" id="{DB83C102-D398-905C-C37A-914719186D40}"/>
              </a:ext>
            </a:extLst>
          </p:cNvPr>
          <p:cNvSpPr txBox="1"/>
          <p:nvPr/>
        </p:nvSpPr>
        <p:spPr>
          <a:xfrm>
            <a:off x="234677" y="2332581"/>
            <a:ext cx="172654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防災基本計画</a:t>
            </a:r>
          </a:p>
        </p:txBody>
      </p:sp>
      <p:sp>
        <p:nvSpPr>
          <p:cNvPr id="14" name="テキスト ボックス 13">
            <a:extLst>
              <a:ext uri="{FF2B5EF4-FFF2-40B4-BE49-F238E27FC236}">
                <a16:creationId xmlns:a16="http://schemas.microsoft.com/office/drawing/2014/main" id="{F1BD70C8-1358-5CF5-DFC4-A42754518381}"/>
              </a:ext>
            </a:extLst>
          </p:cNvPr>
          <p:cNvSpPr txBox="1"/>
          <p:nvPr/>
        </p:nvSpPr>
        <p:spPr>
          <a:xfrm>
            <a:off x="132230" y="3242848"/>
            <a:ext cx="1911387"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令和５年</a:t>
            </a:r>
            <a:r>
              <a:rPr lang="en-US" altLang="ja-JP" sz="1000" b="1" dirty="0">
                <a:latin typeface="BIZ UDPゴシック" panose="020B0400000000000000" pitchFamily="50" charset="-128"/>
                <a:ea typeface="BIZ UDPゴシック" panose="020B0400000000000000" pitchFamily="50" charset="-128"/>
              </a:rPr>
              <a:t>12</a:t>
            </a:r>
            <a:r>
              <a:rPr lang="ja-JP" altLang="en-US" sz="1000" b="1" dirty="0">
                <a:latin typeface="BIZ UDPゴシック" panose="020B0400000000000000" pitchFamily="50" charset="-128"/>
                <a:ea typeface="BIZ UDPゴシック" panose="020B0400000000000000" pitchFamily="50" charset="-128"/>
              </a:rPr>
              <a:t>月　策定</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令和６年  ９月　改訂　</a:t>
            </a:r>
            <a:endParaRPr kumimoji="1" lang="en-US" altLang="ja-JP" sz="1000" b="1"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23DEBCE6-8097-C848-C498-403CBE0FF53D}"/>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587215" y="5370765"/>
            <a:ext cx="800220" cy="874502"/>
          </a:xfrm>
          <a:prstGeom prst="rect">
            <a:avLst/>
          </a:prstGeom>
        </p:spPr>
      </p:pic>
      <p:sp>
        <p:nvSpPr>
          <p:cNvPr id="22" name="テキスト ボックス 21">
            <a:extLst>
              <a:ext uri="{FF2B5EF4-FFF2-40B4-BE49-F238E27FC236}">
                <a16:creationId xmlns:a16="http://schemas.microsoft.com/office/drawing/2014/main" id="{A43FE016-8A66-2A29-FF48-A316779C4B72}"/>
              </a:ext>
            </a:extLst>
          </p:cNvPr>
          <p:cNvSpPr txBox="1"/>
          <p:nvPr/>
        </p:nvSpPr>
        <p:spPr>
          <a:xfrm>
            <a:off x="7870348" y="6240787"/>
            <a:ext cx="1457450" cy="215444"/>
          </a:xfrm>
          <a:prstGeom prst="rect">
            <a:avLst/>
          </a:prstGeom>
          <a:noFill/>
        </p:spPr>
        <p:txBody>
          <a:bodyPr wrap="none" rtlCol="0">
            <a:spAutoFit/>
          </a:bodyPr>
          <a:lstStyle/>
          <a:p>
            <a:r>
              <a:rPr kumimoji="1" lang="ja-JP" altLang="en-US" sz="800" b="1">
                <a:latin typeface="BIZ UDPゴシック" panose="020B0400000000000000" pitchFamily="50" charset="-128"/>
                <a:ea typeface="BIZ UDPゴシック" panose="020B0400000000000000" pitchFamily="50" charset="-128"/>
              </a:rPr>
              <a:t>危機管理センターのイメージ</a:t>
            </a:r>
          </a:p>
        </p:txBody>
      </p:sp>
      <p:sp>
        <p:nvSpPr>
          <p:cNvPr id="6" name="テキスト ボックス 5">
            <a:extLst>
              <a:ext uri="{FF2B5EF4-FFF2-40B4-BE49-F238E27FC236}">
                <a16:creationId xmlns:a16="http://schemas.microsoft.com/office/drawing/2014/main" id="{1E0F693F-1ABE-F2B9-D0F7-7FB48446E9F3}"/>
              </a:ext>
            </a:extLst>
          </p:cNvPr>
          <p:cNvSpPr txBox="1"/>
          <p:nvPr/>
        </p:nvSpPr>
        <p:spPr>
          <a:xfrm>
            <a:off x="9443946" y="2561541"/>
            <a:ext cx="605746" cy="338554"/>
          </a:xfrm>
          <a:prstGeom prst="rect">
            <a:avLst/>
          </a:prstGeom>
          <a:solidFill>
            <a:schemeClr val="bg1"/>
          </a:solidFill>
        </p:spPr>
        <p:txBody>
          <a:bodyPr wrap="square" rtlCol="0">
            <a:spAutoFit/>
          </a:bodyPr>
          <a:lstStyle/>
          <a:p>
            <a:r>
              <a:rPr kumimoji="1" lang="ja-JP" altLang="en-US" sz="1600"/>
              <a:t>夢洲</a:t>
            </a:r>
          </a:p>
        </p:txBody>
      </p:sp>
      <p:sp>
        <p:nvSpPr>
          <p:cNvPr id="21" name="正方形/長方形 20">
            <a:extLst>
              <a:ext uri="{FF2B5EF4-FFF2-40B4-BE49-F238E27FC236}">
                <a16:creationId xmlns:a16="http://schemas.microsoft.com/office/drawing/2014/main" id="{44C43C81-A8AC-C5BE-D6D4-BB0BF3BFB33A}"/>
              </a:ext>
            </a:extLst>
          </p:cNvPr>
          <p:cNvSpPr/>
          <p:nvPr/>
        </p:nvSpPr>
        <p:spPr>
          <a:xfrm>
            <a:off x="120627" y="647381"/>
            <a:ext cx="12000497" cy="727489"/>
          </a:xfrm>
          <a:prstGeom prst="rect">
            <a:avLst/>
          </a:prstGeom>
          <a:solidFill>
            <a:schemeClr val="accent2">
              <a:lumMod val="40000"/>
              <a:lumOff val="60000"/>
            </a:schemeClr>
          </a:solidFill>
          <a:ln w="57150" cmpd="sng">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ltLang="ja-JP" b="1"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防災基本計画</a:t>
            </a:r>
            <a:r>
              <a:rPr lang="en-US" altLang="ja-JP" b="1"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を前提とし、災害想定ごとの対策等を記載した</a:t>
            </a:r>
            <a:r>
              <a:rPr lang="en-US" altLang="ja-JP" b="1"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防災実施計画</a:t>
            </a:r>
            <a:r>
              <a:rPr lang="en-US" altLang="ja-JP" b="1"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を策定。</a:t>
            </a:r>
            <a:endParaRPr lang="en-US" altLang="ja-JP" b="1" u="sng" dirty="0">
              <a:solidFill>
                <a:schemeClr val="tx1"/>
              </a:solidFill>
              <a:latin typeface="BIZ UDPゴシック" panose="020B0400000000000000" pitchFamily="50" charset="-128"/>
              <a:ea typeface="BIZ UDPゴシック" panose="020B0400000000000000" pitchFamily="50" charset="-128"/>
            </a:endParaRPr>
          </a:p>
          <a:p>
            <a:pPr algn="r"/>
            <a:r>
              <a:rPr lang="ja-JP" altLang="en-US" b="1" dirty="0">
                <a:solidFill>
                  <a:schemeClr val="tx1"/>
                </a:solidFill>
                <a:latin typeface="BIZ UDPゴシック" panose="020B0400000000000000" pitchFamily="50" charset="-128"/>
                <a:ea typeface="BIZ UDPゴシック" panose="020B0400000000000000" pitchFamily="50" charset="-128"/>
              </a:rPr>
              <a:t>　</a:t>
            </a:r>
            <a:r>
              <a:rPr lang="en-US" altLang="ja-JP"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防災基本計画</a:t>
            </a:r>
            <a:r>
              <a:rPr lang="en-US" altLang="ja-JP"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についても一部改訂</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D773038-6165-6779-66C9-A5C53431A8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6256" y="1593096"/>
            <a:ext cx="3194181" cy="2345202"/>
          </a:xfrm>
          <a:prstGeom prst="rect">
            <a:avLst/>
          </a:prstGeom>
        </p:spPr>
      </p:pic>
      <p:pic>
        <p:nvPicPr>
          <p:cNvPr id="3" name="図 2">
            <a:extLst>
              <a:ext uri="{FF2B5EF4-FFF2-40B4-BE49-F238E27FC236}">
                <a16:creationId xmlns:a16="http://schemas.microsoft.com/office/drawing/2014/main" id="{70191A16-286C-8C35-D847-3A239A45646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95059" y="1956877"/>
            <a:ext cx="2693412" cy="1920990"/>
          </a:xfrm>
          <a:prstGeom prst="rect">
            <a:avLst/>
          </a:prstGeom>
          <a:ln>
            <a:solidFill>
              <a:schemeClr val="tx1"/>
            </a:solidFill>
          </a:ln>
        </p:spPr>
      </p:pic>
      <p:sp>
        <p:nvSpPr>
          <p:cNvPr id="27" name="テキスト ボックス 26">
            <a:extLst>
              <a:ext uri="{FF2B5EF4-FFF2-40B4-BE49-F238E27FC236}">
                <a16:creationId xmlns:a16="http://schemas.microsoft.com/office/drawing/2014/main" id="{16ED829E-5538-8CAE-28D7-2092A6A1AE60}"/>
              </a:ext>
            </a:extLst>
          </p:cNvPr>
          <p:cNvSpPr txBox="1"/>
          <p:nvPr/>
        </p:nvSpPr>
        <p:spPr>
          <a:xfrm>
            <a:off x="7132165" y="1627966"/>
            <a:ext cx="960583" cy="276999"/>
          </a:xfrm>
          <a:prstGeom prst="rect">
            <a:avLst/>
          </a:prstGeom>
          <a:solidFill>
            <a:schemeClr val="bg1"/>
          </a:solidFill>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対象範囲図</a:t>
            </a:r>
          </a:p>
        </p:txBody>
      </p:sp>
      <p:sp>
        <p:nvSpPr>
          <p:cNvPr id="7" name="テキスト ボックス 6">
            <a:extLst>
              <a:ext uri="{FF2B5EF4-FFF2-40B4-BE49-F238E27FC236}">
                <a16:creationId xmlns:a16="http://schemas.microsoft.com/office/drawing/2014/main" id="{0B69E428-5970-2AF8-08E4-0552CB3C8E59}"/>
              </a:ext>
            </a:extLst>
          </p:cNvPr>
          <p:cNvSpPr txBox="1"/>
          <p:nvPr/>
        </p:nvSpPr>
        <p:spPr>
          <a:xfrm>
            <a:off x="9476111" y="2634622"/>
            <a:ext cx="493749" cy="246221"/>
          </a:xfrm>
          <a:prstGeom prst="rect">
            <a:avLst/>
          </a:prstGeom>
          <a:solidFill>
            <a:schemeClr val="bg1"/>
          </a:solidFill>
        </p:spPr>
        <p:txBody>
          <a:bodyPr wrap="square" lIns="0" tIns="0" rIns="0" bIns="0" rtlCol="0">
            <a:spAutoFit/>
          </a:bodyPr>
          <a:lstStyle/>
          <a:p>
            <a:pPr algn="r"/>
            <a:r>
              <a:rPr kumimoji="1" lang="ja-JP" altLang="en-US" sz="1600" dirty="0"/>
              <a:t>夢洲</a:t>
            </a:r>
          </a:p>
        </p:txBody>
      </p:sp>
    </p:spTree>
    <p:extLst>
      <p:ext uri="{BB962C8B-B14F-4D97-AF65-F5344CB8AC3E}">
        <p14:creationId xmlns:p14="http://schemas.microsoft.com/office/powerpoint/2010/main" val="135564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字幕 2">
            <a:extLst>
              <a:ext uri="{FF2B5EF4-FFF2-40B4-BE49-F238E27FC236}">
                <a16:creationId xmlns:a16="http://schemas.microsoft.com/office/drawing/2014/main" id="{23F2036A-A974-5A46-51DB-431425FCA4AB}"/>
              </a:ext>
            </a:extLst>
          </p:cNvPr>
          <p:cNvSpPr txBox="1">
            <a:spLocks/>
          </p:cNvSpPr>
          <p:nvPr/>
        </p:nvSpPr>
        <p:spPr>
          <a:xfrm>
            <a:off x="209978" y="1851910"/>
            <a:ext cx="11861395" cy="4779983"/>
          </a:xfrm>
          <a:prstGeom prst="rect">
            <a:avLst/>
          </a:prstGeom>
          <a:ln w="22225">
            <a:solidFill>
              <a:schemeClr val="tx1"/>
            </a:solidFill>
          </a:ln>
        </p:spPr>
        <p:txBody>
          <a:bodyPr vert="horz" lIns="91440" tIns="45720" rIns="91440" bIns="4572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1680"/>
              </a:lnSpc>
              <a:spcBef>
                <a:spcPts val="0"/>
              </a:spcBef>
            </a:pPr>
            <a:r>
              <a:rPr lang="en-US" altLang="ja-JP" sz="5600" dirty="0">
                <a:latin typeface="+mn-ea"/>
              </a:rPr>
              <a:t>【</a:t>
            </a:r>
            <a:r>
              <a:rPr lang="ja-JP" altLang="en-US" sz="5600" dirty="0">
                <a:latin typeface="+mn-ea"/>
              </a:rPr>
              <a:t>防災実施計画に盛り込んだ主な事項</a:t>
            </a:r>
            <a:r>
              <a:rPr lang="en-US" altLang="ja-JP" sz="5600" dirty="0">
                <a:latin typeface="+mn-ea"/>
              </a:rPr>
              <a:t>】</a:t>
            </a:r>
          </a:p>
          <a:p>
            <a:pPr algn="l">
              <a:lnSpc>
                <a:spcPts val="1680"/>
              </a:lnSpc>
              <a:spcBef>
                <a:spcPts val="0"/>
              </a:spcBef>
            </a:pPr>
            <a:endParaRPr lang="en-US" altLang="ja-JP" sz="5600" dirty="0">
              <a:latin typeface="+mn-ea"/>
            </a:endParaRPr>
          </a:p>
          <a:p>
            <a:pPr algn="l">
              <a:lnSpc>
                <a:spcPts val="1680"/>
              </a:lnSpc>
              <a:spcBef>
                <a:spcPts val="0"/>
              </a:spcBef>
            </a:pPr>
            <a:r>
              <a:rPr lang="ja-JP" altLang="en-US" sz="5600" b="1" dirty="0">
                <a:latin typeface="+mn-ea"/>
              </a:rPr>
              <a:t>〇　組織体制</a:t>
            </a:r>
            <a:endParaRPr lang="en-US" altLang="ja-JP" sz="5600" b="1" dirty="0">
              <a:latin typeface="+mn-ea"/>
            </a:endParaRPr>
          </a:p>
          <a:p>
            <a:pPr algn="l">
              <a:lnSpc>
                <a:spcPts val="2000"/>
              </a:lnSpc>
              <a:spcBef>
                <a:spcPts val="0"/>
              </a:spcBef>
            </a:pPr>
            <a:r>
              <a:rPr lang="ja-JP" altLang="en-US" sz="5600" dirty="0">
                <a:latin typeface="+mn-ea"/>
              </a:rPr>
              <a:t>　　　・・・平時より危機管理センターで災害情報等を収集。大規模災害時等は災害対策本部のもと関係機関と連携した応急対策を実施。</a:t>
            </a:r>
            <a:endParaRPr lang="en-US" altLang="ja-JP" sz="5600" dirty="0">
              <a:latin typeface="+mn-ea"/>
            </a:endParaRPr>
          </a:p>
          <a:p>
            <a:pPr algn="l">
              <a:lnSpc>
                <a:spcPts val="1680"/>
              </a:lnSpc>
              <a:spcBef>
                <a:spcPts val="0"/>
              </a:spcBef>
            </a:pPr>
            <a:r>
              <a:rPr lang="ja-JP" altLang="en-US" sz="5600" dirty="0">
                <a:latin typeface="+mn-ea"/>
              </a:rPr>
              <a:t>　　　　　　特に、大阪府・大阪市とは、府市連絡員を通じて物資の確保、帰宅支援等についての連携を強化。</a:t>
            </a:r>
            <a:endParaRPr lang="en-US" altLang="ja-JP" sz="5600" dirty="0">
              <a:latin typeface="+mn-ea"/>
            </a:endParaRPr>
          </a:p>
          <a:p>
            <a:pPr algn="l">
              <a:lnSpc>
                <a:spcPts val="1680"/>
              </a:lnSpc>
              <a:spcBef>
                <a:spcPts val="0"/>
              </a:spcBef>
            </a:pPr>
            <a:r>
              <a:rPr lang="ja-JP" altLang="en-US" sz="5600" b="1" dirty="0">
                <a:latin typeface="+mn-ea"/>
              </a:rPr>
              <a:t>〇　気象への対応</a:t>
            </a:r>
            <a:endParaRPr lang="en-US" altLang="ja-JP" sz="5600" b="1" dirty="0">
              <a:latin typeface="+mn-ea"/>
            </a:endParaRPr>
          </a:p>
          <a:p>
            <a:pPr algn="l">
              <a:lnSpc>
                <a:spcPts val="2000"/>
              </a:lnSpc>
              <a:spcBef>
                <a:spcPts val="0"/>
              </a:spcBef>
            </a:pPr>
            <a:r>
              <a:rPr lang="ja-JP" altLang="en-US" sz="5600" dirty="0">
                <a:latin typeface="+mn-ea"/>
              </a:rPr>
              <a:t>　　　①　台風への対応　・・・万博の安全な運営の可否について、気象情報等により閉場等を判断する。</a:t>
            </a:r>
            <a:endParaRPr lang="en-US" altLang="ja-JP" sz="5600" dirty="0">
              <a:latin typeface="+mn-ea"/>
            </a:endParaRPr>
          </a:p>
          <a:p>
            <a:pPr algn="l">
              <a:lnSpc>
                <a:spcPts val="1680"/>
              </a:lnSpc>
              <a:spcBef>
                <a:spcPts val="0"/>
              </a:spcBef>
            </a:pPr>
            <a:r>
              <a:rPr lang="ja-JP" altLang="en-US" sz="5600" dirty="0">
                <a:latin typeface="+mn-ea"/>
              </a:rPr>
              <a:t>　　　②　落雷への対応　・・・落雷リスクに応じた対策を講じる。</a:t>
            </a:r>
            <a:endParaRPr lang="en-US" altLang="ja-JP" sz="5600" dirty="0">
              <a:latin typeface="+mn-ea"/>
            </a:endParaRPr>
          </a:p>
          <a:p>
            <a:pPr algn="l">
              <a:lnSpc>
                <a:spcPts val="1680"/>
              </a:lnSpc>
              <a:spcBef>
                <a:spcPts val="0"/>
              </a:spcBef>
            </a:pPr>
            <a:r>
              <a:rPr lang="ja-JP" altLang="en-US" sz="5600" dirty="0">
                <a:latin typeface="+mn-ea"/>
              </a:rPr>
              <a:t>　　　③　猛暑への対応　・・・暑さ指数（</a:t>
            </a:r>
            <a:r>
              <a:rPr lang="en-US" altLang="ja-JP" sz="5600" dirty="0">
                <a:latin typeface="+mn-ea"/>
              </a:rPr>
              <a:t>WBGT</a:t>
            </a:r>
            <a:r>
              <a:rPr lang="ja-JP" altLang="en-US" sz="5600" dirty="0">
                <a:latin typeface="+mn-ea"/>
              </a:rPr>
              <a:t>）を計測・予測し、来場者に啓発する。</a:t>
            </a:r>
            <a:endParaRPr lang="en-US" altLang="ja-JP" sz="5600" dirty="0">
              <a:latin typeface="+mn-ea"/>
            </a:endParaRPr>
          </a:p>
          <a:p>
            <a:pPr algn="l">
              <a:lnSpc>
                <a:spcPts val="1680"/>
              </a:lnSpc>
              <a:spcBef>
                <a:spcPts val="0"/>
              </a:spcBef>
            </a:pPr>
            <a:endParaRPr lang="en-US" altLang="ja-JP" sz="5600" b="1" dirty="0">
              <a:latin typeface="+mn-ea"/>
            </a:endParaRPr>
          </a:p>
          <a:p>
            <a:pPr algn="l">
              <a:lnSpc>
                <a:spcPts val="1680"/>
              </a:lnSpc>
              <a:spcBef>
                <a:spcPts val="0"/>
              </a:spcBef>
            </a:pPr>
            <a:r>
              <a:rPr lang="ja-JP" altLang="en-US" sz="5600" b="1" dirty="0">
                <a:latin typeface="+mn-ea"/>
              </a:rPr>
              <a:t>〇　地震・津波への対応</a:t>
            </a:r>
            <a:endParaRPr lang="en-US" altLang="ja-JP" sz="5600" b="1" dirty="0">
              <a:latin typeface="+mn-ea"/>
            </a:endParaRPr>
          </a:p>
          <a:p>
            <a:pPr algn="l">
              <a:lnSpc>
                <a:spcPts val="2000"/>
              </a:lnSpc>
              <a:spcBef>
                <a:spcPts val="0"/>
              </a:spcBef>
            </a:pPr>
            <a:r>
              <a:rPr lang="ja-JP" altLang="en-US" sz="5600" dirty="0">
                <a:latin typeface="+mn-ea"/>
              </a:rPr>
              <a:t>　　　・・・南海トラフ巨大地震等の地震発生時の、</a:t>
            </a:r>
            <a:r>
              <a:rPr lang="ja-JP" altLang="en-US" sz="5600" u="sng" dirty="0">
                <a:latin typeface="+mn-ea"/>
              </a:rPr>
              <a:t>協会及び大阪府・大阪市の連携</a:t>
            </a:r>
            <a:r>
              <a:rPr lang="ja-JP" altLang="en-US" sz="5600" dirty="0">
                <a:latin typeface="+mn-ea"/>
              </a:rPr>
              <a:t>を明確化、フェーズごとの連携内容を記載。</a:t>
            </a:r>
            <a:endParaRPr lang="en-US" altLang="ja-JP" sz="5600" dirty="0">
              <a:latin typeface="+mn-ea"/>
            </a:endParaRPr>
          </a:p>
          <a:p>
            <a:pPr algn="l">
              <a:lnSpc>
                <a:spcPts val="1680"/>
              </a:lnSpc>
              <a:spcBef>
                <a:spcPts val="0"/>
              </a:spcBef>
            </a:pPr>
            <a:endParaRPr lang="en-US" altLang="ja-JP" sz="5600" dirty="0">
              <a:latin typeface="+mn-ea"/>
            </a:endParaRPr>
          </a:p>
          <a:p>
            <a:pPr algn="l">
              <a:lnSpc>
                <a:spcPts val="1680"/>
              </a:lnSpc>
              <a:spcBef>
                <a:spcPts val="0"/>
              </a:spcBef>
            </a:pPr>
            <a:r>
              <a:rPr lang="ja-JP" altLang="en-US" sz="5600" b="1" dirty="0">
                <a:latin typeface="+mn-ea"/>
              </a:rPr>
              <a:t>〇　水・食料等物資の備蓄</a:t>
            </a:r>
            <a:endParaRPr lang="en-US" altLang="ja-JP" sz="5600" b="1" dirty="0">
              <a:latin typeface="+mn-ea"/>
            </a:endParaRPr>
          </a:p>
          <a:p>
            <a:pPr algn="l">
              <a:lnSpc>
                <a:spcPts val="2000"/>
              </a:lnSpc>
              <a:spcBef>
                <a:spcPts val="0"/>
              </a:spcBef>
            </a:pPr>
            <a:r>
              <a:rPr lang="ja-JP" altLang="en-US" sz="5600" dirty="0">
                <a:latin typeface="+mn-ea"/>
              </a:rPr>
              <a:t>　　 ・・・来場者が</a:t>
            </a:r>
            <a:r>
              <a:rPr lang="ja-JP" altLang="en-US" sz="5600" u="sng" dirty="0">
                <a:latin typeface="+mn-ea"/>
              </a:rPr>
              <a:t>最大３日間（</a:t>
            </a:r>
            <a:r>
              <a:rPr lang="en-US" altLang="ja-JP" sz="5600" u="sng" dirty="0">
                <a:latin typeface="+mn-ea"/>
              </a:rPr>
              <a:t>72</a:t>
            </a:r>
            <a:r>
              <a:rPr lang="ja-JP" altLang="en-US" sz="5600" u="sng" dirty="0">
                <a:latin typeface="+mn-ea"/>
              </a:rPr>
              <a:t>時間）滞在できる備蓄品</a:t>
            </a:r>
            <a:r>
              <a:rPr lang="ja-JP" altLang="en-US" sz="5600" dirty="0">
                <a:latin typeface="+mn-ea"/>
              </a:rPr>
              <a:t>を確保することに加え、大阪府・市からの物資の夢洲内保管の協力も得る</a:t>
            </a:r>
            <a:endParaRPr lang="en-US" altLang="ja-JP" sz="5600" dirty="0">
              <a:latin typeface="+mn-ea"/>
            </a:endParaRPr>
          </a:p>
          <a:p>
            <a:pPr algn="l">
              <a:lnSpc>
                <a:spcPts val="1680"/>
              </a:lnSpc>
              <a:spcBef>
                <a:spcPts val="0"/>
              </a:spcBef>
            </a:pPr>
            <a:r>
              <a:rPr lang="ja-JP" altLang="en-US" sz="5600" dirty="0">
                <a:latin typeface="+mn-ea"/>
              </a:rPr>
              <a:t>　　　　　ことで備蓄量を増強。</a:t>
            </a:r>
            <a:endParaRPr lang="en-US" altLang="ja-JP" sz="5600" dirty="0">
              <a:latin typeface="+mn-ea"/>
            </a:endParaRPr>
          </a:p>
          <a:p>
            <a:pPr algn="l">
              <a:lnSpc>
                <a:spcPts val="1680"/>
              </a:lnSpc>
              <a:spcBef>
                <a:spcPts val="0"/>
              </a:spcBef>
            </a:pPr>
            <a:r>
              <a:rPr lang="ja-JP" altLang="en-US" sz="5600" dirty="0">
                <a:latin typeface="+mn-ea"/>
              </a:rPr>
              <a:t>　　　　</a:t>
            </a:r>
            <a:r>
              <a:rPr lang="en-US" altLang="ja-JP" sz="5600" dirty="0">
                <a:latin typeface="+mn-ea"/>
              </a:rPr>
              <a:t>※</a:t>
            </a:r>
            <a:r>
              <a:rPr lang="ja-JP" altLang="en-US" sz="5600" dirty="0">
                <a:latin typeface="+mn-ea"/>
              </a:rPr>
              <a:t>　津波警報・注意報解除後のアクセスルートの安全点検等のため、発災後最大３日間（</a:t>
            </a:r>
            <a:r>
              <a:rPr lang="en-US" altLang="ja-JP" sz="5600" dirty="0">
                <a:latin typeface="+mn-ea"/>
              </a:rPr>
              <a:t>72</a:t>
            </a:r>
            <a:r>
              <a:rPr lang="ja-JP" altLang="en-US" sz="5600" dirty="0">
                <a:latin typeface="+mn-ea"/>
              </a:rPr>
              <a:t>時間）の滞在が想定される。</a:t>
            </a:r>
            <a:endParaRPr lang="en-US" altLang="ja-JP" sz="5600" dirty="0">
              <a:latin typeface="+mn-ea"/>
            </a:endParaRPr>
          </a:p>
          <a:p>
            <a:pPr algn="l">
              <a:lnSpc>
                <a:spcPts val="1680"/>
              </a:lnSpc>
              <a:spcBef>
                <a:spcPts val="0"/>
              </a:spcBef>
            </a:pPr>
            <a:r>
              <a:rPr lang="ja-JP" altLang="en-US" sz="5600" dirty="0">
                <a:latin typeface="+mn-ea"/>
              </a:rPr>
              <a:t>　　　　</a:t>
            </a:r>
            <a:r>
              <a:rPr lang="en-US" altLang="ja-JP" sz="5600" dirty="0">
                <a:latin typeface="+mn-ea"/>
              </a:rPr>
              <a:t>※</a:t>
            </a:r>
            <a:r>
              <a:rPr lang="ja-JP" altLang="en-US" sz="5600" dirty="0">
                <a:latin typeface="+mn-ea"/>
              </a:rPr>
              <a:t>　発災時は、会場内の飲食店に食料の提供について協力要請する。（ガイドラインに記載し、事前に協力要請を実施。）</a:t>
            </a:r>
            <a:endParaRPr lang="en-US" altLang="ja-JP" sz="5600" dirty="0">
              <a:latin typeface="+mn-ea"/>
            </a:endParaRPr>
          </a:p>
          <a:p>
            <a:pPr algn="l">
              <a:lnSpc>
                <a:spcPts val="1680"/>
              </a:lnSpc>
            </a:pPr>
            <a:r>
              <a:rPr lang="ja-JP" altLang="en-US" sz="5600" b="1" dirty="0"/>
              <a:t>〇　船舶による代替輸送及び緊急時の傷病者搬送</a:t>
            </a:r>
            <a:endParaRPr lang="en-US" altLang="ja-JP" sz="5600" b="1" dirty="0"/>
          </a:p>
          <a:p>
            <a:pPr algn="l">
              <a:lnSpc>
                <a:spcPts val="1680"/>
              </a:lnSpc>
            </a:pPr>
            <a:r>
              <a:rPr lang="ja-JP" altLang="en-US" sz="5600" dirty="0"/>
              <a:t>　　　・・・夢洲での滞在が継続する場合、船舶による代替輸送の要請や、ヘリコプターや船舶による傷病者搬送の要請を行う。</a:t>
            </a:r>
            <a:endParaRPr lang="en-US" altLang="ja-JP" sz="5600" dirty="0">
              <a:latin typeface="+mn-ea"/>
            </a:endParaRPr>
          </a:p>
          <a:p>
            <a:pPr algn="l">
              <a:lnSpc>
                <a:spcPts val="1600"/>
              </a:lnSpc>
              <a:spcBef>
                <a:spcPts val="0"/>
              </a:spcBef>
            </a:pPr>
            <a:endParaRPr lang="en-US" altLang="ja-JP" sz="1400" dirty="0">
              <a:latin typeface="+mn-ea"/>
            </a:endParaRPr>
          </a:p>
        </p:txBody>
      </p:sp>
      <p:sp>
        <p:nvSpPr>
          <p:cNvPr id="3" name="タイトル 2">
            <a:extLst>
              <a:ext uri="{FF2B5EF4-FFF2-40B4-BE49-F238E27FC236}">
                <a16:creationId xmlns:a16="http://schemas.microsoft.com/office/drawing/2014/main" id="{BE376CFE-6BF6-4190-8604-C473F3B9C621}"/>
              </a:ext>
            </a:extLst>
          </p:cNvPr>
          <p:cNvSpPr>
            <a:spLocks noGrp="1"/>
          </p:cNvSpPr>
          <p:nvPr>
            <p:ph type="title"/>
          </p:nvPr>
        </p:nvSpPr>
        <p:spPr>
          <a:xfrm>
            <a:off x="209978" y="57170"/>
            <a:ext cx="10237046" cy="481751"/>
          </a:xfrm>
        </p:spPr>
        <p:txBody>
          <a:bodyPr/>
          <a:lstStyle/>
          <a:p>
            <a:r>
              <a:rPr lang="ja-JP" altLang="en-US" dirty="0"/>
              <a:t>防災実施計画の概要</a:t>
            </a:r>
          </a:p>
        </p:txBody>
      </p:sp>
      <p:sp>
        <p:nvSpPr>
          <p:cNvPr id="2" name="スライド番号プレースホルダー 1">
            <a:extLst>
              <a:ext uri="{FF2B5EF4-FFF2-40B4-BE49-F238E27FC236}">
                <a16:creationId xmlns:a16="http://schemas.microsoft.com/office/drawing/2014/main" id="{C1CD5324-D9A6-9020-23AD-2A61B9DC4F44}"/>
              </a:ext>
            </a:extLst>
          </p:cNvPr>
          <p:cNvSpPr>
            <a:spLocks noGrp="1"/>
          </p:cNvSpPr>
          <p:nvPr>
            <p:ph type="sldNum" sz="quarter" idx="12"/>
          </p:nvPr>
        </p:nvSpPr>
        <p:spPr/>
        <p:txBody>
          <a:bodyPr/>
          <a:lstStyle/>
          <a:p>
            <a:r>
              <a:rPr lang="en-US" altLang="ja-JP" dirty="0"/>
              <a:t>2</a:t>
            </a:r>
            <a:endParaRPr lang="ja-JP" altLang="en-US" dirty="0"/>
          </a:p>
        </p:txBody>
      </p:sp>
      <p:sp>
        <p:nvSpPr>
          <p:cNvPr id="5" name="字幕 2">
            <a:extLst>
              <a:ext uri="{FF2B5EF4-FFF2-40B4-BE49-F238E27FC236}">
                <a16:creationId xmlns:a16="http://schemas.microsoft.com/office/drawing/2014/main" id="{06C40A04-0705-813F-B1CF-C3B9DA7ED199}"/>
              </a:ext>
            </a:extLst>
          </p:cNvPr>
          <p:cNvSpPr txBox="1">
            <a:spLocks/>
          </p:cNvSpPr>
          <p:nvPr/>
        </p:nvSpPr>
        <p:spPr>
          <a:xfrm>
            <a:off x="215192" y="675009"/>
            <a:ext cx="11856181" cy="1111855"/>
          </a:xfrm>
          <a:prstGeom prst="rect">
            <a:avLst/>
          </a:prstGeom>
          <a:solidFill>
            <a:schemeClr val="accent2">
              <a:lumMod val="40000"/>
              <a:lumOff val="60000"/>
            </a:schemeClr>
          </a:solidFill>
          <a:ln w="28575" cmpd="dbl">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300"/>
              </a:lnSpc>
              <a:buNone/>
            </a:pPr>
            <a:r>
              <a:rPr lang="en-US" altLang="ja-JP" sz="2000" dirty="0"/>
              <a:t>【 </a:t>
            </a:r>
            <a:r>
              <a:rPr lang="ja-JP" altLang="en-US" sz="2000" dirty="0"/>
              <a:t>目 的 </a:t>
            </a:r>
            <a:r>
              <a:rPr lang="en-US" altLang="ja-JP" sz="2000" dirty="0"/>
              <a:t>】</a:t>
            </a:r>
          </a:p>
          <a:p>
            <a:pPr marL="0" indent="0">
              <a:lnSpc>
                <a:spcPts val="2300"/>
              </a:lnSpc>
              <a:buNone/>
            </a:pPr>
            <a:r>
              <a:rPr lang="ja-JP" altLang="en-US" sz="2000" dirty="0"/>
              <a:t>会期中に、災害から外国人・高齢者・子ども・身体等に障がいを有する方をはじめ、全ての来場者の安全を確保し、安心して訪れることができる博覧会の実現のため、防災実施計画を策定。</a:t>
            </a:r>
            <a:endParaRPr lang="en-US" altLang="ja-JP" sz="2000" dirty="0"/>
          </a:p>
        </p:txBody>
      </p:sp>
      <p:sp>
        <p:nvSpPr>
          <p:cNvPr id="4" name="正方形/長方形 3">
            <a:extLst>
              <a:ext uri="{FF2B5EF4-FFF2-40B4-BE49-F238E27FC236}">
                <a16:creationId xmlns:a16="http://schemas.microsoft.com/office/drawing/2014/main" id="{88C0C411-C30F-0562-45AA-101CFEF2E8EA}"/>
              </a:ext>
            </a:extLst>
          </p:cNvPr>
          <p:cNvSpPr/>
          <p:nvPr/>
        </p:nvSpPr>
        <p:spPr>
          <a:xfrm>
            <a:off x="3306377" y="2263182"/>
            <a:ext cx="727787" cy="211002"/>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資料１</a:t>
            </a:r>
          </a:p>
        </p:txBody>
      </p:sp>
      <p:sp>
        <p:nvSpPr>
          <p:cNvPr id="6" name="正方形/長方形 5">
            <a:extLst>
              <a:ext uri="{FF2B5EF4-FFF2-40B4-BE49-F238E27FC236}">
                <a16:creationId xmlns:a16="http://schemas.microsoft.com/office/drawing/2014/main" id="{CF82C912-6D7C-35D7-0DF0-004032DFB7F0}"/>
              </a:ext>
            </a:extLst>
          </p:cNvPr>
          <p:cNvSpPr/>
          <p:nvPr/>
        </p:nvSpPr>
        <p:spPr>
          <a:xfrm>
            <a:off x="4881175" y="3004621"/>
            <a:ext cx="727787" cy="220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資料５</a:t>
            </a:r>
          </a:p>
        </p:txBody>
      </p:sp>
      <p:sp>
        <p:nvSpPr>
          <p:cNvPr id="8" name="正方形/長方形 7">
            <a:extLst>
              <a:ext uri="{FF2B5EF4-FFF2-40B4-BE49-F238E27FC236}">
                <a16:creationId xmlns:a16="http://schemas.microsoft.com/office/drawing/2014/main" id="{A36DAF90-DA10-2E89-05DE-2DD37B62347E}"/>
              </a:ext>
            </a:extLst>
          </p:cNvPr>
          <p:cNvSpPr/>
          <p:nvPr/>
        </p:nvSpPr>
        <p:spPr>
          <a:xfrm>
            <a:off x="3306377" y="3004621"/>
            <a:ext cx="727787" cy="220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資料３</a:t>
            </a:r>
          </a:p>
        </p:txBody>
      </p:sp>
      <p:sp>
        <p:nvSpPr>
          <p:cNvPr id="9" name="正方形/長方形 8">
            <a:extLst>
              <a:ext uri="{FF2B5EF4-FFF2-40B4-BE49-F238E27FC236}">
                <a16:creationId xmlns:a16="http://schemas.microsoft.com/office/drawing/2014/main" id="{4CAE1FA8-6961-59C3-340B-FDEE4A6BDF00}"/>
              </a:ext>
            </a:extLst>
          </p:cNvPr>
          <p:cNvSpPr/>
          <p:nvPr/>
        </p:nvSpPr>
        <p:spPr>
          <a:xfrm>
            <a:off x="4093776" y="3009998"/>
            <a:ext cx="727787" cy="214751"/>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資料４</a:t>
            </a:r>
          </a:p>
        </p:txBody>
      </p:sp>
      <p:sp>
        <p:nvSpPr>
          <p:cNvPr id="10" name="正方形/長方形 9">
            <a:extLst>
              <a:ext uri="{FF2B5EF4-FFF2-40B4-BE49-F238E27FC236}">
                <a16:creationId xmlns:a16="http://schemas.microsoft.com/office/drawing/2014/main" id="{D1960E22-1086-B737-92D4-F0893832874C}"/>
              </a:ext>
            </a:extLst>
          </p:cNvPr>
          <p:cNvSpPr/>
          <p:nvPr/>
        </p:nvSpPr>
        <p:spPr>
          <a:xfrm>
            <a:off x="3306377" y="4134525"/>
            <a:ext cx="727787" cy="214751"/>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資料６</a:t>
            </a:r>
          </a:p>
        </p:txBody>
      </p:sp>
      <p:sp>
        <p:nvSpPr>
          <p:cNvPr id="11" name="正方形/長方形 10">
            <a:extLst>
              <a:ext uri="{FF2B5EF4-FFF2-40B4-BE49-F238E27FC236}">
                <a16:creationId xmlns:a16="http://schemas.microsoft.com/office/drawing/2014/main" id="{0179B242-CC27-89B6-FBA5-D6C468BC913E}"/>
              </a:ext>
            </a:extLst>
          </p:cNvPr>
          <p:cNvSpPr/>
          <p:nvPr/>
        </p:nvSpPr>
        <p:spPr>
          <a:xfrm>
            <a:off x="3306376" y="4794095"/>
            <a:ext cx="727787" cy="214751"/>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資料７</a:t>
            </a:r>
          </a:p>
        </p:txBody>
      </p:sp>
      <p:sp>
        <p:nvSpPr>
          <p:cNvPr id="16" name="正方形/長方形 15">
            <a:extLst>
              <a:ext uri="{FF2B5EF4-FFF2-40B4-BE49-F238E27FC236}">
                <a16:creationId xmlns:a16="http://schemas.microsoft.com/office/drawing/2014/main" id="{458409CA-106E-6286-CB3A-E870D8FF1AE8}"/>
              </a:ext>
            </a:extLst>
          </p:cNvPr>
          <p:cNvSpPr/>
          <p:nvPr/>
        </p:nvSpPr>
        <p:spPr>
          <a:xfrm>
            <a:off x="4093774" y="2263182"/>
            <a:ext cx="727787" cy="211002"/>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a:t>
            </a:r>
            <a:r>
              <a:rPr lang="ja-JP" altLang="en-US" sz="1200" b="1">
                <a:solidFill>
                  <a:schemeClr val="bg1"/>
                </a:solidFill>
              </a:rPr>
              <a:t>２</a:t>
            </a:r>
            <a:endParaRPr kumimoji="1" lang="en-US" altLang="ja-JP" sz="1200" b="1">
              <a:solidFill>
                <a:schemeClr val="bg1"/>
              </a:solidFill>
            </a:endParaRPr>
          </a:p>
        </p:txBody>
      </p:sp>
      <p:sp>
        <p:nvSpPr>
          <p:cNvPr id="7" name="正方形/長方形 6">
            <a:extLst>
              <a:ext uri="{FF2B5EF4-FFF2-40B4-BE49-F238E27FC236}">
                <a16:creationId xmlns:a16="http://schemas.microsoft.com/office/drawing/2014/main" id="{CAF2DEA0-34D7-5754-E417-93522F0E4B7C}"/>
              </a:ext>
            </a:extLst>
          </p:cNvPr>
          <p:cNvSpPr/>
          <p:nvPr/>
        </p:nvSpPr>
        <p:spPr>
          <a:xfrm>
            <a:off x="4881174" y="6066379"/>
            <a:ext cx="727787" cy="214751"/>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rPr>
              <a:t>資料</a:t>
            </a:r>
            <a:r>
              <a:rPr lang="ja-JP" altLang="en-US" sz="1200" b="1">
                <a:solidFill>
                  <a:schemeClr val="bg1"/>
                </a:solidFill>
              </a:rPr>
              <a:t>８</a:t>
            </a:r>
            <a:endParaRPr kumimoji="1" lang="ja-JP" altLang="en-US" sz="1200" b="1">
              <a:solidFill>
                <a:schemeClr val="bg1"/>
              </a:solidFill>
            </a:endParaRPr>
          </a:p>
        </p:txBody>
      </p:sp>
    </p:spTree>
    <p:extLst>
      <p:ext uri="{BB962C8B-B14F-4D97-AF65-F5344CB8AC3E}">
        <p14:creationId xmlns:p14="http://schemas.microsoft.com/office/powerpoint/2010/main" val="108501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 52">
            <a:extLst>
              <a:ext uri="{FF2B5EF4-FFF2-40B4-BE49-F238E27FC236}">
                <a16:creationId xmlns:a16="http://schemas.microsoft.com/office/drawing/2014/main" id="{B8AEF738-7F32-FACD-88D0-207BCB0EFA48}"/>
              </a:ext>
            </a:extLst>
          </p:cNvPr>
          <p:cNvGraphicFramePr>
            <a:graphicFrameLocks noGrp="1"/>
          </p:cNvGraphicFramePr>
          <p:nvPr>
            <p:extLst>
              <p:ext uri="{D42A27DB-BD31-4B8C-83A1-F6EECF244321}">
                <p14:modId xmlns:p14="http://schemas.microsoft.com/office/powerpoint/2010/main" val="1206013055"/>
              </p:ext>
            </p:extLst>
          </p:nvPr>
        </p:nvGraphicFramePr>
        <p:xfrm>
          <a:off x="1907489" y="2651036"/>
          <a:ext cx="1589348" cy="561383"/>
        </p:xfrm>
        <a:graphic>
          <a:graphicData uri="http://schemas.openxmlformats.org/drawingml/2006/table">
            <a:tbl>
              <a:tblPr firstRow="1" bandRow="1">
                <a:tableStyleId>{5C22544A-7EE6-4342-B048-85BDC9FD1C3A}</a:tableStyleId>
              </a:tblPr>
              <a:tblGrid>
                <a:gridCol w="1589348">
                  <a:extLst>
                    <a:ext uri="{9D8B030D-6E8A-4147-A177-3AD203B41FA5}">
                      <a16:colId xmlns:a16="http://schemas.microsoft.com/office/drawing/2014/main" val="4001671204"/>
                    </a:ext>
                  </a:extLst>
                </a:gridCol>
              </a:tblGrid>
              <a:tr h="56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aseline="0" dirty="0">
                          <a:solidFill>
                            <a:schemeClr val="tx1"/>
                          </a:solidFill>
                        </a:rPr>
                        <a:t>来場者輸送情報</a:t>
                      </a:r>
                      <a:endParaRPr kumimoji="1" lang="en-US" altLang="ja-JP" sz="1400"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aseline="0" dirty="0">
                          <a:solidFill>
                            <a:schemeClr val="tx1"/>
                          </a:solidFill>
                        </a:rPr>
                        <a:t>センター</a:t>
                      </a:r>
                      <a:r>
                        <a:rPr kumimoji="1" lang="en-US" altLang="ja-JP" sz="1000" baseline="0" dirty="0">
                          <a:solidFill>
                            <a:schemeClr val="tx1"/>
                          </a:solidFill>
                        </a:rPr>
                        <a:t>(</a:t>
                      </a:r>
                      <a:r>
                        <a:rPr kumimoji="1" lang="ja-JP" altLang="en-US" sz="1000" baseline="0" dirty="0">
                          <a:solidFill>
                            <a:schemeClr val="tx1"/>
                          </a:solidFill>
                        </a:rPr>
                        <a:t>仮称</a:t>
                      </a:r>
                      <a:r>
                        <a:rPr kumimoji="1" lang="en-US" altLang="ja-JP" sz="1000" baseline="0" dirty="0">
                          <a:solidFill>
                            <a:schemeClr val="tx1"/>
                          </a:solidFill>
                        </a:rPr>
                        <a:t>)</a:t>
                      </a:r>
                    </a:p>
                  </a:txBody>
                  <a:tcPr marL="18000" marR="18000" marT="72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653109962"/>
                  </a:ext>
                </a:extLst>
              </a:tr>
            </a:tbl>
          </a:graphicData>
        </a:graphic>
      </p:graphicFrame>
      <p:sp>
        <p:nvSpPr>
          <p:cNvPr id="66" name="正方形/長方形 65">
            <a:extLst>
              <a:ext uri="{FF2B5EF4-FFF2-40B4-BE49-F238E27FC236}">
                <a16:creationId xmlns:a16="http://schemas.microsoft.com/office/drawing/2014/main" id="{85A198C8-761C-96DC-CA78-BBFBFE924BC0}"/>
              </a:ext>
            </a:extLst>
          </p:cNvPr>
          <p:cNvSpPr/>
          <p:nvPr/>
        </p:nvSpPr>
        <p:spPr>
          <a:xfrm>
            <a:off x="112160" y="655849"/>
            <a:ext cx="12000497" cy="342368"/>
          </a:xfrm>
          <a:prstGeom prst="rect">
            <a:avLst/>
          </a:prstGeom>
          <a:solidFill>
            <a:schemeClr val="accent2">
              <a:lumMod val="40000"/>
              <a:lumOff val="60000"/>
            </a:schemeClr>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a:solidFill>
                  <a:schemeClr val="tx1">
                    <a:lumMod val="85000"/>
                    <a:lumOff val="15000"/>
                  </a:schemeClr>
                </a:solidFill>
                <a:latin typeface="BIZ UDPゴシック" panose="020B0400000000000000" pitchFamily="50" charset="-128"/>
                <a:ea typeface="BIZ UDPゴシック" panose="020B0400000000000000" pitchFamily="50" charset="-128"/>
              </a:rPr>
              <a:t>平時より危機管理センターにて情報収集。大規模災害時等は災害対策本部を設置し関係機関と連携した応急対策を実施。</a:t>
            </a:r>
            <a:endParaRPr lang="en-US" altLang="ja-JP">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64" name="図 63">
            <a:extLst>
              <a:ext uri="{FF2B5EF4-FFF2-40B4-BE49-F238E27FC236}">
                <a16:creationId xmlns:a16="http://schemas.microsoft.com/office/drawing/2014/main" id="{382E5FB3-78F3-2612-2C22-4CAB29810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55" y="5324348"/>
            <a:ext cx="715071" cy="1262819"/>
          </a:xfrm>
          <a:prstGeom prst="rect">
            <a:avLst/>
          </a:prstGeom>
          <a:effectLst>
            <a:outerShdw blurRad="50800" dist="38100" dir="2700000" algn="tl" rotWithShape="0">
              <a:prstClr val="black">
                <a:alpha val="40000"/>
              </a:prstClr>
            </a:outerShdw>
          </a:effectLst>
        </p:spPr>
      </p:pic>
      <p:pic>
        <p:nvPicPr>
          <p:cNvPr id="63" name="図 62">
            <a:extLst>
              <a:ext uri="{FF2B5EF4-FFF2-40B4-BE49-F238E27FC236}">
                <a16:creationId xmlns:a16="http://schemas.microsoft.com/office/drawing/2014/main" id="{A458DC95-C660-2134-29FA-740CFF19508E}"/>
              </a:ext>
            </a:extLst>
          </p:cNvPr>
          <p:cNvPicPr>
            <a:picLocks noChangeAspect="1"/>
          </p:cNvPicPr>
          <p:nvPr/>
        </p:nvPicPr>
        <p:blipFill>
          <a:blip r:embed="rId4" cstate="email">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a:off x="6804506" y="3544940"/>
            <a:ext cx="1226024" cy="1226024"/>
          </a:xfrm>
          <a:prstGeom prst="rect">
            <a:avLst/>
          </a:prstGeom>
        </p:spPr>
      </p:pic>
      <p:pic>
        <p:nvPicPr>
          <p:cNvPr id="61" name="Picture 26">
            <a:extLst>
              <a:ext uri="{FF2B5EF4-FFF2-40B4-BE49-F238E27FC236}">
                <a16:creationId xmlns:a16="http://schemas.microsoft.com/office/drawing/2014/main" id="{B1EA4852-3EEE-7DB2-31BB-08DEEFF77A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2159" y="4354818"/>
            <a:ext cx="1483617" cy="22989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両手を広げる警備員のイラスト">
            <a:extLst>
              <a:ext uri="{FF2B5EF4-FFF2-40B4-BE49-F238E27FC236}">
                <a16:creationId xmlns:a16="http://schemas.microsoft.com/office/drawing/2014/main" id="{E54CF49C-A146-0EB8-EFAD-999CB397A93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4174" y="3907111"/>
            <a:ext cx="923075" cy="100821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F22EC5A1-07A6-DF51-3D6A-DAA56DC1565C}"/>
              </a:ext>
            </a:extLst>
          </p:cNvPr>
          <p:cNvSpPr/>
          <p:nvPr/>
        </p:nvSpPr>
        <p:spPr>
          <a:xfrm>
            <a:off x="8347628" y="1139955"/>
            <a:ext cx="3689878" cy="1789131"/>
          </a:xfrm>
          <a:prstGeom prst="rect">
            <a:avLst/>
          </a:prstGeom>
          <a:solidFill>
            <a:srgbClr val="FF9999"/>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3132" tIns="108000" rIns="33132" rtlCol="0" anchor="t"/>
          <a:lstStyle/>
          <a:p>
            <a:endParaRPr lang="en-US" altLang="ja-JP" sz="1600" b="1">
              <a:solidFill>
                <a:schemeClr val="tx1"/>
              </a:solidFill>
              <a:latin typeface="+mn-ea"/>
            </a:endParaRPr>
          </a:p>
        </p:txBody>
      </p:sp>
      <p:sp>
        <p:nvSpPr>
          <p:cNvPr id="3" name="スライド番号プレースホルダー 2">
            <a:extLst>
              <a:ext uri="{FF2B5EF4-FFF2-40B4-BE49-F238E27FC236}">
                <a16:creationId xmlns:a16="http://schemas.microsoft.com/office/drawing/2014/main" id="{C35FDA05-410C-AF1C-03FE-18296BFBAE0C}"/>
              </a:ext>
            </a:extLst>
          </p:cNvPr>
          <p:cNvSpPr>
            <a:spLocks noGrp="1"/>
          </p:cNvSpPr>
          <p:nvPr>
            <p:ph type="sldNum" sz="quarter" idx="12"/>
          </p:nvPr>
        </p:nvSpPr>
        <p:spPr/>
        <p:txBody>
          <a:bodyPr/>
          <a:lstStyle/>
          <a:p>
            <a:r>
              <a:rPr lang="en-US" altLang="ja-JP" dirty="0"/>
              <a:t>3</a:t>
            </a:r>
            <a:endParaRPr lang="ja-JP" altLang="en-US" dirty="0"/>
          </a:p>
        </p:txBody>
      </p:sp>
      <p:sp>
        <p:nvSpPr>
          <p:cNvPr id="5" name="タイトル 4">
            <a:extLst>
              <a:ext uri="{FF2B5EF4-FFF2-40B4-BE49-F238E27FC236}">
                <a16:creationId xmlns:a16="http://schemas.microsoft.com/office/drawing/2014/main" id="{2C4C80A9-A742-7D49-0AE4-1A6FC628DF3B}"/>
              </a:ext>
            </a:extLst>
          </p:cNvPr>
          <p:cNvSpPr>
            <a:spLocks noGrp="1"/>
          </p:cNvSpPr>
          <p:nvPr>
            <p:ph type="title"/>
          </p:nvPr>
        </p:nvSpPr>
        <p:spPr>
          <a:xfrm>
            <a:off x="242040" y="75861"/>
            <a:ext cx="10237046" cy="481751"/>
          </a:xfrm>
        </p:spPr>
        <p:txBody>
          <a:bodyPr/>
          <a:lstStyle/>
          <a:p>
            <a:r>
              <a:rPr lang="en-US" altLang="ja-JP" dirty="0"/>
              <a:t>(</a:t>
            </a:r>
            <a:r>
              <a:rPr lang="ja-JP" altLang="en-US" dirty="0"/>
              <a:t>１</a:t>
            </a:r>
            <a:r>
              <a:rPr lang="en-US" altLang="ja-JP" dirty="0"/>
              <a:t>)</a:t>
            </a:r>
            <a:r>
              <a:rPr lang="ja-JP" altLang="en-US" dirty="0"/>
              <a:t>　組織体制</a:t>
            </a:r>
            <a:r>
              <a:rPr lang="en-US" altLang="ja-JP" dirty="0"/>
              <a:t>(</a:t>
            </a:r>
            <a:r>
              <a:rPr lang="ja-JP" altLang="en-US" dirty="0"/>
              <a:t>危機管理センター等</a:t>
            </a:r>
            <a:r>
              <a:rPr lang="en-US" altLang="ja-JP" dirty="0"/>
              <a:t>)</a:t>
            </a:r>
            <a:endParaRPr lang="ja-JP" altLang="en-US" dirty="0"/>
          </a:p>
        </p:txBody>
      </p:sp>
      <p:sp>
        <p:nvSpPr>
          <p:cNvPr id="8" name="正方形/長方形 7">
            <a:extLst>
              <a:ext uri="{FF2B5EF4-FFF2-40B4-BE49-F238E27FC236}">
                <a16:creationId xmlns:a16="http://schemas.microsoft.com/office/drawing/2014/main" id="{D4C833A5-0AFC-C815-C085-E8C84C27E0AC}"/>
              </a:ext>
            </a:extLst>
          </p:cNvPr>
          <p:cNvSpPr/>
          <p:nvPr/>
        </p:nvSpPr>
        <p:spPr>
          <a:xfrm>
            <a:off x="3369996" y="1135471"/>
            <a:ext cx="4046675" cy="1970599"/>
          </a:xfrm>
          <a:prstGeom prst="rect">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tIns="108000" rtlCol="0" anchor="t" anchorCtr="0"/>
          <a:lstStyle/>
          <a:p>
            <a:r>
              <a:rPr lang="ja-JP" altLang="en-US" b="1" dirty="0"/>
              <a:t>  危機管理センター</a:t>
            </a:r>
            <a:endParaRPr lang="en-US" altLang="ja-JP" b="1" dirty="0"/>
          </a:p>
          <a:p>
            <a:r>
              <a:rPr lang="ja-JP" altLang="en-US" sz="1400" b="1" dirty="0"/>
              <a:t>（平時より運用）</a:t>
            </a:r>
            <a:endParaRPr lang="en-US" altLang="ja-JP" sz="1400" b="1" dirty="0"/>
          </a:p>
        </p:txBody>
      </p:sp>
      <p:cxnSp>
        <p:nvCxnSpPr>
          <p:cNvPr id="9" name="直線コネクタ 8">
            <a:extLst>
              <a:ext uri="{FF2B5EF4-FFF2-40B4-BE49-F238E27FC236}">
                <a16:creationId xmlns:a16="http://schemas.microsoft.com/office/drawing/2014/main" id="{EB93DDA4-B156-CCA4-B16A-8AF62596C0FF}"/>
              </a:ext>
            </a:extLst>
          </p:cNvPr>
          <p:cNvCxnSpPr>
            <a:cxnSpLocks/>
            <a:endCxn id="26" idx="1"/>
          </p:cNvCxnSpPr>
          <p:nvPr/>
        </p:nvCxnSpPr>
        <p:spPr>
          <a:xfrm flipV="1">
            <a:off x="6352508" y="2197834"/>
            <a:ext cx="161264" cy="8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5942BA06-8492-8D45-1183-1A92C5D2483C}"/>
              </a:ext>
            </a:extLst>
          </p:cNvPr>
          <p:cNvCxnSpPr>
            <a:cxnSpLocks/>
            <a:endCxn id="36" idx="0"/>
          </p:cNvCxnSpPr>
          <p:nvPr/>
        </p:nvCxnSpPr>
        <p:spPr>
          <a:xfrm rot="16200000" flipH="1">
            <a:off x="5590230" y="3764411"/>
            <a:ext cx="2569028" cy="1633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168BE791-A70D-9974-40F2-21FD669FAA5A}"/>
              </a:ext>
            </a:extLst>
          </p:cNvPr>
          <p:cNvCxnSpPr>
            <a:cxnSpLocks/>
            <a:stCxn id="21" idx="2"/>
            <a:endCxn id="40" idx="0"/>
          </p:cNvCxnSpPr>
          <p:nvPr/>
        </p:nvCxnSpPr>
        <p:spPr>
          <a:xfrm rot="5400000">
            <a:off x="3804848" y="2969427"/>
            <a:ext cx="2072625" cy="1089799"/>
          </a:xfrm>
          <a:prstGeom prst="bentConnector3">
            <a:avLst>
              <a:gd name="adj1" fmla="val 4111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EEDA24D7-CAB9-4A12-CC7D-B01D9115AC71}"/>
              </a:ext>
            </a:extLst>
          </p:cNvPr>
          <p:cNvCxnSpPr>
            <a:cxnSpLocks/>
            <a:endCxn id="38" idx="0"/>
          </p:cNvCxnSpPr>
          <p:nvPr/>
        </p:nvCxnSpPr>
        <p:spPr>
          <a:xfrm rot="16200000" flipH="1">
            <a:off x="4585907" y="3287045"/>
            <a:ext cx="2062574" cy="464612"/>
          </a:xfrm>
          <a:prstGeom prst="bentConnector3">
            <a:avLst>
              <a:gd name="adj1" fmla="val 4082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D42CDC58-8CE4-433C-BBEA-B3B52E230D9C}"/>
              </a:ext>
            </a:extLst>
          </p:cNvPr>
          <p:cNvSpPr/>
          <p:nvPr/>
        </p:nvSpPr>
        <p:spPr>
          <a:xfrm>
            <a:off x="5113962" y="4804862"/>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会場</a:t>
            </a:r>
            <a:endParaRPr lang="en-US" altLang="ja-JP" sz="1400"/>
          </a:p>
          <a:p>
            <a:pPr algn="ctr"/>
            <a:r>
              <a:rPr lang="ja-JP" altLang="en-US" sz="1400"/>
              <a:t>警備隊</a:t>
            </a:r>
            <a:endParaRPr lang="en-US" altLang="ja-JP" sz="1400"/>
          </a:p>
        </p:txBody>
      </p:sp>
      <p:sp>
        <p:nvSpPr>
          <p:cNvPr id="14" name="正方形/長方形 13">
            <a:extLst>
              <a:ext uri="{FF2B5EF4-FFF2-40B4-BE49-F238E27FC236}">
                <a16:creationId xmlns:a16="http://schemas.microsoft.com/office/drawing/2014/main" id="{4BC510BC-5550-53ED-8FC4-A7152B5FD774}"/>
              </a:ext>
            </a:extLst>
          </p:cNvPr>
          <p:cNvSpPr/>
          <p:nvPr/>
        </p:nvSpPr>
        <p:spPr>
          <a:xfrm>
            <a:off x="5199013" y="4719992"/>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会場</a:t>
            </a:r>
            <a:endParaRPr lang="en-US" altLang="ja-JP" sz="1400"/>
          </a:p>
          <a:p>
            <a:pPr algn="ctr"/>
            <a:r>
              <a:rPr lang="ja-JP" altLang="en-US" sz="1400"/>
              <a:t>警備隊</a:t>
            </a:r>
            <a:endParaRPr lang="en-US" altLang="ja-JP" sz="1400"/>
          </a:p>
        </p:txBody>
      </p:sp>
      <p:sp>
        <p:nvSpPr>
          <p:cNvPr id="15" name="正方形/長方形 14">
            <a:extLst>
              <a:ext uri="{FF2B5EF4-FFF2-40B4-BE49-F238E27FC236}">
                <a16:creationId xmlns:a16="http://schemas.microsoft.com/office/drawing/2014/main" id="{CAEFCB65-BE20-B542-D6C6-B1BC6FF6F0E8}"/>
              </a:ext>
            </a:extLst>
          </p:cNvPr>
          <p:cNvSpPr/>
          <p:nvPr/>
        </p:nvSpPr>
        <p:spPr>
          <a:xfrm>
            <a:off x="5293740" y="4618915"/>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会場</a:t>
            </a:r>
            <a:endParaRPr lang="en-US" altLang="ja-JP" sz="1400"/>
          </a:p>
          <a:p>
            <a:pPr algn="ctr"/>
            <a:r>
              <a:rPr lang="ja-JP" altLang="en-US" sz="1400"/>
              <a:t>警備隊</a:t>
            </a:r>
            <a:endParaRPr lang="en-US" altLang="ja-JP" sz="1400"/>
          </a:p>
        </p:txBody>
      </p:sp>
      <p:sp>
        <p:nvSpPr>
          <p:cNvPr id="16" name="正方形/長方形 15">
            <a:extLst>
              <a:ext uri="{FF2B5EF4-FFF2-40B4-BE49-F238E27FC236}">
                <a16:creationId xmlns:a16="http://schemas.microsoft.com/office/drawing/2014/main" id="{CF7DE312-5AEF-2DE1-2F0A-3C82ED49FC26}"/>
              </a:ext>
            </a:extLst>
          </p:cNvPr>
          <p:cNvSpPr/>
          <p:nvPr/>
        </p:nvSpPr>
        <p:spPr>
          <a:xfrm>
            <a:off x="5293740" y="3558472"/>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ゲート</a:t>
            </a:r>
            <a:endParaRPr lang="en-US" altLang="ja-JP" sz="1400"/>
          </a:p>
          <a:p>
            <a:pPr algn="ctr"/>
            <a:r>
              <a:rPr lang="ja-JP" altLang="en-US" sz="1400"/>
              <a:t>警備隊</a:t>
            </a:r>
            <a:endParaRPr lang="en-US" altLang="ja-JP" sz="1400"/>
          </a:p>
        </p:txBody>
      </p:sp>
      <p:sp>
        <p:nvSpPr>
          <p:cNvPr id="17" name="矢印: 左右 16">
            <a:extLst>
              <a:ext uri="{FF2B5EF4-FFF2-40B4-BE49-F238E27FC236}">
                <a16:creationId xmlns:a16="http://schemas.microsoft.com/office/drawing/2014/main" id="{B20D9A38-CF48-AC78-A7BB-29645CD15312}"/>
              </a:ext>
            </a:extLst>
          </p:cNvPr>
          <p:cNvSpPr/>
          <p:nvPr/>
        </p:nvSpPr>
        <p:spPr>
          <a:xfrm>
            <a:off x="1894614" y="1211051"/>
            <a:ext cx="1374083" cy="442924"/>
          </a:xfrm>
          <a:prstGeom prst="leftRightArrow">
            <a:avLst>
              <a:gd name="adj1" fmla="val 51368"/>
              <a:gd name="adj2" fmla="val 55507"/>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a:solidFill>
                <a:schemeClr val="bg1"/>
              </a:solidFill>
              <a:latin typeface="+mn-ea"/>
            </a:endParaRPr>
          </a:p>
        </p:txBody>
      </p:sp>
      <p:sp>
        <p:nvSpPr>
          <p:cNvPr id="18" name="タイトル 4">
            <a:extLst>
              <a:ext uri="{FF2B5EF4-FFF2-40B4-BE49-F238E27FC236}">
                <a16:creationId xmlns:a16="http://schemas.microsoft.com/office/drawing/2014/main" id="{69D4563C-4AEB-737B-9A0D-C64D2EDB5BF2}"/>
              </a:ext>
            </a:extLst>
          </p:cNvPr>
          <p:cNvSpPr txBox="1">
            <a:spLocks/>
          </p:cNvSpPr>
          <p:nvPr/>
        </p:nvSpPr>
        <p:spPr>
          <a:xfrm>
            <a:off x="1755607" y="1479429"/>
            <a:ext cx="1617875" cy="894457"/>
          </a:xfrm>
          <a:prstGeom prst="rect">
            <a:avLst/>
          </a:prstGeom>
          <a:noFill/>
          <a:ln>
            <a:noFill/>
          </a:ln>
          <a:effectLst>
            <a:softEdge rad="63500"/>
          </a:effectLst>
        </p:spPr>
        <p:txBody>
          <a:bodyPr vert="horz" lIns="0" tIns="42077" rIns="0" bIns="42077" rtlCol="0" anchor="ctr">
            <a:noAutofit/>
          </a:bodyPr>
          <a:lstStyle>
            <a:lvl1pPr algn="l" defTabSz="914400" rtl="0" eaLnBrk="1" latinLnBrk="0" hangingPunct="1">
              <a:lnSpc>
                <a:spcPct val="110000"/>
              </a:lnSpc>
              <a:spcBef>
                <a:spcPct val="0"/>
              </a:spcBef>
              <a:buNone/>
              <a:defRPr kumimoji="1" sz="2000" b="1" kern="1200" spc="200" baseline="0">
                <a:solidFill>
                  <a:srgbClr val="1850A2"/>
                </a:solidFill>
                <a:latin typeface="+mj-lt"/>
                <a:ea typeface="+mj-ea"/>
                <a:cs typeface="+mj-cs"/>
              </a:defRPr>
            </a:lvl1pPr>
          </a:lstStyle>
          <a:p>
            <a:pPr algn="ctr"/>
            <a:r>
              <a:rPr lang="ja-JP" altLang="en-US" sz="2400" dirty="0">
                <a:solidFill>
                  <a:schemeClr val="tx1"/>
                </a:solidFill>
                <a:latin typeface="+mn-ea"/>
                <a:ea typeface="+mn-ea"/>
              </a:rPr>
              <a:t>連携協力</a:t>
            </a:r>
          </a:p>
        </p:txBody>
      </p:sp>
      <p:sp>
        <p:nvSpPr>
          <p:cNvPr id="19" name="正方形/長方形 18">
            <a:extLst>
              <a:ext uri="{FF2B5EF4-FFF2-40B4-BE49-F238E27FC236}">
                <a16:creationId xmlns:a16="http://schemas.microsoft.com/office/drawing/2014/main" id="{A2C8ECCE-6BA3-33CE-A6AD-5E78EE5948E2}"/>
              </a:ext>
            </a:extLst>
          </p:cNvPr>
          <p:cNvSpPr/>
          <p:nvPr/>
        </p:nvSpPr>
        <p:spPr>
          <a:xfrm>
            <a:off x="1246612" y="4418661"/>
            <a:ext cx="1399308" cy="80797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3132" rIns="33132" rtlCol="0" anchor="ctr"/>
          <a:lstStyle/>
          <a:p>
            <a:pPr algn="ctr"/>
            <a:r>
              <a:rPr lang="ja-JP" altLang="en-US" sz="1400">
                <a:solidFill>
                  <a:schemeClr val="tx1"/>
                </a:solidFill>
                <a:latin typeface="+mn-ea"/>
              </a:rPr>
              <a:t>パビリオン等</a:t>
            </a:r>
            <a:endParaRPr lang="en-US" altLang="ja-JP" sz="1400">
              <a:solidFill>
                <a:schemeClr val="tx1"/>
              </a:solidFill>
              <a:latin typeface="+mn-ea"/>
            </a:endParaRPr>
          </a:p>
          <a:p>
            <a:pPr algn="ctr"/>
            <a:r>
              <a:rPr lang="ja-JP" altLang="en-US" sz="1400">
                <a:solidFill>
                  <a:schemeClr val="tx1"/>
                </a:solidFill>
                <a:latin typeface="+mn-ea"/>
              </a:rPr>
              <a:t>警備スタッフ</a:t>
            </a:r>
            <a:endParaRPr lang="en-US" altLang="ja-JP" sz="1400">
              <a:solidFill>
                <a:schemeClr val="tx1"/>
              </a:solidFill>
              <a:latin typeface="+mn-ea"/>
            </a:endParaRPr>
          </a:p>
        </p:txBody>
      </p:sp>
      <p:sp>
        <p:nvSpPr>
          <p:cNvPr id="20" name="正方形/長方形 19">
            <a:extLst>
              <a:ext uri="{FF2B5EF4-FFF2-40B4-BE49-F238E27FC236}">
                <a16:creationId xmlns:a16="http://schemas.microsoft.com/office/drawing/2014/main" id="{C9D7FBBA-34B9-B3D6-A8C3-7F94FD0C3897}"/>
              </a:ext>
            </a:extLst>
          </p:cNvPr>
          <p:cNvSpPr/>
          <p:nvPr/>
        </p:nvSpPr>
        <p:spPr>
          <a:xfrm>
            <a:off x="1456517" y="6236886"/>
            <a:ext cx="5961001" cy="383265"/>
          </a:xfrm>
          <a:prstGeom prst="rect">
            <a:avLst/>
          </a:prstGeom>
          <a:solidFill>
            <a:schemeClr val="bg1"/>
          </a:solid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tIns="108000" rtlCol="0" anchor="ctr"/>
          <a:lstStyle/>
          <a:p>
            <a:pPr algn="ctr"/>
            <a:r>
              <a:rPr lang="ja-JP" altLang="en-US" sz="1600">
                <a:solidFill>
                  <a:schemeClr val="tx1"/>
                </a:solidFill>
                <a:latin typeface="+mn-ea"/>
              </a:rPr>
              <a:t>協会スタッフ・参加者・イベント担当者・ボランティア等</a:t>
            </a:r>
          </a:p>
        </p:txBody>
      </p:sp>
      <p:sp>
        <p:nvSpPr>
          <p:cNvPr id="22" name="タイトル 4">
            <a:extLst>
              <a:ext uri="{FF2B5EF4-FFF2-40B4-BE49-F238E27FC236}">
                <a16:creationId xmlns:a16="http://schemas.microsoft.com/office/drawing/2014/main" id="{67AC93E8-118B-E014-6492-8FBA2889144E}"/>
              </a:ext>
            </a:extLst>
          </p:cNvPr>
          <p:cNvSpPr txBox="1">
            <a:spLocks/>
          </p:cNvSpPr>
          <p:nvPr/>
        </p:nvSpPr>
        <p:spPr>
          <a:xfrm>
            <a:off x="4708808" y="4347374"/>
            <a:ext cx="584932" cy="142672"/>
          </a:xfrm>
          <a:prstGeom prst="rect">
            <a:avLst/>
          </a:prstGeom>
        </p:spPr>
        <p:txBody>
          <a:bodyPr vert="horz" lIns="0" tIns="42077" rIns="0" bIns="42077" rtlCol="0" anchor="ctr">
            <a:noAutofit/>
          </a:bodyPr>
          <a:lstStyle>
            <a:lvl1pPr algn="l" defTabSz="914400" rtl="0" eaLnBrk="1" latinLnBrk="0" hangingPunct="1">
              <a:lnSpc>
                <a:spcPct val="110000"/>
              </a:lnSpc>
              <a:spcBef>
                <a:spcPct val="0"/>
              </a:spcBef>
              <a:buNone/>
              <a:defRPr kumimoji="1" sz="2000" b="1" kern="1200" spc="200" baseline="0">
                <a:solidFill>
                  <a:srgbClr val="1850A2"/>
                </a:solidFill>
                <a:latin typeface="+mj-lt"/>
                <a:ea typeface="+mj-ea"/>
                <a:cs typeface="+mj-cs"/>
              </a:defRPr>
            </a:lvl1pPr>
          </a:lstStyle>
          <a:p>
            <a:endParaRPr lang="ja-JP" altLang="en-US">
              <a:solidFill>
                <a:schemeClr val="tx1"/>
              </a:solidFill>
              <a:latin typeface="+mn-ea"/>
              <a:ea typeface="+mn-ea"/>
            </a:endParaRPr>
          </a:p>
        </p:txBody>
      </p:sp>
      <p:graphicFrame>
        <p:nvGraphicFramePr>
          <p:cNvPr id="23" name="表 22">
            <a:extLst>
              <a:ext uri="{FF2B5EF4-FFF2-40B4-BE49-F238E27FC236}">
                <a16:creationId xmlns:a16="http://schemas.microsoft.com/office/drawing/2014/main" id="{59D3E89D-6115-A71F-4E96-BF7AA77BCF2D}"/>
              </a:ext>
            </a:extLst>
          </p:cNvPr>
          <p:cNvGraphicFramePr>
            <a:graphicFrameLocks noGrp="1"/>
          </p:cNvGraphicFramePr>
          <p:nvPr>
            <p:extLst>
              <p:ext uri="{D42A27DB-BD31-4B8C-83A1-F6EECF244321}">
                <p14:modId xmlns:p14="http://schemas.microsoft.com/office/powerpoint/2010/main" val="1424965721"/>
              </p:ext>
            </p:extLst>
          </p:nvPr>
        </p:nvGraphicFramePr>
        <p:xfrm>
          <a:off x="259143" y="1161800"/>
          <a:ext cx="1431821" cy="1769160"/>
        </p:xfrm>
        <a:graphic>
          <a:graphicData uri="http://schemas.openxmlformats.org/drawingml/2006/table">
            <a:tbl>
              <a:tblPr firstRow="1" bandRow="1">
                <a:tableStyleId>{5C22544A-7EE6-4342-B048-85BDC9FD1C3A}</a:tableStyleId>
              </a:tblPr>
              <a:tblGrid>
                <a:gridCol w="1431821">
                  <a:extLst>
                    <a:ext uri="{9D8B030D-6E8A-4147-A177-3AD203B41FA5}">
                      <a16:colId xmlns:a16="http://schemas.microsoft.com/office/drawing/2014/main" val="400167120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aseline="0">
                          <a:solidFill>
                            <a:schemeClr val="tx1"/>
                          </a:solidFill>
                        </a:rPr>
                        <a:t>会場内</a:t>
                      </a:r>
                      <a:endParaRPr kumimoji="1" lang="en-US" altLang="ja-JP" baseline="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aseline="0">
                          <a:solidFill>
                            <a:schemeClr val="tx1"/>
                          </a:solidFill>
                        </a:rPr>
                        <a:t>常駐機関</a:t>
                      </a:r>
                    </a:p>
                  </a:txBody>
                  <a:tcPr marT="72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3109962"/>
                  </a:ext>
                </a:extLst>
              </a:tr>
              <a:tr h="370840">
                <a:tc>
                  <a:txBody>
                    <a:bodyPr/>
                    <a:lstStyle/>
                    <a:p>
                      <a:pPr algn="ctr"/>
                      <a:r>
                        <a:rPr kumimoji="1" lang="ja-JP" altLang="en-US" sz="1600" baseline="0">
                          <a:solidFill>
                            <a:schemeClr val="tx1"/>
                          </a:solidFill>
                        </a:rPr>
                        <a:t>大阪府警察</a:t>
                      </a:r>
                    </a:p>
                  </a:txBody>
                  <a:tcPr marT="72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9160357"/>
                  </a:ext>
                </a:extLst>
              </a:tr>
              <a:tr h="370840">
                <a:tc>
                  <a:txBody>
                    <a:bodyPr/>
                    <a:lstStyle/>
                    <a:p>
                      <a:pPr algn="ctr"/>
                      <a:r>
                        <a:rPr kumimoji="1" lang="ja-JP" altLang="en-US" sz="1600" baseline="0">
                          <a:solidFill>
                            <a:schemeClr val="tx1"/>
                          </a:solidFill>
                        </a:rPr>
                        <a:t>大阪市消防局</a:t>
                      </a:r>
                    </a:p>
                  </a:txBody>
                  <a:tcPr marT="72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40311621"/>
                  </a:ext>
                </a:extLst>
              </a:tr>
              <a:tr h="370840">
                <a:tc>
                  <a:txBody>
                    <a:bodyPr/>
                    <a:lstStyle/>
                    <a:p>
                      <a:pPr algn="ctr"/>
                      <a:r>
                        <a:rPr kumimoji="1" lang="ja-JP" altLang="en-US" sz="1600" baseline="0" dirty="0">
                          <a:solidFill>
                            <a:schemeClr val="tx1"/>
                          </a:solidFill>
                        </a:rPr>
                        <a:t>海上保安庁</a:t>
                      </a:r>
                    </a:p>
                  </a:txBody>
                  <a:tcPr marT="72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86657449"/>
                  </a:ext>
                </a:extLst>
              </a:tr>
            </a:tbl>
          </a:graphicData>
        </a:graphic>
      </p:graphicFrame>
      <p:sp>
        <p:nvSpPr>
          <p:cNvPr id="24" name="矢印: 左右 23">
            <a:extLst>
              <a:ext uri="{FF2B5EF4-FFF2-40B4-BE49-F238E27FC236}">
                <a16:creationId xmlns:a16="http://schemas.microsoft.com/office/drawing/2014/main" id="{C2235592-2A46-422F-0BBC-33BAAAA5AF02}"/>
              </a:ext>
            </a:extLst>
          </p:cNvPr>
          <p:cNvSpPr/>
          <p:nvPr/>
        </p:nvSpPr>
        <p:spPr>
          <a:xfrm>
            <a:off x="3108229" y="4922176"/>
            <a:ext cx="564440" cy="257585"/>
          </a:xfrm>
          <a:prstGeom prst="leftRightArrow">
            <a:avLst>
              <a:gd name="adj1" fmla="val 38856"/>
              <a:gd name="adj2" fmla="val 5550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a:solidFill>
                <a:schemeClr val="bg1"/>
              </a:solidFill>
              <a:latin typeface="+mn-ea"/>
            </a:endParaRPr>
          </a:p>
        </p:txBody>
      </p:sp>
      <p:sp>
        <p:nvSpPr>
          <p:cNvPr id="25" name="四角形: 角を丸くする 24">
            <a:extLst>
              <a:ext uri="{FF2B5EF4-FFF2-40B4-BE49-F238E27FC236}">
                <a16:creationId xmlns:a16="http://schemas.microsoft.com/office/drawing/2014/main" id="{BC175D41-9737-2ABE-A5E2-A98C486B0D93}"/>
              </a:ext>
            </a:extLst>
          </p:cNvPr>
          <p:cNvSpPr/>
          <p:nvPr/>
        </p:nvSpPr>
        <p:spPr>
          <a:xfrm>
            <a:off x="3695516" y="2621801"/>
            <a:ext cx="2702437" cy="3066102"/>
          </a:xfrm>
          <a:prstGeom prst="roundRect">
            <a:avLst>
              <a:gd name="adj" fmla="val 3265"/>
            </a:avLst>
          </a:prstGeom>
          <a:noFill/>
          <a:ln>
            <a:prstDash val="dash"/>
          </a:ln>
        </p:spPr>
        <p:style>
          <a:lnRef idx="2">
            <a:schemeClr val="dk1"/>
          </a:lnRef>
          <a:fillRef idx="1">
            <a:schemeClr val="lt1"/>
          </a:fillRef>
          <a:effectRef idx="0">
            <a:schemeClr val="dk1"/>
          </a:effectRef>
          <a:fontRef idx="minor">
            <a:schemeClr val="dk1"/>
          </a:fontRef>
        </p:style>
        <p:txBody>
          <a:bodyPr lIns="0" tIns="0" rIns="0" bIns="0" rtlCol="0" anchor="b" anchorCtr="0"/>
          <a:lstStyle/>
          <a:p>
            <a:r>
              <a:rPr lang="ja-JP" altLang="en-US" sz="1200"/>
              <a:t> </a:t>
            </a:r>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r>
              <a:rPr lang="ja-JP" altLang="en-US" sz="1200"/>
              <a:t>協会警備スタッフ</a:t>
            </a:r>
          </a:p>
        </p:txBody>
      </p:sp>
      <p:sp>
        <p:nvSpPr>
          <p:cNvPr id="27" name="正方形/長方形 26">
            <a:extLst>
              <a:ext uri="{FF2B5EF4-FFF2-40B4-BE49-F238E27FC236}">
                <a16:creationId xmlns:a16="http://schemas.microsoft.com/office/drawing/2014/main" id="{258E7573-475A-FADC-252A-B9CA61468820}"/>
              </a:ext>
            </a:extLst>
          </p:cNvPr>
          <p:cNvSpPr/>
          <p:nvPr/>
        </p:nvSpPr>
        <p:spPr>
          <a:xfrm>
            <a:off x="4449461" y="2736007"/>
            <a:ext cx="1873192" cy="295792"/>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tIns="108000" rtlCol="0" anchor="ctr" anchorCtr="0"/>
          <a:lstStyle/>
          <a:p>
            <a:pPr algn="ctr"/>
            <a:r>
              <a:rPr lang="ja-JP" altLang="en-US" sz="1200"/>
              <a:t>各警備隊指令部門</a:t>
            </a:r>
            <a:endParaRPr lang="en-US" altLang="ja-JP" sz="1200"/>
          </a:p>
        </p:txBody>
      </p:sp>
      <p:sp>
        <p:nvSpPr>
          <p:cNvPr id="28" name="正方形/長方形 27">
            <a:extLst>
              <a:ext uri="{FF2B5EF4-FFF2-40B4-BE49-F238E27FC236}">
                <a16:creationId xmlns:a16="http://schemas.microsoft.com/office/drawing/2014/main" id="{3D1E7451-E968-0679-5621-62B3E2DB55C7}"/>
              </a:ext>
            </a:extLst>
          </p:cNvPr>
          <p:cNvSpPr/>
          <p:nvPr/>
        </p:nvSpPr>
        <p:spPr>
          <a:xfrm>
            <a:off x="8460337" y="1118237"/>
            <a:ext cx="2420056" cy="178913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3132" tIns="108000" rIns="33132" rtlCol="0" anchor="t"/>
          <a:lstStyle/>
          <a:p>
            <a:pPr algn="ctr"/>
            <a:r>
              <a:rPr lang="ja-JP" altLang="en-US" sz="2800" b="1" u="sng">
                <a:solidFill>
                  <a:schemeClr val="bg1"/>
                </a:solidFill>
                <a:latin typeface="+mn-ea"/>
              </a:rPr>
              <a:t>災害対策本部</a:t>
            </a:r>
            <a:endParaRPr lang="en-US" altLang="ja-JP" sz="2800" b="1" u="sng">
              <a:solidFill>
                <a:schemeClr val="bg1"/>
              </a:solidFill>
              <a:latin typeface="+mn-ea"/>
            </a:endParaRPr>
          </a:p>
          <a:p>
            <a:pPr algn="ctr"/>
            <a:endParaRPr lang="en-US" altLang="ja-JP" sz="1600" b="1">
              <a:solidFill>
                <a:schemeClr val="bg1"/>
              </a:solidFill>
              <a:latin typeface="+mn-ea"/>
            </a:endParaRPr>
          </a:p>
          <a:p>
            <a:r>
              <a:rPr lang="ja-JP" altLang="en-US" sz="1600" b="1">
                <a:solidFill>
                  <a:schemeClr val="tx1"/>
                </a:solidFill>
                <a:latin typeface="+mn-ea"/>
              </a:rPr>
              <a:t>事務総長以下全部門で関係機関と連携しつつ災害応急対策を実施</a:t>
            </a:r>
            <a:endParaRPr lang="en-US" altLang="ja-JP" sz="1600" b="1">
              <a:solidFill>
                <a:schemeClr val="tx1"/>
              </a:solidFill>
              <a:latin typeface="+mn-ea"/>
            </a:endParaRPr>
          </a:p>
          <a:p>
            <a:endParaRPr lang="en-US" altLang="ja-JP" sz="1600" b="1">
              <a:solidFill>
                <a:schemeClr val="tx1"/>
              </a:solidFill>
              <a:latin typeface="+mn-ea"/>
            </a:endParaRPr>
          </a:p>
        </p:txBody>
      </p:sp>
      <p:sp>
        <p:nvSpPr>
          <p:cNvPr id="29" name="矢印: ストライプ 28">
            <a:extLst>
              <a:ext uri="{FF2B5EF4-FFF2-40B4-BE49-F238E27FC236}">
                <a16:creationId xmlns:a16="http://schemas.microsoft.com/office/drawing/2014/main" id="{124F7192-B093-52DB-B17C-4D8CEBC06298}"/>
              </a:ext>
            </a:extLst>
          </p:cNvPr>
          <p:cNvSpPr/>
          <p:nvPr/>
        </p:nvSpPr>
        <p:spPr bwMode="auto">
          <a:xfrm>
            <a:off x="7652802" y="2067538"/>
            <a:ext cx="486403" cy="554263"/>
          </a:xfrm>
          <a:prstGeom prst="stripedRightArrow">
            <a:avLst/>
          </a:prstGeom>
          <a:solidFill>
            <a:schemeClr val="tx1"/>
          </a:solidFill>
          <a:ln w="19050">
            <a:solidFill>
              <a:schemeClr val="tx1"/>
            </a:solidFill>
            <a:prstDash val="solid"/>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rtlCol="0" anchor="ctr"/>
          <a:lstStyle/>
          <a:p>
            <a:endParaRPr lang="ja-JP" altLang="en-US" sz="2800" b="1">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8792DFF-5738-E779-69FE-E778AB22AEB0}"/>
              </a:ext>
            </a:extLst>
          </p:cNvPr>
          <p:cNvSpPr/>
          <p:nvPr/>
        </p:nvSpPr>
        <p:spPr>
          <a:xfrm>
            <a:off x="7420514" y="1379600"/>
            <a:ext cx="800384" cy="5613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600" b="1" dirty="0">
                <a:solidFill>
                  <a:srgbClr val="FF0000"/>
                </a:solidFill>
                <a:latin typeface="+mn-ea"/>
              </a:rPr>
              <a:t>大規模</a:t>
            </a:r>
            <a:endParaRPr lang="en-US" altLang="ja-JP" sz="1600" b="1" dirty="0">
              <a:solidFill>
                <a:srgbClr val="FF0000"/>
              </a:solidFill>
              <a:latin typeface="+mn-ea"/>
            </a:endParaRPr>
          </a:p>
          <a:p>
            <a:pPr algn="ctr"/>
            <a:r>
              <a:rPr lang="ja-JP" altLang="en-US" sz="1600" b="1" dirty="0">
                <a:solidFill>
                  <a:srgbClr val="FF0000"/>
                </a:solidFill>
                <a:latin typeface="+mn-ea"/>
              </a:rPr>
              <a:t>災害</a:t>
            </a:r>
            <a:endParaRPr lang="en-US" altLang="ja-JP" sz="1600" b="1" dirty="0">
              <a:solidFill>
                <a:srgbClr val="FF0000"/>
              </a:solidFill>
              <a:latin typeface="+mn-ea"/>
            </a:endParaRPr>
          </a:p>
        </p:txBody>
      </p:sp>
      <p:sp>
        <p:nvSpPr>
          <p:cNvPr id="31" name="矢印: 左右 30">
            <a:extLst>
              <a:ext uri="{FF2B5EF4-FFF2-40B4-BE49-F238E27FC236}">
                <a16:creationId xmlns:a16="http://schemas.microsoft.com/office/drawing/2014/main" id="{B0510C17-BA5F-E44B-4499-55D96FA49BD6}"/>
              </a:ext>
            </a:extLst>
          </p:cNvPr>
          <p:cNvSpPr/>
          <p:nvPr/>
        </p:nvSpPr>
        <p:spPr>
          <a:xfrm rot="5400000">
            <a:off x="10706362" y="3260276"/>
            <a:ext cx="1031752" cy="579093"/>
          </a:xfrm>
          <a:prstGeom prst="leftRightArrow">
            <a:avLst>
              <a:gd name="adj1" fmla="val 44705"/>
              <a:gd name="adj2" fmla="val 5550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a:solidFill>
                <a:schemeClr val="bg1"/>
              </a:solidFill>
              <a:latin typeface="+mn-ea"/>
            </a:endParaRPr>
          </a:p>
        </p:txBody>
      </p:sp>
      <p:sp>
        <p:nvSpPr>
          <p:cNvPr id="32" name="正方形/長方形 31">
            <a:extLst>
              <a:ext uri="{FF2B5EF4-FFF2-40B4-BE49-F238E27FC236}">
                <a16:creationId xmlns:a16="http://schemas.microsoft.com/office/drawing/2014/main" id="{3D5C3693-489E-1419-159F-590D7EA12B72}"/>
              </a:ext>
            </a:extLst>
          </p:cNvPr>
          <p:cNvSpPr/>
          <p:nvPr/>
        </p:nvSpPr>
        <p:spPr>
          <a:xfrm>
            <a:off x="9151130" y="4941592"/>
            <a:ext cx="2360655" cy="154643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ja-JP" altLang="en-US" sz="1400" b="1">
                <a:solidFill>
                  <a:schemeClr val="tx1"/>
                </a:solidFill>
                <a:latin typeface="+mn-ea"/>
              </a:rPr>
              <a:t>国・ 大阪府・ 大阪市 </a:t>
            </a:r>
            <a:endParaRPr lang="en-US" altLang="ja-JP" sz="1400" b="1">
              <a:solidFill>
                <a:schemeClr val="tx1"/>
              </a:solidFill>
              <a:latin typeface="+mn-ea"/>
            </a:endParaRPr>
          </a:p>
          <a:p>
            <a:r>
              <a:rPr lang="ja-JP" altLang="en-US" sz="1400" b="1">
                <a:solidFill>
                  <a:schemeClr val="tx1"/>
                </a:solidFill>
                <a:latin typeface="+mn-ea"/>
              </a:rPr>
              <a:t>自衛隊・気象庁・海上保安庁</a:t>
            </a:r>
            <a:endParaRPr lang="en-US" altLang="ja-JP" sz="1400" b="1">
              <a:solidFill>
                <a:schemeClr val="tx1"/>
              </a:solidFill>
              <a:latin typeface="+mn-ea"/>
            </a:endParaRPr>
          </a:p>
          <a:p>
            <a:r>
              <a:rPr lang="ja-JP" altLang="en-US" sz="1400" b="1">
                <a:solidFill>
                  <a:schemeClr val="tx1"/>
                </a:solidFill>
                <a:latin typeface="+mn-ea"/>
              </a:rPr>
              <a:t>大阪府警察・大阪市消防局</a:t>
            </a:r>
            <a:endParaRPr lang="en-US" altLang="ja-JP" sz="1400" b="1">
              <a:solidFill>
                <a:schemeClr val="tx1"/>
              </a:solidFill>
              <a:latin typeface="+mn-ea"/>
            </a:endParaRPr>
          </a:p>
          <a:p>
            <a:r>
              <a:rPr lang="ja-JP" altLang="en-US" sz="1400" b="1">
                <a:solidFill>
                  <a:schemeClr val="tx1"/>
                </a:solidFill>
                <a:latin typeface="+mn-ea"/>
              </a:rPr>
              <a:t>大阪メトロ・</a:t>
            </a:r>
            <a:r>
              <a:rPr lang="en-US" altLang="ja-JP" sz="1400" b="1">
                <a:solidFill>
                  <a:schemeClr val="tx1"/>
                </a:solidFill>
                <a:latin typeface="+mn-ea"/>
              </a:rPr>
              <a:t>JR</a:t>
            </a:r>
            <a:r>
              <a:rPr lang="ja-JP" altLang="en-US" sz="1400" b="1">
                <a:solidFill>
                  <a:schemeClr val="tx1"/>
                </a:solidFill>
                <a:latin typeface="+mn-ea"/>
              </a:rPr>
              <a:t>西日本</a:t>
            </a:r>
            <a:endParaRPr lang="en-US" altLang="ja-JP" sz="1400" b="1">
              <a:solidFill>
                <a:schemeClr val="tx1"/>
              </a:solidFill>
              <a:latin typeface="+mn-ea"/>
            </a:endParaRPr>
          </a:p>
          <a:p>
            <a:r>
              <a:rPr lang="en-US" altLang="ja-JP" sz="1400" b="1">
                <a:solidFill>
                  <a:schemeClr val="tx1"/>
                </a:solidFill>
                <a:latin typeface="+mn-ea"/>
              </a:rPr>
              <a:t>NTT</a:t>
            </a:r>
            <a:r>
              <a:rPr lang="ja-JP" altLang="en-US" sz="1400" b="1">
                <a:solidFill>
                  <a:schemeClr val="tx1"/>
                </a:solidFill>
                <a:latin typeface="+mn-ea"/>
              </a:rPr>
              <a:t>西日本・大阪ガス</a:t>
            </a:r>
            <a:endParaRPr lang="en-US" altLang="ja-JP" sz="1400" b="1">
              <a:solidFill>
                <a:schemeClr val="tx1"/>
              </a:solidFill>
              <a:latin typeface="+mn-ea"/>
            </a:endParaRPr>
          </a:p>
          <a:p>
            <a:r>
              <a:rPr lang="ja-JP" altLang="en-US" sz="1400" b="1">
                <a:solidFill>
                  <a:schemeClr val="tx1"/>
                </a:solidFill>
                <a:latin typeface="+mn-ea"/>
              </a:rPr>
              <a:t>関西電力　等</a:t>
            </a:r>
            <a:endParaRPr lang="en-US" altLang="ja-JP" sz="1400" b="1">
              <a:solidFill>
                <a:schemeClr val="tx1"/>
              </a:solidFill>
              <a:latin typeface="+mn-ea"/>
            </a:endParaRPr>
          </a:p>
        </p:txBody>
      </p:sp>
      <p:sp>
        <p:nvSpPr>
          <p:cNvPr id="33" name="正方形/長方形 32">
            <a:extLst>
              <a:ext uri="{FF2B5EF4-FFF2-40B4-BE49-F238E27FC236}">
                <a16:creationId xmlns:a16="http://schemas.microsoft.com/office/drawing/2014/main" id="{0822551A-E53C-F43C-0569-27D8006D0E9C}"/>
              </a:ext>
            </a:extLst>
          </p:cNvPr>
          <p:cNvSpPr/>
          <p:nvPr/>
        </p:nvSpPr>
        <p:spPr>
          <a:xfrm>
            <a:off x="3428436" y="2202172"/>
            <a:ext cx="962121" cy="285864"/>
          </a:xfrm>
          <a:prstGeom prst="rect">
            <a:avLst/>
          </a:prstGeom>
          <a:solidFill>
            <a:srgbClr val="E2F0D9"/>
          </a:solidFill>
          <a:ln>
            <a:solidFill>
              <a:schemeClr val="tx1"/>
            </a:solidFill>
          </a:ln>
        </p:spPr>
        <p:style>
          <a:lnRef idx="2">
            <a:schemeClr val="accent6"/>
          </a:lnRef>
          <a:fillRef idx="1">
            <a:schemeClr val="lt1"/>
          </a:fillRef>
          <a:effectRef idx="0">
            <a:schemeClr val="accent6"/>
          </a:effectRef>
          <a:fontRef idx="minor">
            <a:schemeClr val="dk1"/>
          </a:fontRef>
        </p:style>
        <p:txBody>
          <a:bodyPr lIns="18000" tIns="36000" rIns="18000" bIns="36000" rtlCol="0" anchor="ctr" anchorCtr="0"/>
          <a:lstStyle/>
          <a:p>
            <a:pPr algn="ctr"/>
            <a:r>
              <a:rPr lang="ja-JP" altLang="en-US" sz="1200" dirty="0"/>
              <a:t>各機関連絡員</a:t>
            </a:r>
            <a:endParaRPr lang="en-US" altLang="ja-JP" sz="1200" dirty="0"/>
          </a:p>
        </p:txBody>
      </p:sp>
      <p:sp>
        <p:nvSpPr>
          <p:cNvPr id="34" name="正方形/長方形 33">
            <a:extLst>
              <a:ext uri="{FF2B5EF4-FFF2-40B4-BE49-F238E27FC236}">
                <a16:creationId xmlns:a16="http://schemas.microsoft.com/office/drawing/2014/main" id="{A943006A-B616-0678-A14D-7EAF5CB1E51A}"/>
              </a:ext>
            </a:extLst>
          </p:cNvPr>
          <p:cNvSpPr/>
          <p:nvPr/>
        </p:nvSpPr>
        <p:spPr>
          <a:xfrm>
            <a:off x="6516484" y="3488573"/>
            <a:ext cx="692904" cy="560361"/>
          </a:xfrm>
          <a:prstGeom prst="rect">
            <a:avLst/>
          </a:prstGeom>
          <a:solidFill>
            <a:srgbClr val="FFF2CC"/>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200"/>
              <a:t>診療所</a:t>
            </a:r>
            <a:endParaRPr lang="en-US" altLang="ja-JP" sz="1200"/>
          </a:p>
        </p:txBody>
      </p:sp>
      <p:sp>
        <p:nvSpPr>
          <p:cNvPr id="35" name="正方形/長方形 34">
            <a:extLst>
              <a:ext uri="{FF2B5EF4-FFF2-40B4-BE49-F238E27FC236}">
                <a16:creationId xmlns:a16="http://schemas.microsoft.com/office/drawing/2014/main" id="{F6859736-AAC7-6E83-4696-202122984A8D}"/>
              </a:ext>
            </a:extLst>
          </p:cNvPr>
          <p:cNvSpPr/>
          <p:nvPr/>
        </p:nvSpPr>
        <p:spPr>
          <a:xfrm>
            <a:off x="6513772" y="4270458"/>
            <a:ext cx="692904" cy="560361"/>
          </a:xfrm>
          <a:prstGeom prst="rect">
            <a:avLst/>
          </a:prstGeom>
          <a:solidFill>
            <a:srgbClr val="FFF2CC"/>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200"/>
              <a:t>応急</a:t>
            </a:r>
            <a:endParaRPr lang="en-US" altLang="ja-JP" sz="1200"/>
          </a:p>
          <a:p>
            <a:pPr algn="ctr"/>
            <a:r>
              <a:rPr lang="ja-JP" altLang="en-US" sz="1200"/>
              <a:t>手当所</a:t>
            </a:r>
            <a:endParaRPr lang="en-US" altLang="ja-JP" sz="1200"/>
          </a:p>
        </p:txBody>
      </p:sp>
      <p:sp>
        <p:nvSpPr>
          <p:cNvPr id="36" name="正方形/長方形 35">
            <a:extLst>
              <a:ext uri="{FF2B5EF4-FFF2-40B4-BE49-F238E27FC236}">
                <a16:creationId xmlns:a16="http://schemas.microsoft.com/office/drawing/2014/main" id="{870D1212-BECD-CB4D-29C4-481F9E420BF3}"/>
              </a:ext>
            </a:extLst>
          </p:cNvPr>
          <p:cNvSpPr/>
          <p:nvPr/>
        </p:nvSpPr>
        <p:spPr>
          <a:xfrm>
            <a:off x="6536460" y="5057094"/>
            <a:ext cx="692904" cy="560361"/>
          </a:xfrm>
          <a:prstGeom prst="rect">
            <a:avLst/>
          </a:prstGeom>
          <a:solidFill>
            <a:srgbClr val="FFF2CC"/>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200"/>
              <a:t>救護隊</a:t>
            </a:r>
            <a:endParaRPr lang="en-US" altLang="ja-JP" sz="1200"/>
          </a:p>
        </p:txBody>
      </p:sp>
      <p:sp>
        <p:nvSpPr>
          <p:cNvPr id="37" name="正方形/長方形 36">
            <a:extLst>
              <a:ext uri="{FF2B5EF4-FFF2-40B4-BE49-F238E27FC236}">
                <a16:creationId xmlns:a16="http://schemas.microsoft.com/office/drawing/2014/main" id="{45D61F9D-10D0-E464-69B2-FB2945F8D8EF}"/>
              </a:ext>
            </a:extLst>
          </p:cNvPr>
          <p:cNvSpPr/>
          <p:nvPr/>
        </p:nvSpPr>
        <p:spPr>
          <a:xfrm>
            <a:off x="5376347" y="3488572"/>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ゲート</a:t>
            </a:r>
            <a:endParaRPr lang="en-US" altLang="ja-JP" sz="1400"/>
          </a:p>
          <a:p>
            <a:pPr algn="ctr"/>
            <a:r>
              <a:rPr lang="ja-JP" altLang="en-US" sz="1400"/>
              <a:t>警備隊</a:t>
            </a:r>
            <a:endParaRPr lang="en-US" altLang="ja-JP" sz="1400"/>
          </a:p>
        </p:txBody>
      </p:sp>
      <p:sp>
        <p:nvSpPr>
          <p:cNvPr id="38" name="正方形/長方形 37">
            <a:extLst>
              <a:ext uri="{FF2B5EF4-FFF2-40B4-BE49-F238E27FC236}">
                <a16:creationId xmlns:a16="http://schemas.microsoft.com/office/drawing/2014/main" id="{26C24C7C-AFC8-FC82-4936-51F1E42A3CCC}"/>
              </a:ext>
            </a:extLst>
          </p:cNvPr>
          <p:cNvSpPr/>
          <p:nvPr/>
        </p:nvSpPr>
        <p:spPr>
          <a:xfrm>
            <a:off x="5376347" y="4550638"/>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会場</a:t>
            </a:r>
            <a:endParaRPr lang="en-US" altLang="ja-JP" sz="1400"/>
          </a:p>
          <a:p>
            <a:pPr algn="ctr"/>
            <a:r>
              <a:rPr lang="ja-JP" altLang="en-US" sz="1400"/>
              <a:t>警備隊</a:t>
            </a:r>
            <a:endParaRPr lang="en-US" altLang="ja-JP" sz="1400"/>
          </a:p>
        </p:txBody>
      </p:sp>
      <p:sp>
        <p:nvSpPr>
          <p:cNvPr id="39" name="正方形/長方形 38">
            <a:extLst>
              <a:ext uri="{FF2B5EF4-FFF2-40B4-BE49-F238E27FC236}">
                <a16:creationId xmlns:a16="http://schemas.microsoft.com/office/drawing/2014/main" id="{B93E708C-1DE1-0625-D792-BA4E3CCD5C0F}"/>
              </a:ext>
            </a:extLst>
          </p:cNvPr>
          <p:cNvSpPr/>
          <p:nvPr/>
        </p:nvSpPr>
        <p:spPr>
          <a:xfrm>
            <a:off x="3827636" y="3488572"/>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施設</a:t>
            </a:r>
            <a:endParaRPr lang="en-US" altLang="ja-JP" sz="1400"/>
          </a:p>
          <a:p>
            <a:pPr algn="ctr"/>
            <a:r>
              <a:rPr lang="ja-JP" altLang="en-US" sz="1400"/>
              <a:t>警備隊</a:t>
            </a:r>
            <a:endParaRPr lang="en-US" altLang="ja-JP" sz="1400"/>
          </a:p>
        </p:txBody>
      </p:sp>
      <p:sp>
        <p:nvSpPr>
          <p:cNvPr id="40" name="正方形/長方形 39">
            <a:extLst>
              <a:ext uri="{FF2B5EF4-FFF2-40B4-BE49-F238E27FC236}">
                <a16:creationId xmlns:a16="http://schemas.microsoft.com/office/drawing/2014/main" id="{70A4E9DA-C212-97D7-9450-F63088567D01}"/>
              </a:ext>
            </a:extLst>
          </p:cNvPr>
          <p:cNvSpPr/>
          <p:nvPr/>
        </p:nvSpPr>
        <p:spPr>
          <a:xfrm>
            <a:off x="3823106" y="4550638"/>
            <a:ext cx="946306" cy="812592"/>
          </a:xfrm>
          <a:prstGeom prst="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a:t>イベント</a:t>
            </a:r>
            <a:endParaRPr lang="en-US" altLang="ja-JP" sz="1400"/>
          </a:p>
          <a:p>
            <a:pPr algn="ctr"/>
            <a:r>
              <a:rPr lang="ja-JP" altLang="en-US" sz="1400"/>
              <a:t>警備隊</a:t>
            </a:r>
            <a:endParaRPr lang="en-US" altLang="ja-JP" sz="1400"/>
          </a:p>
        </p:txBody>
      </p:sp>
      <p:sp>
        <p:nvSpPr>
          <p:cNvPr id="41" name="タイトル 4">
            <a:extLst>
              <a:ext uri="{FF2B5EF4-FFF2-40B4-BE49-F238E27FC236}">
                <a16:creationId xmlns:a16="http://schemas.microsoft.com/office/drawing/2014/main" id="{3E189D78-D577-D528-EB8E-F278564D8BDA}"/>
              </a:ext>
            </a:extLst>
          </p:cNvPr>
          <p:cNvSpPr txBox="1">
            <a:spLocks/>
          </p:cNvSpPr>
          <p:nvPr/>
        </p:nvSpPr>
        <p:spPr>
          <a:xfrm>
            <a:off x="3126552" y="4572475"/>
            <a:ext cx="521739" cy="353467"/>
          </a:xfrm>
          <a:prstGeom prst="rect">
            <a:avLst/>
          </a:prstGeom>
          <a:solidFill>
            <a:schemeClr val="bg1">
              <a:alpha val="62000"/>
            </a:schemeClr>
          </a:solidFill>
          <a:effectLst>
            <a:softEdge rad="63500"/>
          </a:effectLst>
        </p:spPr>
        <p:txBody>
          <a:bodyPr vert="horz" lIns="0" tIns="42077" rIns="0" bIns="42077" rtlCol="0" anchor="ctr">
            <a:noAutofit/>
          </a:bodyPr>
          <a:lstStyle>
            <a:lvl1pPr algn="l" defTabSz="914400" rtl="0" eaLnBrk="1" latinLnBrk="0" hangingPunct="1">
              <a:lnSpc>
                <a:spcPct val="110000"/>
              </a:lnSpc>
              <a:spcBef>
                <a:spcPct val="0"/>
              </a:spcBef>
              <a:buNone/>
              <a:defRPr kumimoji="1" sz="2000" b="1" kern="1200" spc="200" baseline="0">
                <a:solidFill>
                  <a:srgbClr val="1850A2"/>
                </a:solidFill>
                <a:latin typeface="+mj-lt"/>
                <a:ea typeface="+mj-ea"/>
                <a:cs typeface="+mj-cs"/>
              </a:defRPr>
            </a:lvl1pPr>
          </a:lstStyle>
          <a:p>
            <a:pPr algn="ctr"/>
            <a:r>
              <a:rPr lang="ja-JP" altLang="en-US" sz="1050">
                <a:solidFill>
                  <a:schemeClr val="tx1"/>
                </a:solidFill>
                <a:latin typeface="+mn-ea"/>
                <a:ea typeface="+mn-ea"/>
              </a:rPr>
              <a:t>連携</a:t>
            </a:r>
            <a:endParaRPr lang="en-US" altLang="ja-JP" sz="1050">
              <a:solidFill>
                <a:schemeClr val="tx1"/>
              </a:solidFill>
              <a:latin typeface="+mn-ea"/>
              <a:ea typeface="+mn-ea"/>
            </a:endParaRPr>
          </a:p>
          <a:p>
            <a:pPr algn="ctr"/>
            <a:r>
              <a:rPr lang="ja-JP" altLang="en-US" sz="1050">
                <a:solidFill>
                  <a:schemeClr val="tx1"/>
                </a:solidFill>
                <a:latin typeface="+mn-ea"/>
                <a:ea typeface="+mn-ea"/>
              </a:rPr>
              <a:t>協力</a:t>
            </a:r>
          </a:p>
        </p:txBody>
      </p:sp>
      <p:sp>
        <p:nvSpPr>
          <p:cNvPr id="42" name="タイトル 4">
            <a:extLst>
              <a:ext uri="{FF2B5EF4-FFF2-40B4-BE49-F238E27FC236}">
                <a16:creationId xmlns:a16="http://schemas.microsoft.com/office/drawing/2014/main" id="{E7694C86-331D-C292-D6A1-A1CAB0829804}"/>
              </a:ext>
            </a:extLst>
          </p:cNvPr>
          <p:cNvSpPr txBox="1">
            <a:spLocks/>
          </p:cNvSpPr>
          <p:nvPr/>
        </p:nvSpPr>
        <p:spPr>
          <a:xfrm>
            <a:off x="3823107" y="5870965"/>
            <a:ext cx="521739" cy="353467"/>
          </a:xfrm>
          <a:prstGeom prst="rect">
            <a:avLst/>
          </a:prstGeom>
          <a:solidFill>
            <a:schemeClr val="bg1">
              <a:alpha val="62000"/>
            </a:schemeClr>
          </a:solidFill>
          <a:effectLst>
            <a:softEdge rad="63500"/>
          </a:effectLst>
        </p:spPr>
        <p:txBody>
          <a:bodyPr vert="horz" lIns="0" tIns="42077" rIns="0" bIns="42077" rtlCol="0" anchor="ctr">
            <a:noAutofit/>
          </a:bodyPr>
          <a:lstStyle>
            <a:lvl1pPr algn="l" defTabSz="914400" rtl="0" eaLnBrk="1" latinLnBrk="0" hangingPunct="1">
              <a:lnSpc>
                <a:spcPct val="110000"/>
              </a:lnSpc>
              <a:spcBef>
                <a:spcPct val="0"/>
              </a:spcBef>
              <a:buNone/>
              <a:defRPr kumimoji="1" sz="2000" b="1" kern="1200" spc="200" baseline="0">
                <a:solidFill>
                  <a:srgbClr val="1850A2"/>
                </a:solidFill>
                <a:latin typeface="+mj-lt"/>
                <a:ea typeface="+mj-ea"/>
                <a:cs typeface="+mj-cs"/>
              </a:defRPr>
            </a:lvl1pPr>
          </a:lstStyle>
          <a:p>
            <a:pPr algn="ctr"/>
            <a:r>
              <a:rPr lang="ja-JP" altLang="en-US" sz="1050">
                <a:solidFill>
                  <a:schemeClr val="tx1"/>
                </a:solidFill>
                <a:latin typeface="+mn-ea"/>
                <a:ea typeface="+mn-ea"/>
              </a:rPr>
              <a:t>連携</a:t>
            </a:r>
            <a:endParaRPr lang="en-US" altLang="ja-JP" sz="1050">
              <a:solidFill>
                <a:schemeClr val="tx1"/>
              </a:solidFill>
              <a:latin typeface="+mn-ea"/>
              <a:ea typeface="+mn-ea"/>
            </a:endParaRPr>
          </a:p>
          <a:p>
            <a:pPr algn="ctr"/>
            <a:r>
              <a:rPr lang="ja-JP" altLang="en-US" sz="1050">
                <a:solidFill>
                  <a:schemeClr val="tx1"/>
                </a:solidFill>
                <a:latin typeface="+mn-ea"/>
                <a:ea typeface="+mn-ea"/>
              </a:rPr>
              <a:t>協力</a:t>
            </a:r>
            <a:endParaRPr lang="en-US" altLang="ja-JP" sz="1050">
              <a:solidFill>
                <a:schemeClr val="tx1"/>
              </a:solidFill>
              <a:latin typeface="+mn-ea"/>
              <a:ea typeface="+mn-ea"/>
            </a:endParaRPr>
          </a:p>
        </p:txBody>
      </p:sp>
      <p:cxnSp>
        <p:nvCxnSpPr>
          <p:cNvPr id="43" name="コネクタ: カギ線 42">
            <a:extLst>
              <a:ext uri="{FF2B5EF4-FFF2-40B4-BE49-F238E27FC236}">
                <a16:creationId xmlns:a16="http://schemas.microsoft.com/office/drawing/2014/main" id="{6D2C69DB-2A97-74E5-80BC-435D58155922}"/>
              </a:ext>
            </a:extLst>
          </p:cNvPr>
          <p:cNvCxnSpPr>
            <a:cxnSpLocks/>
            <a:stCxn id="36" idx="2"/>
            <a:endCxn id="47" idx="2"/>
          </p:cNvCxnSpPr>
          <p:nvPr/>
        </p:nvCxnSpPr>
        <p:spPr>
          <a:xfrm rot="5400000" flipH="1">
            <a:off x="4488112" y="3222655"/>
            <a:ext cx="115118" cy="4674482"/>
          </a:xfrm>
          <a:prstGeom prst="bentConnector3">
            <a:avLst>
              <a:gd name="adj1" fmla="val -19857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id="{DACD2C80-F660-CD81-F0E5-C77F937CD802}"/>
              </a:ext>
            </a:extLst>
          </p:cNvPr>
          <p:cNvCxnSpPr>
            <a:cxnSpLocks/>
            <a:stCxn id="25" idx="2"/>
            <a:endCxn id="20" idx="0"/>
          </p:cNvCxnSpPr>
          <p:nvPr/>
        </p:nvCxnSpPr>
        <p:spPr>
          <a:xfrm rot="5400000">
            <a:off x="4467386" y="5657536"/>
            <a:ext cx="548983" cy="60971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7AD64288-7B6D-A2BD-A03D-56BE3444B0B7}"/>
              </a:ext>
            </a:extLst>
          </p:cNvPr>
          <p:cNvSpPr/>
          <p:nvPr/>
        </p:nvSpPr>
        <p:spPr>
          <a:xfrm>
            <a:off x="1329146" y="4502732"/>
            <a:ext cx="1399308" cy="80797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3132" rIns="33132" rtlCol="0" anchor="ctr"/>
          <a:lstStyle/>
          <a:p>
            <a:pPr algn="ctr"/>
            <a:r>
              <a:rPr lang="ja-JP" altLang="en-US" sz="1400">
                <a:solidFill>
                  <a:schemeClr val="tx1"/>
                </a:solidFill>
                <a:latin typeface="+mn-ea"/>
              </a:rPr>
              <a:t>パビリオン等</a:t>
            </a:r>
            <a:endParaRPr lang="en-US" altLang="ja-JP" sz="1400">
              <a:solidFill>
                <a:schemeClr val="tx1"/>
              </a:solidFill>
              <a:latin typeface="+mn-ea"/>
            </a:endParaRPr>
          </a:p>
          <a:p>
            <a:pPr algn="ctr"/>
            <a:r>
              <a:rPr lang="ja-JP" altLang="en-US" sz="1400">
                <a:solidFill>
                  <a:schemeClr val="tx1"/>
                </a:solidFill>
                <a:latin typeface="+mn-ea"/>
              </a:rPr>
              <a:t>警備スタッフ</a:t>
            </a:r>
            <a:endParaRPr lang="en-US" altLang="ja-JP" sz="1400">
              <a:solidFill>
                <a:schemeClr val="tx1"/>
              </a:solidFill>
              <a:latin typeface="+mn-ea"/>
            </a:endParaRPr>
          </a:p>
        </p:txBody>
      </p:sp>
      <p:sp>
        <p:nvSpPr>
          <p:cNvPr id="46" name="正方形/長方形 45">
            <a:extLst>
              <a:ext uri="{FF2B5EF4-FFF2-40B4-BE49-F238E27FC236}">
                <a16:creationId xmlns:a16="http://schemas.microsoft.com/office/drawing/2014/main" id="{08F58B5B-AE72-5D66-BD8D-47578B4A3A3A}"/>
              </a:ext>
            </a:extLst>
          </p:cNvPr>
          <p:cNvSpPr/>
          <p:nvPr/>
        </p:nvSpPr>
        <p:spPr>
          <a:xfrm>
            <a:off x="1404194" y="4588015"/>
            <a:ext cx="1399308" cy="80797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3132" rIns="33132" rtlCol="0" anchor="ctr"/>
          <a:lstStyle/>
          <a:p>
            <a:pPr algn="ctr"/>
            <a:r>
              <a:rPr lang="ja-JP" altLang="en-US" sz="1400">
                <a:solidFill>
                  <a:schemeClr val="tx1"/>
                </a:solidFill>
                <a:latin typeface="+mn-ea"/>
              </a:rPr>
              <a:t>パビリオン等</a:t>
            </a:r>
            <a:endParaRPr lang="en-US" altLang="ja-JP" sz="1400">
              <a:solidFill>
                <a:schemeClr val="tx1"/>
              </a:solidFill>
              <a:latin typeface="+mn-ea"/>
            </a:endParaRPr>
          </a:p>
          <a:p>
            <a:pPr algn="ctr"/>
            <a:r>
              <a:rPr lang="ja-JP" altLang="en-US" sz="1400">
                <a:solidFill>
                  <a:schemeClr val="tx1"/>
                </a:solidFill>
                <a:latin typeface="+mn-ea"/>
              </a:rPr>
              <a:t>警備スタッフ</a:t>
            </a:r>
            <a:endParaRPr lang="en-US" altLang="ja-JP" sz="1400">
              <a:solidFill>
                <a:schemeClr val="tx1"/>
              </a:solidFill>
              <a:latin typeface="+mn-ea"/>
            </a:endParaRPr>
          </a:p>
        </p:txBody>
      </p:sp>
      <p:sp>
        <p:nvSpPr>
          <p:cNvPr id="47" name="正方形/長方形 46">
            <a:extLst>
              <a:ext uri="{FF2B5EF4-FFF2-40B4-BE49-F238E27FC236}">
                <a16:creationId xmlns:a16="http://schemas.microsoft.com/office/drawing/2014/main" id="{B3703D6F-A309-8D96-8AB0-E28A026F3890}"/>
              </a:ext>
            </a:extLst>
          </p:cNvPr>
          <p:cNvSpPr/>
          <p:nvPr/>
        </p:nvSpPr>
        <p:spPr>
          <a:xfrm>
            <a:off x="1508776" y="4694364"/>
            <a:ext cx="1399308" cy="80797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3132" rIns="33132" rtlCol="0" anchor="ctr"/>
          <a:lstStyle/>
          <a:p>
            <a:pPr algn="ctr"/>
            <a:r>
              <a:rPr lang="ja-JP" altLang="en-US" sz="1400">
                <a:solidFill>
                  <a:schemeClr val="tx1"/>
                </a:solidFill>
                <a:latin typeface="+mn-ea"/>
              </a:rPr>
              <a:t>パビリオン等</a:t>
            </a:r>
            <a:endParaRPr lang="en-US" altLang="ja-JP" sz="1400">
              <a:solidFill>
                <a:schemeClr val="tx1"/>
              </a:solidFill>
              <a:latin typeface="+mn-ea"/>
            </a:endParaRPr>
          </a:p>
          <a:p>
            <a:pPr algn="ctr"/>
            <a:r>
              <a:rPr lang="ja-JP" altLang="en-US" sz="1400">
                <a:solidFill>
                  <a:schemeClr val="tx1"/>
                </a:solidFill>
                <a:latin typeface="+mn-ea"/>
              </a:rPr>
              <a:t>警備スタッフ</a:t>
            </a:r>
            <a:endParaRPr lang="en-US" altLang="ja-JP" sz="1400">
              <a:solidFill>
                <a:schemeClr val="tx1"/>
              </a:solidFill>
              <a:latin typeface="+mn-ea"/>
            </a:endParaRPr>
          </a:p>
        </p:txBody>
      </p:sp>
      <p:sp>
        <p:nvSpPr>
          <p:cNvPr id="48" name="タイトル 4">
            <a:extLst>
              <a:ext uri="{FF2B5EF4-FFF2-40B4-BE49-F238E27FC236}">
                <a16:creationId xmlns:a16="http://schemas.microsoft.com/office/drawing/2014/main" id="{15F0BBFC-F4A2-0128-7D44-8FF786B14EF3}"/>
              </a:ext>
            </a:extLst>
          </p:cNvPr>
          <p:cNvSpPr txBox="1">
            <a:spLocks/>
          </p:cNvSpPr>
          <p:nvPr/>
        </p:nvSpPr>
        <p:spPr>
          <a:xfrm>
            <a:off x="9669007" y="3420649"/>
            <a:ext cx="1001666" cy="438375"/>
          </a:xfrm>
          <a:prstGeom prst="rect">
            <a:avLst/>
          </a:prstGeom>
          <a:solidFill>
            <a:schemeClr val="bg1">
              <a:alpha val="62000"/>
            </a:schemeClr>
          </a:solidFill>
          <a:effectLst>
            <a:softEdge rad="63500"/>
          </a:effectLst>
        </p:spPr>
        <p:txBody>
          <a:bodyPr vert="horz" lIns="0" tIns="42077" rIns="0" bIns="42077" rtlCol="0" anchor="ctr">
            <a:noAutofit/>
          </a:bodyPr>
          <a:lstStyle>
            <a:lvl1pPr algn="l" defTabSz="914400" rtl="0" eaLnBrk="1" latinLnBrk="0" hangingPunct="1">
              <a:lnSpc>
                <a:spcPct val="110000"/>
              </a:lnSpc>
              <a:spcBef>
                <a:spcPct val="0"/>
              </a:spcBef>
              <a:buNone/>
              <a:defRPr kumimoji="1" sz="2000" b="1" kern="1200" spc="200" baseline="0">
                <a:solidFill>
                  <a:srgbClr val="1850A2"/>
                </a:solidFill>
                <a:latin typeface="+mj-lt"/>
                <a:ea typeface="+mj-ea"/>
                <a:cs typeface="+mj-cs"/>
              </a:defRPr>
            </a:lvl1pPr>
          </a:lstStyle>
          <a:p>
            <a:pPr algn="ctr"/>
            <a:r>
              <a:rPr lang="ja-JP" altLang="en-US" sz="2800">
                <a:solidFill>
                  <a:schemeClr val="tx1"/>
                </a:solidFill>
                <a:latin typeface="+mn-ea"/>
                <a:ea typeface="+mn-ea"/>
              </a:rPr>
              <a:t>連携</a:t>
            </a:r>
            <a:endParaRPr lang="en-US" altLang="ja-JP" sz="2800">
              <a:solidFill>
                <a:schemeClr val="tx1"/>
              </a:solidFill>
              <a:latin typeface="+mn-ea"/>
              <a:ea typeface="+mn-ea"/>
            </a:endParaRPr>
          </a:p>
        </p:txBody>
      </p:sp>
      <p:sp>
        <p:nvSpPr>
          <p:cNvPr id="4" name="楕円 3">
            <a:extLst>
              <a:ext uri="{FF2B5EF4-FFF2-40B4-BE49-F238E27FC236}">
                <a16:creationId xmlns:a16="http://schemas.microsoft.com/office/drawing/2014/main" id="{256E859C-77F0-1C12-CDA7-FFFE73076560}"/>
              </a:ext>
            </a:extLst>
          </p:cNvPr>
          <p:cNvSpPr/>
          <p:nvPr/>
        </p:nvSpPr>
        <p:spPr>
          <a:xfrm>
            <a:off x="8524842" y="4411806"/>
            <a:ext cx="3422761" cy="219761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1E76572-42BE-B42C-A92A-3F4DF261AEEE}"/>
              </a:ext>
            </a:extLst>
          </p:cNvPr>
          <p:cNvSpPr/>
          <p:nvPr/>
        </p:nvSpPr>
        <p:spPr>
          <a:xfrm>
            <a:off x="9037409" y="4368621"/>
            <a:ext cx="1407809" cy="438376"/>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b="1">
                <a:solidFill>
                  <a:schemeClr val="tx1"/>
                </a:solidFill>
                <a:latin typeface="+mn-ea"/>
              </a:rPr>
              <a:t>関係機関</a:t>
            </a:r>
            <a:endParaRPr lang="en-US" altLang="ja-JP" b="1">
              <a:solidFill>
                <a:schemeClr val="tx1"/>
              </a:solidFill>
              <a:latin typeface="+mn-ea"/>
            </a:endParaRPr>
          </a:p>
        </p:txBody>
      </p:sp>
      <p:pic>
        <p:nvPicPr>
          <p:cNvPr id="2" name="図 1">
            <a:extLst>
              <a:ext uri="{FF2B5EF4-FFF2-40B4-BE49-F238E27FC236}">
                <a16:creationId xmlns:a16="http://schemas.microsoft.com/office/drawing/2014/main" id="{D21EEE96-A359-2424-F936-A3E4EE7A95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33271" y="4142977"/>
            <a:ext cx="1254804" cy="862250"/>
          </a:xfrm>
          <a:prstGeom prst="rect">
            <a:avLst/>
          </a:prstGeom>
        </p:spPr>
      </p:pic>
      <p:pic>
        <p:nvPicPr>
          <p:cNvPr id="50" name="Picture 8" descr="真剣な会議のイラスト（男性）">
            <a:extLst>
              <a:ext uri="{FF2B5EF4-FFF2-40B4-BE49-F238E27FC236}">
                <a16:creationId xmlns:a16="http://schemas.microsoft.com/office/drawing/2014/main" id="{6E33828F-3E2E-A2A0-BF84-F08C85CFEC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834072" y="1525038"/>
            <a:ext cx="1162538" cy="1147366"/>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a:extLst>
              <a:ext uri="{FF2B5EF4-FFF2-40B4-BE49-F238E27FC236}">
                <a16:creationId xmlns:a16="http://schemas.microsoft.com/office/drawing/2014/main" id="{C9F6FB7F-ACFD-1FC4-8DA6-8C50738EC0F4}"/>
              </a:ext>
            </a:extLst>
          </p:cNvPr>
          <p:cNvSpPr/>
          <p:nvPr/>
        </p:nvSpPr>
        <p:spPr>
          <a:xfrm>
            <a:off x="2212403" y="3501081"/>
            <a:ext cx="981777" cy="791202"/>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400" dirty="0"/>
              <a:t>交通</a:t>
            </a:r>
            <a:endParaRPr lang="en-US" altLang="ja-JP" sz="1400" dirty="0"/>
          </a:p>
          <a:p>
            <a:pPr algn="ctr"/>
            <a:r>
              <a:rPr lang="ja-JP" altLang="en-US" sz="1400" dirty="0"/>
              <a:t>警備隊</a:t>
            </a:r>
            <a:endParaRPr lang="en-US" altLang="ja-JP" sz="1400" dirty="0"/>
          </a:p>
          <a:p>
            <a:pPr algn="ctr"/>
            <a:r>
              <a:rPr lang="ja-JP" altLang="en-US" sz="1000" dirty="0"/>
              <a:t>（仮称）</a:t>
            </a:r>
            <a:endParaRPr lang="en-US" altLang="ja-JP" sz="1000" dirty="0"/>
          </a:p>
        </p:txBody>
      </p:sp>
      <p:pic>
        <p:nvPicPr>
          <p:cNvPr id="60" name="Picture 2">
            <a:extLst>
              <a:ext uri="{FF2B5EF4-FFF2-40B4-BE49-F238E27FC236}">
                <a16:creationId xmlns:a16="http://schemas.microsoft.com/office/drawing/2014/main" id="{E87E46C9-4663-E15E-10C8-E755DCE9F3C0}"/>
              </a:ext>
            </a:extLst>
          </p:cNvPr>
          <p:cNvPicPr>
            <a:picLocks noChangeAspect="1" noChangeArrowheads="1"/>
          </p:cNvPicPr>
          <p:nvPr/>
        </p:nvPicPr>
        <p:blipFill>
          <a:blip r:embed="rId9" cstate="email">
            <a:alphaModFix amt="60000"/>
            <a:extLst>
              <a:ext uri="{28A0092B-C50C-407E-A947-70E740481C1C}">
                <a14:useLocalDpi xmlns:a14="http://schemas.microsoft.com/office/drawing/2010/main"/>
              </a:ext>
            </a:extLst>
          </a:blip>
          <a:srcRect/>
          <a:stretch>
            <a:fillRect/>
          </a:stretch>
        </p:blipFill>
        <p:spPr bwMode="auto">
          <a:xfrm>
            <a:off x="5947513" y="1207840"/>
            <a:ext cx="1158121" cy="1095965"/>
          </a:xfrm>
          <a:prstGeom prst="rect">
            <a:avLst/>
          </a:prstGeom>
          <a:solidFill>
            <a:schemeClr val="accent1">
              <a:alpha val="50000"/>
            </a:schemeClr>
          </a:solidFill>
          <a:effectLst>
            <a:softEdge rad="31750"/>
          </a:effectLst>
        </p:spPr>
      </p:pic>
      <p:sp>
        <p:nvSpPr>
          <p:cNvPr id="21" name="正方形/長方形 20">
            <a:extLst>
              <a:ext uri="{FF2B5EF4-FFF2-40B4-BE49-F238E27FC236}">
                <a16:creationId xmlns:a16="http://schemas.microsoft.com/office/drawing/2014/main" id="{78F00DF4-2364-1865-BD06-F6E4A97A7089}"/>
              </a:ext>
            </a:extLst>
          </p:cNvPr>
          <p:cNvSpPr/>
          <p:nvPr/>
        </p:nvSpPr>
        <p:spPr>
          <a:xfrm>
            <a:off x="4449462" y="1913101"/>
            <a:ext cx="1873193" cy="564913"/>
          </a:xfrm>
          <a:prstGeom prst="rect">
            <a:avLst/>
          </a:prstGeom>
          <a:solidFill>
            <a:srgbClr val="4472C4"/>
          </a:solidFill>
          <a:ln>
            <a:solidFill>
              <a:schemeClr val="tx1"/>
            </a:solidFill>
          </a:ln>
        </p:spPr>
        <p:style>
          <a:lnRef idx="2">
            <a:schemeClr val="accent6"/>
          </a:lnRef>
          <a:fillRef idx="1">
            <a:schemeClr val="lt1"/>
          </a:fillRef>
          <a:effectRef idx="0">
            <a:schemeClr val="accent6"/>
          </a:effectRef>
          <a:fontRef idx="minor">
            <a:schemeClr val="dk1"/>
          </a:fontRef>
        </p:style>
        <p:txBody>
          <a:bodyPr tIns="108000" rtlCol="0" anchor="ctr" anchorCtr="0"/>
          <a:lstStyle/>
          <a:p>
            <a:pPr algn="ctr"/>
            <a:r>
              <a:rPr lang="ja-JP" altLang="en-US" b="1">
                <a:solidFill>
                  <a:schemeClr val="bg1"/>
                </a:solidFill>
              </a:rPr>
              <a:t>博覧会協会職員</a:t>
            </a:r>
            <a:endParaRPr lang="en-US" altLang="ja-JP" b="1">
              <a:solidFill>
                <a:schemeClr val="bg1"/>
              </a:solidFill>
            </a:endParaRPr>
          </a:p>
        </p:txBody>
      </p:sp>
      <p:sp>
        <p:nvSpPr>
          <p:cNvPr id="26" name="正方形/長方形 25">
            <a:extLst>
              <a:ext uri="{FF2B5EF4-FFF2-40B4-BE49-F238E27FC236}">
                <a16:creationId xmlns:a16="http://schemas.microsoft.com/office/drawing/2014/main" id="{550C4BB5-D6A0-08C5-BD81-B2892535E080}"/>
              </a:ext>
            </a:extLst>
          </p:cNvPr>
          <p:cNvSpPr/>
          <p:nvPr/>
        </p:nvSpPr>
        <p:spPr>
          <a:xfrm>
            <a:off x="6513772" y="1917653"/>
            <a:ext cx="692904" cy="560361"/>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0"/>
          <a:lstStyle/>
          <a:p>
            <a:pPr algn="ctr"/>
            <a:r>
              <a:rPr lang="ja-JP" altLang="en-US" sz="1200"/>
              <a:t>統括医療</a:t>
            </a:r>
            <a:endParaRPr lang="en-US" altLang="ja-JP" sz="1200"/>
          </a:p>
          <a:p>
            <a:pPr algn="ctr"/>
            <a:r>
              <a:rPr lang="ja-JP" altLang="en-US" sz="1200"/>
              <a:t>責任者</a:t>
            </a:r>
            <a:endParaRPr lang="en-US" altLang="ja-JP" sz="1200"/>
          </a:p>
        </p:txBody>
      </p:sp>
      <p:sp>
        <p:nvSpPr>
          <p:cNvPr id="67" name="正方形/長方形 66">
            <a:extLst>
              <a:ext uri="{FF2B5EF4-FFF2-40B4-BE49-F238E27FC236}">
                <a16:creationId xmlns:a16="http://schemas.microsoft.com/office/drawing/2014/main" id="{DD9AE7D0-6E25-537F-58E1-D0423A67A50C}"/>
              </a:ext>
            </a:extLst>
          </p:cNvPr>
          <p:cNvSpPr/>
          <p:nvPr/>
        </p:nvSpPr>
        <p:spPr>
          <a:xfrm>
            <a:off x="9805946" y="178362"/>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資料１</a:t>
            </a:r>
          </a:p>
        </p:txBody>
      </p:sp>
      <p:cxnSp>
        <p:nvCxnSpPr>
          <p:cNvPr id="76" name="直線コネクタ 75">
            <a:extLst>
              <a:ext uri="{FF2B5EF4-FFF2-40B4-BE49-F238E27FC236}">
                <a16:creationId xmlns:a16="http://schemas.microsoft.com/office/drawing/2014/main" id="{2BAE8892-77DE-4ABD-44BD-BA8A43782A50}"/>
              </a:ext>
            </a:extLst>
          </p:cNvPr>
          <p:cNvCxnSpPr>
            <a:cxnSpLocks/>
            <a:stCxn id="55" idx="0"/>
            <a:endCxn id="53" idx="2"/>
          </p:cNvCxnSpPr>
          <p:nvPr/>
        </p:nvCxnSpPr>
        <p:spPr>
          <a:xfrm flipH="1" flipV="1">
            <a:off x="2702163" y="3212419"/>
            <a:ext cx="1129" cy="288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E7E9DC7E-BB5E-AFDC-4ACC-B10BAA75793B}"/>
              </a:ext>
            </a:extLst>
          </p:cNvPr>
          <p:cNvCxnSpPr>
            <a:cxnSpLocks/>
          </p:cNvCxnSpPr>
          <p:nvPr/>
        </p:nvCxnSpPr>
        <p:spPr>
          <a:xfrm>
            <a:off x="6334040" y="2316453"/>
            <a:ext cx="170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CB741FC-F7AE-39EE-2A93-3614F1F647A8}"/>
              </a:ext>
            </a:extLst>
          </p:cNvPr>
          <p:cNvCxnSpPr>
            <a:cxnSpLocks/>
            <a:stCxn id="33" idx="3"/>
          </p:cNvCxnSpPr>
          <p:nvPr/>
        </p:nvCxnSpPr>
        <p:spPr>
          <a:xfrm>
            <a:off x="4390557" y="2345104"/>
            <a:ext cx="61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2FAF3BE3-1686-C503-A41E-976363012CCA}"/>
              </a:ext>
            </a:extLst>
          </p:cNvPr>
          <p:cNvSpPr/>
          <p:nvPr/>
        </p:nvSpPr>
        <p:spPr>
          <a:xfrm>
            <a:off x="3428436" y="1888551"/>
            <a:ext cx="964672" cy="277415"/>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18000" tIns="36000" rIns="18000" bIns="36000" rtlCol="0" anchor="ctr" anchorCtr="0"/>
          <a:lstStyle/>
          <a:p>
            <a:pPr algn="ctr"/>
            <a:r>
              <a:rPr lang="ja-JP" altLang="en-US" sz="1200" dirty="0"/>
              <a:t>府市連絡員</a:t>
            </a:r>
            <a:endParaRPr lang="en-US" altLang="ja-JP" sz="1200" dirty="0"/>
          </a:p>
        </p:txBody>
      </p:sp>
      <p:cxnSp>
        <p:nvCxnSpPr>
          <p:cNvPr id="74" name="直線コネクタ 73">
            <a:extLst>
              <a:ext uri="{FF2B5EF4-FFF2-40B4-BE49-F238E27FC236}">
                <a16:creationId xmlns:a16="http://schemas.microsoft.com/office/drawing/2014/main" id="{1D8D78B3-043B-8AEE-C555-9E52B56B154B}"/>
              </a:ext>
            </a:extLst>
          </p:cNvPr>
          <p:cNvCxnSpPr>
            <a:cxnSpLocks/>
          </p:cNvCxnSpPr>
          <p:nvPr/>
        </p:nvCxnSpPr>
        <p:spPr>
          <a:xfrm>
            <a:off x="4396907" y="2038886"/>
            <a:ext cx="54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7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7602003-2F69-8B91-B9AF-6083428B18BF}"/>
              </a:ext>
            </a:extLst>
          </p:cNvPr>
          <p:cNvSpPr/>
          <p:nvPr/>
        </p:nvSpPr>
        <p:spPr>
          <a:xfrm>
            <a:off x="694071" y="2529189"/>
            <a:ext cx="5149167" cy="42963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8C35366-15F1-214D-1487-0D209BEFC4FD}"/>
              </a:ext>
            </a:extLst>
          </p:cNvPr>
          <p:cNvSpPr>
            <a:spLocks noGrp="1"/>
          </p:cNvSpPr>
          <p:nvPr>
            <p:ph type="title"/>
          </p:nvPr>
        </p:nvSpPr>
        <p:spPr/>
        <p:txBody>
          <a:bodyPr/>
          <a:lstStyle/>
          <a:p>
            <a:r>
              <a:rPr kumimoji="1" lang="en-US" altLang="ja-JP" dirty="0"/>
              <a:t>(</a:t>
            </a:r>
            <a:r>
              <a:rPr kumimoji="1" lang="ja-JP" altLang="en-US" dirty="0"/>
              <a:t>２</a:t>
            </a:r>
            <a:r>
              <a:rPr kumimoji="1" lang="en-US" altLang="ja-JP" dirty="0"/>
              <a:t>)</a:t>
            </a:r>
            <a:r>
              <a:rPr kumimoji="1" lang="ja-JP" altLang="en-US" dirty="0"/>
              <a:t>　組織</a:t>
            </a:r>
            <a:r>
              <a:rPr lang="ja-JP" altLang="en-US" dirty="0"/>
              <a:t>体制（災害</a:t>
            </a:r>
            <a:r>
              <a:rPr kumimoji="1" lang="ja-JP" altLang="en-US" dirty="0"/>
              <a:t>対策本部）</a:t>
            </a:r>
          </a:p>
        </p:txBody>
      </p:sp>
      <p:sp>
        <p:nvSpPr>
          <p:cNvPr id="4" name="正方形/長方形 3">
            <a:extLst>
              <a:ext uri="{FF2B5EF4-FFF2-40B4-BE49-F238E27FC236}">
                <a16:creationId xmlns:a16="http://schemas.microsoft.com/office/drawing/2014/main" id="{99BF8B0C-09A4-6395-5BC7-EC5115C255AF}"/>
              </a:ext>
            </a:extLst>
          </p:cNvPr>
          <p:cNvSpPr/>
          <p:nvPr/>
        </p:nvSpPr>
        <p:spPr>
          <a:xfrm>
            <a:off x="694071" y="832308"/>
            <a:ext cx="5149165" cy="45387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AF8BA4F-BBD5-4C7F-BFA8-B5BF3273AACA}"/>
              </a:ext>
            </a:extLst>
          </p:cNvPr>
          <p:cNvSpPr txBox="1"/>
          <p:nvPr/>
        </p:nvSpPr>
        <p:spPr>
          <a:xfrm>
            <a:off x="694071" y="832308"/>
            <a:ext cx="4391733" cy="461665"/>
          </a:xfrm>
          <a:prstGeom prst="rect">
            <a:avLst/>
          </a:prstGeom>
          <a:noFill/>
        </p:spPr>
        <p:txBody>
          <a:bodyPr wrap="square">
            <a:spAutoFit/>
          </a:bodyPr>
          <a:lstStyle/>
          <a:p>
            <a:pPr marL="0" indent="0">
              <a:buNone/>
            </a:pPr>
            <a:r>
              <a:rPr lang="ja-JP" altLang="en-US" sz="2400">
                <a:effectLst/>
                <a:ea typeface="ＭＳ ゴシック" panose="020B0609070205080204" pitchFamily="49" charset="-128"/>
                <a:cs typeface="ＭＳ Ｐゴシック" panose="020B0600070205080204" pitchFamily="50" charset="-128"/>
              </a:rPr>
              <a:t>①　災害対策本部の設置</a:t>
            </a:r>
            <a:endParaRPr lang="en-US" altLang="ja-JP" sz="2400">
              <a:effectLst/>
              <a:ea typeface="ＭＳ ゴシック" panose="020B0609070205080204" pitchFamily="49" charset="-128"/>
              <a:cs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61313CED-29C0-28F7-5771-8C3502B59761}"/>
              </a:ext>
            </a:extLst>
          </p:cNvPr>
          <p:cNvSpPr txBox="1"/>
          <p:nvPr/>
        </p:nvSpPr>
        <p:spPr>
          <a:xfrm>
            <a:off x="694071" y="1444936"/>
            <a:ext cx="10479026" cy="769441"/>
          </a:xfrm>
          <a:prstGeom prst="rect">
            <a:avLst/>
          </a:prstGeom>
          <a:noFill/>
        </p:spPr>
        <p:txBody>
          <a:bodyPr wrap="square">
            <a:spAutoFit/>
          </a:bodyPr>
          <a:lstStyle/>
          <a:p>
            <a:pPr marL="0" indent="0">
              <a:buNone/>
            </a:pPr>
            <a:r>
              <a:rPr lang="ja-JP" altLang="en-US" sz="2200" dirty="0">
                <a:ea typeface="ＭＳ ゴシック" panose="020B0609070205080204" pitchFamily="49" charset="-128"/>
                <a:cs typeface="ＭＳ Ｐゴシック" panose="020B0600070205080204" pitchFamily="50" charset="-128"/>
              </a:rPr>
              <a:t>　</a:t>
            </a:r>
            <a:r>
              <a:rPr lang="ja-JP" altLang="en-US" sz="2200" dirty="0">
                <a:effectLst/>
                <a:ea typeface="ＭＳ ゴシック" panose="020B0609070205080204" pitchFamily="49" charset="-128"/>
                <a:cs typeface="ＭＳ Ｐゴシック" panose="020B0600070205080204" pitchFamily="50" charset="-128"/>
              </a:rPr>
              <a:t>総合的な対応が必要となる事象が発生し、又は発生が見込まれる場合に</a:t>
            </a:r>
            <a:r>
              <a:rPr lang="ja-JP" altLang="en-US" sz="2200" dirty="0">
                <a:solidFill>
                  <a:srgbClr val="FF0000"/>
                </a:solidFill>
                <a:effectLst/>
                <a:ea typeface="ＭＳ ゴシック" panose="020B0609070205080204" pitchFamily="49" charset="-128"/>
                <a:cs typeface="ＭＳ Ｐゴシック" panose="020B0600070205080204" pitchFamily="50" charset="-128"/>
              </a:rPr>
              <a:t>各局の情報収集及び対応の</a:t>
            </a:r>
            <a:r>
              <a:rPr lang="ja-JP" altLang="en-US" sz="2200" dirty="0">
                <a:solidFill>
                  <a:srgbClr val="FF0000"/>
                </a:solidFill>
                <a:ea typeface="ＭＳ ゴシック" panose="020B0609070205080204" pitchFamily="49" charset="-128"/>
                <a:cs typeface="ＭＳ Ｐゴシック" panose="020B0600070205080204" pitchFamily="50" charset="-128"/>
              </a:rPr>
              <a:t>統制を図ることを目的</a:t>
            </a:r>
            <a:r>
              <a:rPr lang="ja-JP" altLang="en-US" sz="2200" dirty="0">
                <a:ea typeface="ＭＳ ゴシック" panose="020B0609070205080204" pitchFamily="49" charset="-128"/>
                <a:cs typeface="ＭＳ Ｐゴシック" panose="020B0600070205080204" pitchFamily="50" charset="-128"/>
              </a:rPr>
              <a:t>として、事務総長を長として設置。</a:t>
            </a:r>
            <a:endParaRPr lang="en-US" altLang="ja-JP" sz="2200" dirty="0">
              <a:ea typeface="ＭＳ ゴシック" panose="020B0609070205080204" pitchFamily="49" charset="-128"/>
              <a:cs typeface="ＭＳ Ｐゴシック" panose="020B0600070205080204" pitchFamily="50" charset="-128"/>
            </a:endParaRPr>
          </a:p>
        </p:txBody>
      </p:sp>
      <p:graphicFrame>
        <p:nvGraphicFramePr>
          <p:cNvPr id="9" name="表 8">
            <a:extLst>
              <a:ext uri="{FF2B5EF4-FFF2-40B4-BE49-F238E27FC236}">
                <a16:creationId xmlns:a16="http://schemas.microsoft.com/office/drawing/2014/main" id="{51B26607-BBD4-15D2-B524-2462CCA6E631}"/>
              </a:ext>
            </a:extLst>
          </p:cNvPr>
          <p:cNvGraphicFramePr>
            <a:graphicFrameLocks noGrp="1"/>
          </p:cNvGraphicFramePr>
          <p:nvPr>
            <p:extLst>
              <p:ext uri="{D42A27DB-BD31-4B8C-83A1-F6EECF244321}">
                <p14:modId xmlns:p14="http://schemas.microsoft.com/office/powerpoint/2010/main" val="1753557788"/>
              </p:ext>
            </p:extLst>
          </p:nvPr>
        </p:nvGraphicFramePr>
        <p:xfrm>
          <a:off x="815161" y="3101700"/>
          <a:ext cx="10284569" cy="3184046"/>
        </p:xfrm>
        <a:graphic>
          <a:graphicData uri="http://schemas.openxmlformats.org/drawingml/2006/table">
            <a:tbl>
              <a:tblPr firstRow="1" firstCol="1" bandRow="1">
                <a:tableStyleId>{5C22544A-7EE6-4342-B048-85BDC9FD1C3A}</a:tableStyleId>
              </a:tblPr>
              <a:tblGrid>
                <a:gridCol w="1805182">
                  <a:extLst>
                    <a:ext uri="{9D8B030D-6E8A-4147-A177-3AD203B41FA5}">
                      <a16:colId xmlns:a16="http://schemas.microsoft.com/office/drawing/2014/main" val="577573898"/>
                    </a:ext>
                  </a:extLst>
                </a:gridCol>
                <a:gridCol w="8479387">
                  <a:extLst>
                    <a:ext uri="{9D8B030D-6E8A-4147-A177-3AD203B41FA5}">
                      <a16:colId xmlns:a16="http://schemas.microsoft.com/office/drawing/2014/main" val="1235196318"/>
                    </a:ext>
                  </a:extLst>
                </a:gridCol>
              </a:tblGrid>
              <a:tr h="289460">
                <a:tc>
                  <a:txBody>
                    <a:bodyPr/>
                    <a:lstStyle/>
                    <a:p>
                      <a:pPr algn="ctr"/>
                      <a:r>
                        <a:rPr lang="ja-JP" sz="1800">
                          <a:effectLst/>
                        </a:rPr>
                        <a:t>種別</a:t>
                      </a:r>
                      <a:endParaRPr lang="ja-JP" sz="180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1800">
                          <a:effectLst/>
                        </a:rPr>
                        <a:t>設置基準</a:t>
                      </a:r>
                      <a:endParaRPr lang="ja-JP" sz="180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15939"/>
                  </a:ext>
                </a:extLst>
              </a:tr>
              <a:tr h="1447293">
                <a:tc>
                  <a:txBody>
                    <a:bodyPr/>
                    <a:lstStyle/>
                    <a:p>
                      <a:pPr algn="ctr"/>
                      <a:r>
                        <a:rPr lang="ja-JP" sz="1800">
                          <a:effectLst/>
                        </a:rPr>
                        <a:t>地震・津波</a:t>
                      </a:r>
                      <a:endParaRPr lang="ja-JP" sz="180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r>
                        <a:rPr lang="ja-JP" sz="1800">
                          <a:effectLst/>
                        </a:rPr>
                        <a:t>・大阪市で</a:t>
                      </a:r>
                      <a:r>
                        <a:rPr lang="ja-JP" sz="1800" b="1">
                          <a:solidFill>
                            <a:srgbClr val="FF0000"/>
                          </a:solidFill>
                          <a:effectLst/>
                        </a:rPr>
                        <a:t>震度</a:t>
                      </a:r>
                      <a:r>
                        <a:rPr lang="ja-JP" altLang="en-US" sz="1800" b="1">
                          <a:solidFill>
                            <a:srgbClr val="FF0000"/>
                          </a:solidFill>
                          <a:effectLst/>
                        </a:rPr>
                        <a:t>５弱</a:t>
                      </a:r>
                      <a:r>
                        <a:rPr lang="ja-JP" sz="1800" b="1">
                          <a:solidFill>
                            <a:srgbClr val="FF0000"/>
                          </a:solidFill>
                          <a:effectLst/>
                        </a:rPr>
                        <a:t>以上</a:t>
                      </a:r>
                      <a:r>
                        <a:rPr lang="ja-JP" sz="1800">
                          <a:effectLst/>
                        </a:rPr>
                        <a:t>（気象庁発表）を観測したとき</a:t>
                      </a:r>
                    </a:p>
                    <a:p>
                      <a:pPr algn="l"/>
                      <a:r>
                        <a:rPr lang="ja-JP" sz="1800">
                          <a:effectLst/>
                        </a:rPr>
                        <a:t>・大阪府に</a:t>
                      </a:r>
                      <a:r>
                        <a:rPr lang="ja-JP" sz="1800" b="1">
                          <a:solidFill>
                            <a:srgbClr val="FF0000"/>
                          </a:solidFill>
                          <a:effectLst/>
                        </a:rPr>
                        <a:t>大津波警報、津波警報又は津波注意報</a:t>
                      </a:r>
                      <a:r>
                        <a:rPr lang="ja-JP" sz="1800">
                          <a:effectLst/>
                        </a:rPr>
                        <a:t>が発表されたとき</a:t>
                      </a:r>
                    </a:p>
                    <a:p>
                      <a:pPr marL="133350" indent="-133350" algn="l"/>
                      <a:r>
                        <a:rPr lang="ja-JP" sz="1800">
                          <a:effectLst/>
                        </a:rPr>
                        <a:t>・気象庁から</a:t>
                      </a:r>
                      <a:r>
                        <a:rPr lang="ja-JP" sz="1800" b="1">
                          <a:solidFill>
                            <a:srgbClr val="FF0000"/>
                          </a:solidFill>
                          <a:effectLst/>
                        </a:rPr>
                        <a:t>南海トラフ地震臨時情報</a:t>
                      </a:r>
                      <a:r>
                        <a:rPr lang="ja-JP" sz="1800">
                          <a:effectLst/>
                        </a:rPr>
                        <a:t>（調査中、巨大地震警戒、又</a:t>
                      </a:r>
                      <a:endParaRPr lang="en-US" altLang="ja-JP" sz="1800">
                        <a:effectLst/>
                      </a:endParaRPr>
                    </a:p>
                    <a:p>
                      <a:pPr marL="133350" indent="-133350" algn="l"/>
                      <a:r>
                        <a:rPr lang="ja-JP" sz="1800">
                          <a:effectLst/>
                        </a:rPr>
                        <a:t>は巨大地震注意）が発表されたとき</a:t>
                      </a:r>
                    </a:p>
                    <a:p>
                      <a:pPr algn="l"/>
                      <a:r>
                        <a:rPr lang="ja-JP" sz="1800">
                          <a:effectLst/>
                        </a:rPr>
                        <a:t>・その他事務総長が必要と認めたとき</a:t>
                      </a:r>
                      <a:endParaRPr lang="ja-JP" sz="180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731812"/>
                  </a:ext>
                </a:extLst>
              </a:tr>
              <a:tr h="1447293">
                <a:tc>
                  <a:txBody>
                    <a:bodyPr/>
                    <a:lstStyle/>
                    <a:p>
                      <a:pPr algn="ctr"/>
                      <a:r>
                        <a:rPr lang="ja-JP" sz="1800">
                          <a:effectLst/>
                        </a:rPr>
                        <a:t>風水害等</a:t>
                      </a:r>
                      <a:endParaRPr lang="ja-JP" sz="180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33350" indent="-133350" algn="l"/>
                      <a:r>
                        <a:rPr lang="ja-JP" sz="1800" dirty="0">
                          <a:effectLst/>
                        </a:rPr>
                        <a:t>・大阪府に</a:t>
                      </a:r>
                      <a:r>
                        <a:rPr lang="ja-JP" sz="1800" b="1" dirty="0">
                          <a:solidFill>
                            <a:srgbClr val="FF0000"/>
                          </a:solidFill>
                          <a:effectLst/>
                        </a:rPr>
                        <a:t>台風が上陸または接近</a:t>
                      </a:r>
                      <a:r>
                        <a:rPr lang="ja-JP" sz="1800" dirty="0">
                          <a:effectLst/>
                        </a:rPr>
                        <a:t>するおそれがあり、大阪府内の陸上</a:t>
                      </a:r>
                      <a:endParaRPr lang="en-US" altLang="ja-JP" sz="1800" dirty="0">
                        <a:effectLst/>
                      </a:endParaRPr>
                    </a:p>
                    <a:p>
                      <a:pPr marL="133350" indent="-133350" algn="l"/>
                      <a:r>
                        <a:rPr lang="ja-JP" sz="1800" dirty="0">
                          <a:effectLst/>
                        </a:rPr>
                        <a:t>で</a:t>
                      </a:r>
                      <a:r>
                        <a:rPr lang="ja-JP" sz="1800" b="1" dirty="0">
                          <a:solidFill>
                            <a:srgbClr val="FF0000"/>
                          </a:solidFill>
                          <a:effectLst/>
                        </a:rPr>
                        <a:t>最大風速</a:t>
                      </a:r>
                      <a:r>
                        <a:rPr lang="en-US" sz="1800" b="1" dirty="0">
                          <a:solidFill>
                            <a:srgbClr val="FF0000"/>
                          </a:solidFill>
                          <a:effectLst/>
                        </a:rPr>
                        <a:t>30m/s</a:t>
                      </a:r>
                      <a:r>
                        <a:rPr lang="ja-JP" sz="1800" dirty="0">
                          <a:effectLst/>
                        </a:rPr>
                        <a:t>以上が予想されるとき</a:t>
                      </a:r>
                    </a:p>
                    <a:p>
                      <a:pPr algn="l"/>
                      <a:r>
                        <a:rPr lang="ja-JP" sz="1800" dirty="0">
                          <a:effectLst/>
                        </a:rPr>
                        <a:t>・大阪府に</a:t>
                      </a:r>
                      <a:r>
                        <a:rPr lang="ja-JP" sz="1800" b="1" dirty="0">
                          <a:solidFill>
                            <a:srgbClr val="FF0000"/>
                          </a:solidFill>
                          <a:effectLst/>
                        </a:rPr>
                        <a:t>特別警報</a:t>
                      </a:r>
                      <a:r>
                        <a:rPr lang="ja-JP" sz="1800" dirty="0">
                          <a:effectLst/>
                        </a:rPr>
                        <a:t>が</a:t>
                      </a:r>
                      <a:r>
                        <a:rPr lang="ja-JP" altLang="en-US" sz="1800" dirty="0">
                          <a:effectLst/>
                        </a:rPr>
                        <a:t>発表</a:t>
                      </a:r>
                      <a:r>
                        <a:rPr lang="ja-JP" sz="1800" dirty="0">
                          <a:effectLst/>
                        </a:rPr>
                        <a:t>されるとき</a:t>
                      </a:r>
                    </a:p>
                    <a:p>
                      <a:pPr algn="l"/>
                      <a:r>
                        <a:rPr lang="ja-JP" sz="1800" dirty="0">
                          <a:effectLst/>
                        </a:rPr>
                        <a:t>・</a:t>
                      </a:r>
                      <a:r>
                        <a:rPr lang="ja-JP" sz="1800" b="1" dirty="0">
                          <a:solidFill>
                            <a:srgbClr val="FF0000"/>
                          </a:solidFill>
                          <a:effectLst/>
                        </a:rPr>
                        <a:t>会場内で屋内への退避</a:t>
                      </a:r>
                      <a:r>
                        <a:rPr lang="ja-JP" sz="1800" dirty="0">
                          <a:effectLst/>
                        </a:rPr>
                        <a:t>を呼びかける</a:t>
                      </a:r>
                      <a:r>
                        <a:rPr lang="ja-JP" altLang="en-US" sz="1800" dirty="0">
                          <a:solidFill>
                            <a:schemeClr val="tx1"/>
                          </a:solidFill>
                          <a:effectLst/>
                        </a:rPr>
                        <a:t>見込み</a:t>
                      </a:r>
                      <a:r>
                        <a:rPr lang="ja-JP" sz="1800" dirty="0">
                          <a:solidFill>
                            <a:schemeClr val="tx1"/>
                          </a:solidFill>
                          <a:effectLst/>
                        </a:rPr>
                        <a:t>が</a:t>
                      </a:r>
                      <a:r>
                        <a:rPr lang="ja-JP" sz="1800" dirty="0">
                          <a:effectLst/>
                        </a:rPr>
                        <a:t>あるとき</a:t>
                      </a:r>
                    </a:p>
                    <a:p>
                      <a:pPr algn="l"/>
                      <a:r>
                        <a:rPr lang="ja-JP" sz="1800" dirty="0">
                          <a:effectLst/>
                        </a:rPr>
                        <a:t>・その他事務総長が必要と認めたとき</a:t>
                      </a:r>
                      <a:endParaRPr lang="ja-JP" sz="1800"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8888729"/>
                  </a:ext>
                </a:extLst>
              </a:tr>
            </a:tbl>
          </a:graphicData>
        </a:graphic>
      </p:graphicFrame>
      <p:sp>
        <p:nvSpPr>
          <p:cNvPr id="11" name="テキスト ボックス 10">
            <a:extLst>
              <a:ext uri="{FF2B5EF4-FFF2-40B4-BE49-F238E27FC236}">
                <a16:creationId xmlns:a16="http://schemas.microsoft.com/office/drawing/2014/main" id="{FCEC665F-5067-BF8C-CBD6-15CA8518AEC0}"/>
              </a:ext>
            </a:extLst>
          </p:cNvPr>
          <p:cNvSpPr txBox="1"/>
          <p:nvPr/>
        </p:nvSpPr>
        <p:spPr>
          <a:xfrm>
            <a:off x="694071" y="2533458"/>
            <a:ext cx="5149164" cy="461665"/>
          </a:xfrm>
          <a:prstGeom prst="rect">
            <a:avLst/>
          </a:prstGeom>
          <a:noFill/>
        </p:spPr>
        <p:txBody>
          <a:bodyPr wrap="square">
            <a:spAutoFit/>
          </a:bodyPr>
          <a:lstStyle/>
          <a:p>
            <a:pPr marL="0" indent="0">
              <a:buNone/>
            </a:pPr>
            <a:r>
              <a:rPr lang="ja-JP" altLang="en-US" sz="2400">
                <a:ea typeface="ＭＳ ゴシック" panose="020B0609070205080204" pitchFamily="49" charset="-128"/>
                <a:cs typeface="ＭＳ Ｐゴシック" panose="020B0600070205080204" pitchFamily="50" charset="-128"/>
              </a:rPr>
              <a:t>②</a:t>
            </a:r>
            <a:r>
              <a:rPr lang="ja-JP" altLang="en-US" sz="2400">
                <a:effectLst/>
                <a:ea typeface="ＭＳ ゴシック" panose="020B0609070205080204" pitchFamily="49" charset="-128"/>
                <a:cs typeface="ＭＳ Ｐゴシック" panose="020B0600070205080204" pitchFamily="50" charset="-128"/>
              </a:rPr>
              <a:t>　災害対策本部の設置基準　</a:t>
            </a:r>
            <a:endParaRPr lang="en-US" altLang="ja-JP" sz="2400">
              <a:effectLst/>
              <a:ea typeface="ＭＳ ゴシック" panose="020B0609070205080204" pitchFamily="49" charset="-128"/>
              <a:cs typeface="ＭＳ Ｐゴシック" panose="020B0600070205080204" pitchFamily="50" charset="-128"/>
            </a:endParaRPr>
          </a:p>
        </p:txBody>
      </p:sp>
      <p:sp>
        <p:nvSpPr>
          <p:cNvPr id="3" name="正方形/長方形 2">
            <a:extLst>
              <a:ext uri="{FF2B5EF4-FFF2-40B4-BE49-F238E27FC236}">
                <a16:creationId xmlns:a16="http://schemas.microsoft.com/office/drawing/2014/main" id="{502EEA98-C3F6-DB10-1461-78C3465FA04F}"/>
              </a:ext>
            </a:extLst>
          </p:cNvPr>
          <p:cNvSpPr/>
          <p:nvPr/>
        </p:nvSpPr>
        <p:spPr>
          <a:xfrm>
            <a:off x="9769580" y="179173"/>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資料２</a:t>
            </a:r>
          </a:p>
        </p:txBody>
      </p:sp>
      <p:sp>
        <p:nvSpPr>
          <p:cNvPr id="5" name="スライド番号プレースホルダー 2">
            <a:extLst>
              <a:ext uri="{FF2B5EF4-FFF2-40B4-BE49-F238E27FC236}">
                <a16:creationId xmlns:a16="http://schemas.microsoft.com/office/drawing/2014/main" id="{13B86075-9F35-988E-3A96-989512921A2E}"/>
              </a:ext>
            </a:extLst>
          </p:cNvPr>
          <p:cNvSpPr>
            <a:spLocks noGrp="1"/>
          </p:cNvSpPr>
          <p:nvPr>
            <p:ph type="sldNum" sz="quarter" idx="12"/>
          </p:nvPr>
        </p:nvSpPr>
        <p:spPr>
          <a:xfrm>
            <a:off x="9328174" y="6587167"/>
            <a:ext cx="2743200" cy="365125"/>
          </a:xfrm>
        </p:spPr>
        <p:txBody>
          <a:bodyPr/>
          <a:lstStyle/>
          <a:p>
            <a:r>
              <a:rPr lang="en-US" altLang="ja-JP" dirty="0"/>
              <a:t>4</a:t>
            </a:r>
            <a:endParaRPr lang="ja-JP" altLang="en-US" dirty="0"/>
          </a:p>
        </p:txBody>
      </p:sp>
    </p:spTree>
    <p:extLst>
      <p:ext uri="{BB962C8B-B14F-4D97-AF65-F5344CB8AC3E}">
        <p14:creationId xmlns:p14="http://schemas.microsoft.com/office/powerpoint/2010/main" val="423321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AEEB737B-8B3B-DC93-EF1C-486973214FF8}"/>
              </a:ext>
            </a:extLst>
          </p:cNvPr>
          <p:cNvSpPr/>
          <p:nvPr/>
        </p:nvSpPr>
        <p:spPr>
          <a:xfrm>
            <a:off x="5740443" y="5681551"/>
            <a:ext cx="3543595" cy="739083"/>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kumimoji="1" lang="en-US" altLang="ja-JP" sz="1600" dirty="0">
              <a:solidFill>
                <a:schemeClr val="tx1"/>
              </a:solidFill>
              <a:latin typeface="BIZ UDPゴシック" panose="020B0400000000000000" pitchFamily="50" charset="-128"/>
              <a:ea typeface="BIZ UDPゴシック"/>
            </a:endParaRPr>
          </a:p>
          <a:p>
            <a:pPr marL="285750" indent="-285750">
              <a:buFont typeface="Wingdings" panose="05000000000000000000" pitchFamily="2" charset="2"/>
              <a:buChar char="Ø"/>
            </a:pPr>
            <a:r>
              <a:rPr kumimoji="1" lang="ja-JP" altLang="en-US" sz="1600" dirty="0">
                <a:solidFill>
                  <a:schemeClr val="tx1"/>
                </a:solidFill>
                <a:latin typeface="BIZ UDPゴシック" panose="020B0400000000000000" pitchFamily="50" charset="-128"/>
                <a:ea typeface="BIZ UDPゴシック" panose="020B0400000000000000" pitchFamily="50" charset="-128"/>
              </a:rPr>
              <a:t>復旧作業等営業再開に向けた措置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ABBF895-73D0-A63A-BB67-EF7FC3FF64CC}"/>
              </a:ext>
            </a:extLst>
          </p:cNvPr>
          <p:cNvSpPr/>
          <p:nvPr/>
        </p:nvSpPr>
        <p:spPr>
          <a:xfrm>
            <a:off x="5740443" y="4784233"/>
            <a:ext cx="3550267" cy="73982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kumimoji="1" lang="en-US" altLang="ja-JP" sz="1600" dirty="0">
              <a:solidFill>
                <a:schemeClr val="tx1"/>
              </a:solidFill>
              <a:latin typeface="BIZ UDPゴシック" panose="020B0400000000000000" pitchFamily="50" charset="-128"/>
              <a:ea typeface="BIZ UDPゴシック"/>
            </a:endParaRPr>
          </a:p>
          <a:p>
            <a:pPr marL="285750" indent="-285750">
              <a:buFont typeface="Wingdings" panose="05000000000000000000" pitchFamily="2" charset="2"/>
              <a:buChar char="Ø"/>
            </a:pPr>
            <a:r>
              <a:rPr lang="ja-JP" altLang="en-US" sz="1600" dirty="0">
                <a:solidFill>
                  <a:schemeClr val="tx1"/>
                </a:solidFill>
                <a:latin typeface="BIZ UDPゴシック" panose="020B0400000000000000" pitchFamily="50" charset="-128"/>
                <a:ea typeface="BIZ UDPゴシック" panose="020B0400000000000000" pitchFamily="50" charset="-128"/>
              </a:rPr>
              <a:t>警戒活動</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建物・設備等の被害確認等</a:t>
            </a:r>
            <a:r>
              <a:rPr lang="en-US" altLang="ja-JP" sz="1400" dirty="0">
                <a:solidFill>
                  <a:schemeClr val="tx1"/>
                </a:solidFill>
                <a:latin typeface="BIZ UDPゴシック" panose="020B0400000000000000" pitchFamily="50" charset="-128"/>
                <a:ea typeface="BIZ UDPゴシック" panose="020B0400000000000000" pitchFamily="50" charset="-128"/>
              </a:rPr>
              <a:t>)</a:t>
            </a:r>
          </a:p>
        </p:txBody>
      </p:sp>
      <p:sp>
        <p:nvSpPr>
          <p:cNvPr id="61" name="正方形/長方形 60">
            <a:extLst>
              <a:ext uri="{FF2B5EF4-FFF2-40B4-BE49-F238E27FC236}">
                <a16:creationId xmlns:a16="http://schemas.microsoft.com/office/drawing/2014/main" id="{C96FFCB2-5C82-BC7D-E11A-738FF21C7076}"/>
              </a:ext>
            </a:extLst>
          </p:cNvPr>
          <p:cNvSpPr/>
          <p:nvPr/>
        </p:nvSpPr>
        <p:spPr>
          <a:xfrm>
            <a:off x="5740443" y="3670048"/>
            <a:ext cx="3550267" cy="94591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ltLang="ja-JP" sz="800" dirty="0">
              <a:solidFill>
                <a:schemeClr val="tx1"/>
              </a:solidFill>
              <a:latin typeface="BIZ UDPゴシック" panose="020B0400000000000000" pitchFamily="50" charset="-128"/>
              <a:ea typeface="BIZ UDPゴシック"/>
            </a:endParaRPr>
          </a:p>
          <a:p>
            <a:endParaRPr kumimoji="1" lang="en-US" altLang="ja-JP" sz="800" dirty="0">
              <a:solidFill>
                <a:schemeClr val="tx1"/>
              </a:solidFill>
              <a:latin typeface="BIZ UDPゴシック" panose="020B0400000000000000" pitchFamily="50" charset="-128"/>
              <a:ea typeface="BIZ UDPゴシック"/>
            </a:endParaRPr>
          </a:p>
          <a:p>
            <a:pPr marL="285750" indent="-285750">
              <a:buFont typeface="Wingdings" panose="05000000000000000000" pitchFamily="2" charset="2"/>
              <a:buChar char="Ø"/>
            </a:pPr>
            <a:r>
              <a:rPr lang="ja-JP" altLang="en-US" sz="1600" dirty="0">
                <a:solidFill>
                  <a:schemeClr val="tx1"/>
                </a:solidFill>
                <a:latin typeface="BIZ UDPゴシック" panose="020B0400000000000000" pitchFamily="50" charset="-128"/>
                <a:ea typeface="BIZ UDPゴシック" panose="020B0400000000000000" pitchFamily="50" charset="-128"/>
              </a:rPr>
              <a:t>強風対策（ﾃﾝﾄ・ﾊﾟﾗｿﾙの除去等）</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500"/>
              </a:lnSpc>
              <a:buFont typeface="Wingdings" panose="05000000000000000000" pitchFamily="2" charset="2"/>
              <a:buChar char="Ø"/>
            </a:pPr>
            <a:r>
              <a:rPr kumimoji="1" lang="ja-JP" altLang="en-US" sz="1600" dirty="0">
                <a:solidFill>
                  <a:schemeClr val="tx1"/>
                </a:solidFill>
                <a:latin typeface="BIZ UDPゴシック" panose="020B0400000000000000" pitchFamily="50" charset="-128"/>
                <a:ea typeface="BIZ UDPゴシック" panose="020B0400000000000000" pitchFamily="50" charset="-128"/>
              </a:rPr>
              <a:t>巡回による危険個所の把握等</a:t>
            </a:r>
          </a:p>
        </p:txBody>
      </p:sp>
      <p:sp>
        <p:nvSpPr>
          <p:cNvPr id="60" name="正方形/長方形 59">
            <a:extLst>
              <a:ext uri="{FF2B5EF4-FFF2-40B4-BE49-F238E27FC236}">
                <a16:creationId xmlns:a16="http://schemas.microsoft.com/office/drawing/2014/main" id="{DE95CE42-0430-6DEC-5231-08E5D5EFE5D5}"/>
              </a:ext>
            </a:extLst>
          </p:cNvPr>
          <p:cNvSpPr/>
          <p:nvPr/>
        </p:nvSpPr>
        <p:spPr>
          <a:xfrm>
            <a:off x="5740444" y="2271982"/>
            <a:ext cx="3543595" cy="1204153"/>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kumimoji="1" lang="en-US" altLang="ja-JP" sz="1600" dirty="0">
              <a:solidFill>
                <a:schemeClr val="tx1"/>
              </a:solidFill>
              <a:latin typeface="BIZ UDPゴシック" panose="020B0400000000000000" pitchFamily="50" charset="-128"/>
              <a:ea typeface="BIZ UDPゴシック"/>
            </a:endParaRPr>
          </a:p>
          <a:p>
            <a:endParaRPr lang="en-US" altLang="ja-JP" sz="1600" dirty="0">
              <a:solidFill>
                <a:schemeClr val="tx1"/>
              </a:solidFill>
              <a:latin typeface="BIZ UDPゴシック" panose="020B0400000000000000" pitchFamily="50" charset="-128"/>
              <a:ea typeface="BIZ UDPゴシック"/>
            </a:endParaRPr>
          </a:p>
          <a:p>
            <a:endParaRPr kumimoji="1" lang="en-US" altLang="ja-JP" sz="1600" dirty="0">
              <a:solidFill>
                <a:schemeClr val="tx1"/>
              </a:solidFill>
              <a:latin typeface="BIZ UDPゴシック" panose="020B0400000000000000" pitchFamily="50" charset="-128"/>
              <a:ea typeface="BIZ UDPゴシック"/>
            </a:endParaRPr>
          </a:p>
          <a:p>
            <a:pPr marL="285750" indent="-285750">
              <a:lnSpc>
                <a:spcPts val="1500"/>
              </a:lnSpc>
              <a:buFont typeface="Wingdings" panose="05000000000000000000" pitchFamily="2" charset="2"/>
              <a:buChar char="Ø"/>
            </a:pPr>
            <a:r>
              <a:rPr kumimoji="1" lang="ja-JP" altLang="en-US" sz="1600" dirty="0">
                <a:solidFill>
                  <a:schemeClr val="tx1"/>
                </a:solidFill>
                <a:latin typeface="BIZ UDPゴシック" panose="020B0400000000000000" pitchFamily="50" charset="-128"/>
                <a:ea typeface="BIZ UDPゴシック" panose="020B0400000000000000" pitchFamily="50" charset="-128"/>
              </a:rPr>
              <a:t>気象台が行う台風説明会への参加</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500"/>
              </a:lnSpc>
              <a:buFont typeface="Wingdings" panose="05000000000000000000" pitchFamily="2" charset="2"/>
              <a:buChar char="Ø"/>
            </a:pPr>
            <a:r>
              <a:rPr lang="ja-JP" altLang="en-US" sz="1600" dirty="0">
                <a:solidFill>
                  <a:schemeClr val="tx1"/>
                </a:solidFill>
                <a:latin typeface="BIZ UDPゴシック" panose="020B0400000000000000" pitchFamily="50" charset="-128"/>
                <a:ea typeface="BIZ UDPゴシック" panose="020B0400000000000000" pitchFamily="50" charset="-128"/>
              </a:rPr>
              <a:t>営業内容の変更や営業時間の短縮、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a:solidFill>
                  <a:schemeClr val="tx1"/>
                </a:solidFill>
                <a:latin typeface="BIZ UDPゴシック" panose="020B0400000000000000" pitchFamily="50" charset="-128"/>
                <a:ea typeface="BIZ UDPゴシック" panose="020B0400000000000000" pitchFamily="50" charset="-128"/>
              </a:rPr>
              <a:t>　　閉場</a:t>
            </a:r>
            <a:r>
              <a:rPr lang="ja-JP" altLang="en-US" sz="1600" dirty="0">
                <a:solidFill>
                  <a:schemeClr val="tx1"/>
                </a:solidFill>
                <a:latin typeface="BIZ UDPゴシック" panose="020B0400000000000000" pitchFamily="50" charset="-128"/>
                <a:ea typeface="BIZ UDPゴシック" panose="020B0400000000000000" pitchFamily="50" charset="-128"/>
              </a:rPr>
              <a:t>等の対応を検討</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ja-JP" altLang="en-US" sz="1600" dirty="0">
              <a:solidFill>
                <a:schemeClr val="tx1"/>
              </a:solidFill>
            </a:endParaRPr>
          </a:p>
        </p:txBody>
      </p:sp>
      <p:sp>
        <p:nvSpPr>
          <p:cNvPr id="52" name="正方形/長方形 51">
            <a:extLst>
              <a:ext uri="{FF2B5EF4-FFF2-40B4-BE49-F238E27FC236}">
                <a16:creationId xmlns:a16="http://schemas.microsoft.com/office/drawing/2014/main" id="{3251F25E-EB0B-09E7-3874-9E5142651618}"/>
              </a:ext>
            </a:extLst>
          </p:cNvPr>
          <p:cNvSpPr/>
          <p:nvPr/>
        </p:nvSpPr>
        <p:spPr>
          <a:xfrm>
            <a:off x="5740444" y="1420252"/>
            <a:ext cx="3543595" cy="611133"/>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kumimoji="1" lang="en-US" altLang="ja-JP" sz="1600" dirty="0">
              <a:solidFill>
                <a:schemeClr val="tx1"/>
              </a:solidFill>
              <a:latin typeface="BIZ UDPゴシック" panose="020B0400000000000000" pitchFamily="50" charset="-128"/>
              <a:ea typeface="BIZ UDPゴシック"/>
            </a:endParaRPr>
          </a:p>
          <a:p>
            <a:pPr marL="285750" indent="-285750">
              <a:buFont typeface="Wingdings" panose="05000000000000000000" pitchFamily="2" charset="2"/>
              <a:buChar char="Ø"/>
            </a:pPr>
            <a:r>
              <a:rPr lang="ja-JP" altLang="en-US" sz="1600" dirty="0">
                <a:solidFill>
                  <a:schemeClr val="tx1"/>
                </a:solidFill>
                <a:latin typeface="BIZ UDPゴシック" panose="020B0400000000000000" pitchFamily="50" charset="-128"/>
                <a:ea typeface="BIZ UDPゴシック" panose="020B0400000000000000" pitchFamily="50" charset="-128"/>
              </a:rPr>
              <a:t>気象庁による台風情報等を収集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69FBCC9-6846-2FB0-7589-2DA0B30D8635}"/>
              </a:ext>
            </a:extLst>
          </p:cNvPr>
          <p:cNvSpPr>
            <a:spLocks noGrp="1"/>
          </p:cNvSpPr>
          <p:nvPr>
            <p:ph type="sldNum" sz="quarter" idx="12"/>
          </p:nvPr>
        </p:nvSpPr>
        <p:spPr/>
        <p:txBody>
          <a:bodyPr/>
          <a:lstStyle/>
          <a:p>
            <a:r>
              <a:rPr lang="en-US" altLang="ja-JP" dirty="0"/>
              <a:t>5</a:t>
            </a:r>
            <a:endParaRPr lang="ja-JP" altLang="en-US" dirty="0"/>
          </a:p>
        </p:txBody>
      </p:sp>
      <p:sp>
        <p:nvSpPr>
          <p:cNvPr id="5" name="タイトル 1">
            <a:extLst>
              <a:ext uri="{FF2B5EF4-FFF2-40B4-BE49-F238E27FC236}">
                <a16:creationId xmlns:a16="http://schemas.microsoft.com/office/drawing/2014/main" id="{8549BB2F-823A-6FED-0303-2BBB0F225108}"/>
              </a:ext>
            </a:extLst>
          </p:cNvPr>
          <p:cNvSpPr>
            <a:spLocks noGrp="1"/>
          </p:cNvSpPr>
          <p:nvPr>
            <p:ph type="title"/>
          </p:nvPr>
        </p:nvSpPr>
        <p:spPr>
          <a:xfrm>
            <a:off x="382130" y="75862"/>
            <a:ext cx="9392806" cy="481751"/>
          </a:xfrm>
        </p:spPr>
        <p:txBody>
          <a:bodyPr/>
          <a:lstStyle/>
          <a:p>
            <a:r>
              <a:rPr lang="en-US" altLang="ja-JP" dirty="0"/>
              <a:t>(</a:t>
            </a:r>
            <a:r>
              <a:rPr lang="ja-JP" altLang="en-US" dirty="0"/>
              <a:t>３</a:t>
            </a:r>
            <a:r>
              <a:rPr lang="en-US" altLang="ja-JP" dirty="0"/>
              <a:t>)</a:t>
            </a:r>
            <a:r>
              <a:rPr lang="ja-JP" altLang="en-US" dirty="0"/>
              <a:t>　台風</a:t>
            </a:r>
            <a:r>
              <a:rPr kumimoji="1" lang="ja-JP" altLang="en-US" dirty="0"/>
              <a:t>への対応</a:t>
            </a:r>
          </a:p>
        </p:txBody>
      </p:sp>
      <p:pic>
        <p:nvPicPr>
          <p:cNvPr id="19" name="Picture 2">
            <a:extLst>
              <a:ext uri="{FF2B5EF4-FFF2-40B4-BE49-F238E27FC236}">
                <a16:creationId xmlns:a16="http://schemas.microsoft.com/office/drawing/2014/main" id="{3134FB61-315E-2468-8677-B31A5DB623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93330" y="1289280"/>
            <a:ext cx="1040799" cy="98494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74C58DC4-0A86-634A-15AF-884C6489C49D}"/>
              </a:ext>
            </a:extLst>
          </p:cNvPr>
          <p:cNvSpPr txBox="1"/>
          <p:nvPr/>
        </p:nvSpPr>
        <p:spPr>
          <a:xfrm>
            <a:off x="9464514" y="1042518"/>
            <a:ext cx="1261173"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気象情報収集</a:t>
            </a:r>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425CF74E-B02E-F82F-D74C-BFB675ED77E9}"/>
              </a:ext>
            </a:extLst>
          </p:cNvPr>
          <p:cNvGrpSpPr/>
          <p:nvPr/>
        </p:nvGrpSpPr>
        <p:grpSpPr>
          <a:xfrm>
            <a:off x="10805649" y="1252375"/>
            <a:ext cx="1069239" cy="1398428"/>
            <a:chOff x="10407852" y="1826396"/>
            <a:chExt cx="1069239" cy="1398428"/>
          </a:xfrm>
        </p:grpSpPr>
        <p:pic>
          <p:nvPicPr>
            <p:cNvPr id="21" name="Picture 8" descr="真剣な会議のイラスト（男性）">
              <a:extLst>
                <a:ext uri="{FF2B5EF4-FFF2-40B4-BE49-F238E27FC236}">
                  <a16:creationId xmlns:a16="http://schemas.microsoft.com/office/drawing/2014/main" id="{8E938F58-C580-646D-299A-B7AD5A50D5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07852" y="2155585"/>
              <a:ext cx="1069239" cy="1069239"/>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EE94887E-1CE0-F8A7-DB25-592FAB2BD241}"/>
                </a:ext>
              </a:extLst>
            </p:cNvPr>
            <p:cNvSpPr txBox="1"/>
            <p:nvPr/>
          </p:nvSpPr>
          <p:spPr>
            <a:xfrm>
              <a:off x="10519448" y="1826396"/>
              <a:ext cx="800219" cy="276999"/>
            </a:xfrm>
            <a:prstGeom prst="rect">
              <a:avLst/>
            </a:prstGeom>
            <a:noFill/>
          </p:spPr>
          <p:txBody>
            <a:bodyPr wrap="none" rtlCol="0">
              <a:spAutoFit/>
            </a:bodyPr>
            <a:lstStyle/>
            <a:p>
              <a:pPr algn="ctr"/>
              <a:r>
                <a:rPr lang="ja-JP" altLang="en-US" sz="1200" b="1" dirty="0">
                  <a:latin typeface="BIZ UDPゴシック" panose="020B0400000000000000" pitchFamily="50" charset="-128"/>
                  <a:ea typeface="BIZ UDPゴシック" panose="020B0400000000000000" pitchFamily="50" charset="-128"/>
                </a:rPr>
                <a:t>対応検討</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24" name="テキスト ボックス 23">
            <a:extLst>
              <a:ext uri="{FF2B5EF4-FFF2-40B4-BE49-F238E27FC236}">
                <a16:creationId xmlns:a16="http://schemas.microsoft.com/office/drawing/2014/main" id="{79A81709-E523-1BAD-E972-C061218BF5D4}"/>
              </a:ext>
            </a:extLst>
          </p:cNvPr>
          <p:cNvSpPr txBox="1"/>
          <p:nvPr/>
        </p:nvSpPr>
        <p:spPr>
          <a:xfrm>
            <a:off x="5191404" y="2097074"/>
            <a:ext cx="1366676" cy="446276"/>
          </a:xfrm>
          <a:prstGeom prst="rect">
            <a:avLst/>
          </a:prstGeom>
          <a:solidFill>
            <a:srgbClr val="FF9966"/>
          </a:solidFill>
          <a:ln>
            <a:solidFill>
              <a:schemeClr val="tx1"/>
            </a:solidFill>
          </a:ln>
        </p:spPr>
        <p:txBody>
          <a:bodyPr wrap="square" rtlCol="0">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フェーズ</a:t>
            </a:r>
            <a:r>
              <a:rPr lang="en-US" altLang="ja-JP" sz="1400" b="1" dirty="0">
                <a:latin typeface="BIZ UDPゴシック" panose="020B0400000000000000" pitchFamily="50" charset="-128"/>
                <a:ea typeface="BIZ UDPゴシック" panose="020B0400000000000000" pitchFamily="50" charset="-128"/>
              </a:rPr>
              <a:t>Ⅱ】</a:t>
            </a:r>
          </a:p>
          <a:p>
            <a:pPr algn="ctr"/>
            <a:r>
              <a:rPr lang="ja-JP" altLang="en-US" sz="900" b="1" dirty="0">
                <a:latin typeface="BIZ UDPゴシック" panose="020B0400000000000000" pitchFamily="50" charset="-128"/>
                <a:ea typeface="BIZ UDPゴシック" panose="020B0400000000000000" pitchFamily="50" charset="-128"/>
              </a:rPr>
              <a:t>最接近２</a:t>
            </a:r>
            <a:r>
              <a:rPr kumimoji="1" lang="ja-JP" altLang="en-US" sz="900" b="1" dirty="0">
                <a:latin typeface="BIZ UDPゴシック" panose="020B0400000000000000" pitchFamily="50" charset="-128"/>
                <a:ea typeface="BIZ UDPゴシック" panose="020B0400000000000000" pitchFamily="50" charset="-128"/>
              </a:rPr>
              <a:t>日～１日前</a:t>
            </a:r>
          </a:p>
        </p:txBody>
      </p:sp>
      <p:sp>
        <p:nvSpPr>
          <p:cNvPr id="25" name="テキスト ボックス 24">
            <a:extLst>
              <a:ext uri="{FF2B5EF4-FFF2-40B4-BE49-F238E27FC236}">
                <a16:creationId xmlns:a16="http://schemas.microsoft.com/office/drawing/2014/main" id="{B71C5EFF-9156-3E03-B072-BC6168A6AD59}"/>
              </a:ext>
            </a:extLst>
          </p:cNvPr>
          <p:cNvSpPr txBox="1"/>
          <p:nvPr/>
        </p:nvSpPr>
        <p:spPr>
          <a:xfrm>
            <a:off x="5188815" y="3548898"/>
            <a:ext cx="1412941" cy="446276"/>
          </a:xfrm>
          <a:prstGeom prst="rect">
            <a:avLst/>
          </a:prstGeom>
          <a:solidFill>
            <a:srgbClr val="FF6600"/>
          </a:solidFill>
          <a:ln>
            <a:solidFill>
              <a:schemeClr val="tx1"/>
            </a:solidFill>
          </a:ln>
        </p:spPr>
        <p:txBody>
          <a:bodyPr wrap="square" lIns="18000" rIns="18000" rtlCol="0">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フェーズ</a:t>
            </a:r>
            <a:r>
              <a:rPr lang="en-US" altLang="ja-JP" sz="1400" b="1" dirty="0">
                <a:latin typeface="BIZ UDPゴシック" panose="020B0400000000000000" pitchFamily="50" charset="-128"/>
                <a:ea typeface="BIZ UDPゴシック" panose="020B0400000000000000" pitchFamily="50" charset="-128"/>
              </a:rPr>
              <a:t>Ⅲ】</a:t>
            </a:r>
          </a:p>
          <a:p>
            <a:pPr algn="ctr"/>
            <a:r>
              <a:rPr lang="ja-JP" altLang="en-US" sz="900" b="1" dirty="0">
                <a:latin typeface="BIZ UDPゴシック" panose="020B0400000000000000" pitchFamily="50" charset="-128"/>
                <a:ea typeface="BIZ UDPゴシック" panose="020B0400000000000000" pitchFamily="50" charset="-128"/>
              </a:rPr>
              <a:t>最接近</a:t>
            </a:r>
            <a:r>
              <a:rPr kumimoji="1" lang="en-US" altLang="ja-JP" sz="900" b="1" dirty="0">
                <a:latin typeface="BIZ UDPゴシック" panose="020B0400000000000000" pitchFamily="50" charset="-128"/>
                <a:ea typeface="BIZ UDPゴシック" panose="020B0400000000000000" pitchFamily="50" charset="-128"/>
              </a:rPr>
              <a:t>24</a:t>
            </a:r>
            <a:r>
              <a:rPr kumimoji="1" lang="ja-JP" altLang="en-US" sz="900" b="1" dirty="0">
                <a:latin typeface="BIZ UDPゴシック" panose="020B0400000000000000" pitchFamily="50" charset="-128"/>
                <a:ea typeface="BIZ UDPゴシック" panose="020B0400000000000000" pitchFamily="50" charset="-128"/>
              </a:rPr>
              <a:t>時間～</a:t>
            </a:r>
            <a:r>
              <a:rPr kumimoji="1" lang="en-US" altLang="ja-JP" sz="900" b="1" dirty="0">
                <a:latin typeface="BIZ UDPゴシック" panose="020B0400000000000000" pitchFamily="50" charset="-128"/>
                <a:ea typeface="BIZ UDPゴシック" panose="020B0400000000000000" pitchFamily="50" charset="-128"/>
              </a:rPr>
              <a:t>12</a:t>
            </a:r>
            <a:r>
              <a:rPr kumimoji="1" lang="ja-JP" altLang="en-US" sz="900" b="1" dirty="0">
                <a:latin typeface="BIZ UDPゴシック" panose="020B0400000000000000" pitchFamily="50" charset="-128"/>
                <a:ea typeface="BIZ UDPゴシック" panose="020B0400000000000000" pitchFamily="50" charset="-128"/>
              </a:rPr>
              <a:t>時間前</a:t>
            </a:r>
          </a:p>
        </p:txBody>
      </p:sp>
      <p:sp>
        <p:nvSpPr>
          <p:cNvPr id="26" name="テキスト ボックス 25">
            <a:extLst>
              <a:ext uri="{FF2B5EF4-FFF2-40B4-BE49-F238E27FC236}">
                <a16:creationId xmlns:a16="http://schemas.microsoft.com/office/drawing/2014/main" id="{369BD04D-B3ED-5091-7612-1195F6357883}"/>
              </a:ext>
            </a:extLst>
          </p:cNvPr>
          <p:cNvSpPr txBox="1"/>
          <p:nvPr/>
        </p:nvSpPr>
        <p:spPr>
          <a:xfrm>
            <a:off x="5217770" y="4671996"/>
            <a:ext cx="1412941" cy="446276"/>
          </a:xfrm>
          <a:prstGeom prst="rect">
            <a:avLst/>
          </a:prstGeom>
          <a:solidFill>
            <a:srgbClr val="FF0000"/>
          </a:solidFill>
          <a:ln>
            <a:solidFill>
              <a:schemeClr val="tx1"/>
            </a:solidFill>
          </a:ln>
        </p:spPr>
        <p:txBody>
          <a:bodyPr wrap="square" rtlCol="0">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フェーズ</a:t>
            </a:r>
            <a:r>
              <a:rPr lang="en-US" altLang="ja-JP" sz="1400" b="1" dirty="0">
                <a:latin typeface="BIZ UDPゴシック" panose="020B0400000000000000" pitchFamily="50" charset="-128"/>
                <a:ea typeface="BIZ UDPゴシック" panose="020B0400000000000000" pitchFamily="50" charset="-128"/>
              </a:rPr>
              <a:t>Ⅳ】</a:t>
            </a:r>
          </a:p>
          <a:p>
            <a:pPr algn="ctr"/>
            <a:r>
              <a:rPr kumimoji="1" lang="ja-JP" altLang="en-US" sz="900" b="1" dirty="0">
                <a:latin typeface="BIZ UDPゴシック" panose="020B0400000000000000" pitchFamily="50" charset="-128"/>
                <a:ea typeface="BIZ UDPゴシック" panose="020B0400000000000000" pitchFamily="50" charset="-128"/>
              </a:rPr>
              <a:t>最接近</a:t>
            </a:r>
            <a:r>
              <a:rPr kumimoji="1" lang="en-US" altLang="ja-JP" sz="900" b="1" dirty="0">
                <a:latin typeface="BIZ UDPゴシック" panose="020B0400000000000000" pitchFamily="50" charset="-128"/>
                <a:ea typeface="BIZ UDPゴシック" panose="020B0400000000000000" pitchFamily="50" charset="-128"/>
              </a:rPr>
              <a:t>12</a:t>
            </a:r>
            <a:r>
              <a:rPr kumimoji="1" lang="ja-JP" altLang="en-US" sz="900" b="1" dirty="0">
                <a:latin typeface="BIZ UDPゴシック" panose="020B0400000000000000" pitchFamily="50" charset="-128"/>
                <a:ea typeface="BIZ UDPゴシック" panose="020B0400000000000000" pitchFamily="50" charset="-128"/>
              </a:rPr>
              <a:t>時間～最接近</a:t>
            </a:r>
          </a:p>
        </p:txBody>
      </p:sp>
      <p:sp>
        <p:nvSpPr>
          <p:cNvPr id="27" name="テキスト ボックス 26">
            <a:extLst>
              <a:ext uri="{FF2B5EF4-FFF2-40B4-BE49-F238E27FC236}">
                <a16:creationId xmlns:a16="http://schemas.microsoft.com/office/drawing/2014/main" id="{D95F2BB0-CCDF-CDA7-5667-5BC282CD9E9F}"/>
              </a:ext>
            </a:extLst>
          </p:cNvPr>
          <p:cNvSpPr txBox="1"/>
          <p:nvPr/>
        </p:nvSpPr>
        <p:spPr>
          <a:xfrm>
            <a:off x="5217770" y="5581198"/>
            <a:ext cx="1292075" cy="446276"/>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フェーズ</a:t>
            </a:r>
            <a:r>
              <a:rPr lang="en-US" altLang="ja-JP" sz="1400" b="1" dirty="0">
                <a:latin typeface="BIZ UDPゴシック" panose="020B0400000000000000" pitchFamily="50" charset="-128"/>
                <a:ea typeface="BIZ UDPゴシック" panose="020B0400000000000000" pitchFamily="50" charset="-128"/>
              </a:rPr>
              <a:t>Ⅴ】</a:t>
            </a:r>
          </a:p>
          <a:p>
            <a:pPr algn="ctr"/>
            <a:r>
              <a:rPr kumimoji="1" lang="ja-JP" altLang="en-US" sz="900" b="1" dirty="0">
                <a:latin typeface="BIZ UDPゴシック" panose="020B0400000000000000" pitchFamily="50" charset="-128"/>
                <a:ea typeface="BIZ UDPゴシック" panose="020B0400000000000000" pitchFamily="50" charset="-128"/>
              </a:rPr>
              <a:t>台風通過</a:t>
            </a:r>
          </a:p>
        </p:txBody>
      </p:sp>
      <p:cxnSp>
        <p:nvCxnSpPr>
          <p:cNvPr id="29" name="直線コネクタ 28">
            <a:extLst>
              <a:ext uri="{FF2B5EF4-FFF2-40B4-BE49-F238E27FC236}">
                <a16:creationId xmlns:a16="http://schemas.microsoft.com/office/drawing/2014/main" id="{97698F53-0321-D69D-ADC1-E000FC113B4A}"/>
              </a:ext>
            </a:extLst>
          </p:cNvPr>
          <p:cNvCxnSpPr>
            <a:cxnSpLocks/>
          </p:cNvCxnSpPr>
          <p:nvPr/>
        </p:nvCxnSpPr>
        <p:spPr>
          <a:xfrm>
            <a:off x="5087637" y="1105217"/>
            <a:ext cx="0" cy="5481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9FC447B0-E79B-F58C-7EDA-3551A5C7BA66}"/>
              </a:ext>
            </a:extLst>
          </p:cNvPr>
          <p:cNvGrpSpPr/>
          <p:nvPr/>
        </p:nvGrpSpPr>
        <p:grpSpPr>
          <a:xfrm>
            <a:off x="9247402" y="2497751"/>
            <a:ext cx="1809453" cy="1147262"/>
            <a:chOff x="7770598" y="3026635"/>
            <a:chExt cx="1809453" cy="1147262"/>
          </a:xfrm>
        </p:grpSpPr>
        <p:sp>
          <p:nvSpPr>
            <p:cNvPr id="30" name="テキスト ボックス 29">
              <a:extLst>
                <a:ext uri="{FF2B5EF4-FFF2-40B4-BE49-F238E27FC236}">
                  <a16:creationId xmlns:a16="http://schemas.microsoft.com/office/drawing/2014/main" id="{225532A8-252E-27F1-637C-3B0D36EF5386}"/>
                </a:ext>
              </a:extLst>
            </p:cNvPr>
            <p:cNvSpPr txBox="1"/>
            <p:nvPr/>
          </p:nvSpPr>
          <p:spPr>
            <a:xfrm>
              <a:off x="8332370" y="3026635"/>
              <a:ext cx="800219" cy="276999"/>
            </a:xfrm>
            <a:prstGeom prst="rect">
              <a:avLst/>
            </a:prstGeom>
            <a:noFill/>
            <a:ln>
              <a:noFill/>
            </a:ln>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営業判断</a:t>
              </a:r>
              <a:endParaRPr kumimoji="1" lang="en-US" altLang="ja-JP" sz="1200" b="1" dirty="0">
                <a:latin typeface="BIZ UDPゴシック" panose="020B0400000000000000" pitchFamily="50" charset="-128"/>
                <a:ea typeface="BIZ UDPゴシック" panose="020B0400000000000000" pitchFamily="50" charset="-128"/>
              </a:endParaRPr>
            </a:p>
          </p:txBody>
        </p:sp>
        <p:pic>
          <p:nvPicPr>
            <p:cNvPr id="31" name="図 30" descr="テーブル が含まれている画像">
              <a:extLst>
                <a:ext uri="{FF2B5EF4-FFF2-40B4-BE49-F238E27FC236}">
                  <a16:creationId xmlns:a16="http://schemas.microsoft.com/office/drawing/2014/main" id="{24D36449-FAA9-4B17-3793-D7EDD7198540}"/>
                </a:ext>
              </a:extLst>
            </p:cNvPr>
            <p:cNvPicPr>
              <a:picLocks noChangeAspect="1"/>
            </p:cNvPicPr>
            <p:nvPr/>
          </p:nvPicPr>
          <p:blipFill rotWithShape="1">
            <a:blip r:embed="rId4" cstate="email">
              <a:alphaModFix amt="70000"/>
              <a:extLst>
                <a:ext uri="{28A0092B-C50C-407E-A947-70E740481C1C}">
                  <a14:useLocalDpi xmlns:a14="http://schemas.microsoft.com/office/drawing/2010/main"/>
                </a:ext>
              </a:extLst>
            </a:blip>
            <a:srcRect/>
            <a:stretch/>
          </p:blipFill>
          <p:spPr>
            <a:xfrm>
              <a:off x="7770598" y="3224824"/>
              <a:ext cx="1809453" cy="949073"/>
            </a:xfrm>
            <a:prstGeom prst="rect">
              <a:avLst/>
            </a:prstGeom>
            <a:effectLst>
              <a:softEdge rad="292100"/>
            </a:effectLst>
          </p:spPr>
        </p:pic>
        <p:sp>
          <p:nvSpPr>
            <p:cNvPr id="32" name="&quot;禁止&quot;マーク 31">
              <a:extLst>
                <a:ext uri="{FF2B5EF4-FFF2-40B4-BE49-F238E27FC236}">
                  <a16:creationId xmlns:a16="http://schemas.microsoft.com/office/drawing/2014/main" id="{0666C022-561F-5484-E15F-92E4326C80C0}"/>
                </a:ext>
              </a:extLst>
            </p:cNvPr>
            <p:cNvSpPr/>
            <p:nvPr/>
          </p:nvSpPr>
          <p:spPr>
            <a:xfrm>
              <a:off x="8456727" y="3499229"/>
              <a:ext cx="517883" cy="444409"/>
            </a:xfrm>
            <a:prstGeom prst="noSmoking">
              <a:avLst>
                <a:gd name="adj" fmla="val 1066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6" name="グループ化 35">
            <a:extLst>
              <a:ext uri="{FF2B5EF4-FFF2-40B4-BE49-F238E27FC236}">
                <a16:creationId xmlns:a16="http://schemas.microsoft.com/office/drawing/2014/main" id="{B57707C7-C988-8DDD-CFB7-50E8A81FAEA8}"/>
              </a:ext>
            </a:extLst>
          </p:cNvPr>
          <p:cNvGrpSpPr/>
          <p:nvPr/>
        </p:nvGrpSpPr>
        <p:grpSpPr>
          <a:xfrm>
            <a:off x="216810" y="1363746"/>
            <a:ext cx="4887507" cy="5123827"/>
            <a:chOff x="824216" y="914399"/>
            <a:chExt cx="4887507" cy="5123827"/>
          </a:xfrm>
        </p:grpSpPr>
        <p:pic>
          <p:nvPicPr>
            <p:cNvPr id="7" name="図 6">
              <a:extLst>
                <a:ext uri="{FF2B5EF4-FFF2-40B4-BE49-F238E27FC236}">
                  <a16:creationId xmlns:a16="http://schemas.microsoft.com/office/drawing/2014/main" id="{661D405A-9A5D-6929-6AA3-008402357E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4216" y="914399"/>
              <a:ext cx="4676437" cy="5123827"/>
            </a:xfrm>
            <a:prstGeom prst="rect">
              <a:avLst/>
            </a:prstGeom>
            <a:effectLst>
              <a:softEdge rad="38100"/>
            </a:effectLst>
          </p:spPr>
        </p:pic>
        <p:sp>
          <p:nvSpPr>
            <p:cNvPr id="8" name="四角形: 角を丸くする 7">
              <a:extLst>
                <a:ext uri="{FF2B5EF4-FFF2-40B4-BE49-F238E27FC236}">
                  <a16:creationId xmlns:a16="http://schemas.microsoft.com/office/drawing/2014/main" id="{70E9C306-73AF-CB47-98FF-5901CF3D9BD7}"/>
                </a:ext>
              </a:extLst>
            </p:cNvPr>
            <p:cNvSpPr/>
            <p:nvPr/>
          </p:nvSpPr>
          <p:spPr>
            <a:xfrm>
              <a:off x="3172520" y="2252120"/>
              <a:ext cx="1604189" cy="435098"/>
            </a:xfrm>
            <a:prstGeom prst="roundRect">
              <a:avLst>
                <a:gd name="adj"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27468AC9-6D99-0812-49E4-ED1B18351822}"/>
                </a:ext>
              </a:extLst>
            </p:cNvPr>
            <p:cNvSpPr/>
            <p:nvPr/>
          </p:nvSpPr>
          <p:spPr>
            <a:xfrm>
              <a:off x="2836762" y="3234063"/>
              <a:ext cx="1945149" cy="435098"/>
            </a:xfrm>
            <a:prstGeom prst="roundRect">
              <a:avLst>
                <a:gd name="adj" fmla="val 50000"/>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F92CC82-343B-23B3-8BFB-0DCB9B3E01F4}"/>
                </a:ext>
              </a:extLst>
            </p:cNvPr>
            <p:cNvSpPr/>
            <p:nvPr/>
          </p:nvSpPr>
          <p:spPr>
            <a:xfrm>
              <a:off x="3063807" y="3847050"/>
              <a:ext cx="1366677" cy="435098"/>
            </a:xfrm>
            <a:prstGeom prst="roundRect">
              <a:avLst>
                <a:gd name="adj" fmla="val 50000"/>
              </a:avLst>
            </a:prstGeom>
            <a:solidFill>
              <a:srgbClr val="FF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5293CC8A-75B5-CDDE-043E-BEBDAEA78265}"/>
                </a:ext>
              </a:extLst>
            </p:cNvPr>
            <p:cNvSpPr/>
            <p:nvPr/>
          </p:nvSpPr>
          <p:spPr>
            <a:xfrm>
              <a:off x="3318843" y="4460037"/>
              <a:ext cx="1366677" cy="435098"/>
            </a:xfrm>
            <a:prstGeom prst="roundRect">
              <a:avLst>
                <a:gd name="adj" fmla="val 50000"/>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A58F96C4-80E2-069E-C902-87E984D9758C}"/>
                </a:ext>
              </a:extLst>
            </p:cNvPr>
            <p:cNvSpPr/>
            <p:nvPr/>
          </p:nvSpPr>
          <p:spPr>
            <a:xfrm>
              <a:off x="4133976" y="1026146"/>
              <a:ext cx="1366677" cy="435098"/>
            </a:xfrm>
            <a:prstGeom prst="roundRect">
              <a:avLst>
                <a:gd name="adj" fmla="val 5000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F8743C2F-079F-C21D-784F-0CE68B6CC36E}"/>
                </a:ext>
              </a:extLst>
            </p:cNvPr>
            <p:cNvSpPr/>
            <p:nvPr/>
          </p:nvSpPr>
          <p:spPr>
            <a:xfrm>
              <a:off x="3858204" y="4904466"/>
              <a:ext cx="1366677" cy="435098"/>
            </a:xfrm>
            <a:prstGeom prst="roundRect">
              <a:avLst>
                <a:gd name="adj" fmla="val 50000"/>
              </a:avLst>
            </a:prstGeom>
            <a:solidFill>
              <a:srgbClr val="002F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F46FB8F-089E-70C1-F1AE-B914214D5555}"/>
                </a:ext>
              </a:extLst>
            </p:cNvPr>
            <p:cNvSpPr txBox="1"/>
            <p:nvPr/>
          </p:nvSpPr>
          <p:spPr>
            <a:xfrm>
              <a:off x="3335879" y="4441732"/>
              <a:ext cx="1542406" cy="430887"/>
            </a:xfrm>
            <a:prstGeom prst="rect">
              <a:avLst/>
            </a:prstGeom>
            <a:noFill/>
          </p:spPr>
          <p:txBody>
            <a:bodyPr wrap="square" rtlCol="0">
              <a:spAutoFit/>
            </a:bodyPr>
            <a:lstStyle/>
            <a:p>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フェーズ</a:t>
              </a:r>
              <a:r>
                <a:rPr lang="en-US" altLang="ja-JP" sz="1100" b="1" dirty="0">
                  <a:latin typeface="BIZ UDPゴシック" panose="020B0400000000000000" pitchFamily="50" charset="-128"/>
                  <a:ea typeface="BIZ UDPゴシック" panose="020B0400000000000000" pitchFamily="50" charset="-128"/>
                </a:rPr>
                <a:t>Ⅰ】</a:t>
              </a:r>
            </a:p>
            <a:p>
              <a:r>
                <a:rPr lang="ja-JP" altLang="en-US" sz="1100" b="1" dirty="0">
                  <a:latin typeface="BIZ UDPゴシック" panose="020B0400000000000000" pitchFamily="50" charset="-128"/>
                  <a:ea typeface="BIZ UDPゴシック" panose="020B0400000000000000" pitchFamily="50" charset="-128"/>
                </a:rPr>
                <a:t>最接近５</a:t>
              </a:r>
              <a:r>
                <a:rPr kumimoji="1" lang="ja-JP" altLang="en-US" sz="1100" b="1" dirty="0">
                  <a:latin typeface="BIZ UDPゴシック" panose="020B0400000000000000" pitchFamily="50" charset="-128"/>
                  <a:ea typeface="BIZ UDPゴシック" panose="020B0400000000000000" pitchFamily="50" charset="-128"/>
                </a:rPr>
                <a:t>日～</a:t>
              </a:r>
              <a:r>
                <a:rPr lang="ja-JP" altLang="en-US" sz="1100" b="1" dirty="0">
                  <a:latin typeface="BIZ UDPゴシック" panose="020B0400000000000000" pitchFamily="50" charset="-128"/>
                  <a:ea typeface="BIZ UDPゴシック" panose="020B0400000000000000" pitchFamily="50" charset="-128"/>
                </a:rPr>
                <a:t>３</a:t>
              </a:r>
              <a:r>
                <a:rPr kumimoji="1" lang="ja-JP" altLang="en-US" sz="1100" b="1" dirty="0">
                  <a:latin typeface="BIZ UDPゴシック" panose="020B0400000000000000" pitchFamily="50" charset="-128"/>
                  <a:ea typeface="BIZ UDPゴシック" panose="020B0400000000000000" pitchFamily="50" charset="-128"/>
                </a:rPr>
                <a:t>日前</a:t>
              </a:r>
            </a:p>
          </p:txBody>
        </p:sp>
        <p:sp>
          <p:nvSpPr>
            <p:cNvPr id="15" name="テキスト ボックス 14">
              <a:extLst>
                <a:ext uri="{FF2B5EF4-FFF2-40B4-BE49-F238E27FC236}">
                  <a16:creationId xmlns:a16="http://schemas.microsoft.com/office/drawing/2014/main" id="{B7033028-CF9C-41C3-6A96-7BA03E3FE5C1}"/>
                </a:ext>
              </a:extLst>
            </p:cNvPr>
            <p:cNvSpPr txBox="1"/>
            <p:nvPr/>
          </p:nvSpPr>
          <p:spPr>
            <a:xfrm>
              <a:off x="3065824" y="3835792"/>
              <a:ext cx="1542406" cy="430887"/>
            </a:xfrm>
            <a:prstGeom prst="rect">
              <a:avLst/>
            </a:prstGeom>
            <a:noFill/>
          </p:spPr>
          <p:txBody>
            <a:bodyPr wrap="square" rtlCol="0">
              <a:spAutoFit/>
            </a:bodyPr>
            <a:lstStyle/>
            <a:p>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フェーズ</a:t>
              </a:r>
              <a:r>
                <a:rPr lang="en-US" altLang="ja-JP" sz="1100" b="1" dirty="0">
                  <a:latin typeface="BIZ UDPゴシック" panose="020B0400000000000000" pitchFamily="50" charset="-128"/>
                  <a:ea typeface="BIZ UDPゴシック" panose="020B0400000000000000" pitchFamily="50" charset="-128"/>
                </a:rPr>
                <a:t>Ⅱ】</a:t>
              </a:r>
            </a:p>
            <a:p>
              <a:r>
                <a:rPr lang="ja-JP" altLang="en-US" sz="1100" b="1" dirty="0">
                  <a:latin typeface="BIZ UDPゴシック" panose="020B0400000000000000" pitchFamily="50" charset="-128"/>
                  <a:ea typeface="BIZ UDPゴシック" panose="020B0400000000000000" pitchFamily="50" charset="-128"/>
                </a:rPr>
                <a:t>最接近２</a:t>
              </a:r>
              <a:r>
                <a:rPr kumimoji="1" lang="ja-JP" altLang="en-US" sz="1100" b="1" dirty="0">
                  <a:latin typeface="BIZ UDPゴシック" panose="020B0400000000000000" pitchFamily="50" charset="-128"/>
                  <a:ea typeface="BIZ UDPゴシック" panose="020B0400000000000000" pitchFamily="50" charset="-128"/>
                </a:rPr>
                <a:t>日～１日前</a:t>
              </a:r>
            </a:p>
          </p:txBody>
        </p:sp>
        <p:sp>
          <p:nvSpPr>
            <p:cNvPr id="16" name="テキスト ボックス 15">
              <a:extLst>
                <a:ext uri="{FF2B5EF4-FFF2-40B4-BE49-F238E27FC236}">
                  <a16:creationId xmlns:a16="http://schemas.microsoft.com/office/drawing/2014/main" id="{1A725C54-4D96-F72E-378F-BBA9D151B301}"/>
                </a:ext>
              </a:extLst>
            </p:cNvPr>
            <p:cNvSpPr txBox="1"/>
            <p:nvPr/>
          </p:nvSpPr>
          <p:spPr>
            <a:xfrm>
              <a:off x="2884614" y="3226190"/>
              <a:ext cx="1945148" cy="430887"/>
            </a:xfrm>
            <a:prstGeom prst="rect">
              <a:avLst/>
            </a:prstGeom>
            <a:noFill/>
          </p:spPr>
          <p:txBody>
            <a:bodyPr wrap="square" rtlCol="0">
              <a:spAutoFit/>
            </a:bodyPr>
            <a:lstStyle/>
            <a:p>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フェーズ</a:t>
              </a:r>
              <a:r>
                <a:rPr lang="en-US" altLang="ja-JP" sz="1100" b="1" dirty="0">
                  <a:latin typeface="BIZ UDPゴシック" panose="020B0400000000000000" pitchFamily="50" charset="-128"/>
                  <a:ea typeface="BIZ UDPゴシック" panose="020B0400000000000000" pitchFamily="50" charset="-128"/>
                </a:rPr>
                <a:t>Ⅲ】</a:t>
              </a:r>
            </a:p>
            <a:p>
              <a:r>
                <a:rPr lang="ja-JP" altLang="en-US" sz="1100" b="1" dirty="0">
                  <a:latin typeface="BIZ UDPゴシック" panose="020B0400000000000000" pitchFamily="50" charset="-128"/>
                  <a:ea typeface="BIZ UDPゴシック" panose="020B0400000000000000" pitchFamily="50" charset="-128"/>
                </a:rPr>
                <a:t>最接近</a:t>
              </a:r>
              <a:r>
                <a:rPr kumimoji="1" lang="en-US" altLang="ja-JP" sz="1100" b="1" dirty="0">
                  <a:latin typeface="BIZ UDPゴシック" panose="020B0400000000000000" pitchFamily="50" charset="-128"/>
                  <a:ea typeface="BIZ UDPゴシック" panose="020B0400000000000000" pitchFamily="50" charset="-128"/>
                </a:rPr>
                <a:t>24</a:t>
              </a:r>
              <a:r>
                <a:rPr kumimoji="1" lang="ja-JP" altLang="en-US" sz="1100" b="1" dirty="0">
                  <a:latin typeface="BIZ UDPゴシック" panose="020B0400000000000000" pitchFamily="50" charset="-128"/>
                  <a:ea typeface="BIZ UDPゴシック" panose="020B0400000000000000" pitchFamily="50" charset="-128"/>
                </a:rPr>
                <a:t>時間～</a:t>
              </a:r>
              <a:r>
                <a:rPr kumimoji="1" lang="en-US" altLang="ja-JP" sz="1100" b="1" dirty="0">
                  <a:latin typeface="BIZ UDPゴシック" panose="020B0400000000000000" pitchFamily="50" charset="-128"/>
                  <a:ea typeface="BIZ UDPゴシック" panose="020B0400000000000000" pitchFamily="50" charset="-128"/>
                </a:rPr>
                <a:t>12</a:t>
              </a:r>
              <a:r>
                <a:rPr kumimoji="1" lang="ja-JP" altLang="en-US" sz="1100" b="1" dirty="0">
                  <a:latin typeface="BIZ UDPゴシック" panose="020B0400000000000000" pitchFamily="50" charset="-128"/>
                  <a:ea typeface="BIZ UDPゴシック" panose="020B0400000000000000" pitchFamily="50" charset="-128"/>
                </a:rPr>
                <a:t>時間前</a:t>
              </a:r>
            </a:p>
          </p:txBody>
        </p:sp>
        <p:sp>
          <p:nvSpPr>
            <p:cNvPr id="17" name="テキスト ボックス 16">
              <a:extLst>
                <a:ext uri="{FF2B5EF4-FFF2-40B4-BE49-F238E27FC236}">
                  <a16:creationId xmlns:a16="http://schemas.microsoft.com/office/drawing/2014/main" id="{C68D40B4-61CC-A6EA-8C0B-D5E7E4A49C90}"/>
                </a:ext>
              </a:extLst>
            </p:cNvPr>
            <p:cNvSpPr txBox="1"/>
            <p:nvPr/>
          </p:nvSpPr>
          <p:spPr>
            <a:xfrm>
              <a:off x="3173323" y="2248427"/>
              <a:ext cx="1671312" cy="430887"/>
            </a:xfrm>
            <a:prstGeom prst="rect">
              <a:avLst/>
            </a:prstGeom>
            <a:noFill/>
          </p:spPr>
          <p:txBody>
            <a:bodyPr wrap="square" rtlCol="0">
              <a:spAutoFit/>
            </a:bodyPr>
            <a:lstStyle/>
            <a:p>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フェーズ</a:t>
              </a:r>
              <a:r>
                <a:rPr lang="en-US" altLang="ja-JP" sz="1100" b="1" dirty="0">
                  <a:latin typeface="BIZ UDPゴシック" panose="020B0400000000000000" pitchFamily="50" charset="-128"/>
                  <a:ea typeface="BIZ UDPゴシック" panose="020B0400000000000000" pitchFamily="50" charset="-128"/>
                </a:rPr>
                <a:t>Ⅳ】</a:t>
              </a:r>
            </a:p>
            <a:p>
              <a:r>
                <a:rPr lang="ja-JP" altLang="en-US" sz="1100" b="1" dirty="0">
                  <a:latin typeface="BIZ UDPゴシック" panose="020B0400000000000000" pitchFamily="50" charset="-128"/>
                  <a:ea typeface="BIZ UDPゴシック" panose="020B0400000000000000" pitchFamily="50" charset="-128"/>
                </a:rPr>
                <a:t>最接近</a:t>
              </a:r>
              <a:r>
                <a:rPr lang="en-US" altLang="ja-JP" sz="1100" b="1" dirty="0">
                  <a:latin typeface="BIZ UDPゴシック" panose="020B0400000000000000" pitchFamily="50" charset="-128"/>
                  <a:ea typeface="BIZ UDPゴシック" panose="020B0400000000000000" pitchFamily="50" charset="-128"/>
                </a:rPr>
                <a:t>12</a:t>
              </a:r>
              <a:r>
                <a:rPr lang="ja-JP" altLang="en-US" sz="1100" b="1" dirty="0">
                  <a:latin typeface="BIZ UDPゴシック" panose="020B0400000000000000" pitchFamily="50" charset="-128"/>
                  <a:ea typeface="BIZ UDPゴシック" panose="020B0400000000000000" pitchFamily="50" charset="-128"/>
                </a:rPr>
                <a:t>時間～最接近</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3A9C37C-3AEB-E71E-E4F5-31BB05A439E1}"/>
                </a:ext>
              </a:extLst>
            </p:cNvPr>
            <p:cNvSpPr txBox="1"/>
            <p:nvPr/>
          </p:nvSpPr>
          <p:spPr>
            <a:xfrm>
              <a:off x="4169317" y="1028251"/>
              <a:ext cx="1542406" cy="430887"/>
            </a:xfrm>
            <a:prstGeom prst="rect">
              <a:avLst/>
            </a:prstGeom>
            <a:noFill/>
          </p:spPr>
          <p:txBody>
            <a:bodyPr wrap="square" rtlCol="0">
              <a:spAutoFit/>
            </a:bodyPr>
            <a:lstStyle/>
            <a:p>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フェーズ</a:t>
              </a:r>
              <a:r>
                <a:rPr lang="en-US" altLang="ja-JP" sz="1100" b="1" dirty="0">
                  <a:latin typeface="BIZ UDPゴシック" panose="020B0400000000000000" pitchFamily="50" charset="-128"/>
                  <a:ea typeface="BIZ UDPゴシック" panose="020B0400000000000000" pitchFamily="50" charset="-128"/>
                </a:rPr>
                <a:t>Ⅴ】</a:t>
              </a:r>
            </a:p>
            <a:p>
              <a:r>
                <a:rPr kumimoji="1" lang="ja-JP" altLang="en-US" sz="1100" b="1" dirty="0">
                  <a:latin typeface="BIZ UDPゴシック" panose="020B0400000000000000" pitchFamily="50" charset="-128"/>
                  <a:ea typeface="BIZ UDPゴシック" panose="020B0400000000000000" pitchFamily="50" charset="-128"/>
                </a:rPr>
                <a:t>　　　　　台風通過</a:t>
              </a:r>
            </a:p>
          </p:txBody>
        </p:sp>
      </p:grpSp>
      <p:sp>
        <p:nvSpPr>
          <p:cNvPr id="37" name="二等辺三角形 36">
            <a:extLst>
              <a:ext uri="{FF2B5EF4-FFF2-40B4-BE49-F238E27FC236}">
                <a16:creationId xmlns:a16="http://schemas.microsoft.com/office/drawing/2014/main" id="{965A9807-F7D4-C2A3-2719-7A22FC8CD898}"/>
              </a:ext>
            </a:extLst>
          </p:cNvPr>
          <p:cNvSpPr/>
          <p:nvPr/>
        </p:nvSpPr>
        <p:spPr>
          <a:xfrm rot="10800000">
            <a:off x="5320692" y="1777712"/>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二等辺三角形 38">
            <a:extLst>
              <a:ext uri="{FF2B5EF4-FFF2-40B4-BE49-F238E27FC236}">
                <a16:creationId xmlns:a16="http://schemas.microsoft.com/office/drawing/2014/main" id="{9101ABAD-E783-ABB0-609F-535E9D599C9C}"/>
              </a:ext>
            </a:extLst>
          </p:cNvPr>
          <p:cNvSpPr/>
          <p:nvPr/>
        </p:nvSpPr>
        <p:spPr>
          <a:xfrm rot="10800000">
            <a:off x="5324676" y="2679546"/>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a:extLst>
              <a:ext uri="{FF2B5EF4-FFF2-40B4-BE49-F238E27FC236}">
                <a16:creationId xmlns:a16="http://schemas.microsoft.com/office/drawing/2014/main" id="{66AB62AE-6C51-671B-9EA2-CDC920CF42BE}"/>
              </a:ext>
            </a:extLst>
          </p:cNvPr>
          <p:cNvSpPr/>
          <p:nvPr/>
        </p:nvSpPr>
        <p:spPr>
          <a:xfrm rot="10800000">
            <a:off x="5324676" y="2988231"/>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a:extLst>
              <a:ext uri="{FF2B5EF4-FFF2-40B4-BE49-F238E27FC236}">
                <a16:creationId xmlns:a16="http://schemas.microsoft.com/office/drawing/2014/main" id="{8C860398-1B9E-1192-EE8F-B50C39A1D60C}"/>
              </a:ext>
            </a:extLst>
          </p:cNvPr>
          <p:cNvSpPr/>
          <p:nvPr/>
        </p:nvSpPr>
        <p:spPr>
          <a:xfrm rot="10800000">
            <a:off x="5330680" y="4115952"/>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a:extLst>
              <a:ext uri="{FF2B5EF4-FFF2-40B4-BE49-F238E27FC236}">
                <a16:creationId xmlns:a16="http://schemas.microsoft.com/office/drawing/2014/main" id="{A8D58DE9-A912-D0D4-EB5D-569AB3B34A84}"/>
              </a:ext>
            </a:extLst>
          </p:cNvPr>
          <p:cNvSpPr/>
          <p:nvPr/>
        </p:nvSpPr>
        <p:spPr>
          <a:xfrm rot="10800000">
            <a:off x="5330680" y="4424637"/>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a:extLst>
              <a:ext uri="{FF2B5EF4-FFF2-40B4-BE49-F238E27FC236}">
                <a16:creationId xmlns:a16="http://schemas.microsoft.com/office/drawing/2014/main" id="{C6C07BE5-E6D0-FD3C-2B05-B64A15635EAF}"/>
              </a:ext>
            </a:extLst>
          </p:cNvPr>
          <p:cNvSpPr/>
          <p:nvPr/>
        </p:nvSpPr>
        <p:spPr>
          <a:xfrm rot="10800000">
            <a:off x="5330679" y="5240299"/>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EE58FE5B-802C-87B5-3227-FA6C67243FBC}"/>
              </a:ext>
            </a:extLst>
          </p:cNvPr>
          <p:cNvGrpSpPr/>
          <p:nvPr/>
        </p:nvGrpSpPr>
        <p:grpSpPr>
          <a:xfrm>
            <a:off x="9978143" y="5359231"/>
            <a:ext cx="1880938" cy="1199375"/>
            <a:chOff x="7770598" y="2974522"/>
            <a:chExt cx="1880938" cy="1199375"/>
          </a:xfrm>
        </p:grpSpPr>
        <p:sp>
          <p:nvSpPr>
            <p:cNvPr id="46" name="テキスト ボックス 45">
              <a:extLst>
                <a:ext uri="{FF2B5EF4-FFF2-40B4-BE49-F238E27FC236}">
                  <a16:creationId xmlns:a16="http://schemas.microsoft.com/office/drawing/2014/main" id="{3F0856C0-D34F-BEEA-8748-C5C68951FF4C}"/>
                </a:ext>
              </a:extLst>
            </p:cNvPr>
            <p:cNvSpPr txBox="1"/>
            <p:nvPr/>
          </p:nvSpPr>
          <p:spPr>
            <a:xfrm>
              <a:off x="7932796" y="2974522"/>
              <a:ext cx="1718740" cy="276999"/>
            </a:xfrm>
            <a:prstGeom prst="rect">
              <a:avLst/>
            </a:prstGeom>
            <a:noFill/>
            <a:ln>
              <a:noFill/>
            </a:ln>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営業再開に向けた措置</a:t>
              </a:r>
              <a:endParaRPr kumimoji="1" lang="en-US" altLang="ja-JP" sz="1200" b="1" dirty="0">
                <a:latin typeface="BIZ UDPゴシック" panose="020B0400000000000000" pitchFamily="50" charset="-128"/>
                <a:ea typeface="BIZ UDPゴシック" panose="020B0400000000000000" pitchFamily="50" charset="-128"/>
              </a:endParaRPr>
            </a:p>
          </p:txBody>
        </p:sp>
        <p:pic>
          <p:nvPicPr>
            <p:cNvPr id="47" name="図 46" descr="テーブル が含まれている画像">
              <a:extLst>
                <a:ext uri="{FF2B5EF4-FFF2-40B4-BE49-F238E27FC236}">
                  <a16:creationId xmlns:a16="http://schemas.microsoft.com/office/drawing/2014/main" id="{CBB63022-62A8-FD8A-441A-504531326100}"/>
                </a:ext>
              </a:extLst>
            </p:cNvPr>
            <p:cNvPicPr>
              <a:picLocks noChangeAspect="1"/>
            </p:cNvPicPr>
            <p:nvPr/>
          </p:nvPicPr>
          <p:blipFill rotWithShape="1">
            <a:blip r:embed="rId4" cstate="email">
              <a:alphaModFix amt="70000"/>
              <a:extLst>
                <a:ext uri="{28A0092B-C50C-407E-A947-70E740481C1C}">
                  <a14:useLocalDpi xmlns:a14="http://schemas.microsoft.com/office/drawing/2010/main"/>
                </a:ext>
              </a:extLst>
            </a:blip>
            <a:srcRect/>
            <a:stretch/>
          </p:blipFill>
          <p:spPr>
            <a:xfrm>
              <a:off x="7770598" y="3224824"/>
              <a:ext cx="1809453" cy="949073"/>
            </a:xfrm>
            <a:prstGeom prst="rect">
              <a:avLst/>
            </a:prstGeom>
            <a:effectLst>
              <a:softEdge rad="50800"/>
            </a:effectLst>
          </p:spPr>
        </p:pic>
      </p:grpSp>
      <p:sp>
        <p:nvSpPr>
          <p:cNvPr id="49" name="円: 塗りつぶしなし 48">
            <a:extLst>
              <a:ext uri="{FF2B5EF4-FFF2-40B4-BE49-F238E27FC236}">
                <a16:creationId xmlns:a16="http://schemas.microsoft.com/office/drawing/2014/main" id="{57361F49-3E91-2457-23BD-884E05CA58A1}"/>
              </a:ext>
            </a:extLst>
          </p:cNvPr>
          <p:cNvSpPr/>
          <p:nvPr/>
        </p:nvSpPr>
        <p:spPr>
          <a:xfrm>
            <a:off x="10591814" y="5857120"/>
            <a:ext cx="604321" cy="512138"/>
          </a:xfrm>
          <a:prstGeom prst="donut">
            <a:avLst>
              <a:gd name="adj" fmla="val 1284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3" name="Picture 20" descr="防災行政無線子局のイラスト">
            <a:extLst>
              <a:ext uri="{FF2B5EF4-FFF2-40B4-BE49-F238E27FC236}">
                <a16:creationId xmlns:a16="http://schemas.microsoft.com/office/drawing/2014/main" id="{C5DCD6C7-5C5F-E115-ABAC-F8C175AF0F1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62313" y="4287750"/>
            <a:ext cx="1106425" cy="1100893"/>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536788EA-D90B-BF8D-F806-2C2C7FE5659E}"/>
              </a:ext>
            </a:extLst>
          </p:cNvPr>
          <p:cNvSpPr txBox="1"/>
          <p:nvPr/>
        </p:nvSpPr>
        <p:spPr>
          <a:xfrm>
            <a:off x="9670276" y="3949199"/>
            <a:ext cx="800219"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警戒活動</a:t>
            </a:r>
            <a:endParaRPr lang="en-US" altLang="ja-JP" sz="1200" b="1" dirty="0">
              <a:latin typeface="BIZ UDPゴシック" panose="020B0400000000000000" pitchFamily="50" charset="-128"/>
              <a:ea typeface="BIZ UDPゴシック" panose="020B0400000000000000" pitchFamily="50" charset="-128"/>
            </a:endParaRPr>
          </a:p>
        </p:txBody>
      </p:sp>
      <p:pic>
        <p:nvPicPr>
          <p:cNvPr id="57" name="図 56">
            <a:extLst>
              <a:ext uri="{FF2B5EF4-FFF2-40B4-BE49-F238E27FC236}">
                <a16:creationId xmlns:a16="http://schemas.microsoft.com/office/drawing/2014/main" id="{0076DB37-4B99-B6B4-E604-375D05395E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93369" y="3588844"/>
            <a:ext cx="1130397" cy="980154"/>
          </a:xfrm>
          <a:prstGeom prst="rect">
            <a:avLst/>
          </a:prstGeom>
        </p:spPr>
      </p:pic>
      <p:sp>
        <p:nvSpPr>
          <p:cNvPr id="58" name="テキスト ボックス 57">
            <a:extLst>
              <a:ext uri="{FF2B5EF4-FFF2-40B4-BE49-F238E27FC236}">
                <a16:creationId xmlns:a16="http://schemas.microsoft.com/office/drawing/2014/main" id="{9D0FF60D-8293-4FA1-FBFC-4A350294E748}"/>
              </a:ext>
            </a:extLst>
          </p:cNvPr>
          <p:cNvSpPr txBox="1"/>
          <p:nvPr/>
        </p:nvSpPr>
        <p:spPr>
          <a:xfrm>
            <a:off x="10990202" y="3255520"/>
            <a:ext cx="800219"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強風対策</a:t>
            </a:r>
            <a:endParaRPr lang="en-US" altLang="ja-JP" sz="1200" b="1">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997DC2C9-464C-7D23-D5CC-00893E72E638}"/>
              </a:ext>
            </a:extLst>
          </p:cNvPr>
          <p:cNvSpPr txBox="1"/>
          <p:nvPr/>
        </p:nvSpPr>
        <p:spPr>
          <a:xfrm>
            <a:off x="269528" y="687655"/>
            <a:ext cx="11773552" cy="369332"/>
          </a:xfrm>
          <a:prstGeom prst="rect">
            <a:avLst/>
          </a:prstGeom>
          <a:solidFill>
            <a:schemeClr val="accent2">
              <a:lumMod val="40000"/>
              <a:lumOff val="60000"/>
            </a:schemeClr>
          </a:solidFill>
          <a:ln w="38100" cmpd="dbl">
            <a:noFill/>
          </a:ln>
        </p:spPr>
        <p:txBody>
          <a:bodyPr wrap="square" rtlCol="0">
            <a:spAutoFit/>
          </a:bodyPr>
          <a:lstStyle/>
          <a:p>
            <a:r>
              <a:rPr lang="ja-JP" altLang="en-US">
                <a:latin typeface="BIZ UDPゴシック" panose="020B0400000000000000" pitchFamily="50" charset="-128"/>
                <a:ea typeface="BIZ UDPゴシック" panose="020B0400000000000000" pitchFamily="50" charset="-128"/>
              </a:rPr>
              <a:t>台風接近の場合、万博の安全な運営の可否について、気象情報等により閉場等を判断。</a:t>
            </a:r>
            <a:endParaRPr lang="en-US" altLang="ja-JP">
              <a:latin typeface="BIZ UDPゴシック" panose="020B0400000000000000" pitchFamily="50" charset="-128"/>
              <a:ea typeface="BIZ UDPゴシック" panose="020B0400000000000000" pitchFamily="50" charset="-128"/>
            </a:endParaRPr>
          </a:p>
        </p:txBody>
      </p:sp>
      <p:sp>
        <p:nvSpPr>
          <p:cNvPr id="2" name="吹き出し: 下矢印 1">
            <a:extLst>
              <a:ext uri="{FF2B5EF4-FFF2-40B4-BE49-F238E27FC236}">
                <a16:creationId xmlns:a16="http://schemas.microsoft.com/office/drawing/2014/main" id="{FCD5DD23-A7F5-A7AE-1D5A-6099A72CA2C7}"/>
              </a:ext>
            </a:extLst>
          </p:cNvPr>
          <p:cNvSpPr/>
          <p:nvPr/>
        </p:nvSpPr>
        <p:spPr>
          <a:xfrm>
            <a:off x="1772868" y="1865431"/>
            <a:ext cx="818009" cy="457208"/>
          </a:xfrm>
          <a:prstGeom prst="downArrowCallout">
            <a:avLst>
              <a:gd name="adj1" fmla="val 25000"/>
              <a:gd name="adj2" fmla="val 25000"/>
              <a:gd name="adj3" fmla="val 25000"/>
              <a:gd name="adj4" fmla="val 5445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8ED3DBC-8C19-29C3-D73E-0FC736F9B72B}"/>
              </a:ext>
            </a:extLst>
          </p:cNvPr>
          <p:cNvSpPr txBox="1"/>
          <p:nvPr/>
        </p:nvSpPr>
        <p:spPr>
          <a:xfrm>
            <a:off x="1799153" y="1851605"/>
            <a:ext cx="1542406" cy="261610"/>
          </a:xfrm>
          <a:prstGeom prst="rect">
            <a:avLst/>
          </a:prstGeom>
          <a:noFill/>
        </p:spPr>
        <p:txBody>
          <a:bodyPr wrap="square" rtlCol="0">
            <a:spAutoFit/>
          </a:bodyPr>
          <a:lstStyle/>
          <a:p>
            <a:r>
              <a:rPr lang="ja-JP" altLang="en-US" sz="1100" b="1">
                <a:latin typeface="BIZ UDPゴシック" panose="020B0400000000000000" pitchFamily="50" charset="-128"/>
                <a:ea typeface="BIZ UDPゴシック" panose="020B0400000000000000" pitchFamily="50" charset="-128"/>
              </a:rPr>
              <a:t>万博会場</a:t>
            </a:r>
            <a:endParaRPr lang="en-US" altLang="ja-JP" sz="11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A48D320-61E6-1CB4-7804-D2343B16FBC8}"/>
              </a:ext>
            </a:extLst>
          </p:cNvPr>
          <p:cNvSpPr txBox="1"/>
          <p:nvPr/>
        </p:nvSpPr>
        <p:spPr>
          <a:xfrm>
            <a:off x="5140206" y="6420634"/>
            <a:ext cx="1029640" cy="230832"/>
          </a:xfrm>
          <a:prstGeom prst="rect">
            <a:avLst/>
          </a:prstGeom>
          <a:noFill/>
        </p:spPr>
        <p:txBody>
          <a:bodyPr wrap="square" rtlCol="0">
            <a:spAutoFit/>
          </a:bodyPr>
          <a:lstStyle/>
          <a:p>
            <a:r>
              <a:rPr kumimoji="1" lang="en-US" altLang="ja-JP" sz="900" b="1" dirty="0"/>
              <a:t>※</a:t>
            </a:r>
            <a:r>
              <a:rPr lang="ja-JP" altLang="en-US" sz="900" b="1" dirty="0"/>
              <a:t> </a:t>
            </a:r>
            <a:r>
              <a:rPr kumimoji="1" lang="ja-JP" altLang="en-US" sz="900" b="1" dirty="0"/>
              <a:t>時間は目安</a:t>
            </a:r>
          </a:p>
        </p:txBody>
      </p:sp>
      <p:sp>
        <p:nvSpPr>
          <p:cNvPr id="23" name="テキスト ボックス 22">
            <a:extLst>
              <a:ext uri="{FF2B5EF4-FFF2-40B4-BE49-F238E27FC236}">
                <a16:creationId xmlns:a16="http://schemas.microsoft.com/office/drawing/2014/main" id="{9CB1FFFE-F1B0-4B0D-4234-140D96EDCE3F}"/>
              </a:ext>
            </a:extLst>
          </p:cNvPr>
          <p:cNvSpPr txBox="1"/>
          <p:nvPr/>
        </p:nvSpPr>
        <p:spPr>
          <a:xfrm>
            <a:off x="5191403" y="1242177"/>
            <a:ext cx="1366677" cy="446276"/>
          </a:xfrm>
          <a:prstGeom prst="rect">
            <a:avLst/>
          </a:prstGeom>
          <a:solidFill>
            <a:srgbClr val="FFCC99"/>
          </a:solidFill>
          <a:ln>
            <a:solidFill>
              <a:schemeClr val="tx1"/>
            </a:solidFill>
          </a:ln>
        </p:spPr>
        <p:txBody>
          <a:bodyPr wrap="square" rtlCol="0">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フェーズ</a:t>
            </a:r>
            <a:r>
              <a:rPr lang="en-US" altLang="ja-JP" sz="1400" b="1" dirty="0">
                <a:latin typeface="BIZ UDPゴシック" panose="020B0400000000000000" pitchFamily="50" charset="-128"/>
                <a:ea typeface="BIZ UDPゴシック" panose="020B0400000000000000" pitchFamily="50" charset="-128"/>
              </a:rPr>
              <a:t>Ⅰ】</a:t>
            </a:r>
          </a:p>
          <a:p>
            <a:pPr algn="ctr"/>
            <a:r>
              <a:rPr lang="ja-JP" altLang="en-US" sz="900" b="1" dirty="0">
                <a:latin typeface="BIZ UDPゴシック" panose="020B0400000000000000" pitchFamily="50" charset="-128"/>
                <a:ea typeface="BIZ UDPゴシック" panose="020B0400000000000000" pitchFamily="50" charset="-128"/>
              </a:rPr>
              <a:t>最接近５</a:t>
            </a:r>
            <a:r>
              <a:rPr lang="zh-TW" altLang="en-US" sz="900" b="1" dirty="0">
                <a:latin typeface="BIZ UDPゴシック" panose="020B0400000000000000" pitchFamily="50" charset="-128"/>
                <a:ea typeface="BIZ UDPゴシック" panose="020B0400000000000000" pitchFamily="50" charset="-128"/>
              </a:rPr>
              <a:t>日～</a:t>
            </a:r>
            <a:r>
              <a:rPr lang="ja-JP" altLang="en-US" sz="900" b="1" dirty="0">
                <a:latin typeface="BIZ UDPゴシック" panose="020B0400000000000000" pitchFamily="50" charset="-128"/>
                <a:ea typeface="BIZ UDPゴシック" panose="020B0400000000000000" pitchFamily="50" charset="-128"/>
              </a:rPr>
              <a:t>３</a:t>
            </a:r>
            <a:r>
              <a:rPr lang="zh-TW" altLang="en-US" sz="900" b="1" dirty="0">
                <a:latin typeface="BIZ UDPゴシック" panose="020B0400000000000000" pitchFamily="50" charset="-128"/>
                <a:ea typeface="BIZ UDPゴシック" panose="020B0400000000000000" pitchFamily="50" charset="-128"/>
              </a:rPr>
              <a:t>日前</a:t>
            </a:r>
          </a:p>
        </p:txBody>
      </p:sp>
      <p:sp>
        <p:nvSpPr>
          <p:cNvPr id="35" name="正方形/長方形 34">
            <a:extLst>
              <a:ext uri="{FF2B5EF4-FFF2-40B4-BE49-F238E27FC236}">
                <a16:creationId xmlns:a16="http://schemas.microsoft.com/office/drawing/2014/main" id="{34D30102-81F4-32E6-FA9C-64137178C2C9}"/>
              </a:ext>
            </a:extLst>
          </p:cNvPr>
          <p:cNvSpPr/>
          <p:nvPr/>
        </p:nvSpPr>
        <p:spPr>
          <a:xfrm>
            <a:off x="9786979" y="160943"/>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資料３</a:t>
            </a:r>
          </a:p>
        </p:txBody>
      </p:sp>
      <p:sp>
        <p:nvSpPr>
          <p:cNvPr id="63" name="二等辺三角形 62">
            <a:extLst>
              <a:ext uri="{FF2B5EF4-FFF2-40B4-BE49-F238E27FC236}">
                <a16:creationId xmlns:a16="http://schemas.microsoft.com/office/drawing/2014/main" id="{D8F91874-330B-B44C-7892-60218C2911B4}"/>
              </a:ext>
            </a:extLst>
          </p:cNvPr>
          <p:cNvSpPr/>
          <p:nvPr/>
        </p:nvSpPr>
        <p:spPr>
          <a:xfrm rot="10800000">
            <a:off x="5320692" y="3305869"/>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夜の見回り | 不審者 | 警戒 - ピクトグラム｜フリーイラスト素材">
            <a:extLst>
              <a:ext uri="{FF2B5EF4-FFF2-40B4-BE49-F238E27FC236}">
                <a16:creationId xmlns:a16="http://schemas.microsoft.com/office/drawing/2014/main" id="{24647D1C-1D5D-941C-0DC8-A85C7E237DE3}"/>
              </a:ext>
            </a:extLst>
          </p:cNvPr>
          <p:cNvPicPr>
            <a:picLocks noChangeAspect="1" noChangeArrowheads="1"/>
          </p:cNvPicPr>
          <p:nvPr/>
        </p:nvPicPr>
        <p:blipFill rotWithShape="1">
          <a:blip r:embed="rId8" cstate="email">
            <a:duotone>
              <a:prstClr val="black"/>
              <a:schemeClr val="tx1">
                <a:lumMod val="65000"/>
                <a:lumOff val="35000"/>
                <a:tint val="45000"/>
                <a:satMod val="400000"/>
              </a:schemeClr>
            </a:duotone>
            <a:extLst>
              <a:ext uri="{28A0092B-C50C-407E-A947-70E740481C1C}">
                <a14:useLocalDpi xmlns:a14="http://schemas.microsoft.com/office/drawing/2010/main"/>
              </a:ext>
            </a:extLst>
          </a:blip>
          <a:srcRect/>
          <a:stretch/>
        </p:blipFill>
        <p:spPr bwMode="auto">
          <a:xfrm>
            <a:off x="9822480" y="4840996"/>
            <a:ext cx="729069" cy="57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0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5" name="直線コネクタ 1064">
            <a:extLst>
              <a:ext uri="{FF2B5EF4-FFF2-40B4-BE49-F238E27FC236}">
                <a16:creationId xmlns:a16="http://schemas.microsoft.com/office/drawing/2014/main" id="{2376BE46-DE86-9E4F-1AF4-FAE3D7B2512C}"/>
              </a:ext>
            </a:extLst>
          </p:cNvPr>
          <p:cNvCxnSpPr>
            <a:cxnSpLocks/>
          </p:cNvCxnSpPr>
          <p:nvPr/>
        </p:nvCxnSpPr>
        <p:spPr>
          <a:xfrm>
            <a:off x="9551217" y="711200"/>
            <a:ext cx="0" cy="5875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4" name="直線コネクタ 1063">
            <a:extLst>
              <a:ext uri="{FF2B5EF4-FFF2-40B4-BE49-F238E27FC236}">
                <a16:creationId xmlns:a16="http://schemas.microsoft.com/office/drawing/2014/main" id="{C817D05C-57E9-8512-21C1-DA2DAC757A1F}"/>
              </a:ext>
            </a:extLst>
          </p:cNvPr>
          <p:cNvCxnSpPr>
            <a:cxnSpLocks/>
          </p:cNvCxnSpPr>
          <p:nvPr/>
        </p:nvCxnSpPr>
        <p:spPr>
          <a:xfrm>
            <a:off x="6486200" y="722341"/>
            <a:ext cx="0" cy="5875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3" name="直線コネクタ 1062">
            <a:extLst>
              <a:ext uri="{FF2B5EF4-FFF2-40B4-BE49-F238E27FC236}">
                <a16:creationId xmlns:a16="http://schemas.microsoft.com/office/drawing/2014/main" id="{E78FC7C5-1D7D-0D7A-67E8-332B261C625B}"/>
              </a:ext>
            </a:extLst>
          </p:cNvPr>
          <p:cNvCxnSpPr>
            <a:cxnSpLocks/>
          </p:cNvCxnSpPr>
          <p:nvPr/>
        </p:nvCxnSpPr>
        <p:spPr>
          <a:xfrm>
            <a:off x="3084958" y="711200"/>
            <a:ext cx="0" cy="5875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053" name="図 1052">
            <a:extLst>
              <a:ext uri="{FF2B5EF4-FFF2-40B4-BE49-F238E27FC236}">
                <a16:creationId xmlns:a16="http://schemas.microsoft.com/office/drawing/2014/main" id="{73CFE253-70D4-40EC-C816-6FC253A227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95513" y="3214003"/>
            <a:ext cx="1342356" cy="1080335"/>
          </a:xfrm>
          <a:prstGeom prst="rect">
            <a:avLst/>
          </a:prstGeom>
        </p:spPr>
      </p:pic>
      <p:pic>
        <p:nvPicPr>
          <p:cNvPr id="1049" name="図 1048">
            <a:extLst>
              <a:ext uri="{FF2B5EF4-FFF2-40B4-BE49-F238E27FC236}">
                <a16:creationId xmlns:a16="http://schemas.microsoft.com/office/drawing/2014/main" id="{3EC3CF2C-64CB-5563-DD42-A1FD0EB4A7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8195" y="3238079"/>
            <a:ext cx="1342356" cy="1080335"/>
          </a:xfrm>
          <a:prstGeom prst="rect">
            <a:avLst/>
          </a:prstGeom>
        </p:spPr>
      </p:pic>
      <p:pic>
        <p:nvPicPr>
          <p:cNvPr id="1047" name="Picture 2" descr="お城のイラスト - 無料イラストのIMT 商用OK、加工OK">
            <a:extLst>
              <a:ext uri="{FF2B5EF4-FFF2-40B4-BE49-F238E27FC236}">
                <a16:creationId xmlns:a16="http://schemas.microsoft.com/office/drawing/2014/main" id="{7DAAE299-4962-B0A0-8645-D6B536A52210}"/>
              </a:ext>
            </a:extLst>
          </p:cNvPr>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029950" y="1659529"/>
            <a:ext cx="1417143" cy="141714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34" name="図 1033">
            <a:extLst>
              <a:ext uri="{FF2B5EF4-FFF2-40B4-BE49-F238E27FC236}">
                <a16:creationId xmlns:a16="http://schemas.microsoft.com/office/drawing/2014/main" id="{C7059780-2810-C5B6-5989-36AFA9D0B3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0619176" y="4381513"/>
            <a:ext cx="1765741" cy="1765741"/>
          </a:xfrm>
          <a:prstGeom prst="rect">
            <a:avLst/>
          </a:prstGeom>
        </p:spPr>
      </p:pic>
      <p:pic>
        <p:nvPicPr>
          <p:cNvPr id="45" name="図 44">
            <a:extLst>
              <a:ext uri="{FF2B5EF4-FFF2-40B4-BE49-F238E27FC236}">
                <a16:creationId xmlns:a16="http://schemas.microsoft.com/office/drawing/2014/main" id="{1827BDC5-E48A-B598-2C51-2AE529EB6A53}"/>
              </a:ext>
            </a:extLst>
          </p:cNvPr>
          <p:cNvPicPr>
            <a:picLocks noChangeAspect="1"/>
          </p:cNvPicPr>
          <p:nvPr/>
        </p:nvPicPr>
        <p:blipFill rotWithShape="1">
          <a:blip r:embed="rId5" cstate="email">
            <a:alphaModFix amt="50000"/>
            <a:extLst>
              <a:ext uri="{28A0092B-C50C-407E-A947-70E740481C1C}">
                <a14:useLocalDpi xmlns:a14="http://schemas.microsoft.com/office/drawing/2010/main"/>
              </a:ext>
            </a:extLst>
          </a:blip>
          <a:srcRect/>
          <a:stretch/>
        </p:blipFill>
        <p:spPr>
          <a:xfrm>
            <a:off x="4439265" y="5204834"/>
            <a:ext cx="1723767" cy="1329169"/>
          </a:xfrm>
          <a:prstGeom prst="rect">
            <a:avLst/>
          </a:prstGeom>
          <a:effectLst>
            <a:softEdge rad="88900"/>
          </a:effectLst>
        </p:spPr>
      </p:pic>
      <p:pic>
        <p:nvPicPr>
          <p:cNvPr id="43" name="図 42">
            <a:extLst>
              <a:ext uri="{FF2B5EF4-FFF2-40B4-BE49-F238E27FC236}">
                <a16:creationId xmlns:a16="http://schemas.microsoft.com/office/drawing/2014/main" id="{238EC6B9-8DD4-5461-FC17-134789481563}"/>
              </a:ext>
            </a:extLst>
          </p:cNvPr>
          <p:cNvPicPr>
            <a:picLocks noChangeAspect="1"/>
          </p:cNvPicPr>
          <p:nvPr/>
        </p:nvPicPr>
        <p:blipFill rotWithShape="1">
          <a:blip r:embed="rId5" cstate="email">
            <a:alphaModFix amt="50000"/>
            <a:extLst>
              <a:ext uri="{28A0092B-C50C-407E-A947-70E740481C1C}">
                <a14:useLocalDpi xmlns:a14="http://schemas.microsoft.com/office/drawing/2010/main"/>
              </a:ext>
            </a:extLst>
          </a:blip>
          <a:srcRect/>
          <a:stretch/>
        </p:blipFill>
        <p:spPr>
          <a:xfrm>
            <a:off x="1541640" y="5229772"/>
            <a:ext cx="1723767" cy="1329169"/>
          </a:xfrm>
          <a:prstGeom prst="rect">
            <a:avLst/>
          </a:prstGeom>
          <a:effectLst>
            <a:softEdge rad="88900"/>
          </a:effectLst>
        </p:spPr>
      </p:pic>
      <p:grpSp>
        <p:nvGrpSpPr>
          <p:cNvPr id="23" name="グループ化 22">
            <a:extLst>
              <a:ext uri="{FF2B5EF4-FFF2-40B4-BE49-F238E27FC236}">
                <a16:creationId xmlns:a16="http://schemas.microsoft.com/office/drawing/2014/main" id="{DE4D451D-8420-D718-1DB5-C948CD7D6FCE}"/>
              </a:ext>
            </a:extLst>
          </p:cNvPr>
          <p:cNvGrpSpPr/>
          <p:nvPr/>
        </p:nvGrpSpPr>
        <p:grpSpPr>
          <a:xfrm>
            <a:off x="952642" y="1248845"/>
            <a:ext cx="1169775" cy="1437141"/>
            <a:chOff x="1109033" y="1271381"/>
            <a:chExt cx="1169775" cy="1437141"/>
          </a:xfrm>
        </p:grpSpPr>
        <p:pic>
          <p:nvPicPr>
            <p:cNvPr id="13" name="Picture 2">
              <a:extLst>
                <a:ext uri="{FF2B5EF4-FFF2-40B4-BE49-F238E27FC236}">
                  <a16:creationId xmlns:a16="http://schemas.microsoft.com/office/drawing/2014/main" id="{8530F96C-B8CA-4A5D-0E32-B4C7EDEF4EA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9033" y="1486923"/>
              <a:ext cx="1129879" cy="1069239"/>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2DB168F-2FA6-98F5-4BF6-0387C541C093}"/>
                </a:ext>
              </a:extLst>
            </p:cNvPr>
            <p:cNvSpPr txBox="1"/>
            <p:nvPr/>
          </p:nvSpPr>
          <p:spPr>
            <a:xfrm>
              <a:off x="1313236" y="1271381"/>
              <a:ext cx="800219"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情報収集</a:t>
              </a:r>
              <a:endParaRPr kumimoji="1" lang="ja-JP" altLang="en-US" sz="1200" b="1">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604A4C30-4CDB-E243-2FE3-8C40431BE25D}"/>
                </a:ext>
              </a:extLst>
            </p:cNvPr>
            <p:cNvSpPr txBox="1"/>
            <p:nvPr/>
          </p:nvSpPr>
          <p:spPr>
            <a:xfrm>
              <a:off x="1201269" y="2477690"/>
              <a:ext cx="1077539" cy="230832"/>
            </a:xfrm>
            <a:prstGeom prst="rect">
              <a:avLst/>
            </a:prstGeom>
            <a:noFill/>
          </p:spPr>
          <p:txBody>
            <a:bodyPr wrap="none" rtlCol="0">
              <a:spAutoFit/>
            </a:bodyPr>
            <a:lstStyle/>
            <a:p>
              <a:r>
                <a:rPr kumimoji="1" lang="ja-JP" altLang="en-US" sz="900" b="1">
                  <a:latin typeface="BIZ UDPゴシック" panose="020B0400000000000000" pitchFamily="50" charset="-128"/>
                  <a:ea typeface="BIZ UDPゴシック" panose="020B0400000000000000" pitchFamily="50" charset="-128"/>
                </a:rPr>
                <a:t>危機管理センター</a:t>
              </a:r>
            </a:p>
          </p:txBody>
        </p:sp>
      </p:grpSp>
      <p:sp>
        <p:nvSpPr>
          <p:cNvPr id="29" name="吹き出し: 四角形 28">
            <a:extLst>
              <a:ext uri="{FF2B5EF4-FFF2-40B4-BE49-F238E27FC236}">
                <a16:creationId xmlns:a16="http://schemas.microsoft.com/office/drawing/2014/main" id="{0CB00E12-774B-C9E4-15E3-249EF949D027}"/>
              </a:ext>
            </a:extLst>
          </p:cNvPr>
          <p:cNvSpPr/>
          <p:nvPr/>
        </p:nvSpPr>
        <p:spPr>
          <a:xfrm rot="5400000">
            <a:off x="1947494" y="1637831"/>
            <a:ext cx="2547240" cy="2303413"/>
          </a:xfrm>
          <a:prstGeom prst="wedgeRectCallout">
            <a:avLst>
              <a:gd name="adj1" fmla="val -36124"/>
              <a:gd name="adj2" fmla="val 5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EE23206-FB6A-2DE0-ECBD-CA4C7638F190}"/>
              </a:ext>
            </a:extLst>
          </p:cNvPr>
          <p:cNvSpPr>
            <a:spLocks noGrp="1"/>
          </p:cNvSpPr>
          <p:nvPr>
            <p:ph type="title"/>
          </p:nvPr>
        </p:nvSpPr>
        <p:spPr/>
        <p:txBody>
          <a:bodyPr/>
          <a:lstStyle/>
          <a:p>
            <a:r>
              <a:rPr lang="en-US" altLang="ja-JP" dirty="0"/>
              <a:t>(</a:t>
            </a:r>
            <a:r>
              <a:rPr lang="ja-JP" altLang="en-US" dirty="0"/>
              <a:t>４</a:t>
            </a:r>
            <a:r>
              <a:rPr lang="en-US" altLang="ja-JP" dirty="0"/>
              <a:t>)</a:t>
            </a:r>
            <a:r>
              <a:rPr lang="ja-JP" altLang="en-US" dirty="0"/>
              <a:t>　落雷への対応</a:t>
            </a:r>
            <a:endParaRPr kumimoji="1" lang="ja-JP" altLang="en-US" dirty="0"/>
          </a:p>
        </p:txBody>
      </p:sp>
      <p:sp>
        <p:nvSpPr>
          <p:cNvPr id="4" name="スライド番号プレースホルダー 3">
            <a:extLst>
              <a:ext uri="{FF2B5EF4-FFF2-40B4-BE49-F238E27FC236}">
                <a16:creationId xmlns:a16="http://schemas.microsoft.com/office/drawing/2014/main" id="{9D4F3159-FE0F-7657-8CF4-0FFE11BB843A}"/>
              </a:ext>
            </a:extLst>
          </p:cNvPr>
          <p:cNvSpPr>
            <a:spLocks noGrp="1"/>
          </p:cNvSpPr>
          <p:nvPr>
            <p:ph type="sldNum" sz="quarter" idx="12"/>
          </p:nvPr>
        </p:nvSpPr>
        <p:spPr/>
        <p:txBody>
          <a:bodyPr/>
          <a:lstStyle/>
          <a:p>
            <a:r>
              <a:rPr lang="en-US" altLang="ja-JP" dirty="0"/>
              <a:t>6</a:t>
            </a:r>
            <a:endParaRPr lang="ja-JP" altLang="en-US" dirty="0"/>
          </a:p>
        </p:txBody>
      </p:sp>
      <p:cxnSp>
        <p:nvCxnSpPr>
          <p:cNvPr id="16" name="直線コネクタ 15">
            <a:extLst>
              <a:ext uri="{FF2B5EF4-FFF2-40B4-BE49-F238E27FC236}">
                <a16:creationId xmlns:a16="http://schemas.microsoft.com/office/drawing/2014/main" id="{A419408F-7EBF-1936-BBAB-E00B92C69874}"/>
              </a:ext>
            </a:extLst>
          </p:cNvPr>
          <p:cNvCxnSpPr>
            <a:cxnSpLocks/>
          </p:cNvCxnSpPr>
          <p:nvPr/>
        </p:nvCxnSpPr>
        <p:spPr>
          <a:xfrm>
            <a:off x="932869" y="711200"/>
            <a:ext cx="0" cy="5875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6E3237D-6C6B-8205-268B-3714664A238B}"/>
              </a:ext>
            </a:extLst>
          </p:cNvPr>
          <p:cNvSpPr txBox="1"/>
          <p:nvPr/>
        </p:nvSpPr>
        <p:spPr>
          <a:xfrm>
            <a:off x="0" y="2416489"/>
            <a:ext cx="985061" cy="276999"/>
          </a:xfrm>
          <a:prstGeom prst="rect">
            <a:avLst/>
          </a:prstGeom>
          <a:noFill/>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協会の動き</a:t>
            </a:r>
          </a:p>
        </p:txBody>
      </p:sp>
      <p:sp>
        <p:nvSpPr>
          <p:cNvPr id="21" name="テキスト ボックス 20">
            <a:extLst>
              <a:ext uri="{FF2B5EF4-FFF2-40B4-BE49-F238E27FC236}">
                <a16:creationId xmlns:a16="http://schemas.microsoft.com/office/drawing/2014/main" id="{951A0957-560C-011E-879E-0A5BBE995F8C}"/>
              </a:ext>
            </a:extLst>
          </p:cNvPr>
          <p:cNvSpPr txBox="1"/>
          <p:nvPr/>
        </p:nvSpPr>
        <p:spPr>
          <a:xfrm>
            <a:off x="160087" y="5000362"/>
            <a:ext cx="646331" cy="461665"/>
          </a:xfrm>
          <a:prstGeom prst="rect">
            <a:avLst/>
          </a:prstGeom>
          <a:noFill/>
        </p:spPr>
        <p:txBody>
          <a:bodyPr wrap="none" rtlCol="0">
            <a:spAutoFit/>
          </a:bodyPr>
          <a:lstStyle/>
          <a:p>
            <a:pPr algn="ctr"/>
            <a:r>
              <a:rPr lang="ja-JP" altLang="en-US" sz="1200" b="1">
                <a:latin typeface="BIZ UDPゴシック" panose="020B0400000000000000" pitchFamily="50" charset="-128"/>
                <a:ea typeface="BIZ UDPゴシック" panose="020B0400000000000000" pitchFamily="50" charset="-128"/>
              </a:rPr>
              <a:t>会場内</a:t>
            </a:r>
            <a:endParaRPr lang="en-US" altLang="ja-JP" sz="1200" b="1">
              <a:latin typeface="BIZ UDPゴシック" panose="020B0400000000000000" pitchFamily="50" charset="-128"/>
              <a:ea typeface="BIZ UDPゴシック" panose="020B0400000000000000" pitchFamily="50" charset="-128"/>
            </a:endParaRPr>
          </a:p>
          <a:p>
            <a:pPr algn="ctr"/>
            <a:r>
              <a:rPr lang="ja-JP" altLang="en-US" sz="1200" b="1">
                <a:latin typeface="BIZ UDPゴシック" panose="020B0400000000000000" pitchFamily="50" charset="-128"/>
                <a:ea typeface="BIZ UDPゴシック" panose="020B0400000000000000" pitchFamily="50" charset="-128"/>
              </a:rPr>
              <a:t>の</a:t>
            </a:r>
            <a:r>
              <a:rPr kumimoji="1" lang="ja-JP" altLang="en-US" sz="1200" b="1">
                <a:latin typeface="BIZ UDPゴシック" panose="020B0400000000000000" pitchFamily="50" charset="-128"/>
                <a:ea typeface="BIZ UDPゴシック" panose="020B0400000000000000" pitchFamily="50" charset="-128"/>
              </a:rPr>
              <a:t>対応</a:t>
            </a:r>
          </a:p>
        </p:txBody>
      </p:sp>
      <p:pic>
        <p:nvPicPr>
          <p:cNvPr id="24" name="図 23">
            <a:extLst>
              <a:ext uri="{FF2B5EF4-FFF2-40B4-BE49-F238E27FC236}">
                <a16:creationId xmlns:a16="http://schemas.microsoft.com/office/drawing/2014/main" id="{9C6FD9CC-2E1C-21B2-2142-43D755E514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39938" y="2245678"/>
            <a:ext cx="2224293" cy="1794302"/>
          </a:xfrm>
          <a:prstGeom prst="rect">
            <a:avLst/>
          </a:prstGeom>
        </p:spPr>
      </p:pic>
      <p:sp>
        <p:nvSpPr>
          <p:cNvPr id="25" name="テキスト ボックス 24">
            <a:extLst>
              <a:ext uri="{FF2B5EF4-FFF2-40B4-BE49-F238E27FC236}">
                <a16:creationId xmlns:a16="http://schemas.microsoft.com/office/drawing/2014/main" id="{371003CB-E855-316A-FB01-21BC3F79986F}"/>
              </a:ext>
            </a:extLst>
          </p:cNvPr>
          <p:cNvSpPr txBox="1"/>
          <p:nvPr/>
        </p:nvSpPr>
        <p:spPr>
          <a:xfrm>
            <a:off x="2117141" y="1579319"/>
            <a:ext cx="2222085" cy="646331"/>
          </a:xfrm>
          <a:prstGeom prst="rect">
            <a:avLst/>
          </a:prstGeom>
          <a:noFill/>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＜情報収集の手段＞</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・気象庁による雷注意報</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・落雷リスク検知システム</a:t>
            </a:r>
            <a:endParaRPr kumimoji="1" lang="en-US" altLang="ja-JP" sz="1200" b="1">
              <a:latin typeface="BIZ UDPゴシック" panose="020B0400000000000000" pitchFamily="50" charset="-128"/>
              <a:ea typeface="BIZ UDPゴシック" panose="020B0400000000000000" pitchFamily="50" charset="-128"/>
            </a:endParaRPr>
          </a:p>
        </p:txBody>
      </p:sp>
      <p:pic>
        <p:nvPicPr>
          <p:cNvPr id="33" name="Picture 20" descr="防災行政無線子局のイラスト">
            <a:extLst>
              <a:ext uri="{FF2B5EF4-FFF2-40B4-BE49-F238E27FC236}">
                <a16:creationId xmlns:a16="http://schemas.microsoft.com/office/drawing/2014/main" id="{ED0478B9-E39B-6B7E-17F6-F3838A7F307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19112" y="4518893"/>
            <a:ext cx="1393201" cy="1490984"/>
          </a:xfrm>
          <a:prstGeom prst="rect">
            <a:avLst/>
          </a:prstGeom>
          <a:noFill/>
          <a:extLst>
            <a:ext uri="{909E8E84-426E-40DD-AFC4-6F175D3DCCD1}">
              <a14:hiddenFill xmlns:a14="http://schemas.microsoft.com/office/drawing/2010/main">
                <a:solidFill>
                  <a:srgbClr val="FFFFFF"/>
                </a:solidFill>
              </a14:hiddenFill>
            </a:ext>
          </a:extLst>
        </p:spPr>
      </p:pic>
      <p:sp>
        <p:nvSpPr>
          <p:cNvPr id="36" name="矢印: 山形 35">
            <a:extLst>
              <a:ext uri="{FF2B5EF4-FFF2-40B4-BE49-F238E27FC236}">
                <a16:creationId xmlns:a16="http://schemas.microsoft.com/office/drawing/2014/main" id="{FDF3BBF0-D4BE-1E33-466F-C9B9094775F8}"/>
              </a:ext>
            </a:extLst>
          </p:cNvPr>
          <p:cNvSpPr/>
          <p:nvPr/>
        </p:nvSpPr>
        <p:spPr>
          <a:xfrm>
            <a:off x="3084958" y="4127954"/>
            <a:ext cx="3408206" cy="284019"/>
          </a:xfrm>
          <a:prstGeom prst="chevron">
            <a:avLst/>
          </a:prstGeom>
          <a:gradFill>
            <a:gsLst>
              <a:gs pos="0">
                <a:schemeClr val="accent1">
                  <a:lumMod val="40000"/>
                  <a:lumOff val="60000"/>
                </a:schemeClr>
              </a:gs>
              <a:gs pos="100000">
                <a:srgbClr val="FEDF92"/>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矢印: 右 36">
            <a:extLst>
              <a:ext uri="{FF2B5EF4-FFF2-40B4-BE49-F238E27FC236}">
                <a16:creationId xmlns:a16="http://schemas.microsoft.com/office/drawing/2014/main" id="{E9FF0F2C-0B33-718A-2156-66D1C4A61683}"/>
              </a:ext>
            </a:extLst>
          </p:cNvPr>
          <p:cNvSpPr/>
          <p:nvPr/>
        </p:nvSpPr>
        <p:spPr>
          <a:xfrm>
            <a:off x="965482" y="4127954"/>
            <a:ext cx="2119478" cy="276999"/>
          </a:xfrm>
          <a:prstGeom prst="rightArrow">
            <a:avLst>
              <a:gd name="adj1" fmla="val 100000"/>
              <a:gd name="adj2" fmla="val 50000"/>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山形 37">
            <a:extLst>
              <a:ext uri="{FF2B5EF4-FFF2-40B4-BE49-F238E27FC236}">
                <a16:creationId xmlns:a16="http://schemas.microsoft.com/office/drawing/2014/main" id="{2A84B7E4-7630-1970-DA19-A005C1990774}"/>
              </a:ext>
            </a:extLst>
          </p:cNvPr>
          <p:cNvSpPr/>
          <p:nvPr/>
        </p:nvSpPr>
        <p:spPr>
          <a:xfrm>
            <a:off x="6476603" y="4127954"/>
            <a:ext cx="3074614" cy="284019"/>
          </a:xfrm>
          <a:prstGeom prst="chevron">
            <a:avLst/>
          </a:prstGeom>
          <a:gradFill>
            <a:gsLst>
              <a:gs pos="100000">
                <a:srgbClr val="FDA593"/>
              </a:gs>
              <a:gs pos="0">
                <a:srgbClr val="FEDF92"/>
              </a:gs>
            </a:gsLst>
            <a:lin ang="0" scaled="1"/>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矢印: 山形 38">
            <a:extLst>
              <a:ext uri="{FF2B5EF4-FFF2-40B4-BE49-F238E27FC236}">
                <a16:creationId xmlns:a16="http://schemas.microsoft.com/office/drawing/2014/main" id="{EE2B93E4-F30D-07BE-6A0F-0DEC706479A0}"/>
              </a:ext>
            </a:extLst>
          </p:cNvPr>
          <p:cNvSpPr/>
          <p:nvPr/>
        </p:nvSpPr>
        <p:spPr>
          <a:xfrm>
            <a:off x="9524204" y="4124443"/>
            <a:ext cx="2611439" cy="284019"/>
          </a:xfrm>
          <a:prstGeom prst="chevron">
            <a:avLst/>
          </a:prstGeom>
          <a:gradFill flip="none" rotWithShape="1">
            <a:gsLst>
              <a:gs pos="0">
                <a:srgbClr val="FDA593"/>
              </a:gs>
              <a:gs pos="100000">
                <a:srgbClr val="FF330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正方形/長方形 39">
            <a:extLst>
              <a:ext uri="{FF2B5EF4-FFF2-40B4-BE49-F238E27FC236}">
                <a16:creationId xmlns:a16="http://schemas.microsoft.com/office/drawing/2014/main" id="{0161C958-F8F3-B755-9556-F5CA2BE489B3}"/>
              </a:ext>
            </a:extLst>
          </p:cNvPr>
          <p:cNvSpPr/>
          <p:nvPr/>
        </p:nvSpPr>
        <p:spPr>
          <a:xfrm>
            <a:off x="28576" y="4120934"/>
            <a:ext cx="877470" cy="274785"/>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3188B6E7-80DC-0F92-AA22-53AD82B1D7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998936" y="5427375"/>
            <a:ext cx="1206895" cy="1106628"/>
          </a:xfrm>
          <a:prstGeom prst="rect">
            <a:avLst/>
          </a:prstGeom>
          <a:effectLst>
            <a:outerShdw blurRad="50800" dist="38100" dir="8100000" algn="tr" rotWithShape="0">
              <a:prstClr val="black">
                <a:alpha val="40000"/>
              </a:prstClr>
            </a:outerShdw>
          </a:effectLst>
        </p:spPr>
      </p:pic>
      <p:sp>
        <p:nvSpPr>
          <p:cNvPr id="44" name="正方形/長方形 43">
            <a:extLst>
              <a:ext uri="{FF2B5EF4-FFF2-40B4-BE49-F238E27FC236}">
                <a16:creationId xmlns:a16="http://schemas.microsoft.com/office/drawing/2014/main" id="{210C3305-E6CE-513E-47E0-E36525FA463A}"/>
              </a:ext>
            </a:extLst>
          </p:cNvPr>
          <p:cNvSpPr/>
          <p:nvPr/>
        </p:nvSpPr>
        <p:spPr>
          <a:xfrm>
            <a:off x="193141" y="648023"/>
            <a:ext cx="11675586" cy="540095"/>
          </a:xfrm>
          <a:prstGeom prst="rect">
            <a:avLst/>
          </a:prstGeom>
          <a:solidFill>
            <a:schemeClr val="accent2">
              <a:lumMod val="40000"/>
              <a:lumOff val="60000"/>
            </a:schemeClr>
          </a:solidFill>
          <a:ln cmpd="tri">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600">
                <a:solidFill>
                  <a:schemeClr val="tx1">
                    <a:lumMod val="85000"/>
                    <a:lumOff val="15000"/>
                  </a:schemeClr>
                </a:solidFill>
                <a:latin typeface="BIZ UDPゴシック" panose="020B0400000000000000" pitchFamily="50" charset="-128"/>
                <a:ea typeface="BIZ UDPゴシック" panose="020B0400000000000000" pitchFamily="50" charset="-128"/>
              </a:rPr>
              <a:t>落雷リスクが見込まれる場合は、危険個所からの退避を呼びかけ。</a:t>
            </a:r>
            <a:endParaRPr lang="en-US" altLang="ja-JP" sz="160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600">
                <a:solidFill>
                  <a:schemeClr val="tx1">
                    <a:lumMod val="85000"/>
                    <a:lumOff val="15000"/>
                  </a:schemeClr>
                </a:solidFill>
                <a:latin typeface="BIZ UDPゴシック" panose="020B0400000000000000" pitchFamily="50" charset="-128"/>
                <a:ea typeface="BIZ UDPゴシック" panose="020B0400000000000000" pitchFamily="50" charset="-128"/>
              </a:rPr>
              <a:t>落雷リスクが非常に高い場合は、強い風雨を伴うなど状況に応じ、屋内等の安全な場所へ来場者を退避。</a:t>
            </a:r>
          </a:p>
        </p:txBody>
      </p:sp>
      <p:pic>
        <p:nvPicPr>
          <p:cNvPr id="46" name="図 45">
            <a:extLst>
              <a:ext uri="{FF2B5EF4-FFF2-40B4-BE49-F238E27FC236}">
                <a16:creationId xmlns:a16="http://schemas.microsoft.com/office/drawing/2014/main" id="{AD2E5ED1-D2BD-2286-9526-9F62C03B3BF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3846664" y="5385029"/>
            <a:ext cx="1182700" cy="1106628"/>
          </a:xfrm>
          <a:prstGeom prst="rect">
            <a:avLst/>
          </a:prstGeom>
          <a:effectLst>
            <a:outerShdw blurRad="50800" dist="38100" dir="8100000" algn="tr" rotWithShape="0">
              <a:prstClr val="black">
                <a:alpha val="40000"/>
              </a:prstClr>
            </a:outerShdw>
          </a:effectLst>
        </p:spPr>
      </p:pic>
      <p:pic>
        <p:nvPicPr>
          <p:cNvPr id="1026" name="Picture 2" descr="お城のイラスト - 無料イラストのIMT 商用OK、加工OK">
            <a:extLst>
              <a:ext uri="{FF2B5EF4-FFF2-40B4-BE49-F238E27FC236}">
                <a16:creationId xmlns:a16="http://schemas.microsoft.com/office/drawing/2014/main" id="{4E689941-A8D9-E39D-B3BF-FF3BD451DA77}"/>
              </a:ext>
            </a:extLst>
          </p:cNvPr>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484328" y="5229772"/>
            <a:ext cx="1417143" cy="141714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7" name="グループ化 46">
            <a:extLst>
              <a:ext uri="{FF2B5EF4-FFF2-40B4-BE49-F238E27FC236}">
                <a16:creationId xmlns:a16="http://schemas.microsoft.com/office/drawing/2014/main" id="{2A05B8C2-8CC3-0434-8EF5-E15350C8B1F4}"/>
              </a:ext>
            </a:extLst>
          </p:cNvPr>
          <p:cNvGrpSpPr/>
          <p:nvPr/>
        </p:nvGrpSpPr>
        <p:grpSpPr>
          <a:xfrm>
            <a:off x="4456239" y="1238918"/>
            <a:ext cx="1169775" cy="1437141"/>
            <a:chOff x="1109033" y="1271381"/>
            <a:chExt cx="1169775" cy="1437141"/>
          </a:xfrm>
        </p:grpSpPr>
        <p:pic>
          <p:nvPicPr>
            <p:cNvPr id="48" name="Picture 2">
              <a:extLst>
                <a:ext uri="{FF2B5EF4-FFF2-40B4-BE49-F238E27FC236}">
                  <a16:creationId xmlns:a16="http://schemas.microsoft.com/office/drawing/2014/main" id="{CC4A0252-B436-1646-4C5B-D9A87D8933AB}"/>
                </a:ext>
              </a:extLst>
            </p:cNvPr>
            <p:cNvPicPr>
              <a:picLocks noChangeAspect="1" noChangeArrowheads="1"/>
            </p:cNvPicPr>
            <p:nvPr/>
          </p:nvPicPr>
          <p:blipFill>
            <a:blip r:embed="rId6" cstate="email">
              <a:alphaModFix amt="50000"/>
              <a:extLst>
                <a:ext uri="{28A0092B-C50C-407E-A947-70E740481C1C}">
                  <a14:useLocalDpi xmlns:a14="http://schemas.microsoft.com/office/drawing/2010/main"/>
                </a:ext>
              </a:extLst>
            </a:blip>
            <a:srcRect/>
            <a:stretch>
              <a:fillRect/>
            </a:stretch>
          </p:blipFill>
          <p:spPr bwMode="auto">
            <a:xfrm>
              <a:off x="1109033" y="1486923"/>
              <a:ext cx="1129879" cy="1069239"/>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61710C1F-F310-3227-03F0-6871E38D8392}"/>
                </a:ext>
              </a:extLst>
            </p:cNvPr>
            <p:cNvSpPr txBox="1"/>
            <p:nvPr/>
          </p:nvSpPr>
          <p:spPr>
            <a:xfrm>
              <a:off x="1313236" y="1271381"/>
              <a:ext cx="800219"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情報発信</a:t>
              </a:r>
              <a:endParaRPr kumimoji="1" lang="ja-JP" altLang="en-US" sz="1200" b="1">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66740DDB-FF91-532E-4B14-1B3583BA90D1}"/>
                </a:ext>
              </a:extLst>
            </p:cNvPr>
            <p:cNvSpPr txBox="1"/>
            <p:nvPr/>
          </p:nvSpPr>
          <p:spPr>
            <a:xfrm>
              <a:off x="1201269" y="2477690"/>
              <a:ext cx="1077539" cy="230832"/>
            </a:xfrm>
            <a:prstGeom prst="rect">
              <a:avLst/>
            </a:prstGeom>
            <a:noFill/>
          </p:spPr>
          <p:txBody>
            <a:bodyPr wrap="none" rtlCol="0">
              <a:spAutoFit/>
            </a:bodyPr>
            <a:lstStyle/>
            <a:p>
              <a:r>
                <a:rPr kumimoji="1" lang="ja-JP" altLang="en-US" sz="900" b="1">
                  <a:latin typeface="BIZ UDPゴシック" panose="020B0400000000000000" pitchFamily="50" charset="-128"/>
                  <a:ea typeface="BIZ UDPゴシック" panose="020B0400000000000000" pitchFamily="50" charset="-128"/>
                </a:rPr>
                <a:t>危機管理センター</a:t>
              </a:r>
            </a:p>
          </p:txBody>
        </p:sp>
      </p:grpSp>
      <p:sp>
        <p:nvSpPr>
          <p:cNvPr id="51" name="フリーフォーム: 図形 50">
            <a:extLst>
              <a:ext uri="{FF2B5EF4-FFF2-40B4-BE49-F238E27FC236}">
                <a16:creationId xmlns:a16="http://schemas.microsoft.com/office/drawing/2014/main" id="{885AB084-E09D-980F-0CF9-FDC54EA900DE}"/>
              </a:ext>
            </a:extLst>
          </p:cNvPr>
          <p:cNvSpPr/>
          <p:nvPr/>
        </p:nvSpPr>
        <p:spPr>
          <a:xfrm>
            <a:off x="4919111" y="2688442"/>
            <a:ext cx="715071" cy="1830450"/>
          </a:xfrm>
          <a:custGeom>
            <a:avLst/>
            <a:gdLst>
              <a:gd name="connsiteX0" fmla="*/ 73891 w 711200"/>
              <a:gd name="connsiteY0" fmla="*/ 0 h 2032000"/>
              <a:gd name="connsiteX1" fmla="*/ 73891 w 711200"/>
              <a:gd name="connsiteY1" fmla="*/ 849745 h 2032000"/>
              <a:gd name="connsiteX2" fmla="*/ 0 w 711200"/>
              <a:gd name="connsiteY2" fmla="*/ 868218 h 2032000"/>
              <a:gd name="connsiteX3" fmla="*/ 157018 w 711200"/>
              <a:gd name="connsiteY3" fmla="*/ 905163 h 2032000"/>
              <a:gd name="connsiteX4" fmla="*/ 73891 w 711200"/>
              <a:gd name="connsiteY4" fmla="*/ 942109 h 2032000"/>
              <a:gd name="connsiteX5" fmla="*/ 73891 w 711200"/>
              <a:gd name="connsiteY5" fmla="*/ 1274618 h 2032000"/>
              <a:gd name="connsiteX6" fmla="*/ 711200 w 711200"/>
              <a:gd name="connsiteY6" fmla="*/ 1274618 h 2032000"/>
              <a:gd name="connsiteX7" fmla="*/ 711200 w 711200"/>
              <a:gd name="connsiteY7" fmla="*/ 2032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200" h="2032000">
                <a:moveTo>
                  <a:pt x="73891" y="0"/>
                </a:moveTo>
                <a:lnTo>
                  <a:pt x="73891" y="849745"/>
                </a:lnTo>
                <a:lnTo>
                  <a:pt x="0" y="868218"/>
                </a:lnTo>
                <a:lnTo>
                  <a:pt x="157018" y="905163"/>
                </a:lnTo>
                <a:lnTo>
                  <a:pt x="73891" y="942109"/>
                </a:lnTo>
                <a:lnTo>
                  <a:pt x="73891" y="1274618"/>
                </a:lnTo>
                <a:lnTo>
                  <a:pt x="711200" y="1274618"/>
                </a:lnTo>
                <a:lnTo>
                  <a:pt x="711200" y="2032000"/>
                </a:lnTo>
              </a:path>
            </a:pathLst>
          </a:custGeom>
          <a:noFill/>
          <a:ln w="19050">
            <a:headEnd type="oval"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D3A61BE4-091B-6690-DA8F-EFC0F090B878}"/>
              </a:ext>
            </a:extLst>
          </p:cNvPr>
          <p:cNvSpPr txBox="1"/>
          <p:nvPr/>
        </p:nvSpPr>
        <p:spPr>
          <a:xfrm>
            <a:off x="3529866" y="4432001"/>
            <a:ext cx="1229824" cy="461665"/>
          </a:xfrm>
          <a:prstGeom prst="rect">
            <a:avLst/>
          </a:prstGeom>
          <a:noFill/>
        </p:spPr>
        <p:txBody>
          <a:bodyPr wrap="none" rtlCol="0">
            <a:spAutoFit/>
          </a:bodyPr>
          <a:lstStyle/>
          <a:p>
            <a:r>
              <a:rPr lang="ja-JP" altLang="en-US" sz="1200" b="1" u="sng">
                <a:latin typeface="BIZ UDPゴシック" panose="020B0400000000000000" pitchFamily="50" charset="-128"/>
                <a:ea typeface="BIZ UDPゴシック" panose="020B0400000000000000" pitchFamily="50" charset="-128"/>
              </a:rPr>
              <a:t>呼びかけ</a:t>
            </a:r>
            <a:endParaRPr kumimoji="1" lang="en-US" altLang="ja-JP" sz="1200" b="1" u="sng">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1200" b="1">
                <a:latin typeface="BIZ UDPゴシック" panose="020B0400000000000000" pitchFamily="50" charset="-128"/>
                <a:ea typeface="BIZ UDPゴシック" panose="020B0400000000000000" pitchFamily="50" charset="-128"/>
              </a:rPr>
              <a:t>放送設備　等</a:t>
            </a:r>
            <a:endParaRPr lang="en-US" altLang="ja-JP" sz="1200" b="1">
              <a:latin typeface="BIZ UDPゴシック" panose="020B0400000000000000" pitchFamily="50" charset="-128"/>
              <a:ea typeface="BIZ UDPゴシック" panose="020B0400000000000000" pitchFamily="50" charset="-128"/>
            </a:endParaRPr>
          </a:p>
        </p:txBody>
      </p:sp>
      <p:pic>
        <p:nvPicPr>
          <p:cNvPr id="56" name="図 55">
            <a:extLst>
              <a:ext uri="{FF2B5EF4-FFF2-40B4-BE49-F238E27FC236}">
                <a16:creationId xmlns:a16="http://schemas.microsoft.com/office/drawing/2014/main" id="{A8438515-502F-A6A5-43AA-C7CA5A28F551}"/>
              </a:ext>
            </a:extLst>
          </p:cNvPr>
          <p:cNvPicPr>
            <a:picLocks noChangeAspect="1"/>
          </p:cNvPicPr>
          <p:nvPr/>
        </p:nvPicPr>
        <p:blipFill>
          <a:blip r:embed="rId11"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flipH="1">
            <a:off x="8121379" y="5397056"/>
            <a:ext cx="1214566" cy="1201252"/>
          </a:xfrm>
          <a:prstGeom prst="rect">
            <a:avLst/>
          </a:prstGeom>
        </p:spPr>
      </p:pic>
      <p:pic>
        <p:nvPicPr>
          <p:cNvPr id="57" name="Picture 26">
            <a:extLst>
              <a:ext uri="{FF2B5EF4-FFF2-40B4-BE49-F238E27FC236}">
                <a16:creationId xmlns:a16="http://schemas.microsoft.com/office/drawing/2014/main" id="{D18F50B1-C99E-777A-5E63-656890036DF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584242" y="5604272"/>
            <a:ext cx="1483617" cy="22989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4" descr="両手を広げる警備員のイラスト">
            <a:extLst>
              <a:ext uri="{FF2B5EF4-FFF2-40B4-BE49-F238E27FC236}">
                <a16:creationId xmlns:a16="http://schemas.microsoft.com/office/drawing/2014/main" id="{B202FF67-BCB8-76A7-F2C5-356AB1370F8F}"/>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46257" y="5156565"/>
            <a:ext cx="923075" cy="1008213"/>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a:extLst>
              <a:ext uri="{FF2B5EF4-FFF2-40B4-BE49-F238E27FC236}">
                <a16:creationId xmlns:a16="http://schemas.microsoft.com/office/drawing/2014/main" id="{2F18F5AF-32FA-577B-277B-CB296D84DCC1}"/>
              </a:ext>
            </a:extLst>
          </p:cNvPr>
          <p:cNvGrpSpPr/>
          <p:nvPr/>
        </p:nvGrpSpPr>
        <p:grpSpPr>
          <a:xfrm>
            <a:off x="6686691" y="4478378"/>
            <a:ext cx="2355272" cy="629808"/>
            <a:chOff x="6677891" y="4459312"/>
            <a:chExt cx="2355272" cy="700694"/>
          </a:xfrm>
        </p:grpSpPr>
        <p:sp>
          <p:nvSpPr>
            <p:cNvPr id="59" name="テキスト ボックス 58">
              <a:extLst>
                <a:ext uri="{FF2B5EF4-FFF2-40B4-BE49-F238E27FC236}">
                  <a16:creationId xmlns:a16="http://schemas.microsoft.com/office/drawing/2014/main" id="{EB90EE75-9791-E7D3-52D8-CAC6939B6827}"/>
                </a:ext>
              </a:extLst>
            </p:cNvPr>
            <p:cNvSpPr txBox="1"/>
            <p:nvPr/>
          </p:nvSpPr>
          <p:spPr>
            <a:xfrm>
              <a:off x="6677891" y="4459312"/>
              <a:ext cx="2355272" cy="276999"/>
            </a:xfrm>
            <a:prstGeom prst="rect">
              <a:avLst/>
            </a:prstGeom>
            <a:noFill/>
          </p:spPr>
          <p:txBody>
            <a:bodyPr wrap="square" rtlCol="0">
              <a:spAutoFit/>
            </a:bodyPr>
            <a:lstStyle/>
            <a:p>
              <a:r>
                <a:rPr lang="ja-JP" altLang="en-US" sz="1200" b="1" u="sng">
                  <a:latin typeface="BIZ UDPゴシック" panose="020B0400000000000000" pitchFamily="50" charset="-128"/>
                  <a:ea typeface="BIZ UDPゴシック" panose="020B0400000000000000" pitchFamily="50" charset="-128"/>
                </a:rPr>
                <a:t>立入制限の実施</a:t>
              </a:r>
              <a:r>
                <a:rPr kumimoji="1" lang="ja-JP" altLang="en-US" sz="1200" b="1">
                  <a:latin typeface="BIZ UDPゴシック" panose="020B0400000000000000" pitchFamily="50" charset="-128"/>
                  <a:ea typeface="BIZ UDPゴシック" panose="020B0400000000000000" pitchFamily="50" charset="-128"/>
                </a:rPr>
                <a:t>　　　</a:t>
              </a:r>
              <a:endParaRPr kumimoji="1" lang="en-US" altLang="ja-JP" sz="1200" b="1" u="sng">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05154EE9-6118-753F-F269-8F7A7A38A6AA}"/>
                </a:ext>
              </a:extLst>
            </p:cNvPr>
            <p:cNvSpPr txBox="1"/>
            <p:nvPr/>
          </p:nvSpPr>
          <p:spPr>
            <a:xfrm>
              <a:off x="6908915" y="4759082"/>
              <a:ext cx="2099523" cy="400924"/>
            </a:xfrm>
            <a:prstGeom prst="rect">
              <a:avLst/>
            </a:prstGeom>
            <a:solidFill>
              <a:srgbClr val="FFFF00">
                <a:alpha val="60000"/>
              </a:srgbClr>
            </a:solidFill>
          </p:spPr>
          <p:txBody>
            <a:bodyPr wrap="square" lIns="18000" tIns="10800" rIns="18000" bIns="10800" rtlCol="0">
              <a:spAutoFit/>
            </a:bodyPr>
            <a:lstStyle/>
            <a:p>
              <a:r>
                <a:rPr lang="ja-JP" altLang="en-US" sz="1100">
                  <a:latin typeface="BIZ UDPゴシック" panose="020B0400000000000000" pitchFamily="50" charset="-128"/>
                  <a:ea typeface="BIZ UDPゴシック" panose="020B0400000000000000" pitchFamily="50" charset="-128"/>
                </a:rPr>
                <a:t>「大屋根リング上」等の落雷リスクの高い場所の立入制限を実施。</a:t>
              </a:r>
              <a:endParaRPr lang="en-US" altLang="ja-JP" sz="1100">
                <a:latin typeface="BIZ UDPゴシック" panose="020B0400000000000000" pitchFamily="50" charset="-128"/>
                <a:ea typeface="BIZ UDPゴシック" panose="020B0400000000000000" pitchFamily="50" charset="-128"/>
              </a:endParaRPr>
            </a:p>
          </p:txBody>
        </p:sp>
      </p:grpSp>
      <p:pic>
        <p:nvPicPr>
          <p:cNvPr id="1028" name="図 1027">
            <a:extLst>
              <a:ext uri="{FF2B5EF4-FFF2-40B4-BE49-F238E27FC236}">
                <a16:creationId xmlns:a16="http://schemas.microsoft.com/office/drawing/2014/main" id="{F5242915-6277-C1A7-A937-40A3C1A8501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87958" y="1309625"/>
            <a:ext cx="366453" cy="176125"/>
          </a:xfrm>
          <a:prstGeom prst="rect">
            <a:avLst/>
          </a:prstGeom>
        </p:spPr>
      </p:pic>
      <p:pic>
        <p:nvPicPr>
          <p:cNvPr id="1029" name="図 1028">
            <a:extLst>
              <a:ext uri="{FF2B5EF4-FFF2-40B4-BE49-F238E27FC236}">
                <a16:creationId xmlns:a16="http://schemas.microsoft.com/office/drawing/2014/main" id="{852EEBE8-F14E-68EA-FD32-2540C13FC55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09709" y="1294355"/>
            <a:ext cx="362189" cy="174076"/>
          </a:xfrm>
          <a:prstGeom prst="rect">
            <a:avLst/>
          </a:prstGeom>
        </p:spPr>
      </p:pic>
      <p:pic>
        <p:nvPicPr>
          <p:cNvPr id="1033" name="図 1032">
            <a:extLst>
              <a:ext uri="{FF2B5EF4-FFF2-40B4-BE49-F238E27FC236}">
                <a16:creationId xmlns:a16="http://schemas.microsoft.com/office/drawing/2014/main" id="{74D15E75-581E-F85C-A47F-1735213D24C8}"/>
              </a:ext>
            </a:extLst>
          </p:cNvPr>
          <p:cNvPicPr>
            <a:picLocks noChangeAspect="1"/>
          </p:cNvPicPr>
          <p:nvPr/>
        </p:nvPicPr>
        <p:blipFill>
          <a:blip r:embed="rId1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flipH="1">
            <a:off x="9537522" y="5157411"/>
            <a:ext cx="1850914" cy="1598501"/>
          </a:xfrm>
          <a:prstGeom prst="rect">
            <a:avLst/>
          </a:prstGeom>
        </p:spPr>
      </p:pic>
      <p:sp>
        <p:nvSpPr>
          <p:cNvPr id="1035" name="テキスト ボックス 1034">
            <a:extLst>
              <a:ext uri="{FF2B5EF4-FFF2-40B4-BE49-F238E27FC236}">
                <a16:creationId xmlns:a16="http://schemas.microsoft.com/office/drawing/2014/main" id="{D3EA3FD8-9D6D-42EE-96C3-1014F6B1C9ED}"/>
              </a:ext>
            </a:extLst>
          </p:cNvPr>
          <p:cNvSpPr txBox="1"/>
          <p:nvPr/>
        </p:nvSpPr>
        <p:spPr>
          <a:xfrm>
            <a:off x="9561327" y="4440499"/>
            <a:ext cx="2355272" cy="276999"/>
          </a:xfrm>
          <a:prstGeom prst="rect">
            <a:avLst/>
          </a:prstGeom>
          <a:noFill/>
        </p:spPr>
        <p:txBody>
          <a:bodyPr wrap="square" rtlCol="0">
            <a:spAutoFit/>
          </a:bodyPr>
          <a:lstStyle/>
          <a:p>
            <a:r>
              <a:rPr lang="ja-JP" altLang="en-US" sz="1200" b="1" u="sng">
                <a:latin typeface="BIZ UDPゴシック" panose="020B0400000000000000" pitchFamily="50" charset="-128"/>
                <a:ea typeface="BIZ UDPゴシック" panose="020B0400000000000000" pitchFamily="50" charset="-128"/>
              </a:rPr>
              <a:t>屋内等へ退避誘導</a:t>
            </a:r>
            <a:endParaRPr kumimoji="1" lang="en-US" altLang="ja-JP" sz="1200" b="1" u="sng">
              <a:latin typeface="BIZ UDPゴシック" panose="020B0400000000000000" pitchFamily="50" charset="-128"/>
              <a:ea typeface="BIZ UDPゴシック" panose="020B0400000000000000" pitchFamily="50" charset="-128"/>
            </a:endParaRPr>
          </a:p>
        </p:txBody>
      </p:sp>
      <p:grpSp>
        <p:nvGrpSpPr>
          <p:cNvPr id="1038" name="グループ化 1037">
            <a:extLst>
              <a:ext uri="{FF2B5EF4-FFF2-40B4-BE49-F238E27FC236}">
                <a16:creationId xmlns:a16="http://schemas.microsoft.com/office/drawing/2014/main" id="{99754528-CDFC-9BA2-F085-85AB7760D082}"/>
              </a:ext>
            </a:extLst>
          </p:cNvPr>
          <p:cNvGrpSpPr/>
          <p:nvPr/>
        </p:nvGrpSpPr>
        <p:grpSpPr>
          <a:xfrm>
            <a:off x="6614053" y="1238918"/>
            <a:ext cx="1150177" cy="1465011"/>
            <a:chOff x="1175098" y="1242244"/>
            <a:chExt cx="1150177" cy="1465011"/>
          </a:xfrm>
        </p:grpSpPr>
        <p:pic>
          <p:nvPicPr>
            <p:cNvPr id="1039" name="Picture 2">
              <a:extLst>
                <a:ext uri="{FF2B5EF4-FFF2-40B4-BE49-F238E27FC236}">
                  <a16:creationId xmlns:a16="http://schemas.microsoft.com/office/drawing/2014/main" id="{5E7A7311-D7B8-0B38-4F33-7A3DFA41D610}"/>
                </a:ext>
              </a:extLst>
            </p:cNvPr>
            <p:cNvPicPr>
              <a:picLocks noChangeAspect="1" noChangeArrowheads="1"/>
            </p:cNvPicPr>
            <p:nvPr/>
          </p:nvPicPr>
          <p:blipFill>
            <a:blip r:embed="rId6" cstate="email">
              <a:alphaModFix amt="40000"/>
              <a:extLst>
                <a:ext uri="{28A0092B-C50C-407E-A947-70E740481C1C}">
                  <a14:useLocalDpi xmlns:a14="http://schemas.microsoft.com/office/drawing/2010/main"/>
                </a:ext>
              </a:extLst>
            </a:blip>
            <a:srcRect/>
            <a:stretch>
              <a:fillRect/>
            </a:stretch>
          </p:blipFill>
          <p:spPr bwMode="auto">
            <a:xfrm>
              <a:off x="1175098" y="1489076"/>
              <a:ext cx="1129879" cy="1069239"/>
            </a:xfrm>
            <a:prstGeom prst="rect">
              <a:avLst/>
            </a:prstGeom>
            <a:noFill/>
            <a:extLst>
              <a:ext uri="{909E8E84-426E-40DD-AFC4-6F175D3DCCD1}">
                <a14:hiddenFill xmlns:a14="http://schemas.microsoft.com/office/drawing/2010/main">
                  <a:solidFill>
                    <a:srgbClr val="FFFFFF"/>
                  </a:solidFill>
                </a14:hiddenFill>
              </a:ext>
            </a:extLst>
          </p:spPr>
        </p:pic>
        <p:sp>
          <p:nvSpPr>
            <p:cNvPr id="1040" name="テキスト ボックス 1039">
              <a:extLst>
                <a:ext uri="{FF2B5EF4-FFF2-40B4-BE49-F238E27FC236}">
                  <a16:creationId xmlns:a16="http://schemas.microsoft.com/office/drawing/2014/main" id="{01686380-8140-DA56-61BC-459A1DB5CB11}"/>
                </a:ext>
              </a:extLst>
            </p:cNvPr>
            <p:cNvSpPr txBox="1"/>
            <p:nvPr/>
          </p:nvSpPr>
          <p:spPr>
            <a:xfrm>
              <a:off x="1201269" y="1242244"/>
              <a:ext cx="1006240" cy="276999"/>
            </a:xfrm>
            <a:prstGeom prst="rect">
              <a:avLst/>
            </a:prstGeom>
            <a:noFill/>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指示・調整</a:t>
              </a:r>
            </a:p>
          </p:txBody>
        </p:sp>
        <p:sp>
          <p:nvSpPr>
            <p:cNvPr id="1041" name="テキスト ボックス 1040">
              <a:extLst>
                <a:ext uri="{FF2B5EF4-FFF2-40B4-BE49-F238E27FC236}">
                  <a16:creationId xmlns:a16="http://schemas.microsoft.com/office/drawing/2014/main" id="{DB66C696-C7AF-F454-3E5D-2EE2AC189D92}"/>
                </a:ext>
              </a:extLst>
            </p:cNvPr>
            <p:cNvSpPr txBox="1"/>
            <p:nvPr/>
          </p:nvSpPr>
          <p:spPr>
            <a:xfrm>
              <a:off x="1247736" y="2476423"/>
              <a:ext cx="1077539" cy="230832"/>
            </a:xfrm>
            <a:prstGeom prst="rect">
              <a:avLst/>
            </a:prstGeom>
            <a:noFill/>
          </p:spPr>
          <p:txBody>
            <a:bodyPr wrap="none" rtlCol="0">
              <a:spAutoFit/>
            </a:bodyPr>
            <a:lstStyle/>
            <a:p>
              <a:r>
                <a:rPr kumimoji="1" lang="ja-JP" altLang="en-US" sz="900" b="1">
                  <a:latin typeface="BIZ UDPゴシック" panose="020B0400000000000000" pitchFamily="50" charset="-128"/>
                  <a:ea typeface="BIZ UDPゴシック" panose="020B0400000000000000" pitchFamily="50" charset="-128"/>
                </a:rPr>
                <a:t>危機管理センター</a:t>
              </a:r>
            </a:p>
          </p:txBody>
        </p:sp>
      </p:grpSp>
      <p:grpSp>
        <p:nvGrpSpPr>
          <p:cNvPr id="1042" name="グループ化 1041">
            <a:extLst>
              <a:ext uri="{FF2B5EF4-FFF2-40B4-BE49-F238E27FC236}">
                <a16:creationId xmlns:a16="http://schemas.microsoft.com/office/drawing/2014/main" id="{A31B3659-D883-3D5A-9ED2-8CDE884CFC67}"/>
              </a:ext>
            </a:extLst>
          </p:cNvPr>
          <p:cNvGrpSpPr/>
          <p:nvPr/>
        </p:nvGrpSpPr>
        <p:grpSpPr>
          <a:xfrm>
            <a:off x="9639059" y="1238918"/>
            <a:ext cx="1150177" cy="1465011"/>
            <a:chOff x="1175098" y="1242244"/>
            <a:chExt cx="1150177" cy="1465011"/>
          </a:xfrm>
        </p:grpSpPr>
        <p:pic>
          <p:nvPicPr>
            <p:cNvPr id="1043" name="Picture 2">
              <a:extLst>
                <a:ext uri="{FF2B5EF4-FFF2-40B4-BE49-F238E27FC236}">
                  <a16:creationId xmlns:a16="http://schemas.microsoft.com/office/drawing/2014/main" id="{C0E7E7D5-5CFC-474F-E7C0-1D5633356CD3}"/>
                </a:ext>
              </a:extLst>
            </p:cNvPr>
            <p:cNvPicPr>
              <a:picLocks noChangeAspect="1" noChangeArrowheads="1"/>
            </p:cNvPicPr>
            <p:nvPr/>
          </p:nvPicPr>
          <p:blipFill>
            <a:blip r:embed="rId6" cstate="email">
              <a:alphaModFix amt="50000"/>
              <a:extLst>
                <a:ext uri="{28A0092B-C50C-407E-A947-70E740481C1C}">
                  <a14:useLocalDpi xmlns:a14="http://schemas.microsoft.com/office/drawing/2010/main"/>
                </a:ext>
              </a:extLst>
            </a:blip>
            <a:srcRect/>
            <a:stretch>
              <a:fillRect/>
            </a:stretch>
          </p:blipFill>
          <p:spPr bwMode="auto">
            <a:xfrm>
              <a:off x="1175098" y="1489076"/>
              <a:ext cx="1129879" cy="1069239"/>
            </a:xfrm>
            <a:prstGeom prst="rect">
              <a:avLst/>
            </a:prstGeom>
            <a:noFill/>
            <a:extLst>
              <a:ext uri="{909E8E84-426E-40DD-AFC4-6F175D3DCCD1}">
                <a14:hiddenFill xmlns:a14="http://schemas.microsoft.com/office/drawing/2010/main">
                  <a:solidFill>
                    <a:srgbClr val="FFFFFF"/>
                  </a:solidFill>
                </a14:hiddenFill>
              </a:ext>
            </a:extLst>
          </p:spPr>
        </p:pic>
        <p:sp>
          <p:nvSpPr>
            <p:cNvPr id="1044" name="テキスト ボックス 1043">
              <a:extLst>
                <a:ext uri="{FF2B5EF4-FFF2-40B4-BE49-F238E27FC236}">
                  <a16:creationId xmlns:a16="http://schemas.microsoft.com/office/drawing/2014/main" id="{B3B2E74D-CE12-D84B-ADE3-8484234EA6EF}"/>
                </a:ext>
              </a:extLst>
            </p:cNvPr>
            <p:cNvSpPr txBox="1"/>
            <p:nvPr/>
          </p:nvSpPr>
          <p:spPr>
            <a:xfrm>
              <a:off x="1201269" y="1242244"/>
              <a:ext cx="184731" cy="276999"/>
            </a:xfrm>
            <a:prstGeom prst="rect">
              <a:avLst/>
            </a:prstGeom>
            <a:noFill/>
          </p:spPr>
          <p:txBody>
            <a:bodyPr wrap="none" rtlCol="0">
              <a:spAutoFit/>
            </a:bodyPr>
            <a:lstStyle/>
            <a:p>
              <a:endParaRPr kumimoji="1" lang="ja-JP" altLang="en-US" sz="1200" b="1">
                <a:latin typeface="BIZ UDPゴシック" panose="020B0400000000000000" pitchFamily="50" charset="-128"/>
                <a:ea typeface="BIZ UDPゴシック" panose="020B0400000000000000" pitchFamily="50" charset="-128"/>
              </a:endParaRPr>
            </a:p>
          </p:txBody>
        </p:sp>
        <p:sp>
          <p:nvSpPr>
            <p:cNvPr id="1045" name="テキスト ボックス 1044">
              <a:extLst>
                <a:ext uri="{FF2B5EF4-FFF2-40B4-BE49-F238E27FC236}">
                  <a16:creationId xmlns:a16="http://schemas.microsoft.com/office/drawing/2014/main" id="{990675AC-5C66-6C8C-E6D5-DD01F1532092}"/>
                </a:ext>
              </a:extLst>
            </p:cNvPr>
            <p:cNvSpPr txBox="1"/>
            <p:nvPr/>
          </p:nvSpPr>
          <p:spPr>
            <a:xfrm>
              <a:off x="1247736" y="2476423"/>
              <a:ext cx="1077539" cy="230832"/>
            </a:xfrm>
            <a:prstGeom prst="rect">
              <a:avLst/>
            </a:prstGeom>
            <a:noFill/>
          </p:spPr>
          <p:txBody>
            <a:bodyPr wrap="none" rtlCol="0">
              <a:spAutoFit/>
            </a:bodyPr>
            <a:lstStyle/>
            <a:p>
              <a:r>
                <a:rPr kumimoji="1" lang="ja-JP" altLang="en-US" sz="900" b="1">
                  <a:latin typeface="BIZ UDPゴシック" panose="020B0400000000000000" pitchFamily="50" charset="-128"/>
                  <a:ea typeface="BIZ UDPゴシック" panose="020B0400000000000000" pitchFamily="50" charset="-128"/>
                </a:rPr>
                <a:t>危機管理センター</a:t>
              </a:r>
            </a:p>
          </p:txBody>
        </p:sp>
      </p:grpSp>
      <p:pic>
        <p:nvPicPr>
          <p:cNvPr id="1046" name="図 1045">
            <a:extLst>
              <a:ext uri="{FF2B5EF4-FFF2-40B4-BE49-F238E27FC236}">
                <a16:creationId xmlns:a16="http://schemas.microsoft.com/office/drawing/2014/main" id="{597DF4B3-8514-8717-BA96-A8F4ED667E5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738521" y="1693960"/>
            <a:ext cx="715071" cy="1262819"/>
          </a:xfrm>
          <a:prstGeom prst="rect">
            <a:avLst/>
          </a:prstGeom>
          <a:effectLst>
            <a:outerShdw blurRad="50800" dist="38100" dir="2700000" algn="tl" rotWithShape="0">
              <a:prstClr val="black">
                <a:alpha val="40000"/>
              </a:prstClr>
            </a:outerShdw>
          </a:effectLst>
        </p:spPr>
      </p:pic>
      <p:pic>
        <p:nvPicPr>
          <p:cNvPr id="1048" name="図 1047">
            <a:extLst>
              <a:ext uri="{FF2B5EF4-FFF2-40B4-BE49-F238E27FC236}">
                <a16:creationId xmlns:a16="http://schemas.microsoft.com/office/drawing/2014/main" id="{0F6E1F40-2AB9-35DE-8B1B-FB916C4EA0CA}"/>
              </a:ext>
            </a:extLst>
          </p:cNvPr>
          <p:cNvPicPr>
            <a:picLocks noChangeAspect="1"/>
          </p:cNvPicPr>
          <p:nvPr/>
        </p:nvPicPr>
        <p:blipFill>
          <a:blip r:embed="rId17"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055693" y="2872401"/>
            <a:ext cx="715072" cy="1232882"/>
          </a:xfrm>
          <a:prstGeom prst="rect">
            <a:avLst/>
          </a:prstGeom>
          <a:effectLst>
            <a:outerShdw blurRad="50800" dist="38100" dir="5400000" algn="t" rotWithShape="0">
              <a:prstClr val="black">
                <a:alpha val="40000"/>
              </a:prstClr>
            </a:outerShdw>
          </a:effectLst>
        </p:spPr>
      </p:pic>
      <p:sp>
        <p:nvSpPr>
          <p:cNvPr id="1050" name="稲妻 1049">
            <a:extLst>
              <a:ext uri="{FF2B5EF4-FFF2-40B4-BE49-F238E27FC236}">
                <a16:creationId xmlns:a16="http://schemas.microsoft.com/office/drawing/2014/main" id="{54846FE2-6267-27A0-E18D-E9123CA4AFD4}"/>
              </a:ext>
            </a:extLst>
          </p:cNvPr>
          <p:cNvSpPr/>
          <p:nvPr/>
        </p:nvSpPr>
        <p:spPr>
          <a:xfrm rot="8084253">
            <a:off x="7872417" y="1567082"/>
            <a:ext cx="259532" cy="394402"/>
          </a:xfrm>
          <a:prstGeom prst="lightningBolt">
            <a:avLst/>
          </a:pr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稲妻 1050">
            <a:extLst>
              <a:ext uri="{FF2B5EF4-FFF2-40B4-BE49-F238E27FC236}">
                <a16:creationId xmlns:a16="http://schemas.microsoft.com/office/drawing/2014/main" id="{675F0026-6233-59D9-75AA-92CBCE97746B}"/>
              </a:ext>
            </a:extLst>
          </p:cNvPr>
          <p:cNvSpPr/>
          <p:nvPr/>
        </p:nvSpPr>
        <p:spPr>
          <a:xfrm rot="11542133">
            <a:off x="6863358" y="2733501"/>
            <a:ext cx="259532" cy="394402"/>
          </a:xfrm>
          <a:prstGeom prst="lightningBolt">
            <a:avLst/>
          </a:pr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テキスト ボックス 1051">
            <a:extLst>
              <a:ext uri="{FF2B5EF4-FFF2-40B4-BE49-F238E27FC236}">
                <a16:creationId xmlns:a16="http://schemas.microsoft.com/office/drawing/2014/main" id="{0DB05E87-7DBE-183F-7CF1-C53AD8A3AFD1}"/>
              </a:ext>
            </a:extLst>
          </p:cNvPr>
          <p:cNvSpPr txBox="1"/>
          <p:nvPr/>
        </p:nvSpPr>
        <p:spPr>
          <a:xfrm>
            <a:off x="7695878" y="3011335"/>
            <a:ext cx="1327175" cy="430887"/>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100">
                <a:latin typeface="BIZ UDPゴシック" panose="020B0400000000000000" pitchFamily="50" charset="-128"/>
                <a:ea typeface="BIZ UDPゴシック" panose="020B0400000000000000" pitchFamily="50" charset="-128"/>
              </a:rPr>
              <a:t>避難誘導</a:t>
            </a:r>
            <a:endParaRPr lang="en-US" altLang="ja-JP" sz="110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1100">
                <a:latin typeface="BIZ UDPゴシック" panose="020B0400000000000000" pitchFamily="50" charset="-128"/>
                <a:ea typeface="BIZ UDPゴシック" panose="020B0400000000000000" pitchFamily="50" charset="-128"/>
              </a:rPr>
              <a:t>立入制限</a:t>
            </a:r>
            <a:endParaRPr lang="en-US" altLang="ja-JP" sz="1100">
              <a:latin typeface="BIZ UDPゴシック" panose="020B0400000000000000" pitchFamily="50" charset="-128"/>
              <a:ea typeface="BIZ UDPゴシック" panose="020B0400000000000000" pitchFamily="50" charset="-128"/>
            </a:endParaRPr>
          </a:p>
        </p:txBody>
      </p:sp>
      <p:pic>
        <p:nvPicPr>
          <p:cNvPr id="1054" name="図 1053">
            <a:extLst>
              <a:ext uri="{FF2B5EF4-FFF2-40B4-BE49-F238E27FC236}">
                <a16:creationId xmlns:a16="http://schemas.microsoft.com/office/drawing/2014/main" id="{39A982C6-FCB7-0C57-F97F-9A5243AEA595}"/>
              </a:ext>
            </a:extLst>
          </p:cNvPr>
          <p:cNvPicPr>
            <a:picLocks noChangeAspect="1"/>
          </p:cNvPicPr>
          <p:nvPr/>
        </p:nvPicPr>
        <p:blipFill>
          <a:blip r:embed="rId17"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083011" y="2848325"/>
            <a:ext cx="715072" cy="1232882"/>
          </a:xfrm>
          <a:prstGeom prst="rect">
            <a:avLst/>
          </a:prstGeom>
          <a:effectLst>
            <a:outerShdw blurRad="50800" dist="38100" dir="5400000" algn="t" rotWithShape="0">
              <a:prstClr val="black">
                <a:alpha val="40000"/>
              </a:prstClr>
            </a:outerShdw>
          </a:effectLst>
        </p:spPr>
      </p:pic>
      <p:sp>
        <p:nvSpPr>
          <p:cNvPr id="1055" name="テキスト ボックス 1054">
            <a:extLst>
              <a:ext uri="{FF2B5EF4-FFF2-40B4-BE49-F238E27FC236}">
                <a16:creationId xmlns:a16="http://schemas.microsoft.com/office/drawing/2014/main" id="{D395CE20-CCA6-D815-EE07-3AA1D6BEC230}"/>
              </a:ext>
            </a:extLst>
          </p:cNvPr>
          <p:cNvSpPr txBox="1"/>
          <p:nvPr/>
        </p:nvSpPr>
        <p:spPr>
          <a:xfrm>
            <a:off x="10723196" y="2920667"/>
            <a:ext cx="1327175" cy="430887"/>
          </a:xfrm>
          <a:prstGeom prst="rect">
            <a:avLst/>
          </a:prstGeom>
          <a:noFill/>
        </p:spPr>
        <p:txBody>
          <a:bodyPr wrap="square" rtlCol="0">
            <a:spAutoFit/>
          </a:bodyPr>
          <a:lstStyle/>
          <a:p>
            <a:endParaRPr lang="en-US" altLang="ja-JP" sz="110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1100">
                <a:latin typeface="BIZ UDPゴシック" panose="020B0400000000000000" pitchFamily="50" charset="-128"/>
                <a:ea typeface="BIZ UDPゴシック" panose="020B0400000000000000" pitchFamily="50" charset="-128"/>
              </a:rPr>
              <a:t>退避誘導</a:t>
            </a:r>
            <a:endParaRPr lang="en-US" altLang="ja-JP" sz="1100">
              <a:latin typeface="BIZ UDPゴシック" panose="020B0400000000000000" pitchFamily="50" charset="-128"/>
              <a:ea typeface="BIZ UDPゴシック" panose="020B0400000000000000" pitchFamily="50" charset="-128"/>
            </a:endParaRPr>
          </a:p>
        </p:txBody>
      </p:sp>
      <p:sp>
        <p:nvSpPr>
          <p:cNvPr id="1056" name="稲妻 1055">
            <a:extLst>
              <a:ext uri="{FF2B5EF4-FFF2-40B4-BE49-F238E27FC236}">
                <a16:creationId xmlns:a16="http://schemas.microsoft.com/office/drawing/2014/main" id="{3A4445A8-F38D-E41B-109D-CD1B179A5C4D}"/>
              </a:ext>
            </a:extLst>
          </p:cNvPr>
          <p:cNvSpPr/>
          <p:nvPr/>
        </p:nvSpPr>
        <p:spPr>
          <a:xfrm rot="11542133">
            <a:off x="9901726" y="2707503"/>
            <a:ext cx="259532" cy="394402"/>
          </a:xfrm>
          <a:prstGeom prst="lightningBolt">
            <a:avLst/>
          </a:pr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テキスト ボックス 1056">
            <a:extLst>
              <a:ext uri="{FF2B5EF4-FFF2-40B4-BE49-F238E27FC236}">
                <a16:creationId xmlns:a16="http://schemas.microsoft.com/office/drawing/2014/main" id="{A8C0A538-FACC-5137-6C44-BC22752D413B}"/>
              </a:ext>
            </a:extLst>
          </p:cNvPr>
          <p:cNvSpPr txBox="1"/>
          <p:nvPr/>
        </p:nvSpPr>
        <p:spPr>
          <a:xfrm>
            <a:off x="9711697" y="1209555"/>
            <a:ext cx="1006240" cy="276999"/>
          </a:xfrm>
          <a:prstGeom prst="rect">
            <a:avLst/>
          </a:prstGeom>
          <a:noFill/>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指示・調整</a:t>
            </a:r>
          </a:p>
        </p:txBody>
      </p:sp>
      <p:sp>
        <p:nvSpPr>
          <p:cNvPr id="1058" name="テキスト ボックス 1057">
            <a:extLst>
              <a:ext uri="{FF2B5EF4-FFF2-40B4-BE49-F238E27FC236}">
                <a16:creationId xmlns:a16="http://schemas.microsoft.com/office/drawing/2014/main" id="{58D8B496-59E3-06C5-A487-8A73509EFBE7}"/>
              </a:ext>
            </a:extLst>
          </p:cNvPr>
          <p:cNvSpPr txBox="1"/>
          <p:nvPr/>
        </p:nvSpPr>
        <p:spPr>
          <a:xfrm>
            <a:off x="8210347" y="1297789"/>
            <a:ext cx="1327175" cy="430887"/>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100">
                <a:latin typeface="BIZ UDPゴシック" panose="020B0400000000000000" pitchFamily="50" charset="-128"/>
                <a:ea typeface="BIZ UDPゴシック" panose="020B0400000000000000" pitchFamily="50" charset="-128"/>
              </a:rPr>
              <a:t>パビリオン等へ受入調整</a:t>
            </a:r>
            <a:endParaRPr lang="en-US" altLang="ja-JP" sz="1100">
              <a:latin typeface="BIZ UDPゴシック" panose="020B0400000000000000" pitchFamily="50" charset="-128"/>
              <a:ea typeface="BIZ UDPゴシック" panose="020B0400000000000000" pitchFamily="50" charset="-128"/>
            </a:endParaRPr>
          </a:p>
        </p:txBody>
      </p:sp>
      <p:sp>
        <p:nvSpPr>
          <p:cNvPr id="1059" name="テキスト ボックス 1058">
            <a:extLst>
              <a:ext uri="{FF2B5EF4-FFF2-40B4-BE49-F238E27FC236}">
                <a16:creationId xmlns:a16="http://schemas.microsoft.com/office/drawing/2014/main" id="{B1B3EA6C-ACD8-EE7D-3590-335911BF1FD2}"/>
              </a:ext>
            </a:extLst>
          </p:cNvPr>
          <p:cNvSpPr txBox="1"/>
          <p:nvPr/>
        </p:nvSpPr>
        <p:spPr>
          <a:xfrm>
            <a:off x="0" y="4118720"/>
            <a:ext cx="950901"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警戒レベル</a:t>
            </a:r>
            <a:endParaRPr kumimoji="1" lang="ja-JP" altLang="en-US" sz="1200" b="1">
              <a:latin typeface="BIZ UDPゴシック" panose="020B0400000000000000" pitchFamily="50" charset="-128"/>
              <a:ea typeface="BIZ UDPゴシック" panose="020B0400000000000000" pitchFamily="50" charset="-128"/>
            </a:endParaRPr>
          </a:p>
        </p:txBody>
      </p:sp>
      <p:sp>
        <p:nvSpPr>
          <p:cNvPr id="1060" name="テキスト ボックス 1059">
            <a:extLst>
              <a:ext uri="{FF2B5EF4-FFF2-40B4-BE49-F238E27FC236}">
                <a16:creationId xmlns:a16="http://schemas.microsoft.com/office/drawing/2014/main" id="{1F492067-F40D-CB2F-9E0B-CF8DCBB30B44}"/>
              </a:ext>
            </a:extLst>
          </p:cNvPr>
          <p:cNvSpPr txBox="1"/>
          <p:nvPr/>
        </p:nvSpPr>
        <p:spPr>
          <a:xfrm>
            <a:off x="11752449" y="4114479"/>
            <a:ext cx="338554"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高</a:t>
            </a:r>
          </a:p>
        </p:txBody>
      </p:sp>
      <p:sp>
        <p:nvSpPr>
          <p:cNvPr id="1061" name="テキスト ボックス 1060">
            <a:extLst>
              <a:ext uri="{FF2B5EF4-FFF2-40B4-BE49-F238E27FC236}">
                <a16:creationId xmlns:a16="http://schemas.microsoft.com/office/drawing/2014/main" id="{2A00E2B7-DB68-2AA9-734C-84E0702D8E88}"/>
              </a:ext>
            </a:extLst>
          </p:cNvPr>
          <p:cNvSpPr txBox="1"/>
          <p:nvPr/>
        </p:nvSpPr>
        <p:spPr>
          <a:xfrm>
            <a:off x="3228184" y="4114479"/>
            <a:ext cx="338554"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小</a:t>
            </a:r>
            <a:endParaRPr kumimoji="1" lang="ja-JP" altLang="en-US" sz="1200" b="1">
              <a:latin typeface="BIZ UDPゴシック" panose="020B0400000000000000" pitchFamily="50" charset="-128"/>
              <a:ea typeface="BIZ UDPゴシック" panose="020B0400000000000000" pitchFamily="50" charset="-128"/>
            </a:endParaRPr>
          </a:p>
        </p:txBody>
      </p:sp>
      <p:sp>
        <p:nvSpPr>
          <p:cNvPr id="1066" name="テキスト ボックス 1065">
            <a:extLst>
              <a:ext uri="{FF2B5EF4-FFF2-40B4-BE49-F238E27FC236}">
                <a16:creationId xmlns:a16="http://schemas.microsoft.com/office/drawing/2014/main" id="{3EA56CB8-50D4-7173-EDB7-7DADAB1A7BCA}"/>
              </a:ext>
            </a:extLst>
          </p:cNvPr>
          <p:cNvSpPr txBox="1"/>
          <p:nvPr/>
        </p:nvSpPr>
        <p:spPr>
          <a:xfrm>
            <a:off x="6645352" y="4103047"/>
            <a:ext cx="338554"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中</a:t>
            </a:r>
          </a:p>
        </p:txBody>
      </p:sp>
      <p:sp>
        <p:nvSpPr>
          <p:cNvPr id="1068" name="テキスト ボックス 1067">
            <a:extLst>
              <a:ext uri="{FF2B5EF4-FFF2-40B4-BE49-F238E27FC236}">
                <a16:creationId xmlns:a16="http://schemas.microsoft.com/office/drawing/2014/main" id="{133C29B1-3EAA-676C-D823-5C0CCC8F7289}"/>
              </a:ext>
            </a:extLst>
          </p:cNvPr>
          <p:cNvSpPr txBox="1"/>
          <p:nvPr/>
        </p:nvSpPr>
        <p:spPr>
          <a:xfrm>
            <a:off x="941886" y="4112572"/>
            <a:ext cx="997009" cy="276999"/>
          </a:xfrm>
          <a:prstGeom prst="rect">
            <a:avLst/>
          </a:prstGeom>
          <a:noFill/>
        </p:spPr>
        <p:txBody>
          <a:bodyPr wrap="square" rtlCol="0">
            <a:spAutoFit/>
          </a:bodyPr>
          <a:lstStyle/>
          <a:p>
            <a:r>
              <a:rPr kumimoji="1" lang="en-US" altLang="ja-JP" sz="1200" b="1">
                <a:latin typeface="BIZ UDPゴシック" panose="020B0400000000000000" pitchFamily="50" charset="-128"/>
                <a:ea typeface="BIZ UDPゴシック" panose="020B0400000000000000" pitchFamily="50" charset="-128"/>
              </a:rPr>
              <a:t>(</a:t>
            </a:r>
            <a:r>
              <a:rPr kumimoji="1" lang="ja-JP" altLang="en-US" sz="1200" b="1">
                <a:latin typeface="BIZ UDPゴシック" panose="020B0400000000000000" pitchFamily="50" charset="-128"/>
                <a:ea typeface="BIZ UDPゴシック" panose="020B0400000000000000" pitchFamily="50" charset="-128"/>
              </a:rPr>
              <a:t>警戒無</a:t>
            </a:r>
            <a:r>
              <a:rPr kumimoji="1" lang="en-US" altLang="ja-JP" sz="1200" b="1">
                <a:latin typeface="BIZ UDPゴシック" panose="020B0400000000000000" pitchFamily="50" charset="-128"/>
                <a:ea typeface="BIZ UDPゴシック" panose="020B0400000000000000" pitchFamily="50" charset="-128"/>
              </a:rPr>
              <a:t>)</a:t>
            </a:r>
            <a:endParaRPr kumimoji="1" lang="ja-JP" altLang="en-US" sz="1200" b="1">
              <a:latin typeface="BIZ UDPゴシック" panose="020B0400000000000000" pitchFamily="50" charset="-128"/>
              <a:ea typeface="BIZ UDPゴシック" panose="020B0400000000000000" pitchFamily="50" charset="-128"/>
            </a:endParaRPr>
          </a:p>
        </p:txBody>
      </p:sp>
      <p:sp>
        <p:nvSpPr>
          <p:cNvPr id="1069" name="テキスト ボックス 1068">
            <a:extLst>
              <a:ext uri="{FF2B5EF4-FFF2-40B4-BE49-F238E27FC236}">
                <a16:creationId xmlns:a16="http://schemas.microsoft.com/office/drawing/2014/main" id="{BC02B8D2-58E8-0DE5-796E-034D956A1BA0}"/>
              </a:ext>
            </a:extLst>
          </p:cNvPr>
          <p:cNvSpPr txBox="1"/>
          <p:nvPr/>
        </p:nvSpPr>
        <p:spPr>
          <a:xfrm>
            <a:off x="951411" y="4423645"/>
            <a:ext cx="997009" cy="276999"/>
          </a:xfrm>
          <a:prstGeom prst="rect">
            <a:avLst/>
          </a:prstGeom>
          <a:noFill/>
        </p:spPr>
        <p:txBody>
          <a:bodyPr wrap="square" rtlCol="0">
            <a:spAutoFit/>
          </a:bodyPr>
          <a:lstStyle/>
          <a:p>
            <a:r>
              <a:rPr lang="ja-JP" altLang="en-US" sz="1200" b="1" u="sng">
                <a:latin typeface="BIZ UDPゴシック" panose="020B0400000000000000" pitchFamily="50" charset="-128"/>
                <a:ea typeface="BIZ UDPゴシック" panose="020B0400000000000000" pitchFamily="50" charset="-128"/>
              </a:rPr>
              <a:t>通常営業</a:t>
            </a:r>
            <a:endParaRPr kumimoji="1" lang="ja-JP" altLang="en-US" sz="1200" b="1" u="sng">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A34446DA-7328-A0B4-2DF9-75D2EDF9E3CD}"/>
              </a:ext>
            </a:extLst>
          </p:cNvPr>
          <p:cNvSpPr/>
          <p:nvPr/>
        </p:nvSpPr>
        <p:spPr>
          <a:xfrm>
            <a:off x="9757595" y="170321"/>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資料４</a:t>
            </a:r>
          </a:p>
        </p:txBody>
      </p:sp>
    </p:spTree>
    <p:extLst>
      <p:ext uri="{BB962C8B-B14F-4D97-AF65-F5344CB8AC3E}">
        <p14:creationId xmlns:p14="http://schemas.microsoft.com/office/powerpoint/2010/main" val="211794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直角三角形 17">
            <a:extLst>
              <a:ext uri="{FF2B5EF4-FFF2-40B4-BE49-F238E27FC236}">
                <a16:creationId xmlns:a16="http://schemas.microsoft.com/office/drawing/2014/main" id="{489D707E-CFB8-2559-1435-D45289A91416}"/>
              </a:ext>
            </a:extLst>
          </p:cNvPr>
          <p:cNvSpPr/>
          <p:nvPr/>
        </p:nvSpPr>
        <p:spPr>
          <a:xfrm>
            <a:off x="2608091" y="1594802"/>
            <a:ext cx="893809" cy="4817877"/>
          </a:xfrm>
          <a:prstGeom prst="rtTriangle">
            <a:avLst/>
          </a:prstGeom>
          <a:gradFill>
            <a:gsLst>
              <a:gs pos="59000">
                <a:schemeClr val="accent3">
                  <a:lumMod val="20000"/>
                  <a:lumOff val="80000"/>
                </a:schemeClr>
              </a:gs>
              <a:gs pos="1000">
                <a:schemeClr val="accent3">
                  <a:lumMod val="20000"/>
                  <a:lumOff val="80000"/>
                </a:schemeClr>
              </a:gs>
              <a:gs pos="83000">
                <a:srgbClr val="FFC000"/>
              </a:gs>
              <a:gs pos="100000">
                <a:srgbClr val="FF4D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4F153D2-86F2-EC0E-B73F-FF496696DA61}"/>
              </a:ext>
            </a:extLst>
          </p:cNvPr>
          <p:cNvSpPr txBox="1"/>
          <p:nvPr/>
        </p:nvSpPr>
        <p:spPr>
          <a:xfrm>
            <a:off x="2578651" y="1529683"/>
            <a:ext cx="370462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b="1" u="heavy">
                <a:latin typeface="BIZ UDPゴシック" panose="020B0400000000000000" pitchFamily="50" charset="-128"/>
                <a:ea typeface="BIZ UDPゴシック" panose="020B0400000000000000" pitchFamily="50" charset="-128"/>
              </a:rPr>
              <a:t>１　情報提供</a:t>
            </a:r>
            <a:r>
              <a:rPr lang="ja-JP" altLang="en-US" b="1" u="heavy">
                <a:latin typeface="BIZ UDPゴシック" panose="020B0400000000000000" pitchFamily="50" charset="-128"/>
                <a:ea typeface="BIZ UDPゴシック" panose="020B0400000000000000" pitchFamily="50" charset="-128"/>
              </a:rPr>
              <a:t>・</a:t>
            </a:r>
            <a:r>
              <a:rPr lang="ja-JP" b="1" u="heavy">
                <a:latin typeface="BIZ UDPゴシック" panose="020B0400000000000000" pitchFamily="50" charset="-128"/>
                <a:ea typeface="BIZ UDPゴシック" panose="020B0400000000000000" pitchFamily="50" charset="-128"/>
              </a:rPr>
              <a:t>啓発</a:t>
            </a:r>
            <a:endParaRPr lang="en-US" altLang="ja-JP" b="1" u="heavy">
              <a:latin typeface="BIZ UDPゴシック" panose="020B0400000000000000" pitchFamily="50" charset="-128"/>
              <a:ea typeface="BIZ UDPゴシック" panose="020B0400000000000000" pitchFamily="50" charset="-128"/>
            </a:endParaRPr>
          </a:p>
          <a:p>
            <a:endParaRPr lang="en-US" altLang="ja-JP" b="1" u="heavy">
              <a:latin typeface="BIZ UDPゴシック" panose="020B0400000000000000" pitchFamily="50" charset="-128"/>
              <a:ea typeface="BIZ UDPゴシック" panose="020B0400000000000000" pitchFamily="50" charset="-128"/>
            </a:endParaRPr>
          </a:p>
          <a:p>
            <a:endParaRPr lang="en-US" altLang="ja-JP" b="1" u="heavy">
              <a:latin typeface="BIZ UDPゴシック" panose="020B0400000000000000" pitchFamily="50" charset="-128"/>
              <a:ea typeface="BIZ UDPゴシック" panose="020B0400000000000000" pitchFamily="50" charset="-128"/>
            </a:endParaRPr>
          </a:p>
          <a:p>
            <a:endParaRPr lang="ja-JP" u="heavy">
              <a:latin typeface="BIZ UDPゴシック" panose="020B0400000000000000" pitchFamily="50" charset="-128"/>
              <a:ea typeface="BIZ UDPゴシック" panose="020B0400000000000000" pitchFamily="50" charset="-128"/>
            </a:endParaRPr>
          </a:p>
          <a:p>
            <a:r>
              <a:rPr lang="ja-JP" b="1" u="heavy">
                <a:latin typeface="BIZ UDPゴシック" panose="020B0400000000000000" pitchFamily="50" charset="-128"/>
                <a:ea typeface="BIZ UDPゴシック" panose="020B0400000000000000" pitchFamily="50" charset="-128"/>
              </a:rPr>
              <a:t>２　待機列</a:t>
            </a:r>
            <a:r>
              <a:rPr lang="ja-JP" altLang="en-US" b="1" u="heavy">
                <a:latin typeface="BIZ UDPゴシック" panose="020B0400000000000000" pitchFamily="50" charset="-128"/>
                <a:ea typeface="BIZ UDPゴシック" panose="020B0400000000000000" pitchFamily="50" charset="-128"/>
              </a:rPr>
              <a:t>等</a:t>
            </a:r>
            <a:r>
              <a:rPr lang="ja-JP" b="1" u="heavy">
                <a:latin typeface="BIZ UDPゴシック" panose="020B0400000000000000" pitchFamily="50" charset="-128"/>
                <a:ea typeface="BIZ UDPゴシック" panose="020B0400000000000000" pitchFamily="50" charset="-128"/>
              </a:rPr>
              <a:t>に対する対策</a:t>
            </a:r>
            <a:r>
              <a:rPr lang="ja-JP" u="heavy">
                <a:latin typeface="BIZ UDPゴシック" panose="020B0400000000000000" pitchFamily="50" charset="-128"/>
                <a:ea typeface="BIZ UDPゴシック" panose="020B0400000000000000" pitchFamily="50" charset="-128"/>
              </a:rPr>
              <a:t>　</a:t>
            </a:r>
            <a:endParaRPr lang="en-US" altLang="ja-JP" u="heavy">
              <a:latin typeface="BIZ UDPゴシック" panose="020B0400000000000000" pitchFamily="50" charset="-128"/>
              <a:ea typeface="BIZ UDPゴシック" panose="020B0400000000000000" pitchFamily="50" charset="-128"/>
            </a:endParaRPr>
          </a:p>
          <a:p>
            <a:endParaRPr lang="en-US" altLang="ja-JP" u="heavy">
              <a:latin typeface="BIZ UDPゴシック" panose="020B0400000000000000" pitchFamily="50" charset="-128"/>
              <a:ea typeface="BIZ UDPゴシック" panose="020B0400000000000000" pitchFamily="50" charset="-128"/>
            </a:endParaRPr>
          </a:p>
          <a:p>
            <a:endParaRPr lang="en-US" altLang="ja-JP" u="heavy">
              <a:latin typeface="BIZ UDPゴシック" panose="020B0400000000000000" pitchFamily="50" charset="-128"/>
              <a:ea typeface="BIZ UDPゴシック" panose="020B0400000000000000" pitchFamily="50" charset="-128"/>
            </a:endParaRPr>
          </a:p>
          <a:p>
            <a:endParaRPr lang="ja-JP" u="heavy">
              <a:latin typeface="BIZ UDPゴシック" panose="020B0400000000000000" pitchFamily="50" charset="-128"/>
              <a:ea typeface="BIZ UDPゴシック" panose="020B0400000000000000" pitchFamily="50" charset="-128"/>
            </a:endParaRPr>
          </a:p>
          <a:p>
            <a:endParaRPr lang="en-US" altLang="ja-JP" b="1" u="heavy">
              <a:latin typeface="BIZ UDPゴシック" panose="020B0400000000000000" pitchFamily="50" charset="-128"/>
              <a:ea typeface="BIZ UDPゴシック" panose="020B0400000000000000" pitchFamily="50" charset="-128"/>
            </a:endParaRPr>
          </a:p>
          <a:p>
            <a:r>
              <a:rPr lang="ja-JP" altLang="en-US" b="1" u="heavy">
                <a:latin typeface="BIZ UDPゴシック" panose="020B0400000000000000" pitchFamily="50" charset="-128"/>
                <a:ea typeface="BIZ UDPゴシック" panose="020B0400000000000000" pitchFamily="50" charset="-128"/>
              </a:rPr>
              <a:t>３</a:t>
            </a:r>
            <a:r>
              <a:rPr lang="ja-JP" b="1" u="heavy">
                <a:latin typeface="BIZ UDPゴシック" panose="020B0400000000000000" pitchFamily="50" charset="-128"/>
                <a:ea typeface="BIZ UDPゴシック" panose="020B0400000000000000" pitchFamily="50" charset="-128"/>
              </a:rPr>
              <a:t>　給水環境の整備</a:t>
            </a:r>
            <a:endParaRPr lang="en-US" altLang="ja-JP" b="1" u="heavy">
              <a:latin typeface="BIZ UDPゴシック" panose="020B0400000000000000" pitchFamily="50" charset="-128"/>
              <a:ea typeface="BIZ UDPゴシック" panose="020B0400000000000000" pitchFamily="50" charset="-128"/>
            </a:endParaRPr>
          </a:p>
          <a:p>
            <a:endParaRPr lang="en-US" altLang="ja-JP" b="1" u="heavy">
              <a:latin typeface="BIZ UDPゴシック" panose="020B0400000000000000" pitchFamily="50" charset="-128"/>
              <a:ea typeface="BIZ UDPゴシック" panose="020B0400000000000000" pitchFamily="50" charset="-128"/>
            </a:endParaRPr>
          </a:p>
          <a:p>
            <a:endParaRPr lang="en-US" altLang="ja-JP" b="1" u="heavy">
              <a:latin typeface="BIZ UDPゴシック" panose="020B0400000000000000" pitchFamily="50" charset="-128"/>
              <a:ea typeface="BIZ UDPゴシック" panose="020B0400000000000000" pitchFamily="50" charset="-128"/>
            </a:endParaRPr>
          </a:p>
          <a:p>
            <a:endParaRPr lang="ja-JP" u="heavy">
              <a:latin typeface="BIZ UDPゴシック" panose="020B0400000000000000" pitchFamily="50" charset="-128"/>
              <a:ea typeface="BIZ UDPゴシック" panose="020B0400000000000000" pitchFamily="50" charset="-128"/>
            </a:endParaRPr>
          </a:p>
          <a:p>
            <a:r>
              <a:rPr lang="ja-JP" altLang="en-US" b="1" u="heavy">
                <a:latin typeface="BIZ UDPゴシック" panose="020B0400000000000000" pitchFamily="50" charset="-128"/>
                <a:ea typeface="BIZ UDPゴシック" panose="020B0400000000000000" pitchFamily="50" charset="-128"/>
              </a:rPr>
              <a:t>４</a:t>
            </a:r>
            <a:r>
              <a:rPr lang="ja-JP" b="1" u="heavy">
                <a:latin typeface="BIZ UDPゴシック" panose="020B0400000000000000" pitchFamily="50" charset="-128"/>
                <a:ea typeface="BIZ UDPゴシック" panose="020B0400000000000000" pitchFamily="50" charset="-128"/>
              </a:rPr>
              <a:t>　医療救護対策</a:t>
            </a:r>
            <a:endParaRPr lang="ja-JP" u="heavy">
              <a:latin typeface="BIZ UDPゴシック" panose="020B0400000000000000" pitchFamily="50" charset="-128"/>
              <a:ea typeface="BIZ UDPゴシック" panose="020B0400000000000000" pitchFamily="50" charset="-128"/>
            </a:endParaRPr>
          </a:p>
          <a:p>
            <a:pPr algn="l"/>
            <a:endParaRPr lang="ja-JP" altLang="en-US" u="heavy">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1861153C-C381-77EF-1E2C-D9F5908CA099}"/>
              </a:ext>
            </a:extLst>
          </p:cNvPr>
          <p:cNvSpPr>
            <a:spLocks noGrp="1"/>
          </p:cNvSpPr>
          <p:nvPr>
            <p:ph type="title"/>
          </p:nvPr>
        </p:nvSpPr>
        <p:spPr>
          <a:xfrm>
            <a:off x="382130" y="75862"/>
            <a:ext cx="9566542" cy="481751"/>
          </a:xfrm>
        </p:spPr>
        <p:txBody>
          <a:bodyPr/>
          <a:lstStyle/>
          <a:p>
            <a:r>
              <a:rPr lang="en-US" altLang="ja-JP" dirty="0">
                <a:latin typeface="ＭＳ Ｐゴシック"/>
                <a:ea typeface="ＭＳ Ｐゴシック"/>
              </a:rPr>
              <a:t>(</a:t>
            </a:r>
            <a:r>
              <a:rPr lang="ja-JP" altLang="en-US" dirty="0">
                <a:latin typeface="ＭＳ Ｐゴシック"/>
                <a:ea typeface="ＭＳ Ｐゴシック"/>
              </a:rPr>
              <a:t>５</a:t>
            </a:r>
            <a:r>
              <a:rPr lang="en-US" altLang="ja-JP" dirty="0">
                <a:latin typeface="ＭＳ Ｐゴシック"/>
                <a:ea typeface="ＭＳ Ｐゴシック"/>
              </a:rPr>
              <a:t>)</a:t>
            </a:r>
            <a:r>
              <a:rPr lang="ja-JP" altLang="en-US" dirty="0">
                <a:latin typeface="ＭＳ Ｐゴシック"/>
                <a:ea typeface="ＭＳ Ｐゴシック"/>
              </a:rPr>
              <a:t>　猛暑への対応</a:t>
            </a:r>
            <a:endParaRPr lang="ja-JP" altLang="en-US" dirty="0"/>
          </a:p>
        </p:txBody>
      </p:sp>
      <p:sp>
        <p:nvSpPr>
          <p:cNvPr id="4" name="スライド番号プレースホルダー 3">
            <a:extLst>
              <a:ext uri="{FF2B5EF4-FFF2-40B4-BE49-F238E27FC236}">
                <a16:creationId xmlns:a16="http://schemas.microsoft.com/office/drawing/2014/main" id="{B1F1C8E1-9188-128E-C1CB-F9FE29FA9C0B}"/>
              </a:ext>
            </a:extLst>
          </p:cNvPr>
          <p:cNvSpPr>
            <a:spLocks noGrp="1"/>
          </p:cNvSpPr>
          <p:nvPr>
            <p:ph type="sldNum" sz="quarter" idx="12"/>
          </p:nvPr>
        </p:nvSpPr>
        <p:spPr/>
        <p:txBody>
          <a:bodyPr/>
          <a:lstStyle/>
          <a:p>
            <a:r>
              <a:rPr lang="en-US" altLang="ja-JP" dirty="0"/>
              <a:t>7</a:t>
            </a:r>
            <a:endParaRPr lang="ja-JP" altLang="en-US" dirty="0"/>
          </a:p>
        </p:txBody>
      </p:sp>
      <p:pic>
        <p:nvPicPr>
          <p:cNvPr id="9" name="図 8" descr="記号, 座る, ブルー, 曇り が含まれている画像  説明は自動で生成されたものです">
            <a:extLst>
              <a:ext uri="{FF2B5EF4-FFF2-40B4-BE49-F238E27FC236}">
                <a16:creationId xmlns:a16="http://schemas.microsoft.com/office/drawing/2014/main" id="{98F72DC0-D245-F977-DB60-076268A1C3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546" y="1604114"/>
            <a:ext cx="2344539" cy="3185550"/>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6696A62D-476C-DCC4-873C-D65E2B3294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07" y="4928202"/>
            <a:ext cx="2543268" cy="1517768"/>
          </a:xfrm>
          <a:prstGeom prst="rect">
            <a:avLst/>
          </a:prstGeom>
        </p:spPr>
      </p:pic>
      <p:pic>
        <p:nvPicPr>
          <p:cNvPr id="12" name="図 11" descr="傘をさしている  説明は自動で生成されたものです">
            <a:extLst>
              <a:ext uri="{FF2B5EF4-FFF2-40B4-BE49-F238E27FC236}">
                <a16:creationId xmlns:a16="http://schemas.microsoft.com/office/drawing/2014/main" id="{0BFCD673-3278-E376-6E93-B9575B751E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06484" y="1420214"/>
            <a:ext cx="1613730" cy="1283162"/>
          </a:xfrm>
          <a:prstGeom prst="rect">
            <a:avLst/>
          </a:prstGeom>
        </p:spPr>
      </p:pic>
      <p:pic>
        <p:nvPicPr>
          <p:cNvPr id="14" name="図 13" descr="図形, 矢印, 円  説明は自動で生成されたものです">
            <a:extLst>
              <a:ext uri="{FF2B5EF4-FFF2-40B4-BE49-F238E27FC236}">
                <a16:creationId xmlns:a16="http://schemas.microsoft.com/office/drawing/2014/main" id="{C77A857A-373B-513F-08D8-B7D16E7B67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9654" y="2287453"/>
            <a:ext cx="1216128" cy="1213363"/>
          </a:xfrm>
          <a:prstGeom prst="rect">
            <a:avLst/>
          </a:prstGeom>
        </p:spPr>
      </p:pic>
      <p:sp>
        <p:nvSpPr>
          <p:cNvPr id="6" name="正方形/長方形 5">
            <a:extLst>
              <a:ext uri="{FF2B5EF4-FFF2-40B4-BE49-F238E27FC236}">
                <a16:creationId xmlns:a16="http://schemas.microsoft.com/office/drawing/2014/main" id="{DBC8E520-3751-3278-8C94-4F3190D62789}"/>
              </a:ext>
            </a:extLst>
          </p:cNvPr>
          <p:cNvSpPr/>
          <p:nvPr/>
        </p:nvSpPr>
        <p:spPr>
          <a:xfrm>
            <a:off x="338939" y="684346"/>
            <a:ext cx="11503351" cy="690282"/>
          </a:xfrm>
          <a:prstGeom prst="rect">
            <a:avLst/>
          </a:prstGeom>
          <a:solidFill>
            <a:schemeClr val="accent2">
              <a:lumMod val="40000"/>
              <a:lumOff val="60000"/>
            </a:schemeClr>
          </a:solidFill>
          <a:ln cmpd="tri">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a:solidFill>
                  <a:schemeClr val="tx1">
                    <a:lumMod val="85000"/>
                    <a:lumOff val="15000"/>
                  </a:schemeClr>
                </a:solidFill>
                <a:latin typeface="BIZ UDPゴシック" panose="020B0400000000000000" pitchFamily="50" charset="-128"/>
                <a:ea typeface="BIZ UDPゴシック" panose="020B0400000000000000" pitchFamily="50" charset="-128"/>
              </a:rPr>
              <a:t>「夏季のイベントにおける熱中症対策ガイドライン２０２０（環境省）」を参考に、暑さ指数</a:t>
            </a:r>
            <a:r>
              <a:rPr lang="en-US" altLang="ja-JP">
                <a:solidFill>
                  <a:schemeClr val="tx1">
                    <a:lumMod val="85000"/>
                    <a:lumOff val="15000"/>
                  </a:schemeClr>
                </a:solidFill>
                <a:latin typeface="BIZ UDPゴシック" panose="020B0400000000000000" pitchFamily="50" charset="-128"/>
                <a:ea typeface="BIZ UDPゴシック" panose="020B0400000000000000" pitchFamily="50" charset="-128"/>
              </a:rPr>
              <a:t>(WBGT)</a:t>
            </a:r>
            <a:r>
              <a:rPr lang="ja-JP" altLang="en-US">
                <a:solidFill>
                  <a:schemeClr val="tx1">
                    <a:lumMod val="85000"/>
                    <a:lumOff val="15000"/>
                  </a:schemeClr>
                </a:solidFill>
                <a:latin typeface="BIZ UDPゴシック" panose="020B0400000000000000" pitchFamily="50" charset="-128"/>
                <a:ea typeface="BIZ UDPゴシック" panose="020B0400000000000000" pitchFamily="50" charset="-128"/>
              </a:rPr>
              <a:t>を指標とした対策を実施するとともに、熱中症患者が発生した場合は会場内の医療救護施設にて診療・応急手当を実施。</a:t>
            </a:r>
            <a:endParaRPr lang="en-US" altLang="ja-JP">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282E057-8D93-18EF-D426-115A837CE266}"/>
              </a:ext>
            </a:extLst>
          </p:cNvPr>
          <p:cNvSpPr txBox="1"/>
          <p:nvPr/>
        </p:nvSpPr>
        <p:spPr>
          <a:xfrm>
            <a:off x="2905567" y="1968149"/>
            <a:ext cx="677656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500" dirty="0">
                <a:latin typeface="BIZ UDPゴシック" panose="020B0400000000000000" pitchFamily="50" charset="-128"/>
                <a:ea typeface="BIZ UDPゴシック" panose="020B0400000000000000" pitchFamily="50" charset="-128"/>
              </a:rPr>
              <a:t>活用ツール　</a:t>
            </a:r>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　</a:t>
            </a:r>
            <a:r>
              <a:rPr lang="ja-JP" altLang="ja-JP" sz="1500" dirty="0">
                <a:latin typeface="BIZ UDPゴシック" panose="020B0400000000000000" pitchFamily="50" charset="-128"/>
                <a:ea typeface="BIZ UDPゴシック" panose="020B0400000000000000" pitchFamily="50" charset="-128"/>
              </a:rPr>
              <a:t>協会ホームページ</a:t>
            </a:r>
            <a:r>
              <a:rPr lang="ja-JP" altLang="en-US" sz="1500" dirty="0">
                <a:latin typeface="BIZ UDPゴシック" panose="020B0400000000000000" pitchFamily="50" charset="-128"/>
                <a:ea typeface="BIZ UDPゴシック" panose="020B0400000000000000" pitchFamily="50" charset="-128"/>
              </a:rPr>
              <a:t>、</a:t>
            </a:r>
            <a:r>
              <a:rPr lang="ja-JP" altLang="ja-JP" sz="1500" dirty="0">
                <a:latin typeface="BIZ UDPゴシック" panose="020B0400000000000000" pitchFamily="50" charset="-128"/>
                <a:ea typeface="BIZ UDPゴシック" panose="020B0400000000000000" pitchFamily="50" charset="-128"/>
              </a:rPr>
              <a:t>場内放送、デジタルサイネージ</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情報・啓発　 </a:t>
            </a:r>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　</a:t>
            </a:r>
            <a:r>
              <a:rPr lang="ja-JP" altLang="ja-JP" sz="1500" dirty="0">
                <a:latin typeface="BIZ UDPゴシック" panose="020B0400000000000000" pitchFamily="50" charset="-128"/>
                <a:ea typeface="BIZ UDPゴシック" panose="020B0400000000000000" pitchFamily="50" charset="-128"/>
              </a:rPr>
              <a:t>熱中症</a:t>
            </a:r>
            <a:r>
              <a:rPr lang="ja-JP" altLang="en-US" sz="1500" dirty="0">
                <a:latin typeface="BIZ UDPゴシック" panose="020B0400000000000000" pitchFamily="50" charset="-128"/>
                <a:ea typeface="BIZ UDPゴシック" panose="020B0400000000000000" pitchFamily="50" charset="-128"/>
              </a:rPr>
              <a:t>警戒</a:t>
            </a:r>
            <a:r>
              <a:rPr lang="ja-JP" altLang="ja-JP" sz="1500" dirty="0">
                <a:latin typeface="BIZ UDPゴシック" panose="020B0400000000000000" pitchFamily="50" charset="-128"/>
                <a:ea typeface="BIZ UDPゴシック" panose="020B0400000000000000" pitchFamily="50" charset="-128"/>
              </a:rPr>
              <a:t>アラート</a:t>
            </a:r>
            <a:r>
              <a:rPr lang="ja-JP" altLang="en-US" sz="1500" dirty="0">
                <a:latin typeface="BIZ UDPゴシック" panose="020B0400000000000000" pitchFamily="50" charset="-128"/>
                <a:ea typeface="BIZ UDPゴシック" panose="020B0400000000000000" pitchFamily="50" charset="-128"/>
              </a:rPr>
              <a:t>、</a:t>
            </a:r>
            <a:r>
              <a:rPr lang="ja-JP" altLang="ja-JP" sz="1500" dirty="0">
                <a:latin typeface="BIZ UDPゴシック" panose="020B0400000000000000" pitchFamily="50" charset="-128"/>
                <a:ea typeface="BIZ UDPゴシック" panose="020B0400000000000000" pitchFamily="50" charset="-128"/>
              </a:rPr>
              <a:t>帽子や日傘の推奨、水分補給</a:t>
            </a:r>
            <a:endParaRPr lang="ja-JP" sz="15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9943DEA-9C69-4AA5-5A53-6988CDAA7E71}"/>
              </a:ext>
            </a:extLst>
          </p:cNvPr>
          <p:cNvSpPr txBox="1"/>
          <p:nvPr/>
        </p:nvSpPr>
        <p:spPr>
          <a:xfrm>
            <a:off x="2962326" y="4448549"/>
            <a:ext cx="58304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500">
                <a:latin typeface="BIZ UDPゴシック" panose="020B0400000000000000" pitchFamily="50" charset="-128"/>
                <a:ea typeface="BIZ UDPゴシック" panose="020B0400000000000000" pitchFamily="50" charset="-128"/>
              </a:rPr>
              <a:t>店舗での</a:t>
            </a:r>
            <a:r>
              <a:rPr lang="ja-JP" sz="1500">
                <a:latin typeface="BIZ UDPゴシック" panose="020B0400000000000000" pitchFamily="50" charset="-128"/>
                <a:ea typeface="BIZ UDPゴシック" panose="020B0400000000000000" pitchFamily="50" charset="-128"/>
              </a:rPr>
              <a:t>飲料水販売</a:t>
            </a:r>
            <a:endParaRPr lang="en-US" altLang="ja-JP" sz="1500">
              <a:latin typeface="BIZ UDPゴシック" panose="020B0400000000000000" pitchFamily="50" charset="-128"/>
              <a:ea typeface="BIZ UDPゴシック" panose="020B0400000000000000" pitchFamily="50" charset="-128"/>
            </a:endParaRPr>
          </a:p>
          <a:p>
            <a:r>
              <a:rPr lang="ja-JP" sz="1500">
                <a:latin typeface="BIZ UDPゴシック" panose="020B0400000000000000" pitchFamily="50" charset="-128"/>
                <a:ea typeface="BIZ UDPゴシック" panose="020B0400000000000000" pitchFamily="50" charset="-128"/>
              </a:rPr>
              <a:t>自動販売機</a:t>
            </a:r>
            <a:r>
              <a:rPr lang="ja-JP" altLang="en-US" sz="1500">
                <a:latin typeface="BIZ UDPゴシック" panose="020B0400000000000000" pitchFamily="50" charset="-128"/>
                <a:ea typeface="BIZ UDPゴシック" panose="020B0400000000000000" pitchFamily="50" charset="-128"/>
              </a:rPr>
              <a:t>・</a:t>
            </a:r>
            <a:r>
              <a:rPr lang="ja-JP" sz="1500">
                <a:latin typeface="BIZ UDPゴシック" panose="020B0400000000000000" pitchFamily="50" charset="-128"/>
                <a:ea typeface="BIZ UDPゴシック" panose="020B0400000000000000" pitchFamily="50" charset="-128"/>
              </a:rPr>
              <a:t>マイボトル給水機</a:t>
            </a:r>
            <a:r>
              <a:rPr lang="ja-JP" altLang="en-US" sz="1500">
                <a:latin typeface="BIZ UDPゴシック" panose="020B0400000000000000" pitchFamily="50" charset="-128"/>
                <a:ea typeface="BIZ UDPゴシック" panose="020B0400000000000000" pitchFamily="50" charset="-128"/>
              </a:rPr>
              <a:t>・</a:t>
            </a:r>
            <a:r>
              <a:rPr lang="ja-JP" sz="1500">
                <a:latin typeface="BIZ UDPゴシック" panose="020B0400000000000000" pitchFamily="50" charset="-128"/>
                <a:ea typeface="BIZ UDPゴシック" panose="020B0400000000000000" pitchFamily="50" charset="-128"/>
              </a:rPr>
              <a:t>ウォーターサーバー設置</a:t>
            </a:r>
          </a:p>
          <a:p>
            <a:pPr algn="l"/>
            <a:endParaRPr lang="ja-JP" altLang="en-US">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D2EFCA9-F804-BB18-F72D-8B791258BD58}"/>
              </a:ext>
            </a:extLst>
          </p:cNvPr>
          <p:cNvSpPr txBox="1"/>
          <p:nvPr/>
        </p:nvSpPr>
        <p:spPr>
          <a:xfrm>
            <a:off x="2608091" y="2776887"/>
            <a:ext cx="87507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sz="1500" dirty="0">
              <a:latin typeface="BIZ UDPゴシック" panose="020B0400000000000000" pitchFamily="50" charset="-128"/>
              <a:ea typeface="BIZ UDPゴシック" panose="020B0400000000000000" pitchFamily="50" charset="-128"/>
            </a:endParaRPr>
          </a:p>
          <a:p>
            <a:r>
              <a:rPr lang="ja-JP" sz="1500" dirty="0">
                <a:latin typeface="BIZ UDPゴシック" panose="020B0400000000000000" pitchFamily="50" charset="-128"/>
                <a:ea typeface="BIZ UDPゴシック" panose="020B0400000000000000" pitchFamily="50" charset="-128"/>
              </a:rPr>
              <a:t>　</a:t>
            </a:r>
            <a:r>
              <a:rPr lang="ja-JP" altLang="en-US" sz="1500" dirty="0">
                <a:latin typeface="BIZ UDPゴシック" panose="020B0400000000000000" pitchFamily="50" charset="-128"/>
                <a:ea typeface="BIZ UDPゴシック" panose="020B0400000000000000" pitchFamily="50" charset="-128"/>
              </a:rPr>
              <a:t>　待ち時間短縮　</a:t>
            </a:r>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　入場ゲートの</a:t>
            </a:r>
            <a:r>
              <a:rPr lang="ja-JP" sz="1500" dirty="0">
                <a:latin typeface="BIZ UDPゴシック" panose="020B0400000000000000" pitchFamily="50" charset="-128"/>
                <a:ea typeface="BIZ UDPゴシック" panose="020B0400000000000000" pitchFamily="50" charset="-128"/>
              </a:rPr>
              <a:t>十分なレーン数を確保</a:t>
            </a:r>
            <a:r>
              <a:rPr lang="ja-JP" altLang="en-US" sz="1500" dirty="0">
                <a:latin typeface="BIZ UDPゴシック" panose="020B0400000000000000" pitchFamily="50" charset="-128"/>
                <a:ea typeface="BIZ UDPゴシック" panose="020B0400000000000000" pitchFamily="50" charset="-128"/>
              </a:rPr>
              <a:t>、パビリオン入館予約制の導入</a:t>
            </a:r>
            <a:endParaRPr lang="ja-JP" sz="1500" dirty="0">
              <a:latin typeface="BIZ UDPゴシック" panose="020B0400000000000000" pitchFamily="50" charset="-128"/>
              <a:ea typeface="BIZ UDPゴシック" panose="020B0400000000000000" pitchFamily="50" charset="-128"/>
            </a:endParaRPr>
          </a:p>
          <a:p>
            <a:r>
              <a:rPr lang="ja-JP" sz="1500" dirty="0">
                <a:latin typeface="BIZ UDPゴシック" panose="020B0400000000000000" pitchFamily="50" charset="-128"/>
                <a:ea typeface="BIZ UDPゴシック" panose="020B0400000000000000" pitchFamily="50" charset="-128"/>
              </a:rPr>
              <a:t>　　</a:t>
            </a:r>
            <a:r>
              <a:rPr lang="ja-JP" altLang="en-US" sz="1500" dirty="0">
                <a:latin typeface="BIZ UDPゴシック" panose="020B0400000000000000" pitchFamily="50" charset="-128"/>
                <a:ea typeface="BIZ UDPゴシック" panose="020B0400000000000000" pitchFamily="50" charset="-128"/>
              </a:rPr>
              <a:t>環境充実　　    </a:t>
            </a:r>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　入場ゲートの</a:t>
            </a:r>
            <a:r>
              <a:rPr lang="ja-JP" sz="1500" dirty="0">
                <a:latin typeface="BIZ UDPゴシック" panose="020B0400000000000000" pitchFamily="50" charset="-128"/>
                <a:ea typeface="BIZ UDPゴシック" panose="020B0400000000000000" pitchFamily="50" charset="-128"/>
              </a:rPr>
              <a:t>スポットエアコン</a:t>
            </a:r>
            <a:r>
              <a:rPr lang="ja-JP" altLang="en-US" sz="1500" dirty="0">
                <a:latin typeface="BIZ UDPゴシック" panose="020B0400000000000000" pitchFamily="50" charset="-128"/>
                <a:ea typeface="BIZ UDPゴシック" panose="020B0400000000000000" pitchFamily="50" charset="-128"/>
              </a:rPr>
              <a:t>配備、</a:t>
            </a:r>
            <a:r>
              <a:rPr lang="ja-JP" sz="1500" dirty="0">
                <a:latin typeface="BIZ UDPゴシック" panose="020B0400000000000000" pitchFamily="50" charset="-128"/>
                <a:ea typeface="BIZ UDPゴシック" panose="020B0400000000000000" pitchFamily="50" charset="-128"/>
              </a:rPr>
              <a:t>遮熱性舗装の整備</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a:t>
            </a:r>
            <a:r>
              <a:rPr lang="ja-JP" altLang="ja-JP" sz="1500" dirty="0">
                <a:latin typeface="BIZ UDPゴシック" panose="020B0400000000000000" pitchFamily="50" charset="-128"/>
                <a:ea typeface="BIZ UDPゴシック" panose="020B0400000000000000" pitchFamily="50" charset="-128"/>
              </a:rPr>
              <a:t>飲料、暑熱対策用品の販売</a:t>
            </a:r>
            <a:r>
              <a:rPr lang="ja-JP" altLang="en-US" sz="1500" dirty="0">
                <a:latin typeface="BIZ UDPゴシック" panose="020B0400000000000000" pitchFamily="50" charset="-128"/>
                <a:ea typeface="BIZ UDPゴシック" panose="020B0400000000000000" pitchFamily="50" charset="-128"/>
              </a:rPr>
              <a:t>、テント・パラソル等の日射抑制</a:t>
            </a:r>
            <a:endParaRPr lang="ja-JP" altLang="ja-JP" sz="15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7EB1CB8-B5EA-1322-82E0-7085B280B71D}"/>
              </a:ext>
            </a:extLst>
          </p:cNvPr>
          <p:cNvSpPr txBox="1"/>
          <p:nvPr/>
        </p:nvSpPr>
        <p:spPr>
          <a:xfrm>
            <a:off x="2962326" y="5511052"/>
            <a:ext cx="4957084"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1" lang="ja-JP" altLang="en-US" sz="1400" dirty="0">
                <a:latin typeface="BIZ UDPゴシック" panose="020B0400000000000000" pitchFamily="50" charset="-128"/>
                <a:ea typeface="BIZ UDPゴシック" panose="020B0400000000000000" pitchFamily="50" charset="-128"/>
              </a:rPr>
              <a:t>会場内に診療所（３か所）、応急手当所（５か所）を設置。</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診療所には、医師・看護師・救護隊が常駐。</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応急手当所には、看護師・救護隊が常駐。</a:t>
            </a:r>
            <a:endParaRPr kumimoji="1" lang="en-US" altLang="ja-JP" sz="1400" dirty="0">
              <a:latin typeface="BIZ UDPゴシック" panose="020B0400000000000000" pitchFamily="50" charset="-128"/>
              <a:ea typeface="BIZ UDPゴシック" panose="020B0400000000000000" pitchFamily="50" charset="-128"/>
            </a:endParaRPr>
          </a:p>
          <a:p>
            <a:endParaRPr lang="ja-JP" sz="15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0F218061-334F-470D-91FB-E150FBAB8CBB}"/>
              </a:ext>
            </a:extLst>
          </p:cNvPr>
          <p:cNvSpPr/>
          <p:nvPr/>
        </p:nvSpPr>
        <p:spPr>
          <a:xfrm>
            <a:off x="9804523" y="203869"/>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資料５</a:t>
            </a:r>
          </a:p>
        </p:txBody>
      </p:sp>
      <p:pic>
        <p:nvPicPr>
          <p:cNvPr id="22" name="図 21">
            <a:extLst>
              <a:ext uri="{FF2B5EF4-FFF2-40B4-BE49-F238E27FC236}">
                <a16:creationId xmlns:a16="http://schemas.microsoft.com/office/drawing/2014/main" id="{3B53CBB7-B460-FB9D-B28F-E8208CA633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5418" y="3870688"/>
            <a:ext cx="4451372" cy="2688772"/>
          </a:xfrm>
          <a:prstGeom prst="rect">
            <a:avLst/>
          </a:prstGeom>
        </p:spPr>
      </p:pic>
    </p:spTree>
    <p:extLst>
      <p:ext uri="{BB962C8B-B14F-4D97-AF65-F5344CB8AC3E}">
        <p14:creationId xmlns:p14="http://schemas.microsoft.com/office/powerpoint/2010/main" val="127069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四角形: 角を丸くする 51">
            <a:extLst>
              <a:ext uri="{FF2B5EF4-FFF2-40B4-BE49-F238E27FC236}">
                <a16:creationId xmlns:a16="http://schemas.microsoft.com/office/drawing/2014/main" id="{1564764D-3DB9-7C16-919E-788072022D75}"/>
              </a:ext>
            </a:extLst>
          </p:cNvPr>
          <p:cNvSpPr/>
          <p:nvPr/>
        </p:nvSpPr>
        <p:spPr>
          <a:xfrm>
            <a:off x="6069751" y="5841429"/>
            <a:ext cx="5985226" cy="782813"/>
          </a:xfrm>
          <a:prstGeom prst="roundRect">
            <a:avLst>
              <a:gd name="adj" fmla="val 73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09CAEC1E-2C30-2170-623D-69DDE1D11F35}"/>
              </a:ext>
            </a:extLst>
          </p:cNvPr>
          <p:cNvPicPr>
            <a:picLocks noChangeAspect="1"/>
          </p:cNvPicPr>
          <p:nvPr/>
        </p:nvPicPr>
        <p:blipFill>
          <a:blip r:embed="rId2" cstate="email">
            <a:alphaModFix amt="30000"/>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a:ext>
            </a:extLst>
          </a:blip>
          <a:stretch>
            <a:fillRect/>
          </a:stretch>
        </p:blipFill>
        <p:spPr>
          <a:xfrm>
            <a:off x="4995193" y="1700038"/>
            <a:ext cx="7154807" cy="3454743"/>
          </a:xfrm>
          <a:prstGeom prst="rect">
            <a:avLst/>
          </a:prstGeom>
          <a:effectLst>
            <a:softEdge rad="127000"/>
          </a:effectLst>
        </p:spPr>
      </p:pic>
      <p:sp>
        <p:nvSpPr>
          <p:cNvPr id="50" name="四角形: 角を丸くする 49">
            <a:extLst>
              <a:ext uri="{FF2B5EF4-FFF2-40B4-BE49-F238E27FC236}">
                <a16:creationId xmlns:a16="http://schemas.microsoft.com/office/drawing/2014/main" id="{9E5CAD9C-384F-F4DB-DFA0-F65F08FB33AD}"/>
              </a:ext>
            </a:extLst>
          </p:cNvPr>
          <p:cNvSpPr/>
          <p:nvPr/>
        </p:nvSpPr>
        <p:spPr>
          <a:xfrm>
            <a:off x="6069751" y="4594160"/>
            <a:ext cx="5991684" cy="1194210"/>
          </a:xfrm>
          <a:prstGeom prst="roundRect">
            <a:avLst>
              <a:gd name="adj" fmla="val 538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56D51B1-EB59-E902-396A-0B9B750A19AA}"/>
              </a:ext>
            </a:extLst>
          </p:cNvPr>
          <p:cNvSpPr txBox="1"/>
          <p:nvPr/>
        </p:nvSpPr>
        <p:spPr>
          <a:xfrm>
            <a:off x="2449544" y="1333030"/>
            <a:ext cx="3576173" cy="400110"/>
          </a:xfrm>
          <a:prstGeom prst="rect">
            <a:avLst/>
          </a:prstGeom>
          <a:solidFill>
            <a:schemeClr val="bg1"/>
          </a:solidFill>
          <a:ln>
            <a:solidFill>
              <a:schemeClr val="tx1"/>
            </a:solidFill>
          </a:ln>
        </p:spPr>
        <p:txBody>
          <a:bodyPr wrap="square" rtlCol="0">
            <a:spAutoFit/>
          </a:bodyPr>
          <a:lstStyle/>
          <a:p>
            <a:pPr algn="ctr"/>
            <a:r>
              <a:rPr lang="ja-JP" altLang="en-US" sz="2000">
                <a:latin typeface="BIZ UDPゴシック" panose="020B0400000000000000" pitchFamily="50" charset="-128"/>
                <a:ea typeface="BIZ UDPゴシック" panose="020B0400000000000000" pitchFamily="50" charset="-128"/>
              </a:rPr>
              <a:t>主な対策</a:t>
            </a:r>
            <a:endParaRPr kumimoji="1" lang="ja-JP" altLang="en-US" sz="2000">
              <a:latin typeface="BIZ UDPゴシック" panose="020B0400000000000000" pitchFamily="50" charset="-128"/>
              <a:ea typeface="BIZ UDPゴシック" panose="020B0400000000000000" pitchFamily="50" charset="-128"/>
            </a:endParaRPr>
          </a:p>
        </p:txBody>
      </p:sp>
      <p:sp>
        <p:nvSpPr>
          <p:cNvPr id="7" name="矢印: 山形 6">
            <a:extLst>
              <a:ext uri="{FF2B5EF4-FFF2-40B4-BE49-F238E27FC236}">
                <a16:creationId xmlns:a16="http://schemas.microsoft.com/office/drawing/2014/main" id="{02AE28DA-991B-AE9B-8F95-A3735E37648E}"/>
              </a:ext>
            </a:extLst>
          </p:cNvPr>
          <p:cNvSpPr/>
          <p:nvPr/>
        </p:nvSpPr>
        <p:spPr>
          <a:xfrm rot="5400000">
            <a:off x="876029" y="1354578"/>
            <a:ext cx="1128982" cy="2005474"/>
          </a:xfrm>
          <a:prstGeom prst="chevron">
            <a:avLst>
              <a:gd name="adj" fmla="val 23644"/>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21" name="爆発: 8 pt 20">
            <a:extLst>
              <a:ext uri="{FF2B5EF4-FFF2-40B4-BE49-F238E27FC236}">
                <a16:creationId xmlns:a16="http://schemas.microsoft.com/office/drawing/2014/main" id="{77FD8726-4B7D-8B3B-BF73-7FFA41C304E7}"/>
              </a:ext>
            </a:extLst>
          </p:cNvPr>
          <p:cNvSpPr/>
          <p:nvPr/>
        </p:nvSpPr>
        <p:spPr>
          <a:xfrm rot="21325698">
            <a:off x="141688" y="810228"/>
            <a:ext cx="2449911" cy="1479384"/>
          </a:xfrm>
          <a:prstGeom prst="irregularSeal1">
            <a:avLst/>
          </a:prstGeom>
          <a:gradFill>
            <a:gsLst>
              <a:gs pos="40000">
                <a:srgbClr val="FF2700"/>
              </a:gs>
              <a:gs pos="12000">
                <a:srgbClr val="FFC000"/>
              </a:gs>
              <a:gs pos="74000">
                <a:srgbClr val="FF4D00"/>
              </a:gs>
              <a:gs pos="85000">
                <a:srgbClr val="FFC00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BIZ UDPゴシック" panose="020B0400000000000000" pitchFamily="50" charset="-128"/>
                <a:ea typeface="BIZ UDPゴシック" panose="020B0400000000000000" pitchFamily="50" charset="-128"/>
              </a:rPr>
              <a:t>地震発生</a:t>
            </a:r>
          </a:p>
        </p:txBody>
      </p:sp>
      <p:sp>
        <p:nvSpPr>
          <p:cNvPr id="2" name="タイトル 1">
            <a:extLst>
              <a:ext uri="{FF2B5EF4-FFF2-40B4-BE49-F238E27FC236}">
                <a16:creationId xmlns:a16="http://schemas.microsoft.com/office/drawing/2014/main" id="{591FFACA-8589-7804-A7A5-65AC2E8F2D77}"/>
              </a:ext>
            </a:extLst>
          </p:cNvPr>
          <p:cNvSpPr>
            <a:spLocks noGrp="1"/>
          </p:cNvSpPr>
          <p:nvPr>
            <p:ph type="title"/>
          </p:nvPr>
        </p:nvSpPr>
        <p:spPr/>
        <p:txBody>
          <a:bodyPr/>
          <a:lstStyle/>
          <a:p>
            <a:r>
              <a:rPr kumimoji="1" lang="en-US" altLang="ja-JP"/>
              <a:t>(</a:t>
            </a:r>
            <a:r>
              <a:rPr lang="ja-JP" altLang="en-US"/>
              <a:t>６</a:t>
            </a:r>
            <a:r>
              <a:rPr kumimoji="1" lang="en-US" altLang="ja-JP"/>
              <a:t>)</a:t>
            </a:r>
            <a:r>
              <a:rPr kumimoji="1" lang="ja-JP" altLang="en-US"/>
              <a:t>　</a:t>
            </a:r>
            <a:r>
              <a:rPr lang="ja-JP" altLang="en-US"/>
              <a:t>地震・津波への対応</a:t>
            </a:r>
            <a:endParaRPr kumimoji="1" lang="ja-JP" altLang="en-US"/>
          </a:p>
        </p:txBody>
      </p:sp>
      <p:sp>
        <p:nvSpPr>
          <p:cNvPr id="4" name="スライド番号プレースホルダー 3">
            <a:extLst>
              <a:ext uri="{FF2B5EF4-FFF2-40B4-BE49-F238E27FC236}">
                <a16:creationId xmlns:a16="http://schemas.microsoft.com/office/drawing/2014/main" id="{128A2228-C8E2-0B73-BA76-BF725C7421EC}"/>
              </a:ext>
            </a:extLst>
          </p:cNvPr>
          <p:cNvSpPr>
            <a:spLocks noGrp="1"/>
          </p:cNvSpPr>
          <p:nvPr>
            <p:ph type="sldNum" sz="quarter" idx="12"/>
          </p:nvPr>
        </p:nvSpPr>
        <p:spPr/>
        <p:txBody>
          <a:bodyPr/>
          <a:lstStyle/>
          <a:p>
            <a:r>
              <a:rPr lang="en-US" altLang="ja-JP" dirty="0"/>
              <a:t>8</a:t>
            </a:r>
            <a:endParaRPr lang="ja-JP" altLang="en-US" dirty="0"/>
          </a:p>
        </p:txBody>
      </p:sp>
      <p:sp>
        <p:nvSpPr>
          <p:cNvPr id="3" name="正方形/長方形 2">
            <a:extLst>
              <a:ext uri="{FF2B5EF4-FFF2-40B4-BE49-F238E27FC236}">
                <a16:creationId xmlns:a16="http://schemas.microsoft.com/office/drawing/2014/main" id="{68422D29-FB72-1D8F-4CB0-0ACB8A3AC79B}"/>
              </a:ext>
            </a:extLst>
          </p:cNvPr>
          <p:cNvSpPr/>
          <p:nvPr/>
        </p:nvSpPr>
        <p:spPr>
          <a:xfrm>
            <a:off x="120627" y="647381"/>
            <a:ext cx="12000497" cy="391633"/>
          </a:xfrm>
          <a:prstGeom prst="rect">
            <a:avLst/>
          </a:prstGeom>
          <a:solidFill>
            <a:schemeClr val="accent2">
              <a:lumMod val="40000"/>
              <a:lumOff val="60000"/>
            </a:schemeClr>
          </a:solidFill>
          <a:ln w="57150" cmpd="sng">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a:solidFill>
                  <a:schemeClr val="tx1">
                    <a:lumMod val="85000"/>
                    <a:lumOff val="15000"/>
                  </a:schemeClr>
                </a:solidFill>
                <a:latin typeface="BIZ UDPゴシック" panose="020B0400000000000000" pitchFamily="50" charset="-128"/>
                <a:ea typeface="BIZ UDPゴシック" panose="020B0400000000000000" pitchFamily="50" charset="-128"/>
              </a:rPr>
              <a:t>大規模地震発生時の来場者の安全確保から帰宅支援までを５段階のフェーズに区分し、とるべき対応・手順を明確化。</a:t>
            </a:r>
            <a:endParaRPr lang="en-US" altLang="ja-JP">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EDC8466-11E9-1938-97D8-DA75B3F99037}"/>
              </a:ext>
            </a:extLst>
          </p:cNvPr>
          <p:cNvSpPr txBox="1"/>
          <p:nvPr/>
        </p:nvSpPr>
        <p:spPr>
          <a:xfrm>
            <a:off x="478183" y="2083440"/>
            <a:ext cx="2005474" cy="615553"/>
          </a:xfrm>
          <a:prstGeom prst="rect">
            <a:avLst/>
          </a:prstGeom>
          <a:noFill/>
        </p:spPr>
        <p:txBody>
          <a:bodyPr wrap="square" rtlCol="0">
            <a:spAutoFit/>
          </a:bodyPr>
          <a:lstStyle/>
          <a:p>
            <a:r>
              <a:rPr kumimoji="1" lang="ja-JP" altLang="en-US"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フェーズ</a:t>
            </a:r>
            <a:r>
              <a:rPr kumimoji="1"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Ⅰ</a:t>
            </a:r>
          </a:p>
          <a:p>
            <a:pPr algn="ctr"/>
            <a:r>
              <a:rPr lang="ja-JP" altLang="en-US"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a:t>
            </a:r>
            <a:r>
              <a:rPr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安全の確保</a:t>
            </a:r>
            <a:endPar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2" name="矢印: 山形 21">
            <a:extLst>
              <a:ext uri="{FF2B5EF4-FFF2-40B4-BE49-F238E27FC236}">
                <a16:creationId xmlns:a16="http://schemas.microsoft.com/office/drawing/2014/main" id="{3EA9B8E9-A344-AD73-CCA2-F900BC0B94A6}"/>
              </a:ext>
            </a:extLst>
          </p:cNvPr>
          <p:cNvSpPr/>
          <p:nvPr/>
        </p:nvSpPr>
        <p:spPr>
          <a:xfrm rot="5400000">
            <a:off x="876029" y="2281286"/>
            <a:ext cx="1128982" cy="2005474"/>
          </a:xfrm>
          <a:prstGeom prst="chevron">
            <a:avLst>
              <a:gd name="adj" fmla="val 23644"/>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9EC08377-A095-F490-A9D8-3775D23A42C4}"/>
              </a:ext>
            </a:extLst>
          </p:cNvPr>
          <p:cNvSpPr txBox="1"/>
          <p:nvPr/>
        </p:nvSpPr>
        <p:spPr>
          <a:xfrm>
            <a:off x="430312" y="2963997"/>
            <a:ext cx="2101216" cy="615553"/>
          </a:xfrm>
          <a:prstGeom prst="rect">
            <a:avLst/>
          </a:prstGeom>
          <a:noFill/>
        </p:spPr>
        <p:txBody>
          <a:bodyPr wrap="square" rtlCol="0">
            <a:spAutoFit/>
          </a:bodyPr>
          <a:lstStyle/>
          <a:p>
            <a:r>
              <a:rPr kumimoji="1" lang="ja-JP" altLang="en-US"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フェーズ</a:t>
            </a:r>
            <a:r>
              <a:rPr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Ⅱ</a:t>
            </a:r>
          </a:p>
          <a:p>
            <a:r>
              <a:rPr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救援・安心の提供</a:t>
            </a:r>
            <a:endPar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4" name="矢印: 山形 23">
            <a:extLst>
              <a:ext uri="{FF2B5EF4-FFF2-40B4-BE49-F238E27FC236}">
                <a16:creationId xmlns:a16="http://schemas.microsoft.com/office/drawing/2014/main" id="{BA925E68-ADA8-C3E0-7959-715D5CE0A74A}"/>
              </a:ext>
            </a:extLst>
          </p:cNvPr>
          <p:cNvSpPr/>
          <p:nvPr/>
        </p:nvSpPr>
        <p:spPr>
          <a:xfrm rot="5400000">
            <a:off x="876029" y="3208498"/>
            <a:ext cx="1128982" cy="2005474"/>
          </a:xfrm>
          <a:prstGeom prst="chevron">
            <a:avLst>
              <a:gd name="adj" fmla="val 23644"/>
            </a:avLst>
          </a:prstGeom>
          <a:solidFill>
            <a:srgbClr val="F9E2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211ED58-A4A7-C71C-3718-D86BE5753E3A}"/>
              </a:ext>
            </a:extLst>
          </p:cNvPr>
          <p:cNvSpPr txBox="1"/>
          <p:nvPr/>
        </p:nvSpPr>
        <p:spPr>
          <a:xfrm>
            <a:off x="437781" y="3890572"/>
            <a:ext cx="2101216" cy="615553"/>
          </a:xfrm>
          <a:prstGeom prst="rect">
            <a:avLst/>
          </a:prstGeom>
          <a:noFill/>
        </p:spPr>
        <p:txBody>
          <a:bodyPr wrap="square" rtlCol="0">
            <a:spAutoFit/>
          </a:bodyPr>
          <a:lstStyle/>
          <a:p>
            <a:r>
              <a:rPr kumimoji="1" lang="ja-JP" altLang="en-US"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フェーズ</a:t>
            </a:r>
            <a:r>
              <a:rPr kumimoji="1"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Ⅲ</a:t>
            </a:r>
            <a:endParaRPr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a:p>
            <a:r>
              <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環境</a:t>
            </a:r>
            <a:r>
              <a:rPr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の</a:t>
            </a:r>
            <a:r>
              <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変化・改善</a:t>
            </a:r>
          </a:p>
        </p:txBody>
      </p:sp>
      <p:sp>
        <p:nvSpPr>
          <p:cNvPr id="26" name="矢印: 山形 25">
            <a:extLst>
              <a:ext uri="{FF2B5EF4-FFF2-40B4-BE49-F238E27FC236}">
                <a16:creationId xmlns:a16="http://schemas.microsoft.com/office/drawing/2014/main" id="{DC671740-A641-CAC0-4EB7-3C120BE9F248}"/>
              </a:ext>
            </a:extLst>
          </p:cNvPr>
          <p:cNvSpPr/>
          <p:nvPr/>
        </p:nvSpPr>
        <p:spPr>
          <a:xfrm rot="5400000">
            <a:off x="876027" y="4127978"/>
            <a:ext cx="1128982" cy="2005474"/>
          </a:xfrm>
          <a:prstGeom prst="chevron">
            <a:avLst>
              <a:gd name="adj" fmla="val 23644"/>
            </a:avLst>
          </a:prstGeom>
          <a:solidFill>
            <a:srgbClr val="CC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50D4083-3CBA-7003-E370-F90516452773}"/>
              </a:ext>
            </a:extLst>
          </p:cNvPr>
          <p:cNvSpPr txBox="1"/>
          <p:nvPr/>
        </p:nvSpPr>
        <p:spPr>
          <a:xfrm>
            <a:off x="480364" y="4805915"/>
            <a:ext cx="2101216" cy="615553"/>
          </a:xfrm>
          <a:prstGeom prst="rect">
            <a:avLst/>
          </a:prstGeom>
          <a:noFill/>
        </p:spPr>
        <p:txBody>
          <a:bodyPr wrap="square" rtlCol="0">
            <a:spAutoFit/>
          </a:bodyPr>
          <a:lstStyle/>
          <a:p>
            <a:r>
              <a:rPr kumimoji="1" lang="ja-JP" altLang="en-US"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フェーズ</a:t>
            </a:r>
            <a:r>
              <a:rPr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Ⅳ</a:t>
            </a:r>
          </a:p>
          <a:p>
            <a:r>
              <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環境</a:t>
            </a:r>
            <a:r>
              <a:rPr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の安定化</a:t>
            </a:r>
            <a:endPar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8" name="矢印: 山形 27">
            <a:extLst>
              <a:ext uri="{FF2B5EF4-FFF2-40B4-BE49-F238E27FC236}">
                <a16:creationId xmlns:a16="http://schemas.microsoft.com/office/drawing/2014/main" id="{6564F676-7CAE-1BD2-A80E-1B4D9A97BA0D}"/>
              </a:ext>
            </a:extLst>
          </p:cNvPr>
          <p:cNvSpPr/>
          <p:nvPr/>
        </p:nvSpPr>
        <p:spPr>
          <a:xfrm rot="5400000">
            <a:off x="876027" y="5046878"/>
            <a:ext cx="1128982" cy="2005474"/>
          </a:xfrm>
          <a:prstGeom prst="chevron">
            <a:avLst>
              <a:gd name="adj" fmla="val 23644"/>
            </a:avLst>
          </a:prstGeom>
          <a:solidFill>
            <a:srgbClr val="99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E1894FB-0A2A-7D8C-C9CF-8178610A65EB}"/>
              </a:ext>
            </a:extLst>
          </p:cNvPr>
          <p:cNvSpPr txBox="1"/>
          <p:nvPr/>
        </p:nvSpPr>
        <p:spPr>
          <a:xfrm>
            <a:off x="493914" y="5729064"/>
            <a:ext cx="2101216" cy="615553"/>
          </a:xfrm>
          <a:prstGeom prst="rect">
            <a:avLst/>
          </a:prstGeom>
          <a:noFill/>
        </p:spPr>
        <p:txBody>
          <a:bodyPr wrap="square" rtlCol="0">
            <a:spAutoFit/>
          </a:bodyPr>
          <a:lstStyle/>
          <a:p>
            <a:r>
              <a:rPr kumimoji="1" lang="ja-JP" altLang="en-US"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フェーズ</a:t>
            </a:r>
            <a:r>
              <a:rPr kumimoji="1"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Ⅴ</a:t>
            </a:r>
            <a:endParaRPr lang="en-US" altLang="ja-JP" sz="1400" b="1" u="sng">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a:p>
            <a:r>
              <a:rPr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帰　宅</a:t>
            </a:r>
            <a:endParaRPr kumimoji="1" lang="ja-JP" altLang="en-US" sz="2000" b="1">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79BD53C-D532-D1BF-9B1A-4C72F475E31C}"/>
              </a:ext>
            </a:extLst>
          </p:cNvPr>
          <p:cNvSpPr/>
          <p:nvPr/>
        </p:nvSpPr>
        <p:spPr>
          <a:xfrm>
            <a:off x="2449545" y="1792692"/>
            <a:ext cx="3576172" cy="85570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Ø"/>
            </a:pPr>
            <a:r>
              <a:rPr kumimoji="1" lang="ja-JP" altLang="en-US" sz="1600" dirty="0">
                <a:solidFill>
                  <a:schemeClr val="tx1"/>
                </a:solidFill>
                <a:latin typeface="BIZ UDPゴシック" panose="020B0400000000000000" pitchFamily="50" charset="-128"/>
                <a:ea typeface="BIZ UDPゴシック"/>
              </a:rPr>
              <a:t>身を守る行動を呼びかけ</a:t>
            </a:r>
            <a:endParaRPr kumimoji="1" lang="en-US" altLang="ja-JP" sz="1600" dirty="0">
              <a:solidFill>
                <a:schemeClr val="tx1"/>
              </a:solidFill>
              <a:latin typeface="BIZ UDPゴシック" panose="020B0400000000000000" pitchFamily="50" charset="-128"/>
              <a:ea typeface="BIZ UDPゴシック"/>
            </a:endParaRPr>
          </a:p>
          <a:p>
            <a:pPr marL="285750" indent="-285750">
              <a:buFont typeface="Wingdings" panose="05000000000000000000" pitchFamily="2" charset="2"/>
              <a:buChar char="Ø"/>
            </a:pPr>
            <a:r>
              <a:rPr kumimoji="1" lang="ja-JP" altLang="en-US" sz="1600" dirty="0">
                <a:solidFill>
                  <a:schemeClr val="tx1"/>
                </a:solidFill>
                <a:latin typeface="BIZ UDPゴシック" panose="020B0400000000000000" pitchFamily="50" charset="-128"/>
                <a:ea typeface="BIZ UDPゴシック" panose="020B0400000000000000" pitchFamily="50" charset="-128"/>
              </a:rPr>
              <a:t>負傷者の把握、施設の被害確認</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600" dirty="0">
                <a:solidFill>
                  <a:schemeClr val="tx1"/>
                </a:solidFill>
                <a:latin typeface="BIZ UDPゴシック" panose="020B0400000000000000" pitchFamily="50" charset="-128"/>
                <a:ea typeface="BIZ UDPゴシック" panose="020B0400000000000000" pitchFamily="50" charset="-128"/>
              </a:rPr>
              <a:t>応急救護活動</a:t>
            </a:r>
            <a:endParaRPr kumimoji="1" lang="ja-JP" altLang="en-US" sz="1600" dirty="0">
              <a:solidFill>
                <a:schemeClr val="tx1"/>
              </a:solidFill>
            </a:endParaRPr>
          </a:p>
        </p:txBody>
      </p:sp>
      <p:sp>
        <p:nvSpPr>
          <p:cNvPr id="32" name="正方形/長方形 31">
            <a:extLst>
              <a:ext uri="{FF2B5EF4-FFF2-40B4-BE49-F238E27FC236}">
                <a16:creationId xmlns:a16="http://schemas.microsoft.com/office/drawing/2014/main" id="{F844632B-3515-BFB3-5CA9-8C788F3CB87A}"/>
              </a:ext>
            </a:extLst>
          </p:cNvPr>
          <p:cNvSpPr/>
          <p:nvPr/>
        </p:nvSpPr>
        <p:spPr>
          <a:xfrm>
            <a:off x="2449545" y="2712977"/>
            <a:ext cx="3576172" cy="85570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1600">
                <a:solidFill>
                  <a:schemeClr val="tx1"/>
                </a:solidFill>
                <a:latin typeface="BIZ UDPゴシック" panose="020B0400000000000000" pitchFamily="50" charset="-128"/>
                <a:ea typeface="BIZ UDPゴシック" panose="020B0400000000000000" pitchFamily="50" charset="-128"/>
              </a:rPr>
              <a:t>来場者の避難誘導・待機</a:t>
            </a:r>
            <a:endParaRPr lang="en-US" altLang="ja-JP" sz="160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会場内施設の安全確認</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公共交通機関及び道路の状況把握</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1780F784-9AC0-81E8-1215-B6D1EA2854E3}"/>
              </a:ext>
            </a:extLst>
          </p:cNvPr>
          <p:cNvSpPr/>
          <p:nvPr/>
        </p:nvSpPr>
        <p:spPr>
          <a:xfrm>
            <a:off x="2443255" y="3639185"/>
            <a:ext cx="3576172" cy="85570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一時滞在施設</a:t>
            </a:r>
            <a:r>
              <a:rPr lang="ja-JP" altLang="en-US" sz="1600">
                <a:solidFill>
                  <a:schemeClr val="tx1"/>
                </a:solidFill>
                <a:latin typeface="BIZ UDPゴシック" panose="020B0400000000000000" pitchFamily="50" charset="-128"/>
                <a:ea typeface="BIZ UDPゴシック" panose="020B0400000000000000" pitchFamily="50" charset="-128"/>
              </a:rPr>
              <a:t>への誘導</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600">
                <a:solidFill>
                  <a:schemeClr val="tx1"/>
                </a:solidFill>
                <a:latin typeface="BIZ UDPゴシック" panose="020B0400000000000000" pitchFamily="50" charset="-128"/>
                <a:ea typeface="BIZ UDPゴシック" panose="020B0400000000000000" pitchFamily="50" charset="-128"/>
              </a:rPr>
              <a:t>保温シート等の備蓄物資配布</a:t>
            </a:r>
            <a:endParaRPr lang="en-US" altLang="ja-JP" sz="160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600">
                <a:solidFill>
                  <a:schemeClr val="tx1"/>
                </a:solidFill>
                <a:latin typeface="BIZ UDPゴシック" panose="020B0400000000000000" pitchFamily="50" charset="-128"/>
                <a:ea typeface="BIZ UDPゴシック" panose="020B0400000000000000" pitchFamily="50" charset="-128"/>
              </a:rPr>
              <a:t>食料・飲料水の配布開始</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DB941D09-6D3E-6DDA-D5B0-EE7775F36354}"/>
              </a:ext>
            </a:extLst>
          </p:cNvPr>
          <p:cNvSpPr/>
          <p:nvPr/>
        </p:nvSpPr>
        <p:spPr>
          <a:xfrm>
            <a:off x="2450274" y="4564763"/>
            <a:ext cx="3565561" cy="85570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一時滞在者の支援</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食料・飲料水</a:t>
            </a:r>
            <a:r>
              <a:rPr lang="ja-JP" altLang="en-US" sz="1600">
                <a:solidFill>
                  <a:schemeClr val="tx1"/>
                </a:solidFill>
                <a:latin typeface="BIZ UDPゴシック" panose="020B0400000000000000" pitchFamily="50" charset="-128"/>
                <a:ea typeface="BIZ UDPゴシック" panose="020B0400000000000000" pitchFamily="50" charset="-128"/>
              </a:rPr>
              <a:t>等の</a:t>
            </a:r>
            <a:r>
              <a:rPr kumimoji="1" lang="ja-JP" altLang="en-US" sz="1600">
                <a:solidFill>
                  <a:schemeClr val="tx1"/>
                </a:solidFill>
                <a:latin typeface="BIZ UDPゴシック" panose="020B0400000000000000" pitchFamily="50" charset="-128"/>
                <a:ea typeface="BIZ UDPゴシック" panose="020B0400000000000000" pitchFamily="50" charset="-128"/>
              </a:rPr>
              <a:t>備蓄物資の継続的な配布</a:t>
            </a:r>
          </a:p>
        </p:txBody>
      </p:sp>
      <p:sp>
        <p:nvSpPr>
          <p:cNvPr id="36" name="正方形/長方形 35">
            <a:extLst>
              <a:ext uri="{FF2B5EF4-FFF2-40B4-BE49-F238E27FC236}">
                <a16:creationId xmlns:a16="http://schemas.microsoft.com/office/drawing/2014/main" id="{5C7D967D-9E4F-6C1D-4C8E-4527989701C7}"/>
              </a:ext>
            </a:extLst>
          </p:cNvPr>
          <p:cNvSpPr/>
          <p:nvPr/>
        </p:nvSpPr>
        <p:spPr>
          <a:xfrm>
            <a:off x="2439663" y="5491802"/>
            <a:ext cx="3576172" cy="85570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1600">
                <a:solidFill>
                  <a:schemeClr val="tx1"/>
                </a:solidFill>
                <a:latin typeface="BIZ UDPゴシック" panose="020B0400000000000000" pitchFamily="50" charset="-128"/>
                <a:ea typeface="BIZ UDPゴシック" panose="020B0400000000000000" pitchFamily="50" charset="-128"/>
              </a:rPr>
              <a:t>交通情報の提供等、帰宅支援</a:t>
            </a:r>
            <a:endParaRPr lang="en-US" altLang="ja-JP" sz="160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ja-JP" sz="1600">
                <a:solidFill>
                  <a:schemeClr val="tx1"/>
                </a:solidFill>
                <a:effectLst/>
                <a:latin typeface="BIZ UDPゴシック" panose="020B0400000000000000" pitchFamily="50" charset="-128"/>
                <a:ea typeface="BIZ UDPゴシック" panose="020B0400000000000000" pitchFamily="50" charset="-128"/>
                <a:cs typeface="ＭＳ ゴシック" panose="020B0609070205080204" pitchFamily="49" charset="-128"/>
              </a:rPr>
              <a:t>平時の来場者輸送を行うバス事業者への協力要請</a:t>
            </a:r>
            <a:endParaRPr lang="ja-JP" altLang="en-US" sz="1600">
              <a:solidFill>
                <a:schemeClr val="tx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C746B0E8-B616-F917-B59A-A7D527C133FA}"/>
              </a:ext>
            </a:extLst>
          </p:cNvPr>
          <p:cNvGrpSpPr/>
          <p:nvPr/>
        </p:nvGrpSpPr>
        <p:grpSpPr>
          <a:xfrm>
            <a:off x="10358232" y="4550397"/>
            <a:ext cx="1732695" cy="1213261"/>
            <a:chOff x="10109901" y="1332914"/>
            <a:chExt cx="1915647" cy="1387763"/>
          </a:xfrm>
        </p:grpSpPr>
        <p:pic>
          <p:nvPicPr>
            <p:cNvPr id="37" name="図 36">
              <a:extLst>
                <a:ext uri="{FF2B5EF4-FFF2-40B4-BE49-F238E27FC236}">
                  <a16:creationId xmlns:a16="http://schemas.microsoft.com/office/drawing/2014/main" id="{889344B5-B5E6-C8BC-164F-C3112C6CF740}"/>
                </a:ext>
              </a:extLst>
            </p:cNvPr>
            <p:cNvPicPr>
              <a:picLocks noChangeAspect="1"/>
            </p:cNvPicPr>
            <p:nvPr/>
          </p:nvPicPr>
          <p:blipFill rotWithShape="1">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0718789" y="1332914"/>
              <a:ext cx="671494" cy="636832"/>
            </a:xfrm>
            <a:prstGeom prst="rect">
              <a:avLst/>
            </a:prstGeom>
          </p:spPr>
        </p:pic>
        <p:pic>
          <p:nvPicPr>
            <p:cNvPr id="38" name="図 37">
              <a:extLst>
                <a:ext uri="{FF2B5EF4-FFF2-40B4-BE49-F238E27FC236}">
                  <a16:creationId xmlns:a16="http://schemas.microsoft.com/office/drawing/2014/main" id="{BF3ADB45-6004-05C2-74F4-725EDA47A940}"/>
                </a:ext>
              </a:extLst>
            </p:cNvPr>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109901" y="2243450"/>
              <a:ext cx="608888" cy="439324"/>
            </a:xfrm>
            <a:prstGeom prst="rect">
              <a:avLst/>
            </a:prstGeom>
          </p:spPr>
        </p:pic>
        <p:pic>
          <p:nvPicPr>
            <p:cNvPr id="39" name="図 38">
              <a:extLst>
                <a:ext uri="{FF2B5EF4-FFF2-40B4-BE49-F238E27FC236}">
                  <a16:creationId xmlns:a16="http://schemas.microsoft.com/office/drawing/2014/main" id="{B91DC7D6-7695-5232-B54E-F4700E57CD3A}"/>
                </a:ext>
              </a:extLst>
            </p:cNvPr>
            <p:cNvPicPr>
              <a:picLocks noChangeAspect="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1477968" y="2255359"/>
              <a:ext cx="471284" cy="465318"/>
            </a:xfrm>
            <a:prstGeom prst="rect">
              <a:avLst/>
            </a:prstGeom>
          </p:spPr>
        </p:pic>
        <p:sp>
          <p:nvSpPr>
            <p:cNvPr id="40" name="フリーフォーム: 図形 39">
              <a:extLst>
                <a:ext uri="{FF2B5EF4-FFF2-40B4-BE49-F238E27FC236}">
                  <a16:creationId xmlns:a16="http://schemas.microsoft.com/office/drawing/2014/main" id="{5878591F-3EA6-238B-1B92-3817071D6DBC}"/>
                </a:ext>
              </a:extLst>
            </p:cNvPr>
            <p:cNvSpPr/>
            <p:nvPr/>
          </p:nvSpPr>
          <p:spPr>
            <a:xfrm rot="1128750">
              <a:off x="10413713" y="1641597"/>
              <a:ext cx="236130" cy="466722"/>
            </a:xfrm>
            <a:custGeom>
              <a:avLst/>
              <a:gdLst>
                <a:gd name="connsiteX0" fmla="*/ 0 w 150920"/>
                <a:gd name="connsiteY0" fmla="*/ 417250 h 417250"/>
                <a:gd name="connsiteX1" fmla="*/ 26633 w 150920"/>
                <a:gd name="connsiteY1" fmla="*/ 177553 h 417250"/>
                <a:gd name="connsiteX2" fmla="*/ 150920 w 150920"/>
                <a:gd name="connsiteY2" fmla="*/ 0 h 417250"/>
              </a:gdLst>
              <a:ahLst/>
              <a:cxnLst>
                <a:cxn ang="0">
                  <a:pos x="connsiteX0" y="connsiteY0"/>
                </a:cxn>
                <a:cxn ang="0">
                  <a:pos x="connsiteX1" y="connsiteY1"/>
                </a:cxn>
                <a:cxn ang="0">
                  <a:pos x="connsiteX2" y="connsiteY2"/>
                </a:cxn>
              </a:cxnLst>
              <a:rect l="l" t="t" r="r" b="b"/>
              <a:pathLst>
                <a:path w="150920" h="417250">
                  <a:moveTo>
                    <a:pt x="0" y="417250"/>
                  </a:moveTo>
                  <a:cubicBezTo>
                    <a:pt x="740" y="332172"/>
                    <a:pt x="1480" y="247095"/>
                    <a:pt x="26633" y="177553"/>
                  </a:cubicBezTo>
                  <a:cubicBezTo>
                    <a:pt x="51786" y="108011"/>
                    <a:pt x="101353" y="54005"/>
                    <a:pt x="150920" y="0"/>
                  </a:cubicBezTo>
                </a:path>
              </a:pathLst>
            </a:custGeom>
            <a:noFill/>
            <a:ln w="57150">
              <a:solidFill>
                <a:srgbClr val="FFC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D46E33DD-B5B3-C8B9-11C0-9FC0794C9AD0}"/>
                </a:ext>
              </a:extLst>
            </p:cNvPr>
            <p:cNvSpPr/>
            <p:nvPr/>
          </p:nvSpPr>
          <p:spPr>
            <a:xfrm rot="6908358">
              <a:off x="11511793" y="1635052"/>
              <a:ext cx="236130" cy="466722"/>
            </a:xfrm>
            <a:custGeom>
              <a:avLst/>
              <a:gdLst>
                <a:gd name="connsiteX0" fmla="*/ 0 w 150920"/>
                <a:gd name="connsiteY0" fmla="*/ 417250 h 417250"/>
                <a:gd name="connsiteX1" fmla="*/ 26633 w 150920"/>
                <a:gd name="connsiteY1" fmla="*/ 177553 h 417250"/>
                <a:gd name="connsiteX2" fmla="*/ 150920 w 150920"/>
                <a:gd name="connsiteY2" fmla="*/ 0 h 417250"/>
              </a:gdLst>
              <a:ahLst/>
              <a:cxnLst>
                <a:cxn ang="0">
                  <a:pos x="connsiteX0" y="connsiteY0"/>
                </a:cxn>
                <a:cxn ang="0">
                  <a:pos x="connsiteX1" y="connsiteY1"/>
                </a:cxn>
                <a:cxn ang="0">
                  <a:pos x="connsiteX2" y="connsiteY2"/>
                </a:cxn>
              </a:cxnLst>
              <a:rect l="l" t="t" r="r" b="b"/>
              <a:pathLst>
                <a:path w="150920" h="417250">
                  <a:moveTo>
                    <a:pt x="0" y="417250"/>
                  </a:moveTo>
                  <a:cubicBezTo>
                    <a:pt x="740" y="332172"/>
                    <a:pt x="1480" y="247095"/>
                    <a:pt x="26633" y="177553"/>
                  </a:cubicBezTo>
                  <a:cubicBezTo>
                    <a:pt x="51786" y="108011"/>
                    <a:pt x="101353" y="54005"/>
                    <a:pt x="150920" y="0"/>
                  </a:cubicBezTo>
                </a:path>
              </a:pathLst>
            </a:custGeom>
            <a:noFill/>
            <a:ln w="57150">
              <a:solidFill>
                <a:srgbClr val="FFC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4B390C9C-3CAB-1A5E-87C5-9585798668ED}"/>
                </a:ext>
              </a:extLst>
            </p:cNvPr>
            <p:cNvSpPr/>
            <p:nvPr/>
          </p:nvSpPr>
          <p:spPr>
            <a:xfrm rot="15000961">
              <a:off x="10971781" y="2340180"/>
              <a:ext cx="236130" cy="466722"/>
            </a:xfrm>
            <a:custGeom>
              <a:avLst/>
              <a:gdLst>
                <a:gd name="connsiteX0" fmla="*/ 0 w 150920"/>
                <a:gd name="connsiteY0" fmla="*/ 417250 h 417250"/>
                <a:gd name="connsiteX1" fmla="*/ 26633 w 150920"/>
                <a:gd name="connsiteY1" fmla="*/ 177553 h 417250"/>
                <a:gd name="connsiteX2" fmla="*/ 150920 w 150920"/>
                <a:gd name="connsiteY2" fmla="*/ 0 h 417250"/>
              </a:gdLst>
              <a:ahLst/>
              <a:cxnLst>
                <a:cxn ang="0">
                  <a:pos x="connsiteX0" y="connsiteY0"/>
                </a:cxn>
                <a:cxn ang="0">
                  <a:pos x="connsiteX1" y="connsiteY1"/>
                </a:cxn>
                <a:cxn ang="0">
                  <a:pos x="connsiteX2" y="connsiteY2"/>
                </a:cxn>
              </a:cxnLst>
              <a:rect l="l" t="t" r="r" b="b"/>
              <a:pathLst>
                <a:path w="150920" h="417250">
                  <a:moveTo>
                    <a:pt x="0" y="417250"/>
                  </a:moveTo>
                  <a:cubicBezTo>
                    <a:pt x="740" y="332172"/>
                    <a:pt x="1480" y="247095"/>
                    <a:pt x="26633" y="177553"/>
                  </a:cubicBezTo>
                  <a:cubicBezTo>
                    <a:pt x="51786" y="108011"/>
                    <a:pt x="101353" y="54005"/>
                    <a:pt x="150920" y="0"/>
                  </a:cubicBezTo>
                </a:path>
              </a:pathLst>
            </a:custGeom>
            <a:noFill/>
            <a:ln w="57150">
              <a:solidFill>
                <a:srgbClr val="FFC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0F728A1D-F720-CDCA-EAAB-6DFBA1DE11FB}"/>
                </a:ext>
              </a:extLst>
            </p:cNvPr>
            <p:cNvSpPr/>
            <p:nvPr/>
          </p:nvSpPr>
          <p:spPr>
            <a:xfrm rot="758317">
              <a:off x="10501110" y="1768459"/>
              <a:ext cx="236130" cy="466722"/>
            </a:xfrm>
            <a:custGeom>
              <a:avLst/>
              <a:gdLst>
                <a:gd name="connsiteX0" fmla="*/ 0 w 150920"/>
                <a:gd name="connsiteY0" fmla="*/ 417250 h 417250"/>
                <a:gd name="connsiteX1" fmla="*/ 26633 w 150920"/>
                <a:gd name="connsiteY1" fmla="*/ 177553 h 417250"/>
                <a:gd name="connsiteX2" fmla="*/ 150920 w 150920"/>
                <a:gd name="connsiteY2" fmla="*/ 0 h 417250"/>
              </a:gdLst>
              <a:ahLst/>
              <a:cxnLst>
                <a:cxn ang="0">
                  <a:pos x="connsiteX0" y="connsiteY0"/>
                </a:cxn>
                <a:cxn ang="0">
                  <a:pos x="connsiteX1" y="connsiteY1"/>
                </a:cxn>
                <a:cxn ang="0">
                  <a:pos x="connsiteX2" y="connsiteY2"/>
                </a:cxn>
              </a:cxnLst>
              <a:rect l="l" t="t" r="r" b="b"/>
              <a:pathLst>
                <a:path w="150920" h="417250">
                  <a:moveTo>
                    <a:pt x="0" y="417250"/>
                  </a:moveTo>
                  <a:cubicBezTo>
                    <a:pt x="740" y="332172"/>
                    <a:pt x="1480" y="247095"/>
                    <a:pt x="26633" y="177553"/>
                  </a:cubicBezTo>
                  <a:cubicBezTo>
                    <a:pt x="51786" y="108011"/>
                    <a:pt x="101353" y="54005"/>
                    <a:pt x="150920" y="0"/>
                  </a:cubicBezTo>
                </a:path>
              </a:pathLst>
            </a:custGeom>
            <a:noFill/>
            <a:ln w="57150">
              <a:solidFill>
                <a:srgbClr val="FFC00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7FA8D5EE-C419-9451-76CC-E90D9AD8B05E}"/>
                </a:ext>
              </a:extLst>
            </p:cNvPr>
            <p:cNvSpPr/>
            <p:nvPr/>
          </p:nvSpPr>
          <p:spPr>
            <a:xfrm rot="14800050">
              <a:off x="11013638" y="2203631"/>
              <a:ext cx="236130" cy="466722"/>
            </a:xfrm>
            <a:custGeom>
              <a:avLst/>
              <a:gdLst>
                <a:gd name="connsiteX0" fmla="*/ 0 w 150920"/>
                <a:gd name="connsiteY0" fmla="*/ 417250 h 417250"/>
                <a:gd name="connsiteX1" fmla="*/ 26633 w 150920"/>
                <a:gd name="connsiteY1" fmla="*/ 177553 h 417250"/>
                <a:gd name="connsiteX2" fmla="*/ 150920 w 150920"/>
                <a:gd name="connsiteY2" fmla="*/ 0 h 417250"/>
              </a:gdLst>
              <a:ahLst/>
              <a:cxnLst>
                <a:cxn ang="0">
                  <a:pos x="connsiteX0" y="connsiteY0"/>
                </a:cxn>
                <a:cxn ang="0">
                  <a:pos x="connsiteX1" y="connsiteY1"/>
                </a:cxn>
                <a:cxn ang="0">
                  <a:pos x="connsiteX2" y="connsiteY2"/>
                </a:cxn>
              </a:cxnLst>
              <a:rect l="l" t="t" r="r" b="b"/>
              <a:pathLst>
                <a:path w="150920" h="417250">
                  <a:moveTo>
                    <a:pt x="0" y="417250"/>
                  </a:moveTo>
                  <a:cubicBezTo>
                    <a:pt x="740" y="332172"/>
                    <a:pt x="1480" y="247095"/>
                    <a:pt x="26633" y="177553"/>
                  </a:cubicBezTo>
                  <a:cubicBezTo>
                    <a:pt x="51786" y="108011"/>
                    <a:pt x="101353" y="54005"/>
                    <a:pt x="150920" y="0"/>
                  </a:cubicBezTo>
                </a:path>
              </a:pathLst>
            </a:custGeom>
            <a:noFill/>
            <a:ln w="57150">
              <a:solidFill>
                <a:srgbClr val="FFC00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42FD9DC6-7ED8-F118-F9BC-2E73EEB25AB6}"/>
                </a:ext>
              </a:extLst>
            </p:cNvPr>
            <p:cNvSpPr/>
            <p:nvPr/>
          </p:nvSpPr>
          <p:spPr>
            <a:xfrm rot="6677908">
              <a:off x="11410803" y="1716913"/>
              <a:ext cx="236130" cy="466722"/>
            </a:xfrm>
            <a:custGeom>
              <a:avLst/>
              <a:gdLst>
                <a:gd name="connsiteX0" fmla="*/ 0 w 150920"/>
                <a:gd name="connsiteY0" fmla="*/ 417250 h 417250"/>
                <a:gd name="connsiteX1" fmla="*/ 26633 w 150920"/>
                <a:gd name="connsiteY1" fmla="*/ 177553 h 417250"/>
                <a:gd name="connsiteX2" fmla="*/ 150920 w 150920"/>
                <a:gd name="connsiteY2" fmla="*/ 0 h 417250"/>
              </a:gdLst>
              <a:ahLst/>
              <a:cxnLst>
                <a:cxn ang="0">
                  <a:pos x="connsiteX0" y="connsiteY0"/>
                </a:cxn>
                <a:cxn ang="0">
                  <a:pos x="connsiteX1" y="connsiteY1"/>
                </a:cxn>
                <a:cxn ang="0">
                  <a:pos x="connsiteX2" y="connsiteY2"/>
                </a:cxn>
              </a:cxnLst>
              <a:rect l="l" t="t" r="r" b="b"/>
              <a:pathLst>
                <a:path w="150920" h="417250">
                  <a:moveTo>
                    <a:pt x="0" y="417250"/>
                  </a:moveTo>
                  <a:cubicBezTo>
                    <a:pt x="740" y="332172"/>
                    <a:pt x="1480" y="247095"/>
                    <a:pt x="26633" y="177553"/>
                  </a:cubicBezTo>
                  <a:cubicBezTo>
                    <a:pt x="51786" y="108011"/>
                    <a:pt x="101353" y="54005"/>
                    <a:pt x="150920" y="0"/>
                  </a:cubicBezTo>
                </a:path>
              </a:pathLst>
            </a:custGeom>
            <a:noFill/>
            <a:ln w="57150">
              <a:solidFill>
                <a:srgbClr val="FFC00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A7A04A93-0818-1458-214B-92AD8ECFDFFD}"/>
                </a:ext>
              </a:extLst>
            </p:cNvPr>
            <p:cNvSpPr txBox="1"/>
            <p:nvPr/>
          </p:nvSpPr>
          <p:spPr>
            <a:xfrm>
              <a:off x="10648425" y="1969746"/>
              <a:ext cx="1377123" cy="307777"/>
            </a:xfrm>
            <a:prstGeom prst="rect">
              <a:avLst/>
            </a:prstGeom>
            <a:noFill/>
          </p:spPr>
          <p:txBody>
            <a:bodyPr wrap="square" rtlCol="0">
              <a:spAutoFit/>
            </a:bodyPr>
            <a:lstStyle/>
            <a:p>
              <a:r>
                <a:rPr lang="ja-JP" altLang="en-US" sz="1400" b="1">
                  <a:latin typeface="BIZ UDPゴシック" panose="020B0400000000000000" pitchFamily="50" charset="-128"/>
                  <a:ea typeface="BIZ UDPゴシック" panose="020B0400000000000000" pitchFamily="50" charset="-128"/>
                </a:rPr>
                <a:t>連携強化</a:t>
              </a:r>
              <a:endParaRPr kumimoji="1" lang="ja-JP" altLang="en-US" sz="1400" b="1">
                <a:latin typeface="BIZ UDPゴシック" panose="020B0400000000000000" pitchFamily="50" charset="-128"/>
                <a:ea typeface="BIZ UDPゴシック" panose="020B0400000000000000" pitchFamily="50" charset="-128"/>
              </a:endParaRPr>
            </a:p>
          </p:txBody>
        </p:sp>
      </p:grpSp>
      <p:sp>
        <p:nvSpPr>
          <p:cNvPr id="48" name="正方形/長方形 47">
            <a:extLst>
              <a:ext uri="{FF2B5EF4-FFF2-40B4-BE49-F238E27FC236}">
                <a16:creationId xmlns:a16="http://schemas.microsoft.com/office/drawing/2014/main" id="{6C2CA11D-DC5B-054A-1A12-9C4988038615}"/>
              </a:ext>
            </a:extLst>
          </p:cNvPr>
          <p:cNvSpPr/>
          <p:nvPr/>
        </p:nvSpPr>
        <p:spPr>
          <a:xfrm>
            <a:off x="6099243" y="4482107"/>
            <a:ext cx="4396215" cy="1403519"/>
          </a:xfrm>
          <a:prstGeom prst="rect">
            <a:avLst/>
          </a:prstGeom>
          <a:no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b="1" u="sng" dirty="0">
                <a:solidFill>
                  <a:schemeClr val="tx1">
                    <a:lumMod val="85000"/>
                    <a:lumOff val="15000"/>
                  </a:schemeClr>
                </a:solidFill>
                <a:latin typeface="BIZ UDPゴシック" panose="020B0400000000000000" pitchFamily="50" charset="-128"/>
                <a:ea typeface="BIZ UDPゴシック" panose="020B0400000000000000" pitchFamily="50" charset="-128"/>
              </a:rPr>
              <a:t>大阪府・大阪市との連携強化　</a:t>
            </a:r>
            <a:endParaRPr lang="en-US" altLang="ja-JP"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　備蓄物資・一時滞在施設の確保・帰宅時のバス等代替輸送の確保等については、平時から大阪府・大阪市と連携強化を図り、緊急時に備える。</a:t>
            </a:r>
            <a:endParaRPr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36CB02DE-2E78-0CA1-02E4-55D6E0E3C7CC}"/>
              </a:ext>
            </a:extLst>
          </p:cNvPr>
          <p:cNvSpPr/>
          <p:nvPr/>
        </p:nvSpPr>
        <p:spPr>
          <a:xfrm>
            <a:off x="6141634" y="3090181"/>
            <a:ext cx="5901958" cy="551048"/>
          </a:xfrm>
          <a:prstGeom prst="rect">
            <a:avLst/>
          </a:prstGeom>
          <a:noFill/>
          <a:ln w="57150" cmpd="sng">
            <a:noFill/>
            <a:prstDash val="solid"/>
          </a:ln>
          <a:effectLst>
            <a:outerShdw blurRad="254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ü"/>
            </a:pPr>
            <a:r>
              <a:rPr lang="ja-JP" altLang="en-US" b="1" u="sng" dirty="0">
                <a:solidFill>
                  <a:schemeClr val="tx1"/>
                </a:solidFill>
                <a:latin typeface="BIZ UDPゴシック" panose="020B0400000000000000" pitchFamily="50" charset="-128"/>
                <a:ea typeface="BIZ UDPゴシック" panose="020B0400000000000000" pitchFamily="50" charset="-128"/>
              </a:rPr>
              <a:t>一時滞在施設の確保</a:t>
            </a:r>
            <a:endParaRPr lang="en-US" altLang="ja-JP" b="1" u="sng"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夢洲に加え、咲洲・舞洲において一時滞在施設を確保。</a:t>
            </a:r>
            <a:endParaRPr lang="en-US" altLang="ja-JP" b="1" u="sng" dirty="0">
              <a:solidFill>
                <a:schemeClr val="tx1"/>
              </a:solidFill>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279D35E5-9ACE-A328-9D53-C2B5477127C7}"/>
              </a:ext>
            </a:extLst>
          </p:cNvPr>
          <p:cNvSpPr/>
          <p:nvPr/>
        </p:nvSpPr>
        <p:spPr>
          <a:xfrm>
            <a:off x="6075010" y="1064383"/>
            <a:ext cx="5991684" cy="1295983"/>
          </a:xfrm>
          <a:prstGeom prst="roundRect">
            <a:avLst>
              <a:gd name="adj" fmla="val 538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A9828D61-8951-5571-2583-ABBF90BE4BF7}"/>
              </a:ext>
            </a:extLst>
          </p:cNvPr>
          <p:cNvSpPr/>
          <p:nvPr/>
        </p:nvSpPr>
        <p:spPr>
          <a:xfrm>
            <a:off x="6116992" y="1181323"/>
            <a:ext cx="2568786" cy="1058540"/>
          </a:xfrm>
          <a:prstGeom prst="rect">
            <a:avLst/>
          </a:prstGeom>
          <a:no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b="1" u="sng">
                <a:solidFill>
                  <a:schemeClr val="tx1">
                    <a:lumMod val="85000"/>
                    <a:lumOff val="15000"/>
                  </a:schemeClr>
                </a:solidFill>
                <a:latin typeface="BIZ UDPゴシック" panose="020B0400000000000000" pitchFamily="50" charset="-128"/>
                <a:ea typeface="BIZ UDPゴシック" panose="020B0400000000000000" pitchFamily="50" charset="-128"/>
              </a:rPr>
              <a:t>�津波想定</a:t>
            </a:r>
            <a:endParaRPr lang="en-US" altLang="ja-JP" b="1" u="sng">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600">
                <a:solidFill>
                  <a:schemeClr val="tx1">
                    <a:lumMod val="85000"/>
                    <a:lumOff val="15000"/>
                  </a:schemeClr>
                </a:solidFill>
                <a:latin typeface="BIZ UDPゴシック" panose="020B0400000000000000" pitchFamily="50" charset="-128"/>
                <a:ea typeface="BIZ UDPゴシック" panose="020B0400000000000000" pitchFamily="50" charset="-128"/>
              </a:rPr>
              <a:t>　会場は嵩上げされており、満潮時の津波に対し、</a:t>
            </a:r>
            <a:endParaRPr lang="en-US" altLang="ja-JP" sz="160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600">
                <a:solidFill>
                  <a:schemeClr val="tx1">
                    <a:lumMod val="85000"/>
                    <a:lumOff val="15000"/>
                  </a:schemeClr>
                </a:solidFill>
                <a:latin typeface="BIZ UDPゴシック" panose="020B0400000000000000" pitchFamily="50" charset="-128"/>
                <a:ea typeface="BIZ UDPゴシック" panose="020B0400000000000000" pitchFamily="50" charset="-128"/>
              </a:rPr>
              <a:t>５</a:t>
            </a:r>
            <a:r>
              <a:rPr lang="en-US" altLang="ja-JP" sz="1600">
                <a:solidFill>
                  <a:schemeClr val="tx1">
                    <a:lumMod val="85000"/>
                    <a:lumOff val="15000"/>
                  </a:schemeClr>
                </a:solidFill>
                <a:latin typeface="BIZ UDPゴシック" panose="020B0400000000000000" pitchFamily="50" charset="-128"/>
                <a:ea typeface="BIZ UDPゴシック" panose="020B0400000000000000" pitchFamily="50" charset="-128"/>
              </a:rPr>
              <a:t>m</a:t>
            </a:r>
            <a:r>
              <a:rPr lang="ja-JP" altLang="en-US" sz="1600">
                <a:solidFill>
                  <a:schemeClr val="tx1">
                    <a:lumMod val="85000"/>
                    <a:lumOff val="15000"/>
                  </a:schemeClr>
                </a:solidFill>
                <a:latin typeface="BIZ UDPゴシック" panose="020B0400000000000000" pitchFamily="50" charset="-128"/>
                <a:ea typeface="BIZ UDPゴシック" panose="020B0400000000000000" pitchFamily="50" charset="-128"/>
              </a:rPr>
              <a:t>以上の余裕がある。</a:t>
            </a:r>
            <a:endParaRPr lang="en-US" altLang="ja-JP" sz="160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4D851706-DB2B-3952-DA7B-7B133FCA84FE}"/>
              </a:ext>
            </a:extLst>
          </p:cNvPr>
          <p:cNvSpPr/>
          <p:nvPr/>
        </p:nvSpPr>
        <p:spPr>
          <a:xfrm>
            <a:off x="6170684" y="3609063"/>
            <a:ext cx="5890751" cy="764783"/>
          </a:xfrm>
          <a:prstGeom prst="rect">
            <a:avLst/>
          </a:prstGeom>
          <a:noFill/>
          <a:ln w="57150" cmpd="sng">
            <a:noFill/>
            <a:prstDash val="solid"/>
          </a:ln>
          <a:effectLst>
            <a:outerShdw blurRad="254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ltLang="ja-JP" b="1" u="sng"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ü"/>
            </a:pPr>
            <a:r>
              <a:rPr lang="ja-JP" altLang="en-US" b="1" u="sng" dirty="0">
                <a:solidFill>
                  <a:schemeClr val="tx1"/>
                </a:solidFill>
                <a:latin typeface="BIZ UDPゴシック" panose="020B0400000000000000" pitchFamily="50" charset="-128"/>
                <a:ea typeface="BIZ UDPゴシック" panose="020B0400000000000000" pitchFamily="50" charset="-128"/>
              </a:rPr>
              <a:t>滞在者への配慮</a:t>
            </a:r>
            <a:endParaRPr lang="en-US" altLang="ja-JP" b="1" u="sng"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要配慮者へは、避難時や一時滞在時など、可能な限り、必要な対応を実施。</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C48E9B62-FF3E-A0A0-87BB-585583A0137E}"/>
              </a:ext>
            </a:extLst>
          </p:cNvPr>
          <p:cNvSpPr/>
          <p:nvPr/>
        </p:nvSpPr>
        <p:spPr>
          <a:xfrm>
            <a:off x="9809904" y="167598"/>
            <a:ext cx="727787" cy="275128"/>
          </a:xfrm>
          <a:prstGeom prst="rect">
            <a:avLst/>
          </a:prstGeom>
          <a:solidFill>
            <a:schemeClr val="accent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chemeClr val="bg1"/>
                </a:solidFill>
              </a:rPr>
              <a:t>資料６</a:t>
            </a:r>
          </a:p>
        </p:txBody>
      </p:sp>
      <p:grpSp>
        <p:nvGrpSpPr>
          <p:cNvPr id="61" name="グループ化 60">
            <a:extLst>
              <a:ext uri="{FF2B5EF4-FFF2-40B4-BE49-F238E27FC236}">
                <a16:creationId xmlns:a16="http://schemas.microsoft.com/office/drawing/2014/main" id="{351B70E9-B359-3640-B641-944EE1041887}"/>
              </a:ext>
            </a:extLst>
          </p:cNvPr>
          <p:cNvGrpSpPr/>
          <p:nvPr/>
        </p:nvGrpSpPr>
        <p:grpSpPr>
          <a:xfrm>
            <a:off x="62560" y="3086100"/>
            <a:ext cx="338839" cy="2924949"/>
            <a:chOff x="70180" y="3086100"/>
            <a:chExt cx="338839" cy="2924949"/>
          </a:xfrm>
        </p:grpSpPr>
        <p:sp>
          <p:nvSpPr>
            <p:cNvPr id="55" name="矢印: 上向き折線 54">
              <a:extLst>
                <a:ext uri="{FF2B5EF4-FFF2-40B4-BE49-F238E27FC236}">
                  <a16:creationId xmlns:a16="http://schemas.microsoft.com/office/drawing/2014/main" id="{17109FE1-1514-18CF-1205-1D465605BFAE}"/>
                </a:ext>
              </a:extLst>
            </p:cNvPr>
            <p:cNvSpPr/>
            <p:nvPr/>
          </p:nvSpPr>
          <p:spPr>
            <a:xfrm rot="5400000">
              <a:off x="-1163918" y="4438111"/>
              <a:ext cx="2807036" cy="338839"/>
            </a:xfrm>
            <a:prstGeom prst="bentUpArrow">
              <a:avLst>
                <a:gd name="adj1" fmla="val 35648"/>
                <a:gd name="adj2" fmla="val 37207"/>
                <a:gd name="adj3" fmla="val 40291"/>
              </a:avLst>
            </a:prstGeom>
            <a:solidFill>
              <a:schemeClr val="accent1">
                <a:lumMod val="60000"/>
                <a:lumOff val="40000"/>
              </a:schemeClr>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b="1" u="sng">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AAB96D6F-4A74-1309-BE4C-E4ADEF7C367F}"/>
                </a:ext>
              </a:extLst>
            </p:cNvPr>
            <p:cNvSpPr/>
            <p:nvPr/>
          </p:nvSpPr>
          <p:spPr>
            <a:xfrm>
              <a:off x="70180" y="3086100"/>
              <a:ext cx="328150" cy="117912"/>
            </a:xfrm>
            <a:prstGeom prst="rect">
              <a:avLst/>
            </a:prstGeom>
            <a:solidFill>
              <a:schemeClr val="accent1">
                <a:lumMod val="60000"/>
                <a:lumOff val="40000"/>
              </a:schemeClr>
            </a:solidFill>
            <a:ln w="57150"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b="1" u="sng">
                <a:solidFill>
                  <a:srgbClr val="FF0000"/>
                </a:solidFill>
                <a:latin typeface="BIZ UDPゴシック" panose="020B0400000000000000" pitchFamily="50" charset="-128"/>
                <a:ea typeface="BIZ UDPゴシック" panose="020B0400000000000000" pitchFamily="50" charset="-128"/>
              </a:endParaRPr>
            </a:p>
          </p:txBody>
        </p:sp>
      </p:grpSp>
      <p:sp>
        <p:nvSpPr>
          <p:cNvPr id="62" name="テキスト ボックス 61">
            <a:extLst>
              <a:ext uri="{FF2B5EF4-FFF2-40B4-BE49-F238E27FC236}">
                <a16:creationId xmlns:a16="http://schemas.microsoft.com/office/drawing/2014/main" id="{A9084F9D-576D-2C1F-580D-CA3F0B38F61E}"/>
              </a:ext>
            </a:extLst>
          </p:cNvPr>
          <p:cNvSpPr txBox="1"/>
          <p:nvPr/>
        </p:nvSpPr>
        <p:spPr>
          <a:xfrm>
            <a:off x="-14257" y="3188601"/>
            <a:ext cx="492443" cy="2306500"/>
          </a:xfrm>
          <a:prstGeom prst="rect">
            <a:avLst/>
          </a:prstGeom>
          <a:noFill/>
          <a:effectLst>
            <a:outerShdw blurRad="25400" dist="25400" dir="2700000" algn="tl" rotWithShape="0">
              <a:schemeClr val="bg1"/>
            </a:outerShdw>
          </a:effectLst>
        </p:spPr>
        <p:txBody>
          <a:bodyPr vert="eaVert" wrap="square" rtlCol="0">
            <a:spAutoFit/>
          </a:bodyPr>
          <a:lstStyle/>
          <a:p>
            <a:r>
              <a:rPr kumimoji="1" lang="ja-JP" altLang="en-US" sz="1000" b="1">
                <a:latin typeface="BIZ UDPゴシック" panose="020B0400000000000000" pitchFamily="50" charset="-128"/>
                <a:ea typeface="BIZ UDPゴシック" panose="020B0400000000000000" pitchFamily="50" charset="-128"/>
              </a:rPr>
              <a:t>公共交通機関一部運転再開・道路一部啓開の状況により、帰宅開始</a:t>
            </a:r>
          </a:p>
        </p:txBody>
      </p:sp>
      <p:sp>
        <p:nvSpPr>
          <p:cNvPr id="63" name="正方形/長方形 62">
            <a:extLst>
              <a:ext uri="{FF2B5EF4-FFF2-40B4-BE49-F238E27FC236}">
                <a16:creationId xmlns:a16="http://schemas.microsoft.com/office/drawing/2014/main" id="{BF5198E9-AA9A-A7DC-73B1-E81BC222BEDB}"/>
              </a:ext>
            </a:extLst>
          </p:cNvPr>
          <p:cNvSpPr/>
          <p:nvPr/>
        </p:nvSpPr>
        <p:spPr>
          <a:xfrm>
            <a:off x="6189058" y="2421714"/>
            <a:ext cx="5901958" cy="562073"/>
          </a:xfrm>
          <a:prstGeom prst="rect">
            <a:avLst/>
          </a:prstGeom>
          <a:noFill/>
          <a:ln w="57150" cmpd="sng">
            <a:noFill/>
            <a:prstDash val="solid"/>
          </a:ln>
          <a:effectLst>
            <a:outerShdw blurRad="254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ü"/>
            </a:pPr>
            <a:r>
              <a:rPr lang="ja-JP" altLang="en-US" b="1" u="sng" dirty="0">
                <a:solidFill>
                  <a:schemeClr val="tx1"/>
                </a:solidFill>
                <a:latin typeface="BIZ UDPゴシック" panose="020B0400000000000000" pitchFamily="50" charset="-128"/>
                <a:ea typeface="BIZ UDPゴシック" panose="020B0400000000000000" pitchFamily="50" charset="-128"/>
              </a:rPr>
              <a:t>応急救護活動</a:t>
            </a:r>
            <a:endParaRPr lang="en-US" altLang="ja-JP" b="1" u="sng"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組織体制のもと、関係機関と連携した応急救護活動を実施。</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11C38A7B-F3C6-AD73-907E-70A51BCC16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04636" y="1118146"/>
            <a:ext cx="3191904" cy="1207831"/>
          </a:xfrm>
          <a:prstGeom prst="rect">
            <a:avLst/>
          </a:prstGeom>
        </p:spPr>
      </p:pic>
      <p:sp>
        <p:nvSpPr>
          <p:cNvPr id="6" name="テキスト ボックス 5">
            <a:extLst>
              <a:ext uri="{FF2B5EF4-FFF2-40B4-BE49-F238E27FC236}">
                <a16:creationId xmlns:a16="http://schemas.microsoft.com/office/drawing/2014/main" id="{1B1EFCCE-1BF9-B074-E898-B848373D47DD}"/>
              </a:ext>
            </a:extLst>
          </p:cNvPr>
          <p:cNvSpPr txBox="1"/>
          <p:nvPr/>
        </p:nvSpPr>
        <p:spPr>
          <a:xfrm>
            <a:off x="6084590" y="5808955"/>
            <a:ext cx="6062937" cy="830997"/>
          </a:xfrm>
          <a:prstGeom prst="rect">
            <a:avLst/>
          </a:prstGeom>
          <a:noFill/>
        </p:spPr>
        <p:txBody>
          <a:bodyPr wrap="square" rtlCol="0">
            <a:spAutoFit/>
          </a:bodyPr>
          <a:lstStyle/>
          <a:p>
            <a:r>
              <a:rPr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　南海トラフ地震臨時情報（調査中、巨大地震注意、又は巨大地震警戒）が発表された場合は、国、自治体及び交通機関と調整・連携し対応について検討する。</a:t>
            </a:r>
            <a:endParaRPr kumimoji="1" lang="ja-JP" altLang="en-US" sz="1600" dirty="0"/>
          </a:p>
        </p:txBody>
      </p:sp>
    </p:spTree>
    <p:extLst>
      <p:ext uri="{BB962C8B-B14F-4D97-AF65-F5344CB8AC3E}">
        <p14:creationId xmlns:p14="http://schemas.microsoft.com/office/powerpoint/2010/main" val="15599462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cmpd="sng">
          <a:noFill/>
          <a:prstDash val="solid"/>
        </a:ln>
      </a:spPr>
      <a:bodyPr lIns="91440" tIns="45720" rIns="91440" bIns="45720" rtlCol="0" anchor="ctr"/>
      <a:lstStyle>
        <a:defPPr algn="l">
          <a:defRPr b="1" u="sng" dirty="0" smtClean="0">
            <a:solidFill>
              <a:srgbClr val="FF0000"/>
            </a:solidFill>
            <a:latin typeface="BIZ UDPゴシック" panose="020B0400000000000000" pitchFamily="50" charset="-128"/>
            <a:ea typeface="BIZ UDPゴシック" panose="020B0400000000000000" pitchFamily="50" charset="-128"/>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3573</Words>
  <Application>Microsoft Office PowerPoint</Application>
  <PresentationFormat>ワイド画面</PresentationFormat>
  <Paragraphs>528</Paragraphs>
  <Slides>15</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BIZ UDPゴシック</vt:lpstr>
      <vt:lpstr>HGP創英角ﾎﾟｯﾌﾟ体</vt:lpstr>
      <vt:lpstr>HGS創英角ﾎﾟｯﾌﾟ体</vt:lpstr>
      <vt:lpstr>Meiryo UI</vt:lpstr>
      <vt:lpstr>ＭＳ Ｐゴシック</vt:lpstr>
      <vt:lpstr>ＭＳ ゴシック</vt:lpstr>
      <vt:lpstr>游ゴシック</vt:lpstr>
      <vt:lpstr>Arial</vt:lpstr>
      <vt:lpstr>Helvetica</vt:lpstr>
      <vt:lpstr>Wingdings</vt:lpstr>
      <vt:lpstr>Office テーマ</vt:lpstr>
      <vt:lpstr>PowerPoint プレゼンテーション</vt:lpstr>
      <vt:lpstr>防災実施計画の策定について</vt:lpstr>
      <vt:lpstr>防災実施計画の概要</vt:lpstr>
      <vt:lpstr>(１)　組織体制(危機管理センター等)</vt:lpstr>
      <vt:lpstr>(２)　組織体制（災害対策本部）</vt:lpstr>
      <vt:lpstr>(３)　台風への対応</vt:lpstr>
      <vt:lpstr>(４)　落雷への対応</vt:lpstr>
      <vt:lpstr>(５)　猛暑への対応</vt:lpstr>
      <vt:lpstr>(６)　地震・津波への対応</vt:lpstr>
      <vt:lpstr>(７)　水・食料等物資の備蓄</vt:lpstr>
      <vt:lpstr>(８)船舶による代替輸送及び緊急時の傷病者搬送</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西田　絢菜</cp:lastModifiedBy>
  <cp:revision>2</cp:revision>
  <dcterms:modified xsi:type="dcterms:W3CDTF">2024-09-12T06:16:29Z</dcterms:modified>
</cp:coreProperties>
</file>