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5" r:id="rId4"/>
    <p:sldId id="361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Xabx4+92aK+U9O7ckFgZQ==" hashData="W3B7vvHUQF/RRzAZ6us4+3oPfDXl1LC7QgOI/xuimVWTtp3CSAENIAhSZRo0HWEkoQ9bicXEI7z4XdTmf4dCH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4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2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2024/12/17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tondabayashi.lg.jp/soshiki/23/1544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富田林市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330676" y="3374747"/>
            <a:ext cx="447270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i="0" dirty="0">
                <a:effectLst/>
                <a:latin typeface="Söhne"/>
              </a:rPr>
              <a:t>富田林市　障がい福祉課　相談係</a:t>
            </a:r>
            <a:endParaRPr lang="en-US" altLang="ja-JP" sz="20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富田林市常盤町１－１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0721-25-1000</a:t>
            </a: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1600" dirty="0"/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5956441" y="3374747"/>
            <a:ext cx="4472703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b="1" i="0" dirty="0">
                <a:effectLst/>
                <a:latin typeface="Söhne"/>
              </a:rPr>
              <a:t>自律センターつじやま　つじやま相談</a:t>
            </a:r>
            <a:r>
              <a:rPr lang="ja-JP" altLang="en-US" b="1" dirty="0">
                <a:latin typeface="Söhne"/>
              </a:rPr>
              <a:t>室</a:t>
            </a:r>
            <a:endParaRPr lang="en-US" altLang="ja-JP" b="1" i="0" dirty="0">
              <a:effectLst/>
              <a:latin typeface="Söhne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富田林市廿山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20-7</a:t>
            </a: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0721-40-1511</a:t>
            </a: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5113470" y="2097365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662061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79376" y="5250520"/>
            <a:ext cx="4098303" cy="1454526"/>
          </a:xfrm>
          <a:prstGeom prst="roundRect">
            <a:avLst>
              <a:gd name="adj" fmla="val 5758"/>
            </a:avLst>
          </a:prstGeom>
          <a:noFill/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008563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650232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地域移行推進への取組・各種研修会等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を通じて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病院内交流会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地域移行推進部会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41353" y="4012910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富田林市　福祉部　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834844" y="5484841"/>
            <a:ext cx="3008563" cy="9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基幹相談支援センター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委託相談支援事業所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病院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大阪府体制整備広域コーディネーター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富田林市役所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256668" y="4906961"/>
            <a:ext cx="5734080" cy="10006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年度の実績　令和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日開催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管内医療機関職員アンケート集計報告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204950" y="3579501"/>
            <a:ext cx="5734080" cy="10006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年度の実績　令和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日開催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「地域包括ケアシステ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ムにおける医療の役割と地域資源との連携～そしてご本人中心の退院支援のありかたを考える」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2137915" y="2001799"/>
            <a:ext cx="7488832" cy="2440457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4351012" y="2575638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福祉サービスについて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4214749" y="3211461"/>
            <a:ext cx="3008563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EECECC2F-082B-91D3-C27B-B510740B0DF6}"/>
              </a:ext>
            </a:extLst>
          </p:cNvPr>
          <p:cNvSpPr txBox="1">
            <a:spLocks/>
          </p:cNvSpPr>
          <p:nvPr/>
        </p:nvSpPr>
        <p:spPr>
          <a:xfrm>
            <a:off x="2855638" y="3175234"/>
            <a:ext cx="6480720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https://www.city.tondabayashi.lg.jp/soshiki/23/1544.html</a:t>
            </a:r>
            <a:endParaRPr kumimoji="1" lang="en-US" altLang="ja-JP" sz="1600" b="0" i="0" u="none" strike="noStrike" kern="1200" cap="none" spc="0" normalizeH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5428809" y="1532973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48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ユーザー定義 14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000000"/>
      </a:hlink>
      <a:folHlink>
        <a:srgbClr val="000000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ワイド画面</PresentationFormat>
  <Paragraphs>60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2024-12-17T02:50:14Z</dcterms:modified>
</cp:coreProperties>
</file>