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10" r:id="rId2"/>
    <p:sldId id="433" r:id="rId3"/>
    <p:sldId id="435" r:id="rId4"/>
  </p:sldIdLst>
  <p:sldSz cx="12192000" cy="6858000"/>
  <p:notesSz cx="6797675" cy="99266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QSlfwZ7xc28oFgdVZ1UZlg==" hashData="JPc9rCalreJaauuM8xphY1nSGmzcPVExvpMPoEFuG0yWCAu2GYF9GqEkfVWWSO9FmQBdY30uoTtTgvCruOzsiQ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845"/>
    <a:srgbClr val="FFFDE1"/>
    <a:srgbClr val="B32425"/>
    <a:srgbClr val="34485E"/>
    <a:srgbClr val="5B9F8A"/>
    <a:srgbClr val="3C7D9B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04" autoAdjust="0"/>
  </p:normalViewPr>
  <p:slideViewPr>
    <p:cSldViewPr>
      <p:cViewPr varScale="1">
        <p:scale>
          <a:sx n="90" d="100"/>
          <a:sy n="90" d="100"/>
        </p:scale>
        <p:origin x="298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8328"/>
          </a:xfrm>
          <a:prstGeom prst="rect">
            <a:avLst/>
          </a:prstGeom>
        </p:spPr>
        <p:txBody>
          <a:bodyPr vert="horz" lIns="92107" tIns="46053" rIns="92107" bIns="460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07" tIns="46053" rIns="92107" bIns="46053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8310"/>
            <a:ext cx="2946247" cy="498328"/>
          </a:xfrm>
          <a:prstGeom prst="rect">
            <a:avLst/>
          </a:prstGeom>
        </p:spPr>
        <p:txBody>
          <a:bodyPr vert="horz" lIns="92107" tIns="46053" rIns="92107" bIns="460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07" tIns="46053" rIns="92107" bIns="46053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4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5" tIns="45652" rIns="91305" bIns="4565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05" tIns="45652" rIns="91305" bIns="456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4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1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264352" y="6400799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fukusi@town.taishi.osaka.j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hlinkClick r:id="rId3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4197540" y="167737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833964" y="4016820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868006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地域移行を検討したい時の連絡先はこちらです。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7170853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7256900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D6B845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637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7500" lnSpcReduction="2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80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太子町</a:t>
            </a:r>
            <a:endParaRPr lang="en-US" altLang="ja-JP" sz="80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D6B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4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7586434" y="1597656"/>
            <a:ext cx="2126436" cy="2126436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0C2B5F1-3E6E-9BD7-0417-5C4B47BF2D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76" y="692113"/>
            <a:ext cx="943055" cy="141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D6B845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D6B845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B3242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D6B8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2764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800" b="1" i="0" dirty="0">
                <a:effectLst/>
                <a:latin typeface="Söhne"/>
              </a:rPr>
              <a:t>太子町　健康福祉部　福祉介護課</a:t>
            </a:r>
            <a:endParaRPr lang="en-US" altLang="ja-JP" sz="2800" b="1" i="0" dirty="0">
              <a:effectLst/>
              <a:latin typeface="Söhne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　　　　　所：〒</a:t>
            </a:r>
            <a:r>
              <a:rPr lang="en-US" altLang="ja-JP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583-8580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南河内郡太子町大字山田８８番地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　話　番　号：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0721-98-5519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（直通）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連絡用アドレス：</a:t>
            </a:r>
            <a:r>
              <a:rPr lang="en-US" altLang="ja-JP" b="1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fukusi@town.taishi.osaka.jp</a:t>
            </a:r>
            <a:endParaRPr lang="en-US" altLang="ja-JP" dirty="0">
              <a:solidFill>
                <a:sysClr val="windowText" lastClr="000000"/>
              </a:solidFill>
              <a:latin typeface="Söhne"/>
            </a:endParaRPr>
          </a:p>
          <a:p>
            <a:pPr algn="ctr">
              <a:lnSpc>
                <a:spcPct val="150000"/>
              </a:lnSpc>
            </a:pPr>
            <a:endParaRPr lang="ja-JP" altLang="en-US" dirty="0"/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地域移行を検討する時は、下記にご連絡ください。</a:t>
            </a:r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59061" y="2097365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B32425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D6B845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D6B845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" action="ppaction://noaction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D6B845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D6B845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B3242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、　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lvl="0" algn="ctr">
              <a:defRPr/>
            </a:pPr>
            <a:r>
              <a:rPr lang="ja-JP" altLang="en-US" sz="1100" dirty="0">
                <a:solidFill>
                  <a:schemeClr val="tx1"/>
                </a:solidFill>
                <a:latin typeface="游ゴシック" panose="020F0502020204030204"/>
                <a:ea typeface="游ゴシック" panose="020B0400000000000000" pitchFamily="50" charset="-128"/>
              </a:rPr>
              <a:t>河南町、太子町及び千早赤阪村障がい者地域自立支援協議会</a:t>
            </a:r>
            <a:endParaRPr lang="en-US" altLang="ja-JP" sz="1100" dirty="0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  <a:p>
            <a:pPr lvl="0" algn="ctr">
              <a:defRPr/>
            </a:pPr>
            <a:r>
              <a:rPr lang="ja-JP" altLang="en-US" sz="1100" dirty="0">
                <a:solidFill>
                  <a:schemeClr val="tx1"/>
                </a:solidFill>
                <a:latin typeface="游ゴシック" panose="020F0502020204030204"/>
                <a:ea typeface="游ゴシック" panose="020B0400000000000000" pitchFamily="50" charset="-128"/>
              </a:rPr>
              <a:t>地域移行推進会</a:t>
            </a:r>
            <a:endParaRPr lang="en-US" altLang="ja-JP" sz="1100" dirty="0">
              <a:solidFill>
                <a:schemeClr val="tx1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515497" y="5664815"/>
            <a:ext cx="3981809" cy="9809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・医療機関関係者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・委託相談事業所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・基幹相談支援センター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・２町１村担当者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C58BC26E-763B-4CE6-9470-D39EA3CC24AD}"/>
              </a:ext>
            </a:extLst>
          </p:cNvPr>
          <p:cNvSpPr txBox="1">
            <a:spLocks/>
          </p:cNvSpPr>
          <p:nvPr/>
        </p:nvSpPr>
        <p:spPr>
          <a:xfrm>
            <a:off x="5220997" y="2620344"/>
            <a:ext cx="6294044" cy="35449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令和５年度の議題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第１回　令和６年２月７日（水）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（１）関係機関からの情報提供、情報交換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（２）事例検討、地域課題について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700210" y="3501262"/>
            <a:ext cx="3008563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　年１回程度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676959" y="2381932"/>
            <a:ext cx="2866645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D6B84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D6B845"/>
          </a:solidFill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747964" y="4390343"/>
            <a:ext cx="3619844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生活支援相談室しなが、太子町福祉介護課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河南町高齢障がい福祉課、千早赤阪村福祉課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4607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ワイド画面</PresentationFormat>
  <Paragraphs>44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2024-11-14T11:07:28Z</dcterms:modified>
</cp:coreProperties>
</file>