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797675" cy="99266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SlfwZ7xc28oFgdVZ1UZlg==" hashData="JPc9rCalreJaauuM8xphY1nSGmzcPVExvpMPoEFuG0yWCAu2GYF9GqEkfVWWSO9FmQBdY30uoTtTgvCruOzsiQ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328"/>
          </a:xfrm>
          <a:prstGeom prst="rect">
            <a:avLst/>
          </a:prstGeom>
        </p:spPr>
        <p:txBody>
          <a:bodyPr vert="horz" lIns="92107" tIns="46053" rIns="92107" bIns="460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7" tIns="46053" rIns="92107" bIns="46053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107" tIns="46053" rIns="92107" bIns="460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7" tIns="46053" rIns="92107" bIns="46053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2" rIns="91305" bIns="4565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05" tIns="45652" rIns="91305" bIns="456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ukusi@town.taishi.osaka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4197540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833964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868006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7170853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7256900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太子町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7586434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0C2B5F1-3E6E-9BD7-0417-5C4B47BF2D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76" y="692113"/>
            <a:ext cx="943055" cy="14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764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i="0" dirty="0">
                <a:effectLst/>
                <a:latin typeface="Söhne"/>
              </a:rPr>
              <a:t>太子町　健康福祉部　福祉介護課</a:t>
            </a:r>
            <a:endParaRPr lang="en-US" altLang="ja-JP" sz="28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　　　　　所：〒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583-8580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南河内郡太子町大字山田８８番地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　話　番　号：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0721-98-5519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（直通）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連絡用アドレス：</a:t>
            </a:r>
            <a:r>
              <a:rPr lang="en-US" altLang="ja-JP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fukusi@town.taishi.osaka.jp</a:t>
            </a:r>
            <a:endParaRPr lang="en-US" altLang="ja-JP" dirty="0">
              <a:solidFill>
                <a:sysClr val="windowText" lastClr="000000"/>
              </a:solidFill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59061" y="2097365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lvl="0" algn="ctr">
              <a:defRPr/>
            </a:pPr>
            <a:r>
              <a:rPr lang="ja-JP" altLang="en-US" sz="1100" dirty="0">
                <a:solidFill>
                  <a:schemeClr val="tx1"/>
                </a:solidFill>
                <a:latin typeface="游ゴシック" panose="020F0502020204030204"/>
                <a:ea typeface="游ゴシック" panose="020B0400000000000000" pitchFamily="50" charset="-128"/>
              </a:rPr>
              <a:t>河南町、太子町及び千早赤阪村障がい者地域自立支援協議会</a:t>
            </a:r>
            <a:endParaRPr lang="en-US" altLang="ja-JP" sz="1100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 algn="ctr">
              <a:defRPr/>
            </a:pPr>
            <a:r>
              <a:rPr lang="ja-JP" altLang="en-US" sz="1100" dirty="0">
                <a:solidFill>
                  <a:schemeClr val="tx1"/>
                </a:solidFill>
                <a:latin typeface="游ゴシック" panose="020F0502020204030204"/>
                <a:ea typeface="游ゴシック" panose="020B0400000000000000" pitchFamily="50" charset="-128"/>
              </a:rPr>
              <a:t>地域移行推進会</a:t>
            </a:r>
            <a:endParaRPr lang="en-US" altLang="ja-JP" sz="1100" dirty="0">
              <a:solidFill>
                <a:schemeClr val="tx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515497" y="5664815"/>
            <a:ext cx="3981809" cy="9809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・医療機関関係者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・委託相談事業所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・基幹相談支援センター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・２町１村担当者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220997" y="2620344"/>
            <a:ext cx="6294044" cy="35449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令和５年度の議題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第１回　令和６年２月７日（水）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（１）関係機関からの情報提供、情報交換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（２）事例検討、地域課題について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年１回程度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3619844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生活支援相談室しなが、太子町福祉介護課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河南町高齢障がい福祉課、千早赤阪村福祉課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ワイド画面</PresentationFormat>
  <Paragraphs>44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2024-11-14T11:07:28Z</dcterms:modified>
</cp:coreProperties>
</file>