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  <p:sldMasterId id="2147483709" r:id="rId2"/>
    <p:sldMasterId id="2147483746" r:id="rId3"/>
  </p:sldMasterIdLst>
  <p:notesMasterIdLst>
    <p:notesMasterId r:id="rId8"/>
  </p:notesMasterIdLst>
  <p:handoutMasterIdLst>
    <p:handoutMasterId r:id="rId9"/>
  </p:handoutMasterIdLst>
  <p:sldIdLst>
    <p:sldId id="410" r:id="rId4"/>
    <p:sldId id="433" r:id="rId5"/>
    <p:sldId id="441" r:id="rId6"/>
    <p:sldId id="437" r:id="rId7"/>
  </p:sldIdLst>
  <p:sldSz cx="12192000" cy="6858000"/>
  <p:notesSz cx="6807200" cy="9939338"/>
  <p:custDataLst>
    <p:tags r:id="rId10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b2sFTAB8sDLyZO380pMJ+Q==" hashData="xBpACNVDRg0V7ECFcpCXnCPzXc3JutmdbMSTS6ktyOwK+clEmoB0sZM8/ACjtseFVa80MOt6g4MQ1ww+BoEZFw=="/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D28F"/>
    <a:srgbClr val="63A6DB"/>
    <a:srgbClr val="D4ECEA"/>
    <a:srgbClr val="FFFDE1"/>
    <a:srgbClr val="34485E"/>
    <a:srgbClr val="567947"/>
    <a:srgbClr val="DB3A09"/>
    <a:srgbClr val="DCC58C"/>
    <a:srgbClr val="478657"/>
    <a:srgbClr val="D6B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スタイル (中間)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04" autoAdjust="0"/>
  </p:normalViewPr>
  <p:slideViewPr>
    <p:cSldViewPr>
      <p:cViewPr varScale="1">
        <p:scale>
          <a:sx n="90" d="100"/>
          <a:sy n="90" d="100"/>
        </p:scale>
        <p:origin x="298" y="53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28" y="-102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tags" Target="tags/tag1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75" cy="498966"/>
          </a:xfrm>
          <a:prstGeom prst="rect">
            <a:avLst/>
          </a:prstGeom>
        </p:spPr>
        <p:txBody>
          <a:bodyPr vert="horz" lIns="92229" tIns="46114" rIns="92229" bIns="461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2" y="0"/>
            <a:ext cx="2950374" cy="498966"/>
          </a:xfrm>
          <a:prstGeom prst="rect">
            <a:avLst/>
          </a:prstGeom>
        </p:spPr>
        <p:txBody>
          <a:bodyPr vert="horz" lIns="92229" tIns="46114" rIns="92229" bIns="46114" rtlCol="0"/>
          <a:lstStyle>
            <a:lvl1pPr algn="r">
              <a:defRPr sz="1200"/>
            </a:lvl1pPr>
          </a:lstStyle>
          <a:p>
            <a:fld id="{746FDA87-421D-4CFB-BB3E-33FE4AB339AD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373"/>
            <a:ext cx="2950375" cy="498966"/>
          </a:xfrm>
          <a:prstGeom prst="rect">
            <a:avLst/>
          </a:prstGeom>
        </p:spPr>
        <p:txBody>
          <a:bodyPr vert="horz" lIns="92229" tIns="46114" rIns="92229" bIns="461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2" y="9440373"/>
            <a:ext cx="2950374" cy="498966"/>
          </a:xfrm>
          <a:prstGeom prst="rect">
            <a:avLst/>
          </a:prstGeom>
        </p:spPr>
        <p:txBody>
          <a:bodyPr vert="horz" lIns="92229" tIns="46114" rIns="92229" bIns="46114" rtlCol="0" anchor="b"/>
          <a:lstStyle>
            <a:lvl1pPr algn="r">
              <a:defRPr sz="1200"/>
            </a:lvl1pPr>
          </a:lstStyle>
          <a:p>
            <a:fld id="{870C89CD-C2A2-4250-B487-60E6EF3916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41643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206ACFC7-BD3E-4FBB-A92C-C6F06D2C0547}" type="datetimeFigureOut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4"/>
            <a:ext cx="2949575" cy="496887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4"/>
            <a:ext cx="2949575" cy="496887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CDCFC374-814C-4296-BB26-A4ADC52CB33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486558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305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841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0979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576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A69F4-4EF9-264B-A3A2-B28016D02E5D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7252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31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1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1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0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3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631A-F467-4BD2-BB4C-3A8357A27C9C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224029" y="6264793"/>
            <a:ext cx="2844800" cy="437133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AC991-F77C-40AE-8A88-536F4CFC4EAA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1" y="274642"/>
            <a:ext cx="2743201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3" y="274642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1F49A-078D-4890-AACD-1C996DB6AD5A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DEF1C-25B9-46F6-B717-9FF6AC499F7C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3286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840" y="2130428"/>
            <a:ext cx="1036232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9681" y="3886200"/>
            <a:ext cx="853264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1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0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3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0963-60F6-452D-A895-E36DE3B3A80A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7641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131ED-687D-489C-97AD-A8C216E33316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81359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712" y="4406903"/>
            <a:ext cx="10362319" cy="1362075"/>
          </a:xfrm>
        </p:spPr>
        <p:txBody>
          <a:bodyPr anchor="t"/>
          <a:lstStyle>
            <a:lvl1pPr algn="l">
              <a:defRPr sz="4926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712" y="2906713"/>
            <a:ext cx="10362319" cy="1500187"/>
          </a:xfrm>
        </p:spPr>
        <p:txBody>
          <a:bodyPr anchor="b"/>
          <a:lstStyle>
            <a:lvl1pPr marL="0" indent="0">
              <a:buNone/>
              <a:defRPr sz="2463">
                <a:solidFill>
                  <a:schemeClr val="tx1">
                    <a:tint val="75000"/>
                  </a:schemeClr>
                </a:solidFill>
              </a:defRPr>
            </a:lvl1pPr>
            <a:lvl2pPr marL="562996" indent="0">
              <a:buNone/>
              <a:defRPr sz="2217">
                <a:solidFill>
                  <a:schemeClr val="tx1">
                    <a:tint val="75000"/>
                  </a:schemeClr>
                </a:solidFill>
              </a:defRPr>
            </a:lvl2pPr>
            <a:lvl3pPr marL="1125992" indent="0">
              <a:buNone/>
              <a:defRPr sz="1970">
                <a:solidFill>
                  <a:schemeClr val="tx1">
                    <a:tint val="75000"/>
                  </a:schemeClr>
                </a:solidFill>
              </a:defRPr>
            </a:lvl3pPr>
            <a:lvl4pPr marL="1688988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4pPr>
            <a:lvl5pPr marL="2251984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5pPr>
            <a:lvl6pPr marL="2814980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6pPr>
            <a:lvl7pPr marL="3377976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7pPr>
            <a:lvl8pPr marL="3940973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8pPr>
            <a:lvl9pPr marL="4503969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9A852-C86C-4D62-8660-18DE80A3E9E1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292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895" y="1600203"/>
            <a:ext cx="5391299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88854" y="1600203"/>
            <a:ext cx="5393255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BFC38-67AE-4E9E-89EC-ADDB2AB6C632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2965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893" y="1535113"/>
            <a:ext cx="5387390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893" y="2174875"/>
            <a:ext cx="5387390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2763" y="1535113"/>
            <a:ext cx="5389345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2763" y="2174875"/>
            <a:ext cx="5389345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F6AB-208A-424E-883D-51A6DC6C8F21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685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8FDAB-DC32-40A2-AD7E-7CE84F019479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612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A7BEF-EEB7-46D2-8467-484A01EC59CC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57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21257" y="1556794"/>
            <a:ext cx="10972800" cy="4525963"/>
          </a:xfrm>
        </p:spPr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1CF4-243B-4B6E-8751-FDBCA61D7829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893" y="273050"/>
            <a:ext cx="4011221" cy="1162050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5770" y="273053"/>
            <a:ext cx="6816339" cy="5853113"/>
          </a:xfrm>
        </p:spPr>
        <p:txBody>
          <a:bodyPr/>
          <a:lstStyle>
            <a:lvl1pPr>
              <a:defRPr sz="3940"/>
            </a:lvl1pPr>
            <a:lvl2pPr>
              <a:defRPr sz="3448"/>
            </a:lvl2pPr>
            <a:lvl3pPr>
              <a:defRPr sz="2955"/>
            </a:lvl3pPr>
            <a:lvl4pPr>
              <a:defRPr sz="2463"/>
            </a:lvl4pPr>
            <a:lvl5pPr>
              <a:defRPr sz="2463"/>
            </a:lvl5pPr>
            <a:lvl6pPr>
              <a:defRPr sz="2463"/>
            </a:lvl6pPr>
            <a:lvl7pPr>
              <a:defRPr sz="2463"/>
            </a:lvl7pPr>
            <a:lvl8pPr>
              <a:defRPr sz="2463"/>
            </a:lvl8pPr>
            <a:lvl9pPr>
              <a:defRPr sz="24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893" y="1435103"/>
            <a:ext cx="4011221" cy="4691063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6D7A4-06B5-432B-8143-DC27918A02EC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9948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8750" y="4800600"/>
            <a:ext cx="7316764" cy="566738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8750" y="612775"/>
            <a:ext cx="7316764" cy="4114800"/>
          </a:xfrm>
        </p:spPr>
        <p:txBody>
          <a:bodyPr/>
          <a:lstStyle>
            <a:lvl1pPr marL="0" indent="0">
              <a:buNone/>
              <a:defRPr sz="3940"/>
            </a:lvl1pPr>
            <a:lvl2pPr marL="562996" indent="0">
              <a:buNone/>
              <a:defRPr sz="3448"/>
            </a:lvl2pPr>
            <a:lvl3pPr marL="1125992" indent="0">
              <a:buNone/>
              <a:defRPr sz="2955"/>
            </a:lvl3pPr>
            <a:lvl4pPr marL="1688988" indent="0">
              <a:buNone/>
              <a:defRPr sz="2463"/>
            </a:lvl4pPr>
            <a:lvl5pPr marL="2251984" indent="0">
              <a:buNone/>
              <a:defRPr sz="2463"/>
            </a:lvl5pPr>
            <a:lvl6pPr marL="2814980" indent="0">
              <a:buNone/>
              <a:defRPr sz="2463"/>
            </a:lvl6pPr>
            <a:lvl7pPr marL="3377976" indent="0">
              <a:buNone/>
              <a:defRPr sz="2463"/>
            </a:lvl7pPr>
            <a:lvl8pPr marL="3940973" indent="0">
              <a:buNone/>
              <a:defRPr sz="2463"/>
            </a:lvl8pPr>
            <a:lvl9pPr marL="4503969" indent="0">
              <a:buNone/>
              <a:defRPr sz="2463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8750" y="5367338"/>
            <a:ext cx="7316764" cy="804862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FEA76-3A9E-4F58-87B3-946A5655406E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74931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5A3D4-6574-471F-B305-04624CC86919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57055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544" y="274641"/>
            <a:ext cx="2742565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895" y="274641"/>
            <a:ext cx="8041989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B8A27-4328-447D-8B31-8D2D940C248F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98746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90088-C0B8-4CDC-AFB9-C456CFF6423F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254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840" y="2130428"/>
            <a:ext cx="1036232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9681" y="3886200"/>
            <a:ext cx="853264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2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88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1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4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77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0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03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0217-2609-4CC9-9D14-F3AF1E3755EA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737893" y="6356353"/>
            <a:ext cx="2844214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661892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897D-7A2B-4DC6-87FE-876542702BFA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737893" y="6356353"/>
            <a:ext cx="2844214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91203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712" y="4406903"/>
            <a:ext cx="10362319" cy="1362075"/>
          </a:xfrm>
        </p:spPr>
        <p:txBody>
          <a:bodyPr anchor="t"/>
          <a:lstStyle>
            <a:lvl1pPr algn="l">
              <a:defRPr sz="4926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712" y="2906713"/>
            <a:ext cx="10362319" cy="1500187"/>
          </a:xfrm>
        </p:spPr>
        <p:txBody>
          <a:bodyPr anchor="b"/>
          <a:lstStyle>
            <a:lvl1pPr marL="0" indent="0">
              <a:buNone/>
              <a:defRPr sz="2463">
                <a:solidFill>
                  <a:schemeClr val="tx1">
                    <a:tint val="75000"/>
                  </a:schemeClr>
                </a:solidFill>
              </a:defRPr>
            </a:lvl1pPr>
            <a:lvl2pPr marL="562996" indent="0">
              <a:buNone/>
              <a:defRPr sz="2217">
                <a:solidFill>
                  <a:schemeClr val="tx1">
                    <a:tint val="75000"/>
                  </a:schemeClr>
                </a:solidFill>
              </a:defRPr>
            </a:lvl2pPr>
            <a:lvl3pPr marL="1125992" indent="0">
              <a:buNone/>
              <a:defRPr sz="1970">
                <a:solidFill>
                  <a:schemeClr val="tx1">
                    <a:tint val="75000"/>
                  </a:schemeClr>
                </a:solidFill>
              </a:defRPr>
            </a:lvl3pPr>
            <a:lvl4pPr marL="1688988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4pPr>
            <a:lvl5pPr marL="2251984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5pPr>
            <a:lvl6pPr marL="2814980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6pPr>
            <a:lvl7pPr marL="3377976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7pPr>
            <a:lvl8pPr marL="3940973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8pPr>
            <a:lvl9pPr marL="4503969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0B53C-F5C6-45FF-BFA7-E1C74F65E319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737893" y="6356353"/>
            <a:ext cx="2844214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623078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895" y="1600203"/>
            <a:ext cx="5391299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88854" y="1600203"/>
            <a:ext cx="5393255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606D-7C56-4B67-972A-B9D60B7196D7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737893" y="6356353"/>
            <a:ext cx="2844214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42620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893" y="1535113"/>
            <a:ext cx="5387390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893" y="2174875"/>
            <a:ext cx="5387390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2763" y="1535113"/>
            <a:ext cx="5389345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2763" y="2174875"/>
            <a:ext cx="5389345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C08EB-EC7A-4833-B423-14B88D782A4A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8737893" y="6356353"/>
            <a:ext cx="2844214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2371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6"/>
            <a:ext cx="10363200" cy="1362075"/>
          </a:xfrm>
        </p:spPr>
        <p:txBody>
          <a:bodyPr anchor="t"/>
          <a:lstStyle>
            <a:lvl1pPr algn="l">
              <a:defRPr sz="4926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63">
                <a:solidFill>
                  <a:schemeClr val="tx1">
                    <a:tint val="75000"/>
                  </a:schemeClr>
                </a:solidFill>
              </a:defRPr>
            </a:lvl1pPr>
            <a:lvl2pPr marL="562996" indent="0">
              <a:buNone/>
              <a:defRPr sz="2217">
                <a:solidFill>
                  <a:schemeClr val="tx1">
                    <a:tint val="75000"/>
                  </a:schemeClr>
                </a:solidFill>
              </a:defRPr>
            </a:lvl2pPr>
            <a:lvl3pPr marL="1125992" indent="0">
              <a:buNone/>
              <a:defRPr sz="1970">
                <a:solidFill>
                  <a:schemeClr val="tx1">
                    <a:tint val="75000"/>
                  </a:schemeClr>
                </a:solidFill>
              </a:defRPr>
            </a:lvl3pPr>
            <a:lvl4pPr marL="1688988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4pPr>
            <a:lvl5pPr marL="2251984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5pPr>
            <a:lvl6pPr marL="2814980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6pPr>
            <a:lvl7pPr marL="3377976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7pPr>
            <a:lvl8pPr marL="3940973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8pPr>
            <a:lvl9pPr marL="4503969" indent="0">
              <a:buNone/>
              <a:defRPr sz="17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E79E-DCF1-4969-A196-EB6206D66958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15ADD-D063-45CC-8B1C-9433D9ECB4A9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8737893" y="6356353"/>
            <a:ext cx="2844214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933877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90AC0-860C-4380-AD5D-B0A33648A1BD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37893" y="6356353"/>
            <a:ext cx="2844214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034625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893" y="273050"/>
            <a:ext cx="4011221" cy="1162050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5770" y="273053"/>
            <a:ext cx="6816339" cy="5853113"/>
          </a:xfrm>
        </p:spPr>
        <p:txBody>
          <a:bodyPr/>
          <a:lstStyle>
            <a:lvl1pPr>
              <a:defRPr sz="3940"/>
            </a:lvl1pPr>
            <a:lvl2pPr>
              <a:defRPr sz="3448"/>
            </a:lvl2pPr>
            <a:lvl3pPr>
              <a:defRPr sz="2955"/>
            </a:lvl3pPr>
            <a:lvl4pPr>
              <a:defRPr sz="2463"/>
            </a:lvl4pPr>
            <a:lvl5pPr>
              <a:defRPr sz="2463"/>
            </a:lvl5pPr>
            <a:lvl6pPr>
              <a:defRPr sz="2463"/>
            </a:lvl6pPr>
            <a:lvl7pPr>
              <a:defRPr sz="2463"/>
            </a:lvl7pPr>
            <a:lvl8pPr>
              <a:defRPr sz="2463"/>
            </a:lvl8pPr>
            <a:lvl9pPr>
              <a:defRPr sz="24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893" y="1435103"/>
            <a:ext cx="4011221" cy="4691063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E35D-645E-4F08-9A8F-7F98CDE2DFD9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737893" y="6356353"/>
            <a:ext cx="2844214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37104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8750" y="4800600"/>
            <a:ext cx="7316764" cy="566738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8750" y="612775"/>
            <a:ext cx="7316764" cy="4114800"/>
          </a:xfrm>
        </p:spPr>
        <p:txBody>
          <a:bodyPr/>
          <a:lstStyle>
            <a:lvl1pPr marL="0" indent="0">
              <a:buNone/>
              <a:defRPr sz="3940"/>
            </a:lvl1pPr>
            <a:lvl2pPr marL="562996" indent="0">
              <a:buNone/>
              <a:defRPr sz="3448"/>
            </a:lvl2pPr>
            <a:lvl3pPr marL="1125992" indent="0">
              <a:buNone/>
              <a:defRPr sz="2955"/>
            </a:lvl3pPr>
            <a:lvl4pPr marL="1688988" indent="0">
              <a:buNone/>
              <a:defRPr sz="2463"/>
            </a:lvl4pPr>
            <a:lvl5pPr marL="2251984" indent="0">
              <a:buNone/>
              <a:defRPr sz="2463"/>
            </a:lvl5pPr>
            <a:lvl6pPr marL="2814980" indent="0">
              <a:buNone/>
              <a:defRPr sz="2463"/>
            </a:lvl6pPr>
            <a:lvl7pPr marL="3377976" indent="0">
              <a:buNone/>
              <a:defRPr sz="2463"/>
            </a:lvl7pPr>
            <a:lvl8pPr marL="3940973" indent="0">
              <a:buNone/>
              <a:defRPr sz="2463"/>
            </a:lvl8pPr>
            <a:lvl9pPr marL="4503969" indent="0">
              <a:buNone/>
              <a:defRPr sz="2463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8750" y="5367338"/>
            <a:ext cx="7316764" cy="804862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0631E-F6A7-4025-8C31-41607238FE32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737893" y="6356353"/>
            <a:ext cx="2844214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54146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1E915-083F-4266-9C5A-FCEC10C90DC0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737893" y="6356353"/>
            <a:ext cx="2844214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373488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544" y="274641"/>
            <a:ext cx="2742565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895" y="274641"/>
            <a:ext cx="8041989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50EB3-DE76-4327-BF9C-7D72303E4A2F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737891" y="6356353"/>
            <a:ext cx="2844214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4396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2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3448"/>
            </a:lvl1pPr>
            <a:lvl2pPr>
              <a:defRPr sz="2955"/>
            </a:lvl2pPr>
            <a:lvl3pPr>
              <a:defRPr sz="2463"/>
            </a:lvl3pPr>
            <a:lvl4pPr>
              <a:defRPr sz="2217"/>
            </a:lvl4pPr>
            <a:lvl5pPr>
              <a:defRPr sz="2217"/>
            </a:lvl5pPr>
            <a:lvl6pPr>
              <a:defRPr sz="2217"/>
            </a:lvl6pPr>
            <a:lvl7pPr>
              <a:defRPr sz="2217"/>
            </a:lvl7pPr>
            <a:lvl8pPr>
              <a:defRPr sz="2217"/>
            </a:lvl8pPr>
            <a:lvl9pPr>
              <a:defRPr sz="221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B41DA-447B-4508-9054-1BA47698E08D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4" cy="639762"/>
          </a:xfrm>
        </p:spPr>
        <p:txBody>
          <a:bodyPr anchor="b"/>
          <a:lstStyle>
            <a:lvl1pPr marL="0" indent="0">
              <a:buNone/>
              <a:defRPr sz="2955" b="1"/>
            </a:lvl1pPr>
            <a:lvl2pPr marL="562996" indent="0">
              <a:buNone/>
              <a:defRPr sz="2463" b="1"/>
            </a:lvl2pPr>
            <a:lvl3pPr marL="1125992" indent="0">
              <a:buNone/>
              <a:defRPr sz="2217" b="1"/>
            </a:lvl3pPr>
            <a:lvl4pPr marL="1688988" indent="0">
              <a:buNone/>
              <a:defRPr sz="1970" b="1"/>
            </a:lvl4pPr>
            <a:lvl5pPr marL="2251984" indent="0">
              <a:buNone/>
              <a:defRPr sz="1970" b="1"/>
            </a:lvl5pPr>
            <a:lvl6pPr marL="2814980" indent="0">
              <a:buNone/>
              <a:defRPr sz="1970" b="1"/>
            </a:lvl6pPr>
            <a:lvl7pPr marL="3377976" indent="0">
              <a:buNone/>
              <a:defRPr sz="1970" b="1"/>
            </a:lvl7pPr>
            <a:lvl8pPr marL="3940973" indent="0">
              <a:buNone/>
              <a:defRPr sz="1970" b="1"/>
            </a:lvl8pPr>
            <a:lvl9pPr marL="4503969" indent="0">
              <a:buNone/>
              <a:defRPr sz="197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4" cy="3951288"/>
          </a:xfrm>
        </p:spPr>
        <p:txBody>
          <a:bodyPr/>
          <a:lstStyle>
            <a:lvl1pPr>
              <a:defRPr sz="2955"/>
            </a:lvl1pPr>
            <a:lvl2pPr>
              <a:defRPr sz="2463"/>
            </a:lvl2pPr>
            <a:lvl3pPr>
              <a:defRPr sz="2217"/>
            </a:lvl3pPr>
            <a:lvl4pPr>
              <a:defRPr sz="1970"/>
            </a:lvl4pPr>
            <a:lvl5pPr>
              <a:defRPr sz="1970"/>
            </a:lvl5pPr>
            <a:lvl6pPr>
              <a:defRPr sz="1970"/>
            </a:lvl6pPr>
            <a:lvl7pPr>
              <a:defRPr sz="1970"/>
            </a:lvl7pPr>
            <a:lvl8pPr>
              <a:defRPr sz="1970"/>
            </a:lvl8pPr>
            <a:lvl9pPr>
              <a:defRPr sz="197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3937C-DFBD-4CF5-83C3-C551B4DC2F83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C9E85-8D2E-4BF3-A15E-3150BCCAEE87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C50D-5522-4621-BF19-DC087193CA0C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6" y="273055"/>
            <a:ext cx="6815667" cy="5853113"/>
          </a:xfrm>
        </p:spPr>
        <p:txBody>
          <a:bodyPr/>
          <a:lstStyle>
            <a:lvl1pPr>
              <a:defRPr sz="3940"/>
            </a:lvl1pPr>
            <a:lvl2pPr>
              <a:defRPr sz="3448"/>
            </a:lvl2pPr>
            <a:lvl3pPr>
              <a:defRPr sz="2955"/>
            </a:lvl3pPr>
            <a:lvl4pPr>
              <a:defRPr sz="2463"/>
            </a:lvl4pPr>
            <a:lvl5pPr>
              <a:defRPr sz="2463"/>
            </a:lvl5pPr>
            <a:lvl6pPr>
              <a:defRPr sz="2463"/>
            </a:lvl6pPr>
            <a:lvl7pPr>
              <a:defRPr sz="2463"/>
            </a:lvl7pPr>
            <a:lvl8pPr>
              <a:defRPr sz="2463"/>
            </a:lvl8pPr>
            <a:lvl9pPr>
              <a:defRPr sz="246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71CA3-DEAE-428B-B67B-111FE05350E6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9" y="4800600"/>
            <a:ext cx="7315200" cy="566738"/>
          </a:xfrm>
        </p:spPr>
        <p:txBody>
          <a:bodyPr anchor="b"/>
          <a:lstStyle>
            <a:lvl1pPr algn="l">
              <a:defRPr sz="2463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9" y="612775"/>
            <a:ext cx="7315200" cy="4114800"/>
          </a:xfrm>
        </p:spPr>
        <p:txBody>
          <a:bodyPr/>
          <a:lstStyle>
            <a:lvl1pPr marL="0" indent="0">
              <a:buNone/>
              <a:defRPr sz="3940"/>
            </a:lvl1pPr>
            <a:lvl2pPr marL="562996" indent="0">
              <a:buNone/>
              <a:defRPr sz="3448"/>
            </a:lvl2pPr>
            <a:lvl3pPr marL="1125992" indent="0">
              <a:buNone/>
              <a:defRPr sz="2955"/>
            </a:lvl3pPr>
            <a:lvl4pPr marL="1688988" indent="0">
              <a:buNone/>
              <a:defRPr sz="2463"/>
            </a:lvl4pPr>
            <a:lvl5pPr marL="2251984" indent="0">
              <a:buNone/>
              <a:defRPr sz="2463"/>
            </a:lvl5pPr>
            <a:lvl6pPr marL="2814980" indent="0">
              <a:buNone/>
              <a:defRPr sz="2463"/>
            </a:lvl6pPr>
            <a:lvl7pPr marL="3377976" indent="0">
              <a:buNone/>
              <a:defRPr sz="2463"/>
            </a:lvl7pPr>
            <a:lvl8pPr marL="3940973" indent="0">
              <a:buNone/>
              <a:defRPr sz="2463"/>
            </a:lvl8pPr>
            <a:lvl9pPr marL="4503969" indent="0">
              <a:buNone/>
              <a:defRPr sz="2463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9" y="5367338"/>
            <a:ext cx="7315200" cy="804862"/>
          </a:xfrm>
        </p:spPr>
        <p:txBody>
          <a:bodyPr/>
          <a:lstStyle>
            <a:lvl1pPr marL="0" indent="0">
              <a:buNone/>
              <a:defRPr sz="1724"/>
            </a:lvl1pPr>
            <a:lvl2pPr marL="562996" indent="0">
              <a:buNone/>
              <a:defRPr sz="1478"/>
            </a:lvl2pPr>
            <a:lvl3pPr marL="1125992" indent="0">
              <a:buNone/>
              <a:defRPr sz="1231"/>
            </a:lvl3pPr>
            <a:lvl4pPr marL="1688988" indent="0">
              <a:buNone/>
              <a:defRPr sz="1108"/>
            </a:lvl4pPr>
            <a:lvl5pPr marL="2251984" indent="0">
              <a:buNone/>
              <a:defRPr sz="1108"/>
            </a:lvl5pPr>
            <a:lvl6pPr marL="2814980" indent="0">
              <a:buNone/>
              <a:defRPr sz="1108"/>
            </a:lvl6pPr>
            <a:lvl7pPr marL="3377976" indent="0">
              <a:buNone/>
              <a:defRPr sz="1108"/>
            </a:lvl7pPr>
            <a:lvl8pPr marL="3940973" indent="0">
              <a:buNone/>
              <a:defRPr sz="1108"/>
            </a:lvl8pPr>
            <a:lvl9pPr marL="4503969" indent="0">
              <a:buNone/>
              <a:defRPr sz="1108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76586-837E-4FB4-92E0-A9E87FFA5A84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2" y="6356356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85437-C935-41A6-BE0E-6AA662B6AD13}" type="datetime1">
              <a:rPr kumimoji="1" lang="ja-JP" altLang="en-US" smtClean="0"/>
              <a:t>2024/11/14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6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9048328" y="6356356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78F83B6-ECF2-4E59-82CC-5F3760BB0755}" type="slidenum">
              <a:rPr lang="ja-JP" altLang="en-US" sz="2217" smtClean="0"/>
              <a:t>‹#›</a:t>
            </a:fld>
            <a:endParaRPr lang="ja-JP" altLang="en-US" sz="2217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1125992" rtl="0" eaLnBrk="1" latinLnBrk="0" hangingPunct="1">
        <a:spcBef>
          <a:spcPct val="0"/>
        </a:spcBef>
        <a:buNone/>
        <a:defRPr kumimoji="1" sz="5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247" indent="-422247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3940" kern="1200">
          <a:solidFill>
            <a:schemeClr val="tx1"/>
          </a:solidFill>
          <a:latin typeface="+mn-lt"/>
          <a:ea typeface="+mn-ea"/>
          <a:cs typeface="+mn-cs"/>
        </a:defRPr>
      </a:lvl1pPr>
      <a:lvl2pPr marL="914869" indent="-351873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3448" kern="1200">
          <a:solidFill>
            <a:schemeClr val="tx1"/>
          </a:solidFill>
          <a:latin typeface="+mn-lt"/>
          <a:ea typeface="+mn-ea"/>
          <a:cs typeface="+mn-cs"/>
        </a:defRPr>
      </a:lvl2pPr>
      <a:lvl3pPr marL="1407490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955" kern="1200">
          <a:solidFill>
            <a:schemeClr val="tx1"/>
          </a:solidFill>
          <a:latin typeface="+mn-lt"/>
          <a:ea typeface="+mn-ea"/>
          <a:cs typeface="+mn-cs"/>
        </a:defRPr>
      </a:lvl3pPr>
      <a:lvl4pPr marL="1970486" indent="-281498" algn="l" defTabSz="1125992" rtl="0" eaLnBrk="1" latinLnBrk="0" hangingPunct="1">
        <a:spcBef>
          <a:spcPct val="20000"/>
        </a:spcBef>
        <a:buFont typeface="Arial" pitchFamily="34" charset="0"/>
        <a:buChar char="–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4pPr>
      <a:lvl5pPr marL="2533482" indent="-281498" algn="l" defTabSz="1125992" rtl="0" eaLnBrk="1" latinLnBrk="0" hangingPunct="1">
        <a:spcBef>
          <a:spcPct val="20000"/>
        </a:spcBef>
        <a:buFont typeface="Arial" pitchFamily="34" charset="0"/>
        <a:buChar char="»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5pPr>
      <a:lvl6pPr marL="3096478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6pPr>
      <a:lvl7pPr marL="3659475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7pPr>
      <a:lvl8pPr marL="4222471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8pPr>
      <a:lvl9pPr marL="4785467" indent="-281498" algn="l" defTabSz="1125992" rtl="0" eaLnBrk="1" latinLnBrk="0" hangingPunct="1">
        <a:spcBef>
          <a:spcPct val="20000"/>
        </a:spcBef>
        <a:buFont typeface="Arial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1pPr>
      <a:lvl2pPr marL="56299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2pPr>
      <a:lvl3pPr marL="1125992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3pPr>
      <a:lvl4pPr marL="1688988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4pPr>
      <a:lvl5pPr marL="2251984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5pPr>
      <a:lvl6pPr marL="281498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6pPr>
      <a:lvl7pPr marL="337797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7pPr>
      <a:lvl8pPr marL="3940973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8pPr>
      <a:lvl9pPr marL="4503969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893" y="274638"/>
            <a:ext cx="109722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893" y="1600203"/>
            <a:ext cx="1097221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895" y="6356353"/>
            <a:ext cx="28442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671D0-A195-4A01-AA00-AD730E9ED4E3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51" y="6356353"/>
            <a:ext cx="38607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22C2E65-C409-43CE-A1F7-516B70FD7FAC}"/>
              </a:ext>
            </a:extLst>
          </p:cNvPr>
          <p:cNvSpPr txBox="1">
            <a:spLocks/>
          </p:cNvSpPr>
          <p:nvPr userDrawn="1"/>
        </p:nvSpPr>
        <p:spPr>
          <a:xfrm>
            <a:off x="9048328" y="6356356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78F83B6-ECF2-4E59-82CC-5F3760BB0755}" type="slidenum">
              <a:rPr lang="ja-JP" altLang="en-US" sz="2217" smtClean="0"/>
              <a:t>‹#›</a:t>
            </a:fld>
            <a:endParaRPr lang="ja-JP" altLang="en-US" sz="2217" dirty="0"/>
          </a:p>
        </p:txBody>
      </p:sp>
    </p:spTree>
    <p:extLst>
      <p:ext uri="{BB962C8B-B14F-4D97-AF65-F5344CB8AC3E}">
        <p14:creationId xmlns:p14="http://schemas.microsoft.com/office/powerpoint/2010/main" val="215487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1125992" rtl="0" eaLnBrk="1" latinLnBrk="0" hangingPunct="1">
        <a:spcBef>
          <a:spcPct val="0"/>
        </a:spcBef>
        <a:buNone/>
        <a:defRPr kumimoji="1" sz="5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247" indent="-422247" algn="l" defTabSz="112599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940" kern="1200">
          <a:solidFill>
            <a:schemeClr val="tx1"/>
          </a:solidFill>
          <a:latin typeface="+mn-lt"/>
          <a:ea typeface="+mn-ea"/>
          <a:cs typeface="+mn-cs"/>
        </a:defRPr>
      </a:lvl1pPr>
      <a:lvl2pPr marL="914869" indent="-351873" algn="l" defTabSz="112599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448" kern="1200">
          <a:solidFill>
            <a:schemeClr val="tx1"/>
          </a:solidFill>
          <a:latin typeface="+mn-lt"/>
          <a:ea typeface="+mn-ea"/>
          <a:cs typeface="+mn-cs"/>
        </a:defRPr>
      </a:lvl2pPr>
      <a:lvl3pPr marL="1407490" indent="-281498" algn="l" defTabSz="112599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55" kern="1200">
          <a:solidFill>
            <a:schemeClr val="tx1"/>
          </a:solidFill>
          <a:latin typeface="+mn-lt"/>
          <a:ea typeface="+mn-ea"/>
          <a:cs typeface="+mn-cs"/>
        </a:defRPr>
      </a:lvl3pPr>
      <a:lvl4pPr marL="1970486" indent="-281498" algn="l" defTabSz="112599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4pPr>
      <a:lvl5pPr marL="2533482" indent="-281498" algn="l" defTabSz="1125992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5pPr>
      <a:lvl6pPr marL="3096478" indent="-281498" algn="l" defTabSz="112599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6pPr>
      <a:lvl7pPr marL="3659475" indent="-281498" algn="l" defTabSz="112599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7pPr>
      <a:lvl8pPr marL="4222471" indent="-281498" algn="l" defTabSz="112599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8pPr>
      <a:lvl9pPr marL="4785467" indent="-281498" algn="l" defTabSz="112599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1pPr>
      <a:lvl2pPr marL="56299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2pPr>
      <a:lvl3pPr marL="1125992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3pPr>
      <a:lvl4pPr marL="1688988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4pPr>
      <a:lvl5pPr marL="2251984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5pPr>
      <a:lvl6pPr marL="281498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6pPr>
      <a:lvl7pPr marL="337797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7pPr>
      <a:lvl8pPr marL="3940973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8pPr>
      <a:lvl9pPr marL="4503969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893" y="274638"/>
            <a:ext cx="109722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893" y="1600203"/>
            <a:ext cx="1097221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895" y="6356353"/>
            <a:ext cx="28442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17BA0-6481-4814-8023-A6F2A95C0749}" type="datetime1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51" y="6356353"/>
            <a:ext cx="38607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F2361FA-1B5A-4FFA-8E39-3F6EDF9F86BB}"/>
              </a:ext>
            </a:extLst>
          </p:cNvPr>
          <p:cNvSpPr txBox="1">
            <a:spLocks/>
          </p:cNvSpPr>
          <p:nvPr userDrawn="1"/>
        </p:nvSpPr>
        <p:spPr>
          <a:xfrm>
            <a:off x="8737894" y="6311906"/>
            <a:ext cx="2844800" cy="365125"/>
          </a:xfrm>
          <a:prstGeom prst="rect">
            <a:avLst/>
          </a:prstGeom>
        </p:spPr>
        <p:txBody>
          <a:bodyPr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378F83B6-ECF2-4E59-82CC-5F3760BB0755}" type="slidenum">
              <a:rPr lang="ja-JP" altLang="en-US" sz="2217" smtClean="0"/>
              <a:t>‹#›</a:t>
            </a:fld>
            <a:endParaRPr lang="ja-JP" altLang="en-US" sz="2217" dirty="0"/>
          </a:p>
        </p:txBody>
      </p:sp>
    </p:spTree>
    <p:extLst>
      <p:ext uri="{BB962C8B-B14F-4D97-AF65-F5344CB8AC3E}">
        <p14:creationId xmlns:p14="http://schemas.microsoft.com/office/powerpoint/2010/main" val="4261019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hf hdr="0" ftr="0" dt="0"/>
  <p:txStyles>
    <p:titleStyle>
      <a:lvl1pPr algn="ctr" defTabSz="1125992" rtl="0" eaLnBrk="1" latinLnBrk="0" hangingPunct="1">
        <a:spcBef>
          <a:spcPct val="0"/>
        </a:spcBef>
        <a:buNone/>
        <a:defRPr kumimoji="1" sz="5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247" indent="-422247" algn="l" defTabSz="112599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940" kern="1200">
          <a:solidFill>
            <a:schemeClr val="tx1"/>
          </a:solidFill>
          <a:latin typeface="+mn-lt"/>
          <a:ea typeface="+mn-ea"/>
          <a:cs typeface="+mn-cs"/>
        </a:defRPr>
      </a:lvl1pPr>
      <a:lvl2pPr marL="914869" indent="-351873" algn="l" defTabSz="112599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448" kern="1200">
          <a:solidFill>
            <a:schemeClr val="tx1"/>
          </a:solidFill>
          <a:latin typeface="+mn-lt"/>
          <a:ea typeface="+mn-ea"/>
          <a:cs typeface="+mn-cs"/>
        </a:defRPr>
      </a:lvl2pPr>
      <a:lvl3pPr marL="1407490" indent="-281498" algn="l" defTabSz="112599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55" kern="1200">
          <a:solidFill>
            <a:schemeClr val="tx1"/>
          </a:solidFill>
          <a:latin typeface="+mn-lt"/>
          <a:ea typeface="+mn-ea"/>
          <a:cs typeface="+mn-cs"/>
        </a:defRPr>
      </a:lvl3pPr>
      <a:lvl4pPr marL="1970486" indent="-281498" algn="l" defTabSz="1125992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4pPr>
      <a:lvl5pPr marL="2533482" indent="-281498" algn="l" defTabSz="1125992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5pPr>
      <a:lvl6pPr marL="3096478" indent="-281498" algn="l" defTabSz="112599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6pPr>
      <a:lvl7pPr marL="3659475" indent="-281498" algn="l" defTabSz="112599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7pPr>
      <a:lvl8pPr marL="4222471" indent="-281498" algn="l" defTabSz="112599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8pPr>
      <a:lvl9pPr marL="4785467" indent="-281498" algn="l" defTabSz="1125992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1pPr>
      <a:lvl2pPr marL="56299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2pPr>
      <a:lvl3pPr marL="1125992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3pPr>
      <a:lvl4pPr marL="1688988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4pPr>
      <a:lvl5pPr marL="2251984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5pPr>
      <a:lvl6pPr marL="2814980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6pPr>
      <a:lvl7pPr marL="3377976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7pPr>
      <a:lvl8pPr marL="3940973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8pPr>
      <a:lvl9pPr marL="4503969" algn="l" defTabSz="1125992" rtl="0" eaLnBrk="1" latinLnBrk="0" hangingPunct="1">
        <a:defRPr kumimoji="1" sz="22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ikan-shogai@city.suita.osaka.j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hi-hoken@city.suita.osaka.j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楕円 6">
            <a:hlinkClick r:id="rId3" action="ppaction://hlinksldjump"/>
            <a:extLst>
              <a:ext uri="{FF2B5EF4-FFF2-40B4-BE49-F238E27FC236}">
                <a16:creationId xmlns:a16="http://schemas.microsoft.com/office/drawing/2014/main" id="{C3194EEB-9EC8-BA88-BEE2-7390BBE8EF6C}"/>
              </a:ext>
            </a:extLst>
          </p:cNvPr>
          <p:cNvSpPr/>
          <p:nvPr/>
        </p:nvSpPr>
        <p:spPr>
          <a:xfrm>
            <a:off x="4000071" y="1628800"/>
            <a:ext cx="2126436" cy="2126436"/>
          </a:xfrm>
          <a:prstGeom prst="ellipse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solidFill>
                  <a:srgbClr val="A7D28F"/>
                </a:solidFill>
                <a:uFill>
                  <a:solidFill>
                    <a:srgbClr val="63A6DB"/>
                  </a:solidFill>
                </a:uFill>
                <a:latin typeface="+mj-lt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01</a:t>
            </a:r>
            <a:endParaRPr lang="ja-JP" altLang="en-US" sz="4800" u="sng" dirty="0">
              <a:solidFill>
                <a:srgbClr val="A7D28F"/>
              </a:solidFill>
              <a:uFill>
                <a:solidFill>
                  <a:srgbClr val="63A6DB"/>
                </a:solidFill>
              </a:uFill>
              <a:latin typeface="+mj-lt"/>
            </a:endParaRPr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C50E7355-7A27-644A-4B2D-93FF0DFC2468}"/>
              </a:ext>
            </a:extLst>
          </p:cNvPr>
          <p:cNvSpPr txBox="1">
            <a:spLocks/>
          </p:cNvSpPr>
          <p:nvPr/>
        </p:nvSpPr>
        <p:spPr>
          <a:xfrm>
            <a:off x="3624122" y="3968247"/>
            <a:ext cx="2785503" cy="9164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A7D28F"/>
                </a:solidFill>
                <a:latin typeface="+mn-ea"/>
                <a:ea typeface="+mn-ea"/>
              </a:rPr>
              <a:t>窓口</a:t>
            </a:r>
            <a:endParaRPr lang="en-US" altLang="ja-JP" sz="2400" b="1" dirty="0">
              <a:solidFill>
                <a:srgbClr val="A7D28F"/>
              </a:solidFill>
              <a:latin typeface="+mn-ea"/>
              <a:ea typeface="+mn-ea"/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id="{DD19519E-51F4-4043-4731-BF0D712162D5}"/>
              </a:ext>
            </a:extLst>
          </p:cNvPr>
          <p:cNvSpPr txBox="1">
            <a:spLocks/>
          </p:cNvSpPr>
          <p:nvPr/>
        </p:nvSpPr>
        <p:spPr>
          <a:xfrm>
            <a:off x="3670537" y="4979415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地域移行を検討したい時の連絡先はこちらです。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36" name="タイトル 1">
            <a:extLst>
              <a:ext uri="{FF2B5EF4-FFF2-40B4-BE49-F238E27FC236}">
                <a16:creationId xmlns:a16="http://schemas.microsoft.com/office/drawing/2014/main" id="{B305AA47-E314-4D0B-CBD5-2C0E4A245FB0}"/>
              </a:ext>
            </a:extLst>
          </p:cNvPr>
          <p:cNvSpPr txBox="1">
            <a:spLocks/>
          </p:cNvSpPr>
          <p:nvPr/>
        </p:nvSpPr>
        <p:spPr>
          <a:xfrm>
            <a:off x="7314869" y="4016820"/>
            <a:ext cx="2957595" cy="9164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3000"/>
              </a:lnSpc>
            </a:pPr>
            <a:r>
              <a:rPr lang="ja-JP" altLang="en-US" sz="2400" b="1" dirty="0">
                <a:solidFill>
                  <a:srgbClr val="A7D28F"/>
                </a:solidFill>
                <a:latin typeface="+mn-ea"/>
                <a:ea typeface="+mn-ea"/>
              </a:rPr>
              <a:t>「にも包括」</a:t>
            </a:r>
            <a:br>
              <a:rPr lang="en-US" altLang="ja-JP" sz="2400" b="1" dirty="0">
                <a:solidFill>
                  <a:srgbClr val="A7D28F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A7D28F"/>
                </a:solidFill>
                <a:latin typeface="+mn-ea"/>
                <a:ea typeface="+mn-ea"/>
              </a:rPr>
              <a:t>協議の場</a:t>
            </a:r>
            <a:endParaRPr lang="en-US" altLang="ja-JP" sz="2400" b="1" dirty="0">
              <a:solidFill>
                <a:srgbClr val="A7D28F"/>
              </a:solidFill>
              <a:latin typeface="+mn-ea"/>
              <a:ea typeface="+mn-ea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509B671B-A2A9-4D51-F9C8-B863A7F59ABC}"/>
              </a:ext>
            </a:extLst>
          </p:cNvPr>
          <p:cNvSpPr txBox="1">
            <a:spLocks/>
          </p:cNvSpPr>
          <p:nvPr/>
        </p:nvSpPr>
        <p:spPr>
          <a:xfrm>
            <a:off x="7400916" y="5019463"/>
            <a:ext cx="2785503" cy="10633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ja-JP" altLang="en-US" sz="1600" dirty="0">
                <a:latin typeface="+mn-ea"/>
                <a:ea typeface="+mn-ea"/>
              </a:rPr>
              <a:t>「にも包括」協議の場では、こんな活動をしています。</a:t>
            </a:r>
            <a:endParaRPr lang="en-US" altLang="ja-JP" sz="1600" dirty="0">
              <a:latin typeface="+mn-ea"/>
              <a:ea typeface="+mn-ea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3415759" y="44624"/>
            <a:ext cx="8731624" cy="5354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ja-JP" altLang="en-US" sz="2000" b="1" dirty="0">
                <a:solidFill>
                  <a:srgbClr val="A7D28F"/>
                </a:solidFill>
                <a:latin typeface="+mn-ea"/>
                <a:ea typeface="+mn-ea"/>
              </a:rPr>
              <a:t>大阪版「にも包括」ポータルサイト　情報シート</a:t>
            </a:r>
            <a:endParaRPr lang="en-US" altLang="ja-JP" sz="2000" b="1" dirty="0">
              <a:solidFill>
                <a:srgbClr val="A7D28F"/>
              </a:solidFill>
              <a:latin typeface="+mn-ea"/>
              <a:ea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0A37DBC9-8E22-92FF-72D1-26FC9FB71FE4}"/>
              </a:ext>
            </a:extLst>
          </p:cNvPr>
          <p:cNvSpPr/>
          <p:nvPr/>
        </p:nvSpPr>
        <p:spPr>
          <a:xfrm>
            <a:off x="5383" y="10756"/>
            <a:ext cx="2869809" cy="6840000"/>
          </a:xfrm>
          <a:prstGeom prst="rect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DBC39CDD-BF0F-8170-9D76-683C8769E69A}"/>
              </a:ext>
            </a:extLst>
          </p:cNvPr>
          <p:cNvSpPr txBox="1">
            <a:spLocks/>
          </p:cNvSpPr>
          <p:nvPr/>
        </p:nvSpPr>
        <p:spPr>
          <a:xfrm>
            <a:off x="225713" y="2476708"/>
            <a:ext cx="2418382" cy="63763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47500" lnSpcReduction="2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8000" b="1" spc="300" dirty="0">
                <a:solidFill>
                  <a:srgbClr val="D4ECEA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吹田市</a:t>
            </a:r>
            <a:endParaRPr lang="en-US" altLang="ja-JP" sz="8000" b="1" spc="300" dirty="0">
              <a:solidFill>
                <a:srgbClr val="D4ECEA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AF966D6-B691-445C-014C-483EB1A8E97B}"/>
              </a:ext>
            </a:extLst>
          </p:cNvPr>
          <p:cNvCxnSpPr>
            <a:cxnSpLocks/>
          </p:cNvCxnSpPr>
          <p:nvPr/>
        </p:nvCxnSpPr>
        <p:spPr>
          <a:xfrm>
            <a:off x="3144609" y="476672"/>
            <a:ext cx="9017875" cy="0"/>
          </a:xfrm>
          <a:prstGeom prst="line">
            <a:avLst/>
          </a:prstGeom>
          <a:ln>
            <a:solidFill>
              <a:srgbClr val="A7D2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楕円 15">
            <a:hlinkClick r:id="rId4" action="ppaction://hlinksldjump"/>
            <a:extLst>
              <a:ext uri="{FF2B5EF4-FFF2-40B4-BE49-F238E27FC236}">
                <a16:creationId xmlns:a16="http://schemas.microsoft.com/office/drawing/2014/main" id="{61770FFB-076D-4D8E-A395-40A76EF1C214}"/>
              </a:ext>
            </a:extLst>
          </p:cNvPr>
          <p:cNvSpPr/>
          <p:nvPr/>
        </p:nvSpPr>
        <p:spPr>
          <a:xfrm>
            <a:off x="7730450" y="1597656"/>
            <a:ext cx="2126436" cy="2126436"/>
          </a:xfrm>
          <a:prstGeom prst="ellipse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u="sng" dirty="0">
                <a:solidFill>
                  <a:srgbClr val="A7D28F"/>
                </a:solidFill>
                <a:uFill>
                  <a:solidFill>
                    <a:srgbClr val="63A6DB"/>
                  </a:solidFill>
                </a:uFill>
                <a:latin typeface="+mj-lt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02</a:t>
            </a:r>
            <a:endParaRPr lang="ja-JP" altLang="en-US" sz="4800" u="sng" dirty="0">
              <a:solidFill>
                <a:srgbClr val="A7D28F"/>
              </a:solidFill>
              <a:uFill>
                <a:solidFill>
                  <a:srgbClr val="63A6DB"/>
                </a:solidFill>
              </a:uFill>
              <a:latin typeface="+mj-lt"/>
            </a:endParaRP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5FDBDDD0-CFDC-05EF-3C99-44EE6B9AA43E}"/>
              </a:ext>
            </a:extLst>
          </p:cNvPr>
          <p:cNvSpPr/>
          <p:nvPr/>
        </p:nvSpPr>
        <p:spPr>
          <a:xfrm>
            <a:off x="549427" y="512286"/>
            <a:ext cx="1770954" cy="1770954"/>
          </a:xfrm>
          <a:prstGeom prst="ellipse">
            <a:avLst/>
          </a:prstGeom>
          <a:solidFill>
            <a:srgbClr val="FFFD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585676"/>
            <a:ext cx="1222592" cy="169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89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779869"/>
          </a:xfrm>
          <a:prstGeom prst="roundRect">
            <a:avLst>
              <a:gd name="adj" fmla="val 21554"/>
            </a:avLst>
          </a:prstGeom>
          <a:solidFill>
            <a:srgbClr val="63A6DB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999656" y="658134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A7D28F"/>
                </a:solidFill>
                <a:latin typeface="+mn-ea"/>
                <a:ea typeface="+mn-ea"/>
              </a:rPr>
              <a:t>窓口</a:t>
            </a:r>
            <a:endParaRPr lang="en-US" altLang="ja-JP" sz="4400" b="1" dirty="0">
              <a:solidFill>
                <a:srgbClr val="A7D28F"/>
              </a:solidFill>
              <a:latin typeface="+mn-ea"/>
              <a:ea typeface="+mn-ea"/>
            </a:endParaRP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667CA13B-45AF-2C66-CE56-17C9C4D9EEAC}"/>
              </a:ext>
            </a:extLst>
          </p:cNvPr>
          <p:cNvSpPr/>
          <p:nvPr/>
        </p:nvSpPr>
        <p:spPr>
          <a:xfrm>
            <a:off x="1520767" y="2693271"/>
            <a:ext cx="9150463" cy="3930277"/>
          </a:xfrm>
          <a:prstGeom prst="roundRect">
            <a:avLst>
              <a:gd name="adj" fmla="val 5612"/>
            </a:avLst>
          </a:prstGeom>
          <a:solidFill>
            <a:schemeClr val="bg1"/>
          </a:solidFill>
          <a:ln w="57150">
            <a:solidFill>
              <a:srgbClr val="63A6D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三角形 5">
            <a:extLst>
              <a:ext uri="{FF2B5EF4-FFF2-40B4-BE49-F238E27FC236}">
                <a16:creationId xmlns:a16="http://schemas.microsoft.com/office/drawing/2014/main" id="{6D764C04-8067-88A1-B865-FA78C4A09340}"/>
              </a:ext>
            </a:extLst>
          </p:cNvPr>
          <p:cNvSpPr/>
          <p:nvPr/>
        </p:nvSpPr>
        <p:spPr>
          <a:xfrm flipV="1">
            <a:off x="5693358" y="2046156"/>
            <a:ext cx="805275" cy="366034"/>
          </a:xfrm>
          <a:prstGeom prst="triangle">
            <a:avLst/>
          </a:prstGeom>
          <a:solidFill>
            <a:srgbClr val="DCC58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F95F3B-732F-3643-0A9C-2FA96D55C1DF}"/>
              </a:ext>
            </a:extLst>
          </p:cNvPr>
          <p:cNvSpPr txBox="1"/>
          <p:nvPr/>
        </p:nvSpPr>
        <p:spPr>
          <a:xfrm>
            <a:off x="1695303" y="2954526"/>
            <a:ext cx="880137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i="0" dirty="0">
                <a:effectLst/>
                <a:latin typeface="Söhne"/>
              </a:rPr>
              <a:t>　①吹田市 福祉部 </a:t>
            </a:r>
            <a:r>
              <a:rPr lang="ja-JP" altLang="en-US" sz="2400" b="1" i="0" dirty="0" err="1">
                <a:effectLst/>
                <a:latin typeface="Söhne"/>
              </a:rPr>
              <a:t>障がい</a:t>
            </a:r>
            <a:r>
              <a:rPr lang="ja-JP" altLang="en-US" sz="2400" b="1" i="0" dirty="0">
                <a:effectLst/>
                <a:latin typeface="Söhne"/>
              </a:rPr>
              <a:t>福祉室　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　　所　　　　：　〒</a:t>
            </a:r>
            <a:r>
              <a:rPr lang="en-US" altLang="ja-JP" b="1" dirty="0">
                <a:latin typeface="+mn-ea"/>
              </a:rPr>
              <a:t>564-8550</a:t>
            </a:r>
            <a:r>
              <a:rPr lang="ja-JP" altLang="ja-JP" b="1" dirty="0">
                <a:latin typeface="+mn-ea"/>
              </a:rPr>
              <a:t>　吹田市泉町</a:t>
            </a:r>
            <a:r>
              <a:rPr lang="en-US" altLang="ja-JP" b="1" dirty="0">
                <a:latin typeface="+mn-ea"/>
              </a:rPr>
              <a:t>1-3-40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電話番号　　　　：　</a:t>
            </a:r>
            <a:r>
              <a:rPr lang="en-US" altLang="ja-JP" b="1" dirty="0">
                <a:latin typeface="+mn-ea"/>
              </a:rPr>
              <a:t>06-6384-1348</a:t>
            </a:r>
            <a:r>
              <a:rPr lang="ja-JP" altLang="en-US" b="1" dirty="0">
                <a:latin typeface="+mn-ea"/>
              </a:rPr>
              <a:t>（直通）</a:t>
            </a:r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8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連絡用アドレス　：　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kikan-shogai@city.suita.osaka.jp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担当　　　　　　：　基幹担当</a:t>
            </a:r>
            <a:endParaRPr lang="ja-JP" altLang="en-US" dirty="0"/>
          </a:p>
        </p:txBody>
      </p:sp>
      <p:sp>
        <p:nvSpPr>
          <p:cNvPr id="10" name="楕円 9">
            <a:hlinkClick r:id="" action="ppaction://noaction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061539" y="85335"/>
            <a:ext cx="1332000" cy="1332000"/>
          </a:xfrm>
          <a:prstGeom prst="ellipse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A7D28F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A7D28F"/>
              </a:solidFill>
              <a:latin typeface="+mj-lt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03C0805-2879-415D-882F-4C6263C65927}"/>
              </a:ext>
            </a:extLst>
          </p:cNvPr>
          <p:cNvSpPr txBox="1"/>
          <p:nvPr/>
        </p:nvSpPr>
        <p:spPr>
          <a:xfrm>
            <a:off x="2003579" y="1508773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4ECEA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地域移行を検討する時は、下記にご連絡ください。</a:t>
            </a:r>
            <a:endParaRPr kumimoji="1" lang="ja-JP" altLang="en-US" dirty="0">
              <a:solidFill>
                <a:srgbClr val="D4ECEA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7406EF9-5C39-414C-881C-12B79D7D6950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121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779869"/>
          </a:xfrm>
          <a:prstGeom prst="roundRect">
            <a:avLst>
              <a:gd name="adj" fmla="val 21554"/>
            </a:avLst>
          </a:prstGeom>
          <a:solidFill>
            <a:srgbClr val="63A6DB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/>
              <a:t>　　</a:t>
            </a:r>
            <a:endParaRPr kumimoji="1" lang="ja-JP" altLang="en-US" sz="2800" b="1" dirty="0">
              <a:solidFill>
                <a:srgbClr val="FFFDE1"/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999656" y="658134"/>
            <a:ext cx="5943617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400" b="1" dirty="0">
                <a:solidFill>
                  <a:srgbClr val="A7D28F"/>
                </a:solidFill>
                <a:latin typeface="+mn-ea"/>
                <a:ea typeface="+mn-ea"/>
              </a:rPr>
              <a:t>窓口</a:t>
            </a:r>
            <a:endParaRPr lang="en-US" altLang="ja-JP" sz="4400" b="1" dirty="0">
              <a:solidFill>
                <a:srgbClr val="A7D28F"/>
              </a:solidFill>
              <a:latin typeface="+mn-ea"/>
              <a:ea typeface="+mn-ea"/>
            </a:endParaRPr>
          </a:p>
        </p:txBody>
      </p:sp>
      <p:sp>
        <p:nvSpPr>
          <p:cNvPr id="3" name="角丸四角形 2">
            <a:extLst>
              <a:ext uri="{FF2B5EF4-FFF2-40B4-BE49-F238E27FC236}">
                <a16:creationId xmlns:a16="http://schemas.microsoft.com/office/drawing/2014/main" id="{667CA13B-45AF-2C66-CE56-17C9C4D9EEAC}"/>
              </a:ext>
            </a:extLst>
          </p:cNvPr>
          <p:cNvSpPr/>
          <p:nvPr/>
        </p:nvSpPr>
        <p:spPr>
          <a:xfrm>
            <a:off x="1520767" y="2693271"/>
            <a:ext cx="9150463" cy="3930277"/>
          </a:xfrm>
          <a:prstGeom prst="roundRect">
            <a:avLst>
              <a:gd name="adj" fmla="val 5612"/>
            </a:avLst>
          </a:prstGeom>
          <a:solidFill>
            <a:schemeClr val="bg1"/>
          </a:solidFill>
          <a:ln w="57150">
            <a:solidFill>
              <a:srgbClr val="63A6DB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三角形 5">
            <a:extLst>
              <a:ext uri="{FF2B5EF4-FFF2-40B4-BE49-F238E27FC236}">
                <a16:creationId xmlns:a16="http://schemas.microsoft.com/office/drawing/2014/main" id="{6D764C04-8067-88A1-B865-FA78C4A09340}"/>
              </a:ext>
            </a:extLst>
          </p:cNvPr>
          <p:cNvSpPr/>
          <p:nvPr/>
        </p:nvSpPr>
        <p:spPr>
          <a:xfrm flipV="1">
            <a:off x="5693358" y="2046156"/>
            <a:ext cx="805275" cy="366034"/>
          </a:xfrm>
          <a:prstGeom prst="triangle">
            <a:avLst/>
          </a:prstGeom>
          <a:solidFill>
            <a:srgbClr val="DCC58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1F95F3B-732F-3643-0A9C-2FA96D55C1DF}"/>
              </a:ext>
            </a:extLst>
          </p:cNvPr>
          <p:cNvSpPr txBox="1"/>
          <p:nvPr/>
        </p:nvSpPr>
        <p:spPr>
          <a:xfrm>
            <a:off x="1695303" y="2954526"/>
            <a:ext cx="8801377" cy="30008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400" b="1" i="0" dirty="0">
                <a:effectLst/>
                <a:latin typeface="Söhne"/>
              </a:rPr>
              <a:t>　②</a:t>
            </a:r>
            <a:r>
              <a:rPr lang="ja-JP" altLang="en-US" sz="2400" b="1" dirty="0">
                <a:latin typeface="+mj-ea"/>
              </a:rPr>
              <a:t>吹田市健康医療部地域保健課（吹田市保健所内）</a:t>
            </a:r>
            <a:endParaRPr lang="en-US" altLang="ja-JP" sz="2400" b="1" dirty="0">
              <a:latin typeface="+mj-ea"/>
            </a:endParaRPr>
          </a:p>
          <a:p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b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b="1" dirty="0">
                <a:latin typeface="+mn-ea"/>
              </a:rPr>
              <a:t>　</a:t>
            </a:r>
            <a:r>
              <a:rPr lang="ja-JP" altLang="en-US" sz="1800" b="1" dirty="0">
                <a:solidFill>
                  <a:schemeClr val="tx1"/>
                </a:solidFill>
                <a:latin typeface="+mn-ea"/>
              </a:rPr>
              <a:t>住　　所　　　　：　</a:t>
            </a:r>
            <a:r>
              <a:rPr lang="ja-JP" altLang="en-US" b="1" dirty="0">
                <a:latin typeface="+mn-ea"/>
              </a:rPr>
              <a:t>〒</a:t>
            </a:r>
            <a:r>
              <a:rPr lang="en-US" altLang="ja-JP" b="1" dirty="0">
                <a:latin typeface="+mn-ea"/>
              </a:rPr>
              <a:t>564-0072</a:t>
            </a:r>
            <a:r>
              <a:rPr lang="ja-JP" altLang="en-US" b="1" dirty="0">
                <a:latin typeface="+mn-ea"/>
              </a:rPr>
              <a:t>　吹田市出口町</a:t>
            </a:r>
            <a:r>
              <a:rPr lang="en-US" altLang="ja-JP" b="1" dirty="0">
                <a:latin typeface="+mn-ea"/>
              </a:rPr>
              <a:t>19</a:t>
            </a:r>
            <a:r>
              <a:rPr lang="ja-JP" altLang="en-US" b="1" dirty="0">
                <a:latin typeface="+mn-ea"/>
              </a:rPr>
              <a:t>－</a:t>
            </a:r>
            <a:r>
              <a:rPr lang="en-US" altLang="ja-JP" b="1" dirty="0">
                <a:latin typeface="+mn-ea"/>
              </a:rPr>
              <a:t>3</a:t>
            </a:r>
          </a:p>
          <a:p>
            <a:br>
              <a:rPr lang="en-US" altLang="ja-JP" sz="1800" b="1" dirty="0">
                <a:solidFill>
                  <a:schemeClr val="tx1"/>
                </a:solidFill>
                <a:latin typeface="+mn-ea"/>
              </a:rPr>
            </a:br>
            <a:r>
              <a:rPr lang="ja-JP" altLang="en-US" sz="1800" b="1" dirty="0">
                <a:solidFill>
                  <a:schemeClr val="tx1"/>
                </a:solidFill>
                <a:latin typeface="+mn-ea"/>
              </a:rPr>
              <a:t>　　電話番号　　　　：　</a:t>
            </a:r>
            <a:r>
              <a:rPr lang="en-US" altLang="ja-JP" b="1" dirty="0">
                <a:latin typeface="+mn-ea"/>
              </a:rPr>
              <a:t>06-6339-2227</a:t>
            </a:r>
          </a:p>
          <a:p>
            <a:endParaRPr lang="en-US" altLang="ja-JP" sz="1800" b="1" dirty="0">
              <a:solidFill>
                <a:schemeClr val="tx1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800" b="1" dirty="0">
                <a:solidFill>
                  <a:schemeClr val="tx1"/>
                </a:solidFill>
                <a:latin typeface="+mn-ea"/>
              </a:rPr>
              <a:t>　　連絡用アドレス　：　</a:t>
            </a:r>
            <a:r>
              <a:rPr lang="en-US" altLang="ja-JP" b="1" dirty="0">
                <a:latin typeface="+mn-e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chi-hoken@city.suita.osaka.jp</a:t>
            </a:r>
            <a:endParaRPr lang="en-US" altLang="ja-JP" b="1" dirty="0">
              <a:latin typeface="+mn-ea"/>
            </a:endParaRPr>
          </a:p>
          <a:p>
            <a:endParaRPr lang="en-US" altLang="ja-JP" sz="1800" b="1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1800" b="1" dirty="0">
                <a:solidFill>
                  <a:schemeClr val="tx1"/>
                </a:solidFill>
                <a:latin typeface="+mn-ea"/>
              </a:rPr>
              <a:t>　　担当　　　　　　：　</a:t>
            </a:r>
            <a:r>
              <a:rPr lang="ja-JP" altLang="en-US" b="1" dirty="0">
                <a:latin typeface="+mn-ea"/>
              </a:rPr>
              <a:t>精神保健グループ</a:t>
            </a:r>
            <a:endParaRPr lang="ja-JP" altLang="en-US" dirty="0">
              <a:latin typeface="+mn-ea"/>
            </a:endParaRPr>
          </a:p>
        </p:txBody>
      </p:sp>
      <p:sp>
        <p:nvSpPr>
          <p:cNvPr id="10" name="楕円 9">
            <a:hlinkClick r:id="" action="ppaction://noaction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061539" y="85335"/>
            <a:ext cx="1332000" cy="1332000"/>
          </a:xfrm>
          <a:prstGeom prst="ellipse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A7D28F"/>
                </a:solidFill>
                <a:latin typeface="+mj-lt"/>
              </a:rPr>
              <a:t>01</a:t>
            </a:r>
            <a:endParaRPr lang="ja-JP" altLang="en-US" sz="4800" dirty="0">
              <a:solidFill>
                <a:srgbClr val="A7D28F"/>
              </a:solidFill>
              <a:latin typeface="+mj-lt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03C0805-2879-415D-882F-4C6263C65927}"/>
              </a:ext>
            </a:extLst>
          </p:cNvPr>
          <p:cNvSpPr txBox="1"/>
          <p:nvPr/>
        </p:nvSpPr>
        <p:spPr>
          <a:xfrm>
            <a:off x="2003579" y="1508773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D4ECEA"/>
                </a:solidFill>
                <a:effectLst/>
                <a:uLnTx/>
                <a:uFillTx/>
                <a:latin typeface="Segoe UI"/>
                <a:ea typeface="メイリオ"/>
                <a:cs typeface="+mn-cs"/>
              </a:rPr>
              <a:t>地域移行を検討する時は、下記にご連絡ください。</a:t>
            </a:r>
            <a:endParaRPr kumimoji="1" lang="ja-JP" altLang="en-US" dirty="0">
              <a:solidFill>
                <a:srgbClr val="D4ECEA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7406EF9-5C39-414C-881C-12B79D7D6950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9288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角丸四角形 1">
            <a:extLst>
              <a:ext uri="{FF2B5EF4-FFF2-40B4-BE49-F238E27FC236}">
                <a16:creationId xmlns:a16="http://schemas.microsoft.com/office/drawing/2014/main" id="{D7FA2747-4FDB-4132-B6EB-D67C41A4270C}"/>
              </a:ext>
            </a:extLst>
          </p:cNvPr>
          <p:cNvSpPr/>
          <p:nvPr/>
        </p:nvSpPr>
        <p:spPr>
          <a:xfrm>
            <a:off x="4871864" y="2155413"/>
            <a:ext cx="7056784" cy="4585955"/>
          </a:xfrm>
          <a:prstGeom prst="roundRect">
            <a:avLst>
              <a:gd name="adj" fmla="val 2940"/>
            </a:avLst>
          </a:prstGeom>
          <a:solidFill>
            <a:schemeClr val="bg1"/>
          </a:solidFill>
          <a:ln w="38100">
            <a:solidFill>
              <a:srgbClr val="A7D2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8B3BF4F-EC84-1CA6-4290-9403FE4E4BB3}"/>
              </a:ext>
            </a:extLst>
          </p:cNvPr>
          <p:cNvSpPr/>
          <p:nvPr/>
        </p:nvSpPr>
        <p:spPr>
          <a:xfrm>
            <a:off x="1520767" y="332655"/>
            <a:ext cx="9150463" cy="1080000"/>
          </a:xfrm>
          <a:prstGeom prst="roundRect">
            <a:avLst>
              <a:gd name="adj" fmla="val 21554"/>
            </a:avLst>
          </a:prstGeom>
          <a:solidFill>
            <a:srgbClr val="63A6DB"/>
          </a:solidFill>
          <a:ln w="571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DCC58C"/>
                </a:solidFill>
              </a:rPr>
              <a:t>　　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CCF86D90-3DC5-872E-67A2-ED9E4D0E35E1}"/>
              </a:ext>
            </a:extLst>
          </p:cNvPr>
          <p:cNvSpPr txBox="1">
            <a:spLocks/>
          </p:cNvSpPr>
          <p:nvPr/>
        </p:nvSpPr>
        <p:spPr>
          <a:xfrm>
            <a:off x="2684590" y="519602"/>
            <a:ext cx="7560840" cy="89329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2400" b="1" dirty="0">
                <a:solidFill>
                  <a:srgbClr val="A7D28F"/>
                </a:solidFill>
                <a:latin typeface="+mn-ea"/>
                <a:ea typeface="+mn-ea"/>
              </a:rPr>
              <a:t>精神障がいにも対応した地域包括ケアシステムの構築のための</a:t>
            </a:r>
            <a:br>
              <a:rPr lang="en-US" altLang="ja-JP" sz="2400" b="1" dirty="0">
                <a:solidFill>
                  <a:srgbClr val="A7D28F"/>
                </a:solidFill>
                <a:latin typeface="+mn-ea"/>
                <a:ea typeface="+mn-ea"/>
              </a:rPr>
            </a:br>
            <a:r>
              <a:rPr lang="ja-JP" altLang="en-US" sz="2400" b="1" dirty="0">
                <a:solidFill>
                  <a:srgbClr val="A7D28F"/>
                </a:solidFill>
                <a:latin typeface="+mn-ea"/>
                <a:ea typeface="+mn-ea"/>
              </a:rPr>
              <a:t>協議の場について</a:t>
            </a:r>
          </a:p>
        </p:txBody>
      </p:sp>
      <p:sp>
        <p:nvSpPr>
          <p:cNvPr id="10" name="楕円 9">
            <a:hlinkClick r:id="" action="ppaction://noaction"/>
            <a:extLst>
              <a:ext uri="{FF2B5EF4-FFF2-40B4-BE49-F238E27FC236}">
                <a16:creationId xmlns:a16="http://schemas.microsoft.com/office/drawing/2014/main" id="{A73912BB-2FAF-4919-BC39-7F531383164A}"/>
              </a:ext>
            </a:extLst>
          </p:cNvPr>
          <p:cNvSpPr>
            <a:spLocks noChangeAspect="1"/>
          </p:cNvSpPr>
          <p:nvPr/>
        </p:nvSpPr>
        <p:spPr>
          <a:xfrm>
            <a:off x="1280570" y="212243"/>
            <a:ext cx="1332000" cy="1332000"/>
          </a:xfrm>
          <a:prstGeom prst="ellipse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rgbClr val="A7D28F"/>
                </a:solidFill>
                <a:latin typeface="+mj-lt"/>
              </a:rPr>
              <a:t>02</a:t>
            </a:r>
            <a:endParaRPr lang="ja-JP" altLang="en-US" sz="4800" dirty="0">
              <a:solidFill>
                <a:srgbClr val="A7D28F"/>
              </a:solidFill>
              <a:latin typeface="+mj-lt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84544E2-71E9-442B-AC34-499585CEDA1D}"/>
              </a:ext>
            </a:extLst>
          </p:cNvPr>
          <p:cNvSpPr/>
          <p:nvPr/>
        </p:nvSpPr>
        <p:spPr>
          <a:xfrm>
            <a:off x="0" y="0"/>
            <a:ext cx="308532" cy="6858000"/>
          </a:xfrm>
          <a:prstGeom prst="rect">
            <a:avLst/>
          </a:prstGeom>
          <a:solidFill>
            <a:srgbClr val="63A6D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srgbClr val="D99E29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2" name="角丸四角形 1">
            <a:extLst>
              <a:ext uri="{FF2B5EF4-FFF2-40B4-BE49-F238E27FC236}">
                <a16:creationId xmlns:a16="http://schemas.microsoft.com/office/drawing/2014/main" id="{743FA248-0EF4-4AEC-A993-E35A80C48345}"/>
              </a:ext>
            </a:extLst>
          </p:cNvPr>
          <p:cNvSpPr/>
          <p:nvPr/>
        </p:nvSpPr>
        <p:spPr>
          <a:xfrm>
            <a:off x="502955" y="2141166"/>
            <a:ext cx="4080877" cy="857206"/>
          </a:xfrm>
          <a:prstGeom prst="roundRect">
            <a:avLst>
              <a:gd name="adj" fmla="val 9231"/>
            </a:avLst>
          </a:prstGeom>
          <a:noFill/>
          <a:ln w="38100">
            <a:solidFill>
              <a:srgbClr val="A7D2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4" name="タイトル 1">
            <a:extLst>
              <a:ext uri="{FF2B5EF4-FFF2-40B4-BE49-F238E27FC236}">
                <a16:creationId xmlns:a16="http://schemas.microsoft.com/office/drawing/2014/main" id="{771BFA7B-02B8-456F-A82D-C4492167A638}"/>
              </a:ext>
            </a:extLst>
          </p:cNvPr>
          <p:cNvSpPr txBox="1">
            <a:spLocks/>
          </p:cNvSpPr>
          <p:nvPr/>
        </p:nvSpPr>
        <p:spPr>
          <a:xfrm>
            <a:off x="1107661" y="195741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A7D28F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D4ECEA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協議の場の名称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D4ECEA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角丸四角形 1">
            <a:extLst>
              <a:ext uri="{FF2B5EF4-FFF2-40B4-BE49-F238E27FC236}">
                <a16:creationId xmlns:a16="http://schemas.microsoft.com/office/drawing/2014/main" id="{75894484-61C0-4696-88C1-AA2F17843510}"/>
              </a:ext>
            </a:extLst>
          </p:cNvPr>
          <p:cNvSpPr/>
          <p:nvPr/>
        </p:nvSpPr>
        <p:spPr>
          <a:xfrm>
            <a:off x="485529" y="5286842"/>
            <a:ext cx="4098303" cy="1454526"/>
          </a:xfrm>
          <a:prstGeom prst="roundRect">
            <a:avLst>
              <a:gd name="adj" fmla="val 5758"/>
            </a:avLst>
          </a:prstGeom>
          <a:solidFill>
            <a:schemeClr val="bg1"/>
          </a:solidFill>
          <a:ln w="38100">
            <a:solidFill>
              <a:srgbClr val="A7D2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0BE32D83-5A05-4BD1-AC7B-07BE76B42EAD}"/>
              </a:ext>
            </a:extLst>
          </p:cNvPr>
          <p:cNvSpPr txBox="1">
            <a:spLocks/>
          </p:cNvSpPr>
          <p:nvPr/>
        </p:nvSpPr>
        <p:spPr>
          <a:xfrm>
            <a:off x="1113814" y="5088842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A7D28F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D4ECEA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協議の場の構成員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D4ECEA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角丸四角形 1">
            <a:extLst>
              <a:ext uri="{FF2B5EF4-FFF2-40B4-BE49-F238E27FC236}">
                <a16:creationId xmlns:a16="http://schemas.microsoft.com/office/drawing/2014/main" id="{EC5ABB0A-CE79-463E-A0CF-F52BBB9DF4A7}"/>
              </a:ext>
            </a:extLst>
          </p:cNvPr>
          <p:cNvSpPr/>
          <p:nvPr/>
        </p:nvSpPr>
        <p:spPr>
          <a:xfrm>
            <a:off x="479376" y="3239138"/>
            <a:ext cx="4104456" cy="552155"/>
          </a:xfrm>
          <a:prstGeom prst="roundRect">
            <a:avLst>
              <a:gd name="adj" fmla="val 16492"/>
            </a:avLst>
          </a:prstGeom>
          <a:solidFill>
            <a:schemeClr val="bg1"/>
          </a:solidFill>
          <a:ln w="38100">
            <a:solidFill>
              <a:srgbClr val="A7D2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1" name="タイトル 1">
            <a:extLst>
              <a:ext uri="{FF2B5EF4-FFF2-40B4-BE49-F238E27FC236}">
                <a16:creationId xmlns:a16="http://schemas.microsoft.com/office/drawing/2014/main" id="{F13989D2-6CE8-4CEE-9C09-9B6F44210125}"/>
              </a:ext>
            </a:extLst>
          </p:cNvPr>
          <p:cNvSpPr txBox="1">
            <a:spLocks/>
          </p:cNvSpPr>
          <p:nvPr/>
        </p:nvSpPr>
        <p:spPr>
          <a:xfrm>
            <a:off x="1107661" y="3079201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A7D28F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D4ECEA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開催頻度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D4ECEA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タイトル 1">
            <a:extLst>
              <a:ext uri="{FF2B5EF4-FFF2-40B4-BE49-F238E27FC236}">
                <a16:creationId xmlns:a16="http://schemas.microsoft.com/office/drawing/2014/main" id="{B30B75B3-6A61-4F01-AF91-62494F86DE78}"/>
              </a:ext>
            </a:extLst>
          </p:cNvPr>
          <p:cNvSpPr txBox="1">
            <a:spLocks/>
          </p:cNvSpPr>
          <p:nvPr/>
        </p:nvSpPr>
        <p:spPr>
          <a:xfrm>
            <a:off x="5663952" y="1865088"/>
            <a:ext cx="5650232" cy="552155"/>
          </a:xfrm>
          <a:prstGeom prst="roundRect">
            <a:avLst>
              <a:gd name="adj" fmla="val 49068"/>
            </a:avLst>
          </a:prstGeom>
          <a:solidFill>
            <a:srgbClr val="A7D28F"/>
          </a:solidFill>
        </p:spPr>
        <p:txBody>
          <a:bodyPr vert="horz" lIns="91440" tIns="72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D4ECEA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具体的な内容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rgbClr val="D4ECEA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タイトル 1">
            <a:extLst>
              <a:ext uri="{FF2B5EF4-FFF2-40B4-BE49-F238E27FC236}">
                <a16:creationId xmlns:a16="http://schemas.microsoft.com/office/drawing/2014/main" id="{3D127DE6-322B-4DE0-A117-EB46B5C6A60B}"/>
              </a:ext>
            </a:extLst>
          </p:cNvPr>
          <p:cNvSpPr txBox="1">
            <a:spLocks/>
          </p:cNvSpPr>
          <p:nvPr/>
        </p:nvSpPr>
        <p:spPr>
          <a:xfrm>
            <a:off x="661801" y="3501262"/>
            <a:ext cx="3739606" cy="34770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4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回程度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角丸四角形 1">
            <a:extLst>
              <a:ext uri="{FF2B5EF4-FFF2-40B4-BE49-F238E27FC236}">
                <a16:creationId xmlns:a16="http://schemas.microsoft.com/office/drawing/2014/main" id="{036FC4B8-2A27-4E65-BB45-B479CE7CD9F9}"/>
              </a:ext>
            </a:extLst>
          </p:cNvPr>
          <p:cNvSpPr/>
          <p:nvPr/>
        </p:nvSpPr>
        <p:spPr>
          <a:xfrm>
            <a:off x="511835" y="4063935"/>
            <a:ext cx="4080877" cy="946933"/>
          </a:xfrm>
          <a:prstGeom prst="roundRect">
            <a:avLst>
              <a:gd name="adj" fmla="val 9231"/>
            </a:avLst>
          </a:prstGeom>
          <a:solidFill>
            <a:schemeClr val="bg1"/>
          </a:solidFill>
          <a:ln w="38100">
            <a:solidFill>
              <a:srgbClr val="A7D28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AADAC408-05F9-4923-B553-6F1448BF7C7E}"/>
              </a:ext>
            </a:extLst>
          </p:cNvPr>
          <p:cNvSpPr txBox="1">
            <a:spLocks/>
          </p:cNvSpPr>
          <p:nvPr/>
        </p:nvSpPr>
        <p:spPr>
          <a:xfrm>
            <a:off x="1116541" y="3880184"/>
            <a:ext cx="2739296" cy="396000"/>
          </a:xfrm>
          <a:prstGeom prst="roundRect">
            <a:avLst>
              <a:gd name="adj" fmla="val 49068"/>
            </a:avLst>
          </a:prstGeom>
          <a:solidFill>
            <a:srgbClr val="A7D28F"/>
          </a:solidFill>
        </p:spPr>
        <p:txBody>
          <a:bodyPr vert="horz" lIns="91440" tIns="36000" rIns="91440" bIns="45720" rtlCol="0" anchor="t">
            <a:no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800" b="1" dirty="0">
                <a:solidFill>
                  <a:srgbClr val="D4ECEA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協議の場の事務局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rgbClr val="D4ECEA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B7F17C7B-EC69-4253-851A-A69D57A1F53B}"/>
              </a:ext>
            </a:extLst>
          </p:cNvPr>
          <p:cNvSpPr txBox="1">
            <a:spLocks/>
          </p:cNvSpPr>
          <p:nvPr/>
        </p:nvSpPr>
        <p:spPr>
          <a:xfrm>
            <a:off x="615725" y="4393713"/>
            <a:ext cx="3976987" cy="5430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・吹田市健康医療部地域保健課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吹田市保健所内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 </a:t>
            </a:r>
            <a:endParaRPr lang="en-US" altLang="ja-JP" sz="12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・吹田市 福祉部 </a:t>
            </a:r>
            <a:r>
              <a:rPr kumimoji="1" lang="ja-JP" alt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障がい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福祉室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96E296A4-EB06-4892-8FDB-3C4EC4803B5E}"/>
              </a:ext>
            </a:extLst>
          </p:cNvPr>
          <p:cNvSpPr txBox="1">
            <a:spLocks/>
          </p:cNvSpPr>
          <p:nvPr/>
        </p:nvSpPr>
        <p:spPr>
          <a:xfrm>
            <a:off x="5123752" y="2660956"/>
            <a:ext cx="6902945" cy="39964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回、本会議を開催し、取組報告やグループワーク、講演等を実施しています。</a:t>
            </a:r>
            <a:br>
              <a:rPr lang="en-US" altLang="ja-JP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①精神科病院入院者への働きかけ、②地域で暮らす</a:t>
            </a:r>
            <a:r>
              <a:rPr lang="ja-JP" altLang="en-US" sz="1200" dirty="0" err="1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精神障がい</a:t>
            </a:r>
            <a:r>
              <a:rPr lang="ja-JP" altLang="en-US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者を支える地域づくりを取組の</a:t>
            </a:r>
            <a:endParaRPr lang="en-US" altLang="ja-JP" sz="12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柱とし、様々な課題について検討することにより、支援機関の連携強化を図れるよう努めて</a:t>
            </a:r>
            <a:r>
              <a:rPr lang="ja-JP" altLang="en-US" sz="1200" dirty="0" err="1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</a:t>
            </a:r>
            <a:endParaRPr lang="en-US" altLang="ja-JP" sz="12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ます。</a:t>
            </a:r>
            <a:endParaRPr lang="en-US" altLang="ja-JP" sz="12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また、専門部会の取組内容は、吹田市地域自立支援協議会全体会議において報告しています。</a:t>
            </a:r>
            <a:endParaRPr lang="en-US" altLang="ja-JP" sz="12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14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4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年度の議題</a:t>
            </a:r>
            <a:endParaRPr lang="en-US" altLang="ja-JP" sz="1400" b="1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　令和５年７月</a:t>
            </a:r>
            <a:r>
              <a:rPr lang="en-US" altLang="ja-JP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r>
              <a:rPr lang="ja-JP" altLang="en-US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日（月）　</a:t>
            </a:r>
            <a:r>
              <a:rPr lang="en-US" altLang="ja-JP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lang="ja-JP" altLang="en-US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時から</a:t>
            </a:r>
            <a:r>
              <a:rPr lang="en-US" altLang="ja-JP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r>
              <a:rPr lang="ja-JP" altLang="en-US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時まで</a:t>
            </a:r>
            <a:endParaRPr lang="en-US" altLang="ja-JP" sz="1200" b="1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）吹田市</a:t>
            </a:r>
            <a:r>
              <a:rPr lang="ja-JP" altLang="en-US" sz="1100" dirty="0" err="1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精神障がいにも</a:t>
            </a: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対応した地域包括ケアシステム専門部会の概要</a:t>
            </a:r>
            <a:endParaRPr lang="en-US" altLang="ja-JP" sz="11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）大阪府の取組と地域精神医療体制整備広域コーディネーターについて</a:t>
            </a:r>
          </a:p>
          <a:p>
            <a:pPr lvl="0" algn="l">
              <a:lnSpc>
                <a:spcPct val="100000"/>
              </a:lnSpc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）吹田市</a:t>
            </a:r>
            <a:r>
              <a:rPr lang="ja-JP" altLang="en-US" sz="1100" dirty="0" err="1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精神障がいにも</a:t>
            </a: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対応した地域包括ケアシステム専門部会取組報告</a:t>
            </a:r>
          </a:p>
          <a:p>
            <a:pPr lvl="0" algn="l">
              <a:lnSpc>
                <a:spcPct val="100000"/>
              </a:lnSpc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）機関紹介</a:t>
            </a:r>
            <a:endParaRPr lang="en-US" altLang="ja-JP" sz="11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）グループワーク</a:t>
            </a:r>
            <a:endParaRPr lang="en-US" altLang="ja-JP" sz="11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1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defRPr/>
            </a:pPr>
            <a:r>
              <a:rPr lang="ja-JP" altLang="en-US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　令和６年３月</a:t>
            </a:r>
            <a:r>
              <a:rPr lang="en-US" altLang="ja-JP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日（火）　</a:t>
            </a:r>
            <a:r>
              <a:rPr lang="en-US" altLang="ja-JP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lang="ja-JP" altLang="en-US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時から</a:t>
            </a:r>
            <a:r>
              <a:rPr lang="en-US" altLang="ja-JP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</a:t>
            </a:r>
            <a:r>
              <a:rPr lang="en-US" altLang="ja-JP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200" b="1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分まで</a:t>
            </a:r>
            <a:endParaRPr lang="en-US" altLang="ja-JP" sz="12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）精神保健福祉法改正について</a:t>
            </a:r>
            <a:endParaRPr lang="en-US" altLang="ja-JP" sz="11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）令和５年度会議等実施報告</a:t>
            </a:r>
            <a:endParaRPr lang="en-US" altLang="ja-JP" sz="11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（普及啓発等の取組及び事例検討会報告・院内茶話会実施検討についての報告）</a:t>
            </a:r>
            <a:endParaRPr lang="en-US" altLang="ja-JP" sz="11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defRPr/>
            </a:pP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11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）令和６年度の方向性の検討（グループワーク）</a:t>
            </a:r>
            <a:endParaRPr lang="en-US" altLang="ja-JP" sz="11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5D82CD90-9B38-46F9-8928-6743CB05CC19}"/>
              </a:ext>
            </a:extLst>
          </p:cNvPr>
          <p:cNvSpPr txBox="1">
            <a:spLocks/>
          </p:cNvSpPr>
          <p:nvPr/>
        </p:nvSpPr>
        <p:spPr>
          <a:xfrm>
            <a:off x="587684" y="2372069"/>
            <a:ext cx="3928898" cy="7594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吹田市地域自立支援協議会</a:t>
            </a:r>
            <a:endParaRPr kumimoji="1" lang="en-US" altLang="ja-JP" sz="105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吹田市</a:t>
            </a:r>
            <a:r>
              <a:rPr lang="ja-JP" altLang="en-US" sz="1200" dirty="0" err="1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精神障がいにも</a:t>
            </a:r>
            <a:r>
              <a:rPr lang="ja-JP" altLang="en-US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対応した地域包括ケアシステム専門部会</a:t>
            </a:r>
            <a:endParaRPr kumimoji="1" lang="en-US" altLang="ja-JP" sz="120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タイトル 1">
            <a:extLst>
              <a:ext uri="{FF2B5EF4-FFF2-40B4-BE49-F238E27FC236}">
                <a16:creationId xmlns:a16="http://schemas.microsoft.com/office/drawing/2014/main" id="{73DD7797-D73D-4AB5-819B-DD9950969144}"/>
              </a:ext>
            </a:extLst>
          </p:cNvPr>
          <p:cNvSpPr txBox="1">
            <a:spLocks/>
          </p:cNvSpPr>
          <p:nvPr/>
        </p:nvSpPr>
        <p:spPr>
          <a:xfrm>
            <a:off x="600496" y="5682842"/>
            <a:ext cx="3800911" cy="9745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lnSpc>
                <a:spcPct val="100000"/>
              </a:lnSpc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障がい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福祉</a:t>
            </a:r>
            <a:r>
              <a:rPr lang="ja-JP" altLang="en-US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サービス事業者　・学校関係者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algn="l">
              <a:lnSpc>
                <a:spcPct val="100000"/>
              </a:lnSpc>
              <a:defRPr/>
            </a:pPr>
            <a:r>
              <a:rPr lang="ja-JP" altLang="en-US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・医療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関係者　　　　　　　　</a:t>
            </a:r>
            <a:r>
              <a:rPr lang="ja-JP" altLang="en-US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・警察・消防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>
              <a:lnSpc>
                <a:spcPct val="100000"/>
              </a:lnSpc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・福祉</a:t>
            </a:r>
            <a:r>
              <a:rPr lang="ja-JP" altLang="en-US" sz="1200" dirty="0">
                <a:solidFill>
                  <a:srgbClr val="44546A">
                    <a:lumMod val="50000"/>
                  </a:srgb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関係団体　　　　　　　・就労支援関係者</a:t>
            </a:r>
            <a:endParaRPr lang="en-US" altLang="ja-JP" sz="1200" dirty="0">
              <a:solidFill>
                <a:srgbClr val="44546A">
                  <a:lumMod val="50000"/>
                </a:srgb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4546A">
                    <a:lumMod val="50000"/>
                  </a:srgb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・行政機関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4546A">
                  <a:lumMod val="50000"/>
                </a:srgbClr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タイトル 1">
            <a:extLst>
              <a:ext uri="{FF2B5EF4-FFF2-40B4-BE49-F238E27FC236}">
                <a16:creationId xmlns:a16="http://schemas.microsoft.com/office/drawing/2014/main" id="{56A8DA64-6F41-419C-8C79-D26DA0D4C73E}"/>
              </a:ext>
            </a:extLst>
          </p:cNvPr>
          <p:cNvSpPr txBox="1">
            <a:spLocks/>
          </p:cNvSpPr>
          <p:nvPr/>
        </p:nvSpPr>
        <p:spPr>
          <a:xfrm>
            <a:off x="64901" y="1426360"/>
            <a:ext cx="1152128" cy="683585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ja-JP" altLang="en-US" sz="4000" b="1" dirty="0">
                <a:solidFill>
                  <a:srgbClr val="34485E"/>
                </a:solidFill>
                <a:latin typeface="+mn-ea"/>
                <a:ea typeface="+mn-ea"/>
              </a:rPr>
              <a:t>③</a:t>
            </a:r>
            <a:endParaRPr lang="en-US" altLang="ja-JP" sz="4000" b="1" dirty="0">
              <a:solidFill>
                <a:srgbClr val="34485E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966813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STSLIDEVIEWED" val="304,1,Slide49"/>
</p:tagLst>
</file>

<file path=ppt/theme/theme1.xml><?xml version="1.0" encoding="utf-8"?>
<a:theme xmlns:a="http://schemas.openxmlformats.org/drawingml/2006/main" name="Office テーマ">
  <a:themeElements>
    <a:clrScheme name="ユーザー定義 12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DCC28C"/>
      </a:hlink>
      <a:folHlink>
        <a:srgbClr val="63A6DB"/>
      </a:folHlink>
    </a:clrScheme>
    <a:fontScheme name="メイリオ　Segoe　UI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デザインの設定">
  <a:themeElements>
    <a:clrScheme name="ユーザー定義 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539</Words>
  <Application>Microsoft Office PowerPoint</Application>
  <PresentationFormat>ワイド画面</PresentationFormat>
  <Paragraphs>72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4</vt:i4>
      </vt:variant>
    </vt:vector>
  </HeadingPairs>
  <TitlesOfParts>
    <vt:vector size="13" baseType="lpstr">
      <vt:lpstr>Söhne</vt:lpstr>
      <vt:lpstr>メイリオ</vt:lpstr>
      <vt:lpstr>游ゴシック</vt:lpstr>
      <vt:lpstr>Arial</vt:lpstr>
      <vt:lpstr>Calibri</vt:lpstr>
      <vt:lpstr>Segoe UI</vt:lpstr>
      <vt:lpstr>Office テーマ</vt:lpstr>
      <vt:lpstr>4_デザインの設定</vt:lpstr>
      <vt:lpstr>7_デザインの設定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2024-11-14T05:49:53Z</dcterms:modified>
</cp:coreProperties>
</file>