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6797675" cy="99266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ran2j7HMy9rkIKpdQzpTg==" hashData="d4v8WB/K4m7vRLwqlyY0EuTUKwNh+aWV/khB52QaR75ikcIcZkJfQLlbGFj4AnOGPCrvR9e+9F885pDOuFjw0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4" autoAdjust="0"/>
  </p:normalViewPr>
  <p:slideViewPr>
    <p:cSldViewPr>
      <p:cViewPr varScale="1">
        <p:scale>
          <a:sx n="95" d="100"/>
          <a:sy n="95" d="100"/>
        </p:scale>
        <p:origin x="134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8328"/>
          </a:xfrm>
          <a:prstGeom prst="rect">
            <a:avLst/>
          </a:prstGeom>
        </p:spPr>
        <p:txBody>
          <a:bodyPr vert="horz" lIns="92107" tIns="46053" rIns="92107" bIns="460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7" tIns="46053" rIns="92107" bIns="46053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8310"/>
            <a:ext cx="2946247" cy="498328"/>
          </a:xfrm>
          <a:prstGeom prst="rect">
            <a:avLst/>
          </a:prstGeom>
        </p:spPr>
        <p:txBody>
          <a:bodyPr vert="horz" lIns="92107" tIns="46053" rIns="92107" bIns="460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7" tIns="46053" rIns="92107" bIns="46053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5" tIns="45652" rIns="91305" bIns="4565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05" tIns="45652" rIns="91305" bIns="456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1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hlinkClick r:id="rId3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856055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492479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526521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7242861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7328908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四條畷市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4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7658442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四條畷</a:t>
            </a:r>
            <a:r>
              <a:rPr lang="ja-JP" altLang="en-US" sz="2400" b="1" i="0" dirty="0">
                <a:effectLst/>
                <a:latin typeface="Söhne"/>
              </a:rPr>
              <a:t>市　</a:t>
            </a:r>
            <a:r>
              <a:rPr lang="ja-JP" altLang="en-US" sz="2400" b="1" i="0" dirty="0" err="1">
                <a:effectLst/>
                <a:latin typeface="Söhne"/>
              </a:rPr>
              <a:t>障がい</a:t>
            </a:r>
            <a:r>
              <a:rPr lang="ja-JP" altLang="en-US" sz="2400" b="1" i="0" dirty="0">
                <a:effectLst/>
                <a:latin typeface="Söhne"/>
              </a:rPr>
              <a:t>福祉課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四條畷市中野本町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072-877-2121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</a:t>
            </a:r>
            <a:r>
              <a:rPr lang="ja-JP" altLang="en-US" sz="1800" b="1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福祉課　ケースワーカー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650218"/>
            <a:ext cx="3008563" cy="88010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endParaRPr lang="ja-JP" altLang="en-US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・精神科医療機関関係者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福祉関係者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・当事者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・コミュニティーソーシャルワーカー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・委託相談支援センター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・市町村</a:t>
            </a: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663952" y="2620343"/>
            <a:ext cx="5112568" cy="36169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）精神科病院の長期入院患者さんへアプローチ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茶話会開催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感染状況によっては壁新聞の掲示で交流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）市民への啓発活動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メンタルヘルスについての情報提供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（研修会開催、広報誌掲載、自治会掲示板掲示）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）支援者向けの研修会開催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福祉サービス勉強会や当事者体験談を聞く場の開催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）事例検討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各参加者が</a:t>
            </a: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精神障がいに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関する事例を提供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）その他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各機関の現状などを共有し顔の見える関係性を構築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か月に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なわて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心のケア会議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者相談支援センター　和幸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四條畷市</a:t>
            </a: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福祉課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ワイド画面</PresentationFormat>
  <Paragraphs>51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2024-11-14T10:44:33Z</dcterms:modified>
</cp:coreProperties>
</file>