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
  </p:notesMasterIdLst>
  <p:handoutMasterIdLst>
    <p:handoutMasterId r:id="rId7"/>
  </p:handoutMasterIdLst>
  <p:sldIdLst>
    <p:sldId id="410" r:id="rId2"/>
    <p:sldId id="433" r:id="rId3"/>
    <p:sldId id="435" r:id="rId4"/>
    <p:sldId id="361" r:id="rId5"/>
  </p:sldIdLst>
  <p:sldSz cx="12192000" cy="6858000"/>
  <p:notesSz cx="6797675" cy="9926638"/>
  <p:custDataLst>
    <p:tags r:id="rId8"/>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B845"/>
    <a:srgbClr val="FFFDE1"/>
    <a:srgbClr val="B32425"/>
    <a:srgbClr val="34485E"/>
    <a:srgbClr val="5B9F8A"/>
    <a:srgbClr val="3C7D9B"/>
    <a:srgbClr val="000000"/>
    <a:srgbClr val="101323"/>
    <a:srgbClr val="4FADF3"/>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04" autoAdjust="0"/>
  </p:normalViewPr>
  <p:slideViewPr>
    <p:cSldViewPr>
      <p:cViewPr varScale="1">
        <p:scale>
          <a:sx n="77" d="100"/>
          <a:sy n="77" d="100"/>
        </p:scale>
        <p:origin x="86" y="346"/>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48" d="100"/>
          <a:sy n="48" d="100"/>
        </p:scale>
        <p:origin x="-2928" y="-102"/>
      </p:cViewPr>
      <p:guideLst>
        <p:guide orient="horz" pos="3126"/>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6247" cy="498328"/>
          </a:xfrm>
          <a:prstGeom prst="rect">
            <a:avLst/>
          </a:prstGeom>
        </p:spPr>
        <p:txBody>
          <a:bodyPr vert="horz" lIns="92107" tIns="46053" rIns="92107" bIns="4605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826" y="0"/>
            <a:ext cx="2946246" cy="498328"/>
          </a:xfrm>
          <a:prstGeom prst="rect">
            <a:avLst/>
          </a:prstGeom>
        </p:spPr>
        <p:txBody>
          <a:bodyPr vert="horz" lIns="92107" tIns="46053" rIns="92107" bIns="46053" rtlCol="0"/>
          <a:lstStyle>
            <a:lvl1pPr algn="r">
              <a:defRPr sz="1200"/>
            </a:lvl1pPr>
          </a:lstStyle>
          <a:p>
            <a:fld id="{746FDA87-421D-4CFB-BB3E-33FE4AB339AD}" type="datetimeFigureOut">
              <a:rPr kumimoji="1" lang="ja-JP" altLang="en-US" smtClean="0"/>
              <a:t>2024/11/20</a:t>
            </a:fld>
            <a:endParaRPr kumimoji="1" lang="ja-JP" altLang="en-US"/>
          </a:p>
        </p:txBody>
      </p:sp>
      <p:sp>
        <p:nvSpPr>
          <p:cNvPr id="4" name="フッター プレースホルダー 3"/>
          <p:cNvSpPr>
            <a:spLocks noGrp="1"/>
          </p:cNvSpPr>
          <p:nvPr>
            <p:ph type="ftr" sz="quarter" idx="2"/>
          </p:nvPr>
        </p:nvSpPr>
        <p:spPr>
          <a:xfrm>
            <a:off x="1" y="9428310"/>
            <a:ext cx="2946247" cy="498328"/>
          </a:xfrm>
          <a:prstGeom prst="rect">
            <a:avLst/>
          </a:prstGeom>
        </p:spPr>
        <p:txBody>
          <a:bodyPr vert="horz" lIns="92107" tIns="46053" rIns="92107" bIns="4605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826" y="9428310"/>
            <a:ext cx="2946246" cy="498328"/>
          </a:xfrm>
          <a:prstGeom prst="rect">
            <a:avLst/>
          </a:prstGeom>
        </p:spPr>
        <p:txBody>
          <a:bodyPr vert="horz" lIns="92107" tIns="46053" rIns="92107" bIns="46053" rtlCol="0" anchor="b"/>
          <a:lstStyle>
            <a:lvl1pPr algn="r">
              <a:defRPr sz="1200"/>
            </a:lvl1pPr>
          </a:lstStyle>
          <a:p>
            <a:fld id="{870C89CD-C2A2-4250-B487-60E6EF391689}" type="slidenum">
              <a:rPr kumimoji="1" lang="ja-JP" altLang="en-US" smtClean="0"/>
              <a:t>‹#›</a:t>
            </a:fld>
            <a:endParaRPr kumimoji="1" lang="ja-JP" altLang="en-US"/>
          </a:p>
        </p:txBody>
      </p:sp>
    </p:spTree>
    <p:extLst>
      <p:ext uri="{BB962C8B-B14F-4D97-AF65-F5344CB8AC3E}">
        <p14:creationId xmlns:p14="http://schemas.microsoft.com/office/powerpoint/2010/main" val="130416430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448" cy="496253"/>
          </a:xfrm>
          <a:prstGeom prst="rect">
            <a:avLst/>
          </a:prstGeom>
        </p:spPr>
        <p:txBody>
          <a:bodyPr vert="horz" lIns="91305" tIns="45652" rIns="91305" bIns="45652"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0644" y="0"/>
            <a:ext cx="2945448" cy="496253"/>
          </a:xfrm>
          <a:prstGeom prst="rect">
            <a:avLst/>
          </a:prstGeom>
        </p:spPr>
        <p:txBody>
          <a:bodyPr vert="horz" lIns="91305" tIns="45652" rIns="91305" bIns="45652" rtlCol="0"/>
          <a:lstStyle>
            <a:lvl1pPr algn="r">
              <a:defRPr sz="1200"/>
            </a:lvl1pPr>
          </a:lstStyle>
          <a:p>
            <a:fld id="{206ACFC7-BD3E-4FBB-A92C-C6F06D2C0547}" type="datetimeFigureOut">
              <a:rPr kumimoji="1" lang="ja-JP" altLang="en-US" smtClean="0"/>
              <a:t>2024/11/20</a:t>
            </a:fld>
            <a:endParaRPr kumimoji="1" lang="ja-JP" altLang="en-US" dirty="0"/>
          </a:p>
        </p:txBody>
      </p:sp>
      <p:sp>
        <p:nvSpPr>
          <p:cNvPr id="4" name="スライド イメージ プレースホルダー 3"/>
          <p:cNvSpPr>
            <a:spLocks noGrp="1" noRot="1" noChangeAspect="1"/>
          </p:cNvSpPr>
          <p:nvPr>
            <p:ph type="sldImg" idx="2"/>
          </p:nvPr>
        </p:nvSpPr>
        <p:spPr>
          <a:xfrm>
            <a:off x="92075" y="744538"/>
            <a:ext cx="6613525" cy="3721100"/>
          </a:xfrm>
          <a:prstGeom prst="rect">
            <a:avLst/>
          </a:prstGeom>
          <a:noFill/>
          <a:ln w="12700">
            <a:solidFill>
              <a:prstClr val="black"/>
            </a:solidFill>
          </a:ln>
        </p:spPr>
        <p:txBody>
          <a:bodyPr vert="horz" lIns="91305" tIns="45652" rIns="91305" bIns="45652" rtlCol="0" anchor="ctr"/>
          <a:lstStyle/>
          <a:p>
            <a:endParaRPr lang="ja-JP" altLang="en-US" dirty="0"/>
          </a:p>
        </p:txBody>
      </p:sp>
      <p:sp>
        <p:nvSpPr>
          <p:cNvPr id="5" name="ノート プレースホルダー 4"/>
          <p:cNvSpPr>
            <a:spLocks noGrp="1"/>
          </p:cNvSpPr>
          <p:nvPr>
            <p:ph type="body" sz="quarter" idx="3"/>
          </p:nvPr>
        </p:nvSpPr>
        <p:spPr>
          <a:xfrm>
            <a:off x="680085" y="4715192"/>
            <a:ext cx="5437506" cy="4466274"/>
          </a:xfrm>
          <a:prstGeom prst="rect">
            <a:avLst/>
          </a:prstGeom>
        </p:spPr>
        <p:txBody>
          <a:bodyPr vert="horz" lIns="91305" tIns="45652" rIns="91305" bIns="4565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801"/>
            <a:ext cx="2945448" cy="496252"/>
          </a:xfrm>
          <a:prstGeom prst="rect">
            <a:avLst/>
          </a:prstGeom>
        </p:spPr>
        <p:txBody>
          <a:bodyPr vert="horz" lIns="91305" tIns="45652" rIns="91305" bIns="45652"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0644" y="9428801"/>
            <a:ext cx="2945448" cy="496252"/>
          </a:xfrm>
          <a:prstGeom prst="rect">
            <a:avLst/>
          </a:prstGeom>
        </p:spPr>
        <p:txBody>
          <a:bodyPr vert="horz" lIns="91305" tIns="45652" rIns="91305" bIns="45652" rtlCol="0" anchor="b"/>
          <a:lstStyle>
            <a:lvl1pPr algn="r">
              <a:defRPr sz="1200"/>
            </a:lvl1pPr>
          </a:lstStyle>
          <a:p>
            <a:fld id="{CDCFC374-814C-4296-BB26-A4ADC52CB336}" type="slidenum">
              <a:rPr kumimoji="1" lang="ja-JP" altLang="en-US" smtClean="0"/>
              <a:t>‹#›</a:t>
            </a:fld>
            <a:endParaRPr kumimoji="1" lang="ja-JP" altLang="en-US" dirty="0"/>
          </a:p>
        </p:txBody>
      </p:sp>
    </p:spTree>
    <p:extLst>
      <p:ext uri="{BB962C8B-B14F-4D97-AF65-F5344CB8AC3E}">
        <p14:creationId xmlns:p14="http://schemas.microsoft.com/office/powerpoint/2010/main" val="424865580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4538"/>
            <a:ext cx="6613525" cy="3721100"/>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12CA69F4-4EF9-264B-A3A2-B28016D02E5D}" type="slidenum">
              <a:rPr kumimoji="1" lang="ja-JP" altLang="en-US" smtClean="0"/>
              <a:t>1</a:t>
            </a:fld>
            <a:endParaRPr kumimoji="1" lang="ja-JP" altLang="en-US"/>
          </a:p>
        </p:txBody>
      </p:sp>
    </p:spTree>
    <p:extLst>
      <p:ext uri="{BB962C8B-B14F-4D97-AF65-F5344CB8AC3E}">
        <p14:creationId xmlns:p14="http://schemas.microsoft.com/office/powerpoint/2010/main" val="1396841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12CA69F4-4EF9-264B-A3A2-B28016D02E5D}" type="slidenum">
              <a:rPr kumimoji="1" lang="ja-JP" altLang="en-US" smtClean="0"/>
              <a:t>2</a:t>
            </a:fld>
            <a:endParaRPr kumimoji="1" lang="ja-JP" altLang="en-US"/>
          </a:p>
        </p:txBody>
      </p:sp>
    </p:spTree>
    <p:extLst>
      <p:ext uri="{BB962C8B-B14F-4D97-AF65-F5344CB8AC3E}">
        <p14:creationId xmlns:p14="http://schemas.microsoft.com/office/powerpoint/2010/main" val="2010979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12CA69F4-4EF9-264B-A3A2-B28016D02E5D}" type="slidenum">
              <a:rPr kumimoji="1" lang="ja-JP" altLang="en-US" smtClean="0"/>
              <a:t>3</a:t>
            </a:fld>
            <a:endParaRPr kumimoji="1" lang="ja-JP" altLang="en-US"/>
          </a:p>
        </p:txBody>
      </p:sp>
    </p:spTree>
    <p:extLst>
      <p:ext uri="{BB962C8B-B14F-4D97-AF65-F5344CB8AC3E}">
        <p14:creationId xmlns:p14="http://schemas.microsoft.com/office/powerpoint/2010/main" val="3087252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defTabSz="913120">
              <a:defRPr/>
            </a:pPr>
            <a:fld id="{12CA69F4-4EF9-264B-A3A2-B28016D02E5D}" type="slidenum">
              <a:rPr lang="ja-JP" altLang="en-US">
                <a:solidFill>
                  <a:prstClr val="black"/>
                </a:solidFill>
                <a:latin typeface="游ゴシック" panose="020F0502020204030204"/>
                <a:ea typeface="游ゴシック" panose="020B0400000000000000" pitchFamily="50" charset="-128"/>
              </a:rPr>
              <a:pPr defTabSz="913120">
                <a:defRPr/>
              </a:pPr>
              <a:t>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27626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31"/>
            <a:ext cx="103632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562996" indent="0" algn="ctr">
              <a:buNone/>
              <a:defRPr>
                <a:solidFill>
                  <a:schemeClr val="tx1">
                    <a:tint val="75000"/>
                  </a:schemeClr>
                </a:solidFill>
              </a:defRPr>
            </a:lvl2pPr>
            <a:lvl3pPr marL="1125992" indent="0" algn="ctr">
              <a:buNone/>
              <a:defRPr>
                <a:solidFill>
                  <a:schemeClr val="tx1">
                    <a:tint val="75000"/>
                  </a:schemeClr>
                </a:solidFill>
              </a:defRPr>
            </a:lvl3pPr>
            <a:lvl4pPr marL="1688988" indent="0" algn="ctr">
              <a:buNone/>
              <a:defRPr>
                <a:solidFill>
                  <a:schemeClr val="tx1">
                    <a:tint val="75000"/>
                  </a:schemeClr>
                </a:solidFill>
              </a:defRPr>
            </a:lvl4pPr>
            <a:lvl5pPr marL="2251984" indent="0" algn="ctr">
              <a:buNone/>
              <a:defRPr>
                <a:solidFill>
                  <a:schemeClr val="tx1">
                    <a:tint val="75000"/>
                  </a:schemeClr>
                </a:solidFill>
              </a:defRPr>
            </a:lvl5pPr>
            <a:lvl6pPr marL="2814980" indent="0" algn="ctr">
              <a:buNone/>
              <a:defRPr>
                <a:solidFill>
                  <a:schemeClr val="tx1">
                    <a:tint val="75000"/>
                  </a:schemeClr>
                </a:solidFill>
              </a:defRPr>
            </a:lvl6pPr>
            <a:lvl7pPr marL="3377976" indent="0" algn="ctr">
              <a:buNone/>
              <a:defRPr>
                <a:solidFill>
                  <a:schemeClr val="tx1">
                    <a:tint val="75000"/>
                  </a:schemeClr>
                </a:solidFill>
              </a:defRPr>
            </a:lvl7pPr>
            <a:lvl8pPr marL="3940973" indent="0" algn="ctr">
              <a:buNone/>
              <a:defRPr>
                <a:solidFill>
                  <a:schemeClr val="tx1">
                    <a:tint val="75000"/>
                  </a:schemeClr>
                </a:solidFill>
              </a:defRPr>
            </a:lvl8pPr>
            <a:lvl9pPr marL="4503969"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98EAB8E2-8FCD-43E2-BC86-384EE10B11D4}" type="datetime1">
              <a:rPr kumimoji="1" lang="ja-JP" altLang="en-US" smtClean="0"/>
              <a:t>2024/11/20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D32772BB-719F-4064-99D1-42E83E4D39EC}" type="datetime1">
              <a:rPr kumimoji="1" lang="ja-JP" altLang="en-US" smtClean="0"/>
              <a:t>2024/11/20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1" y="274642"/>
            <a:ext cx="2743201"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609603" y="274642"/>
            <a:ext cx="80264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34531BB1-C6A4-450E-BFF4-33A31E99FAE9}" type="datetime1">
              <a:rPr kumimoji="1" lang="ja-JP" altLang="en-US" smtClean="0"/>
              <a:t>2024/11/20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AC9ED7E-2192-4CC8-BC97-BE3110D00F66}" type="datetime1">
              <a:rPr kumimoji="1" lang="ja-JP" altLang="en-US" smtClean="0"/>
              <a:t>2024/11/20</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Tree>
    <p:extLst>
      <p:ext uri="{BB962C8B-B14F-4D97-AF65-F5344CB8AC3E}">
        <p14:creationId xmlns:p14="http://schemas.microsoft.com/office/powerpoint/2010/main" val="2943286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a:xfrm>
            <a:off x="421257" y="1556794"/>
            <a:ext cx="10972800" cy="4525963"/>
          </a:xfrm>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337EB8C-4DF7-4D35-8D4D-C0E1B3E01FBB}" type="datetime1">
              <a:rPr kumimoji="1" lang="ja-JP" altLang="en-US" smtClean="0"/>
              <a:t>2024/11/20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6"/>
            <a:ext cx="10363200" cy="1362075"/>
          </a:xfrm>
        </p:spPr>
        <p:txBody>
          <a:bodyPr anchor="t"/>
          <a:lstStyle>
            <a:lvl1pPr algn="l">
              <a:defRPr sz="4926"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463">
                <a:solidFill>
                  <a:schemeClr val="tx1">
                    <a:tint val="75000"/>
                  </a:schemeClr>
                </a:solidFill>
              </a:defRPr>
            </a:lvl1pPr>
            <a:lvl2pPr marL="562996" indent="0">
              <a:buNone/>
              <a:defRPr sz="2217">
                <a:solidFill>
                  <a:schemeClr val="tx1">
                    <a:tint val="75000"/>
                  </a:schemeClr>
                </a:solidFill>
              </a:defRPr>
            </a:lvl2pPr>
            <a:lvl3pPr marL="1125992" indent="0">
              <a:buNone/>
              <a:defRPr sz="1970">
                <a:solidFill>
                  <a:schemeClr val="tx1">
                    <a:tint val="75000"/>
                  </a:schemeClr>
                </a:solidFill>
              </a:defRPr>
            </a:lvl3pPr>
            <a:lvl4pPr marL="1688988" indent="0">
              <a:buNone/>
              <a:defRPr sz="1724">
                <a:solidFill>
                  <a:schemeClr val="tx1">
                    <a:tint val="75000"/>
                  </a:schemeClr>
                </a:solidFill>
              </a:defRPr>
            </a:lvl4pPr>
            <a:lvl5pPr marL="2251984" indent="0">
              <a:buNone/>
              <a:defRPr sz="1724">
                <a:solidFill>
                  <a:schemeClr val="tx1">
                    <a:tint val="75000"/>
                  </a:schemeClr>
                </a:solidFill>
              </a:defRPr>
            </a:lvl5pPr>
            <a:lvl6pPr marL="2814980" indent="0">
              <a:buNone/>
              <a:defRPr sz="1724">
                <a:solidFill>
                  <a:schemeClr val="tx1">
                    <a:tint val="75000"/>
                  </a:schemeClr>
                </a:solidFill>
              </a:defRPr>
            </a:lvl6pPr>
            <a:lvl7pPr marL="3377976" indent="0">
              <a:buNone/>
              <a:defRPr sz="1724">
                <a:solidFill>
                  <a:schemeClr val="tx1">
                    <a:tint val="75000"/>
                  </a:schemeClr>
                </a:solidFill>
              </a:defRPr>
            </a:lvl7pPr>
            <a:lvl8pPr marL="3940973" indent="0">
              <a:buNone/>
              <a:defRPr sz="1724">
                <a:solidFill>
                  <a:schemeClr val="tx1">
                    <a:tint val="75000"/>
                  </a:schemeClr>
                </a:solidFill>
              </a:defRPr>
            </a:lvl8pPr>
            <a:lvl9pPr marL="4503969" indent="0">
              <a:buNone/>
              <a:defRPr sz="1724">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359E7C00-2761-4501-A328-39F53606DD85}" type="datetime1">
              <a:rPr kumimoji="1" lang="ja-JP" altLang="en-US" smtClean="0"/>
              <a:t>2024/11/20</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609602" y="1600206"/>
            <a:ext cx="5384800" cy="4525963"/>
          </a:xfrm>
        </p:spPr>
        <p:txBody>
          <a:bodyPr/>
          <a:lstStyle>
            <a:lvl1pPr>
              <a:defRPr sz="3448"/>
            </a:lvl1pPr>
            <a:lvl2pPr>
              <a:defRPr sz="2955"/>
            </a:lvl2pPr>
            <a:lvl3pPr>
              <a:defRPr sz="2463"/>
            </a:lvl3pPr>
            <a:lvl4pPr>
              <a:defRPr sz="2217"/>
            </a:lvl4pPr>
            <a:lvl5pPr>
              <a:defRPr sz="2217"/>
            </a:lvl5pPr>
            <a:lvl6pPr>
              <a:defRPr sz="2217"/>
            </a:lvl6pPr>
            <a:lvl7pPr>
              <a:defRPr sz="2217"/>
            </a:lvl7pPr>
            <a:lvl8pPr>
              <a:defRPr sz="2217"/>
            </a:lvl8pPr>
            <a:lvl9pPr>
              <a:defRPr sz="2217"/>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6197600" y="1600206"/>
            <a:ext cx="5384800" cy="4525963"/>
          </a:xfrm>
        </p:spPr>
        <p:txBody>
          <a:bodyPr/>
          <a:lstStyle>
            <a:lvl1pPr>
              <a:defRPr sz="3448"/>
            </a:lvl1pPr>
            <a:lvl2pPr>
              <a:defRPr sz="2955"/>
            </a:lvl2pPr>
            <a:lvl3pPr>
              <a:defRPr sz="2463"/>
            </a:lvl3pPr>
            <a:lvl4pPr>
              <a:defRPr sz="2217"/>
            </a:lvl4pPr>
            <a:lvl5pPr>
              <a:defRPr sz="2217"/>
            </a:lvl5pPr>
            <a:lvl6pPr>
              <a:defRPr sz="2217"/>
            </a:lvl6pPr>
            <a:lvl7pPr>
              <a:defRPr sz="2217"/>
            </a:lvl7pPr>
            <a:lvl8pPr>
              <a:defRPr sz="2217"/>
            </a:lvl8pPr>
            <a:lvl9pPr>
              <a:defRPr sz="2217"/>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678BB92E-592D-4B0A-A65D-7414D1B22715}" type="datetime1">
              <a:rPr kumimoji="1" lang="ja-JP" altLang="en-US" smtClean="0"/>
              <a:t>2024/11/20</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955" b="1"/>
            </a:lvl1pPr>
            <a:lvl2pPr marL="562996" indent="0">
              <a:buNone/>
              <a:defRPr sz="2463" b="1"/>
            </a:lvl2pPr>
            <a:lvl3pPr marL="1125992" indent="0">
              <a:buNone/>
              <a:defRPr sz="2217" b="1"/>
            </a:lvl3pPr>
            <a:lvl4pPr marL="1688988" indent="0">
              <a:buNone/>
              <a:defRPr sz="1970" b="1"/>
            </a:lvl4pPr>
            <a:lvl5pPr marL="2251984" indent="0">
              <a:buNone/>
              <a:defRPr sz="1970" b="1"/>
            </a:lvl5pPr>
            <a:lvl6pPr marL="2814980" indent="0">
              <a:buNone/>
              <a:defRPr sz="1970" b="1"/>
            </a:lvl6pPr>
            <a:lvl7pPr marL="3377976" indent="0">
              <a:buNone/>
              <a:defRPr sz="1970" b="1"/>
            </a:lvl7pPr>
            <a:lvl8pPr marL="3940973" indent="0">
              <a:buNone/>
              <a:defRPr sz="1970" b="1"/>
            </a:lvl8pPr>
            <a:lvl9pPr marL="4503969" indent="0">
              <a:buNone/>
              <a:defRPr sz="197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955"/>
            </a:lvl1pPr>
            <a:lvl2pPr>
              <a:defRPr sz="2463"/>
            </a:lvl2pPr>
            <a:lvl3pPr>
              <a:defRPr sz="2217"/>
            </a:lvl3pPr>
            <a:lvl4pPr>
              <a:defRPr sz="1970"/>
            </a:lvl4pPr>
            <a:lvl5pPr>
              <a:defRPr sz="1970"/>
            </a:lvl5pPr>
            <a:lvl6pPr>
              <a:defRPr sz="1970"/>
            </a:lvl6pPr>
            <a:lvl7pPr>
              <a:defRPr sz="1970"/>
            </a:lvl7pPr>
            <a:lvl8pPr>
              <a:defRPr sz="1970"/>
            </a:lvl8pPr>
            <a:lvl9pPr>
              <a:defRPr sz="197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6193369" y="1535113"/>
            <a:ext cx="5389034" cy="639762"/>
          </a:xfrm>
        </p:spPr>
        <p:txBody>
          <a:bodyPr anchor="b"/>
          <a:lstStyle>
            <a:lvl1pPr marL="0" indent="0">
              <a:buNone/>
              <a:defRPr sz="2955" b="1"/>
            </a:lvl1pPr>
            <a:lvl2pPr marL="562996" indent="0">
              <a:buNone/>
              <a:defRPr sz="2463" b="1"/>
            </a:lvl2pPr>
            <a:lvl3pPr marL="1125992" indent="0">
              <a:buNone/>
              <a:defRPr sz="2217" b="1"/>
            </a:lvl3pPr>
            <a:lvl4pPr marL="1688988" indent="0">
              <a:buNone/>
              <a:defRPr sz="1970" b="1"/>
            </a:lvl4pPr>
            <a:lvl5pPr marL="2251984" indent="0">
              <a:buNone/>
              <a:defRPr sz="1970" b="1"/>
            </a:lvl5pPr>
            <a:lvl6pPr marL="2814980" indent="0">
              <a:buNone/>
              <a:defRPr sz="1970" b="1"/>
            </a:lvl6pPr>
            <a:lvl7pPr marL="3377976" indent="0">
              <a:buNone/>
              <a:defRPr sz="1970" b="1"/>
            </a:lvl7pPr>
            <a:lvl8pPr marL="3940973" indent="0">
              <a:buNone/>
              <a:defRPr sz="1970" b="1"/>
            </a:lvl8pPr>
            <a:lvl9pPr marL="4503969" indent="0">
              <a:buNone/>
              <a:defRPr sz="197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6193369" y="2174875"/>
            <a:ext cx="5389034" cy="3951288"/>
          </a:xfrm>
        </p:spPr>
        <p:txBody>
          <a:bodyPr/>
          <a:lstStyle>
            <a:lvl1pPr>
              <a:defRPr sz="2955"/>
            </a:lvl1pPr>
            <a:lvl2pPr>
              <a:defRPr sz="2463"/>
            </a:lvl2pPr>
            <a:lvl3pPr>
              <a:defRPr sz="2217"/>
            </a:lvl3pPr>
            <a:lvl4pPr>
              <a:defRPr sz="1970"/>
            </a:lvl4pPr>
            <a:lvl5pPr>
              <a:defRPr sz="1970"/>
            </a:lvl5pPr>
            <a:lvl6pPr>
              <a:defRPr sz="1970"/>
            </a:lvl6pPr>
            <a:lvl7pPr>
              <a:defRPr sz="1970"/>
            </a:lvl7pPr>
            <a:lvl8pPr>
              <a:defRPr sz="1970"/>
            </a:lvl8pPr>
            <a:lvl9pPr>
              <a:defRPr sz="197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1F95C4C8-AC08-4C00-90F9-516823EEE03A}" type="datetime1">
              <a:rPr kumimoji="1" lang="ja-JP" altLang="en-US" smtClean="0"/>
              <a:t>2024/11/20</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6FAB7439-AB59-4F5D-99F5-D54732C0DE38}" type="datetime1">
              <a:rPr kumimoji="1" lang="ja-JP" altLang="en-US" smtClean="0"/>
              <a:t>2024/11/20</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74656E9-A61F-42A8-8EA7-54669B66C789}" type="datetime1">
              <a:rPr kumimoji="1" lang="ja-JP" altLang="en-US" smtClean="0"/>
              <a:t>2024/11/20</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2" y="273050"/>
            <a:ext cx="4011084" cy="1162050"/>
          </a:xfrm>
        </p:spPr>
        <p:txBody>
          <a:bodyPr anchor="b"/>
          <a:lstStyle>
            <a:lvl1pPr algn="l">
              <a:defRPr sz="2463" b="1"/>
            </a:lvl1pPr>
          </a:lstStyle>
          <a:p>
            <a:r>
              <a:rPr kumimoji="1" lang="ja-JP" altLang="en-US"/>
              <a:t>マスタ タイトルの書式設定</a:t>
            </a:r>
          </a:p>
        </p:txBody>
      </p:sp>
      <p:sp>
        <p:nvSpPr>
          <p:cNvPr id="3" name="コンテンツ プレースホルダ 2"/>
          <p:cNvSpPr>
            <a:spLocks noGrp="1"/>
          </p:cNvSpPr>
          <p:nvPr>
            <p:ph idx="1"/>
          </p:nvPr>
        </p:nvSpPr>
        <p:spPr>
          <a:xfrm>
            <a:off x="4766736" y="273055"/>
            <a:ext cx="6815667" cy="5853113"/>
          </a:xfrm>
        </p:spPr>
        <p:txBody>
          <a:bodyPr/>
          <a:lstStyle>
            <a:lvl1pPr>
              <a:defRPr sz="3940"/>
            </a:lvl1pPr>
            <a:lvl2pPr>
              <a:defRPr sz="3448"/>
            </a:lvl2pPr>
            <a:lvl3pPr>
              <a:defRPr sz="2955"/>
            </a:lvl3pPr>
            <a:lvl4pPr>
              <a:defRPr sz="2463"/>
            </a:lvl4pPr>
            <a:lvl5pPr>
              <a:defRPr sz="2463"/>
            </a:lvl5pPr>
            <a:lvl6pPr>
              <a:defRPr sz="2463"/>
            </a:lvl6pPr>
            <a:lvl7pPr>
              <a:defRPr sz="2463"/>
            </a:lvl7pPr>
            <a:lvl8pPr>
              <a:defRPr sz="2463"/>
            </a:lvl8pPr>
            <a:lvl9pPr>
              <a:defRPr sz="2463"/>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609602" y="1435103"/>
            <a:ext cx="4011084" cy="4691063"/>
          </a:xfrm>
        </p:spPr>
        <p:txBody>
          <a:bodyPr/>
          <a:lstStyle>
            <a:lvl1pPr marL="0" indent="0">
              <a:buNone/>
              <a:defRPr sz="1724"/>
            </a:lvl1pPr>
            <a:lvl2pPr marL="562996" indent="0">
              <a:buNone/>
              <a:defRPr sz="1478"/>
            </a:lvl2pPr>
            <a:lvl3pPr marL="1125992" indent="0">
              <a:buNone/>
              <a:defRPr sz="1231"/>
            </a:lvl3pPr>
            <a:lvl4pPr marL="1688988" indent="0">
              <a:buNone/>
              <a:defRPr sz="1108"/>
            </a:lvl4pPr>
            <a:lvl5pPr marL="2251984" indent="0">
              <a:buNone/>
              <a:defRPr sz="1108"/>
            </a:lvl5pPr>
            <a:lvl6pPr marL="2814980" indent="0">
              <a:buNone/>
              <a:defRPr sz="1108"/>
            </a:lvl6pPr>
            <a:lvl7pPr marL="3377976" indent="0">
              <a:buNone/>
              <a:defRPr sz="1108"/>
            </a:lvl7pPr>
            <a:lvl8pPr marL="3940973" indent="0">
              <a:buNone/>
              <a:defRPr sz="1108"/>
            </a:lvl8pPr>
            <a:lvl9pPr marL="4503969" indent="0">
              <a:buNone/>
              <a:defRPr sz="1108"/>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30B4B9A6-D963-4E50-9D60-8A0735E2185D}" type="datetime1">
              <a:rPr kumimoji="1" lang="ja-JP" altLang="en-US" smtClean="0"/>
              <a:t>2024/11/20</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9" y="4800600"/>
            <a:ext cx="7315200" cy="566738"/>
          </a:xfrm>
        </p:spPr>
        <p:txBody>
          <a:bodyPr anchor="b"/>
          <a:lstStyle>
            <a:lvl1pPr algn="l">
              <a:defRPr sz="2463" b="1"/>
            </a:lvl1pPr>
          </a:lstStyle>
          <a:p>
            <a:r>
              <a:rPr kumimoji="1" lang="ja-JP" altLang="en-US"/>
              <a:t>マスタ タイトルの書式設定</a:t>
            </a:r>
          </a:p>
        </p:txBody>
      </p:sp>
      <p:sp>
        <p:nvSpPr>
          <p:cNvPr id="3" name="図プレースホルダ 2"/>
          <p:cNvSpPr>
            <a:spLocks noGrp="1"/>
          </p:cNvSpPr>
          <p:nvPr>
            <p:ph type="pic" idx="1"/>
          </p:nvPr>
        </p:nvSpPr>
        <p:spPr>
          <a:xfrm>
            <a:off x="2389719" y="612775"/>
            <a:ext cx="7315200" cy="4114800"/>
          </a:xfrm>
        </p:spPr>
        <p:txBody>
          <a:bodyPr/>
          <a:lstStyle>
            <a:lvl1pPr marL="0" indent="0">
              <a:buNone/>
              <a:defRPr sz="3940"/>
            </a:lvl1pPr>
            <a:lvl2pPr marL="562996" indent="0">
              <a:buNone/>
              <a:defRPr sz="3448"/>
            </a:lvl2pPr>
            <a:lvl3pPr marL="1125992" indent="0">
              <a:buNone/>
              <a:defRPr sz="2955"/>
            </a:lvl3pPr>
            <a:lvl4pPr marL="1688988" indent="0">
              <a:buNone/>
              <a:defRPr sz="2463"/>
            </a:lvl4pPr>
            <a:lvl5pPr marL="2251984" indent="0">
              <a:buNone/>
              <a:defRPr sz="2463"/>
            </a:lvl5pPr>
            <a:lvl6pPr marL="2814980" indent="0">
              <a:buNone/>
              <a:defRPr sz="2463"/>
            </a:lvl6pPr>
            <a:lvl7pPr marL="3377976" indent="0">
              <a:buNone/>
              <a:defRPr sz="2463"/>
            </a:lvl7pPr>
            <a:lvl8pPr marL="3940973" indent="0">
              <a:buNone/>
              <a:defRPr sz="2463"/>
            </a:lvl8pPr>
            <a:lvl9pPr marL="4503969" indent="0">
              <a:buNone/>
              <a:defRPr sz="2463"/>
            </a:lvl9pPr>
          </a:lstStyle>
          <a:p>
            <a:endParaRPr kumimoji="1" lang="ja-JP" altLang="en-US" dirty="0"/>
          </a:p>
        </p:txBody>
      </p:sp>
      <p:sp>
        <p:nvSpPr>
          <p:cNvPr id="4" name="テキスト プレースホルダ 3"/>
          <p:cNvSpPr>
            <a:spLocks noGrp="1"/>
          </p:cNvSpPr>
          <p:nvPr>
            <p:ph type="body" sz="half" idx="2"/>
          </p:nvPr>
        </p:nvSpPr>
        <p:spPr>
          <a:xfrm>
            <a:off x="2389719" y="5367338"/>
            <a:ext cx="7315200" cy="804862"/>
          </a:xfrm>
        </p:spPr>
        <p:txBody>
          <a:bodyPr/>
          <a:lstStyle>
            <a:lvl1pPr marL="0" indent="0">
              <a:buNone/>
              <a:defRPr sz="1724"/>
            </a:lvl1pPr>
            <a:lvl2pPr marL="562996" indent="0">
              <a:buNone/>
              <a:defRPr sz="1478"/>
            </a:lvl2pPr>
            <a:lvl3pPr marL="1125992" indent="0">
              <a:buNone/>
              <a:defRPr sz="1231"/>
            </a:lvl3pPr>
            <a:lvl4pPr marL="1688988" indent="0">
              <a:buNone/>
              <a:defRPr sz="1108"/>
            </a:lvl4pPr>
            <a:lvl5pPr marL="2251984" indent="0">
              <a:buNone/>
              <a:defRPr sz="1108"/>
            </a:lvl5pPr>
            <a:lvl6pPr marL="2814980" indent="0">
              <a:buNone/>
              <a:defRPr sz="1108"/>
            </a:lvl6pPr>
            <a:lvl7pPr marL="3377976" indent="0">
              <a:buNone/>
              <a:defRPr sz="1108"/>
            </a:lvl7pPr>
            <a:lvl8pPr marL="3940973" indent="0">
              <a:buNone/>
              <a:defRPr sz="1108"/>
            </a:lvl8pPr>
            <a:lvl9pPr marL="4503969" indent="0">
              <a:buNone/>
              <a:defRPr sz="1108"/>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6C669795-F5CF-4248-ADBD-C526F9F421AF}" type="datetime1">
              <a:rPr kumimoji="1" lang="ja-JP" altLang="en-US" smtClean="0"/>
              <a:t>2024/11/20</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 3"/>
          <p:cNvSpPr>
            <a:spLocks noGrp="1"/>
          </p:cNvSpPr>
          <p:nvPr>
            <p:ph type="dt" sz="half" idx="2"/>
          </p:nvPr>
        </p:nvSpPr>
        <p:spPr>
          <a:xfrm>
            <a:off x="609602" y="6356356"/>
            <a:ext cx="2844800" cy="365125"/>
          </a:xfrm>
          <a:prstGeom prst="rect">
            <a:avLst/>
          </a:prstGeom>
        </p:spPr>
        <p:txBody>
          <a:bodyPr vert="horz" lIns="91440" tIns="45720" rIns="91440" bIns="45720" rtlCol="0" anchor="ctr"/>
          <a:lstStyle>
            <a:lvl1pPr algn="l">
              <a:defRPr sz="1478">
                <a:solidFill>
                  <a:schemeClr val="tx1">
                    <a:tint val="75000"/>
                  </a:schemeClr>
                </a:solidFill>
              </a:defRPr>
            </a:lvl1pPr>
          </a:lstStyle>
          <a:p>
            <a:fld id="{0AC9ED7E-2192-4CC8-BC97-BE3110D00F66}" type="datetime1">
              <a:rPr kumimoji="1" lang="ja-JP" altLang="en-US" smtClean="0"/>
              <a:t>2024/11/20</a:t>
            </a:fld>
            <a:endParaRPr kumimoji="1" lang="ja-JP" altLang="en-US" dirty="0"/>
          </a:p>
        </p:txBody>
      </p:sp>
      <p:sp>
        <p:nvSpPr>
          <p:cNvPr id="5" name="フッター プレースホルダ 4"/>
          <p:cNvSpPr>
            <a:spLocks noGrp="1"/>
          </p:cNvSpPr>
          <p:nvPr>
            <p:ph type="ftr" sz="quarter" idx="3"/>
          </p:nvPr>
        </p:nvSpPr>
        <p:spPr>
          <a:xfrm>
            <a:off x="4165600" y="6356356"/>
            <a:ext cx="3860800" cy="365125"/>
          </a:xfrm>
          <a:prstGeom prst="rect">
            <a:avLst/>
          </a:prstGeom>
        </p:spPr>
        <p:txBody>
          <a:bodyPr vert="horz" lIns="91440" tIns="45720" rIns="91440" bIns="45720" rtlCol="0" anchor="ctr"/>
          <a:lstStyle>
            <a:lvl1pPr algn="ctr">
              <a:defRPr sz="1478">
                <a:solidFill>
                  <a:schemeClr val="tx1">
                    <a:tint val="75000"/>
                  </a:schemeClr>
                </a:solidFill>
              </a:defRPr>
            </a:lvl1pPr>
          </a:lstStyle>
          <a:p>
            <a:endParaRPr kumimoji="1" lang="ja-JP" altLang="en-US" dirty="0"/>
          </a:p>
        </p:txBody>
      </p:sp>
      <p:sp>
        <p:nvSpPr>
          <p:cNvPr id="7" name="スライド番号プレースホルダ 5"/>
          <p:cNvSpPr txBox="1">
            <a:spLocks/>
          </p:cNvSpPr>
          <p:nvPr userDrawn="1"/>
        </p:nvSpPr>
        <p:spPr>
          <a:xfrm>
            <a:off x="9264352" y="6400799"/>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D2D8002D-B5B0-4BAC-B1F6-782DDCCE6D9C}" type="slidenum">
              <a:rPr lang="ja-JP" altLang="en-US" sz="2217" smtClean="0"/>
              <a:pPr algn="r"/>
              <a:t>‹#›</a:t>
            </a:fld>
            <a:endParaRPr lang="ja-JP" altLang="en-US" sz="2217"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1125992" rtl="0" eaLnBrk="1" latinLnBrk="0" hangingPunct="1">
        <a:spcBef>
          <a:spcPct val="0"/>
        </a:spcBef>
        <a:buNone/>
        <a:defRPr kumimoji="1" sz="5418" kern="1200">
          <a:solidFill>
            <a:schemeClr val="tx1"/>
          </a:solidFill>
          <a:latin typeface="+mj-lt"/>
          <a:ea typeface="+mj-ea"/>
          <a:cs typeface="+mj-cs"/>
        </a:defRPr>
      </a:lvl1pPr>
    </p:titleStyle>
    <p:bodyStyle>
      <a:lvl1pPr marL="422247" indent="-422247" algn="l" defTabSz="1125992" rtl="0" eaLnBrk="1" latinLnBrk="0" hangingPunct="1">
        <a:spcBef>
          <a:spcPct val="20000"/>
        </a:spcBef>
        <a:buFont typeface="Arial" pitchFamily="34" charset="0"/>
        <a:buChar char="•"/>
        <a:defRPr kumimoji="1" sz="3940" kern="1200">
          <a:solidFill>
            <a:schemeClr val="tx1"/>
          </a:solidFill>
          <a:latin typeface="+mn-lt"/>
          <a:ea typeface="+mn-ea"/>
          <a:cs typeface="+mn-cs"/>
        </a:defRPr>
      </a:lvl1pPr>
      <a:lvl2pPr marL="914869" indent="-351873" algn="l" defTabSz="1125992" rtl="0" eaLnBrk="1" latinLnBrk="0" hangingPunct="1">
        <a:spcBef>
          <a:spcPct val="20000"/>
        </a:spcBef>
        <a:buFont typeface="Arial" pitchFamily="34" charset="0"/>
        <a:buChar char="–"/>
        <a:defRPr kumimoji="1" sz="3448" kern="1200">
          <a:solidFill>
            <a:schemeClr val="tx1"/>
          </a:solidFill>
          <a:latin typeface="+mn-lt"/>
          <a:ea typeface="+mn-ea"/>
          <a:cs typeface="+mn-cs"/>
        </a:defRPr>
      </a:lvl2pPr>
      <a:lvl3pPr marL="1407490" indent="-281498" algn="l" defTabSz="1125992" rtl="0" eaLnBrk="1" latinLnBrk="0" hangingPunct="1">
        <a:spcBef>
          <a:spcPct val="20000"/>
        </a:spcBef>
        <a:buFont typeface="Arial" pitchFamily="34" charset="0"/>
        <a:buChar char="•"/>
        <a:defRPr kumimoji="1" sz="2955" kern="1200">
          <a:solidFill>
            <a:schemeClr val="tx1"/>
          </a:solidFill>
          <a:latin typeface="+mn-lt"/>
          <a:ea typeface="+mn-ea"/>
          <a:cs typeface="+mn-cs"/>
        </a:defRPr>
      </a:lvl3pPr>
      <a:lvl4pPr marL="1970486" indent="-281498" algn="l" defTabSz="1125992" rtl="0" eaLnBrk="1" latinLnBrk="0" hangingPunct="1">
        <a:spcBef>
          <a:spcPct val="20000"/>
        </a:spcBef>
        <a:buFont typeface="Arial" pitchFamily="34" charset="0"/>
        <a:buChar char="–"/>
        <a:defRPr kumimoji="1" sz="2463" kern="1200">
          <a:solidFill>
            <a:schemeClr val="tx1"/>
          </a:solidFill>
          <a:latin typeface="+mn-lt"/>
          <a:ea typeface="+mn-ea"/>
          <a:cs typeface="+mn-cs"/>
        </a:defRPr>
      </a:lvl4pPr>
      <a:lvl5pPr marL="2533482" indent="-281498" algn="l" defTabSz="1125992" rtl="0" eaLnBrk="1" latinLnBrk="0" hangingPunct="1">
        <a:spcBef>
          <a:spcPct val="20000"/>
        </a:spcBef>
        <a:buFont typeface="Arial" pitchFamily="34" charset="0"/>
        <a:buChar char="»"/>
        <a:defRPr kumimoji="1" sz="2463" kern="1200">
          <a:solidFill>
            <a:schemeClr val="tx1"/>
          </a:solidFill>
          <a:latin typeface="+mn-lt"/>
          <a:ea typeface="+mn-ea"/>
          <a:cs typeface="+mn-cs"/>
        </a:defRPr>
      </a:lvl5pPr>
      <a:lvl6pPr marL="3096478" indent="-281498" algn="l" defTabSz="1125992" rtl="0" eaLnBrk="1" latinLnBrk="0" hangingPunct="1">
        <a:spcBef>
          <a:spcPct val="20000"/>
        </a:spcBef>
        <a:buFont typeface="Arial" pitchFamily="34" charset="0"/>
        <a:buChar char="•"/>
        <a:defRPr kumimoji="1" sz="2463" kern="1200">
          <a:solidFill>
            <a:schemeClr val="tx1"/>
          </a:solidFill>
          <a:latin typeface="+mn-lt"/>
          <a:ea typeface="+mn-ea"/>
          <a:cs typeface="+mn-cs"/>
        </a:defRPr>
      </a:lvl6pPr>
      <a:lvl7pPr marL="3659475" indent="-281498" algn="l" defTabSz="1125992" rtl="0" eaLnBrk="1" latinLnBrk="0" hangingPunct="1">
        <a:spcBef>
          <a:spcPct val="20000"/>
        </a:spcBef>
        <a:buFont typeface="Arial" pitchFamily="34" charset="0"/>
        <a:buChar char="•"/>
        <a:defRPr kumimoji="1" sz="2463" kern="1200">
          <a:solidFill>
            <a:schemeClr val="tx1"/>
          </a:solidFill>
          <a:latin typeface="+mn-lt"/>
          <a:ea typeface="+mn-ea"/>
          <a:cs typeface="+mn-cs"/>
        </a:defRPr>
      </a:lvl7pPr>
      <a:lvl8pPr marL="4222471" indent="-281498" algn="l" defTabSz="1125992" rtl="0" eaLnBrk="1" latinLnBrk="0" hangingPunct="1">
        <a:spcBef>
          <a:spcPct val="20000"/>
        </a:spcBef>
        <a:buFont typeface="Arial" pitchFamily="34" charset="0"/>
        <a:buChar char="•"/>
        <a:defRPr kumimoji="1" sz="2463" kern="1200">
          <a:solidFill>
            <a:schemeClr val="tx1"/>
          </a:solidFill>
          <a:latin typeface="+mn-lt"/>
          <a:ea typeface="+mn-ea"/>
          <a:cs typeface="+mn-cs"/>
        </a:defRPr>
      </a:lvl8pPr>
      <a:lvl9pPr marL="4785467" indent="-281498" algn="l" defTabSz="1125992" rtl="0" eaLnBrk="1" latinLnBrk="0" hangingPunct="1">
        <a:spcBef>
          <a:spcPct val="20000"/>
        </a:spcBef>
        <a:buFont typeface="Arial" pitchFamily="34" charset="0"/>
        <a:buChar char="•"/>
        <a:defRPr kumimoji="1" sz="2463" kern="1200">
          <a:solidFill>
            <a:schemeClr val="tx1"/>
          </a:solidFill>
          <a:latin typeface="+mn-lt"/>
          <a:ea typeface="+mn-ea"/>
          <a:cs typeface="+mn-cs"/>
        </a:defRPr>
      </a:lvl9pPr>
    </p:bodyStyle>
    <p:otherStyle>
      <a:defPPr>
        <a:defRPr lang="ja-JP"/>
      </a:defPPr>
      <a:lvl1pPr marL="0" algn="l" defTabSz="1125992" rtl="0" eaLnBrk="1" latinLnBrk="0" hangingPunct="1">
        <a:defRPr kumimoji="1" sz="2217" kern="1200">
          <a:solidFill>
            <a:schemeClr val="tx1"/>
          </a:solidFill>
          <a:latin typeface="+mn-lt"/>
          <a:ea typeface="+mn-ea"/>
          <a:cs typeface="+mn-cs"/>
        </a:defRPr>
      </a:lvl1pPr>
      <a:lvl2pPr marL="562996" algn="l" defTabSz="1125992" rtl="0" eaLnBrk="1" latinLnBrk="0" hangingPunct="1">
        <a:defRPr kumimoji="1" sz="2217" kern="1200">
          <a:solidFill>
            <a:schemeClr val="tx1"/>
          </a:solidFill>
          <a:latin typeface="+mn-lt"/>
          <a:ea typeface="+mn-ea"/>
          <a:cs typeface="+mn-cs"/>
        </a:defRPr>
      </a:lvl2pPr>
      <a:lvl3pPr marL="1125992" algn="l" defTabSz="1125992" rtl="0" eaLnBrk="1" latinLnBrk="0" hangingPunct="1">
        <a:defRPr kumimoji="1" sz="2217" kern="1200">
          <a:solidFill>
            <a:schemeClr val="tx1"/>
          </a:solidFill>
          <a:latin typeface="+mn-lt"/>
          <a:ea typeface="+mn-ea"/>
          <a:cs typeface="+mn-cs"/>
        </a:defRPr>
      </a:lvl3pPr>
      <a:lvl4pPr marL="1688988" algn="l" defTabSz="1125992" rtl="0" eaLnBrk="1" latinLnBrk="0" hangingPunct="1">
        <a:defRPr kumimoji="1" sz="2217" kern="1200">
          <a:solidFill>
            <a:schemeClr val="tx1"/>
          </a:solidFill>
          <a:latin typeface="+mn-lt"/>
          <a:ea typeface="+mn-ea"/>
          <a:cs typeface="+mn-cs"/>
        </a:defRPr>
      </a:lvl4pPr>
      <a:lvl5pPr marL="2251984" algn="l" defTabSz="1125992" rtl="0" eaLnBrk="1" latinLnBrk="0" hangingPunct="1">
        <a:defRPr kumimoji="1" sz="2217" kern="1200">
          <a:solidFill>
            <a:schemeClr val="tx1"/>
          </a:solidFill>
          <a:latin typeface="+mn-lt"/>
          <a:ea typeface="+mn-ea"/>
          <a:cs typeface="+mn-cs"/>
        </a:defRPr>
      </a:lvl5pPr>
      <a:lvl6pPr marL="2814980" algn="l" defTabSz="1125992" rtl="0" eaLnBrk="1" latinLnBrk="0" hangingPunct="1">
        <a:defRPr kumimoji="1" sz="2217" kern="1200">
          <a:solidFill>
            <a:schemeClr val="tx1"/>
          </a:solidFill>
          <a:latin typeface="+mn-lt"/>
          <a:ea typeface="+mn-ea"/>
          <a:cs typeface="+mn-cs"/>
        </a:defRPr>
      </a:lvl6pPr>
      <a:lvl7pPr marL="3377976" algn="l" defTabSz="1125992" rtl="0" eaLnBrk="1" latinLnBrk="0" hangingPunct="1">
        <a:defRPr kumimoji="1" sz="2217" kern="1200">
          <a:solidFill>
            <a:schemeClr val="tx1"/>
          </a:solidFill>
          <a:latin typeface="+mn-lt"/>
          <a:ea typeface="+mn-ea"/>
          <a:cs typeface="+mn-cs"/>
        </a:defRPr>
      </a:lvl7pPr>
      <a:lvl8pPr marL="3940973" algn="l" defTabSz="1125992" rtl="0" eaLnBrk="1" latinLnBrk="0" hangingPunct="1">
        <a:defRPr kumimoji="1" sz="2217" kern="1200">
          <a:solidFill>
            <a:schemeClr val="tx1"/>
          </a:solidFill>
          <a:latin typeface="+mn-lt"/>
          <a:ea typeface="+mn-ea"/>
          <a:cs typeface="+mn-cs"/>
        </a:defRPr>
      </a:lvl8pPr>
      <a:lvl9pPr marL="4503969" algn="l" defTabSz="1125992" rtl="0" eaLnBrk="1" latinLnBrk="0" hangingPunct="1">
        <a:defRPr kumimoji="1" sz="22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gif"/><Relationship Id="rId5" Type="http://schemas.openxmlformats.org/officeDocument/2006/relationships/slide" Target="slide3.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hyperlink" Target="mailto:fukushi@city.osakasayama.osaka.jp"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notesSlide" Target="../notesSlides/notesSlide4.xml"/><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楕円 16">
            <a:hlinkClick r:id="rId3" action="ppaction://hlinksldjump"/>
            <a:extLst>
              <a:ext uri="{FF2B5EF4-FFF2-40B4-BE49-F238E27FC236}">
                <a16:creationId xmlns:a16="http://schemas.microsoft.com/office/drawing/2014/main" id="{16A7AD72-6DFE-4FB6-BC8E-2F873043C896}"/>
              </a:ext>
            </a:extLst>
          </p:cNvPr>
          <p:cNvSpPr/>
          <p:nvPr/>
        </p:nvSpPr>
        <p:spPr>
          <a:xfrm>
            <a:off x="9273338" y="1597656"/>
            <a:ext cx="2126436" cy="2126436"/>
          </a:xfrm>
          <a:prstGeom prst="ellipse">
            <a:avLst/>
          </a:prstGeom>
          <a:solidFill>
            <a:srgbClr val="B32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solidFill>
                  <a:srgbClr val="D6B845"/>
                </a:solidFill>
                <a:latin typeface="+mj-lt"/>
              </a:rPr>
              <a:t>03</a:t>
            </a:r>
            <a:endParaRPr lang="ja-JP" altLang="en-US" sz="4800" dirty="0">
              <a:solidFill>
                <a:srgbClr val="D6B845"/>
              </a:solidFill>
              <a:latin typeface="+mj-lt"/>
            </a:endParaRPr>
          </a:p>
        </p:txBody>
      </p:sp>
      <p:sp>
        <p:nvSpPr>
          <p:cNvPr id="7" name="楕円 6">
            <a:hlinkClick r:id="rId4" action="ppaction://hlinksldjump"/>
            <a:extLst>
              <a:ext uri="{FF2B5EF4-FFF2-40B4-BE49-F238E27FC236}">
                <a16:creationId xmlns:a16="http://schemas.microsoft.com/office/drawing/2014/main" id="{C3194EEB-9EC8-BA88-BEE2-7390BBE8EF6C}"/>
              </a:ext>
            </a:extLst>
          </p:cNvPr>
          <p:cNvSpPr/>
          <p:nvPr/>
        </p:nvSpPr>
        <p:spPr>
          <a:xfrm>
            <a:off x="3503662" y="1677376"/>
            <a:ext cx="2126436" cy="2126436"/>
          </a:xfrm>
          <a:prstGeom prst="ellipse">
            <a:avLst/>
          </a:prstGeom>
          <a:solidFill>
            <a:srgbClr val="B32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solidFill>
                  <a:srgbClr val="D6B845"/>
                </a:solidFill>
                <a:latin typeface="+mj-lt"/>
              </a:rPr>
              <a:t>01</a:t>
            </a:r>
            <a:endParaRPr lang="ja-JP" altLang="en-US" sz="4800" dirty="0">
              <a:solidFill>
                <a:srgbClr val="D6B845"/>
              </a:solidFill>
              <a:latin typeface="+mj-lt"/>
            </a:endParaRPr>
          </a:p>
        </p:txBody>
      </p:sp>
      <p:sp>
        <p:nvSpPr>
          <p:cNvPr id="8" name="タイトル 1">
            <a:extLst>
              <a:ext uri="{FF2B5EF4-FFF2-40B4-BE49-F238E27FC236}">
                <a16:creationId xmlns:a16="http://schemas.microsoft.com/office/drawing/2014/main" id="{C50E7355-7A27-644A-4B2D-93FF0DFC2468}"/>
              </a:ext>
            </a:extLst>
          </p:cNvPr>
          <p:cNvSpPr txBox="1">
            <a:spLocks/>
          </p:cNvSpPr>
          <p:nvPr/>
        </p:nvSpPr>
        <p:spPr>
          <a:xfrm>
            <a:off x="3142211" y="4016820"/>
            <a:ext cx="2783378" cy="916420"/>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000"/>
              </a:lnSpc>
            </a:pPr>
            <a:r>
              <a:rPr lang="ja-JP" altLang="en-US" sz="2400" b="1" dirty="0">
                <a:solidFill>
                  <a:srgbClr val="D6B845"/>
                </a:solidFill>
                <a:latin typeface="+mn-ea"/>
                <a:ea typeface="+mn-ea"/>
              </a:rPr>
              <a:t>健康福祉部　　　福祉政策グループ</a:t>
            </a:r>
            <a:endParaRPr lang="en-US" altLang="ja-JP" sz="2400" b="1" dirty="0">
              <a:solidFill>
                <a:srgbClr val="D6B845"/>
              </a:solidFill>
              <a:latin typeface="+mn-ea"/>
              <a:ea typeface="+mn-ea"/>
            </a:endParaRPr>
          </a:p>
        </p:txBody>
      </p:sp>
      <p:sp>
        <p:nvSpPr>
          <p:cNvPr id="9" name="タイトル 1">
            <a:extLst>
              <a:ext uri="{FF2B5EF4-FFF2-40B4-BE49-F238E27FC236}">
                <a16:creationId xmlns:a16="http://schemas.microsoft.com/office/drawing/2014/main" id="{DD19519E-51F4-4043-4731-BF0D712162D5}"/>
              </a:ext>
            </a:extLst>
          </p:cNvPr>
          <p:cNvSpPr txBox="1">
            <a:spLocks/>
          </p:cNvSpPr>
          <p:nvPr/>
        </p:nvSpPr>
        <p:spPr>
          <a:xfrm>
            <a:off x="3174128" y="5027991"/>
            <a:ext cx="2785503" cy="1063320"/>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1600" dirty="0">
                <a:latin typeface="+mn-ea"/>
                <a:ea typeface="+mn-ea"/>
              </a:rPr>
              <a:t>地域移行を検討したい時の連絡先はこちらです。</a:t>
            </a:r>
            <a:endParaRPr lang="en-US" altLang="ja-JP" sz="1600" dirty="0">
              <a:latin typeface="+mn-ea"/>
              <a:ea typeface="+mn-ea"/>
            </a:endParaRPr>
          </a:p>
        </p:txBody>
      </p:sp>
      <p:sp>
        <p:nvSpPr>
          <p:cNvPr id="36" name="タイトル 1">
            <a:extLst>
              <a:ext uri="{FF2B5EF4-FFF2-40B4-BE49-F238E27FC236}">
                <a16:creationId xmlns:a16="http://schemas.microsoft.com/office/drawing/2014/main" id="{B305AA47-E314-4D0B-CBD5-2C0E4A245FB0}"/>
              </a:ext>
            </a:extLst>
          </p:cNvPr>
          <p:cNvSpPr txBox="1">
            <a:spLocks/>
          </p:cNvSpPr>
          <p:nvPr/>
        </p:nvSpPr>
        <p:spPr>
          <a:xfrm>
            <a:off x="5972919" y="4016820"/>
            <a:ext cx="2957595" cy="916421"/>
          </a:xfrm>
          <a:prstGeom prst="rect">
            <a:avLst/>
          </a:prstGeom>
        </p:spPr>
        <p:txBody>
          <a:bodyPr vert="horz" lIns="91440" tIns="45720" rIns="91440" bIns="45720" rtlCol="0" anchor="t">
            <a:normAutofit fontScale="62500" lnSpcReduction="20000"/>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000"/>
              </a:lnSpc>
            </a:pPr>
            <a:r>
              <a:rPr lang="ja-JP" altLang="en-US" sz="2400" b="1" dirty="0">
                <a:solidFill>
                  <a:srgbClr val="D6B845"/>
                </a:solidFill>
                <a:latin typeface="+mn-ea"/>
                <a:ea typeface="+mn-ea"/>
              </a:rPr>
              <a:t>大阪狭山市地域自立支援協議会　地域包括ケアシステム部会</a:t>
            </a:r>
            <a:endParaRPr lang="en-US" altLang="ja-JP" sz="2400" b="1" dirty="0">
              <a:solidFill>
                <a:srgbClr val="D6B845"/>
              </a:solidFill>
              <a:latin typeface="+mn-ea"/>
              <a:ea typeface="+mn-ea"/>
            </a:endParaRPr>
          </a:p>
        </p:txBody>
      </p:sp>
      <p:sp>
        <p:nvSpPr>
          <p:cNvPr id="37" name="タイトル 1">
            <a:extLst>
              <a:ext uri="{FF2B5EF4-FFF2-40B4-BE49-F238E27FC236}">
                <a16:creationId xmlns:a16="http://schemas.microsoft.com/office/drawing/2014/main" id="{509B671B-A2A9-4D51-F9C8-B863A7F59ABC}"/>
              </a:ext>
            </a:extLst>
          </p:cNvPr>
          <p:cNvSpPr txBox="1">
            <a:spLocks/>
          </p:cNvSpPr>
          <p:nvPr/>
        </p:nvSpPr>
        <p:spPr>
          <a:xfrm>
            <a:off x="6058966" y="5019463"/>
            <a:ext cx="2785503" cy="1063320"/>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1600" dirty="0">
                <a:latin typeface="+mn-ea"/>
                <a:ea typeface="+mn-ea"/>
              </a:rPr>
              <a:t>「にも包括」協議の場では、こんな活動をしています。</a:t>
            </a:r>
            <a:endParaRPr lang="en-US" altLang="ja-JP" sz="1600" dirty="0">
              <a:latin typeface="+mn-ea"/>
              <a:ea typeface="+mn-ea"/>
            </a:endParaRPr>
          </a:p>
        </p:txBody>
      </p:sp>
      <p:sp>
        <p:nvSpPr>
          <p:cNvPr id="39" name="タイトル 1">
            <a:extLst>
              <a:ext uri="{FF2B5EF4-FFF2-40B4-BE49-F238E27FC236}">
                <a16:creationId xmlns:a16="http://schemas.microsoft.com/office/drawing/2014/main" id="{F4419BFB-C12D-7629-A5F6-F663479A77AA}"/>
              </a:ext>
            </a:extLst>
          </p:cNvPr>
          <p:cNvSpPr txBox="1">
            <a:spLocks/>
          </p:cNvSpPr>
          <p:nvPr/>
        </p:nvSpPr>
        <p:spPr>
          <a:xfrm>
            <a:off x="9123293" y="4016820"/>
            <a:ext cx="2426522" cy="916421"/>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000"/>
              </a:lnSpc>
            </a:pPr>
            <a:r>
              <a:rPr lang="ja-JP" altLang="en-US" sz="2400" b="1" dirty="0">
                <a:solidFill>
                  <a:srgbClr val="D6B845"/>
                </a:solidFill>
                <a:latin typeface="+mn-ea"/>
                <a:ea typeface="+mn-ea"/>
              </a:rPr>
              <a:t>情報</a:t>
            </a:r>
            <a:endParaRPr lang="en-US" altLang="ja-JP" sz="2400" b="1" dirty="0">
              <a:solidFill>
                <a:srgbClr val="D6B845"/>
              </a:solidFill>
              <a:latin typeface="+mn-ea"/>
              <a:ea typeface="+mn-ea"/>
            </a:endParaRPr>
          </a:p>
        </p:txBody>
      </p:sp>
      <p:sp>
        <p:nvSpPr>
          <p:cNvPr id="40" name="タイトル 1">
            <a:extLst>
              <a:ext uri="{FF2B5EF4-FFF2-40B4-BE49-F238E27FC236}">
                <a16:creationId xmlns:a16="http://schemas.microsoft.com/office/drawing/2014/main" id="{717CC069-A3B9-354F-B39D-7073AE2AD453}"/>
              </a:ext>
            </a:extLst>
          </p:cNvPr>
          <p:cNvSpPr txBox="1">
            <a:spLocks/>
          </p:cNvSpPr>
          <p:nvPr/>
        </p:nvSpPr>
        <p:spPr>
          <a:xfrm>
            <a:off x="8943803" y="5010935"/>
            <a:ext cx="2785503" cy="1063320"/>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1600" dirty="0">
                <a:latin typeface="+mn-ea"/>
                <a:ea typeface="+mn-ea"/>
              </a:rPr>
              <a:t>こんな情報があります。</a:t>
            </a:r>
            <a:endParaRPr lang="en-US" altLang="ja-JP" sz="1600" dirty="0">
              <a:latin typeface="+mn-ea"/>
              <a:ea typeface="+mn-ea"/>
            </a:endParaRPr>
          </a:p>
        </p:txBody>
      </p:sp>
      <p:sp>
        <p:nvSpPr>
          <p:cNvPr id="4" name="タイトル 1">
            <a:extLst>
              <a:ext uri="{FF2B5EF4-FFF2-40B4-BE49-F238E27FC236}">
                <a16:creationId xmlns:a16="http://schemas.microsoft.com/office/drawing/2014/main" id="{CCF86D90-3DC5-872E-67A2-ED9E4D0E35E1}"/>
              </a:ext>
            </a:extLst>
          </p:cNvPr>
          <p:cNvSpPr txBox="1">
            <a:spLocks/>
          </p:cNvSpPr>
          <p:nvPr/>
        </p:nvSpPr>
        <p:spPr>
          <a:xfrm>
            <a:off x="3503662" y="85224"/>
            <a:ext cx="8731624" cy="402075"/>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gn="r">
              <a:lnSpc>
                <a:spcPct val="100000"/>
              </a:lnSpc>
            </a:pPr>
            <a:r>
              <a:rPr lang="ja-JP" altLang="en-US" sz="2000" b="1" dirty="0">
                <a:solidFill>
                  <a:srgbClr val="D6B845"/>
                </a:solidFill>
                <a:latin typeface="+mn-ea"/>
                <a:ea typeface="+mn-ea"/>
              </a:rPr>
              <a:t>大阪府版「にも包括」ポータルサイト　情報シート</a:t>
            </a:r>
            <a:endParaRPr lang="en-US" altLang="ja-JP" sz="2000" b="1" dirty="0">
              <a:solidFill>
                <a:srgbClr val="D6B845"/>
              </a:solidFill>
              <a:latin typeface="+mn-ea"/>
              <a:ea typeface="+mn-ea"/>
            </a:endParaRPr>
          </a:p>
        </p:txBody>
      </p:sp>
      <p:sp>
        <p:nvSpPr>
          <p:cNvPr id="2" name="正方形/長方形 1">
            <a:extLst>
              <a:ext uri="{FF2B5EF4-FFF2-40B4-BE49-F238E27FC236}">
                <a16:creationId xmlns:a16="http://schemas.microsoft.com/office/drawing/2014/main" id="{0A37DBC9-8E22-92FF-72D1-26FC9FB71FE4}"/>
              </a:ext>
            </a:extLst>
          </p:cNvPr>
          <p:cNvSpPr/>
          <p:nvPr/>
        </p:nvSpPr>
        <p:spPr>
          <a:xfrm>
            <a:off x="4" y="0"/>
            <a:ext cx="2869809" cy="6858000"/>
          </a:xfrm>
          <a:prstGeom prst="rect">
            <a:avLst/>
          </a:prstGeom>
          <a:solidFill>
            <a:srgbClr val="B324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タイトル 1">
            <a:extLst>
              <a:ext uri="{FF2B5EF4-FFF2-40B4-BE49-F238E27FC236}">
                <a16:creationId xmlns:a16="http://schemas.microsoft.com/office/drawing/2014/main" id="{DBC39CDD-BF0F-8170-9D76-683C8769E69A}"/>
              </a:ext>
            </a:extLst>
          </p:cNvPr>
          <p:cNvSpPr txBox="1">
            <a:spLocks/>
          </p:cNvSpPr>
          <p:nvPr/>
        </p:nvSpPr>
        <p:spPr>
          <a:xfrm>
            <a:off x="326878" y="2421776"/>
            <a:ext cx="2418382" cy="637635"/>
          </a:xfrm>
          <a:prstGeom prst="rect">
            <a:avLst/>
          </a:prstGeom>
        </p:spPr>
        <p:txBody>
          <a:bodyPr vert="horz" lIns="91440" tIns="45720" rIns="91440" bIns="45720" rtlCol="0" anchor="t">
            <a:normAutofit fontScale="40000" lnSpcReduction="20000"/>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8000" b="1" spc="300" dirty="0">
                <a:solidFill>
                  <a:srgbClr val="FFFDE1"/>
                </a:solidFill>
                <a:latin typeface="Arial" panose="020B0604020202020204" pitchFamily="34" charset="0"/>
                <a:ea typeface="+mn-ea"/>
                <a:cs typeface="Arial" panose="020B0604020202020204" pitchFamily="34" charset="0"/>
              </a:rPr>
              <a:t>大阪狭山市</a:t>
            </a:r>
            <a:endParaRPr lang="en-US" altLang="ja-JP" sz="8000" b="1" spc="300" dirty="0">
              <a:solidFill>
                <a:srgbClr val="FFFDE1"/>
              </a:solidFill>
              <a:latin typeface="Arial" panose="020B0604020202020204" pitchFamily="34" charset="0"/>
              <a:ea typeface="+mn-ea"/>
              <a:cs typeface="Arial" panose="020B0604020202020204" pitchFamily="34" charset="0"/>
            </a:endParaRPr>
          </a:p>
        </p:txBody>
      </p:sp>
      <p:cxnSp>
        <p:nvCxnSpPr>
          <p:cNvPr id="10" name="直線コネクタ 9">
            <a:extLst>
              <a:ext uri="{FF2B5EF4-FFF2-40B4-BE49-F238E27FC236}">
                <a16:creationId xmlns:a16="http://schemas.microsoft.com/office/drawing/2014/main" id="{5AF966D6-B691-445C-014C-483EB1A8E97B}"/>
              </a:ext>
            </a:extLst>
          </p:cNvPr>
          <p:cNvCxnSpPr>
            <a:cxnSpLocks/>
          </p:cNvCxnSpPr>
          <p:nvPr/>
        </p:nvCxnSpPr>
        <p:spPr>
          <a:xfrm>
            <a:off x="3144609" y="476672"/>
            <a:ext cx="9017875" cy="0"/>
          </a:xfrm>
          <a:prstGeom prst="line">
            <a:avLst/>
          </a:prstGeom>
          <a:ln>
            <a:solidFill>
              <a:srgbClr val="D6B845"/>
            </a:solidFill>
          </a:ln>
        </p:spPr>
        <p:style>
          <a:lnRef idx="1">
            <a:schemeClr val="accent1"/>
          </a:lnRef>
          <a:fillRef idx="0">
            <a:schemeClr val="accent1"/>
          </a:fillRef>
          <a:effectRef idx="0">
            <a:schemeClr val="accent1"/>
          </a:effectRef>
          <a:fontRef idx="minor">
            <a:schemeClr val="tx1"/>
          </a:fontRef>
        </p:style>
      </p:cxnSp>
      <p:sp>
        <p:nvSpPr>
          <p:cNvPr id="3" name="楕円 2">
            <a:extLst>
              <a:ext uri="{FF2B5EF4-FFF2-40B4-BE49-F238E27FC236}">
                <a16:creationId xmlns:a16="http://schemas.microsoft.com/office/drawing/2014/main" id="{5FDBDDD0-CFDC-05EF-3C99-44EE6B9AA43E}"/>
              </a:ext>
            </a:extLst>
          </p:cNvPr>
          <p:cNvSpPr/>
          <p:nvPr/>
        </p:nvSpPr>
        <p:spPr>
          <a:xfrm>
            <a:off x="549427" y="512286"/>
            <a:ext cx="1770954" cy="1770954"/>
          </a:xfrm>
          <a:prstGeom prst="ellipse">
            <a:avLst/>
          </a:prstGeom>
          <a:solidFill>
            <a:srgbClr val="FFF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楕円 15">
            <a:hlinkClick r:id="rId5" action="ppaction://hlinksldjump"/>
            <a:extLst>
              <a:ext uri="{FF2B5EF4-FFF2-40B4-BE49-F238E27FC236}">
                <a16:creationId xmlns:a16="http://schemas.microsoft.com/office/drawing/2014/main" id="{61770FFB-076D-4D8E-A395-40A76EF1C214}"/>
              </a:ext>
            </a:extLst>
          </p:cNvPr>
          <p:cNvSpPr/>
          <p:nvPr/>
        </p:nvSpPr>
        <p:spPr>
          <a:xfrm>
            <a:off x="6388500" y="1597656"/>
            <a:ext cx="2126436" cy="2126436"/>
          </a:xfrm>
          <a:prstGeom prst="ellipse">
            <a:avLst/>
          </a:prstGeom>
          <a:solidFill>
            <a:srgbClr val="B32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solidFill>
                  <a:srgbClr val="D6B845"/>
                </a:solidFill>
                <a:latin typeface="+mj-lt"/>
              </a:rPr>
              <a:t>02</a:t>
            </a:r>
            <a:endParaRPr lang="ja-JP" altLang="en-US" sz="4800" dirty="0">
              <a:solidFill>
                <a:srgbClr val="D6B845"/>
              </a:solidFill>
              <a:latin typeface="+mj-lt"/>
            </a:endParaRPr>
          </a:p>
        </p:txBody>
      </p:sp>
      <p:pic>
        <p:nvPicPr>
          <p:cNvPr id="11" name="図 10">
            <a:extLst>
              <a:ext uri="{FF2B5EF4-FFF2-40B4-BE49-F238E27FC236}">
                <a16:creationId xmlns:a16="http://schemas.microsoft.com/office/drawing/2014/main" id="{D724F1AD-B8F4-422F-B8A8-FC47C327B3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7789" y="742391"/>
            <a:ext cx="1133755" cy="1355250"/>
          </a:xfrm>
          <a:prstGeom prst="rect">
            <a:avLst/>
          </a:prstGeom>
        </p:spPr>
      </p:pic>
    </p:spTree>
    <p:extLst>
      <p:ext uri="{BB962C8B-B14F-4D97-AF65-F5344CB8AC3E}">
        <p14:creationId xmlns:p14="http://schemas.microsoft.com/office/powerpoint/2010/main" val="2830894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a:extLst>
              <a:ext uri="{FF2B5EF4-FFF2-40B4-BE49-F238E27FC236}">
                <a16:creationId xmlns:a16="http://schemas.microsoft.com/office/drawing/2014/main" id="{C8B3BF4F-EC84-1CA6-4290-9403FE4E4BB3}"/>
              </a:ext>
            </a:extLst>
          </p:cNvPr>
          <p:cNvSpPr/>
          <p:nvPr/>
        </p:nvSpPr>
        <p:spPr>
          <a:xfrm>
            <a:off x="1520767" y="332655"/>
            <a:ext cx="9150463" cy="1779869"/>
          </a:xfrm>
          <a:prstGeom prst="roundRect">
            <a:avLst>
              <a:gd name="adj" fmla="val 21554"/>
            </a:avLst>
          </a:prstGeom>
          <a:solidFill>
            <a:srgbClr val="B32425"/>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　　</a:t>
            </a:r>
            <a:endParaRPr kumimoji="1" lang="ja-JP" altLang="en-US" sz="2800" b="1" dirty="0">
              <a:solidFill>
                <a:srgbClr val="FFFDE1"/>
              </a:solidFill>
            </a:endParaRPr>
          </a:p>
        </p:txBody>
      </p:sp>
      <p:sp>
        <p:nvSpPr>
          <p:cNvPr id="4" name="タイトル 1">
            <a:extLst>
              <a:ext uri="{FF2B5EF4-FFF2-40B4-BE49-F238E27FC236}">
                <a16:creationId xmlns:a16="http://schemas.microsoft.com/office/drawing/2014/main" id="{CCF86D90-3DC5-872E-67A2-ED9E4D0E35E1}"/>
              </a:ext>
            </a:extLst>
          </p:cNvPr>
          <p:cNvSpPr txBox="1">
            <a:spLocks/>
          </p:cNvSpPr>
          <p:nvPr/>
        </p:nvSpPr>
        <p:spPr>
          <a:xfrm>
            <a:off x="2999656" y="658134"/>
            <a:ext cx="5943617" cy="893299"/>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4400" b="1" dirty="0">
                <a:solidFill>
                  <a:srgbClr val="D6B845"/>
                </a:solidFill>
                <a:latin typeface="+mn-ea"/>
                <a:ea typeface="+mn-ea"/>
              </a:rPr>
              <a:t>窓口</a:t>
            </a:r>
            <a:endParaRPr lang="en-US" altLang="ja-JP" sz="4400" b="1" dirty="0">
              <a:solidFill>
                <a:srgbClr val="D6B845"/>
              </a:solidFill>
              <a:latin typeface="+mn-ea"/>
              <a:ea typeface="+mn-ea"/>
            </a:endParaRPr>
          </a:p>
        </p:txBody>
      </p:sp>
      <p:sp>
        <p:nvSpPr>
          <p:cNvPr id="3" name="角丸四角形 2">
            <a:extLst>
              <a:ext uri="{FF2B5EF4-FFF2-40B4-BE49-F238E27FC236}">
                <a16:creationId xmlns:a16="http://schemas.microsoft.com/office/drawing/2014/main" id="{667CA13B-45AF-2C66-CE56-17C9C4D9EEAC}"/>
              </a:ext>
            </a:extLst>
          </p:cNvPr>
          <p:cNvSpPr/>
          <p:nvPr/>
        </p:nvSpPr>
        <p:spPr>
          <a:xfrm>
            <a:off x="1520763" y="2595067"/>
            <a:ext cx="9150463" cy="3930277"/>
          </a:xfrm>
          <a:prstGeom prst="roundRect">
            <a:avLst>
              <a:gd name="adj" fmla="val 5612"/>
            </a:avLst>
          </a:prstGeom>
          <a:solidFill>
            <a:schemeClr val="bg1"/>
          </a:solidFill>
          <a:ln w="57150">
            <a:solidFill>
              <a:srgbClr val="B324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三角形 5">
            <a:extLst>
              <a:ext uri="{FF2B5EF4-FFF2-40B4-BE49-F238E27FC236}">
                <a16:creationId xmlns:a16="http://schemas.microsoft.com/office/drawing/2014/main" id="{6D764C04-8067-88A1-B865-FA78C4A09340}"/>
              </a:ext>
            </a:extLst>
          </p:cNvPr>
          <p:cNvSpPr/>
          <p:nvPr/>
        </p:nvSpPr>
        <p:spPr>
          <a:xfrm flipV="1">
            <a:off x="5693358" y="2046156"/>
            <a:ext cx="805275" cy="366034"/>
          </a:xfrm>
          <a:prstGeom prst="triangle">
            <a:avLst/>
          </a:prstGeom>
          <a:solidFill>
            <a:srgbClr val="D6B8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A1F95F3B-732F-3643-0A9C-2FA96D55C1DF}"/>
              </a:ext>
            </a:extLst>
          </p:cNvPr>
          <p:cNvSpPr txBox="1"/>
          <p:nvPr/>
        </p:nvSpPr>
        <p:spPr>
          <a:xfrm>
            <a:off x="1695305" y="2973102"/>
            <a:ext cx="8801377" cy="2672206"/>
          </a:xfrm>
          <a:prstGeom prst="rect">
            <a:avLst/>
          </a:prstGeom>
          <a:noFill/>
        </p:spPr>
        <p:txBody>
          <a:bodyPr wrap="square">
            <a:spAutoFit/>
          </a:bodyPr>
          <a:lstStyle/>
          <a:p>
            <a:pPr algn="ctr">
              <a:lnSpc>
                <a:spcPct val="150000"/>
              </a:lnSpc>
            </a:pPr>
            <a:r>
              <a:rPr lang="ja-JP" altLang="en-US" sz="2400" b="1" dirty="0">
                <a:latin typeface="Söhne"/>
              </a:rPr>
              <a:t>大阪狭山</a:t>
            </a:r>
            <a:r>
              <a:rPr lang="ja-JP" altLang="en-US" sz="2400" b="1" i="0" dirty="0">
                <a:effectLst/>
                <a:latin typeface="Söhne"/>
              </a:rPr>
              <a:t>市　健康福祉部　福祉政策グループ</a:t>
            </a:r>
            <a:endParaRPr lang="en-US" altLang="ja-JP" sz="2400" b="1" i="0" dirty="0">
              <a:effectLst/>
              <a:latin typeface="Söhne"/>
            </a:endParaRPr>
          </a:p>
          <a:p>
            <a:r>
              <a:rPr lang="ja-JP" altLang="en-US" sz="1800" b="1" dirty="0">
                <a:solidFill>
                  <a:schemeClr val="tx1"/>
                </a:solidFill>
                <a:latin typeface="メイリオ" panose="020B0604030504040204" pitchFamily="50" charset="-128"/>
                <a:ea typeface="メイリオ" panose="020B0604030504040204" pitchFamily="50" charset="-128"/>
              </a:rPr>
              <a:t>　　</a:t>
            </a:r>
            <a:endParaRPr lang="en-US" altLang="ja-JP" sz="1800" b="1" dirty="0">
              <a:solidFill>
                <a:schemeClr val="tx1"/>
              </a:solidFill>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a:t>
            </a:r>
            <a:br>
              <a:rPr lang="en-US" altLang="ja-JP" b="1" dirty="0">
                <a:latin typeface="メイリオ" panose="020B0604030504040204" pitchFamily="50" charset="-128"/>
                <a:ea typeface="メイリオ" panose="020B0604030504040204" pitchFamily="50" charset="-128"/>
              </a:rPr>
            </a:br>
            <a:r>
              <a:rPr lang="ja-JP" altLang="en-US" b="1" dirty="0">
                <a:latin typeface="メイリオ" panose="020B0604030504040204" pitchFamily="50" charset="-128"/>
                <a:ea typeface="メイリオ" panose="020B0604030504040204" pitchFamily="50" charset="-128"/>
              </a:rPr>
              <a:t>　　</a:t>
            </a:r>
            <a:r>
              <a:rPr lang="ja-JP" altLang="en-US" sz="1800" b="1" dirty="0">
                <a:solidFill>
                  <a:schemeClr val="tx1"/>
                </a:solidFill>
                <a:latin typeface="メイリオ" panose="020B0604030504040204" pitchFamily="50" charset="-128"/>
                <a:ea typeface="メイリオ" panose="020B0604030504040204" pitchFamily="50" charset="-128"/>
              </a:rPr>
              <a:t>住　　所　：　〒</a:t>
            </a:r>
            <a:r>
              <a:rPr lang="en-US" altLang="ja-JP" sz="1800" b="1" dirty="0">
                <a:solidFill>
                  <a:schemeClr val="tx1"/>
                </a:solidFill>
                <a:latin typeface="メイリオ" panose="020B0604030504040204" pitchFamily="50" charset="-128"/>
                <a:ea typeface="メイリオ" panose="020B0604030504040204" pitchFamily="50" charset="-128"/>
              </a:rPr>
              <a:t>589-8501</a:t>
            </a:r>
            <a:r>
              <a:rPr lang="ja-JP" altLang="en-US" sz="1800" b="1" dirty="0">
                <a:solidFill>
                  <a:schemeClr val="tx1"/>
                </a:solidFill>
                <a:latin typeface="メイリオ" panose="020B0604030504040204" pitchFamily="50" charset="-128"/>
                <a:ea typeface="メイリオ" panose="020B0604030504040204" pitchFamily="50" charset="-128"/>
              </a:rPr>
              <a:t>　大阪狭山市狭山一丁目２３８４番地の１　</a:t>
            </a:r>
            <a:endParaRPr lang="en-US" altLang="ja-JP" sz="1800" b="1" dirty="0">
              <a:solidFill>
                <a:schemeClr val="tx1"/>
              </a:solidFill>
              <a:latin typeface="メイリオ" panose="020B0604030504040204" pitchFamily="50" charset="-128"/>
              <a:ea typeface="メイリオ" panose="020B0604030504040204" pitchFamily="50" charset="-128"/>
            </a:endParaRPr>
          </a:p>
          <a:p>
            <a:r>
              <a:rPr lang="ja-JP" altLang="en-US" sz="1800" b="1" dirty="0">
                <a:solidFill>
                  <a:schemeClr val="tx1"/>
                </a:solidFill>
                <a:latin typeface="メイリオ" panose="020B0604030504040204" pitchFamily="50" charset="-128"/>
                <a:ea typeface="メイリオ" panose="020B0604030504040204" pitchFamily="50" charset="-128"/>
              </a:rPr>
              <a:t>　　電話番号　：　</a:t>
            </a:r>
            <a:r>
              <a:rPr lang="en-US" altLang="ja-JP" sz="1800" b="1" dirty="0">
                <a:solidFill>
                  <a:schemeClr val="tx1"/>
                </a:solidFill>
                <a:latin typeface="メイリオ" panose="020B0604030504040204" pitchFamily="50" charset="-128"/>
                <a:ea typeface="メイリオ" panose="020B0604030504040204" pitchFamily="50" charset="-128"/>
              </a:rPr>
              <a:t>072-366-0011</a:t>
            </a:r>
            <a:r>
              <a:rPr lang="ja-JP" altLang="en-US" sz="1800" b="1" dirty="0">
                <a:solidFill>
                  <a:schemeClr val="tx1"/>
                </a:solidFill>
                <a:latin typeface="メイリオ" panose="020B0604030504040204" pitchFamily="50" charset="-128"/>
                <a:ea typeface="メイリオ" panose="020B0604030504040204" pitchFamily="50" charset="-128"/>
              </a:rPr>
              <a:t>（代表）　内線 </a:t>
            </a:r>
            <a:r>
              <a:rPr lang="en-US" altLang="ja-JP" sz="1800" b="1" dirty="0">
                <a:solidFill>
                  <a:schemeClr val="tx1"/>
                </a:solidFill>
                <a:latin typeface="メイリオ" panose="020B0604030504040204" pitchFamily="50" charset="-128"/>
                <a:ea typeface="メイリオ" panose="020B0604030504040204" pitchFamily="50" charset="-128"/>
              </a:rPr>
              <a:t>303</a:t>
            </a:r>
          </a:p>
          <a:p>
            <a:r>
              <a:rPr lang="ja-JP" altLang="en-US" b="1" dirty="0">
                <a:latin typeface="メイリオ" panose="020B0604030504040204" pitchFamily="50" charset="-128"/>
                <a:ea typeface="メイリオ" panose="020B0604030504040204" pitchFamily="50" charset="-128"/>
              </a:rPr>
              <a:t>　　メール　　：　</a:t>
            </a:r>
            <a:r>
              <a:rPr lang="en-US" altLang="ja-JP" b="1" dirty="0">
                <a:solidFill>
                  <a:sysClr val="windowText" lastClr="000000"/>
                </a:solidFill>
                <a:latin typeface="メイリオ" panose="020B0604030504040204" pitchFamily="50" charset="-128"/>
                <a:ea typeface="メイリオ" panose="020B0604030504040204" pitchFamily="50" charset="-128"/>
                <a:hlinkClick r:id="rId3">
                  <a:extLst>
                    <a:ext uri="{A12FA001-AC4F-418D-AE19-62706E023703}">
                      <ahyp:hlinkClr xmlns:ahyp="http://schemas.microsoft.com/office/drawing/2018/hyperlinkcolor" val="tx"/>
                    </a:ext>
                  </a:extLst>
                </a:hlinkClick>
              </a:rPr>
              <a:t>fukushi@city.osakasayama.osaka.jp</a:t>
            </a:r>
            <a:endParaRPr lang="en-US" altLang="ja-JP" sz="1800" b="1" dirty="0">
              <a:solidFill>
                <a:sysClr val="windowText" lastClr="000000"/>
              </a:solidFill>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a:t>
            </a:r>
            <a:r>
              <a:rPr lang="ja-JP" altLang="en-US" sz="1800" b="1" dirty="0">
                <a:solidFill>
                  <a:schemeClr val="tx1"/>
                </a:solidFill>
                <a:latin typeface="メイリオ" panose="020B0604030504040204" pitchFamily="50" charset="-128"/>
                <a:ea typeface="メイリオ" panose="020B0604030504040204" pitchFamily="50" charset="-128"/>
              </a:rPr>
              <a:t>　担     当   </a:t>
            </a:r>
            <a:r>
              <a:rPr lang="en-US" altLang="ja-JP" b="1" dirty="0">
                <a:latin typeface="メイリオ" panose="020B0604030504040204" pitchFamily="50" charset="-128"/>
                <a:ea typeface="メイリオ" panose="020B0604030504040204" pitchFamily="50" charset="-128"/>
              </a:rPr>
              <a:t>  : </a:t>
            </a:r>
            <a:r>
              <a:rPr lang="ja-JP" altLang="en-US" b="1" dirty="0">
                <a:latin typeface="メイリオ" panose="020B0604030504040204" pitchFamily="50" charset="-128"/>
                <a:ea typeface="メイリオ" panose="020B0604030504040204" pitchFamily="50" charset="-128"/>
              </a:rPr>
              <a:t>　障がい福祉担当</a:t>
            </a:r>
            <a:endParaRPr lang="en-US" altLang="ja-JP" dirty="0">
              <a:latin typeface="Söhne"/>
            </a:endParaRPr>
          </a:p>
          <a:p>
            <a:pPr algn="ctr">
              <a:lnSpc>
                <a:spcPct val="150000"/>
              </a:lnSpc>
            </a:pPr>
            <a:endParaRPr lang="ja-JP" altLang="en-US" dirty="0"/>
          </a:p>
        </p:txBody>
      </p:sp>
      <p:sp>
        <p:nvSpPr>
          <p:cNvPr id="10" name="楕円 9">
            <a:hlinkClick r:id="rId4" action="ppaction://hlinksldjump"/>
            <a:extLst>
              <a:ext uri="{FF2B5EF4-FFF2-40B4-BE49-F238E27FC236}">
                <a16:creationId xmlns:a16="http://schemas.microsoft.com/office/drawing/2014/main" id="{A73912BB-2FAF-4919-BC39-7F531383164A}"/>
              </a:ext>
            </a:extLst>
          </p:cNvPr>
          <p:cNvSpPr>
            <a:spLocks noChangeAspect="1"/>
          </p:cNvSpPr>
          <p:nvPr/>
        </p:nvSpPr>
        <p:spPr>
          <a:xfrm>
            <a:off x="1061539" y="85335"/>
            <a:ext cx="1332000" cy="1332000"/>
          </a:xfrm>
          <a:prstGeom prst="ellipse">
            <a:avLst/>
          </a:prstGeom>
          <a:solidFill>
            <a:srgbClr val="B32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solidFill>
                  <a:srgbClr val="D6B845"/>
                </a:solidFill>
                <a:latin typeface="+mj-lt"/>
              </a:rPr>
              <a:t>01</a:t>
            </a:r>
            <a:endParaRPr lang="ja-JP" altLang="en-US" sz="4800" dirty="0">
              <a:solidFill>
                <a:srgbClr val="D6B845"/>
              </a:solidFill>
              <a:latin typeface="+mj-lt"/>
            </a:endParaRPr>
          </a:p>
        </p:txBody>
      </p:sp>
      <p:sp>
        <p:nvSpPr>
          <p:cNvPr id="11" name="テキスト ボックス 10">
            <a:extLst>
              <a:ext uri="{FF2B5EF4-FFF2-40B4-BE49-F238E27FC236}">
                <a16:creationId xmlns:a16="http://schemas.microsoft.com/office/drawing/2014/main" id="{503C0805-2879-415D-882F-4C6263C65927}"/>
              </a:ext>
            </a:extLst>
          </p:cNvPr>
          <p:cNvSpPr txBox="1"/>
          <p:nvPr/>
        </p:nvSpPr>
        <p:spPr>
          <a:xfrm>
            <a:off x="2003579" y="1508773"/>
            <a:ext cx="8352928" cy="523220"/>
          </a:xfrm>
          <a:prstGeom prst="rect">
            <a:avLst/>
          </a:prstGeom>
          <a:noFill/>
        </p:spPr>
        <p:txBody>
          <a:bodyPr wrap="square" rtlCol="0">
            <a:spAutoFit/>
          </a:bodyPr>
          <a:lstStyle/>
          <a:p>
            <a:r>
              <a:rPr kumimoji="1" lang="ja-JP" altLang="en-US" sz="2800" b="1" i="0" u="none" strike="noStrike" kern="1200" cap="none" spc="0" normalizeH="0" baseline="0" noProof="0" dirty="0">
                <a:ln>
                  <a:noFill/>
                </a:ln>
                <a:solidFill>
                  <a:srgbClr val="FFFDE1"/>
                </a:solidFill>
                <a:effectLst/>
                <a:uLnTx/>
                <a:uFillTx/>
                <a:latin typeface="Segoe UI"/>
                <a:ea typeface="メイリオ"/>
                <a:cs typeface="+mn-cs"/>
              </a:rPr>
              <a:t>地域移行を検討する時は、下記にご連絡ください。</a:t>
            </a:r>
            <a:endParaRPr kumimoji="1" lang="ja-JP" altLang="en-US" dirty="0"/>
          </a:p>
        </p:txBody>
      </p:sp>
      <p:sp>
        <p:nvSpPr>
          <p:cNvPr id="12" name="正方形/長方形 11">
            <a:extLst>
              <a:ext uri="{FF2B5EF4-FFF2-40B4-BE49-F238E27FC236}">
                <a16:creationId xmlns:a16="http://schemas.microsoft.com/office/drawing/2014/main" id="{97406EF9-5C39-414C-881C-12B79D7D6950}"/>
              </a:ext>
            </a:extLst>
          </p:cNvPr>
          <p:cNvSpPr/>
          <p:nvPr/>
        </p:nvSpPr>
        <p:spPr>
          <a:xfrm>
            <a:off x="0" y="0"/>
            <a:ext cx="308532" cy="6858000"/>
          </a:xfrm>
          <a:prstGeom prst="rect">
            <a:avLst/>
          </a:prstGeom>
          <a:solidFill>
            <a:srgbClr val="B324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D99E29"/>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87121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1">
            <a:extLst>
              <a:ext uri="{FF2B5EF4-FFF2-40B4-BE49-F238E27FC236}">
                <a16:creationId xmlns:a16="http://schemas.microsoft.com/office/drawing/2014/main" id="{D7FA2747-4FDB-4132-B6EB-D67C41A4270C}"/>
              </a:ext>
            </a:extLst>
          </p:cNvPr>
          <p:cNvSpPr/>
          <p:nvPr/>
        </p:nvSpPr>
        <p:spPr>
          <a:xfrm>
            <a:off x="4878969" y="2097365"/>
            <a:ext cx="7056784" cy="4585955"/>
          </a:xfrm>
          <a:prstGeom prst="roundRect">
            <a:avLst>
              <a:gd name="adj" fmla="val 2940"/>
            </a:avLst>
          </a:prstGeom>
          <a:solidFill>
            <a:schemeClr val="bg1"/>
          </a:solidFill>
          <a:ln w="38100">
            <a:solidFill>
              <a:srgbClr val="D6B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角丸四角形 1">
            <a:extLst>
              <a:ext uri="{FF2B5EF4-FFF2-40B4-BE49-F238E27FC236}">
                <a16:creationId xmlns:a16="http://schemas.microsoft.com/office/drawing/2014/main" id="{C8B3BF4F-EC84-1CA6-4290-9403FE4E4BB3}"/>
              </a:ext>
            </a:extLst>
          </p:cNvPr>
          <p:cNvSpPr/>
          <p:nvPr/>
        </p:nvSpPr>
        <p:spPr>
          <a:xfrm>
            <a:off x="1520767" y="332655"/>
            <a:ext cx="9150463" cy="1080000"/>
          </a:xfrm>
          <a:prstGeom prst="roundRect">
            <a:avLst>
              <a:gd name="adj" fmla="val 21554"/>
            </a:avLst>
          </a:prstGeom>
          <a:solidFill>
            <a:srgbClr val="B32425"/>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　　</a:t>
            </a:r>
            <a:endParaRPr kumimoji="1" lang="ja-JP" altLang="en-US" sz="2800" b="1" dirty="0">
              <a:solidFill>
                <a:srgbClr val="FFFDE1"/>
              </a:solidFill>
            </a:endParaRPr>
          </a:p>
        </p:txBody>
      </p:sp>
      <p:sp>
        <p:nvSpPr>
          <p:cNvPr id="4" name="タイトル 1">
            <a:extLst>
              <a:ext uri="{FF2B5EF4-FFF2-40B4-BE49-F238E27FC236}">
                <a16:creationId xmlns:a16="http://schemas.microsoft.com/office/drawing/2014/main" id="{CCF86D90-3DC5-872E-67A2-ED9E4D0E35E1}"/>
              </a:ext>
            </a:extLst>
          </p:cNvPr>
          <p:cNvSpPr txBox="1">
            <a:spLocks/>
          </p:cNvSpPr>
          <p:nvPr/>
        </p:nvSpPr>
        <p:spPr>
          <a:xfrm>
            <a:off x="2684590" y="519602"/>
            <a:ext cx="7560840" cy="893299"/>
          </a:xfrm>
          <a:prstGeom prst="rect">
            <a:avLst/>
          </a:prstGeom>
        </p:spPr>
        <p:txBody>
          <a:bodyPr vert="horz" lIns="91440" tIns="45720" rIns="91440" bIns="45720" rtlCol="0" anchor="t">
            <a:normAutofit fontScale="85000" lnSpcReduction="10000"/>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2400" b="1" dirty="0">
                <a:solidFill>
                  <a:srgbClr val="D6B845"/>
                </a:solidFill>
                <a:latin typeface="+mn-ea"/>
                <a:ea typeface="+mn-ea"/>
              </a:rPr>
              <a:t>精神障がいにも対応した地域包括ケアシステムの構築のための</a:t>
            </a:r>
            <a:br>
              <a:rPr lang="en-US" altLang="ja-JP" sz="2400" b="1" dirty="0">
                <a:solidFill>
                  <a:srgbClr val="D6B845"/>
                </a:solidFill>
                <a:latin typeface="+mn-ea"/>
                <a:ea typeface="+mn-ea"/>
              </a:rPr>
            </a:br>
            <a:r>
              <a:rPr lang="ja-JP" altLang="en-US" sz="2400" b="1" dirty="0">
                <a:solidFill>
                  <a:srgbClr val="D6B845"/>
                </a:solidFill>
                <a:latin typeface="+mn-ea"/>
                <a:ea typeface="+mn-ea"/>
              </a:rPr>
              <a:t>協議の場について</a:t>
            </a:r>
          </a:p>
        </p:txBody>
      </p:sp>
      <p:sp>
        <p:nvSpPr>
          <p:cNvPr id="10" name="楕円 9">
            <a:hlinkClick r:id="rId3" action="ppaction://hlinksldjump"/>
            <a:extLst>
              <a:ext uri="{FF2B5EF4-FFF2-40B4-BE49-F238E27FC236}">
                <a16:creationId xmlns:a16="http://schemas.microsoft.com/office/drawing/2014/main" id="{A73912BB-2FAF-4919-BC39-7F531383164A}"/>
              </a:ext>
            </a:extLst>
          </p:cNvPr>
          <p:cNvSpPr>
            <a:spLocks noChangeAspect="1"/>
          </p:cNvSpPr>
          <p:nvPr/>
        </p:nvSpPr>
        <p:spPr>
          <a:xfrm>
            <a:off x="1280570" y="212243"/>
            <a:ext cx="1332000" cy="1332000"/>
          </a:xfrm>
          <a:prstGeom prst="ellipse">
            <a:avLst/>
          </a:prstGeom>
          <a:solidFill>
            <a:srgbClr val="B32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solidFill>
                  <a:srgbClr val="D6B845"/>
                </a:solidFill>
                <a:latin typeface="+mj-lt"/>
              </a:rPr>
              <a:t>02</a:t>
            </a:r>
            <a:endParaRPr lang="ja-JP" altLang="en-US" sz="4800" dirty="0">
              <a:solidFill>
                <a:srgbClr val="D6B845"/>
              </a:solidFill>
              <a:latin typeface="+mj-lt"/>
            </a:endParaRPr>
          </a:p>
        </p:txBody>
      </p:sp>
      <p:sp>
        <p:nvSpPr>
          <p:cNvPr id="9" name="正方形/長方形 8">
            <a:extLst>
              <a:ext uri="{FF2B5EF4-FFF2-40B4-BE49-F238E27FC236}">
                <a16:creationId xmlns:a16="http://schemas.microsoft.com/office/drawing/2014/main" id="{284544E2-71E9-442B-AC34-499585CEDA1D}"/>
              </a:ext>
            </a:extLst>
          </p:cNvPr>
          <p:cNvSpPr/>
          <p:nvPr/>
        </p:nvSpPr>
        <p:spPr>
          <a:xfrm>
            <a:off x="0" y="0"/>
            <a:ext cx="308532" cy="6858000"/>
          </a:xfrm>
          <a:prstGeom prst="rect">
            <a:avLst/>
          </a:prstGeom>
          <a:solidFill>
            <a:srgbClr val="B324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D99E29"/>
              </a:solidFill>
              <a:effectLst/>
              <a:uLnTx/>
              <a:uFillTx/>
              <a:latin typeface="游ゴシック" panose="020F0502020204030204"/>
              <a:ea typeface="游ゴシック" panose="020B0400000000000000" pitchFamily="50" charset="-128"/>
              <a:cs typeface="+mn-cs"/>
            </a:endParaRPr>
          </a:p>
        </p:txBody>
      </p:sp>
      <p:sp>
        <p:nvSpPr>
          <p:cNvPr id="12" name="角丸四角形 1">
            <a:extLst>
              <a:ext uri="{FF2B5EF4-FFF2-40B4-BE49-F238E27FC236}">
                <a16:creationId xmlns:a16="http://schemas.microsoft.com/office/drawing/2014/main" id="{743FA248-0EF4-4AEC-A993-E35A80C48345}"/>
              </a:ext>
            </a:extLst>
          </p:cNvPr>
          <p:cNvSpPr/>
          <p:nvPr/>
        </p:nvSpPr>
        <p:spPr>
          <a:xfrm>
            <a:off x="502955" y="2141166"/>
            <a:ext cx="4080877" cy="857206"/>
          </a:xfrm>
          <a:prstGeom prst="roundRect">
            <a:avLst>
              <a:gd name="adj" fmla="val 9231"/>
            </a:avLst>
          </a:prstGeom>
          <a:solidFill>
            <a:schemeClr val="bg1"/>
          </a:solidFill>
          <a:ln w="38100">
            <a:solidFill>
              <a:srgbClr val="D6B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 name="タイトル 1">
            <a:extLst>
              <a:ext uri="{FF2B5EF4-FFF2-40B4-BE49-F238E27FC236}">
                <a16:creationId xmlns:a16="http://schemas.microsoft.com/office/drawing/2014/main" id="{771BFA7B-02B8-456F-A82D-C4492167A638}"/>
              </a:ext>
            </a:extLst>
          </p:cNvPr>
          <p:cNvSpPr txBox="1">
            <a:spLocks/>
          </p:cNvSpPr>
          <p:nvPr/>
        </p:nvSpPr>
        <p:spPr>
          <a:xfrm>
            <a:off x="1107661" y="1957414"/>
            <a:ext cx="2739296" cy="396000"/>
          </a:xfrm>
          <a:prstGeom prst="roundRect">
            <a:avLst>
              <a:gd name="adj" fmla="val 49068"/>
            </a:avLst>
          </a:prstGeom>
          <a:solidFill>
            <a:srgbClr val="D6B845"/>
          </a:solidFill>
        </p:spPr>
        <p:txBody>
          <a:bodyPr vert="horz" lIns="91440" tIns="36000" rIns="91440" bIns="45720" rtlCol="0" anchor="t">
            <a:no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14377" rtl="0" eaLnBrk="1" fontAlgn="auto" latinLnBrk="0" hangingPunct="1">
              <a:lnSpc>
                <a:spcPct val="100000"/>
              </a:lnSpc>
              <a:spcBef>
                <a:spcPct val="0"/>
              </a:spcBef>
              <a:spcAft>
                <a:spcPts val="0"/>
              </a:spcAft>
              <a:buClrTx/>
              <a:buSzTx/>
              <a:buFontTx/>
              <a:buNone/>
              <a:tabLst/>
              <a:defRPr/>
            </a:pPr>
            <a:r>
              <a:rPr lang="ja-JP" altLang="en-US" sz="1800" b="1" dirty="0">
                <a:solidFill>
                  <a:srgbClr val="FFFDE1"/>
                </a:solidFill>
                <a:latin typeface="メイリオ" panose="020B0604030504040204" pitchFamily="50" charset="-128"/>
                <a:ea typeface="メイリオ" panose="020B0604030504040204" pitchFamily="50" charset="-128"/>
              </a:rPr>
              <a:t>協議の場の名称</a:t>
            </a:r>
            <a:endParaRPr kumimoji="1" lang="en-US" altLang="ja-JP" sz="1800" b="1" i="0" u="none" strike="noStrike" kern="1200" cap="none" spc="0" normalizeH="0" baseline="0" noProof="0" dirty="0">
              <a:ln>
                <a:noFill/>
              </a:ln>
              <a:solidFill>
                <a:srgbClr val="FFFDE1"/>
              </a:solidFill>
              <a:effectLst/>
              <a:uLnTx/>
              <a:uFillTx/>
              <a:latin typeface="メイリオ" panose="020B0604030504040204" pitchFamily="50" charset="-128"/>
              <a:ea typeface="メイリオ" panose="020B0604030504040204" pitchFamily="50" charset="-128"/>
            </a:endParaRPr>
          </a:p>
        </p:txBody>
      </p:sp>
      <p:sp>
        <p:nvSpPr>
          <p:cNvPr id="17" name="角丸四角形 1">
            <a:extLst>
              <a:ext uri="{FF2B5EF4-FFF2-40B4-BE49-F238E27FC236}">
                <a16:creationId xmlns:a16="http://schemas.microsoft.com/office/drawing/2014/main" id="{75894484-61C0-4696-88C1-AA2F17843510}"/>
              </a:ext>
            </a:extLst>
          </p:cNvPr>
          <p:cNvSpPr/>
          <p:nvPr/>
        </p:nvSpPr>
        <p:spPr>
          <a:xfrm>
            <a:off x="485529" y="5286842"/>
            <a:ext cx="4098303" cy="1454526"/>
          </a:xfrm>
          <a:prstGeom prst="roundRect">
            <a:avLst>
              <a:gd name="adj" fmla="val 5758"/>
            </a:avLst>
          </a:prstGeom>
          <a:solidFill>
            <a:schemeClr val="bg1"/>
          </a:solidFill>
          <a:ln w="38100">
            <a:solidFill>
              <a:srgbClr val="D6B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c</a:t>
            </a:r>
            <a:r>
              <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と</a:t>
            </a:r>
          </a:p>
        </p:txBody>
      </p:sp>
      <p:sp>
        <p:nvSpPr>
          <p:cNvPr id="18" name="タイトル 1">
            <a:extLst>
              <a:ext uri="{FF2B5EF4-FFF2-40B4-BE49-F238E27FC236}">
                <a16:creationId xmlns:a16="http://schemas.microsoft.com/office/drawing/2014/main" id="{0BE32D83-5A05-4BD1-AC7B-07BE76B42EAD}"/>
              </a:ext>
            </a:extLst>
          </p:cNvPr>
          <p:cNvSpPr txBox="1">
            <a:spLocks/>
          </p:cNvSpPr>
          <p:nvPr/>
        </p:nvSpPr>
        <p:spPr>
          <a:xfrm>
            <a:off x="1113814" y="5088842"/>
            <a:ext cx="2739296" cy="396000"/>
          </a:xfrm>
          <a:prstGeom prst="roundRect">
            <a:avLst>
              <a:gd name="adj" fmla="val 49068"/>
            </a:avLst>
          </a:prstGeom>
          <a:solidFill>
            <a:srgbClr val="D6B845"/>
          </a:solidFill>
        </p:spPr>
        <p:txBody>
          <a:bodyPr vert="horz" lIns="91440" tIns="36000" rIns="91440" bIns="45720" rtlCol="0" anchor="t">
            <a:no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14377"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srgbClr val="FFFDE1"/>
                </a:solidFill>
                <a:effectLst/>
                <a:uLnTx/>
                <a:uFillTx/>
                <a:latin typeface="メイリオ" panose="020B0604030504040204" pitchFamily="50" charset="-128"/>
                <a:ea typeface="メイリオ" panose="020B0604030504040204" pitchFamily="50" charset="-128"/>
              </a:rPr>
              <a:t>協議の場の構成員</a:t>
            </a:r>
            <a:endParaRPr kumimoji="1" lang="en-US" altLang="ja-JP" sz="1800" b="1" i="0" u="none" strike="noStrike" kern="1200" cap="none" spc="0" normalizeH="0" baseline="0" noProof="0" dirty="0">
              <a:ln>
                <a:noFill/>
              </a:ln>
              <a:solidFill>
                <a:srgbClr val="FFFDE1"/>
              </a:solidFill>
              <a:effectLst/>
              <a:uLnTx/>
              <a:uFillTx/>
              <a:latin typeface="メイリオ" panose="020B0604030504040204" pitchFamily="50" charset="-128"/>
              <a:ea typeface="メイリオ" panose="020B0604030504040204" pitchFamily="50" charset="-128"/>
            </a:endParaRPr>
          </a:p>
        </p:txBody>
      </p:sp>
      <p:sp>
        <p:nvSpPr>
          <p:cNvPr id="19" name="タイトル 1">
            <a:extLst>
              <a:ext uri="{FF2B5EF4-FFF2-40B4-BE49-F238E27FC236}">
                <a16:creationId xmlns:a16="http://schemas.microsoft.com/office/drawing/2014/main" id="{E2DFA0D6-74BE-45F8-B57B-5AA3227CEFB9}"/>
              </a:ext>
            </a:extLst>
          </p:cNvPr>
          <p:cNvSpPr txBox="1">
            <a:spLocks/>
          </p:cNvSpPr>
          <p:nvPr/>
        </p:nvSpPr>
        <p:spPr>
          <a:xfrm>
            <a:off x="602023" y="5650219"/>
            <a:ext cx="3008563" cy="756056"/>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p:txBody>
      </p:sp>
      <p:sp>
        <p:nvSpPr>
          <p:cNvPr id="20" name="角丸四角形 1">
            <a:extLst>
              <a:ext uri="{FF2B5EF4-FFF2-40B4-BE49-F238E27FC236}">
                <a16:creationId xmlns:a16="http://schemas.microsoft.com/office/drawing/2014/main" id="{EC5ABB0A-CE79-463E-A0CF-F52BBB9DF4A7}"/>
              </a:ext>
            </a:extLst>
          </p:cNvPr>
          <p:cNvSpPr/>
          <p:nvPr/>
        </p:nvSpPr>
        <p:spPr>
          <a:xfrm>
            <a:off x="479376" y="3239138"/>
            <a:ext cx="4104456" cy="552155"/>
          </a:xfrm>
          <a:prstGeom prst="roundRect">
            <a:avLst>
              <a:gd name="adj" fmla="val 16492"/>
            </a:avLst>
          </a:prstGeom>
          <a:solidFill>
            <a:schemeClr val="bg1"/>
          </a:solidFill>
          <a:ln w="38100">
            <a:solidFill>
              <a:srgbClr val="D6B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1" name="タイトル 1">
            <a:extLst>
              <a:ext uri="{FF2B5EF4-FFF2-40B4-BE49-F238E27FC236}">
                <a16:creationId xmlns:a16="http://schemas.microsoft.com/office/drawing/2014/main" id="{F13989D2-6CE8-4CEE-9C09-9B6F44210125}"/>
              </a:ext>
            </a:extLst>
          </p:cNvPr>
          <p:cNvSpPr txBox="1">
            <a:spLocks/>
          </p:cNvSpPr>
          <p:nvPr/>
        </p:nvSpPr>
        <p:spPr>
          <a:xfrm>
            <a:off x="1107661" y="3079201"/>
            <a:ext cx="2739296" cy="396000"/>
          </a:xfrm>
          <a:prstGeom prst="roundRect">
            <a:avLst>
              <a:gd name="adj" fmla="val 49068"/>
            </a:avLst>
          </a:prstGeom>
          <a:solidFill>
            <a:srgbClr val="D6B845"/>
          </a:solidFill>
        </p:spPr>
        <p:txBody>
          <a:bodyPr vert="horz" lIns="91440" tIns="36000" rIns="91440" bIns="45720" rtlCol="0" anchor="t">
            <a:no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14377"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srgbClr val="FFFDE1"/>
                </a:solidFill>
                <a:effectLst/>
                <a:uLnTx/>
                <a:uFillTx/>
                <a:latin typeface="メイリオ" panose="020B0604030504040204" pitchFamily="50" charset="-128"/>
                <a:ea typeface="メイリオ" panose="020B0604030504040204" pitchFamily="50" charset="-128"/>
              </a:rPr>
              <a:t>開催頻度</a:t>
            </a:r>
            <a:endParaRPr kumimoji="1" lang="en-US" altLang="ja-JP" sz="1800" b="1" i="0" u="none" strike="noStrike" kern="1200" cap="none" spc="0" normalizeH="0" baseline="0" noProof="0" dirty="0">
              <a:ln>
                <a:noFill/>
              </a:ln>
              <a:solidFill>
                <a:srgbClr val="FFFDE1"/>
              </a:solidFill>
              <a:effectLst/>
              <a:uLnTx/>
              <a:uFillTx/>
              <a:latin typeface="メイリオ" panose="020B0604030504040204" pitchFamily="50" charset="-128"/>
              <a:ea typeface="メイリオ" panose="020B0604030504040204" pitchFamily="50" charset="-128"/>
            </a:endParaRPr>
          </a:p>
        </p:txBody>
      </p:sp>
      <p:sp>
        <p:nvSpPr>
          <p:cNvPr id="23" name="タイトル 1">
            <a:extLst>
              <a:ext uri="{FF2B5EF4-FFF2-40B4-BE49-F238E27FC236}">
                <a16:creationId xmlns:a16="http://schemas.microsoft.com/office/drawing/2014/main" id="{B30B75B3-6A61-4F01-AF91-62494F86DE78}"/>
              </a:ext>
            </a:extLst>
          </p:cNvPr>
          <p:cNvSpPr txBox="1">
            <a:spLocks/>
          </p:cNvSpPr>
          <p:nvPr/>
        </p:nvSpPr>
        <p:spPr>
          <a:xfrm>
            <a:off x="5663952" y="1865088"/>
            <a:ext cx="5650232" cy="552155"/>
          </a:xfrm>
          <a:prstGeom prst="roundRect">
            <a:avLst>
              <a:gd name="adj" fmla="val 49068"/>
            </a:avLst>
          </a:prstGeom>
          <a:solidFill>
            <a:srgbClr val="D6B845"/>
          </a:solidFill>
        </p:spPr>
        <p:txBody>
          <a:bodyPr vert="horz" lIns="91440" tIns="72000" rIns="91440" bIns="45720" rtlCol="0" anchor="t">
            <a:no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14377" rtl="0" eaLnBrk="1" fontAlgn="auto" latinLnBrk="0" hangingPunct="1">
              <a:lnSpc>
                <a:spcPct val="10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FFFDE1"/>
                </a:solidFill>
                <a:effectLst/>
                <a:uLnTx/>
                <a:uFillTx/>
                <a:latin typeface="メイリオ" panose="020B0604030504040204" pitchFamily="50" charset="-128"/>
                <a:ea typeface="メイリオ" panose="020B0604030504040204" pitchFamily="50" charset="-128"/>
              </a:rPr>
              <a:t>具体的な内容</a:t>
            </a:r>
            <a:endParaRPr kumimoji="1" lang="en-US" altLang="ja-JP" sz="2000" b="1" i="0" u="none" strike="noStrike" kern="1200" cap="none" spc="0" normalizeH="0" baseline="0" noProof="0" dirty="0">
              <a:ln>
                <a:noFill/>
              </a:ln>
              <a:solidFill>
                <a:srgbClr val="FFFDE1"/>
              </a:solidFill>
              <a:effectLst/>
              <a:uLnTx/>
              <a:uFillTx/>
              <a:latin typeface="メイリオ" panose="020B0604030504040204" pitchFamily="50" charset="-128"/>
              <a:ea typeface="メイリオ" panose="020B0604030504040204" pitchFamily="50" charset="-128"/>
            </a:endParaRPr>
          </a:p>
        </p:txBody>
      </p:sp>
      <p:sp>
        <p:nvSpPr>
          <p:cNvPr id="24" name="タイトル 1">
            <a:extLst>
              <a:ext uri="{FF2B5EF4-FFF2-40B4-BE49-F238E27FC236}">
                <a16:creationId xmlns:a16="http://schemas.microsoft.com/office/drawing/2014/main" id="{C58BC26E-763B-4CE6-9470-D39EA3CC24AD}"/>
              </a:ext>
            </a:extLst>
          </p:cNvPr>
          <p:cNvSpPr txBox="1">
            <a:spLocks/>
          </p:cNvSpPr>
          <p:nvPr/>
        </p:nvSpPr>
        <p:spPr>
          <a:xfrm>
            <a:off x="5663952" y="2620343"/>
            <a:ext cx="5760640" cy="3785931"/>
          </a:xfrm>
          <a:prstGeom prst="rect">
            <a:avLst/>
          </a:prstGeom>
        </p:spPr>
        <p:txBody>
          <a:bodyPr vert="horz" lIns="91440" tIns="45720" rIns="91440" bIns="45720" rtlCol="0" anchor="t">
            <a:normAutofit fontScale="92500" lnSpcReduction="20000"/>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年４回（うち２回は研修会）程度開催し、大阪狭山市における地域移行及び定着に関する様々な課題等について、関係機関が集まり検討しています。</a:t>
            </a:r>
            <a:endParaRPr kumimoji="1" lang="en-US" altLang="ja-JP"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r>
              <a:rPr lang="ja-JP" altLang="en-US" sz="1400" dirty="0">
                <a:solidFill>
                  <a:srgbClr val="44546A">
                    <a:lumMod val="50000"/>
                  </a:srgbClr>
                </a:solidFill>
                <a:latin typeface="メイリオ" panose="020B0604030504040204" pitchFamily="50" charset="-128"/>
                <a:ea typeface="メイリオ" panose="020B0604030504040204" pitchFamily="50" charset="-128"/>
              </a:rPr>
              <a:t>また、関係機関との連携を深め、支援に繋げるための研修会や事例検討会を実施しています。</a:t>
            </a:r>
            <a:endParaRPr lang="en-US" altLang="ja-JP" sz="1400" dirty="0">
              <a:solidFill>
                <a:srgbClr val="44546A">
                  <a:lumMod val="50000"/>
                </a:srgbClr>
              </a:solidFill>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endParaRPr lang="en-US" altLang="ja-JP" sz="1400" dirty="0">
              <a:solidFill>
                <a:srgbClr val="44546A">
                  <a:lumMod val="50000"/>
                </a:srgbClr>
              </a:solidFill>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r>
              <a:rPr lang="en-US" altLang="ja-JP" sz="1400" dirty="0">
                <a:solidFill>
                  <a:srgbClr val="44546A">
                    <a:lumMod val="50000"/>
                  </a:srgbClr>
                </a:solidFill>
                <a:latin typeface="メイリオ" panose="020B0604030504040204" pitchFamily="50" charset="-128"/>
                <a:ea typeface="メイリオ" panose="020B0604030504040204" pitchFamily="50" charset="-128"/>
              </a:rPr>
              <a:t>【</a:t>
            </a:r>
            <a:r>
              <a:rPr lang="ja-JP" altLang="en-US" sz="1400" dirty="0">
                <a:solidFill>
                  <a:srgbClr val="44546A">
                    <a:lumMod val="50000"/>
                  </a:srgbClr>
                </a:solidFill>
                <a:latin typeface="メイリオ" panose="020B0604030504040204" pitchFamily="50" charset="-128"/>
                <a:ea typeface="メイリオ" panose="020B0604030504040204" pitchFamily="50" charset="-128"/>
              </a:rPr>
              <a:t>令和６年度の取り組み</a:t>
            </a:r>
            <a:r>
              <a:rPr lang="en-US" altLang="ja-JP" sz="1400" dirty="0">
                <a:solidFill>
                  <a:srgbClr val="44546A">
                    <a:lumMod val="50000"/>
                  </a:srgbClr>
                </a:solidFill>
                <a:latin typeface="メイリオ" panose="020B0604030504040204" pitchFamily="50" charset="-128"/>
                <a:ea typeface="メイリオ" panose="020B0604030504040204" pitchFamily="50" charset="-128"/>
              </a:rPr>
              <a:t>】</a:t>
            </a:r>
          </a:p>
          <a:p>
            <a:pPr marL="0" marR="0" lvl="0" indent="0" algn="l" defTabSz="914377" rtl="0" eaLnBrk="1" fontAlgn="auto" latinLnBrk="0" hangingPunct="1">
              <a:lnSpc>
                <a:spcPct val="100000"/>
              </a:lnSpc>
              <a:spcBef>
                <a:spcPct val="0"/>
              </a:spcBef>
              <a:spcAft>
                <a:spcPts val="0"/>
              </a:spcAft>
              <a:buClrTx/>
              <a:buSzTx/>
              <a:buFontTx/>
              <a:buNone/>
              <a:tabLst/>
              <a:defRPr/>
            </a:pPr>
            <a:endParaRPr lang="en-US" altLang="ja-JP" sz="1400" dirty="0">
              <a:solidFill>
                <a:srgbClr val="44546A">
                  <a:lumMod val="50000"/>
                </a:srgbClr>
              </a:solidFill>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r>
              <a:rPr lang="ja-JP" altLang="en-US" sz="1400" dirty="0">
                <a:solidFill>
                  <a:srgbClr val="44546A">
                    <a:lumMod val="50000"/>
                  </a:srgbClr>
                </a:solidFill>
                <a:latin typeface="メイリオ" panose="020B0604030504040204" pitchFamily="50" charset="-128"/>
                <a:ea typeface="メイリオ" panose="020B0604030504040204" pitchFamily="50" charset="-128"/>
              </a:rPr>
              <a:t>第１回：令和６年５月２７日（月）１４時～</a:t>
            </a:r>
            <a:endParaRPr lang="en-US" altLang="ja-JP" sz="1300" dirty="0">
              <a:solidFill>
                <a:srgbClr val="44546A">
                  <a:lumMod val="50000"/>
                </a:srgbClr>
              </a:solidFill>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r>
              <a:rPr kumimoji="1" lang="ja-JP" altLang="en-US" sz="13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　　　　 今年度の取り組み及び参画機関からの情報提供</a:t>
            </a:r>
            <a:endParaRPr kumimoji="1" lang="en-US" altLang="ja-JP" sz="13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r>
              <a:rPr lang="ja-JP" altLang="en-US" sz="1400" dirty="0">
                <a:solidFill>
                  <a:srgbClr val="44546A">
                    <a:lumMod val="50000"/>
                  </a:srgbClr>
                </a:solidFill>
                <a:latin typeface="メイリオ" panose="020B0604030504040204" pitchFamily="50" charset="-128"/>
                <a:ea typeface="メイリオ" panose="020B0604030504040204" pitchFamily="50" charset="-128"/>
              </a:rPr>
              <a:t>第２回：令和６年８月２６日（月） １４時～</a:t>
            </a:r>
            <a:endParaRPr lang="en-US" altLang="ja-JP" sz="1400" dirty="0">
              <a:solidFill>
                <a:srgbClr val="44546A">
                  <a:lumMod val="50000"/>
                </a:srgbClr>
              </a:solidFill>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　　　　</a:t>
            </a:r>
            <a:r>
              <a:rPr kumimoji="1" lang="ja-JP" altLang="en-US" sz="13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事例検討会「アルコール依存のある方のライフステージに応じた支援」</a:t>
            </a:r>
            <a:endParaRPr kumimoji="1" lang="en-US" altLang="ja-JP" sz="13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第３回：令和６年１２月２３日（月）</a:t>
            </a:r>
            <a:r>
              <a:rPr lang="ja-JP" altLang="en-US" sz="1400" dirty="0">
                <a:solidFill>
                  <a:srgbClr val="44546A">
                    <a:lumMod val="50000"/>
                  </a:srgbClr>
                </a:solidFill>
                <a:latin typeface="メイリオ" panose="020B0604030504040204" pitchFamily="50" charset="-128"/>
                <a:ea typeface="メイリオ" panose="020B0604030504040204" pitchFamily="50" charset="-128"/>
              </a:rPr>
              <a:t> １４時～</a:t>
            </a:r>
            <a:r>
              <a:rPr lang="ja-JP" altLang="en-US" sz="1400" b="1" dirty="0">
                <a:solidFill>
                  <a:srgbClr val="44546A">
                    <a:lumMod val="50000"/>
                  </a:srgbClr>
                </a:solidFill>
                <a:latin typeface="メイリオ" panose="020B0604030504040204" pitchFamily="50" charset="-128"/>
                <a:ea typeface="メイリオ" panose="020B0604030504040204" pitchFamily="50" charset="-128"/>
              </a:rPr>
              <a:t>（</a:t>
            </a:r>
            <a:r>
              <a:rPr kumimoji="1" lang="ja-JP" altLang="en-US" sz="14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予定）</a:t>
            </a:r>
            <a:endParaRPr kumimoji="1" lang="en-US" altLang="ja-JP" sz="14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r>
              <a:rPr lang="ja-JP" altLang="en-US" sz="1400" dirty="0">
                <a:solidFill>
                  <a:srgbClr val="44546A">
                    <a:lumMod val="50000"/>
                  </a:srgbClr>
                </a:solidFill>
                <a:latin typeface="メイリオ" panose="020B0604030504040204" pitchFamily="50" charset="-128"/>
                <a:ea typeface="メイリオ" panose="020B0604030504040204" pitchFamily="50" charset="-128"/>
              </a:rPr>
              <a:t>　　　　</a:t>
            </a:r>
            <a:r>
              <a:rPr lang="ja-JP" altLang="en-US" sz="1300" dirty="0">
                <a:solidFill>
                  <a:srgbClr val="44546A">
                    <a:lumMod val="50000"/>
                  </a:srgbClr>
                </a:solidFill>
                <a:latin typeface="メイリオ" panose="020B0604030504040204" pitchFamily="50" charset="-128"/>
                <a:ea typeface="メイリオ" panose="020B0604030504040204" pitchFamily="50" charset="-128"/>
              </a:rPr>
              <a:t>事例検討会「長期入院患者に対する退院支援について」</a:t>
            </a:r>
            <a:endParaRPr lang="en-US" altLang="ja-JP" sz="1300" dirty="0">
              <a:solidFill>
                <a:srgbClr val="44546A">
                  <a:lumMod val="50000"/>
                </a:srgbClr>
              </a:solidFill>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第４回：令和７年２月１７日（月）</a:t>
            </a:r>
            <a:r>
              <a:rPr lang="ja-JP" altLang="en-US" sz="1400" dirty="0">
                <a:solidFill>
                  <a:srgbClr val="44546A">
                    <a:lumMod val="50000"/>
                  </a:srgbClr>
                </a:solidFill>
                <a:latin typeface="メイリオ" panose="020B0604030504040204" pitchFamily="50" charset="-128"/>
                <a:ea typeface="メイリオ" panose="020B0604030504040204" pitchFamily="50" charset="-128"/>
              </a:rPr>
              <a:t> １４時～</a:t>
            </a:r>
            <a:r>
              <a:rPr lang="ja-JP" altLang="en-US" sz="1400" b="1" dirty="0">
                <a:solidFill>
                  <a:srgbClr val="44546A">
                    <a:lumMod val="50000"/>
                  </a:srgbClr>
                </a:solidFill>
                <a:latin typeface="メイリオ" panose="020B0604030504040204" pitchFamily="50" charset="-128"/>
                <a:ea typeface="メイリオ" panose="020B0604030504040204" pitchFamily="50" charset="-128"/>
              </a:rPr>
              <a:t>（</a:t>
            </a:r>
            <a:r>
              <a:rPr kumimoji="1" lang="ja-JP" altLang="en-US" sz="14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予定）</a:t>
            </a:r>
            <a:endParaRPr kumimoji="1" lang="en-US" altLang="ja-JP" sz="14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r>
              <a:rPr kumimoji="1" lang="ja-JP" altLang="en-US" sz="14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　　　　</a:t>
            </a:r>
            <a:r>
              <a:rPr kumimoji="1" lang="ja-JP" altLang="en-US" sz="130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今年度の振り返り及び次年度の取り組みについて</a:t>
            </a:r>
            <a:endParaRPr kumimoji="1" lang="en-US" altLang="ja-JP" sz="130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endParaRPr lang="en-US" altLang="ja-JP" sz="1400" dirty="0">
              <a:solidFill>
                <a:srgbClr val="44546A">
                  <a:lumMod val="50000"/>
                </a:srgbClr>
              </a:solidFill>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事務局連絡先</a:t>
            </a:r>
            <a:r>
              <a:rPr kumimoji="1" lang="en-US" altLang="ja-JP" sz="14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a:t>
            </a:r>
            <a:r>
              <a:rPr kumimoji="1" lang="ja-JP" altLang="en-US" sz="14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大阪狭山市基幹相談支援センター　</a:t>
            </a:r>
            <a:endParaRPr kumimoji="1" lang="en-US" altLang="ja-JP" sz="14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r>
              <a:rPr lang="ja-JP" altLang="en-US" sz="1400" dirty="0">
                <a:solidFill>
                  <a:srgbClr val="44546A">
                    <a:lumMod val="50000"/>
                  </a:srgbClr>
                </a:solidFill>
                <a:latin typeface="メイリオ" panose="020B0604030504040204" pitchFamily="50" charset="-128"/>
                <a:ea typeface="メイリオ" panose="020B0604030504040204" pitchFamily="50" charset="-128"/>
              </a:rPr>
              <a:t>                   電話番号</a:t>
            </a:r>
            <a:r>
              <a:rPr kumimoji="1" lang="ja-JP" altLang="en-US"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　   </a:t>
            </a:r>
            <a:r>
              <a:rPr kumimoji="1" lang="en-US" altLang="ja-JP"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072-365-1144</a:t>
            </a:r>
          </a:p>
          <a:p>
            <a:pPr marL="0" marR="0" lvl="0" indent="0" algn="l" defTabSz="914377" rtl="0" eaLnBrk="1" fontAlgn="auto" latinLnBrk="0" hangingPunct="1">
              <a:lnSpc>
                <a:spcPct val="100000"/>
              </a:lnSpc>
              <a:spcBef>
                <a:spcPct val="0"/>
              </a:spcBef>
              <a:spcAft>
                <a:spcPts val="0"/>
              </a:spcAft>
              <a:buClrTx/>
              <a:buSzTx/>
              <a:buFontTx/>
              <a:buNone/>
              <a:tabLst/>
              <a:defRPr/>
            </a:pPr>
            <a:r>
              <a:rPr lang="ja-JP" altLang="en-US" sz="1400" dirty="0">
                <a:solidFill>
                  <a:srgbClr val="44546A">
                    <a:lumMod val="50000"/>
                  </a:srgbClr>
                </a:solidFill>
                <a:latin typeface="メイリオ" panose="020B0604030504040204" pitchFamily="50" charset="-128"/>
                <a:ea typeface="メイリオ" panose="020B0604030504040204" pitchFamily="50" charset="-128"/>
              </a:rPr>
              <a:t>　　　　　　 ファックス </a:t>
            </a:r>
            <a:r>
              <a:rPr lang="en-US" altLang="ja-JP" sz="1400" dirty="0">
                <a:solidFill>
                  <a:srgbClr val="44546A">
                    <a:lumMod val="50000"/>
                  </a:srgbClr>
                </a:solidFill>
                <a:latin typeface="メイリオ" panose="020B0604030504040204" pitchFamily="50" charset="-128"/>
                <a:ea typeface="メイリオ" panose="020B0604030504040204" pitchFamily="50" charset="-128"/>
              </a:rPr>
              <a:t>  072-368-9933</a:t>
            </a:r>
          </a:p>
          <a:p>
            <a:pPr marL="0" marR="0" lvl="0" indent="0" algn="l" defTabSz="914377" rtl="0" eaLnBrk="1" fontAlgn="auto" latinLnBrk="0" hangingPunct="1">
              <a:lnSpc>
                <a:spcPct val="10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p:txBody>
      </p:sp>
      <p:sp>
        <p:nvSpPr>
          <p:cNvPr id="25" name="タイトル 1">
            <a:extLst>
              <a:ext uri="{FF2B5EF4-FFF2-40B4-BE49-F238E27FC236}">
                <a16:creationId xmlns:a16="http://schemas.microsoft.com/office/drawing/2014/main" id="{3D127DE6-322B-4DE0-A117-EB46B5C6A60B}"/>
              </a:ext>
            </a:extLst>
          </p:cNvPr>
          <p:cNvSpPr txBox="1">
            <a:spLocks/>
          </p:cNvSpPr>
          <p:nvPr/>
        </p:nvSpPr>
        <p:spPr>
          <a:xfrm>
            <a:off x="700210" y="3501262"/>
            <a:ext cx="3008563" cy="378028"/>
          </a:xfrm>
          <a:prstGeom prst="rect">
            <a:avLst/>
          </a:prstGeom>
        </p:spPr>
        <p:txBody>
          <a:bodyPr vert="horz" lIns="91440" tIns="45720" rIns="91440" bIns="45720" rtlCol="0" anchor="t">
            <a:normAutofit fontScale="92500"/>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lang="ja-JP" altLang="en-US" sz="1400" dirty="0">
                <a:solidFill>
                  <a:srgbClr val="44546A">
                    <a:lumMod val="50000"/>
                  </a:srgbClr>
                </a:solidFill>
                <a:latin typeface="メイリオ" panose="020B0604030504040204" pitchFamily="50" charset="-128"/>
                <a:ea typeface="メイリオ" panose="020B0604030504040204" pitchFamily="50" charset="-128"/>
              </a:rPr>
              <a:t>年４回程度（うち研修会２回含む）</a:t>
            </a:r>
            <a:endParaRPr kumimoji="1" lang="en-US" altLang="ja-JP"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p:txBody>
      </p:sp>
      <p:sp>
        <p:nvSpPr>
          <p:cNvPr id="26" name="タイトル 1">
            <a:extLst>
              <a:ext uri="{FF2B5EF4-FFF2-40B4-BE49-F238E27FC236}">
                <a16:creationId xmlns:a16="http://schemas.microsoft.com/office/drawing/2014/main" id="{00432453-1E5B-4F3B-83D5-BA533CE43944}"/>
              </a:ext>
            </a:extLst>
          </p:cNvPr>
          <p:cNvSpPr txBox="1">
            <a:spLocks/>
          </p:cNvSpPr>
          <p:nvPr/>
        </p:nvSpPr>
        <p:spPr>
          <a:xfrm>
            <a:off x="676959" y="2381932"/>
            <a:ext cx="2866645" cy="543012"/>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大阪狭山市地域自立支援協議会</a:t>
            </a:r>
            <a:endParaRPr kumimoji="1" lang="en-US" altLang="ja-JP"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r>
              <a:rPr kumimoji="1" lang="ja-JP" altLang="en-US" sz="14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地域包括ケアシステム部会</a:t>
            </a:r>
            <a:endParaRPr kumimoji="1" lang="en-US" altLang="ja-JP" sz="14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p:txBody>
      </p:sp>
      <p:sp>
        <p:nvSpPr>
          <p:cNvPr id="27" name="角丸四角形 1">
            <a:extLst>
              <a:ext uri="{FF2B5EF4-FFF2-40B4-BE49-F238E27FC236}">
                <a16:creationId xmlns:a16="http://schemas.microsoft.com/office/drawing/2014/main" id="{036FC4B8-2A27-4E65-BB45-B479CE7CD9F9}"/>
              </a:ext>
            </a:extLst>
          </p:cNvPr>
          <p:cNvSpPr/>
          <p:nvPr/>
        </p:nvSpPr>
        <p:spPr>
          <a:xfrm>
            <a:off x="511835" y="4063935"/>
            <a:ext cx="4080877" cy="946933"/>
          </a:xfrm>
          <a:prstGeom prst="roundRect">
            <a:avLst>
              <a:gd name="adj" fmla="val 9231"/>
            </a:avLst>
          </a:prstGeom>
          <a:solidFill>
            <a:schemeClr val="bg1"/>
          </a:solidFill>
          <a:ln w="38100">
            <a:solidFill>
              <a:srgbClr val="D6B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8" name="タイトル 1">
            <a:extLst>
              <a:ext uri="{FF2B5EF4-FFF2-40B4-BE49-F238E27FC236}">
                <a16:creationId xmlns:a16="http://schemas.microsoft.com/office/drawing/2014/main" id="{AADAC408-05F9-4923-B553-6F1448BF7C7E}"/>
              </a:ext>
            </a:extLst>
          </p:cNvPr>
          <p:cNvSpPr txBox="1">
            <a:spLocks/>
          </p:cNvSpPr>
          <p:nvPr/>
        </p:nvSpPr>
        <p:spPr>
          <a:xfrm>
            <a:off x="1116541" y="3880184"/>
            <a:ext cx="2739296" cy="396000"/>
          </a:xfrm>
          <a:prstGeom prst="roundRect">
            <a:avLst>
              <a:gd name="adj" fmla="val 49068"/>
            </a:avLst>
          </a:prstGeom>
          <a:solidFill>
            <a:srgbClr val="D6B845"/>
          </a:solidFill>
        </p:spPr>
        <p:txBody>
          <a:bodyPr vert="horz" lIns="91440" tIns="36000" rIns="91440" bIns="45720" rtlCol="0" anchor="t">
            <a:no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14377" rtl="0" eaLnBrk="1" fontAlgn="auto" latinLnBrk="0" hangingPunct="1">
              <a:lnSpc>
                <a:spcPct val="100000"/>
              </a:lnSpc>
              <a:spcBef>
                <a:spcPct val="0"/>
              </a:spcBef>
              <a:spcAft>
                <a:spcPts val="0"/>
              </a:spcAft>
              <a:buClrTx/>
              <a:buSzTx/>
              <a:buFontTx/>
              <a:buNone/>
              <a:tabLst/>
              <a:defRPr/>
            </a:pPr>
            <a:r>
              <a:rPr lang="ja-JP" altLang="en-US" sz="1800" b="1" dirty="0">
                <a:solidFill>
                  <a:srgbClr val="FFFDE1"/>
                </a:solidFill>
                <a:latin typeface="メイリオ" panose="020B0604030504040204" pitchFamily="50" charset="-128"/>
                <a:ea typeface="メイリオ" panose="020B0604030504040204" pitchFamily="50" charset="-128"/>
              </a:rPr>
              <a:t>協議の場の事務局</a:t>
            </a:r>
            <a:endParaRPr kumimoji="1" lang="en-US" altLang="ja-JP" sz="1800" b="1" i="0" u="none" strike="noStrike" kern="1200" cap="none" spc="0" normalizeH="0" baseline="0" noProof="0" dirty="0">
              <a:ln>
                <a:noFill/>
              </a:ln>
              <a:solidFill>
                <a:srgbClr val="FFFDE1"/>
              </a:solidFill>
              <a:effectLst/>
              <a:uLnTx/>
              <a:uFillTx/>
              <a:latin typeface="メイリオ" panose="020B0604030504040204" pitchFamily="50" charset="-128"/>
              <a:ea typeface="メイリオ" panose="020B0604030504040204" pitchFamily="50" charset="-128"/>
            </a:endParaRPr>
          </a:p>
        </p:txBody>
      </p:sp>
      <p:sp>
        <p:nvSpPr>
          <p:cNvPr id="29" name="タイトル 1">
            <a:extLst>
              <a:ext uri="{FF2B5EF4-FFF2-40B4-BE49-F238E27FC236}">
                <a16:creationId xmlns:a16="http://schemas.microsoft.com/office/drawing/2014/main" id="{B7F17C7B-EC69-4253-851A-A69D57A1F53B}"/>
              </a:ext>
            </a:extLst>
          </p:cNvPr>
          <p:cNvSpPr txBox="1">
            <a:spLocks/>
          </p:cNvSpPr>
          <p:nvPr/>
        </p:nvSpPr>
        <p:spPr>
          <a:xfrm>
            <a:off x="747964" y="4390343"/>
            <a:ext cx="3259804" cy="543012"/>
          </a:xfrm>
          <a:prstGeom prst="rect">
            <a:avLst/>
          </a:prstGeom>
        </p:spPr>
        <p:txBody>
          <a:bodyPr vert="horz" lIns="91440" tIns="45720" rIns="91440" bIns="45720" rtlCol="0" anchor="t">
            <a:normAutofit fontScale="85000" lnSpcReduction="10000"/>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lang="ja-JP" altLang="en-US" sz="1400" dirty="0">
                <a:solidFill>
                  <a:srgbClr val="44546A">
                    <a:lumMod val="50000"/>
                  </a:srgbClr>
                </a:solidFill>
                <a:latin typeface="メイリオ" panose="020B0604030504040204" pitchFamily="50" charset="-128"/>
                <a:ea typeface="メイリオ" panose="020B0604030504040204" pitchFamily="50" charset="-128"/>
              </a:rPr>
              <a:t>社会福祉法人　大阪狭山市社会福祉協議会</a:t>
            </a:r>
            <a:endParaRPr lang="en-US" altLang="ja-JP" sz="1400" dirty="0">
              <a:solidFill>
                <a:srgbClr val="44546A">
                  <a:lumMod val="50000"/>
                </a:srgbClr>
              </a:solidFill>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大阪狭山市基幹相談支援センター</a:t>
            </a:r>
            <a:endParaRPr kumimoji="1" lang="en-US" altLang="ja-JP"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C16731C5-3611-4620-AA38-DE7E7B56913D}"/>
              </a:ext>
            </a:extLst>
          </p:cNvPr>
          <p:cNvSpPr txBox="1"/>
          <p:nvPr/>
        </p:nvSpPr>
        <p:spPr>
          <a:xfrm>
            <a:off x="676960" y="5621945"/>
            <a:ext cx="3546832" cy="1354217"/>
          </a:xfrm>
          <a:prstGeom prst="rect">
            <a:avLst/>
          </a:prstGeom>
          <a:noFill/>
        </p:spPr>
        <p:txBody>
          <a:bodyPr wrap="square" rtlCol="0">
            <a:spAutoFit/>
          </a:bodyPr>
          <a:lstStyle/>
          <a:p>
            <a:r>
              <a:rPr lang="ja-JP" altLang="en-US" sz="800" dirty="0"/>
              <a:t>・</a:t>
            </a:r>
            <a:r>
              <a:rPr kumimoji="1" lang="ja-JP" altLang="en-US" sz="800" dirty="0"/>
              <a:t>当事者会</a:t>
            </a:r>
            <a:endParaRPr kumimoji="1" lang="en-US" altLang="ja-JP" sz="800" dirty="0"/>
          </a:p>
          <a:p>
            <a:r>
              <a:rPr lang="ja-JP" altLang="en-US" sz="800" dirty="0"/>
              <a:t>・障がい福祉関係機関（委託相談支援事業所）</a:t>
            </a:r>
            <a:endParaRPr lang="en-US" altLang="ja-JP" sz="800" dirty="0"/>
          </a:p>
          <a:p>
            <a:r>
              <a:rPr lang="ja-JP" altLang="en-US" sz="800" dirty="0"/>
              <a:t>・精神科医療機関等</a:t>
            </a:r>
            <a:endParaRPr lang="en-US" altLang="ja-JP" sz="800" dirty="0"/>
          </a:p>
          <a:p>
            <a:r>
              <a:rPr kumimoji="1" lang="ja-JP" altLang="en-US" sz="800" dirty="0"/>
              <a:t>・市町村担当</a:t>
            </a:r>
            <a:r>
              <a:rPr lang="en-US" altLang="ja-JP" sz="800" dirty="0"/>
              <a:t>G</a:t>
            </a:r>
            <a:endParaRPr kumimoji="1" lang="en-US" altLang="ja-JP" sz="800" dirty="0"/>
          </a:p>
          <a:p>
            <a:r>
              <a:rPr lang="ja-JP" altLang="en-US" sz="800" dirty="0"/>
              <a:t>・コミュニティソーシャルワーカー</a:t>
            </a:r>
            <a:endParaRPr kumimoji="1" lang="en-US" altLang="ja-JP" sz="800" dirty="0"/>
          </a:p>
          <a:p>
            <a:r>
              <a:rPr lang="ja-JP" altLang="en-US" sz="800" dirty="0"/>
              <a:t>・地域包括支援センター</a:t>
            </a:r>
            <a:endParaRPr lang="en-US" altLang="ja-JP" sz="800" dirty="0"/>
          </a:p>
          <a:p>
            <a:r>
              <a:rPr kumimoji="1" lang="ja-JP" altLang="en-US" sz="800" dirty="0"/>
              <a:t>・保健所</a:t>
            </a:r>
            <a:endParaRPr kumimoji="1" lang="en-US" altLang="ja-JP" sz="800" dirty="0"/>
          </a:p>
          <a:p>
            <a:r>
              <a:rPr kumimoji="1" lang="ja-JP" altLang="en-US" sz="800" dirty="0"/>
              <a:t>・地域精神医療体制整備広域コーディネーター</a:t>
            </a:r>
            <a:r>
              <a:rPr kumimoji="1" lang="en-US" altLang="ja-JP" sz="800" dirty="0"/>
              <a:t>(</a:t>
            </a:r>
            <a:r>
              <a:rPr kumimoji="1" lang="en-US" altLang="ja-JP" sz="800" dirty="0" err="1"/>
              <a:t>obs</a:t>
            </a:r>
            <a:r>
              <a:rPr kumimoji="1" lang="en-US" altLang="ja-JP" sz="800" dirty="0"/>
              <a:t>)</a:t>
            </a:r>
          </a:p>
          <a:p>
            <a:endParaRPr kumimoji="1" lang="ja-JP" altLang="en-US" dirty="0"/>
          </a:p>
        </p:txBody>
      </p:sp>
    </p:spTree>
    <p:extLst>
      <p:ext uri="{BB962C8B-B14F-4D97-AF65-F5344CB8AC3E}">
        <p14:creationId xmlns:p14="http://schemas.microsoft.com/office/powerpoint/2010/main" val="3384607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06DF58B5-4348-3BBD-6EF2-4048E2645685}"/>
              </a:ext>
            </a:extLst>
          </p:cNvPr>
          <p:cNvSpPr/>
          <p:nvPr/>
        </p:nvSpPr>
        <p:spPr>
          <a:xfrm>
            <a:off x="0" y="0"/>
            <a:ext cx="308532" cy="6858000"/>
          </a:xfrm>
          <a:prstGeom prst="rect">
            <a:avLst/>
          </a:prstGeom>
          <a:solidFill>
            <a:srgbClr val="B324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D99E29"/>
              </a:solidFill>
              <a:effectLst/>
              <a:uLnTx/>
              <a:uFillTx/>
              <a:latin typeface="游ゴシック" panose="020F0502020204030204"/>
              <a:ea typeface="游ゴシック" panose="020B0400000000000000" pitchFamily="50" charset="-128"/>
              <a:cs typeface="+mn-cs"/>
            </a:endParaRPr>
          </a:p>
        </p:txBody>
      </p:sp>
      <p:sp>
        <p:nvSpPr>
          <p:cNvPr id="2" name="角丸四角形 1">
            <a:extLst>
              <a:ext uri="{FF2B5EF4-FFF2-40B4-BE49-F238E27FC236}">
                <a16:creationId xmlns:a16="http://schemas.microsoft.com/office/drawing/2014/main" id="{2EE94C60-AAF5-CD4B-6707-5AC966056DEE}"/>
              </a:ext>
            </a:extLst>
          </p:cNvPr>
          <p:cNvSpPr/>
          <p:nvPr/>
        </p:nvSpPr>
        <p:spPr>
          <a:xfrm>
            <a:off x="687189" y="1957389"/>
            <a:ext cx="3253859" cy="4287460"/>
          </a:xfrm>
          <a:prstGeom prst="roundRect">
            <a:avLst>
              <a:gd name="adj" fmla="val 5758"/>
            </a:avLst>
          </a:prstGeom>
          <a:solidFill>
            <a:schemeClr val="bg1"/>
          </a:solidFill>
          <a:ln w="38100">
            <a:solidFill>
              <a:srgbClr val="D6B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 name="角丸四角形 4">
            <a:extLst>
              <a:ext uri="{FF2B5EF4-FFF2-40B4-BE49-F238E27FC236}">
                <a16:creationId xmlns:a16="http://schemas.microsoft.com/office/drawing/2014/main" id="{45552D4E-0F2B-25F7-9FFC-D0B22D28BD69}"/>
              </a:ext>
            </a:extLst>
          </p:cNvPr>
          <p:cNvSpPr/>
          <p:nvPr/>
        </p:nvSpPr>
        <p:spPr>
          <a:xfrm>
            <a:off x="4475844" y="1957388"/>
            <a:ext cx="3253859" cy="4287460"/>
          </a:xfrm>
          <a:prstGeom prst="roundRect">
            <a:avLst>
              <a:gd name="adj" fmla="val 5758"/>
            </a:avLst>
          </a:prstGeom>
          <a:solidFill>
            <a:schemeClr val="bg1"/>
          </a:solidFill>
          <a:ln w="38100">
            <a:solidFill>
              <a:srgbClr val="D6B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円/楕円 8">
            <a:extLst>
              <a:ext uri="{FF2B5EF4-FFF2-40B4-BE49-F238E27FC236}">
                <a16:creationId xmlns:a16="http://schemas.microsoft.com/office/drawing/2014/main" id="{ABE8E72B-85A6-FA41-FBA0-19EF4602FC40}"/>
              </a:ext>
            </a:extLst>
          </p:cNvPr>
          <p:cNvSpPr/>
          <p:nvPr/>
        </p:nvSpPr>
        <p:spPr>
          <a:xfrm>
            <a:off x="5658914" y="1490713"/>
            <a:ext cx="907044" cy="907044"/>
          </a:xfrm>
          <a:prstGeom prst="ellipse">
            <a:avLst/>
          </a:prstGeom>
          <a:solidFill>
            <a:srgbClr val="D6B84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rgbClr val="FFFDE1"/>
                </a:solidFill>
                <a:effectLst/>
                <a:uLnTx/>
                <a:uFillTx/>
                <a:latin typeface="Arial" panose="020B0604020202020204" pitchFamily="34" charset="0"/>
                <a:ea typeface="游ゴシック" panose="020B0400000000000000" pitchFamily="50" charset="-128"/>
                <a:cs typeface="Arial" panose="020B0604020202020204" pitchFamily="34" charset="0"/>
              </a:rPr>
              <a:t>2</a:t>
            </a:r>
            <a:endParaRPr kumimoji="1" lang="ja-JP" altLang="en-US" sz="4000" b="1" i="0" u="none" strike="noStrike" kern="1200" cap="none" spc="0" normalizeH="0" baseline="0" noProof="0">
              <a:ln>
                <a:noFill/>
              </a:ln>
              <a:solidFill>
                <a:srgbClr val="FFFDE1"/>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0" name="角丸四角形 9">
            <a:extLst>
              <a:ext uri="{FF2B5EF4-FFF2-40B4-BE49-F238E27FC236}">
                <a16:creationId xmlns:a16="http://schemas.microsoft.com/office/drawing/2014/main" id="{C9071085-FC83-7E3D-153A-AB2D9A3F5617}"/>
              </a:ext>
            </a:extLst>
          </p:cNvPr>
          <p:cNvSpPr/>
          <p:nvPr/>
        </p:nvSpPr>
        <p:spPr>
          <a:xfrm>
            <a:off x="8264498" y="1957387"/>
            <a:ext cx="3253859" cy="4287460"/>
          </a:xfrm>
          <a:prstGeom prst="roundRect">
            <a:avLst>
              <a:gd name="adj" fmla="val 5758"/>
            </a:avLst>
          </a:prstGeom>
          <a:solidFill>
            <a:schemeClr val="bg1"/>
          </a:solidFill>
          <a:ln w="38100">
            <a:solidFill>
              <a:srgbClr val="D6B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 name="円/楕円 11">
            <a:extLst>
              <a:ext uri="{FF2B5EF4-FFF2-40B4-BE49-F238E27FC236}">
                <a16:creationId xmlns:a16="http://schemas.microsoft.com/office/drawing/2014/main" id="{6BF01045-C8EE-51BE-3136-DDED16F14D12}"/>
              </a:ext>
            </a:extLst>
          </p:cNvPr>
          <p:cNvSpPr/>
          <p:nvPr/>
        </p:nvSpPr>
        <p:spPr>
          <a:xfrm>
            <a:off x="9447569" y="1501277"/>
            <a:ext cx="907044" cy="907044"/>
          </a:xfrm>
          <a:prstGeom prst="ellipse">
            <a:avLst/>
          </a:prstGeom>
          <a:solidFill>
            <a:srgbClr val="D6B84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rgbClr val="FFFDE1"/>
                </a:solidFill>
                <a:effectLst/>
                <a:uLnTx/>
                <a:uFillTx/>
                <a:latin typeface="Arial" panose="020B0604020202020204" pitchFamily="34" charset="0"/>
                <a:ea typeface="游ゴシック" panose="020B0400000000000000" pitchFamily="50" charset="-128"/>
                <a:cs typeface="Arial" panose="020B0604020202020204" pitchFamily="34" charset="0"/>
              </a:rPr>
              <a:t>3</a:t>
            </a:r>
            <a:endParaRPr kumimoji="1" lang="ja-JP" altLang="en-US" sz="4000" b="1" i="0" u="none" strike="noStrike" kern="1200" cap="none" spc="0" normalizeH="0" baseline="0" noProof="0">
              <a:ln>
                <a:noFill/>
              </a:ln>
              <a:solidFill>
                <a:srgbClr val="FFFDE1"/>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7" name="タイトル 1">
            <a:extLst>
              <a:ext uri="{FF2B5EF4-FFF2-40B4-BE49-F238E27FC236}">
                <a16:creationId xmlns:a16="http://schemas.microsoft.com/office/drawing/2014/main" id="{D9C1A2DE-5D16-D410-6936-CBFFAEE38C1A}"/>
              </a:ext>
            </a:extLst>
          </p:cNvPr>
          <p:cNvSpPr txBox="1">
            <a:spLocks/>
          </p:cNvSpPr>
          <p:nvPr/>
        </p:nvSpPr>
        <p:spPr>
          <a:xfrm>
            <a:off x="994640" y="2951487"/>
            <a:ext cx="2739296" cy="907044"/>
          </a:xfrm>
          <a:prstGeom prst="rect">
            <a:avLst/>
          </a:prstGeom>
        </p:spPr>
        <p:txBody>
          <a:bodyPr vert="horz" lIns="91440" tIns="45720" rIns="91440" bIns="45720" rtlCol="0" anchor="t">
            <a:normAutofit fontScale="70000" lnSpcReduction="20000"/>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14377"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大阪狭山市版</a:t>
            </a:r>
            <a:endPar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914377"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医療・福祉マップを　作成しました</a:t>
            </a:r>
            <a:endPar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8" name="タイトル 1">
            <a:extLst>
              <a:ext uri="{FF2B5EF4-FFF2-40B4-BE49-F238E27FC236}">
                <a16:creationId xmlns:a16="http://schemas.microsoft.com/office/drawing/2014/main" id="{767AE674-A1D5-076D-24AF-4D0C0B4E1556}"/>
              </a:ext>
            </a:extLst>
          </p:cNvPr>
          <p:cNvSpPr txBox="1">
            <a:spLocks/>
          </p:cNvSpPr>
          <p:nvPr/>
        </p:nvSpPr>
        <p:spPr>
          <a:xfrm>
            <a:off x="767407" y="4581128"/>
            <a:ext cx="3008563" cy="1376744"/>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lang="ja-JP" altLang="en-US" sz="1600" dirty="0">
                <a:solidFill>
                  <a:srgbClr val="44546A">
                    <a:lumMod val="50000"/>
                  </a:srgbClr>
                </a:solidFill>
                <a:latin typeface="メイリオ" panose="020B0604030504040204" pitchFamily="50" charset="-128"/>
                <a:ea typeface="メイリオ" panose="020B0604030504040204" pitchFamily="50" charset="-128"/>
              </a:rPr>
              <a:t>　　　</a:t>
            </a:r>
            <a:r>
              <a:rPr lang="ja-JP" altLang="en-US" sz="1600" b="1" dirty="0">
                <a:solidFill>
                  <a:srgbClr val="44546A">
                    <a:lumMod val="50000"/>
                  </a:srgbClr>
                </a:solidFill>
                <a:latin typeface="メイリオ" panose="020B0604030504040204" pitchFamily="50" charset="-128"/>
                <a:ea typeface="メイリオ" panose="020B0604030504040204" pitchFamily="50" charset="-128"/>
              </a:rPr>
              <a:t>令和５年７月現在</a:t>
            </a:r>
            <a:endParaRPr kumimoji="1" lang="en-US" altLang="ja-JP" sz="16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p:txBody>
      </p:sp>
      <p:sp>
        <p:nvSpPr>
          <p:cNvPr id="20" name="タイトル 1">
            <a:extLst>
              <a:ext uri="{FF2B5EF4-FFF2-40B4-BE49-F238E27FC236}">
                <a16:creationId xmlns:a16="http://schemas.microsoft.com/office/drawing/2014/main" id="{EECECC2F-082B-91D3-C27B-B510740B0DF6}"/>
              </a:ext>
            </a:extLst>
          </p:cNvPr>
          <p:cNvSpPr txBox="1">
            <a:spLocks/>
          </p:cNvSpPr>
          <p:nvPr/>
        </p:nvSpPr>
        <p:spPr>
          <a:xfrm>
            <a:off x="4590089" y="3125472"/>
            <a:ext cx="3008563" cy="1376744"/>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テキストが入ります。</a:t>
            </a:r>
            <a:endParaRPr kumimoji="1" lang="en-US" altLang="ja-JP" sz="16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テキストが入ります。</a:t>
            </a:r>
            <a:endParaRPr kumimoji="1" lang="en-US" altLang="ja-JP" sz="16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p:txBody>
      </p:sp>
      <p:sp>
        <p:nvSpPr>
          <p:cNvPr id="23" name="円/楕円 22">
            <a:extLst>
              <a:ext uri="{FF2B5EF4-FFF2-40B4-BE49-F238E27FC236}">
                <a16:creationId xmlns:a16="http://schemas.microsoft.com/office/drawing/2014/main" id="{99941390-5261-4EBC-0C9E-2CE771A61CE5}"/>
              </a:ext>
            </a:extLst>
          </p:cNvPr>
          <p:cNvSpPr/>
          <p:nvPr/>
        </p:nvSpPr>
        <p:spPr>
          <a:xfrm>
            <a:off x="1910766" y="1460274"/>
            <a:ext cx="907044" cy="907044"/>
          </a:xfrm>
          <a:prstGeom prst="ellipse">
            <a:avLst/>
          </a:prstGeom>
          <a:solidFill>
            <a:srgbClr val="D6B84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rgbClr val="FFFDE1"/>
                </a:solidFill>
                <a:effectLst/>
                <a:uLnTx/>
                <a:uFillTx/>
                <a:latin typeface="Arial" panose="020B0604020202020204" pitchFamily="34" charset="0"/>
                <a:ea typeface="游ゴシック" panose="020B0400000000000000" pitchFamily="50" charset="-128"/>
                <a:cs typeface="Arial" panose="020B0604020202020204" pitchFamily="34" charset="0"/>
              </a:rPr>
              <a:t>1</a:t>
            </a:r>
            <a:endParaRPr kumimoji="1" lang="ja-JP" altLang="en-US" sz="4000" b="1" i="0" u="none" strike="noStrike" kern="1200" cap="none" spc="0" normalizeH="0" baseline="0" noProof="0" dirty="0">
              <a:ln>
                <a:noFill/>
              </a:ln>
              <a:solidFill>
                <a:srgbClr val="FFFDE1"/>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4" name="角丸四角形 1">
            <a:extLst>
              <a:ext uri="{FF2B5EF4-FFF2-40B4-BE49-F238E27FC236}">
                <a16:creationId xmlns:a16="http://schemas.microsoft.com/office/drawing/2014/main" id="{50BA4E58-AE68-4F0D-B1D0-796A26A9FD70}"/>
              </a:ext>
            </a:extLst>
          </p:cNvPr>
          <p:cNvSpPr/>
          <p:nvPr/>
        </p:nvSpPr>
        <p:spPr>
          <a:xfrm>
            <a:off x="1520767" y="332656"/>
            <a:ext cx="9150463" cy="1080000"/>
          </a:xfrm>
          <a:prstGeom prst="roundRect">
            <a:avLst>
              <a:gd name="adj" fmla="val 21554"/>
            </a:avLst>
          </a:prstGeom>
          <a:solidFill>
            <a:srgbClr val="B32425"/>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　　</a:t>
            </a:r>
            <a:endParaRPr kumimoji="1" lang="ja-JP" altLang="en-US" sz="2800" b="1" dirty="0">
              <a:solidFill>
                <a:srgbClr val="FFFDE1"/>
              </a:solidFill>
            </a:endParaRPr>
          </a:p>
        </p:txBody>
      </p:sp>
      <p:sp>
        <p:nvSpPr>
          <p:cNvPr id="25" name="タイトル 1">
            <a:extLst>
              <a:ext uri="{FF2B5EF4-FFF2-40B4-BE49-F238E27FC236}">
                <a16:creationId xmlns:a16="http://schemas.microsoft.com/office/drawing/2014/main" id="{3A8BE68F-1C25-4D8F-A370-D9247A64F4B7}"/>
              </a:ext>
            </a:extLst>
          </p:cNvPr>
          <p:cNvSpPr txBox="1">
            <a:spLocks/>
          </p:cNvSpPr>
          <p:nvPr/>
        </p:nvSpPr>
        <p:spPr>
          <a:xfrm>
            <a:off x="2910523" y="468277"/>
            <a:ext cx="5943617" cy="893299"/>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4400" b="1" dirty="0">
                <a:solidFill>
                  <a:srgbClr val="D6B845"/>
                </a:solidFill>
                <a:latin typeface="+mn-ea"/>
                <a:ea typeface="+mn-ea"/>
              </a:rPr>
              <a:t>情報提供</a:t>
            </a:r>
            <a:endParaRPr lang="en-US" altLang="ja-JP" sz="4400" b="1" dirty="0">
              <a:solidFill>
                <a:srgbClr val="D6B845"/>
              </a:solidFill>
              <a:latin typeface="+mn-ea"/>
              <a:ea typeface="+mn-ea"/>
            </a:endParaRPr>
          </a:p>
        </p:txBody>
      </p:sp>
      <p:sp>
        <p:nvSpPr>
          <p:cNvPr id="27" name="楕円 26">
            <a:hlinkClick r:id="rId4" action="ppaction://hlinksldjump"/>
            <a:extLst>
              <a:ext uri="{FF2B5EF4-FFF2-40B4-BE49-F238E27FC236}">
                <a16:creationId xmlns:a16="http://schemas.microsoft.com/office/drawing/2014/main" id="{581E6311-241F-4F35-825A-1A51D2309E5D}"/>
              </a:ext>
            </a:extLst>
          </p:cNvPr>
          <p:cNvSpPr>
            <a:spLocks noChangeAspect="1"/>
          </p:cNvSpPr>
          <p:nvPr/>
        </p:nvSpPr>
        <p:spPr>
          <a:xfrm>
            <a:off x="1032288" y="171102"/>
            <a:ext cx="1332000" cy="1332000"/>
          </a:xfrm>
          <a:prstGeom prst="ellipse">
            <a:avLst/>
          </a:prstGeom>
          <a:solidFill>
            <a:srgbClr val="B32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solidFill>
                  <a:srgbClr val="D6B845"/>
                </a:solidFill>
                <a:latin typeface="メイリオ" panose="020B0604030504040204" pitchFamily="50" charset="-128"/>
                <a:ea typeface="メイリオ" panose="020B0604030504040204" pitchFamily="50" charset="-128"/>
              </a:rPr>
              <a:t>03</a:t>
            </a:r>
            <a:endParaRPr lang="ja-JP" altLang="en-US" sz="4800" dirty="0">
              <a:solidFill>
                <a:srgbClr val="D6B845"/>
              </a:solidFill>
              <a:latin typeface="メイリオ" panose="020B0604030504040204" pitchFamily="50" charset="-128"/>
              <a:ea typeface="メイリオ" panose="020B0604030504040204" pitchFamily="50" charset="-128"/>
            </a:endParaRPr>
          </a:p>
        </p:txBody>
      </p:sp>
      <p:graphicFrame>
        <p:nvGraphicFramePr>
          <p:cNvPr id="3" name="オブジェクト 2">
            <a:extLst>
              <a:ext uri="{FF2B5EF4-FFF2-40B4-BE49-F238E27FC236}">
                <a16:creationId xmlns:a16="http://schemas.microsoft.com/office/drawing/2014/main" id="{1152F9AE-19D5-4E87-BB24-4BEB46224328}"/>
              </a:ext>
            </a:extLst>
          </p:cNvPr>
          <p:cNvGraphicFramePr>
            <a:graphicFrameLocks noChangeAspect="1"/>
          </p:cNvGraphicFramePr>
          <p:nvPr>
            <p:extLst>
              <p:ext uri="{D42A27DB-BD31-4B8C-83A1-F6EECF244321}">
                <p14:modId xmlns:p14="http://schemas.microsoft.com/office/powerpoint/2010/main" val="3547753013"/>
              </p:ext>
            </p:extLst>
          </p:nvPr>
        </p:nvGraphicFramePr>
        <p:xfrm>
          <a:off x="4531817" y="3020784"/>
          <a:ext cx="3180889" cy="2424440"/>
        </p:xfrm>
        <a:graphic>
          <a:graphicData uri="http://schemas.openxmlformats.org/presentationml/2006/ole">
            <mc:AlternateContent xmlns:mc="http://schemas.openxmlformats.org/markup-compatibility/2006">
              <mc:Choice xmlns:v="urn:schemas-microsoft-com:vml" Requires="v">
                <p:oleObj spid="_x0000_s1040" name="Acrobat Document" r:id="rId5" imgW="13906440" imgH="9829480" progId="AcroExch.Document.DC">
                  <p:embed/>
                </p:oleObj>
              </mc:Choice>
              <mc:Fallback>
                <p:oleObj name="Acrobat Document" r:id="rId5" imgW="13906440" imgH="9829480" progId="AcroExch.Document.DC">
                  <p:embed/>
                  <p:pic>
                    <p:nvPicPr>
                      <p:cNvPr id="0" name=""/>
                      <p:cNvPicPr/>
                      <p:nvPr/>
                    </p:nvPicPr>
                    <p:blipFill>
                      <a:blip r:embed="rId6"/>
                      <a:stretch>
                        <a:fillRect/>
                      </a:stretch>
                    </p:blipFill>
                    <p:spPr>
                      <a:xfrm>
                        <a:off x="4531817" y="3020784"/>
                        <a:ext cx="3180889" cy="2424440"/>
                      </a:xfrm>
                      <a:prstGeom prst="rect">
                        <a:avLst/>
                      </a:prstGeom>
                    </p:spPr>
                  </p:pic>
                </p:oleObj>
              </mc:Fallback>
            </mc:AlternateContent>
          </a:graphicData>
        </a:graphic>
      </p:graphicFrame>
      <p:graphicFrame>
        <p:nvGraphicFramePr>
          <p:cNvPr id="4" name="オブジェクト 3">
            <a:extLst>
              <a:ext uri="{FF2B5EF4-FFF2-40B4-BE49-F238E27FC236}">
                <a16:creationId xmlns:a16="http://schemas.microsoft.com/office/drawing/2014/main" id="{8A026F5A-4D29-4E0B-A739-69E09194FF33}"/>
              </a:ext>
            </a:extLst>
          </p:cNvPr>
          <p:cNvGraphicFramePr>
            <a:graphicFrameLocks noChangeAspect="1"/>
          </p:cNvGraphicFramePr>
          <p:nvPr>
            <p:extLst>
              <p:ext uri="{D42A27DB-BD31-4B8C-83A1-F6EECF244321}">
                <p14:modId xmlns:p14="http://schemas.microsoft.com/office/powerpoint/2010/main" val="1448931204"/>
              </p:ext>
            </p:extLst>
          </p:nvPr>
        </p:nvGraphicFramePr>
        <p:xfrm>
          <a:off x="8400256" y="2408321"/>
          <a:ext cx="3024337" cy="3800366"/>
        </p:xfrm>
        <a:graphic>
          <a:graphicData uri="http://schemas.openxmlformats.org/presentationml/2006/ole">
            <mc:AlternateContent xmlns:mc="http://schemas.openxmlformats.org/markup-compatibility/2006">
              <mc:Choice xmlns:v="urn:schemas-microsoft-com:vml" Requires="v">
                <p:oleObj spid="_x0000_s1041" name="Acrobat Document" r:id="rId7" imgW="9829800" imgH="13906154" progId="AcroExch.Document.DC">
                  <p:embed/>
                </p:oleObj>
              </mc:Choice>
              <mc:Fallback>
                <p:oleObj name="Acrobat Document" r:id="rId7" imgW="9829800" imgH="13906154" progId="AcroExch.Document.DC">
                  <p:embed/>
                  <p:pic>
                    <p:nvPicPr>
                      <p:cNvPr id="0" name=""/>
                      <p:cNvPicPr/>
                      <p:nvPr/>
                    </p:nvPicPr>
                    <p:blipFill>
                      <a:blip r:embed="rId8"/>
                      <a:stretch>
                        <a:fillRect/>
                      </a:stretch>
                    </p:blipFill>
                    <p:spPr>
                      <a:xfrm>
                        <a:off x="8400256" y="2408321"/>
                        <a:ext cx="3024337" cy="3800366"/>
                      </a:xfrm>
                      <a:prstGeom prst="rect">
                        <a:avLst/>
                      </a:prstGeom>
                    </p:spPr>
                  </p:pic>
                </p:oleObj>
              </mc:Fallback>
            </mc:AlternateContent>
          </a:graphicData>
        </a:graphic>
      </p:graphicFrame>
    </p:spTree>
    <p:extLst>
      <p:ext uri="{BB962C8B-B14F-4D97-AF65-F5344CB8AC3E}">
        <p14:creationId xmlns:p14="http://schemas.microsoft.com/office/powerpoint/2010/main" val="850489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304,1,Slide49"/>
</p:tagLst>
</file>

<file path=ppt/theme/theme1.xml><?xml version="1.0" encoding="utf-8"?>
<a:theme xmlns:a="http://schemas.openxmlformats.org/drawingml/2006/main" name="Office テーマ">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メイリオ　Segoe　UI">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486</Words>
  <Application>Microsoft Office PowerPoint</Application>
  <PresentationFormat>ワイド画面</PresentationFormat>
  <Paragraphs>77</Paragraphs>
  <Slides>4</Slides>
  <Notes>4</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4</vt:i4>
      </vt:variant>
    </vt:vector>
  </HeadingPairs>
  <TitlesOfParts>
    <vt:vector size="12" baseType="lpstr">
      <vt:lpstr>Söhne</vt:lpstr>
      <vt:lpstr>メイリオ</vt:lpstr>
      <vt:lpstr>游ゴシック</vt:lpstr>
      <vt:lpstr>Arial</vt:lpstr>
      <vt:lpstr>Calibri</vt:lpstr>
      <vt:lpstr>Segoe UI</vt:lpstr>
      <vt:lpstr>Office テーマ</vt:lpstr>
      <vt:lpstr>Acrobat Document</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2024-11-20T02:13:26Z</dcterms:modified>
</cp:coreProperties>
</file>