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09" r:id="rId2"/>
    <p:sldMasterId id="2147483746" r:id="rId3"/>
    <p:sldMasterId id="2147483758" r:id="rId4"/>
  </p:sldMasterIdLst>
  <p:notesMasterIdLst>
    <p:notesMasterId r:id="rId10"/>
  </p:notesMasterIdLst>
  <p:handoutMasterIdLst>
    <p:handoutMasterId r:id="rId11"/>
  </p:handoutMasterIdLst>
  <p:sldIdLst>
    <p:sldId id="410" r:id="rId5"/>
    <p:sldId id="433" r:id="rId6"/>
    <p:sldId id="437" r:id="rId7"/>
    <p:sldId id="361" r:id="rId8"/>
    <p:sldId id="438" r:id="rId9"/>
  </p:sldIdLst>
  <p:sldSz cx="12192000" cy="6858000"/>
  <p:notesSz cx="6807200" cy="9939338"/>
  <p:custDataLst>
    <p:tags r:id="rId12"/>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t+vvLWqQO9f6ge2uT//8BA==" hashData="cS2G/qNBMqiSjhA7nhM929sAcwMdomEi6yBUgpZSrVN411gOQPXACAdXMV+idV//e8xm+RAp1GcoetBnnlpHO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E1"/>
    <a:srgbClr val="34485E"/>
    <a:srgbClr val="567947"/>
    <a:srgbClr val="DB3A09"/>
    <a:srgbClr val="DCC58C"/>
    <a:srgbClr val="478657"/>
    <a:srgbClr val="D6B845"/>
    <a:srgbClr val="B32425"/>
    <a:srgbClr val="5B9F8A"/>
    <a:srgbClr val="3C7D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96" d="100"/>
          <a:sy n="96" d="100"/>
        </p:scale>
        <p:origin x="58" y="101"/>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29" tIns="46114" rIns="92229" bIns="4611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2" y="0"/>
            <a:ext cx="2950374" cy="498966"/>
          </a:xfrm>
          <a:prstGeom prst="rect">
            <a:avLst/>
          </a:prstGeom>
        </p:spPr>
        <p:txBody>
          <a:bodyPr vert="horz" lIns="92229" tIns="46114" rIns="92229" bIns="46114" rtlCol="0"/>
          <a:lstStyle>
            <a:lvl1pPr algn="r">
              <a:defRPr sz="1200"/>
            </a:lvl1pPr>
          </a:lstStyle>
          <a:p>
            <a:fld id="{746FDA87-421D-4CFB-BB3E-33FE4AB339AD}" type="datetimeFigureOut">
              <a:rPr kumimoji="1" lang="ja-JP" altLang="en-US" smtClean="0"/>
              <a:t>2026/8/5</a:t>
            </a:fld>
            <a:endParaRPr kumimoji="1" lang="ja-JP" altLang="en-US"/>
          </a:p>
        </p:txBody>
      </p:sp>
      <p:sp>
        <p:nvSpPr>
          <p:cNvPr id="4" name="フッター プレースホルダー 3"/>
          <p:cNvSpPr>
            <a:spLocks noGrp="1"/>
          </p:cNvSpPr>
          <p:nvPr>
            <p:ph type="ftr" sz="quarter" idx="2"/>
          </p:nvPr>
        </p:nvSpPr>
        <p:spPr>
          <a:xfrm>
            <a:off x="1" y="9440373"/>
            <a:ext cx="2950375" cy="498966"/>
          </a:xfrm>
          <a:prstGeom prst="rect">
            <a:avLst/>
          </a:prstGeom>
        </p:spPr>
        <p:txBody>
          <a:bodyPr vert="horz" lIns="92229" tIns="46114" rIns="92229" bIns="4611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2" y="9440373"/>
            <a:ext cx="2950374" cy="498966"/>
          </a:xfrm>
          <a:prstGeom prst="rect">
            <a:avLst/>
          </a:prstGeom>
        </p:spPr>
        <p:txBody>
          <a:bodyPr vert="horz" lIns="92229" tIns="46114" rIns="92229" bIns="46114"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206ACFC7-BD3E-4FBB-A92C-C6F06D2C0547}" type="datetimeFigureOut">
              <a:rPr kumimoji="1" lang="ja-JP" altLang="en-US" smtClean="0"/>
              <a:t>2026/8/5</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25" tIns="45713" rIns="91425" bIns="45713"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14328">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14328">
                <a:defRPr/>
              </a:pPr>
              <a:t>4</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27626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FB54B-64F8-42ED-69F7-B5C80B9E77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09FFA9C-65C7-B271-C4B4-21288983CC5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676D8B-9CCD-42A9-DCF2-505477094251}"/>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6D3D34DC-B672-AEC0-B3D7-0E4CD3E600A0}"/>
              </a:ext>
            </a:extLst>
          </p:cNvPr>
          <p:cNvSpPr>
            <a:spLocks noGrp="1"/>
          </p:cNvSpPr>
          <p:nvPr>
            <p:ph type="sldNum" sz="quarter" idx="5"/>
          </p:nvPr>
        </p:nvSpPr>
        <p:spPr/>
        <p:txBody>
          <a:bodyPr/>
          <a:lstStyle/>
          <a:p>
            <a:pPr defTabSz="914328">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14328">
                <a:defRPr/>
              </a:pPr>
              <a:t>5</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595676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2026/8/5</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a:xfrm>
            <a:off x="9642716" y="5517237"/>
            <a:ext cx="2844800" cy="365125"/>
          </a:xfrm>
          <a:prstGeom prst="rect">
            <a:avLst/>
          </a:prstGeom>
        </p:spPr>
        <p:txBody>
          <a:bodyPr/>
          <a:lstStyle/>
          <a:p>
            <a:endParaRPr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840" y="2130428"/>
            <a:ext cx="1036232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9681" y="3886200"/>
            <a:ext cx="8532641"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913764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1638135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712" y="4406903"/>
            <a:ext cx="10362319" cy="1362075"/>
          </a:xfrm>
        </p:spPr>
        <p:txBody>
          <a:bodyPr anchor="t"/>
          <a:lstStyle>
            <a:lvl1pPr algn="l">
              <a:defRPr sz="4926"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712" y="2906713"/>
            <a:ext cx="10362319"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4096292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895" y="1600203"/>
            <a:ext cx="5391299"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88854" y="1600203"/>
            <a:ext cx="5393255"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723296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535113"/>
            <a:ext cx="5387390"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893" y="2174875"/>
            <a:ext cx="5387390"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2763" y="1535113"/>
            <a:ext cx="5389345"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2763" y="2174875"/>
            <a:ext cx="5389345"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100685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762612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3535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893" y="273050"/>
            <a:ext cx="4011221" cy="1162050"/>
          </a:xfrm>
        </p:spPr>
        <p:txBody>
          <a:bodyPr anchor="b"/>
          <a:lstStyle>
            <a:lvl1pPr algn="l">
              <a:defRPr sz="2463"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5770" y="273053"/>
            <a:ext cx="6816339"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893" y="1435103"/>
            <a:ext cx="4011221"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589948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8750" y="4800600"/>
            <a:ext cx="7316764" cy="566738"/>
          </a:xfrm>
        </p:spPr>
        <p:txBody>
          <a:bodyPr anchor="b"/>
          <a:lstStyle>
            <a:lvl1pPr algn="l">
              <a:defRPr sz="2463" b="1"/>
            </a:lvl1pPr>
          </a:lstStyle>
          <a:p>
            <a:r>
              <a:rPr kumimoji="1" lang="ja-JP" altLang="en-US"/>
              <a:t>マスター タイトルの書式設定</a:t>
            </a:r>
          </a:p>
        </p:txBody>
      </p:sp>
      <p:sp>
        <p:nvSpPr>
          <p:cNvPr id="3" name="図プレースホルダー 2"/>
          <p:cNvSpPr>
            <a:spLocks noGrp="1"/>
          </p:cNvSpPr>
          <p:nvPr>
            <p:ph type="pic" idx="1"/>
          </p:nvPr>
        </p:nvSpPr>
        <p:spPr>
          <a:xfrm>
            <a:off x="2388750" y="612775"/>
            <a:ext cx="7316764"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a:p>
        </p:txBody>
      </p:sp>
      <p:sp>
        <p:nvSpPr>
          <p:cNvPr id="4" name="テキスト プレースホルダー 3"/>
          <p:cNvSpPr>
            <a:spLocks noGrp="1"/>
          </p:cNvSpPr>
          <p:nvPr>
            <p:ph type="body" sz="half" idx="2"/>
          </p:nvPr>
        </p:nvSpPr>
        <p:spPr>
          <a:xfrm>
            <a:off x="2388750" y="5367338"/>
            <a:ext cx="7316764"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587493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42357055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544" y="274641"/>
            <a:ext cx="2742565"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895" y="274641"/>
            <a:ext cx="8041989"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4009874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0F3D4E6-B168-45EF-8724-6BFA4DA9469F}" type="datetimeFigureOut">
              <a:rPr kumimoji="1" lang="ja-JP" altLang="en-US" smtClean="0"/>
              <a:t>2026/8/5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38382254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840" y="2130428"/>
            <a:ext cx="1036232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9681" y="3886200"/>
            <a:ext cx="8532641"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3966189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739120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712" y="4406903"/>
            <a:ext cx="10362319" cy="1362075"/>
          </a:xfrm>
        </p:spPr>
        <p:txBody>
          <a:bodyPr anchor="t"/>
          <a:lstStyle>
            <a:lvl1pPr algn="l">
              <a:defRPr sz="4926"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712" y="2906713"/>
            <a:ext cx="10362319"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962307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895" y="1600203"/>
            <a:ext cx="5391299"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88854" y="1600203"/>
            <a:ext cx="5393255"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27742620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535113"/>
            <a:ext cx="5387390"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893" y="2174875"/>
            <a:ext cx="5387390"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2763" y="1535113"/>
            <a:ext cx="5389345"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2763" y="2174875"/>
            <a:ext cx="5389345"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372371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439338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2503462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893" y="273050"/>
            <a:ext cx="4011221" cy="1162050"/>
          </a:xfrm>
        </p:spPr>
        <p:txBody>
          <a:bodyPr anchor="b"/>
          <a:lstStyle>
            <a:lvl1pPr algn="l">
              <a:defRPr sz="2463"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5770" y="273053"/>
            <a:ext cx="6816339"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893" y="1435103"/>
            <a:ext cx="4011221"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30237104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8750" y="4800600"/>
            <a:ext cx="7316764" cy="566738"/>
          </a:xfrm>
        </p:spPr>
        <p:txBody>
          <a:bodyPr anchor="b"/>
          <a:lstStyle>
            <a:lvl1pPr algn="l">
              <a:defRPr sz="2463" b="1"/>
            </a:lvl1pPr>
          </a:lstStyle>
          <a:p>
            <a:r>
              <a:rPr kumimoji="1" lang="ja-JP" altLang="en-US"/>
              <a:t>マスター タイトルの書式設定</a:t>
            </a:r>
          </a:p>
        </p:txBody>
      </p:sp>
      <p:sp>
        <p:nvSpPr>
          <p:cNvPr id="3" name="図プレースホルダー 2"/>
          <p:cNvSpPr>
            <a:spLocks noGrp="1"/>
          </p:cNvSpPr>
          <p:nvPr>
            <p:ph type="pic" idx="1"/>
          </p:nvPr>
        </p:nvSpPr>
        <p:spPr>
          <a:xfrm>
            <a:off x="2388750" y="612775"/>
            <a:ext cx="7316764"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a:p>
        </p:txBody>
      </p:sp>
      <p:sp>
        <p:nvSpPr>
          <p:cNvPr id="4" name="テキスト プレースホルダー 3"/>
          <p:cNvSpPr>
            <a:spLocks noGrp="1"/>
          </p:cNvSpPr>
          <p:nvPr>
            <p:ph type="body" sz="half" idx="2"/>
          </p:nvPr>
        </p:nvSpPr>
        <p:spPr>
          <a:xfrm>
            <a:off x="2388750" y="5367338"/>
            <a:ext cx="7316764"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30354146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8337348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544" y="274641"/>
            <a:ext cx="2742565"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895" y="274641"/>
            <a:ext cx="8041989"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42343967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21193D-9161-615F-F446-36B5F538628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8E86645-4052-D425-84A3-FC61EC0EEF5A}"/>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6F28060-5A24-05C6-9EDD-0C237E65430F}"/>
              </a:ext>
            </a:extLst>
          </p:cNvPr>
          <p:cNvSpPr>
            <a:spLocks noGrp="1"/>
          </p:cNvSpPr>
          <p:nvPr>
            <p:ph type="dt" sz="half" idx="10"/>
          </p:nvPr>
        </p:nvSpPr>
        <p:spPr/>
        <p:txBody>
          <a:bodyPr/>
          <a:lstStyle/>
          <a:p>
            <a:fld id="{43C876B8-0F41-6E43-9D97-1003C10A765E}" type="datetime1">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AFC09AEA-92D3-3969-A88A-7E778D52E211}"/>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DFC8BC9C-9AB7-33BD-15E1-B8F05AFB1F0D}"/>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2890875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203CD86-0A8D-E1EF-E552-CF7FC690CAD5}"/>
              </a:ext>
            </a:extLst>
          </p:cNvPr>
          <p:cNvSpPr>
            <a:spLocks noGrp="1"/>
          </p:cNvSpPr>
          <p:nvPr>
            <p:ph idx="1"/>
          </p:nvPr>
        </p:nvSpPr>
        <p:spPr>
          <a:xfrm>
            <a:off x="838200" y="914400"/>
            <a:ext cx="10515600" cy="5191443"/>
          </a:xfrm>
        </p:spPr>
        <p:txBody>
          <a:bodyPr/>
          <a:lstStyle>
            <a:lvl1pPr>
              <a:defRPr b="1">
                <a:latin typeface="+mn-ea"/>
                <a:ea typeface="+mn-ea"/>
              </a:defRPr>
            </a:lvl1pPr>
            <a:lvl2pPr>
              <a:defRPr b="1">
                <a:latin typeface="+mn-ea"/>
                <a:ea typeface="+mn-ea"/>
              </a:defRPr>
            </a:lvl2pPr>
            <a:lvl3pPr>
              <a:defRPr b="1">
                <a:latin typeface="+mn-ea"/>
                <a:ea typeface="+mn-ea"/>
              </a:defRPr>
            </a:lvl3pPr>
            <a:lvl4pPr>
              <a:defRPr b="1">
                <a:latin typeface="+mn-ea"/>
                <a:ea typeface="+mn-ea"/>
              </a:defRPr>
            </a:lvl4pPr>
            <a:lvl5pPr>
              <a:defRPr b="1">
                <a:latin typeface="+mn-ea"/>
                <a:ea typeface="+mn-ea"/>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pic>
        <p:nvPicPr>
          <p:cNvPr id="15" name="図 14" descr="傘, 屋外のオブジェ, 大きい, 開く が含まれている画像&#10;&#10;自動的に生成された説明">
            <a:extLst>
              <a:ext uri="{FF2B5EF4-FFF2-40B4-BE49-F238E27FC236}">
                <a16:creationId xmlns:a16="http://schemas.microsoft.com/office/drawing/2014/main" id="{57F00D1F-648D-0BA7-5CF3-9A2CAF438DAD}"/>
              </a:ext>
            </a:extLst>
          </p:cNvPr>
          <p:cNvPicPr>
            <a:picLocks noChangeAspect="1"/>
          </p:cNvPicPr>
          <p:nvPr userDrawn="1"/>
        </p:nvPicPr>
        <p:blipFill>
          <a:blip/>
          <a:srcRect t="15656" b="40099"/>
          <a:stretch>
            <a:fillRect/>
          </a:stretch>
        </p:blipFill>
        <p:spPr>
          <a:xfrm>
            <a:off x="4419600" y="233363"/>
            <a:ext cx="7772400" cy="681037"/>
          </a:xfrm>
          <a:custGeom>
            <a:avLst/>
            <a:gdLst>
              <a:gd name="connsiteX0" fmla="*/ 0 w 7772400"/>
              <a:gd name="connsiteY0" fmla="*/ 0 h 681037"/>
              <a:gd name="connsiteX1" fmla="*/ 7772400 w 7772400"/>
              <a:gd name="connsiteY1" fmla="*/ 0 h 681037"/>
              <a:gd name="connsiteX2" fmla="*/ 7772400 w 7772400"/>
              <a:gd name="connsiteY2" fmla="*/ 681037 h 681037"/>
              <a:gd name="connsiteX3" fmla="*/ 0 w 7772400"/>
              <a:gd name="connsiteY3" fmla="*/ 681037 h 681037"/>
            </a:gdLst>
            <a:ahLst/>
            <a:cxnLst>
              <a:cxn ang="0">
                <a:pos x="connsiteX0" y="connsiteY0"/>
              </a:cxn>
              <a:cxn ang="0">
                <a:pos x="connsiteX1" y="connsiteY1"/>
              </a:cxn>
              <a:cxn ang="0">
                <a:pos x="connsiteX2" y="connsiteY2"/>
              </a:cxn>
              <a:cxn ang="0">
                <a:pos x="connsiteX3" y="connsiteY3"/>
              </a:cxn>
            </a:cxnLst>
            <a:rect l="l" t="t" r="r" b="b"/>
            <a:pathLst>
              <a:path w="7772400" h="681037">
                <a:moveTo>
                  <a:pt x="0" y="0"/>
                </a:moveTo>
                <a:lnTo>
                  <a:pt x="7772400" y="0"/>
                </a:lnTo>
                <a:lnTo>
                  <a:pt x="7772400" y="681037"/>
                </a:lnTo>
                <a:lnTo>
                  <a:pt x="0" y="681037"/>
                </a:lnTo>
                <a:close/>
              </a:path>
            </a:pathLst>
          </a:custGeom>
        </p:spPr>
      </p:pic>
      <p:sp>
        <p:nvSpPr>
          <p:cNvPr id="2" name="タイトル 1">
            <a:extLst>
              <a:ext uri="{FF2B5EF4-FFF2-40B4-BE49-F238E27FC236}">
                <a16:creationId xmlns:a16="http://schemas.microsoft.com/office/drawing/2014/main" id="{856F82D4-F99F-A90D-5BF8-353E6559F9A4}"/>
              </a:ext>
            </a:extLst>
          </p:cNvPr>
          <p:cNvSpPr>
            <a:spLocks noGrp="1"/>
          </p:cNvSpPr>
          <p:nvPr>
            <p:ph type="title"/>
          </p:nvPr>
        </p:nvSpPr>
        <p:spPr>
          <a:xfrm>
            <a:off x="838200" y="94290"/>
            <a:ext cx="10515600" cy="588169"/>
          </a:xfrm>
        </p:spPr>
        <p:txBody>
          <a:bodyPr>
            <a:noAutofit/>
          </a:bodyPr>
          <a:lstStyle>
            <a:lvl1pPr>
              <a:lnSpc>
                <a:spcPct val="100000"/>
              </a:lnSpc>
              <a:defRPr sz="2800" b="0" i="0">
                <a:solidFill>
                  <a:srgbClr val="002060"/>
                </a:solidFill>
                <a:latin typeface="A P-OTF A1Gothic StdN M" panose="020B0400000000000000" pitchFamily="34" charset="-128"/>
                <a:ea typeface="A P-OTF A1Gothic StdN M" panose="020B0400000000000000" pitchFamily="34" charset="-128"/>
              </a:defRPr>
            </a:lvl1pPr>
          </a:lstStyle>
          <a:p>
            <a:r>
              <a:rPr kumimoji="1" lang="ja-JP" altLang="en-US"/>
              <a:t>マスター タイトルの書式設定</a:t>
            </a:r>
          </a:p>
        </p:txBody>
      </p:sp>
      <p:sp>
        <p:nvSpPr>
          <p:cNvPr id="17" name="日付プレースホルダー 16">
            <a:extLst>
              <a:ext uri="{FF2B5EF4-FFF2-40B4-BE49-F238E27FC236}">
                <a16:creationId xmlns:a16="http://schemas.microsoft.com/office/drawing/2014/main" id="{1116F8E1-3586-AAD7-8F3E-1DDC51E9634F}"/>
              </a:ext>
            </a:extLst>
          </p:cNvPr>
          <p:cNvSpPr>
            <a:spLocks noGrp="1"/>
          </p:cNvSpPr>
          <p:nvPr>
            <p:ph type="dt" sz="half" idx="10"/>
          </p:nvPr>
        </p:nvSpPr>
        <p:spPr/>
        <p:txBody>
          <a:bodyPr/>
          <a:lstStyle/>
          <a:p>
            <a:fld id="{AFAE863F-7F8B-7749-A159-43EA5BD29127}" type="datetime1">
              <a:rPr kumimoji="1" lang="ja-JP" altLang="en-US" smtClean="0"/>
              <a:t>2026/8/5</a:t>
            </a:fld>
            <a:endParaRPr kumimoji="1" lang="ja-JP" altLang="en-US"/>
          </a:p>
        </p:txBody>
      </p:sp>
      <p:sp>
        <p:nvSpPr>
          <p:cNvPr id="18" name="フッター プレースホルダー 17">
            <a:extLst>
              <a:ext uri="{FF2B5EF4-FFF2-40B4-BE49-F238E27FC236}">
                <a16:creationId xmlns:a16="http://schemas.microsoft.com/office/drawing/2014/main" id="{90F7519D-5F7F-2598-2472-BBF40A42A63F}"/>
              </a:ext>
            </a:extLst>
          </p:cNvPr>
          <p:cNvSpPr>
            <a:spLocks noGrp="1"/>
          </p:cNvSpPr>
          <p:nvPr>
            <p:ph type="ftr" sz="quarter" idx="11"/>
          </p:nvPr>
        </p:nvSpPr>
        <p:spPr/>
        <p:txBody>
          <a:bodyPr/>
          <a:lstStyle>
            <a:lvl1pPr>
              <a:defRPr sz="1400" b="1">
                <a:solidFill>
                  <a:srgbClr val="002060"/>
                </a:solidFill>
              </a:defRPr>
            </a:lvl1pPr>
          </a:lstStyle>
          <a:p>
            <a:r>
              <a:rPr lang="en" altLang="ja-JP" dirty="0"/>
              <a:t>ABC inc.</a:t>
            </a:r>
            <a:endParaRPr lang="ja-JP" altLang="en-US"/>
          </a:p>
        </p:txBody>
      </p:sp>
      <p:sp>
        <p:nvSpPr>
          <p:cNvPr id="19" name="スライド番号プレースホルダー 18">
            <a:extLst>
              <a:ext uri="{FF2B5EF4-FFF2-40B4-BE49-F238E27FC236}">
                <a16:creationId xmlns:a16="http://schemas.microsoft.com/office/drawing/2014/main" id="{0696017F-97BD-898B-FD4A-C7BFBE268A98}"/>
              </a:ext>
            </a:extLst>
          </p:cNvPr>
          <p:cNvSpPr>
            <a:spLocks noGrp="1"/>
          </p:cNvSpPr>
          <p:nvPr>
            <p:ph type="sldNum" sz="quarter" idx="12"/>
          </p:nvPr>
        </p:nvSpPr>
        <p:spPr/>
        <p:txBody>
          <a:bodyPr/>
          <a:lstStyle>
            <a:lvl1pPr>
              <a:defRPr sz="1400" b="1">
                <a:solidFill>
                  <a:srgbClr val="002060"/>
                </a:solidFill>
              </a:defRPr>
            </a:lvl1pPr>
          </a:lstStyle>
          <a:p>
            <a:fld id="{4EB632ED-E61E-774B-B535-8EE1079002FE}" type="slidenum">
              <a:rPr lang="ja-JP" altLang="en-US" smtClean="0"/>
              <a:pPr/>
              <a:t>‹#›</a:t>
            </a:fld>
            <a:endParaRPr lang="ja-JP" altLang="en-US"/>
          </a:p>
        </p:txBody>
      </p:sp>
      <p:cxnSp>
        <p:nvCxnSpPr>
          <p:cNvPr id="22" name="直線コネクタ 21">
            <a:extLst>
              <a:ext uri="{FF2B5EF4-FFF2-40B4-BE49-F238E27FC236}">
                <a16:creationId xmlns:a16="http://schemas.microsoft.com/office/drawing/2014/main" id="{101143DE-D90B-591C-4E0B-49BA3B04517F}"/>
              </a:ext>
            </a:extLst>
          </p:cNvPr>
          <p:cNvCxnSpPr>
            <a:cxnSpLocks/>
          </p:cNvCxnSpPr>
          <p:nvPr userDrawn="1"/>
        </p:nvCxnSpPr>
        <p:spPr>
          <a:xfrm>
            <a:off x="0" y="6207443"/>
            <a:ext cx="12192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095BE20D-E0C8-A6AB-A370-AEE32D1E14A2}"/>
              </a:ext>
            </a:extLst>
          </p:cNvPr>
          <p:cNvCxnSpPr>
            <a:cxnSpLocks/>
          </p:cNvCxnSpPr>
          <p:nvPr userDrawn="1"/>
        </p:nvCxnSpPr>
        <p:spPr>
          <a:xfrm>
            <a:off x="0" y="757829"/>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図 8" descr="傘, 大きい, 座る, 暗い が含まれている画像&#10;&#10;自動的に生成された説明">
            <a:extLst>
              <a:ext uri="{FF2B5EF4-FFF2-40B4-BE49-F238E27FC236}">
                <a16:creationId xmlns:a16="http://schemas.microsoft.com/office/drawing/2014/main" id="{3B3C064A-6A50-7AA8-5D0D-0029939C0DC0}"/>
              </a:ext>
            </a:extLst>
          </p:cNvPr>
          <p:cNvPicPr>
            <a:picLocks noChangeAspect="1"/>
          </p:cNvPicPr>
          <p:nvPr userDrawn="1"/>
        </p:nvPicPr>
        <p:blipFill>
          <a:blip/>
          <a:stretch>
            <a:fillRect/>
          </a:stretch>
        </p:blipFill>
        <p:spPr>
          <a:xfrm>
            <a:off x="5876144" y="-498634"/>
            <a:ext cx="6315856" cy="1250791"/>
          </a:xfrm>
          <a:prstGeom prst="rect">
            <a:avLst/>
          </a:prstGeom>
        </p:spPr>
      </p:pic>
    </p:spTree>
    <p:extLst>
      <p:ext uri="{BB962C8B-B14F-4D97-AF65-F5344CB8AC3E}">
        <p14:creationId xmlns:p14="http://schemas.microsoft.com/office/powerpoint/2010/main" val="420101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48FAC9-9A28-47C3-5DB3-9A0646BE8FBF}"/>
              </a:ext>
            </a:extLst>
          </p:cNvPr>
          <p:cNvSpPr>
            <a:spLocks noGrp="1"/>
          </p:cNvSpPr>
          <p:nvPr>
            <p:ph type="title"/>
          </p:nvPr>
        </p:nvSpPr>
        <p:spPr>
          <a:xfrm>
            <a:off x="831849"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1B96A14-10CC-47CB-9DEC-993613652FFB}"/>
              </a:ext>
            </a:extLst>
          </p:cNvPr>
          <p:cNvSpPr>
            <a:spLocks noGrp="1"/>
          </p:cNvSpPr>
          <p:nvPr>
            <p:ph type="body" idx="1"/>
          </p:nvPr>
        </p:nvSpPr>
        <p:spPr>
          <a:xfrm>
            <a:off x="831849"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2D60A73-0DE3-E7CB-08D4-5F98A7771C37}"/>
              </a:ext>
            </a:extLst>
          </p:cNvPr>
          <p:cNvSpPr>
            <a:spLocks noGrp="1"/>
          </p:cNvSpPr>
          <p:nvPr>
            <p:ph type="dt" sz="half" idx="10"/>
          </p:nvPr>
        </p:nvSpPr>
        <p:spPr/>
        <p:txBody>
          <a:bodyPr/>
          <a:lstStyle/>
          <a:p>
            <a:fld id="{CAE41AAD-075E-264E-B8B0-F390AD8D2C20}" type="datetime1">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919E062F-1CFD-5B5A-962B-BDB085485241}"/>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18C1DB1D-0BCB-C04F-5B59-D635E2FE004C}"/>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8714125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106659-7EEF-3D6F-817F-B3289FC161F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0155FB2-C9A8-D824-15C7-794CD278063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11AAC9E-0B4D-83AC-31E8-631075D4098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2150E0F-9277-43D9-9C6B-4227DD959317}"/>
              </a:ext>
            </a:extLst>
          </p:cNvPr>
          <p:cNvSpPr>
            <a:spLocks noGrp="1"/>
          </p:cNvSpPr>
          <p:nvPr>
            <p:ph type="dt" sz="half" idx="10"/>
          </p:nvPr>
        </p:nvSpPr>
        <p:spPr/>
        <p:txBody>
          <a:bodyPr/>
          <a:lstStyle/>
          <a:p>
            <a:fld id="{913D7F08-2490-4943-BC7E-7957EF20ECA5}" type="datetime1">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61D047B8-B308-57D8-A5A4-9841BD429E97}"/>
              </a:ext>
            </a:extLst>
          </p:cNvPr>
          <p:cNvSpPr>
            <a:spLocks noGrp="1"/>
          </p:cNvSpPr>
          <p:nvPr>
            <p:ph type="ftr" sz="quarter" idx="11"/>
          </p:nvPr>
        </p:nvSpPr>
        <p:spPr/>
        <p:txBody>
          <a:bodyPr/>
          <a:lstStyle/>
          <a:p>
            <a:r>
              <a:rPr kumimoji="1" lang="en" altLang="ja-JP"/>
              <a:t>ABC inc.</a:t>
            </a:r>
            <a:endParaRPr kumimoji="1" lang="ja-JP" altLang="en-US"/>
          </a:p>
        </p:txBody>
      </p:sp>
      <p:sp>
        <p:nvSpPr>
          <p:cNvPr id="7" name="スライド番号プレースホルダー 6">
            <a:extLst>
              <a:ext uri="{FF2B5EF4-FFF2-40B4-BE49-F238E27FC236}">
                <a16:creationId xmlns:a16="http://schemas.microsoft.com/office/drawing/2014/main" id="{F1AE32CE-9E4E-D3B6-B401-831383E4A602}"/>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688492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2026/8/5</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ABCB87-256C-1012-B4DB-AFC521C1168E}"/>
              </a:ext>
            </a:extLst>
          </p:cNvPr>
          <p:cNvSpPr>
            <a:spLocks noGrp="1"/>
          </p:cNvSpPr>
          <p:nvPr>
            <p:ph type="title"/>
          </p:nvPr>
        </p:nvSpPr>
        <p:spPr>
          <a:xfrm>
            <a:off x="839788" y="365126"/>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4CBCFD3-2F16-E7A9-FACE-2DEC8EE0D99E}"/>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2457F2D-6751-8805-A235-BEA933F568A4}"/>
              </a:ext>
            </a:extLst>
          </p:cNvPr>
          <p:cNvSpPr>
            <a:spLocks noGrp="1"/>
          </p:cNvSpPr>
          <p:nvPr>
            <p:ph sz="half" idx="2"/>
          </p:nvPr>
        </p:nvSpPr>
        <p:spPr>
          <a:xfrm>
            <a:off x="839789"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FE78CB8-0F9C-A817-6A53-123730D44D7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6659529-B5D4-FC56-37D1-6595ADF38131}"/>
              </a:ext>
            </a:extLst>
          </p:cNvPr>
          <p:cNvSpPr>
            <a:spLocks noGrp="1"/>
          </p:cNvSpPr>
          <p:nvPr>
            <p:ph sz="quarter" idx="4"/>
          </p:nvPr>
        </p:nvSpPr>
        <p:spPr>
          <a:xfrm>
            <a:off x="6172201"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D39CB8C-90FD-612B-0D57-A30B4B6F652D}"/>
              </a:ext>
            </a:extLst>
          </p:cNvPr>
          <p:cNvSpPr>
            <a:spLocks noGrp="1"/>
          </p:cNvSpPr>
          <p:nvPr>
            <p:ph type="dt" sz="half" idx="10"/>
          </p:nvPr>
        </p:nvSpPr>
        <p:spPr/>
        <p:txBody>
          <a:bodyPr/>
          <a:lstStyle/>
          <a:p>
            <a:fld id="{6A0F2BC4-AF1F-6E41-9755-2AB984337CE6}" type="datetime1">
              <a:rPr kumimoji="1" lang="ja-JP" altLang="en-US" smtClean="0"/>
              <a:t>2026/8/5</a:t>
            </a:fld>
            <a:endParaRPr kumimoji="1" lang="ja-JP" altLang="en-US"/>
          </a:p>
        </p:txBody>
      </p:sp>
      <p:sp>
        <p:nvSpPr>
          <p:cNvPr id="8" name="フッター プレースホルダー 7">
            <a:extLst>
              <a:ext uri="{FF2B5EF4-FFF2-40B4-BE49-F238E27FC236}">
                <a16:creationId xmlns:a16="http://schemas.microsoft.com/office/drawing/2014/main" id="{068949F8-E9AD-83E2-208F-81AF35F3DAB7}"/>
              </a:ext>
            </a:extLst>
          </p:cNvPr>
          <p:cNvSpPr>
            <a:spLocks noGrp="1"/>
          </p:cNvSpPr>
          <p:nvPr>
            <p:ph type="ftr" sz="quarter" idx="11"/>
          </p:nvPr>
        </p:nvSpPr>
        <p:spPr/>
        <p:txBody>
          <a:bodyPr/>
          <a:lstStyle/>
          <a:p>
            <a:r>
              <a:rPr kumimoji="1" lang="en" altLang="ja-JP"/>
              <a:t>ABC inc.</a:t>
            </a:r>
            <a:endParaRPr kumimoji="1" lang="ja-JP" altLang="en-US"/>
          </a:p>
        </p:txBody>
      </p:sp>
      <p:sp>
        <p:nvSpPr>
          <p:cNvPr id="9" name="スライド番号プレースホルダー 8">
            <a:extLst>
              <a:ext uri="{FF2B5EF4-FFF2-40B4-BE49-F238E27FC236}">
                <a16:creationId xmlns:a16="http://schemas.microsoft.com/office/drawing/2014/main" id="{11DBF023-10AB-9B57-83D6-BB83614E0BDF}"/>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26761528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8B34C2-FD1A-24D5-1347-38F7A9D97B5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B017BF0-5CC8-D39A-2550-60D6922998C2}"/>
              </a:ext>
            </a:extLst>
          </p:cNvPr>
          <p:cNvSpPr>
            <a:spLocks noGrp="1"/>
          </p:cNvSpPr>
          <p:nvPr>
            <p:ph type="dt" sz="half" idx="10"/>
          </p:nvPr>
        </p:nvSpPr>
        <p:spPr/>
        <p:txBody>
          <a:bodyPr/>
          <a:lstStyle/>
          <a:p>
            <a:fld id="{C7D27510-4105-AF4C-9848-DABB69145234}" type="datetime1">
              <a:rPr kumimoji="1" lang="ja-JP" altLang="en-US" smtClean="0"/>
              <a:t>2026/8/5</a:t>
            </a:fld>
            <a:endParaRPr kumimoji="1" lang="ja-JP" altLang="en-US"/>
          </a:p>
        </p:txBody>
      </p:sp>
      <p:sp>
        <p:nvSpPr>
          <p:cNvPr id="4" name="フッター プレースホルダー 3">
            <a:extLst>
              <a:ext uri="{FF2B5EF4-FFF2-40B4-BE49-F238E27FC236}">
                <a16:creationId xmlns:a16="http://schemas.microsoft.com/office/drawing/2014/main" id="{0C113A1A-F0A5-1C38-E84B-EF59A561B930}"/>
              </a:ext>
            </a:extLst>
          </p:cNvPr>
          <p:cNvSpPr>
            <a:spLocks noGrp="1"/>
          </p:cNvSpPr>
          <p:nvPr>
            <p:ph type="ftr" sz="quarter" idx="11"/>
          </p:nvPr>
        </p:nvSpPr>
        <p:spPr/>
        <p:txBody>
          <a:bodyPr/>
          <a:lstStyle/>
          <a:p>
            <a:r>
              <a:rPr kumimoji="1" lang="en" altLang="ja-JP"/>
              <a:t>ABC inc.</a:t>
            </a:r>
            <a:endParaRPr kumimoji="1" lang="ja-JP" altLang="en-US"/>
          </a:p>
        </p:txBody>
      </p:sp>
      <p:sp>
        <p:nvSpPr>
          <p:cNvPr id="5" name="スライド番号プレースホルダー 4">
            <a:extLst>
              <a:ext uri="{FF2B5EF4-FFF2-40B4-BE49-F238E27FC236}">
                <a16:creationId xmlns:a16="http://schemas.microsoft.com/office/drawing/2014/main" id="{9ADB143D-D07D-CA93-263F-B037E0E6F51E}"/>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22883814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604CE1A-BB9D-A6B8-217E-7D6912100717}"/>
              </a:ext>
            </a:extLst>
          </p:cNvPr>
          <p:cNvSpPr>
            <a:spLocks noGrp="1"/>
          </p:cNvSpPr>
          <p:nvPr>
            <p:ph type="dt" sz="half" idx="10"/>
          </p:nvPr>
        </p:nvSpPr>
        <p:spPr/>
        <p:txBody>
          <a:bodyPr/>
          <a:lstStyle/>
          <a:p>
            <a:fld id="{69330F58-7992-8240-B4B1-B83B4C84E86E}" type="datetime1">
              <a:rPr kumimoji="1" lang="ja-JP" altLang="en-US" smtClean="0"/>
              <a:t>2026/8/5</a:t>
            </a:fld>
            <a:endParaRPr kumimoji="1" lang="ja-JP" altLang="en-US"/>
          </a:p>
        </p:txBody>
      </p:sp>
      <p:sp>
        <p:nvSpPr>
          <p:cNvPr id="3" name="フッター プレースホルダー 2">
            <a:extLst>
              <a:ext uri="{FF2B5EF4-FFF2-40B4-BE49-F238E27FC236}">
                <a16:creationId xmlns:a16="http://schemas.microsoft.com/office/drawing/2014/main" id="{419324BD-F265-B096-BF25-64626FE391B5}"/>
              </a:ext>
            </a:extLst>
          </p:cNvPr>
          <p:cNvSpPr>
            <a:spLocks noGrp="1"/>
          </p:cNvSpPr>
          <p:nvPr>
            <p:ph type="ftr" sz="quarter" idx="11"/>
          </p:nvPr>
        </p:nvSpPr>
        <p:spPr/>
        <p:txBody>
          <a:bodyPr/>
          <a:lstStyle/>
          <a:p>
            <a:r>
              <a:rPr kumimoji="1" lang="en" altLang="ja-JP"/>
              <a:t>ABC inc.</a:t>
            </a:r>
            <a:endParaRPr kumimoji="1" lang="ja-JP" altLang="en-US"/>
          </a:p>
        </p:txBody>
      </p:sp>
      <p:sp>
        <p:nvSpPr>
          <p:cNvPr id="4" name="スライド番号プレースホルダー 3">
            <a:extLst>
              <a:ext uri="{FF2B5EF4-FFF2-40B4-BE49-F238E27FC236}">
                <a16:creationId xmlns:a16="http://schemas.microsoft.com/office/drawing/2014/main" id="{D15A0C35-0C1C-886B-1C44-8734A0E95656}"/>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108102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B21AA2-7A59-FB59-3965-FFE4F7AA91A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35B5DE-9936-0172-812D-B9B2246DE17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74A9BD0-9A77-CCA2-DD6F-684985D83AA8}"/>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B95C2E0-B9E5-8446-8480-52BE750F92EB}"/>
              </a:ext>
            </a:extLst>
          </p:cNvPr>
          <p:cNvSpPr>
            <a:spLocks noGrp="1"/>
          </p:cNvSpPr>
          <p:nvPr>
            <p:ph type="dt" sz="half" idx="10"/>
          </p:nvPr>
        </p:nvSpPr>
        <p:spPr/>
        <p:txBody>
          <a:bodyPr/>
          <a:lstStyle/>
          <a:p>
            <a:fld id="{88872117-2799-2743-A817-2925537C824E}" type="datetime1">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35E6A96C-E10E-1BCC-52B1-5DBEC58D8109}"/>
              </a:ext>
            </a:extLst>
          </p:cNvPr>
          <p:cNvSpPr>
            <a:spLocks noGrp="1"/>
          </p:cNvSpPr>
          <p:nvPr>
            <p:ph type="ftr" sz="quarter" idx="11"/>
          </p:nvPr>
        </p:nvSpPr>
        <p:spPr/>
        <p:txBody>
          <a:bodyPr/>
          <a:lstStyle/>
          <a:p>
            <a:r>
              <a:rPr kumimoji="1" lang="en" altLang="ja-JP"/>
              <a:t>ABC inc.</a:t>
            </a:r>
            <a:endParaRPr kumimoji="1" lang="ja-JP" altLang="en-US"/>
          </a:p>
        </p:txBody>
      </p:sp>
      <p:sp>
        <p:nvSpPr>
          <p:cNvPr id="7" name="スライド番号プレースホルダー 6">
            <a:extLst>
              <a:ext uri="{FF2B5EF4-FFF2-40B4-BE49-F238E27FC236}">
                <a16:creationId xmlns:a16="http://schemas.microsoft.com/office/drawing/2014/main" id="{2F18BDDD-F645-1F38-2605-4FB8206E4842}"/>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456237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1FFFD7-512F-15C9-A6E5-BAB6731C19C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C34C414-394D-BBDA-A10F-7929BDD2478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E0B3B54-F37C-5BAF-7D38-730B36A7AFF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EE00D99-5B10-D2FA-046C-35E039C8FDBE}"/>
              </a:ext>
            </a:extLst>
          </p:cNvPr>
          <p:cNvSpPr>
            <a:spLocks noGrp="1"/>
          </p:cNvSpPr>
          <p:nvPr>
            <p:ph type="dt" sz="half" idx="10"/>
          </p:nvPr>
        </p:nvSpPr>
        <p:spPr/>
        <p:txBody>
          <a:bodyPr/>
          <a:lstStyle/>
          <a:p>
            <a:fld id="{ADD8C9CC-0C42-0048-90CB-658A33FC09F6}" type="datetime1">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C9683DBD-0154-A886-CE8E-FFA365629946}"/>
              </a:ext>
            </a:extLst>
          </p:cNvPr>
          <p:cNvSpPr>
            <a:spLocks noGrp="1"/>
          </p:cNvSpPr>
          <p:nvPr>
            <p:ph type="ftr" sz="quarter" idx="11"/>
          </p:nvPr>
        </p:nvSpPr>
        <p:spPr/>
        <p:txBody>
          <a:bodyPr/>
          <a:lstStyle/>
          <a:p>
            <a:r>
              <a:rPr kumimoji="1" lang="en" altLang="ja-JP"/>
              <a:t>ABC inc.</a:t>
            </a:r>
            <a:endParaRPr kumimoji="1" lang="ja-JP" altLang="en-US"/>
          </a:p>
        </p:txBody>
      </p:sp>
      <p:sp>
        <p:nvSpPr>
          <p:cNvPr id="7" name="スライド番号プレースホルダー 6">
            <a:extLst>
              <a:ext uri="{FF2B5EF4-FFF2-40B4-BE49-F238E27FC236}">
                <a16:creationId xmlns:a16="http://schemas.microsoft.com/office/drawing/2014/main" id="{FFB28C00-A9EA-AA95-968B-2951C53D5B34}"/>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2763257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812A4A-95C7-3A4D-9A6C-BFBFE49EBEE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EF19277-35CB-35C8-58F6-186DAF28D04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04595C0-2403-2028-0E94-AF396336BF8F}"/>
              </a:ext>
            </a:extLst>
          </p:cNvPr>
          <p:cNvSpPr>
            <a:spLocks noGrp="1"/>
          </p:cNvSpPr>
          <p:nvPr>
            <p:ph type="dt" sz="half" idx="10"/>
          </p:nvPr>
        </p:nvSpPr>
        <p:spPr/>
        <p:txBody>
          <a:bodyPr/>
          <a:lstStyle/>
          <a:p>
            <a:fld id="{EF4012DA-8A1D-A942-8546-3D58F0DC9061}" type="datetime1">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F350B698-E6EA-499E-1294-5B7A94D1D394}"/>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9E88AF94-EC43-4512-2C2A-4A30B470B522}"/>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2566444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6124C62-8822-60E9-A2CE-ED339B80BDD7}"/>
              </a:ext>
            </a:extLst>
          </p:cNvPr>
          <p:cNvSpPr>
            <a:spLocks noGrp="1"/>
          </p:cNvSpPr>
          <p:nvPr>
            <p:ph type="title" orient="vert"/>
          </p:nvPr>
        </p:nvSpPr>
        <p:spPr>
          <a:xfrm>
            <a:off x="8724901"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24298F-C5A2-0DAA-4C15-320CF9E6473E}"/>
              </a:ext>
            </a:extLst>
          </p:cNvPr>
          <p:cNvSpPr>
            <a:spLocks noGrp="1"/>
          </p:cNvSpPr>
          <p:nvPr>
            <p:ph type="body" orient="vert" idx="1"/>
          </p:nvPr>
        </p:nvSpPr>
        <p:spPr>
          <a:xfrm>
            <a:off x="838201"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4284FED-767E-AFC7-0DE4-8C29DAE644C9}"/>
              </a:ext>
            </a:extLst>
          </p:cNvPr>
          <p:cNvSpPr>
            <a:spLocks noGrp="1"/>
          </p:cNvSpPr>
          <p:nvPr>
            <p:ph type="dt" sz="half" idx="10"/>
          </p:nvPr>
        </p:nvSpPr>
        <p:spPr/>
        <p:txBody>
          <a:bodyPr/>
          <a:lstStyle/>
          <a:p>
            <a:fld id="{CDCB20FE-A536-8A4E-8670-DC34A33A0FFF}" type="datetime1">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0E393B41-681A-121C-5054-3784B5C2BCD7}"/>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F08A1828-1D2C-75E6-2343-1B65EDE31778}"/>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4113563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2026/8/5</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
        <p:nvSpPr>
          <p:cNvPr id="9" name="スライド番号プレースホルダ 8"/>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2026/8/5</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
        <p:nvSpPr>
          <p:cNvPr id="5" name="スライド番号プレースホルダ 4"/>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2026/8/5</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
        <p:nvSpPr>
          <p:cNvPr id="4" name="スライド番号プレースホルダ 3"/>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2026/8/5</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2026/8/5</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2026/8/5</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435994" y="6535213"/>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893" y="274638"/>
            <a:ext cx="10972214"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600203"/>
            <a:ext cx="10972214"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895" y="6356353"/>
            <a:ext cx="2844214"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80F3D4E6-B168-45EF-8724-6BFA4DA9469F}" type="datetimeFigureOut">
              <a:rPr kumimoji="1" lang="ja-JP" altLang="en-US" smtClean="0"/>
              <a:t>2026/8/5</a:t>
            </a:fld>
            <a:endParaRPr kumimoji="1" lang="ja-JP" altLang="en-US"/>
          </a:p>
        </p:txBody>
      </p:sp>
      <p:sp>
        <p:nvSpPr>
          <p:cNvPr id="5" name="フッター プレースホルダー 4"/>
          <p:cNvSpPr>
            <a:spLocks noGrp="1"/>
          </p:cNvSpPr>
          <p:nvPr>
            <p:ph type="ftr" sz="quarter" idx="3"/>
          </p:nvPr>
        </p:nvSpPr>
        <p:spPr>
          <a:xfrm>
            <a:off x="4165651" y="6356353"/>
            <a:ext cx="3860701"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893" y="6356353"/>
            <a:ext cx="2844214" cy="365125"/>
          </a:xfrm>
          <a:prstGeom prst="rect">
            <a:avLst/>
          </a:prstGeom>
        </p:spPr>
        <p:txBody>
          <a:bodyPr vert="horz" lIns="91440" tIns="45720" rIns="91440" bIns="45720" rtlCol="0" anchor="ctr"/>
          <a:lstStyle>
            <a:lvl1pPr algn="r">
              <a:defRPr sz="1478">
                <a:solidFill>
                  <a:schemeClr val="tx1">
                    <a:tint val="75000"/>
                  </a:schemeClr>
                </a:solidFill>
              </a:defRPr>
            </a:lvl1p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15487968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anose="020B0604020202020204"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anose="020B0604020202020204"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anose="020B0604020202020204"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893" y="274638"/>
            <a:ext cx="10972214"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600203"/>
            <a:ext cx="10972214"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895" y="6356353"/>
            <a:ext cx="2844214"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358E5BBB-9D27-48B5-8E8C-E3D53B13F0ED}" type="datetimeFigureOut">
              <a:rPr kumimoji="1" lang="ja-JP" altLang="en-US" smtClean="0"/>
              <a:t>2026/8/5</a:t>
            </a:fld>
            <a:endParaRPr kumimoji="1" lang="ja-JP" altLang="en-US"/>
          </a:p>
        </p:txBody>
      </p:sp>
      <p:sp>
        <p:nvSpPr>
          <p:cNvPr id="5" name="フッター プレースホルダー 4"/>
          <p:cNvSpPr>
            <a:spLocks noGrp="1"/>
          </p:cNvSpPr>
          <p:nvPr>
            <p:ph type="ftr" sz="quarter" idx="3"/>
          </p:nvPr>
        </p:nvSpPr>
        <p:spPr>
          <a:xfrm>
            <a:off x="4165651" y="6356353"/>
            <a:ext cx="3860701"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893" y="6356353"/>
            <a:ext cx="2844214" cy="365125"/>
          </a:xfrm>
          <a:prstGeom prst="rect">
            <a:avLst/>
          </a:prstGeom>
        </p:spPr>
        <p:txBody>
          <a:bodyPr vert="horz" lIns="91440" tIns="45720" rIns="91440" bIns="45720" rtlCol="0" anchor="ctr"/>
          <a:lstStyle>
            <a:lvl1pPr algn="r">
              <a:defRPr sz="1478">
                <a:solidFill>
                  <a:schemeClr val="tx1">
                    <a:tint val="75000"/>
                  </a:schemeClr>
                </a:solidFill>
              </a:defRPr>
            </a:lvl1p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426101985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anose="020B0604020202020204"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anose="020B0604020202020204"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anose="020B0604020202020204"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88F41DD-F61B-1DFE-1DCC-850A72C1EF5F}"/>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F011F5-1254-A42F-A8BD-6085721C5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25C1A3-EE0F-042F-EF36-11AFA28807B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644AB-8F23-7749-AC95-E590B66472E2}" type="datetime1">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CA9F5571-6C6B-020F-2B0A-AD60BAA19218}"/>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EF698A4D-466A-B23C-AB32-6C72B302B072}"/>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4991205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dt="0"/>
  <p:txStyles>
    <p:titleStyle>
      <a:lvl1pPr algn="l" defTabSz="914377"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pref.osaka.lg.jp/o090080/shisetsufukushi/entlassen-support/index.html" TargetMode="External"/><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slide" Target="slide4.xml"/><Relationship Id="rId4" Type="http://schemas.openxmlformats.org/officeDocument/2006/relationships/hyperlink" Target="https://www.pref.osaka.lg.jp/o090080/shisetsufukushi/chikiseikatukyoten/index.html"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3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u="sng" dirty="0">
                <a:solidFill>
                  <a:srgbClr val="34485E"/>
                </a:solidFill>
                <a:uFill>
                  <a:solidFill>
                    <a:srgbClr val="478657"/>
                  </a:solidFill>
                </a:uFill>
                <a:latin typeface="+mj-lt"/>
                <a:hlinkClick r:id="rId3" action="ppaction://hlinksldjump">
                  <a:extLst>
                    <a:ext uri="{A12FA001-AC4F-418D-AE19-62706E023703}">
                      <ahyp:hlinkClr xmlns:ahyp="http://schemas.microsoft.com/office/drawing/2018/hyperlinkcolor" val="tx"/>
                    </a:ext>
                  </a:extLst>
                </a:hlinkClick>
              </a:rPr>
              <a:t>03</a:t>
            </a:r>
            <a:endParaRPr lang="ja-JP" altLang="en-US" sz="4800" u="sng" dirty="0">
              <a:solidFill>
                <a:srgbClr val="34485E"/>
              </a:solidFill>
              <a:uFill>
                <a:solidFill>
                  <a:srgbClr val="478657"/>
                </a:solidFill>
              </a:u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u="sng" dirty="0">
                <a:solidFill>
                  <a:srgbClr val="34485E"/>
                </a:solidFill>
                <a:uFill>
                  <a:solidFill>
                    <a:srgbClr val="478657"/>
                  </a:solidFill>
                </a:uFill>
                <a:latin typeface="+mj-lt"/>
                <a:hlinkClick r:id="rId5" action="ppaction://hlinksldjump">
                  <a:extLst>
                    <a:ext uri="{A12FA001-AC4F-418D-AE19-62706E023703}">
                      <ahyp:hlinkClr xmlns:ahyp="http://schemas.microsoft.com/office/drawing/2018/hyperlinkcolor" val="tx"/>
                    </a:ext>
                  </a:extLst>
                </a:hlinkClick>
              </a:rPr>
              <a:t>01</a:t>
            </a:r>
            <a:endParaRPr lang="ja-JP" altLang="en-US" sz="4800" u="sng" dirty="0">
              <a:solidFill>
                <a:srgbClr val="34485E"/>
              </a:solidFill>
              <a:uFill>
                <a:solidFill>
                  <a:srgbClr val="478657"/>
                </a:solidFill>
              </a:u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4485E"/>
                </a:solidFill>
                <a:latin typeface="+mn-ea"/>
                <a:ea typeface="+mn-ea"/>
              </a:rPr>
              <a:t>窓口</a:t>
            </a:r>
            <a:endParaRPr lang="en-US" altLang="ja-JP" sz="2400" b="1" dirty="0">
              <a:solidFill>
                <a:srgbClr val="34485E"/>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4485E"/>
                </a:solidFill>
                <a:latin typeface="+mn-ea"/>
                <a:ea typeface="+mn-ea"/>
              </a:rPr>
              <a:t>「にも包括」</a:t>
            </a:r>
            <a:br>
              <a:rPr lang="en-US" altLang="ja-JP" sz="2400" b="1" dirty="0">
                <a:solidFill>
                  <a:srgbClr val="34485E"/>
                </a:solidFill>
                <a:latin typeface="+mn-ea"/>
                <a:ea typeface="+mn-ea"/>
              </a:rPr>
            </a:br>
            <a:r>
              <a:rPr lang="ja-JP" altLang="en-US" sz="2400" b="1" dirty="0">
                <a:solidFill>
                  <a:srgbClr val="34485E"/>
                </a:solidFill>
                <a:latin typeface="+mn-ea"/>
                <a:ea typeface="+mn-ea"/>
              </a:rPr>
              <a:t>協議の場</a:t>
            </a:r>
            <a:endParaRPr lang="en-US" altLang="ja-JP" sz="2400" b="1" dirty="0">
              <a:solidFill>
                <a:srgbClr val="34485E"/>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4485E"/>
                </a:solidFill>
                <a:latin typeface="+mn-ea"/>
                <a:ea typeface="+mn-ea"/>
              </a:rPr>
              <a:t>情報</a:t>
            </a:r>
            <a:endParaRPr lang="en-US" altLang="ja-JP" sz="2400" b="1" dirty="0">
              <a:solidFill>
                <a:srgbClr val="34485E"/>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4485E"/>
                </a:solidFill>
                <a:latin typeface="+mn-ea"/>
                <a:ea typeface="+mn-ea"/>
              </a:rPr>
              <a:t>大阪版「にも包括」ポータルサイト　情報シート</a:t>
            </a:r>
            <a:endParaRPr lang="en-US" altLang="ja-JP" sz="2000" b="1" dirty="0">
              <a:solidFill>
                <a:srgbClr val="34485E"/>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大阪府</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4485E"/>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u="sng" dirty="0">
                <a:solidFill>
                  <a:srgbClr val="34485E"/>
                </a:solidFill>
                <a:uFill>
                  <a:solidFill>
                    <a:srgbClr val="478657"/>
                  </a:solidFill>
                </a:uFill>
                <a:latin typeface="+mj-lt"/>
                <a:hlinkClick r:id="rId3" action="ppaction://hlinksldjump">
                  <a:extLst>
                    <a:ext uri="{A12FA001-AC4F-418D-AE19-62706E023703}">
                      <ahyp:hlinkClr xmlns:ahyp="http://schemas.microsoft.com/office/drawing/2018/hyperlinkcolor" val="tx"/>
                    </a:ext>
                  </a:extLst>
                </a:hlinkClick>
              </a:rPr>
              <a:t>02</a:t>
            </a:r>
            <a:endParaRPr lang="ja-JP" altLang="en-US" sz="4800" u="sng" dirty="0">
              <a:solidFill>
                <a:srgbClr val="34485E"/>
              </a:solidFill>
              <a:uFill>
                <a:solidFill>
                  <a:srgbClr val="478657"/>
                </a:solidFill>
              </a:uFill>
              <a:latin typeface="+mj-lt"/>
            </a:endParaRPr>
          </a:p>
        </p:txBody>
      </p:sp>
      <p:pic>
        <p:nvPicPr>
          <p:cNvPr id="11" name="図 10">
            <a:extLst>
              <a:ext uri="{FF2B5EF4-FFF2-40B4-BE49-F238E27FC236}">
                <a16:creationId xmlns:a16="http://schemas.microsoft.com/office/drawing/2014/main" id="{23F5374C-2B7F-4D26-91F8-8D741A43B3A1}"/>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644" y="916251"/>
            <a:ext cx="1293583" cy="957505"/>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34485E"/>
                </a:solidFill>
                <a:latin typeface="+mn-ea"/>
                <a:ea typeface="+mn-ea"/>
              </a:rPr>
              <a:t>窓口</a:t>
            </a:r>
            <a:endParaRPr lang="en-US" altLang="ja-JP" sz="4400" b="1" dirty="0">
              <a:solidFill>
                <a:srgbClr val="34485E"/>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1" y="2710220"/>
            <a:ext cx="9150463" cy="3930277"/>
          </a:xfrm>
          <a:prstGeom prst="roundRect">
            <a:avLst>
              <a:gd name="adj" fmla="val 5612"/>
            </a:avLst>
          </a:prstGeom>
          <a:solidFill>
            <a:schemeClr val="bg1"/>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CC5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3" y="2954526"/>
            <a:ext cx="8801377" cy="3503203"/>
          </a:xfrm>
          <a:prstGeom prst="rect">
            <a:avLst/>
          </a:prstGeom>
          <a:noFill/>
        </p:spPr>
        <p:txBody>
          <a:bodyPr wrap="square">
            <a:spAutoFit/>
          </a:bodyPr>
          <a:lstStyle/>
          <a:p>
            <a:pPr algn="ctr">
              <a:lnSpc>
                <a:spcPct val="150000"/>
              </a:lnSpc>
            </a:pPr>
            <a:r>
              <a:rPr lang="ja-JP" altLang="en-US" sz="2400" b="1" i="0" dirty="0">
                <a:effectLst/>
                <a:latin typeface="Söhne"/>
              </a:rPr>
              <a:t>大阪府福祉部障がい福祉室　生活基盤推進課　整備グループ</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　〒</a:t>
            </a:r>
            <a:r>
              <a:rPr lang="en-US" altLang="ja-JP" sz="1800" b="1" dirty="0">
                <a:solidFill>
                  <a:schemeClr val="tx1"/>
                </a:solidFill>
                <a:latin typeface="メイリオ" panose="020B0604030504040204" pitchFamily="50" charset="-128"/>
                <a:ea typeface="メイリオ" panose="020B0604030504040204" pitchFamily="50" charset="-128"/>
              </a:rPr>
              <a:t>540-8570</a:t>
            </a:r>
            <a:r>
              <a:rPr lang="ja-JP" altLang="en-US" sz="1800" b="1" dirty="0">
                <a:solidFill>
                  <a:schemeClr val="tx1"/>
                </a:solidFill>
                <a:latin typeface="メイリオ" panose="020B0604030504040204" pitchFamily="50" charset="-128"/>
                <a:ea typeface="メイリオ" panose="020B0604030504040204" pitchFamily="50" charset="-128"/>
              </a:rPr>
              <a:t>　大阪市中央区大手前</a:t>
            </a:r>
            <a:r>
              <a:rPr lang="en-US" altLang="ja-JP" sz="1800" b="1" dirty="0">
                <a:solidFill>
                  <a:schemeClr val="tx1"/>
                </a:solidFill>
                <a:latin typeface="メイリオ" panose="020B0604030504040204" pitchFamily="50" charset="-128"/>
                <a:ea typeface="メイリオ" panose="020B0604030504040204" pitchFamily="50" charset="-128"/>
              </a:rPr>
              <a:t>2</a:t>
            </a:r>
            <a:r>
              <a:rPr lang="ja-JP" altLang="en-US" sz="1800" b="1" dirty="0">
                <a:solidFill>
                  <a:schemeClr val="tx1"/>
                </a:solidFill>
                <a:latin typeface="メイリオ" panose="020B0604030504040204" pitchFamily="50" charset="-128"/>
                <a:ea typeface="メイリオ" panose="020B0604030504040204" pitchFamily="50" charset="-128"/>
              </a:rPr>
              <a:t>丁目</a:t>
            </a:r>
            <a:r>
              <a:rPr lang="en-US" altLang="ja-JP" sz="1800" b="1" dirty="0">
                <a:solidFill>
                  <a:schemeClr val="tx1"/>
                </a:solidFill>
                <a:latin typeface="メイリオ" panose="020B0604030504040204" pitchFamily="50" charset="-128"/>
                <a:ea typeface="メイリオ" panose="020B0604030504040204" pitchFamily="50" charset="-128"/>
              </a:rPr>
              <a:t>1</a:t>
            </a:r>
            <a:r>
              <a:rPr lang="ja-JP" altLang="en-US" sz="1800" b="1" dirty="0">
                <a:solidFill>
                  <a:schemeClr val="tx1"/>
                </a:solidFill>
                <a:latin typeface="メイリオ" panose="020B0604030504040204" pitchFamily="50" charset="-128"/>
                <a:ea typeface="メイリオ" panose="020B0604030504040204" pitchFamily="50" charset="-128"/>
              </a:rPr>
              <a:t>番</a:t>
            </a:r>
            <a:r>
              <a:rPr lang="en-US" altLang="ja-JP" sz="1800" b="1" dirty="0">
                <a:solidFill>
                  <a:schemeClr val="tx1"/>
                </a:solidFill>
                <a:latin typeface="メイリオ" panose="020B0604030504040204" pitchFamily="50" charset="-128"/>
                <a:ea typeface="メイリオ" panose="020B0604030504040204" pitchFamily="50" charset="-128"/>
              </a:rPr>
              <a:t>22</a:t>
            </a:r>
            <a:r>
              <a:rPr lang="ja-JP" altLang="en-US" sz="1800" b="1" dirty="0">
                <a:solidFill>
                  <a:schemeClr val="tx1"/>
                </a:solidFill>
                <a:latin typeface="メイリオ" panose="020B0604030504040204" pitchFamily="50" charset="-128"/>
                <a:ea typeface="メイリオ" panose="020B0604030504040204" pitchFamily="50" charset="-128"/>
              </a:rPr>
              <a:t>号</a:t>
            </a:r>
            <a:br>
              <a:rPr lang="en-US" altLang="ja-JP" sz="1800" b="1" dirty="0">
                <a:solidFill>
                  <a:schemeClr val="tx1"/>
                </a:solidFill>
                <a:latin typeface="メイリオ" panose="020B0604030504040204" pitchFamily="50" charset="-128"/>
                <a:ea typeface="メイリオ" panose="020B0604030504040204" pitchFamily="50" charset="-128"/>
              </a:rPr>
            </a:br>
            <a:br>
              <a:rPr lang="en-US" altLang="ja-JP" sz="1800" b="1" dirty="0">
                <a:solidFill>
                  <a:schemeClr val="tx1"/>
                </a:solidFill>
                <a:latin typeface="メイリオ" panose="020B0604030504040204" pitchFamily="50" charset="-128"/>
                <a:ea typeface="メイリオ" panose="020B0604030504040204" pitchFamily="50" charset="-128"/>
              </a:rPr>
            </a:br>
            <a:r>
              <a:rPr lang="ja-JP" altLang="en-US" sz="1800" b="1" dirty="0">
                <a:solidFill>
                  <a:schemeClr val="tx1"/>
                </a:solidFill>
                <a:latin typeface="メイリオ" panose="020B0604030504040204" pitchFamily="50" charset="-128"/>
                <a:ea typeface="メイリオ" panose="020B0604030504040204" pitchFamily="50" charset="-128"/>
              </a:rPr>
              <a:t>　　電話番号　　　　：　</a:t>
            </a:r>
            <a:r>
              <a:rPr lang="en-US" altLang="ja-JP" sz="1800" b="1" dirty="0">
                <a:solidFill>
                  <a:schemeClr val="tx1"/>
                </a:solidFill>
                <a:latin typeface="メイリオ" panose="020B0604030504040204" pitchFamily="50" charset="-128"/>
                <a:ea typeface="メイリオ" panose="020B0604030504040204" pitchFamily="50" charset="-128"/>
              </a:rPr>
              <a:t>06-6941-0351</a:t>
            </a:r>
            <a:r>
              <a:rPr lang="ja-JP" altLang="en-US" sz="1800" b="1" dirty="0">
                <a:solidFill>
                  <a:schemeClr val="tx1"/>
                </a:solidFill>
                <a:latin typeface="メイリオ" panose="020B0604030504040204" pitchFamily="50" charset="-128"/>
                <a:ea typeface="メイリオ" panose="020B0604030504040204" pitchFamily="50" charset="-128"/>
              </a:rPr>
              <a:t>（代表）　内線　</a:t>
            </a:r>
            <a:r>
              <a:rPr lang="en-US" altLang="ja-JP" sz="1800" b="1" dirty="0">
                <a:solidFill>
                  <a:schemeClr val="tx1"/>
                </a:solidFill>
                <a:latin typeface="メイリオ" panose="020B0604030504040204" pitchFamily="50" charset="-128"/>
                <a:ea typeface="メイリオ" panose="020B0604030504040204" pitchFamily="50" charset="-128"/>
              </a:rPr>
              <a:t>4501</a:t>
            </a: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連絡用アドレス　：　</a:t>
            </a:r>
            <a:r>
              <a:rPr lang="en-US" altLang="ja-JP" sz="1800" b="1" dirty="0">
                <a:solidFill>
                  <a:schemeClr val="tx1"/>
                </a:solidFill>
                <a:latin typeface="メイリオ" panose="020B0604030504040204" pitchFamily="50" charset="-128"/>
                <a:ea typeface="メイリオ" panose="020B0604030504040204" pitchFamily="50" charset="-128"/>
              </a:rPr>
              <a:t>kouikico_osaka@gbox.pref.osaka.lg.jp</a:t>
            </a:r>
          </a:p>
          <a:p>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担当　　　　　　：　地域移行推進担当</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地域精神医療体制整備広域コーディネーター</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mj-lt"/>
              </a:rPr>
              <a:t>01</a:t>
            </a:r>
            <a:endParaRPr lang="ja-JP" altLang="en-US" sz="4800" dirty="0">
              <a:solidFill>
                <a:srgbClr val="34485E"/>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solidFill>
                <a:srgbClr val="FFFDE1"/>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DCC58C"/>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34485E"/>
                </a:solidFill>
                <a:latin typeface="+mn-ea"/>
                <a:ea typeface="+mn-ea"/>
              </a:rPr>
              <a:t>精神障がいにも対応した地域包括ケアシステムの構築のための</a:t>
            </a:r>
            <a:br>
              <a:rPr lang="en-US" altLang="ja-JP" sz="2400" b="1" dirty="0">
                <a:solidFill>
                  <a:srgbClr val="34485E"/>
                </a:solidFill>
                <a:latin typeface="+mn-ea"/>
                <a:ea typeface="+mn-ea"/>
              </a:rPr>
            </a:br>
            <a:r>
              <a:rPr lang="ja-JP" altLang="en-US" sz="2400" b="1" dirty="0">
                <a:solidFill>
                  <a:srgbClr val="34485E"/>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mj-lt"/>
              </a:rPr>
              <a:t>02</a:t>
            </a:r>
            <a:endParaRPr lang="ja-JP" altLang="en-US" sz="4800" dirty="0">
              <a:solidFill>
                <a:srgbClr val="34485E"/>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no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34485E"/>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661801" y="3501262"/>
            <a:ext cx="3739606" cy="34770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615725" y="4427738"/>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大阪府福祉部障がい福祉室</a:t>
            </a:r>
            <a:b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生活基盤推進課　整備グループ</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96E296A4-EB06-4892-8FDB-3C4EC4803B5E}"/>
              </a:ext>
            </a:extLst>
          </p:cNvPr>
          <p:cNvSpPr txBox="1">
            <a:spLocks/>
          </p:cNvSpPr>
          <p:nvPr/>
        </p:nvSpPr>
        <p:spPr>
          <a:xfrm>
            <a:off x="4953695" y="2608650"/>
            <a:ext cx="6902945" cy="399641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回程度開催し、大阪府の状況や課題の確認をしています。</a:t>
            </a:r>
            <a:br>
              <a:rPr lang="en-US" altLang="ja-JP" sz="1200" dirty="0">
                <a:solidFill>
                  <a:srgbClr val="44546A">
                    <a:lumMod val="50000"/>
                  </a:srgbClr>
                </a:solidFill>
                <a:latin typeface="メイリオ" panose="020B0604030504040204" pitchFamily="50" charset="-128"/>
                <a:ea typeface="メイリオ" panose="020B0604030504040204" pitchFamily="50" charset="-128"/>
              </a:rPr>
            </a:br>
            <a:r>
              <a:rPr lang="ja-JP" altLang="en-US" sz="1200" dirty="0">
                <a:solidFill>
                  <a:srgbClr val="44546A">
                    <a:lumMod val="50000"/>
                  </a:srgbClr>
                </a:solidFill>
                <a:latin typeface="メイリオ" panose="020B0604030504040204" pitchFamily="50" charset="-128"/>
                <a:ea typeface="メイリオ" panose="020B0604030504040204" pitchFamily="50" charset="-128"/>
              </a:rPr>
              <a:t>大阪府が実施している「長期入院精神障がい者退院支援強化事業」の進捗報告や、</a:t>
            </a:r>
            <a:br>
              <a:rPr lang="en-US" altLang="ja-JP" sz="1200" dirty="0">
                <a:solidFill>
                  <a:srgbClr val="44546A">
                    <a:lumMod val="50000"/>
                  </a:srgbClr>
                </a:solidFill>
                <a:latin typeface="メイリオ" panose="020B0604030504040204" pitchFamily="50" charset="-128"/>
                <a:ea typeface="メイリオ" panose="020B0604030504040204" pitchFamily="50" charset="-128"/>
              </a:rPr>
            </a:br>
            <a:r>
              <a:rPr lang="ja-JP" altLang="en-US" sz="1200" dirty="0">
                <a:solidFill>
                  <a:srgbClr val="44546A">
                    <a:lumMod val="50000"/>
                  </a:srgbClr>
                </a:solidFill>
                <a:latin typeface="メイリオ" panose="020B0604030504040204" pitchFamily="50" charset="-128"/>
                <a:ea typeface="メイリオ" panose="020B0604030504040204" pitchFamily="50" charset="-128"/>
              </a:rPr>
              <a:t>地域の実践事例報告などを行っています。</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年度の議題</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8</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日（木）　</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時から</a:t>
            </a: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）令和６年度大阪府精神科在院患者の状況について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）大阪府長期入院精神障がい者退院支援強化事業の取組状況について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）その他　</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回　令和８年２月</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26</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日（木）　</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時から</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100">
                <a:solidFill>
                  <a:srgbClr val="44546A">
                    <a:lumMod val="50000"/>
                  </a:srgbClr>
                </a:solidFill>
                <a:latin typeface="メイリオ" panose="020B0604030504040204" pitchFamily="50" charset="-128"/>
                <a:ea typeface="メイリオ" panose="020B0604030504040204" pitchFamily="50" charset="-128"/>
              </a:rPr>
              <a:t>）令和７年度</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大阪府長期入院精神障がい者退院支援強化事業実績報告</a:t>
            </a: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）大阪府地域精神医療体制整備広域コーディネーター実践報告</a:t>
            </a: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）その他　</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ja-JP" altLang="en-US"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ホームページアドレス　：　</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https://www.pref.osaka.lg.jp/o090080/shisetsufukushi/chiikibukai/kaisai.html</a:t>
            </a:r>
          </a:p>
          <a:p>
            <a:pPr marL="0" marR="0" lvl="0" indent="0" algn="l" defTabSz="914377" rtl="0" eaLnBrk="1" fontAlgn="auto" latinLnBrk="0" hangingPunct="1">
              <a:lnSpc>
                <a:spcPct val="100000"/>
              </a:lnSpc>
              <a:spcBef>
                <a:spcPct val="0"/>
              </a:spcBef>
              <a:spcAft>
                <a:spcPts val="0"/>
              </a:spcAft>
              <a:buClrTx/>
              <a:buSzTx/>
              <a:buFontTx/>
              <a:buNone/>
              <a:tabLst/>
              <a:defRPr/>
            </a:pPr>
            <a:endParaRPr lang="ja-JP" altLang="en-US"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31" name="タイトル 1">
            <a:extLst>
              <a:ext uri="{FF2B5EF4-FFF2-40B4-BE49-F238E27FC236}">
                <a16:creationId xmlns:a16="http://schemas.microsoft.com/office/drawing/2014/main" id="{5D82CD90-9B38-46F9-8928-6743CB05CC19}"/>
              </a:ext>
            </a:extLst>
          </p:cNvPr>
          <p:cNvSpPr txBox="1">
            <a:spLocks/>
          </p:cNvSpPr>
          <p:nvPr/>
        </p:nvSpPr>
        <p:spPr>
          <a:xfrm>
            <a:off x="779203" y="2375460"/>
            <a:ext cx="3396211" cy="756056"/>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大阪府障がい者自立支援協議会　地域移行推進部会</a:t>
            </a:r>
            <a:b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b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r>
              <a:rPr kumimoji="1" lang="ja-JP" altLang="en-US" sz="13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精神障がい者地域移行推進ワーキンググループ</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2" name="タイトル 1">
            <a:extLst>
              <a:ext uri="{FF2B5EF4-FFF2-40B4-BE49-F238E27FC236}">
                <a16:creationId xmlns:a16="http://schemas.microsoft.com/office/drawing/2014/main" id="{73DD7797-D73D-4AB5-819B-DD9950969144}"/>
              </a:ext>
            </a:extLst>
          </p:cNvPr>
          <p:cNvSpPr txBox="1">
            <a:spLocks/>
          </p:cNvSpPr>
          <p:nvPr/>
        </p:nvSpPr>
        <p:spPr>
          <a:xfrm>
            <a:off x="600496" y="5682842"/>
            <a:ext cx="3255341" cy="974530"/>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・学識経験者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精神科医療機関関係者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・障がい福祉関係者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・当事者および家族会</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・市町村</a:t>
            </a:r>
          </a:p>
        </p:txBody>
      </p:sp>
    </p:spTree>
    <p:extLst>
      <p:ext uri="{BB962C8B-B14F-4D97-AF65-F5344CB8AC3E}">
        <p14:creationId xmlns:p14="http://schemas.microsoft.com/office/powerpoint/2010/main" val="696681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687189" y="1957389"/>
            <a:ext cx="3253859" cy="4287460"/>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角丸四角形 4">
            <a:extLst>
              <a:ext uri="{FF2B5EF4-FFF2-40B4-BE49-F238E27FC236}">
                <a16:creationId xmlns:a16="http://schemas.microsoft.com/office/drawing/2014/main" id="{45552D4E-0F2B-25F7-9FFC-D0B22D28BD69}"/>
              </a:ext>
            </a:extLst>
          </p:cNvPr>
          <p:cNvSpPr/>
          <p:nvPr/>
        </p:nvSpPr>
        <p:spPr>
          <a:xfrm>
            <a:off x="4469070" y="1940784"/>
            <a:ext cx="3253859" cy="4287460"/>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円/楕円 8">
            <a:extLst>
              <a:ext uri="{FF2B5EF4-FFF2-40B4-BE49-F238E27FC236}">
                <a16:creationId xmlns:a16="http://schemas.microsoft.com/office/drawing/2014/main" id="{ABE8E72B-85A6-FA41-FBA0-19EF4602FC40}"/>
              </a:ext>
            </a:extLst>
          </p:cNvPr>
          <p:cNvSpPr/>
          <p:nvPr/>
        </p:nvSpPr>
        <p:spPr>
          <a:xfrm>
            <a:off x="4272830" y="1465098"/>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0" name="角丸四角形 9">
            <a:extLst>
              <a:ext uri="{FF2B5EF4-FFF2-40B4-BE49-F238E27FC236}">
                <a16:creationId xmlns:a16="http://schemas.microsoft.com/office/drawing/2014/main" id="{C9071085-FC83-7E3D-153A-AB2D9A3F5617}"/>
              </a:ext>
            </a:extLst>
          </p:cNvPr>
          <p:cNvSpPr/>
          <p:nvPr/>
        </p:nvSpPr>
        <p:spPr>
          <a:xfrm>
            <a:off x="8293734" y="1940784"/>
            <a:ext cx="3253859" cy="4304065"/>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円/楕円 11">
            <a:extLst>
              <a:ext uri="{FF2B5EF4-FFF2-40B4-BE49-F238E27FC236}">
                <a16:creationId xmlns:a16="http://schemas.microsoft.com/office/drawing/2014/main" id="{6BF01045-C8EE-51BE-3136-DDED16F14D12}"/>
              </a:ext>
            </a:extLst>
          </p:cNvPr>
          <p:cNvSpPr/>
          <p:nvPr/>
        </p:nvSpPr>
        <p:spPr>
          <a:xfrm>
            <a:off x="7973155" y="1486979"/>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3</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977629" y="2489649"/>
            <a:ext cx="2739296" cy="552155"/>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事業ホームページ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855731" y="3125472"/>
            <a:ext cx="3008563" cy="282380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800" dirty="0">
                <a:solidFill>
                  <a:srgbClr val="44546A">
                    <a:lumMod val="50000"/>
                  </a:srgbClr>
                </a:solidFill>
                <a:latin typeface="メイリオ" panose="020B0604030504040204" pitchFamily="50" charset="-128"/>
                <a:ea typeface="メイリオ" panose="020B0604030504040204" pitchFamily="50" charset="-128"/>
              </a:rPr>
              <a:t>「大阪府における長期入院精神障がい者の退院の促進について」</a:t>
            </a: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3"/>
              </a:rPr>
              <a:t>https://www.pref.osaka.lg.jp/o090080/shisetsufukushi/entlassen-support/index</a:t>
            </a:r>
            <a:r>
              <a:rPr kumimoji="1" lang="en-US" altLang="ja-JP" sz="16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3"/>
              </a:rPr>
              <a:t>.html</a:t>
            </a:r>
            <a:endParaRPr kumimoji="1" lang="en-US" altLang="ja-JP" sz="16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D52E1117-F3FE-7DF6-441A-B0FA7ABB00E2}"/>
              </a:ext>
            </a:extLst>
          </p:cNvPr>
          <p:cNvSpPr txBox="1">
            <a:spLocks/>
          </p:cNvSpPr>
          <p:nvPr/>
        </p:nvSpPr>
        <p:spPr>
          <a:xfrm>
            <a:off x="4726352" y="2489649"/>
            <a:ext cx="2739296" cy="552155"/>
          </a:xfrm>
          <a:prstGeom prst="rect">
            <a:avLst/>
          </a:prstGeom>
        </p:spPr>
        <p:txBody>
          <a:bodyPr vert="horz" lIns="91440" tIns="45720" rIns="91440" bIns="45720" rtlCol="0" anchor="t">
            <a:normAutofit fontScale="6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退院支援パンフレット</a:t>
            </a:r>
            <a:br>
              <a:rPr lang="en-US" altLang="ja-JP" sz="2800" b="1" dirty="0">
                <a:solidFill>
                  <a:prstClr val="black"/>
                </a:solidFill>
                <a:latin typeface="メイリオ" panose="020B0604030504040204" pitchFamily="50" charset="-128"/>
                <a:ea typeface="メイリオ" panose="020B0604030504040204" pitchFamily="50" charset="-128"/>
              </a:rPr>
            </a:br>
            <a:r>
              <a:rPr lang="ja-JP" altLang="en-US" sz="2800" b="1" dirty="0">
                <a:solidFill>
                  <a:prstClr val="black"/>
                </a:solidFill>
                <a:latin typeface="メイリオ" panose="020B0604030504040204" pitchFamily="50" charset="-128"/>
                <a:ea typeface="メイリオ" panose="020B0604030504040204" pitchFamily="50" charset="-128"/>
              </a:rPr>
              <a:t>を作成しました</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0" name="タイトル 1">
            <a:extLst>
              <a:ext uri="{FF2B5EF4-FFF2-40B4-BE49-F238E27FC236}">
                <a16:creationId xmlns:a16="http://schemas.microsoft.com/office/drawing/2014/main" id="{EECECC2F-082B-91D3-C27B-B510740B0DF6}"/>
              </a:ext>
            </a:extLst>
          </p:cNvPr>
          <p:cNvSpPr txBox="1">
            <a:spLocks/>
          </p:cNvSpPr>
          <p:nvPr/>
        </p:nvSpPr>
        <p:spPr>
          <a:xfrm>
            <a:off x="4590089" y="3125472"/>
            <a:ext cx="3008563" cy="2967824"/>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600" b="0" i="0" dirty="0">
                <a:solidFill>
                  <a:srgbClr val="222222"/>
                </a:solidFill>
                <a:effectLst/>
                <a:latin typeface="メイリオ" panose="020B0604030504040204" pitchFamily="50" charset="-128"/>
                <a:ea typeface="メイリオ" panose="020B0604030504040204" pitchFamily="50" charset="-128"/>
              </a:rPr>
              <a:t>退院後の支援情報や患者さんの希望を記入するシートを封入した冊子「今、入院されているあなたへ」を作成しました。</a:t>
            </a:r>
            <a:br>
              <a:rPr lang="en-US" altLang="ja-JP" sz="1600" b="0" i="0" dirty="0">
                <a:solidFill>
                  <a:srgbClr val="222222"/>
                </a:solidFill>
                <a:effectLst/>
                <a:latin typeface="メイリオ" panose="020B0604030504040204" pitchFamily="50" charset="-128"/>
                <a:ea typeface="メイリオ" panose="020B0604030504040204" pitchFamily="50" charset="-128"/>
              </a:rPr>
            </a:br>
            <a:br>
              <a:rPr lang="en-US" altLang="ja-JP" sz="1600" b="0" i="0" dirty="0">
                <a:solidFill>
                  <a:srgbClr val="222222"/>
                </a:solidFill>
                <a:effectLst/>
                <a:latin typeface="メイリオ" panose="020B0604030504040204" pitchFamily="50" charset="-128"/>
                <a:ea typeface="メイリオ" panose="020B0604030504040204" pitchFamily="50" charset="-128"/>
              </a:rPr>
            </a:br>
            <a:r>
              <a:rPr lang="ja-JP" altLang="en-US" sz="1600" b="0" i="0" dirty="0">
                <a:solidFill>
                  <a:srgbClr val="222222"/>
                </a:solidFill>
                <a:effectLst/>
                <a:latin typeface="メイリオ" panose="020B0604030504040204" pitchFamily="50" charset="-128"/>
                <a:ea typeface="メイリオ" panose="020B0604030504040204" pitchFamily="50" charset="-128"/>
              </a:rPr>
              <a:t>詳しくは</a:t>
            </a:r>
            <a:br>
              <a:rPr lang="en-US" altLang="ja-JP" sz="1600" b="0" i="0" dirty="0">
                <a:solidFill>
                  <a:srgbClr val="222222"/>
                </a:solidFill>
                <a:effectLst/>
                <a:latin typeface="メイリオ" panose="020B0604030504040204" pitchFamily="50" charset="-128"/>
                <a:ea typeface="メイリオ" panose="020B0604030504040204" pitchFamily="50" charset="-128"/>
              </a:rPr>
            </a:br>
            <a:br>
              <a:rPr lang="en-US" altLang="ja-JP" sz="1600" b="0" i="0" dirty="0">
                <a:solidFill>
                  <a:srgbClr val="222222"/>
                </a:solidFill>
                <a:effectLst/>
                <a:latin typeface="メイリオ" panose="020B0604030504040204" pitchFamily="50" charset="-128"/>
                <a:ea typeface="メイリオ" panose="020B0604030504040204" pitchFamily="50" charset="-128"/>
              </a:rPr>
            </a:b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3"/>
              </a:rPr>
              <a:t>https://www.pref.osaka.lg.jp/o090080/shisetsufukushi/entlassen-support/index.html</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より</a:t>
            </a:r>
            <a:br>
              <a:rPr lang="en-US" altLang="ja-JP" sz="1600" dirty="0">
                <a:solidFill>
                  <a:srgbClr val="44546A">
                    <a:lumMod val="50000"/>
                  </a:srgbClr>
                </a:solidFill>
                <a:latin typeface="メイリオ" panose="020B0604030504040204" pitchFamily="50" charset="-128"/>
                <a:ea typeface="メイリオ" panose="020B0604030504040204" pitchFamily="50" charset="-128"/>
              </a:rPr>
            </a:br>
            <a:b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b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「包括連携協定締結企業との公民連携の取り組み」をご覧ください</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1" name="タイトル 1">
            <a:extLst>
              <a:ext uri="{FF2B5EF4-FFF2-40B4-BE49-F238E27FC236}">
                <a16:creationId xmlns:a16="http://schemas.microsoft.com/office/drawing/2014/main" id="{917B03A7-B6B4-1D95-C4AB-7E3DD82200F3}"/>
              </a:ext>
            </a:extLst>
          </p:cNvPr>
          <p:cNvSpPr txBox="1">
            <a:spLocks/>
          </p:cNvSpPr>
          <p:nvPr/>
        </p:nvSpPr>
        <p:spPr>
          <a:xfrm>
            <a:off x="8426677" y="2468629"/>
            <a:ext cx="273929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その他</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2" name="タイトル 1">
            <a:extLst>
              <a:ext uri="{FF2B5EF4-FFF2-40B4-BE49-F238E27FC236}">
                <a16:creationId xmlns:a16="http://schemas.microsoft.com/office/drawing/2014/main" id="{10BF9D52-FF85-F06F-B5B4-B6CCBE9F8D5C}"/>
              </a:ext>
            </a:extLst>
          </p:cNvPr>
          <p:cNvSpPr txBox="1">
            <a:spLocks/>
          </p:cNvSpPr>
          <p:nvPr/>
        </p:nvSpPr>
        <p:spPr>
          <a:xfrm>
            <a:off x="8396809" y="2703152"/>
            <a:ext cx="3008563" cy="3668448"/>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参考</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「大阪府地域生活支援拠点等ポータルサイト」</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4"/>
              </a:rPr>
              <a:t>https://www.pref.osaka.lg.jp/o090080/shisetsufukushi/chikiseikatukyoten/index.html</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地域生活支援拠点等は、障がい者の重度化・高齢化や「親なき後」を見据えた、居住支援のための機能</a:t>
            </a:r>
            <a:r>
              <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相談、体験の機会・場、緊急時の受け入れ・対応、専門性、地域の体制づくり</a:t>
            </a:r>
            <a:r>
              <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をもつ場所や体制です。</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3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rPr>
              <a:t>　大阪</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府内の市町村における整備状況等を掲載して</a:t>
            </a:r>
            <a:r>
              <a:rPr kumimoji="1" lang="ja-JP" altLang="en-US" sz="13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rPr>
              <a:t>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46848" y="1486979"/>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360013" y="570242"/>
            <a:ext cx="7692152" cy="8948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800" b="1" dirty="0">
                <a:solidFill>
                  <a:srgbClr val="34485E"/>
                </a:solidFill>
                <a:latin typeface="メイリオ" panose="020B0604030504040204" pitchFamily="50" charset="-128"/>
                <a:ea typeface="メイリオ" panose="020B0604030504040204" pitchFamily="50" charset="-128"/>
              </a:rPr>
              <a:t>情報提供</a:t>
            </a:r>
            <a:endParaRPr lang="en-US" altLang="ja-JP" sz="2800" b="1" dirty="0">
              <a:solidFill>
                <a:srgbClr val="34485E"/>
              </a:solidFill>
              <a:latin typeface="メイリオ" panose="020B0604030504040204" pitchFamily="50" charset="-128"/>
              <a:ea typeface="メイリオ" panose="020B0604030504040204" pitchFamily="50" charset="-128"/>
            </a:endParaRPr>
          </a:p>
        </p:txBody>
      </p:sp>
      <p:sp>
        <p:nvSpPr>
          <p:cNvPr id="27" name="楕円 26">
            <a:hlinkClick r:id="rId5"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Segoe UI" panose="020B0502040204020203" pitchFamily="34" charset="0"/>
                <a:ea typeface="メイリオ" panose="020B0604030504040204" pitchFamily="50" charset="-128"/>
                <a:cs typeface="Segoe UI" panose="020B0502040204020203" pitchFamily="34" charset="0"/>
              </a:rPr>
              <a:t>03</a:t>
            </a:r>
            <a:endParaRPr lang="ja-JP" altLang="en-US" sz="4800" dirty="0">
              <a:solidFill>
                <a:srgbClr val="34485E"/>
              </a:solidFill>
              <a:latin typeface="Segoe UI" panose="020B0502040204020203" pitchFamily="34" charset="0"/>
              <a:ea typeface="メイリオ" panose="020B0604030504040204" pitchFamily="50" charset="-128"/>
              <a:cs typeface="Segoe UI" panose="020B0502040204020203" pitchFamily="34" charset="0"/>
            </a:endParaRPr>
          </a:p>
        </p:txBody>
      </p:sp>
    </p:spTree>
    <p:extLst>
      <p:ext uri="{BB962C8B-B14F-4D97-AF65-F5344CB8AC3E}">
        <p14:creationId xmlns:p14="http://schemas.microsoft.com/office/powerpoint/2010/main" val="8504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1100A-C798-BE85-BEC5-89F289D800E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2A4C92A-32FF-13C0-67EA-FFC881629566}"/>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4" name="角丸四角形 1">
            <a:extLst>
              <a:ext uri="{FF2B5EF4-FFF2-40B4-BE49-F238E27FC236}">
                <a16:creationId xmlns:a16="http://schemas.microsoft.com/office/drawing/2014/main" id="{0241E3E9-AD6A-1C58-B1B7-56CD11736663}"/>
              </a:ext>
            </a:extLst>
          </p:cNvPr>
          <p:cNvSpPr/>
          <p:nvPr/>
        </p:nvSpPr>
        <p:spPr>
          <a:xfrm>
            <a:off x="1254210" y="205277"/>
            <a:ext cx="10314398" cy="894856"/>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0D00C723-5B86-8E05-84B9-A024B9CBE732}"/>
              </a:ext>
            </a:extLst>
          </p:cNvPr>
          <p:cNvSpPr txBox="1">
            <a:spLocks/>
          </p:cNvSpPr>
          <p:nvPr/>
        </p:nvSpPr>
        <p:spPr>
          <a:xfrm>
            <a:off x="1015224" y="453421"/>
            <a:ext cx="7692152" cy="8948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800" b="1" dirty="0">
                <a:solidFill>
                  <a:srgbClr val="34485E"/>
                </a:solidFill>
                <a:latin typeface="メイリオ" panose="020B0604030504040204" pitchFamily="50" charset="-128"/>
                <a:ea typeface="メイリオ" panose="020B0604030504040204" pitchFamily="50" charset="-128"/>
              </a:rPr>
              <a:t>情報提供</a:t>
            </a:r>
            <a:endParaRPr lang="en-US" altLang="ja-JP" sz="2800" b="1" dirty="0">
              <a:solidFill>
                <a:srgbClr val="34485E"/>
              </a:solidFill>
              <a:latin typeface="メイリオ" panose="020B0604030504040204" pitchFamily="50" charset="-128"/>
              <a:ea typeface="メイリオ" panose="020B0604030504040204" pitchFamily="50" charset="-128"/>
            </a:endParaRPr>
          </a:p>
        </p:txBody>
      </p:sp>
      <p:sp>
        <p:nvSpPr>
          <p:cNvPr id="27" name="楕円 26">
            <a:hlinkClick r:id="rId3" action="ppaction://hlinksldjump"/>
            <a:extLst>
              <a:ext uri="{FF2B5EF4-FFF2-40B4-BE49-F238E27FC236}">
                <a16:creationId xmlns:a16="http://schemas.microsoft.com/office/drawing/2014/main" id="{F8124A47-D8A7-3B38-72B6-AC3A017E86A9}"/>
              </a:ext>
            </a:extLst>
          </p:cNvPr>
          <p:cNvSpPr>
            <a:spLocks noChangeAspect="1"/>
          </p:cNvSpPr>
          <p:nvPr/>
        </p:nvSpPr>
        <p:spPr>
          <a:xfrm>
            <a:off x="975248" y="16277"/>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Segoe UI" panose="020B0502040204020203" pitchFamily="34" charset="0"/>
                <a:ea typeface="メイリオ" panose="020B0604030504040204" pitchFamily="50" charset="-128"/>
                <a:cs typeface="Segoe UI" panose="020B0502040204020203" pitchFamily="34" charset="0"/>
              </a:rPr>
              <a:t>03</a:t>
            </a:r>
            <a:endParaRPr lang="ja-JP" altLang="en-US" sz="4800" dirty="0">
              <a:solidFill>
                <a:srgbClr val="34485E"/>
              </a:solidFill>
              <a:latin typeface="Segoe UI" panose="020B0502040204020203" pitchFamily="34" charset="0"/>
              <a:ea typeface="メイリオ" panose="020B0604030504040204" pitchFamily="50" charset="-128"/>
              <a:cs typeface="Segoe UI" panose="020B0502040204020203" pitchFamily="34" charset="0"/>
            </a:endParaRPr>
          </a:p>
        </p:txBody>
      </p:sp>
      <p:pic>
        <p:nvPicPr>
          <p:cNvPr id="15" name="図 14">
            <a:extLst>
              <a:ext uri="{FF2B5EF4-FFF2-40B4-BE49-F238E27FC236}">
                <a16:creationId xmlns:a16="http://schemas.microsoft.com/office/drawing/2014/main" id="{67598952-C75B-8D5A-C1D0-CE39EDB93071}"/>
              </a:ext>
            </a:extLst>
          </p:cNvPr>
          <p:cNvPicPr>
            <a:picLocks noChangeAspect="1"/>
          </p:cNvPicPr>
          <p:nvPr/>
        </p:nvPicPr>
        <p:blipFill>
          <a:blip r:embed="rId4"/>
          <a:stretch>
            <a:fillRect/>
          </a:stretch>
        </p:blipFill>
        <p:spPr>
          <a:xfrm>
            <a:off x="4163071" y="1351364"/>
            <a:ext cx="7190786" cy="5393090"/>
          </a:xfrm>
          <a:prstGeom prst="rect">
            <a:avLst/>
          </a:prstGeom>
        </p:spPr>
      </p:pic>
      <p:sp>
        <p:nvSpPr>
          <p:cNvPr id="26" name="角丸四角形 9">
            <a:extLst>
              <a:ext uri="{FF2B5EF4-FFF2-40B4-BE49-F238E27FC236}">
                <a16:creationId xmlns:a16="http://schemas.microsoft.com/office/drawing/2014/main" id="{D79CB12A-5772-ADF0-1543-CF3E2F3D8E12}"/>
              </a:ext>
            </a:extLst>
          </p:cNvPr>
          <p:cNvSpPr/>
          <p:nvPr/>
        </p:nvSpPr>
        <p:spPr>
          <a:xfrm>
            <a:off x="767408" y="1348277"/>
            <a:ext cx="10801200" cy="5393090"/>
          </a:xfrm>
          <a:prstGeom prst="roundRect">
            <a:avLst>
              <a:gd name="adj" fmla="val 5758"/>
            </a:avLst>
          </a:prstGeom>
          <a:no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 name="円/楕円 11">
            <a:extLst>
              <a:ext uri="{FF2B5EF4-FFF2-40B4-BE49-F238E27FC236}">
                <a16:creationId xmlns:a16="http://schemas.microsoft.com/office/drawing/2014/main" id="{210CFD7E-D8F4-9547-6EA0-D408B1D61BC9}"/>
              </a:ext>
            </a:extLst>
          </p:cNvPr>
          <p:cNvSpPr/>
          <p:nvPr/>
        </p:nvSpPr>
        <p:spPr>
          <a:xfrm>
            <a:off x="308532" y="1092919"/>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4 </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7" name="テキスト ボックス 6">
            <a:extLst>
              <a:ext uri="{FF2B5EF4-FFF2-40B4-BE49-F238E27FC236}">
                <a16:creationId xmlns:a16="http://schemas.microsoft.com/office/drawing/2014/main" id="{78D8CEBB-D660-54FC-B780-7438BC0785A3}"/>
              </a:ext>
            </a:extLst>
          </p:cNvPr>
          <p:cNvSpPr txBox="1"/>
          <p:nvPr/>
        </p:nvSpPr>
        <p:spPr>
          <a:xfrm>
            <a:off x="975248" y="2588584"/>
            <a:ext cx="3080356" cy="3693319"/>
          </a:xfrm>
          <a:prstGeom prst="rect">
            <a:avLst/>
          </a:prstGeom>
          <a:noFill/>
        </p:spPr>
        <p:txBody>
          <a:bodyPr wrap="square">
            <a:spAutoFit/>
          </a:bodyPr>
          <a:lstStyle/>
          <a:p>
            <a:r>
              <a:rPr lang="ja-JP" altLang="en-US" dirty="0"/>
              <a:t>　大阪府は退院支援に係る事業を継続実施しているところですが、平成</a:t>
            </a:r>
            <a:r>
              <a:rPr lang="en-US" altLang="ja-JP" dirty="0"/>
              <a:t>29</a:t>
            </a:r>
            <a:r>
              <a:rPr lang="ja-JP" altLang="en-US" dirty="0"/>
              <a:t>年度から令和元年度まで、「長期入院精神障がい者退院促進事業」として、「地域精神医療体制整備広域コーディネーター」を</a:t>
            </a:r>
            <a:r>
              <a:rPr lang="en-US" altLang="ja-JP" dirty="0"/>
              <a:t>6</a:t>
            </a:r>
            <a:r>
              <a:rPr lang="ja-JP" altLang="en-US" dirty="0"/>
              <a:t>名、直接府に配置しました。</a:t>
            </a:r>
          </a:p>
          <a:p>
            <a:r>
              <a:rPr lang="ja-JP" altLang="en-US" dirty="0"/>
              <a:t>　令和</a:t>
            </a:r>
            <a:r>
              <a:rPr lang="en-US" altLang="ja-JP" dirty="0"/>
              <a:t>2</a:t>
            </a:r>
            <a:r>
              <a:rPr lang="ja-JP" altLang="en-US" dirty="0"/>
              <a:t>年度から「長期入院精神障がい者退院支援強化事業」として、現在も継続して実施しています。</a:t>
            </a:r>
          </a:p>
        </p:txBody>
      </p:sp>
      <p:sp>
        <p:nvSpPr>
          <p:cNvPr id="9" name="タイトル 1">
            <a:extLst>
              <a:ext uri="{FF2B5EF4-FFF2-40B4-BE49-F238E27FC236}">
                <a16:creationId xmlns:a16="http://schemas.microsoft.com/office/drawing/2014/main" id="{23D527C9-BDB2-F2C2-3B3D-6DB02A497AEF}"/>
              </a:ext>
            </a:extLst>
          </p:cNvPr>
          <p:cNvSpPr txBox="1">
            <a:spLocks/>
          </p:cNvSpPr>
          <p:nvPr/>
        </p:nvSpPr>
        <p:spPr>
          <a:xfrm>
            <a:off x="975248" y="1841399"/>
            <a:ext cx="2739296" cy="552155"/>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地域精神医療体制整備</a:t>
            </a:r>
            <a:endPar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広域コーディネーター</a:t>
            </a:r>
            <a:endPar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283542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8">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DCC28C"/>
      </a:hlink>
      <a:folHlink>
        <a:srgbClr val="DCC28C"/>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760</Words>
  <Application>Microsoft Office PowerPoint</Application>
  <PresentationFormat>ワイド画面</PresentationFormat>
  <Paragraphs>90</Paragraphs>
  <Slides>5</Slides>
  <Notes>5</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5</vt:i4>
      </vt:variant>
    </vt:vector>
  </HeadingPairs>
  <TitlesOfParts>
    <vt:vector size="17" baseType="lpstr">
      <vt:lpstr>A P-OTF A1Gothic StdN M</vt:lpstr>
      <vt:lpstr>Söhne</vt:lpstr>
      <vt:lpstr>メイリオ</vt:lpstr>
      <vt:lpstr>游ゴシック</vt:lpstr>
      <vt:lpstr>游ゴシック Light</vt:lpstr>
      <vt:lpstr>Arial</vt:lpstr>
      <vt:lpstr>Calibri</vt:lpstr>
      <vt:lpstr>Segoe UI</vt:lpstr>
      <vt:lpstr>Office テーマ</vt:lpstr>
      <vt:lpstr>4_デザインの設定</vt:lpstr>
      <vt:lpstr>7_デザインの設定</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2026-08-05T01:45:49Z</dcterms:modified>
</cp:coreProperties>
</file>