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5"/>
  </p:notesMasterIdLst>
  <p:handoutMasterIdLst>
    <p:handoutMasterId r:id="rId6"/>
  </p:handoutMasterIdLst>
  <p:sldIdLst>
    <p:sldId id="410" r:id="rId2"/>
    <p:sldId id="433" r:id="rId3"/>
    <p:sldId id="435" r:id="rId4"/>
  </p:sldIdLst>
  <p:sldSz cx="12192000" cy="6858000"/>
  <p:notesSz cx="6807200" cy="9939338"/>
  <p:custDataLst>
    <p:tags r:id="rId7"/>
  </p:custDataLst>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modifyVerifier cryptProviderType="rsaAES" cryptAlgorithmClass="hash" cryptAlgorithmType="typeAny" cryptAlgorithmSid="14" spinCount="100000" saltData="BjIv46TS8qMKQi1mU+BB7g==" hashData="X3x3iMRRgvLZ6230H4RVOzdND0hmelXpmmSJiQX1idWRAAHuNNaGH4wmJ77VDciKMiYld/p1WRCeKDlWDvjclw=="/>
  <p:extLst>
    <p:ext uri="{EFAFB233-063F-42B5-8137-9DF3F51BA10A}">
      <p15:sldGuideLst xmlns:p15="http://schemas.microsoft.com/office/powerpoint/2012/main">
        <p15:guide id="1" orient="horz" pos="2160" userDrawn="1">
          <p15:clr>
            <a:srgbClr val="A4A3A4"/>
          </p15:clr>
        </p15:guide>
        <p15:guide id="2" pos="3841" userDrawn="1">
          <p15:clr>
            <a:srgbClr val="A4A3A4"/>
          </p15:clr>
        </p15:guide>
      </p15:sldGuideLst>
    </p:ext>
    <p:ext uri="{2D200454-40CA-4A62-9FC3-DE9A4176ACB9}">
      <p15:notesGuideLst xmlns:p15="http://schemas.microsoft.com/office/powerpoint/2012/main">
        <p15:guide id="1" orient="horz" pos="3130" userDrawn="1">
          <p15:clr>
            <a:srgbClr val="A4A3A4"/>
          </p15:clr>
        </p15:guide>
        <p15:guide id="2" pos="2145"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6B845"/>
    <a:srgbClr val="FFFDE1"/>
    <a:srgbClr val="B32425"/>
    <a:srgbClr val="34485E"/>
    <a:srgbClr val="5B9F8A"/>
    <a:srgbClr val="3C7D9B"/>
    <a:srgbClr val="000000"/>
    <a:srgbClr val="101323"/>
    <a:srgbClr val="4FADF3"/>
    <a:srgbClr val="FF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 uri="{1BD7E111-0CB8-44D6-8891-C1BB2F81B7CC}">
      <p1710:readonlyRecommended xmlns:p1710="http://schemas.microsoft.com/office/powerpoint/2017/10/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93D81CF-94F2-401A-BA57-92F5A7B2D0C5}" styleName="スタイル (中間)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69CF1AB2-1976-4502-BF36-3FF5EA218861}" styleName="中間スタイル 4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6" autoAdjust="0"/>
    <p:restoredTop sz="94604" autoAdjust="0"/>
  </p:normalViewPr>
  <p:slideViewPr>
    <p:cSldViewPr>
      <p:cViewPr varScale="1">
        <p:scale>
          <a:sx n="91" d="100"/>
          <a:sy n="91" d="100"/>
        </p:scale>
        <p:origin x="62" y="158"/>
      </p:cViewPr>
      <p:guideLst>
        <p:guide orient="horz" pos="2160"/>
        <p:guide pos="3841"/>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48" d="100"/>
          <a:sy n="48" d="100"/>
        </p:scale>
        <p:origin x="-2928" y="-102"/>
      </p:cViewPr>
      <p:guideLst>
        <p:guide orient="horz" pos="3130"/>
        <p:guide pos="2145"/>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tags" Target="tags/tag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11" Type="http://schemas.openxmlformats.org/officeDocument/2006/relationships/tableStyles" Target="tableStyles.xml"/><Relationship Id="rId5" Type="http://schemas.openxmlformats.org/officeDocument/2006/relationships/notesMaster" Target="notesMasters/notesMaster1.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50375" cy="498966"/>
          </a:xfrm>
          <a:prstGeom prst="rect">
            <a:avLst/>
          </a:prstGeom>
        </p:spPr>
        <p:txBody>
          <a:bodyPr vert="horz" lIns="92236" tIns="46118" rIns="92236" bIns="46118"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5221" y="0"/>
            <a:ext cx="2950374" cy="498966"/>
          </a:xfrm>
          <a:prstGeom prst="rect">
            <a:avLst/>
          </a:prstGeom>
        </p:spPr>
        <p:txBody>
          <a:bodyPr vert="horz" lIns="92236" tIns="46118" rIns="92236" bIns="46118" rtlCol="0"/>
          <a:lstStyle>
            <a:lvl1pPr algn="r">
              <a:defRPr sz="1200"/>
            </a:lvl1pPr>
          </a:lstStyle>
          <a:p>
            <a:fld id="{746FDA87-421D-4CFB-BB3E-33FE4AB339AD}" type="datetimeFigureOut">
              <a:rPr kumimoji="1" lang="ja-JP" altLang="en-US" smtClean="0"/>
              <a:t>2024/11/14</a:t>
            </a:fld>
            <a:endParaRPr kumimoji="1" lang="ja-JP" altLang="en-US"/>
          </a:p>
        </p:txBody>
      </p:sp>
      <p:sp>
        <p:nvSpPr>
          <p:cNvPr id="4" name="フッター プレースホルダー 3"/>
          <p:cNvSpPr>
            <a:spLocks noGrp="1"/>
          </p:cNvSpPr>
          <p:nvPr>
            <p:ph type="ftr" sz="quarter" idx="2"/>
          </p:nvPr>
        </p:nvSpPr>
        <p:spPr>
          <a:xfrm>
            <a:off x="1" y="9440372"/>
            <a:ext cx="2950375" cy="498966"/>
          </a:xfrm>
          <a:prstGeom prst="rect">
            <a:avLst/>
          </a:prstGeom>
        </p:spPr>
        <p:txBody>
          <a:bodyPr vert="horz" lIns="92236" tIns="46118" rIns="92236" bIns="46118"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5221" y="9440372"/>
            <a:ext cx="2950374" cy="498966"/>
          </a:xfrm>
          <a:prstGeom prst="rect">
            <a:avLst/>
          </a:prstGeom>
        </p:spPr>
        <p:txBody>
          <a:bodyPr vert="horz" lIns="92236" tIns="46118" rIns="92236" bIns="46118" rtlCol="0" anchor="b"/>
          <a:lstStyle>
            <a:lvl1pPr algn="r">
              <a:defRPr sz="1200"/>
            </a:lvl1pPr>
          </a:lstStyle>
          <a:p>
            <a:fld id="{870C89CD-C2A2-4250-B487-60E6EF391689}" type="slidenum">
              <a:rPr kumimoji="1" lang="ja-JP" altLang="en-US" smtClean="0"/>
              <a:t>‹#›</a:t>
            </a:fld>
            <a:endParaRPr kumimoji="1" lang="ja-JP" altLang="en-US"/>
          </a:p>
        </p:txBody>
      </p:sp>
    </p:spTree>
    <p:extLst>
      <p:ext uri="{BB962C8B-B14F-4D97-AF65-F5344CB8AC3E}">
        <p14:creationId xmlns:p14="http://schemas.microsoft.com/office/powerpoint/2010/main" val="1304164300"/>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49575" cy="496888"/>
          </a:xfrm>
          <a:prstGeom prst="rect">
            <a:avLst/>
          </a:prstGeom>
        </p:spPr>
        <p:txBody>
          <a:bodyPr vert="horz" lIns="91433" tIns="45716" rIns="91433" bIns="45716" rtlCol="0"/>
          <a:lstStyle>
            <a:lvl1pPr algn="l">
              <a:defRPr sz="1200"/>
            </a:lvl1pPr>
          </a:lstStyle>
          <a:p>
            <a:endParaRPr kumimoji="1" lang="ja-JP" altLang="en-US" dirty="0"/>
          </a:p>
        </p:txBody>
      </p:sp>
      <p:sp>
        <p:nvSpPr>
          <p:cNvPr id="3" name="日付プレースホルダー 2"/>
          <p:cNvSpPr>
            <a:spLocks noGrp="1"/>
          </p:cNvSpPr>
          <p:nvPr>
            <p:ph type="dt" idx="1"/>
          </p:nvPr>
        </p:nvSpPr>
        <p:spPr>
          <a:xfrm>
            <a:off x="3856039" y="0"/>
            <a:ext cx="2949575" cy="496888"/>
          </a:xfrm>
          <a:prstGeom prst="rect">
            <a:avLst/>
          </a:prstGeom>
        </p:spPr>
        <p:txBody>
          <a:bodyPr vert="horz" lIns="91433" tIns="45716" rIns="91433" bIns="45716" rtlCol="0"/>
          <a:lstStyle>
            <a:lvl1pPr algn="r">
              <a:defRPr sz="1200"/>
            </a:lvl1pPr>
          </a:lstStyle>
          <a:p>
            <a:fld id="{206ACFC7-BD3E-4FBB-A92C-C6F06D2C0547}" type="datetimeFigureOut">
              <a:rPr kumimoji="1" lang="ja-JP" altLang="en-US" smtClean="0"/>
              <a:t>2024/11/14</a:t>
            </a:fld>
            <a:endParaRPr kumimoji="1" lang="ja-JP" altLang="en-US" dirty="0"/>
          </a:p>
        </p:txBody>
      </p:sp>
      <p:sp>
        <p:nvSpPr>
          <p:cNvPr id="4" name="スライド イメージ プレースホルダー 3"/>
          <p:cNvSpPr>
            <a:spLocks noGrp="1" noRot="1" noChangeAspect="1"/>
          </p:cNvSpPr>
          <p:nvPr>
            <p:ph type="sldImg" idx="2"/>
          </p:nvPr>
        </p:nvSpPr>
        <p:spPr>
          <a:xfrm>
            <a:off x="92075" y="746125"/>
            <a:ext cx="6623050" cy="3725863"/>
          </a:xfrm>
          <a:prstGeom prst="rect">
            <a:avLst/>
          </a:prstGeom>
          <a:noFill/>
          <a:ln w="12700">
            <a:solidFill>
              <a:prstClr val="black"/>
            </a:solidFill>
          </a:ln>
        </p:spPr>
        <p:txBody>
          <a:bodyPr vert="horz" lIns="91433" tIns="45716" rIns="91433" bIns="45716" rtlCol="0" anchor="ctr"/>
          <a:lstStyle/>
          <a:p>
            <a:endParaRPr lang="ja-JP" altLang="en-US" dirty="0"/>
          </a:p>
        </p:txBody>
      </p:sp>
      <p:sp>
        <p:nvSpPr>
          <p:cNvPr id="5" name="ノート プレースホルダー 4"/>
          <p:cNvSpPr>
            <a:spLocks noGrp="1"/>
          </p:cNvSpPr>
          <p:nvPr>
            <p:ph type="body" sz="quarter" idx="3"/>
          </p:nvPr>
        </p:nvSpPr>
        <p:spPr>
          <a:xfrm>
            <a:off x="681038" y="4721225"/>
            <a:ext cx="5445125" cy="4471988"/>
          </a:xfrm>
          <a:prstGeom prst="rect">
            <a:avLst/>
          </a:prstGeom>
        </p:spPr>
        <p:txBody>
          <a:bodyPr vert="horz" lIns="91433" tIns="45716" rIns="91433" bIns="45716"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9440864"/>
            <a:ext cx="2949575" cy="496887"/>
          </a:xfrm>
          <a:prstGeom prst="rect">
            <a:avLst/>
          </a:prstGeom>
        </p:spPr>
        <p:txBody>
          <a:bodyPr vert="horz" lIns="91433" tIns="45716" rIns="91433" bIns="45716" rtlCol="0" anchor="b"/>
          <a:lstStyle>
            <a:lvl1pPr algn="l">
              <a:defRPr sz="1200"/>
            </a:lvl1pPr>
          </a:lstStyle>
          <a:p>
            <a:endParaRPr kumimoji="1" lang="ja-JP" altLang="en-US" dirty="0"/>
          </a:p>
        </p:txBody>
      </p:sp>
      <p:sp>
        <p:nvSpPr>
          <p:cNvPr id="7" name="スライド番号プレースホルダー 6"/>
          <p:cNvSpPr>
            <a:spLocks noGrp="1"/>
          </p:cNvSpPr>
          <p:nvPr>
            <p:ph type="sldNum" sz="quarter" idx="5"/>
          </p:nvPr>
        </p:nvSpPr>
        <p:spPr>
          <a:xfrm>
            <a:off x="3856039" y="9440864"/>
            <a:ext cx="2949575" cy="496887"/>
          </a:xfrm>
          <a:prstGeom prst="rect">
            <a:avLst/>
          </a:prstGeom>
        </p:spPr>
        <p:txBody>
          <a:bodyPr vert="horz" lIns="91433" tIns="45716" rIns="91433" bIns="45716" rtlCol="0" anchor="b"/>
          <a:lstStyle>
            <a:lvl1pPr algn="r">
              <a:defRPr sz="1200"/>
            </a:lvl1pPr>
          </a:lstStyle>
          <a:p>
            <a:fld id="{CDCFC374-814C-4296-BB26-A4ADC52CB336}" type="slidenum">
              <a:rPr kumimoji="1" lang="ja-JP" altLang="en-US" smtClean="0"/>
              <a:t>‹#›</a:t>
            </a:fld>
            <a:endParaRPr kumimoji="1" lang="ja-JP" altLang="en-US" dirty="0"/>
          </a:p>
        </p:txBody>
      </p:sp>
    </p:spTree>
    <p:extLst>
      <p:ext uri="{BB962C8B-B14F-4D97-AF65-F5344CB8AC3E}">
        <p14:creationId xmlns:p14="http://schemas.microsoft.com/office/powerpoint/2010/main" val="4248655801"/>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2075" y="746125"/>
            <a:ext cx="6623050" cy="3725863"/>
          </a:xfrm>
        </p:spPr>
      </p:sp>
      <p:sp>
        <p:nvSpPr>
          <p:cNvPr id="3" name="ノート プレースホルダー 2"/>
          <p:cNvSpPr>
            <a:spLocks noGrp="1"/>
          </p:cNvSpPr>
          <p:nvPr>
            <p:ph type="body" idx="1"/>
          </p:nvPr>
        </p:nvSpPr>
        <p:spPr/>
        <p:txBody>
          <a:bodyPr/>
          <a:lstStyle/>
          <a:p>
            <a:endParaRPr lang="ja-JP" altLang="en-US" dirty="0"/>
          </a:p>
        </p:txBody>
      </p:sp>
      <p:sp>
        <p:nvSpPr>
          <p:cNvPr id="4" name="スライド番号プレースホルダー 3"/>
          <p:cNvSpPr>
            <a:spLocks noGrp="1"/>
          </p:cNvSpPr>
          <p:nvPr>
            <p:ph type="sldNum" sz="quarter" idx="5"/>
          </p:nvPr>
        </p:nvSpPr>
        <p:spPr/>
        <p:txBody>
          <a:bodyPr/>
          <a:lstStyle/>
          <a:p>
            <a:fld id="{12CA69F4-4EF9-264B-A3A2-B28016D02E5D}" type="slidenum">
              <a:rPr kumimoji="1" lang="ja-JP" altLang="en-US" smtClean="0"/>
              <a:t>1</a:t>
            </a:fld>
            <a:endParaRPr kumimoji="1" lang="ja-JP" altLang="en-US"/>
          </a:p>
        </p:txBody>
      </p:sp>
    </p:spTree>
    <p:extLst>
      <p:ext uri="{BB962C8B-B14F-4D97-AF65-F5344CB8AC3E}">
        <p14:creationId xmlns:p14="http://schemas.microsoft.com/office/powerpoint/2010/main" val="13968416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ja-JP" altLang="en-US"/>
          </a:p>
        </p:txBody>
      </p:sp>
      <p:sp>
        <p:nvSpPr>
          <p:cNvPr id="4" name="スライド番号プレースホルダー 3"/>
          <p:cNvSpPr>
            <a:spLocks noGrp="1"/>
          </p:cNvSpPr>
          <p:nvPr>
            <p:ph type="sldNum" sz="quarter" idx="5"/>
          </p:nvPr>
        </p:nvSpPr>
        <p:spPr/>
        <p:txBody>
          <a:bodyPr/>
          <a:lstStyle/>
          <a:p>
            <a:fld id="{12CA69F4-4EF9-264B-A3A2-B28016D02E5D}" type="slidenum">
              <a:rPr kumimoji="1" lang="ja-JP" altLang="en-US" smtClean="0"/>
              <a:t>2</a:t>
            </a:fld>
            <a:endParaRPr kumimoji="1" lang="ja-JP" altLang="en-US"/>
          </a:p>
        </p:txBody>
      </p:sp>
    </p:spTree>
    <p:extLst>
      <p:ext uri="{BB962C8B-B14F-4D97-AF65-F5344CB8AC3E}">
        <p14:creationId xmlns:p14="http://schemas.microsoft.com/office/powerpoint/2010/main" val="20109795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ja-JP" altLang="en-US"/>
          </a:p>
        </p:txBody>
      </p:sp>
      <p:sp>
        <p:nvSpPr>
          <p:cNvPr id="4" name="スライド番号プレースホルダー 3"/>
          <p:cNvSpPr>
            <a:spLocks noGrp="1"/>
          </p:cNvSpPr>
          <p:nvPr>
            <p:ph type="sldNum" sz="quarter" idx="5"/>
          </p:nvPr>
        </p:nvSpPr>
        <p:spPr/>
        <p:txBody>
          <a:bodyPr/>
          <a:lstStyle/>
          <a:p>
            <a:fld id="{12CA69F4-4EF9-264B-A3A2-B28016D02E5D}" type="slidenum">
              <a:rPr kumimoji="1" lang="ja-JP" altLang="en-US" smtClean="0"/>
              <a:t>3</a:t>
            </a:fld>
            <a:endParaRPr kumimoji="1" lang="ja-JP" altLang="en-US"/>
          </a:p>
        </p:txBody>
      </p:sp>
    </p:spTree>
    <p:extLst>
      <p:ext uri="{BB962C8B-B14F-4D97-AF65-F5344CB8AC3E}">
        <p14:creationId xmlns:p14="http://schemas.microsoft.com/office/powerpoint/2010/main" val="30872528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914400" y="2130431"/>
            <a:ext cx="10363200" cy="1470025"/>
          </a:xfrm>
        </p:spPr>
        <p:txBody>
          <a:bodyPr/>
          <a:lstStyle/>
          <a:p>
            <a:r>
              <a:rPr kumimoji="1" lang="ja-JP" altLang="en-US"/>
              <a:t>マスタ タイトルの書式設定</a:t>
            </a:r>
          </a:p>
        </p:txBody>
      </p:sp>
      <p:sp>
        <p:nvSpPr>
          <p:cNvPr id="3" name="サブタイトル 2"/>
          <p:cNvSpPr>
            <a:spLocks noGrp="1"/>
          </p:cNvSpPr>
          <p:nvPr>
            <p:ph type="subTitle" idx="1"/>
          </p:nvPr>
        </p:nvSpPr>
        <p:spPr>
          <a:xfrm>
            <a:off x="1828801" y="3886200"/>
            <a:ext cx="8534400" cy="1752600"/>
          </a:xfrm>
        </p:spPr>
        <p:txBody>
          <a:bodyPr/>
          <a:lstStyle>
            <a:lvl1pPr marL="0" indent="0" algn="ctr">
              <a:buNone/>
              <a:defRPr>
                <a:solidFill>
                  <a:schemeClr val="tx1">
                    <a:tint val="75000"/>
                  </a:schemeClr>
                </a:solidFill>
              </a:defRPr>
            </a:lvl1pPr>
            <a:lvl2pPr marL="562996" indent="0" algn="ctr">
              <a:buNone/>
              <a:defRPr>
                <a:solidFill>
                  <a:schemeClr val="tx1">
                    <a:tint val="75000"/>
                  </a:schemeClr>
                </a:solidFill>
              </a:defRPr>
            </a:lvl2pPr>
            <a:lvl3pPr marL="1125992" indent="0" algn="ctr">
              <a:buNone/>
              <a:defRPr>
                <a:solidFill>
                  <a:schemeClr val="tx1">
                    <a:tint val="75000"/>
                  </a:schemeClr>
                </a:solidFill>
              </a:defRPr>
            </a:lvl3pPr>
            <a:lvl4pPr marL="1688988" indent="0" algn="ctr">
              <a:buNone/>
              <a:defRPr>
                <a:solidFill>
                  <a:schemeClr val="tx1">
                    <a:tint val="75000"/>
                  </a:schemeClr>
                </a:solidFill>
              </a:defRPr>
            </a:lvl4pPr>
            <a:lvl5pPr marL="2251984" indent="0" algn="ctr">
              <a:buNone/>
              <a:defRPr>
                <a:solidFill>
                  <a:schemeClr val="tx1">
                    <a:tint val="75000"/>
                  </a:schemeClr>
                </a:solidFill>
              </a:defRPr>
            </a:lvl5pPr>
            <a:lvl6pPr marL="2814980" indent="0" algn="ctr">
              <a:buNone/>
              <a:defRPr>
                <a:solidFill>
                  <a:schemeClr val="tx1">
                    <a:tint val="75000"/>
                  </a:schemeClr>
                </a:solidFill>
              </a:defRPr>
            </a:lvl6pPr>
            <a:lvl7pPr marL="3377976" indent="0" algn="ctr">
              <a:buNone/>
              <a:defRPr>
                <a:solidFill>
                  <a:schemeClr val="tx1">
                    <a:tint val="75000"/>
                  </a:schemeClr>
                </a:solidFill>
              </a:defRPr>
            </a:lvl7pPr>
            <a:lvl8pPr marL="3940973" indent="0" algn="ctr">
              <a:buNone/>
              <a:defRPr>
                <a:solidFill>
                  <a:schemeClr val="tx1">
                    <a:tint val="75000"/>
                  </a:schemeClr>
                </a:solidFill>
              </a:defRPr>
            </a:lvl8pPr>
            <a:lvl9pPr marL="4503969" indent="0" algn="ctr">
              <a:buNone/>
              <a:defRPr>
                <a:solidFill>
                  <a:schemeClr val="tx1">
                    <a:tint val="75000"/>
                  </a:schemeClr>
                </a:solidFill>
              </a:defRPr>
            </a:lvl9pPr>
          </a:lstStyle>
          <a:p>
            <a:r>
              <a:rPr kumimoji="1" lang="ja-JP" altLang="en-US"/>
              <a:t>マスタ サブタイトルの書式設定</a:t>
            </a:r>
          </a:p>
        </p:txBody>
      </p:sp>
      <p:sp>
        <p:nvSpPr>
          <p:cNvPr id="4" name="日付プレースホルダ 3"/>
          <p:cNvSpPr>
            <a:spLocks noGrp="1"/>
          </p:cNvSpPr>
          <p:nvPr>
            <p:ph type="dt" sz="half" idx="10"/>
          </p:nvPr>
        </p:nvSpPr>
        <p:spPr/>
        <p:txBody>
          <a:bodyPr/>
          <a:lstStyle/>
          <a:p>
            <a:fld id="{98EAB8E2-8FCD-43E2-BC86-384EE10B11D4}" type="datetime1">
              <a:rPr kumimoji="1" lang="ja-JP" altLang="en-US" smtClean="0"/>
              <a:t>2024/11/14</a:t>
            </a:fld>
            <a:endParaRPr kumimoji="1" lang="ja-JP" altLang="en-US" dirty="0"/>
          </a:p>
        </p:txBody>
      </p:sp>
      <p:sp>
        <p:nvSpPr>
          <p:cNvPr id="5" name="フッター プレースホルダ 4"/>
          <p:cNvSpPr>
            <a:spLocks noGrp="1"/>
          </p:cNvSpPr>
          <p:nvPr>
            <p:ph type="ftr" sz="quarter" idx="11"/>
          </p:nvPr>
        </p:nvSpPr>
        <p:spPr/>
        <p:txBody>
          <a:bodyPr/>
          <a:lstStyle/>
          <a:p>
            <a:endParaRPr kumimoji="1" lang="ja-JP" alt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D32772BB-719F-4064-99D1-42E83E4D39EC}" type="datetime1">
              <a:rPr kumimoji="1" lang="ja-JP" altLang="en-US" smtClean="0"/>
              <a:t>2024/11/14</a:t>
            </a:fld>
            <a:endParaRPr kumimoji="1" lang="ja-JP" altLang="en-US" dirty="0"/>
          </a:p>
        </p:txBody>
      </p:sp>
      <p:sp>
        <p:nvSpPr>
          <p:cNvPr id="5" name="フッター プレースホルダ 4"/>
          <p:cNvSpPr>
            <a:spLocks noGrp="1"/>
          </p:cNvSpPr>
          <p:nvPr>
            <p:ph type="ftr" sz="quarter" idx="11"/>
          </p:nvPr>
        </p:nvSpPr>
        <p:spPr/>
        <p:txBody>
          <a:bodyPr/>
          <a:lstStyle/>
          <a:p>
            <a:endParaRPr kumimoji="1" lang="ja-JP" alt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839201" y="274642"/>
            <a:ext cx="2743201" cy="5851525"/>
          </a:xfrm>
        </p:spPr>
        <p:txBody>
          <a:bodyPr vert="eaVert"/>
          <a:lstStyle/>
          <a:p>
            <a:r>
              <a:rPr kumimoji="1" lang="ja-JP" altLang="en-US"/>
              <a:t>マスタ タイトルの書式設定</a:t>
            </a:r>
          </a:p>
        </p:txBody>
      </p:sp>
      <p:sp>
        <p:nvSpPr>
          <p:cNvPr id="3" name="縦書きテキスト プレースホルダ 2"/>
          <p:cNvSpPr>
            <a:spLocks noGrp="1"/>
          </p:cNvSpPr>
          <p:nvPr>
            <p:ph type="body" orient="vert" idx="1"/>
          </p:nvPr>
        </p:nvSpPr>
        <p:spPr>
          <a:xfrm>
            <a:off x="609603" y="274642"/>
            <a:ext cx="8026400" cy="5851525"/>
          </a:xfrm>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34531BB1-C6A4-450E-BFF4-33A31E99FAE9}" type="datetime1">
              <a:rPr kumimoji="1" lang="ja-JP" altLang="en-US" smtClean="0"/>
              <a:t>2024/11/14</a:t>
            </a:fld>
            <a:endParaRPr kumimoji="1" lang="ja-JP" altLang="en-US" dirty="0"/>
          </a:p>
        </p:txBody>
      </p:sp>
      <p:sp>
        <p:nvSpPr>
          <p:cNvPr id="5" name="フッター プレースホルダ 4"/>
          <p:cNvSpPr>
            <a:spLocks noGrp="1"/>
          </p:cNvSpPr>
          <p:nvPr>
            <p:ph type="ftr" sz="quarter" idx="11"/>
          </p:nvPr>
        </p:nvSpPr>
        <p:spPr/>
        <p:txBody>
          <a:bodyPr/>
          <a:lstStyle/>
          <a:p>
            <a:endParaRPr kumimoji="1" lang="ja-JP" alt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ユーザー設定レイアウ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0AC9ED7E-2192-4CC8-BC97-BE3110D00F66}" type="datetime1">
              <a:rPr kumimoji="1" lang="ja-JP" altLang="en-US" smtClean="0"/>
              <a:t>2024/11/14</a:t>
            </a:fld>
            <a:endParaRPr kumimoji="1" lang="ja-JP" altLang="en-US" dirty="0"/>
          </a:p>
        </p:txBody>
      </p:sp>
      <p:sp>
        <p:nvSpPr>
          <p:cNvPr id="4" name="フッター プレースホルダー 3"/>
          <p:cNvSpPr>
            <a:spLocks noGrp="1"/>
          </p:cNvSpPr>
          <p:nvPr>
            <p:ph type="ftr" sz="quarter" idx="11"/>
          </p:nvPr>
        </p:nvSpPr>
        <p:spPr/>
        <p:txBody>
          <a:bodyPr/>
          <a:lstStyle/>
          <a:p>
            <a:endParaRPr kumimoji="1" lang="ja-JP" altLang="en-US" dirty="0"/>
          </a:p>
        </p:txBody>
      </p:sp>
    </p:spTree>
    <p:extLst>
      <p:ext uri="{BB962C8B-B14F-4D97-AF65-F5344CB8AC3E}">
        <p14:creationId xmlns:p14="http://schemas.microsoft.com/office/powerpoint/2010/main" val="29432865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idx="1"/>
          </p:nvPr>
        </p:nvSpPr>
        <p:spPr>
          <a:xfrm>
            <a:off x="421257" y="1556794"/>
            <a:ext cx="10972800" cy="4525963"/>
          </a:xfrm>
        </p:spPr>
        <p:txBody>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5337EB8C-4DF7-4D35-8D4D-C0E1B3E01FBB}" type="datetime1">
              <a:rPr kumimoji="1" lang="ja-JP" altLang="en-US" smtClean="0"/>
              <a:t>2024/11/14</a:t>
            </a:fld>
            <a:endParaRPr kumimoji="1" lang="ja-JP" altLang="en-US" dirty="0"/>
          </a:p>
        </p:txBody>
      </p:sp>
      <p:sp>
        <p:nvSpPr>
          <p:cNvPr id="5" name="フッター プレースホルダ 4"/>
          <p:cNvSpPr>
            <a:spLocks noGrp="1"/>
          </p:cNvSpPr>
          <p:nvPr>
            <p:ph type="ftr" sz="quarter" idx="11"/>
          </p:nvPr>
        </p:nvSpPr>
        <p:spPr/>
        <p:txBody>
          <a:bodyPr/>
          <a:lstStyle/>
          <a:p>
            <a:endParaRPr kumimoji="1" lang="ja-JP" alt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963084" y="4406906"/>
            <a:ext cx="10363200" cy="1362075"/>
          </a:xfrm>
        </p:spPr>
        <p:txBody>
          <a:bodyPr anchor="t"/>
          <a:lstStyle>
            <a:lvl1pPr algn="l">
              <a:defRPr sz="4926" b="1" cap="all"/>
            </a:lvl1pPr>
          </a:lstStyle>
          <a:p>
            <a:r>
              <a:rPr kumimoji="1" lang="ja-JP" altLang="en-US"/>
              <a:t>マスタ タイトルの書式設定</a:t>
            </a:r>
          </a:p>
        </p:txBody>
      </p:sp>
      <p:sp>
        <p:nvSpPr>
          <p:cNvPr id="3" name="テキスト プレースホルダ 2"/>
          <p:cNvSpPr>
            <a:spLocks noGrp="1"/>
          </p:cNvSpPr>
          <p:nvPr>
            <p:ph type="body" idx="1"/>
          </p:nvPr>
        </p:nvSpPr>
        <p:spPr>
          <a:xfrm>
            <a:off x="963084" y="2906713"/>
            <a:ext cx="10363200" cy="1500187"/>
          </a:xfrm>
        </p:spPr>
        <p:txBody>
          <a:bodyPr anchor="b"/>
          <a:lstStyle>
            <a:lvl1pPr marL="0" indent="0">
              <a:buNone/>
              <a:defRPr sz="2463">
                <a:solidFill>
                  <a:schemeClr val="tx1">
                    <a:tint val="75000"/>
                  </a:schemeClr>
                </a:solidFill>
              </a:defRPr>
            </a:lvl1pPr>
            <a:lvl2pPr marL="562996" indent="0">
              <a:buNone/>
              <a:defRPr sz="2217">
                <a:solidFill>
                  <a:schemeClr val="tx1">
                    <a:tint val="75000"/>
                  </a:schemeClr>
                </a:solidFill>
              </a:defRPr>
            </a:lvl2pPr>
            <a:lvl3pPr marL="1125992" indent="0">
              <a:buNone/>
              <a:defRPr sz="1970">
                <a:solidFill>
                  <a:schemeClr val="tx1">
                    <a:tint val="75000"/>
                  </a:schemeClr>
                </a:solidFill>
              </a:defRPr>
            </a:lvl3pPr>
            <a:lvl4pPr marL="1688988" indent="0">
              <a:buNone/>
              <a:defRPr sz="1724">
                <a:solidFill>
                  <a:schemeClr val="tx1">
                    <a:tint val="75000"/>
                  </a:schemeClr>
                </a:solidFill>
              </a:defRPr>
            </a:lvl4pPr>
            <a:lvl5pPr marL="2251984" indent="0">
              <a:buNone/>
              <a:defRPr sz="1724">
                <a:solidFill>
                  <a:schemeClr val="tx1">
                    <a:tint val="75000"/>
                  </a:schemeClr>
                </a:solidFill>
              </a:defRPr>
            </a:lvl5pPr>
            <a:lvl6pPr marL="2814980" indent="0">
              <a:buNone/>
              <a:defRPr sz="1724">
                <a:solidFill>
                  <a:schemeClr val="tx1">
                    <a:tint val="75000"/>
                  </a:schemeClr>
                </a:solidFill>
              </a:defRPr>
            </a:lvl6pPr>
            <a:lvl7pPr marL="3377976" indent="0">
              <a:buNone/>
              <a:defRPr sz="1724">
                <a:solidFill>
                  <a:schemeClr val="tx1">
                    <a:tint val="75000"/>
                  </a:schemeClr>
                </a:solidFill>
              </a:defRPr>
            </a:lvl7pPr>
            <a:lvl8pPr marL="3940973" indent="0">
              <a:buNone/>
              <a:defRPr sz="1724">
                <a:solidFill>
                  <a:schemeClr val="tx1">
                    <a:tint val="75000"/>
                  </a:schemeClr>
                </a:solidFill>
              </a:defRPr>
            </a:lvl8pPr>
            <a:lvl9pPr marL="4503969" indent="0">
              <a:buNone/>
              <a:defRPr sz="1724">
                <a:solidFill>
                  <a:schemeClr val="tx1">
                    <a:tint val="75000"/>
                  </a:schemeClr>
                </a:solidFill>
              </a:defRPr>
            </a:lvl9pPr>
          </a:lstStyle>
          <a:p>
            <a:pPr lvl="0"/>
            <a:r>
              <a:rPr kumimoji="1" lang="ja-JP" altLang="en-US"/>
              <a:t>マスタ テキストの書式設定</a:t>
            </a:r>
          </a:p>
        </p:txBody>
      </p:sp>
      <p:sp>
        <p:nvSpPr>
          <p:cNvPr id="4" name="日付プレースホルダ 3"/>
          <p:cNvSpPr>
            <a:spLocks noGrp="1"/>
          </p:cNvSpPr>
          <p:nvPr>
            <p:ph type="dt" sz="half" idx="10"/>
          </p:nvPr>
        </p:nvSpPr>
        <p:spPr/>
        <p:txBody>
          <a:bodyPr/>
          <a:lstStyle/>
          <a:p>
            <a:fld id="{359E7C00-2761-4501-A328-39F53606DD85}" type="datetime1">
              <a:rPr kumimoji="1" lang="ja-JP" altLang="en-US" smtClean="0"/>
              <a:t>2024/11/14</a:t>
            </a:fld>
            <a:endParaRPr kumimoji="1" lang="ja-JP" altLang="en-US" dirty="0"/>
          </a:p>
        </p:txBody>
      </p:sp>
      <p:sp>
        <p:nvSpPr>
          <p:cNvPr id="5" name="フッター プレースホルダ 4"/>
          <p:cNvSpPr>
            <a:spLocks noGrp="1"/>
          </p:cNvSpPr>
          <p:nvPr>
            <p:ph type="ftr" sz="quarter" idx="11"/>
          </p:nvPr>
        </p:nvSpPr>
        <p:spPr/>
        <p:txBody>
          <a:bodyPr/>
          <a:lstStyle/>
          <a:p>
            <a:endParaRPr kumimoji="1" lang="ja-JP" alt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sz="half" idx="1"/>
          </p:nvPr>
        </p:nvSpPr>
        <p:spPr>
          <a:xfrm>
            <a:off x="609602" y="1600206"/>
            <a:ext cx="5384800" cy="4525963"/>
          </a:xfrm>
        </p:spPr>
        <p:txBody>
          <a:bodyPr/>
          <a:lstStyle>
            <a:lvl1pPr>
              <a:defRPr sz="3448"/>
            </a:lvl1pPr>
            <a:lvl2pPr>
              <a:defRPr sz="2955"/>
            </a:lvl2pPr>
            <a:lvl3pPr>
              <a:defRPr sz="2463"/>
            </a:lvl3pPr>
            <a:lvl4pPr>
              <a:defRPr sz="2217"/>
            </a:lvl4pPr>
            <a:lvl5pPr>
              <a:defRPr sz="2217"/>
            </a:lvl5pPr>
            <a:lvl6pPr>
              <a:defRPr sz="2217"/>
            </a:lvl6pPr>
            <a:lvl7pPr>
              <a:defRPr sz="2217"/>
            </a:lvl7pPr>
            <a:lvl8pPr>
              <a:defRPr sz="2217"/>
            </a:lvl8pPr>
            <a:lvl9pPr>
              <a:defRPr sz="2217"/>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 3"/>
          <p:cNvSpPr>
            <a:spLocks noGrp="1"/>
          </p:cNvSpPr>
          <p:nvPr>
            <p:ph sz="half" idx="2"/>
          </p:nvPr>
        </p:nvSpPr>
        <p:spPr>
          <a:xfrm>
            <a:off x="6197600" y="1600206"/>
            <a:ext cx="5384800" cy="4525963"/>
          </a:xfrm>
        </p:spPr>
        <p:txBody>
          <a:bodyPr/>
          <a:lstStyle>
            <a:lvl1pPr>
              <a:defRPr sz="3448"/>
            </a:lvl1pPr>
            <a:lvl2pPr>
              <a:defRPr sz="2955"/>
            </a:lvl2pPr>
            <a:lvl3pPr>
              <a:defRPr sz="2463"/>
            </a:lvl3pPr>
            <a:lvl4pPr>
              <a:defRPr sz="2217"/>
            </a:lvl4pPr>
            <a:lvl5pPr>
              <a:defRPr sz="2217"/>
            </a:lvl5pPr>
            <a:lvl6pPr>
              <a:defRPr sz="2217"/>
            </a:lvl6pPr>
            <a:lvl7pPr>
              <a:defRPr sz="2217"/>
            </a:lvl7pPr>
            <a:lvl8pPr>
              <a:defRPr sz="2217"/>
            </a:lvl8pPr>
            <a:lvl9pPr>
              <a:defRPr sz="2217"/>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 4"/>
          <p:cNvSpPr>
            <a:spLocks noGrp="1"/>
          </p:cNvSpPr>
          <p:nvPr>
            <p:ph type="dt" sz="half" idx="10"/>
          </p:nvPr>
        </p:nvSpPr>
        <p:spPr/>
        <p:txBody>
          <a:bodyPr/>
          <a:lstStyle/>
          <a:p>
            <a:fld id="{678BB92E-592D-4B0A-A65D-7414D1B22715}" type="datetime1">
              <a:rPr kumimoji="1" lang="ja-JP" altLang="en-US" smtClean="0"/>
              <a:t>2024/11/14</a:t>
            </a:fld>
            <a:endParaRPr kumimoji="1" lang="ja-JP" altLang="en-US" dirty="0"/>
          </a:p>
        </p:txBody>
      </p:sp>
      <p:sp>
        <p:nvSpPr>
          <p:cNvPr id="6" name="フッター プレースホルダ 5"/>
          <p:cNvSpPr>
            <a:spLocks noGrp="1"/>
          </p:cNvSpPr>
          <p:nvPr>
            <p:ph type="ftr" sz="quarter" idx="11"/>
          </p:nvPr>
        </p:nvSpPr>
        <p:spPr/>
        <p:txBody>
          <a:bodyPr/>
          <a:lstStyle/>
          <a:p>
            <a:endParaRPr kumimoji="1" lang="ja-JP" alt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 タイトルの書式設定</a:t>
            </a:r>
          </a:p>
        </p:txBody>
      </p:sp>
      <p:sp>
        <p:nvSpPr>
          <p:cNvPr id="3" name="テキスト プレースホルダ 2"/>
          <p:cNvSpPr>
            <a:spLocks noGrp="1"/>
          </p:cNvSpPr>
          <p:nvPr>
            <p:ph type="body" idx="1"/>
          </p:nvPr>
        </p:nvSpPr>
        <p:spPr>
          <a:xfrm>
            <a:off x="609600" y="1535113"/>
            <a:ext cx="5386917" cy="639762"/>
          </a:xfrm>
        </p:spPr>
        <p:txBody>
          <a:bodyPr anchor="b"/>
          <a:lstStyle>
            <a:lvl1pPr marL="0" indent="0">
              <a:buNone/>
              <a:defRPr sz="2955" b="1"/>
            </a:lvl1pPr>
            <a:lvl2pPr marL="562996" indent="0">
              <a:buNone/>
              <a:defRPr sz="2463" b="1"/>
            </a:lvl2pPr>
            <a:lvl3pPr marL="1125992" indent="0">
              <a:buNone/>
              <a:defRPr sz="2217" b="1"/>
            </a:lvl3pPr>
            <a:lvl4pPr marL="1688988" indent="0">
              <a:buNone/>
              <a:defRPr sz="1970" b="1"/>
            </a:lvl4pPr>
            <a:lvl5pPr marL="2251984" indent="0">
              <a:buNone/>
              <a:defRPr sz="1970" b="1"/>
            </a:lvl5pPr>
            <a:lvl6pPr marL="2814980" indent="0">
              <a:buNone/>
              <a:defRPr sz="1970" b="1"/>
            </a:lvl6pPr>
            <a:lvl7pPr marL="3377976" indent="0">
              <a:buNone/>
              <a:defRPr sz="1970" b="1"/>
            </a:lvl7pPr>
            <a:lvl8pPr marL="3940973" indent="0">
              <a:buNone/>
              <a:defRPr sz="1970" b="1"/>
            </a:lvl8pPr>
            <a:lvl9pPr marL="4503969" indent="0">
              <a:buNone/>
              <a:defRPr sz="1970" b="1"/>
            </a:lvl9pPr>
          </a:lstStyle>
          <a:p>
            <a:pPr lvl="0"/>
            <a:r>
              <a:rPr kumimoji="1" lang="ja-JP" altLang="en-US"/>
              <a:t>マスタ テキストの書式設定</a:t>
            </a:r>
          </a:p>
        </p:txBody>
      </p:sp>
      <p:sp>
        <p:nvSpPr>
          <p:cNvPr id="4" name="コンテンツ プレースホルダ 3"/>
          <p:cNvSpPr>
            <a:spLocks noGrp="1"/>
          </p:cNvSpPr>
          <p:nvPr>
            <p:ph sz="half" idx="2"/>
          </p:nvPr>
        </p:nvSpPr>
        <p:spPr>
          <a:xfrm>
            <a:off x="609600" y="2174875"/>
            <a:ext cx="5386917" cy="3951288"/>
          </a:xfrm>
        </p:spPr>
        <p:txBody>
          <a:bodyPr/>
          <a:lstStyle>
            <a:lvl1pPr>
              <a:defRPr sz="2955"/>
            </a:lvl1pPr>
            <a:lvl2pPr>
              <a:defRPr sz="2463"/>
            </a:lvl2pPr>
            <a:lvl3pPr>
              <a:defRPr sz="2217"/>
            </a:lvl3pPr>
            <a:lvl4pPr>
              <a:defRPr sz="1970"/>
            </a:lvl4pPr>
            <a:lvl5pPr>
              <a:defRPr sz="1970"/>
            </a:lvl5pPr>
            <a:lvl6pPr>
              <a:defRPr sz="1970"/>
            </a:lvl6pPr>
            <a:lvl7pPr>
              <a:defRPr sz="1970"/>
            </a:lvl7pPr>
            <a:lvl8pPr>
              <a:defRPr sz="1970"/>
            </a:lvl8pPr>
            <a:lvl9pPr>
              <a:defRPr sz="197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 4"/>
          <p:cNvSpPr>
            <a:spLocks noGrp="1"/>
          </p:cNvSpPr>
          <p:nvPr>
            <p:ph type="body" sz="quarter" idx="3"/>
          </p:nvPr>
        </p:nvSpPr>
        <p:spPr>
          <a:xfrm>
            <a:off x="6193369" y="1535113"/>
            <a:ext cx="5389034" cy="639762"/>
          </a:xfrm>
        </p:spPr>
        <p:txBody>
          <a:bodyPr anchor="b"/>
          <a:lstStyle>
            <a:lvl1pPr marL="0" indent="0">
              <a:buNone/>
              <a:defRPr sz="2955" b="1"/>
            </a:lvl1pPr>
            <a:lvl2pPr marL="562996" indent="0">
              <a:buNone/>
              <a:defRPr sz="2463" b="1"/>
            </a:lvl2pPr>
            <a:lvl3pPr marL="1125992" indent="0">
              <a:buNone/>
              <a:defRPr sz="2217" b="1"/>
            </a:lvl3pPr>
            <a:lvl4pPr marL="1688988" indent="0">
              <a:buNone/>
              <a:defRPr sz="1970" b="1"/>
            </a:lvl4pPr>
            <a:lvl5pPr marL="2251984" indent="0">
              <a:buNone/>
              <a:defRPr sz="1970" b="1"/>
            </a:lvl5pPr>
            <a:lvl6pPr marL="2814980" indent="0">
              <a:buNone/>
              <a:defRPr sz="1970" b="1"/>
            </a:lvl6pPr>
            <a:lvl7pPr marL="3377976" indent="0">
              <a:buNone/>
              <a:defRPr sz="1970" b="1"/>
            </a:lvl7pPr>
            <a:lvl8pPr marL="3940973" indent="0">
              <a:buNone/>
              <a:defRPr sz="1970" b="1"/>
            </a:lvl8pPr>
            <a:lvl9pPr marL="4503969" indent="0">
              <a:buNone/>
              <a:defRPr sz="1970" b="1"/>
            </a:lvl9pPr>
          </a:lstStyle>
          <a:p>
            <a:pPr lvl="0"/>
            <a:r>
              <a:rPr kumimoji="1" lang="ja-JP" altLang="en-US"/>
              <a:t>マスタ テキストの書式設定</a:t>
            </a:r>
          </a:p>
        </p:txBody>
      </p:sp>
      <p:sp>
        <p:nvSpPr>
          <p:cNvPr id="6" name="コンテンツ プレースホルダ 5"/>
          <p:cNvSpPr>
            <a:spLocks noGrp="1"/>
          </p:cNvSpPr>
          <p:nvPr>
            <p:ph sz="quarter" idx="4"/>
          </p:nvPr>
        </p:nvSpPr>
        <p:spPr>
          <a:xfrm>
            <a:off x="6193369" y="2174875"/>
            <a:ext cx="5389034" cy="3951288"/>
          </a:xfrm>
        </p:spPr>
        <p:txBody>
          <a:bodyPr/>
          <a:lstStyle>
            <a:lvl1pPr>
              <a:defRPr sz="2955"/>
            </a:lvl1pPr>
            <a:lvl2pPr>
              <a:defRPr sz="2463"/>
            </a:lvl2pPr>
            <a:lvl3pPr>
              <a:defRPr sz="2217"/>
            </a:lvl3pPr>
            <a:lvl4pPr>
              <a:defRPr sz="1970"/>
            </a:lvl4pPr>
            <a:lvl5pPr>
              <a:defRPr sz="1970"/>
            </a:lvl5pPr>
            <a:lvl6pPr>
              <a:defRPr sz="1970"/>
            </a:lvl6pPr>
            <a:lvl7pPr>
              <a:defRPr sz="1970"/>
            </a:lvl7pPr>
            <a:lvl8pPr>
              <a:defRPr sz="1970"/>
            </a:lvl8pPr>
            <a:lvl9pPr>
              <a:defRPr sz="197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 6"/>
          <p:cNvSpPr>
            <a:spLocks noGrp="1"/>
          </p:cNvSpPr>
          <p:nvPr>
            <p:ph type="dt" sz="half" idx="10"/>
          </p:nvPr>
        </p:nvSpPr>
        <p:spPr/>
        <p:txBody>
          <a:bodyPr/>
          <a:lstStyle/>
          <a:p>
            <a:fld id="{1F95C4C8-AC08-4C00-90F9-516823EEE03A}" type="datetime1">
              <a:rPr kumimoji="1" lang="ja-JP" altLang="en-US" smtClean="0"/>
              <a:t>2024/11/14</a:t>
            </a:fld>
            <a:endParaRPr kumimoji="1" lang="ja-JP" altLang="en-US" dirty="0"/>
          </a:p>
        </p:txBody>
      </p:sp>
      <p:sp>
        <p:nvSpPr>
          <p:cNvPr id="8" name="フッター プレースホルダ 7"/>
          <p:cNvSpPr>
            <a:spLocks noGrp="1"/>
          </p:cNvSpPr>
          <p:nvPr>
            <p:ph type="ftr" sz="quarter" idx="11"/>
          </p:nvPr>
        </p:nvSpPr>
        <p:spPr/>
        <p:txBody>
          <a:bodyPr/>
          <a:lstStyle/>
          <a:p>
            <a:endParaRPr kumimoji="1" lang="ja-JP" alt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日付プレースホルダ 2"/>
          <p:cNvSpPr>
            <a:spLocks noGrp="1"/>
          </p:cNvSpPr>
          <p:nvPr>
            <p:ph type="dt" sz="half" idx="10"/>
          </p:nvPr>
        </p:nvSpPr>
        <p:spPr/>
        <p:txBody>
          <a:bodyPr/>
          <a:lstStyle/>
          <a:p>
            <a:fld id="{6FAB7439-AB59-4F5D-99F5-D54732C0DE38}" type="datetime1">
              <a:rPr kumimoji="1" lang="ja-JP" altLang="en-US" smtClean="0"/>
              <a:t>2024/11/14</a:t>
            </a:fld>
            <a:endParaRPr kumimoji="1" lang="ja-JP" altLang="en-US" dirty="0"/>
          </a:p>
        </p:txBody>
      </p:sp>
      <p:sp>
        <p:nvSpPr>
          <p:cNvPr id="4" name="フッター プレースホルダ 3"/>
          <p:cNvSpPr>
            <a:spLocks noGrp="1"/>
          </p:cNvSpPr>
          <p:nvPr>
            <p:ph type="ftr" sz="quarter" idx="11"/>
          </p:nvPr>
        </p:nvSpPr>
        <p:spPr/>
        <p:txBody>
          <a:bodyPr/>
          <a:lstStyle/>
          <a:p>
            <a:endParaRPr kumimoji="1" lang="ja-JP" alt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B74656E9-A61F-42A8-8EA7-54669B66C789}" type="datetime1">
              <a:rPr kumimoji="1" lang="ja-JP" altLang="en-US" smtClean="0"/>
              <a:t>2024/11/14</a:t>
            </a:fld>
            <a:endParaRPr kumimoji="1" lang="ja-JP" altLang="en-US" dirty="0"/>
          </a:p>
        </p:txBody>
      </p:sp>
      <p:sp>
        <p:nvSpPr>
          <p:cNvPr id="3" name="フッター プレースホルダ 2"/>
          <p:cNvSpPr>
            <a:spLocks noGrp="1"/>
          </p:cNvSpPr>
          <p:nvPr>
            <p:ph type="ftr" sz="quarter" idx="11"/>
          </p:nvPr>
        </p:nvSpPr>
        <p:spPr/>
        <p:txBody>
          <a:bodyPr/>
          <a:lstStyle/>
          <a:p>
            <a:endParaRPr kumimoji="1" lang="ja-JP" alt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09602" y="273050"/>
            <a:ext cx="4011084" cy="1162050"/>
          </a:xfrm>
        </p:spPr>
        <p:txBody>
          <a:bodyPr anchor="b"/>
          <a:lstStyle>
            <a:lvl1pPr algn="l">
              <a:defRPr sz="2463" b="1"/>
            </a:lvl1pPr>
          </a:lstStyle>
          <a:p>
            <a:r>
              <a:rPr kumimoji="1" lang="ja-JP" altLang="en-US"/>
              <a:t>マスタ タイトルの書式設定</a:t>
            </a:r>
          </a:p>
        </p:txBody>
      </p:sp>
      <p:sp>
        <p:nvSpPr>
          <p:cNvPr id="3" name="コンテンツ プレースホルダ 2"/>
          <p:cNvSpPr>
            <a:spLocks noGrp="1"/>
          </p:cNvSpPr>
          <p:nvPr>
            <p:ph idx="1"/>
          </p:nvPr>
        </p:nvSpPr>
        <p:spPr>
          <a:xfrm>
            <a:off x="4766736" y="273055"/>
            <a:ext cx="6815667" cy="5853113"/>
          </a:xfrm>
        </p:spPr>
        <p:txBody>
          <a:bodyPr/>
          <a:lstStyle>
            <a:lvl1pPr>
              <a:defRPr sz="3940"/>
            </a:lvl1pPr>
            <a:lvl2pPr>
              <a:defRPr sz="3448"/>
            </a:lvl2pPr>
            <a:lvl3pPr>
              <a:defRPr sz="2955"/>
            </a:lvl3pPr>
            <a:lvl4pPr>
              <a:defRPr sz="2463"/>
            </a:lvl4pPr>
            <a:lvl5pPr>
              <a:defRPr sz="2463"/>
            </a:lvl5pPr>
            <a:lvl6pPr>
              <a:defRPr sz="2463"/>
            </a:lvl6pPr>
            <a:lvl7pPr>
              <a:defRPr sz="2463"/>
            </a:lvl7pPr>
            <a:lvl8pPr>
              <a:defRPr sz="2463"/>
            </a:lvl8pPr>
            <a:lvl9pPr>
              <a:defRPr sz="2463"/>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 3"/>
          <p:cNvSpPr>
            <a:spLocks noGrp="1"/>
          </p:cNvSpPr>
          <p:nvPr>
            <p:ph type="body" sz="half" idx="2"/>
          </p:nvPr>
        </p:nvSpPr>
        <p:spPr>
          <a:xfrm>
            <a:off x="609602" y="1435103"/>
            <a:ext cx="4011084" cy="4691063"/>
          </a:xfrm>
        </p:spPr>
        <p:txBody>
          <a:bodyPr/>
          <a:lstStyle>
            <a:lvl1pPr marL="0" indent="0">
              <a:buNone/>
              <a:defRPr sz="1724"/>
            </a:lvl1pPr>
            <a:lvl2pPr marL="562996" indent="0">
              <a:buNone/>
              <a:defRPr sz="1478"/>
            </a:lvl2pPr>
            <a:lvl3pPr marL="1125992" indent="0">
              <a:buNone/>
              <a:defRPr sz="1231"/>
            </a:lvl3pPr>
            <a:lvl4pPr marL="1688988" indent="0">
              <a:buNone/>
              <a:defRPr sz="1108"/>
            </a:lvl4pPr>
            <a:lvl5pPr marL="2251984" indent="0">
              <a:buNone/>
              <a:defRPr sz="1108"/>
            </a:lvl5pPr>
            <a:lvl6pPr marL="2814980" indent="0">
              <a:buNone/>
              <a:defRPr sz="1108"/>
            </a:lvl6pPr>
            <a:lvl7pPr marL="3377976" indent="0">
              <a:buNone/>
              <a:defRPr sz="1108"/>
            </a:lvl7pPr>
            <a:lvl8pPr marL="3940973" indent="0">
              <a:buNone/>
              <a:defRPr sz="1108"/>
            </a:lvl8pPr>
            <a:lvl9pPr marL="4503969" indent="0">
              <a:buNone/>
              <a:defRPr sz="1108"/>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30B4B9A6-D963-4E50-9D60-8A0735E2185D}" type="datetime1">
              <a:rPr kumimoji="1" lang="ja-JP" altLang="en-US" smtClean="0"/>
              <a:t>2024/11/14</a:t>
            </a:fld>
            <a:endParaRPr kumimoji="1" lang="ja-JP" altLang="en-US" dirty="0"/>
          </a:p>
        </p:txBody>
      </p:sp>
      <p:sp>
        <p:nvSpPr>
          <p:cNvPr id="6" name="フッター プレースホルダ 5"/>
          <p:cNvSpPr>
            <a:spLocks noGrp="1"/>
          </p:cNvSpPr>
          <p:nvPr>
            <p:ph type="ftr" sz="quarter" idx="11"/>
          </p:nvPr>
        </p:nvSpPr>
        <p:spPr/>
        <p:txBody>
          <a:bodyPr/>
          <a:lstStyle/>
          <a:p>
            <a:endParaRPr kumimoji="1" lang="ja-JP" alt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389719" y="4800600"/>
            <a:ext cx="7315200" cy="566738"/>
          </a:xfrm>
        </p:spPr>
        <p:txBody>
          <a:bodyPr anchor="b"/>
          <a:lstStyle>
            <a:lvl1pPr algn="l">
              <a:defRPr sz="2463" b="1"/>
            </a:lvl1pPr>
          </a:lstStyle>
          <a:p>
            <a:r>
              <a:rPr kumimoji="1" lang="ja-JP" altLang="en-US"/>
              <a:t>マスタ タイトルの書式設定</a:t>
            </a:r>
          </a:p>
        </p:txBody>
      </p:sp>
      <p:sp>
        <p:nvSpPr>
          <p:cNvPr id="3" name="図プレースホルダ 2"/>
          <p:cNvSpPr>
            <a:spLocks noGrp="1"/>
          </p:cNvSpPr>
          <p:nvPr>
            <p:ph type="pic" idx="1"/>
          </p:nvPr>
        </p:nvSpPr>
        <p:spPr>
          <a:xfrm>
            <a:off x="2389719" y="612775"/>
            <a:ext cx="7315200" cy="4114800"/>
          </a:xfrm>
        </p:spPr>
        <p:txBody>
          <a:bodyPr/>
          <a:lstStyle>
            <a:lvl1pPr marL="0" indent="0">
              <a:buNone/>
              <a:defRPr sz="3940"/>
            </a:lvl1pPr>
            <a:lvl2pPr marL="562996" indent="0">
              <a:buNone/>
              <a:defRPr sz="3448"/>
            </a:lvl2pPr>
            <a:lvl3pPr marL="1125992" indent="0">
              <a:buNone/>
              <a:defRPr sz="2955"/>
            </a:lvl3pPr>
            <a:lvl4pPr marL="1688988" indent="0">
              <a:buNone/>
              <a:defRPr sz="2463"/>
            </a:lvl4pPr>
            <a:lvl5pPr marL="2251984" indent="0">
              <a:buNone/>
              <a:defRPr sz="2463"/>
            </a:lvl5pPr>
            <a:lvl6pPr marL="2814980" indent="0">
              <a:buNone/>
              <a:defRPr sz="2463"/>
            </a:lvl6pPr>
            <a:lvl7pPr marL="3377976" indent="0">
              <a:buNone/>
              <a:defRPr sz="2463"/>
            </a:lvl7pPr>
            <a:lvl8pPr marL="3940973" indent="0">
              <a:buNone/>
              <a:defRPr sz="2463"/>
            </a:lvl8pPr>
            <a:lvl9pPr marL="4503969" indent="0">
              <a:buNone/>
              <a:defRPr sz="2463"/>
            </a:lvl9pPr>
          </a:lstStyle>
          <a:p>
            <a:endParaRPr kumimoji="1" lang="ja-JP" altLang="en-US" dirty="0"/>
          </a:p>
        </p:txBody>
      </p:sp>
      <p:sp>
        <p:nvSpPr>
          <p:cNvPr id="4" name="テキスト プレースホルダ 3"/>
          <p:cNvSpPr>
            <a:spLocks noGrp="1"/>
          </p:cNvSpPr>
          <p:nvPr>
            <p:ph type="body" sz="half" idx="2"/>
          </p:nvPr>
        </p:nvSpPr>
        <p:spPr>
          <a:xfrm>
            <a:off x="2389719" y="5367338"/>
            <a:ext cx="7315200" cy="804862"/>
          </a:xfrm>
        </p:spPr>
        <p:txBody>
          <a:bodyPr/>
          <a:lstStyle>
            <a:lvl1pPr marL="0" indent="0">
              <a:buNone/>
              <a:defRPr sz="1724"/>
            </a:lvl1pPr>
            <a:lvl2pPr marL="562996" indent="0">
              <a:buNone/>
              <a:defRPr sz="1478"/>
            </a:lvl2pPr>
            <a:lvl3pPr marL="1125992" indent="0">
              <a:buNone/>
              <a:defRPr sz="1231"/>
            </a:lvl3pPr>
            <a:lvl4pPr marL="1688988" indent="0">
              <a:buNone/>
              <a:defRPr sz="1108"/>
            </a:lvl4pPr>
            <a:lvl5pPr marL="2251984" indent="0">
              <a:buNone/>
              <a:defRPr sz="1108"/>
            </a:lvl5pPr>
            <a:lvl6pPr marL="2814980" indent="0">
              <a:buNone/>
              <a:defRPr sz="1108"/>
            </a:lvl6pPr>
            <a:lvl7pPr marL="3377976" indent="0">
              <a:buNone/>
              <a:defRPr sz="1108"/>
            </a:lvl7pPr>
            <a:lvl8pPr marL="3940973" indent="0">
              <a:buNone/>
              <a:defRPr sz="1108"/>
            </a:lvl8pPr>
            <a:lvl9pPr marL="4503969" indent="0">
              <a:buNone/>
              <a:defRPr sz="1108"/>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6C669795-F5CF-4248-ADBD-C526F9F421AF}" type="datetime1">
              <a:rPr kumimoji="1" lang="ja-JP" altLang="en-US" smtClean="0"/>
              <a:t>2024/11/14</a:t>
            </a:fld>
            <a:endParaRPr kumimoji="1" lang="ja-JP" altLang="en-US" dirty="0"/>
          </a:p>
        </p:txBody>
      </p:sp>
      <p:sp>
        <p:nvSpPr>
          <p:cNvPr id="6" name="フッター プレースホルダ 5"/>
          <p:cNvSpPr>
            <a:spLocks noGrp="1"/>
          </p:cNvSpPr>
          <p:nvPr>
            <p:ph type="ftr" sz="quarter" idx="11"/>
          </p:nvPr>
        </p:nvSpPr>
        <p:spPr/>
        <p:txBody>
          <a:bodyPr/>
          <a:lstStyle/>
          <a:p>
            <a:endParaRPr kumimoji="1" lang="ja-JP" alt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kumimoji="1" lang="ja-JP" altLang="en-US"/>
              <a:t>マスタ タイトルの書式設定</a:t>
            </a:r>
          </a:p>
        </p:txBody>
      </p:sp>
      <p:sp>
        <p:nvSpPr>
          <p:cNvPr id="3" name="テキスト プレースホルダ 2"/>
          <p:cNvSpPr>
            <a:spLocks noGrp="1"/>
          </p:cNvSpPr>
          <p:nvPr>
            <p:ph type="body" idx="1"/>
          </p:nvPr>
        </p:nvSpPr>
        <p:spPr>
          <a:xfrm>
            <a:off x="609600" y="1600206"/>
            <a:ext cx="10972800" cy="4525963"/>
          </a:xfrm>
          <a:prstGeom prst="rect">
            <a:avLst/>
          </a:prstGeom>
        </p:spPr>
        <p:txBody>
          <a:bodyPr vert="horz" lIns="91440" tIns="45720" rIns="91440" bIns="45720" rtlCol="0">
            <a:normAutofit/>
          </a:bodyPr>
          <a:lstStyle/>
          <a:p>
            <a:pPr lvl="0"/>
            <a:r>
              <a:rPr kumimoji="1" lang="ja-JP" altLang="en-US" dirty="0"/>
              <a:t>マスタ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4" name="日付プレースホルダ 3"/>
          <p:cNvSpPr>
            <a:spLocks noGrp="1"/>
          </p:cNvSpPr>
          <p:nvPr>
            <p:ph type="dt" sz="half" idx="2"/>
          </p:nvPr>
        </p:nvSpPr>
        <p:spPr>
          <a:xfrm>
            <a:off x="609602" y="6356356"/>
            <a:ext cx="2844800" cy="365125"/>
          </a:xfrm>
          <a:prstGeom prst="rect">
            <a:avLst/>
          </a:prstGeom>
        </p:spPr>
        <p:txBody>
          <a:bodyPr vert="horz" lIns="91440" tIns="45720" rIns="91440" bIns="45720" rtlCol="0" anchor="ctr"/>
          <a:lstStyle>
            <a:lvl1pPr algn="l">
              <a:defRPr sz="1478">
                <a:solidFill>
                  <a:schemeClr val="tx1">
                    <a:tint val="75000"/>
                  </a:schemeClr>
                </a:solidFill>
              </a:defRPr>
            </a:lvl1pPr>
          </a:lstStyle>
          <a:p>
            <a:fld id="{0AC9ED7E-2192-4CC8-BC97-BE3110D00F66}" type="datetime1">
              <a:rPr kumimoji="1" lang="ja-JP" altLang="en-US" smtClean="0"/>
              <a:t>2024/11/14</a:t>
            </a:fld>
            <a:endParaRPr kumimoji="1" lang="ja-JP" altLang="en-US" dirty="0"/>
          </a:p>
        </p:txBody>
      </p:sp>
      <p:sp>
        <p:nvSpPr>
          <p:cNvPr id="5" name="フッター プレースホルダ 4"/>
          <p:cNvSpPr>
            <a:spLocks noGrp="1"/>
          </p:cNvSpPr>
          <p:nvPr>
            <p:ph type="ftr" sz="quarter" idx="3"/>
          </p:nvPr>
        </p:nvSpPr>
        <p:spPr>
          <a:xfrm>
            <a:off x="4165600" y="6356356"/>
            <a:ext cx="3860800" cy="365125"/>
          </a:xfrm>
          <a:prstGeom prst="rect">
            <a:avLst/>
          </a:prstGeom>
        </p:spPr>
        <p:txBody>
          <a:bodyPr vert="horz" lIns="91440" tIns="45720" rIns="91440" bIns="45720" rtlCol="0" anchor="ctr"/>
          <a:lstStyle>
            <a:lvl1pPr algn="ctr">
              <a:defRPr sz="1478">
                <a:solidFill>
                  <a:schemeClr val="tx1">
                    <a:tint val="75000"/>
                  </a:schemeClr>
                </a:solidFill>
              </a:defRPr>
            </a:lvl1pPr>
          </a:lstStyle>
          <a:p>
            <a:endParaRPr kumimoji="1" lang="ja-JP" altLang="en-US" dirty="0"/>
          </a:p>
        </p:txBody>
      </p:sp>
      <p:sp>
        <p:nvSpPr>
          <p:cNvPr id="7" name="スライド番号プレースホルダ 5"/>
          <p:cNvSpPr txBox="1">
            <a:spLocks/>
          </p:cNvSpPr>
          <p:nvPr userDrawn="1"/>
        </p:nvSpPr>
        <p:spPr>
          <a:xfrm>
            <a:off x="9264352" y="6400799"/>
            <a:ext cx="2844800" cy="365125"/>
          </a:xfrm>
          <a:prstGeom prst="rect">
            <a:avLst/>
          </a:prstGeom>
        </p:spPr>
        <p:txBody>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r"/>
            <a:fld id="{D2D8002D-B5B0-4BAC-B1F6-782DDCCE6D9C}" type="slidenum">
              <a:rPr lang="ja-JP" altLang="en-US" sz="2217" smtClean="0"/>
              <a:pPr algn="r"/>
              <a:t>‹#›</a:t>
            </a:fld>
            <a:endParaRPr lang="ja-JP" altLang="en-US" sz="2217"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sldNum="0" hdr="0" ftr="0" dt="0"/>
  <p:txStyles>
    <p:titleStyle>
      <a:lvl1pPr algn="ctr" defTabSz="1125992" rtl="0" eaLnBrk="1" latinLnBrk="0" hangingPunct="1">
        <a:spcBef>
          <a:spcPct val="0"/>
        </a:spcBef>
        <a:buNone/>
        <a:defRPr kumimoji="1" sz="5418" kern="1200">
          <a:solidFill>
            <a:schemeClr val="tx1"/>
          </a:solidFill>
          <a:latin typeface="+mj-lt"/>
          <a:ea typeface="+mj-ea"/>
          <a:cs typeface="+mj-cs"/>
        </a:defRPr>
      </a:lvl1pPr>
    </p:titleStyle>
    <p:bodyStyle>
      <a:lvl1pPr marL="422247" indent="-422247" algn="l" defTabSz="1125992" rtl="0" eaLnBrk="1" latinLnBrk="0" hangingPunct="1">
        <a:spcBef>
          <a:spcPct val="20000"/>
        </a:spcBef>
        <a:buFont typeface="Arial" pitchFamily="34" charset="0"/>
        <a:buChar char="•"/>
        <a:defRPr kumimoji="1" sz="3940" kern="1200">
          <a:solidFill>
            <a:schemeClr val="tx1"/>
          </a:solidFill>
          <a:latin typeface="+mn-lt"/>
          <a:ea typeface="+mn-ea"/>
          <a:cs typeface="+mn-cs"/>
        </a:defRPr>
      </a:lvl1pPr>
      <a:lvl2pPr marL="914869" indent="-351873" algn="l" defTabSz="1125992" rtl="0" eaLnBrk="1" latinLnBrk="0" hangingPunct="1">
        <a:spcBef>
          <a:spcPct val="20000"/>
        </a:spcBef>
        <a:buFont typeface="Arial" pitchFamily="34" charset="0"/>
        <a:buChar char="–"/>
        <a:defRPr kumimoji="1" sz="3448" kern="1200">
          <a:solidFill>
            <a:schemeClr val="tx1"/>
          </a:solidFill>
          <a:latin typeface="+mn-lt"/>
          <a:ea typeface="+mn-ea"/>
          <a:cs typeface="+mn-cs"/>
        </a:defRPr>
      </a:lvl2pPr>
      <a:lvl3pPr marL="1407490" indent="-281498" algn="l" defTabSz="1125992" rtl="0" eaLnBrk="1" latinLnBrk="0" hangingPunct="1">
        <a:spcBef>
          <a:spcPct val="20000"/>
        </a:spcBef>
        <a:buFont typeface="Arial" pitchFamily="34" charset="0"/>
        <a:buChar char="•"/>
        <a:defRPr kumimoji="1" sz="2955" kern="1200">
          <a:solidFill>
            <a:schemeClr val="tx1"/>
          </a:solidFill>
          <a:latin typeface="+mn-lt"/>
          <a:ea typeface="+mn-ea"/>
          <a:cs typeface="+mn-cs"/>
        </a:defRPr>
      </a:lvl3pPr>
      <a:lvl4pPr marL="1970486" indent="-281498" algn="l" defTabSz="1125992" rtl="0" eaLnBrk="1" latinLnBrk="0" hangingPunct="1">
        <a:spcBef>
          <a:spcPct val="20000"/>
        </a:spcBef>
        <a:buFont typeface="Arial" pitchFamily="34" charset="0"/>
        <a:buChar char="–"/>
        <a:defRPr kumimoji="1" sz="2463" kern="1200">
          <a:solidFill>
            <a:schemeClr val="tx1"/>
          </a:solidFill>
          <a:latin typeface="+mn-lt"/>
          <a:ea typeface="+mn-ea"/>
          <a:cs typeface="+mn-cs"/>
        </a:defRPr>
      </a:lvl4pPr>
      <a:lvl5pPr marL="2533482" indent="-281498" algn="l" defTabSz="1125992" rtl="0" eaLnBrk="1" latinLnBrk="0" hangingPunct="1">
        <a:spcBef>
          <a:spcPct val="20000"/>
        </a:spcBef>
        <a:buFont typeface="Arial" pitchFamily="34" charset="0"/>
        <a:buChar char="»"/>
        <a:defRPr kumimoji="1" sz="2463" kern="1200">
          <a:solidFill>
            <a:schemeClr val="tx1"/>
          </a:solidFill>
          <a:latin typeface="+mn-lt"/>
          <a:ea typeface="+mn-ea"/>
          <a:cs typeface="+mn-cs"/>
        </a:defRPr>
      </a:lvl5pPr>
      <a:lvl6pPr marL="3096478" indent="-281498" algn="l" defTabSz="1125992" rtl="0" eaLnBrk="1" latinLnBrk="0" hangingPunct="1">
        <a:spcBef>
          <a:spcPct val="20000"/>
        </a:spcBef>
        <a:buFont typeface="Arial" pitchFamily="34" charset="0"/>
        <a:buChar char="•"/>
        <a:defRPr kumimoji="1" sz="2463" kern="1200">
          <a:solidFill>
            <a:schemeClr val="tx1"/>
          </a:solidFill>
          <a:latin typeface="+mn-lt"/>
          <a:ea typeface="+mn-ea"/>
          <a:cs typeface="+mn-cs"/>
        </a:defRPr>
      </a:lvl6pPr>
      <a:lvl7pPr marL="3659475" indent="-281498" algn="l" defTabSz="1125992" rtl="0" eaLnBrk="1" latinLnBrk="0" hangingPunct="1">
        <a:spcBef>
          <a:spcPct val="20000"/>
        </a:spcBef>
        <a:buFont typeface="Arial" pitchFamily="34" charset="0"/>
        <a:buChar char="•"/>
        <a:defRPr kumimoji="1" sz="2463" kern="1200">
          <a:solidFill>
            <a:schemeClr val="tx1"/>
          </a:solidFill>
          <a:latin typeface="+mn-lt"/>
          <a:ea typeface="+mn-ea"/>
          <a:cs typeface="+mn-cs"/>
        </a:defRPr>
      </a:lvl7pPr>
      <a:lvl8pPr marL="4222471" indent="-281498" algn="l" defTabSz="1125992" rtl="0" eaLnBrk="1" latinLnBrk="0" hangingPunct="1">
        <a:spcBef>
          <a:spcPct val="20000"/>
        </a:spcBef>
        <a:buFont typeface="Arial" pitchFamily="34" charset="0"/>
        <a:buChar char="•"/>
        <a:defRPr kumimoji="1" sz="2463" kern="1200">
          <a:solidFill>
            <a:schemeClr val="tx1"/>
          </a:solidFill>
          <a:latin typeface="+mn-lt"/>
          <a:ea typeface="+mn-ea"/>
          <a:cs typeface="+mn-cs"/>
        </a:defRPr>
      </a:lvl8pPr>
      <a:lvl9pPr marL="4785467" indent="-281498" algn="l" defTabSz="1125992" rtl="0" eaLnBrk="1" latinLnBrk="0" hangingPunct="1">
        <a:spcBef>
          <a:spcPct val="20000"/>
        </a:spcBef>
        <a:buFont typeface="Arial" pitchFamily="34" charset="0"/>
        <a:buChar char="•"/>
        <a:defRPr kumimoji="1" sz="2463" kern="1200">
          <a:solidFill>
            <a:schemeClr val="tx1"/>
          </a:solidFill>
          <a:latin typeface="+mn-lt"/>
          <a:ea typeface="+mn-ea"/>
          <a:cs typeface="+mn-cs"/>
        </a:defRPr>
      </a:lvl9pPr>
    </p:bodyStyle>
    <p:otherStyle>
      <a:defPPr>
        <a:defRPr lang="ja-JP"/>
      </a:defPPr>
      <a:lvl1pPr marL="0" algn="l" defTabSz="1125992" rtl="0" eaLnBrk="1" latinLnBrk="0" hangingPunct="1">
        <a:defRPr kumimoji="1" sz="2217" kern="1200">
          <a:solidFill>
            <a:schemeClr val="tx1"/>
          </a:solidFill>
          <a:latin typeface="+mn-lt"/>
          <a:ea typeface="+mn-ea"/>
          <a:cs typeface="+mn-cs"/>
        </a:defRPr>
      </a:lvl1pPr>
      <a:lvl2pPr marL="562996" algn="l" defTabSz="1125992" rtl="0" eaLnBrk="1" latinLnBrk="0" hangingPunct="1">
        <a:defRPr kumimoji="1" sz="2217" kern="1200">
          <a:solidFill>
            <a:schemeClr val="tx1"/>
          </a:solidFill>
          <a:latin typeface="+mn-lt"/>
          <a:ea typeface="+mn-ea"/>
          <a:cs typeface="+mn-cs"/>
        </a:defRPr>
      </a:lvl2pPr>
      <a:lvl3pPr marL="1125992" algn="l" defTabSz="1125992" rtl="0" eaLnBrk="1" latinLnBrk="0" hangingPunct="1">
        <a:defRPr kumimoji="1" sz="2217" kern="1200">
          <a:solidFill>
            <a:schemeClr val="tx1"/>
          </a:solidFill>
          <a:latin typeface="+mn-lt"/>
          <a:ea typeface="+mn-ea"/>
          <a:cs typeface="+mn-cs"/>
        </a:defRPr>
      </a:lvl3pPr>
      <a:lvl4pPr marL="1688988" algn="l" defTabSz="1125992" rtl="0" eaLnBrk="1" latinLnBrk="0" hangingPunct="1">
        <a:defRPr kumimoji="1" sz="2217" kern="1200">
          <a:solidFill>
            <a:schemeClr val="tx1"/>
          </a:solidFill>
          <a:latin typeface="+mn-lt"/>
          <a:ea typeface="+mn-ea"/>
          <a:cs typeface="+mn-cs"/>
        </a:defRPr>
      </a:lvl4pPr>
      <a:lvl5pPr marL="2251984" algn="l" defTabSz="1125992" rtl="0" eaLnBrk="1" latinLnBrk="0" hangingPunct="1">
        <a:defRPr kumimoji="1" sz="2217" kern="1200">
          <a:solidFill>
            <a:schemeClr val="tx1"/>
          </a:solidFill>
          <a:latin typeface="+mn-lt"/>
          <a:ea typeface="+mn-ea"/>
          <a:cs typeface="+mn-cs"/>
        </a:defRPr>
      </a:lvl5pPr>
      <a:lvl6pPr marL="2814980" algn="l" defTabSz="1125992" rtl="0" eaLnBrk="1" latinLnBrk="0" hangingPunct="1">
        <a:defRPr kumimoji="1" sz="2217" kern="1200">
          <a:solidFill>
            <a:schemeClr val="tx1"/>
          </a:solidFill>
          <a:latin typeface="+mn-lt"/>
          <a:ea typeface="+mn-ea"/>
          <a:cs typeface="+mn-cs"/>
        </a:defRPr>
      </a:lvl6pPr>
      <a:lvl7pPr marL="3377976" algn="l" defTabSz="1125992" rtl="0" eaLnBrk="1" latinLnBrk="0" hangingPunct="1">
        <a:defRPr kumimoji="1" sz="2217" kern="1200">
          <a:solidFill>
            <a:schemeClr val="tx1"/>
          </a:solidFill>
          <a:latin typeface="+mn-lt"/>
          <a:ea typeface="+mn-ea"/>
          <a:cs typeface="+mn-cs"/>
        </a:defRPr>
      </a:lvl7pPr>
      <a:lvl8pPr marL="3940973" algn="l" defTabSz="1125992" rtl="0" eaLnBrk="1" latinLnBrk="0" hangingPunct="1">
        <a:defRPr kumimoji="1" sz="2217" kern="1200">
          <a:solidFill>
            <a:schemeClr val="tx1"/>
          </a:solidFill>
          <a:latin typeface="+mn-lt"/>
          <a:ea typeface="+mn-ea"/>
          <a:cs typeface="+mn-cs"/>
        </a:defRPr>
      </a:lvl8pPr>
      <a:lvl9pPr marL="4503969" algn="l" defTabSz="1125992" rtl="0" eaLnBrk="1" latinLnBrk="0" hangingPunct="1">
        <a:defRPr kumimoji="1" sz="2217"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1.jpeg"/><Relationship Id="rId4" Type="http://schemas.openxmlformats.org/officeDocument/2006/relationships/slide" Target="slide3.xml"/></Relationships>
</file>

<file path=ppt/slides/_rels/slide2.xml.rels><?xml version="1.0" encoding="UTF-8" standalone="yes"?>
<Relationships xmlns="http://schemas.openxmlformats.org/package/2006/relationships"><Relationship Id="rId3" Type="http://schemas.openxmlformats.org/officeDocument/2006/relationships/hyperlink" Target="mailto:hukusi@town.nose.osaka.jp" TargetMode="External"/><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楕円 6">
            <a:hlinkClick r:id="rId3" action="ppaction://hlinksldjump"/>
            <a:extLst>
              <a:ext uri="{FF2B5EF4-FFF2-40B4-BE49-F238E27FC236}">
                <a16:creationId xmlns:a16="http://schemas.microsoft.com/office/drawing/2014/main" id="{C3194EEB-9EC8-BA88-BEE2-7390BBE8EF6C}"/>
              </a:ext>
            </a:extLst>
          </p:cNvPr>
          <p:cNvSpPr/>
          <p:nvPr/>
        </p:nvSpPr>
        <p:spPr>
          <a:xfrm>
            <a:off x="4125532" y="1677376"/>
            <a:ext cx="2126436" cy="2126436"/>
          </a:xfrm>
          <a:prstGeom prst="ellipse">
            <a:avLst/>
          </a:prstGeom>
          <a:solidFill>
            <a:srgbClr val="B3242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4800" dirty="0">
                <a:solidFill>
                  <a:srgbClr val="D6B845"/>
                </a:solidFill>
                <a:latin typeface="+mj-lt"/>
              </a:rPr>
              <a:t>01</a:t>
            </a:r>
            <a:endParaRPr lang="ja-JP" altLang="en-US" sz="4800" dirty="0">
              <a:solidFill>
                <a:srgbClr val="D6B845"/>
              </a:solidFill>
              <a:latin typeface="+mj-lt"/>
            </a:endParaRPr>
          </a:p>
        </p:txBody>
      </p:sp>
      <p:sp>
        <p:nvSpPr>
          <p:cNvPr id="8" name="タイトル 1">
            <a:extLst>
              <a:ext uri="{FF2B5EF4-FFF2-40B4-BE49-F238E27FC236}">
                <a16:creationId xmlns:a16="http://schemas.microsoft.com/office/drawing/2014/main" id="{C50E7355-7A27-644A-4B2D-93FF0DFC2468}"/>
              </a:ext>
            </a:extLst>
          </p:cNvPr>
          <p:cNvSpPr txBox="1">
            <a:spLocks/>
          </p:cNvSpPr>
          <p:nvPr/>
        </p:nvSpPr>
        <p:spPr>
          <a:xfrm>
            <a:off x="3761956" y="4016820"/>
            <a:ext cx="2785503" cy="916420"/>
          </a:xfrm>
          <a:prstGeom prst="rect">
            <a:avLst/>
          </a:prstGeom>
        </p:spPr>
        <p:txBody>
          <a:bodyPr vert="horz" lIns="91440" tIns="45720" rIns="91440" bIns="45720" rtlCol="0" anchor="t">
            <a:normAutofit/>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a:lnSpc>
                <a:spcPts val="3000"/>
              </a:lnSpc>
            </a:pPr>
            <a:r>
              <a:rPr lang="ja-JP" altLang="en-US" sz="2400" b="1" dirty="0">
                <a:solidFill>
                  <a:srgbClr val="D6B845"/>
                </a:solidFill>
                <a:latin typeface="+mn-ea"/>
                <a:ea typeface="+mn-ea"/>
              </a:rPr>
              <a:t>窓口</a:t>
            </a:r>
            <a:endParaRPr lang="en-US" altLang="ja-JP" sz="2400" b="1" dirty="0">
              <a:solidFill>
                <a:srgbClr val="D6B845"/>
              </a:solidFill>
              <a:latin typeface="+mn-ea"/>
              <a:ea typeface="+mn-ea"/>
            </a:endParaRPr>
          </a:p>
        </p:txBody>
      </p:sp>
      <p:sp>
        <p:nvSpPr>
          <p:cNvPr id="9" name="タイトル 1">
            <a:extLst>
              <a:ext uri="{FF2B5EF4-FFF2-40B4-BE49-F238E27FC236}">
                <a16:creationId xmlns:a16="http://schemas.microsoft.com/office/drawing/2014/main" id="{DD19519E-51F4-4043-4731-BF0D712162D5}"/>
              </a:ext>
            </a:extLst>
          </p:cNvPr>
          <p:cNvSpPr txBox="1">
            <a:spLocks/>
          </p:cNvSpPr>
          <p:nvPr/>
        </p:nvSpPr>
        <p:spPr>
          <a:xfrm>
            <a:off x="3795998" y="5027991"/>
            <a:ext cx="2785503" cy="1063320"/>
          </a:xfrm>
          <a:prstGeom prst="rect">
            <a:avLst/>
          </a:prstGeom>
        </p:spPr>
        <p:txBody>
          <a:bodyPr vert="horz" lIns="91440" tIns="45720" rIns="91440" bIns="45720" rtlCol="0" anchor="t">
            <a:normAutofit/>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algn="l">
              <a:lnSpc>
                <a:spcPct val="100000"/>
              </a:lnSpc>
            </a:pPr>
            <a:r>
              <a:rPr lang="ja-JP" altLang="en-US" sz="1600" dirty="0">
                <a:latin typeface="+mn-ea"/>
                <a:ea typeface="+mn-ea"/>
              </a:rPr>
              <a:t>地域移行を検討したい時の連絡先はこちらです。</a:t>
            </a:r>
            <a:endParaRPr lang="en-US" altLang="ja-JP" sz="1600" dirty="0">
              <a:latin typeface="+mn-ea"/>
              <a:ea typeface="+mn-ea"/>
            </a:endParaRPr>
          </a:p>
        </p:txBody>
      </p:sp>
      <p:sp>
        <p:nvSpPr>
          <p:cNvPr id="36" name="タイトル 1">
            <a:extLst>
              <a:ext uri="{FF2B5EF4-FFF2-40B4-BE49-F238E27FC236}">
                <a16:creationId xmlns:a16="http://schemas.microsoft.com/office/drawing/2014/main" id="{B305AA47-E314-4D0B-CBD5-2C0E4A245FB0}"/>
              </a:ext>
            </a:extLst>
          </p:cNvPr>
          <p:cNvSpPr txBox="1">
            <a:spLocks/>
          </p:cNvSpPr>
          <p:nvPr/>
        </p:nvSpPr>
        <p:spPr>
          <a:xfrm>
            <a:off x="7098845" y="4016820"/>
            <a:ext cx="2957595" cy="916421"/>
          </a:xfrm>
          <a:prstGeom prst="rect">
            <a:avLst/>
          </a:prstGeom>
        </p:spPr>
        <p:txBody>
          <a:bodyPr vert="horz" lIns="91440" tIns="45720" rIns="91440" bIns="45720" rtlCol="0" anchor="t">
            <a:normAutofit/>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a:lnSpc>
                <a:spcPts val="3000"/>
              </a:lnSpc>
            </a:pPr>
            <a:r>
              <a:rPr lang="ja-JP" altLang="en-US" sz="2400" b="1" dirty="0">
                <a:solidFill>
                  <a:srgbClr val="D6B845"/>
                </a:solidFill>
                <a:latin typeface="+mn-ea"/>
                <a:ea typeface="+mn-ea"/>
              </a:rPr>
              <a:t>「にも包括」</a:t>
            </a:r>
            <a:br>
              <a:rPr lang="en-US" altLang="ja-JP" sz="2400" b="1" dirty="0">
                <a:solidFill>
                  <a:srgbClr val="D6B845"/>
                </a:solidFill>
                <a:latin typeface="+mn-ea"/>
                <a:ea typeface="+mn-ea"/>
              </a:rPr>
            </a:br>
            <a:r>
              <a:rPr lang="ja-JP" altLang="en-US" sz="2400" b="1" dirty="0">
                <a:solidFill>
                  <a:srgbClr val="D6B845"/>
                </a:solidFill>
                <a:latin typeface="+mn-ea"/>
                <a:ea typeface="+mn-ea"/>
              </a:rPr>
              <a:t>協議の場</a:t>
            </a:r>
            <a:endParaRPr lang="en-US" altLang="ja-JP" sz="2400" b="1" dirty="0">
              <a:solidFill>
                <a:srgbClr val="D6B845"/>
              </a:solidFill>
              <a:latin typeface="+mn-ea"/>
              <a:ea typeface="+mn-ea"/>
            </a:endParaRPr>
          </a:p>
        </p:txBody>
      </p:sp>
      <p:sp>
        <p:nvSpPr>
          <p:cNvPr id="37" name="タイトル 1">
            <a:extLst>
              <a:ext uri="{FF2B5EF4-FFF2-40B4-BE49-F238E27FC236}">
                <a16:creationId xmlns:a16="http://schemas.microsoft.com/office/drawing/2014/main" id="{509B671B-A2A9-4D51-F9C8-B863A7F59ABC}"/>
              </a:ext>
            </a:extLst>
          </p:cNvPr>
          <p:cNvSpPr txBox="1">
            <a:spLocks/>
          </p:cNvSpPr>
          <p:nvPr/>
        </p:nvSpPr>
        <p:spPr>
          <a:xfrm>
            <a:off x="7184892" y="5019463"/>
            <a:ext cx="2785503" cy="1063320"/>
          </a:xfrm>
          <a:prstGeom prst="rect">
            <a:avLst/>
          </a:prstGeom>
        </p:spPr>
        <p:txBody>
          <a:bodyPr vert="horz" lIns="91440" tIns="45720" rIns="91440" bIns="45720" rtlCol="0" anchor="t">
            <a:normAutofit/>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algn="l">
              <a:lnSpc>
                <a:spcPct val="100000"/>
              </a:lnSpc>
            </a:pPr>
            <a:r>
              <a:rPr lang="ja-JP" altLang="en-US" sz="1600" dirty="0">
                <a:latin typeface="+mn-ea"/>
                <a:ea typeface="+mn-ea"/>
              </a:rPr>
              <a:t>「にも包括」協議の場では、こんな活動をしています。</a:t>
            </a:r>
            <a:endParaRPr lang="en-US" altLang="ja-JP" sz="1600" dirty="0">
              <a:latin typeface="+mn-ea"/>
              <a:ea typeface="+mn-ea"/>
            </a:endParaRPr>
          </a:p>
        </p:txBody>
      </p:sp>
      <p:sp>
        <p:nvSpPr>
          <p:cNvPr id="4" name="タイトル 1">
            <a:extLst>
              <a:ext uri="{FF2B5EF4-FFF2-40B4-BE49-F238E27FC236}">
                <a16:creationId xmlns:a16="http://schemas.microsoft.com/office/drawing/2014/main" id="{CCF86D90-3DC5-872E-67A2-ED9E4D0E35E1}"/>
              </a:ext>
            </a:extLst>
          </p:cNvPr>
          <p:cNvSpPr txBox="1">
            <a:spLocks/>
          </p:cNvSpPr>
          <p:nvPr/>
        </p:nvSpPr>
        <p:spPr>
          <a:xfrm>
            <a:off x="3503662" y="85224"/>
            <a:ext cx="8731624" cy="402075"/>
          </a:xfrm>
          <a:prstGeom prst="rect">
            <a:avLst/>
          </a:prstGeom>
        </p:spPr>
        <p:txBody>
          <a:bodyPr vert="horz" lIns="91440" tIns="45720" rIns="91440" bIns="45720" rtlCol="0" anchor="t">
            <a:normAutofit/>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algn="r">
              <a:lnSpc>
                <a:spcPct val="100000"/>
              </a:lnSpc>
            </a:pPr>
            <a:r>
              <a:rPr lang="ja-JP" altLang="en-US" sz="2000" b="1" dirty="0">
                <a:solidFill>
                  <a:srgbClr val="D6B845"/>
                </a:solidFill>
                <a:latin typeface="+mn-ea"/>
                <a:ea typeface="+mn-ea"/>
              </a:rPr>
              <a:t>大阪府版「にも包括」ポータルサイト　情報シート</a:t>
            </a:r>
            <a:endParaRPr lang="en-US" altLang="ja-JP" sz="2000" b="1" dirty="0">
              <a:solidFill>
                <a:srgbClr val="D6B845"/>
              </a:solidFill>
              <a:latin typeface="+mn-ea"/>
              <a:ea typeface="+mn-ea"/>
            </a:endParaRPr>
          </a:p>
        </p:txBody>
      </p:sp>
      <p:sp>
        <p:nvSpPr>
          <p:cNvPr id="2" name="正方形/長方形 1">
            <a:extLst>
              <a:ext uri="{FF2B5EF4-FFF2-40B4-BE49-F238E27FC236}">
                <a16:creationId xmlns:a16="http://schemas.microsoft.com/office/drawing/2014/main" id="{0A37DBC9-8E22-92FF-72D1-26FC9FB71FE4}"/>
              </a:ext>
            </a:extLst>
          </p:cNvPr>
          <p:cNvSpPr/>
          <p:nvPr/>
        </p:nvSpPr>
        <p:spPr>
          <a:xfrm>
            <a:off x="4" y="0"/>
            <a:ext cx="2869809" cy="6858000"/>
          </a:xfrm>
          <a:prstGeom prst="rect">
            <a:avLst/>
          </a:prstGeom>
          <a:solidFill>
            <a:srgbClr val="B3242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6" name="タイトル 1">
            <a:extLst>
              <a:ext uri="{FF2B5EF4-FFF2-40B4-BE49-F238E27FC236}">
                <a16:creationId xmlns:a16="http://schemas.microsoft.com/office/drawing/2014/main" id="{DBC39CDD-BF0F-8170-9D76-683C8769E69A}"/>
              </a:ext>
            </a:extLst>
          </p:cNvPr>
          <p:cNvSpPr txBox="1">
            <a:spLocks/>
          </p:cNvSpPr>
          <p:nvPr/>
        </p:nvSpPr>
        <p:spPr>
          <a:xfrm>
            <a:off x="263352" y="2421776"/>
            <a:ext cx="2418382" cy="637635"/>
          </a:xfrm>
          <a:prstGeom prst="rect">
            <a:avLst/>
          </a:prstGeom>
        </p:spPr>
        <p:txBody>
          <a:bodyPr vert="horz" lIns="91440" tIns="45720" rIns="91440" bIns="45720" rtlCol="0" anchor="t">
            <a:normAutofit fontScale="47500" lnSpcReduction="20000"/>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a:lnSpc>
                <a:spcPct val="100000"/>
              </a:lnSpc>
            </a:pPr>
            <a:r>
              <a:rPr lang="ja-JP" altLang="en-US" sz="8000" b="1" spc="300" dirty="0">
                <a:solidFill>
                  <a:srgbClr val="FFFDE1"/>
                </a:solidFill>
                <a:latin typeface="Arial" panose="020B0604020202020204" pitchFamily="34" charset="0"/>
                <a:ea typeface="+mn-ea"/>
                <a:cs typeface="Arial" panose="020B0604020202020204" pitchFamily="34" charset="0"/>
              </a:rPr>
              <a:t>能勢町</a:t>
            </a:r>
            <a:endParaRPr lang="en-US" altLang="ja-JP" sz="8000" b="1" spc="300" dirty="0">
              <a:solidFill>
                <a:srgbClr val="FFFDE1"/>
              </a:solidFill>
              <a:latin typeface="Arial" panose="020B0604020202020204" pitchFamily="34" charset="0"/>
              <a:ea typeface="+mn-ea"/>
              <a:cs typeface="Arial" panose="020B0604020202020204" pitchFamily="34" charset="0"/>
            </a:endParaRPr>
          </a:p>
        </p:txBody>
      </p:sp>
      <p:cxnSp>
        <p:nvCxnSpPr>
          <p:cNvPr id="10" name="直線コネクタ 9">
            <a:extLst>
              <a:ext uri="{FF2B5EF4-FFF2-40B4-BE49-F238E27FC236}">
                <a16:creationId xmlns:a16="http://schemas.microsoft.com/office/drawing/2014/main" id="{5AF966D6-B691-445C-014C-483EB1A8E97B}"/>
              </a:ext>
            </a:extLst>
          </p:cNvPr>
          <p:cNvCxnSpPr>
            <a:cxnSpLocks/>
          </p:cNvCxnSpPr>
          <p:nvPr/>
        </p:nvCxnSpPr>
        <p:spPr>
          <a:xfrm>
            <a:off x="3144609" y="476672"/>
            <a:ext cx="9017875" cy="0"/>
          </a:xfrm>
          <a:prstGeom prst="line">
            <a:avLst/>
          </a:prstGeom>
          <a:ln>
            <a:solidFill>
              <a:srgbClr val="D6B845"/>
            </a:solidFill>
          </a:ln>
        </p:spPr>
        <p:style>
          <a:lnRef idx="1">
            <a:schemeClr val="accent1"/>
          </a:lnRef>
          <a:fillRef idx="0">
            <a:schemeClr val="accent1"/>
          </a:fillRef>
          <a:effectRef idx="0">
            <a:schemeClr val="accent1"/>
          </a:effectRef>
          <a:fontRef idx="minor">
            <a:schemeClr val="tx1"/>
          </a:fontRef>
        </p:style>
      </p:cxnSp>
      <p:sp>
        <p:nvSpPr>
          <p:cNvPr id="3" name="楕円 2">
            <a:extLst>
              <a:ext uri="{FF2B5EF4-FFF2-40B4-BE49-F238E27FC236}">
                <a16:creationId xmlns:a16="http://schemas.microsoft.com/office/drawing/2014/main" id="{5FDBDDD0-CFDC-05EF-3C99-44EE6B9AA43E}"/>
              </a:ext>
            </a:extLst>
          </p:cNvPr>
          <p:cNvSpPr/>
          <p:nvPr/>
        </p:nvSpPr>
        <p:spPr>
          <a:xfrm>
            <a:off x="549427" y="512286"/>
            <a:ext cx="1770954" cy="1770954"/>
          </a:xfrm>
          <a:prstGeom prst="ellipse">
            <a:avLst/>
          </a:prstGeom>
          <a:solidFill>
            <a:srgbClr val="FFFDE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16" name="楕円 15">
            <a:hlinkClick r:id="rId4" action="ppaction://hlinksldjump"/>
            <a:extLst>
              <a:ext uri="{FF2B5EF4-FFF2-40B4-BE49-F238E27FC236}">
                <a16:creationId xmlns:a16="http://schemas.microsoft.com/office/drawing/2014/main" id="{61770FFB-076D-4D8E-A395-40A76EF1C214}"/>
              </a:ext>
            </a:extLst>
          </p:cNvPr>
          <p:cNvSpPr/>
          <p:nvPr/>
        </p:nvSpPr>
        <p:spPr>
          <a:xfrm>
            <a:off x="7514426" y="1597656"/>
            <a:ext cx="2126436" cy="2126436"/>
          </a:xfrm>
          <a:prstGeom prst="ellipse">
            <a:avLst/>
          </a:prstGeom>
          <a:solidFill>
            <a:srgbClr val="B3242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4800" dirty="0">
                <a:solidFill>
                  <a:srgbClr val="D6B845"/>
                </a:solidFill>
                <a:latin typeface="+mj-lt"/>
              </a:rPr>
              <a:t>02</a:t>
            </a:r>
            <a:endParaRPr lang="ja-JP" altLang="en-US" sz="4800" dirty="0">
              <a:solidFill>
                <a:srgbClr val="D6B845"/>
              </a:solidFill>
              <a:latin typeface="+mj-lt"/>
            </a:endParaRPr>
          </a:p>
        </p:txBody>
      </p:sp>
      <p:pic>
        <p:nvPicPr>
          <p:cNvPr id="19" name="図 18">
            <a:extLst>
              <a:ext uri="{FF2B5EF4-FFF2-40B4-BE49-F238E27FC236}">
                <a16:creationId xmlns:a16="http://schemas.microsoft.com/office/drawing/2014/main" id="{D46069B6-3F6E-4C75-8C3F-8BE0DA5D1157}"/>
              </a:ext>
            </a:extLst>
          </p:cNvPr>
          <p:cNvPicPr>
            <a:picLocks noChangeAspect="1"/>
          </p:cNvPicPr>
          <p:nvPr/>
        </p:nvPicPr>
        <p:blipFill>
          <a:blip r:embed="rId5" cstate="print">
            <a:clrChange>
              <a:clrFrom>
                <a:srgbClr val="FFFFFF"/>
              </a:clrFrom>
              <a:clrTo>
                <a:srgbClr val="FFFFFF">
                  <a:alpha val="0"/>
                </a:srgbClr>
              </a:clrTo>
            </a:clrChange>
            <a:duotone>
              <a:schemeClr val="accent4">
                <a:shade val="45000"/>
                <a:satMod val="135000"/>
              </a:schemeClr>
              <a:prstClr val="white"/>
            </a:duotone>
            <a:extLst>
              <a:ext uri="{28A0092B-C50C-407E-A947-70E740481C1C}">
                <a14:useLocalDpi xmlns:a14="http://schemas.microsoft.com/office/drawing/2010/main" val="0"/>
              </a:ext>
            </a:extLst>
          </a:blip>
          <a:stretch>
            <a:fillRect/>
          </a:stretch>
        </p:blipFill>
        <p:spPr>
          <a:xfrm>
            <a:off x="722957" y="819778"/>
            <a:ext cx="1433811" cy="1080000"/>
          </a:xfrm>
          <a:prstGeom prst="rect">
            <a:avLst/>
          </a:prstGeom>
        </p:spPr>
      </p:pic>
    </p:spTree>
    <p:extLst>
      <p:ext uri="{BB962C8B-B14F-4D97-AF65-F5344CB8AC3E}">
        <p14:creationId xmlns:p14="http://schemas.microsoft.com/office/powerpoint/2010/main" val="28308943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角丸四角形 1">
            <a:extLst>
              <a:ext uri="{FF2B5EF4-FFF2-40B4-BE49-F238E27FC236}">
                <a16:creationId xmlns:a16="http://schemas.microsoft.com/office/drawing/2014/main" id="{C8B3BF4F-EC84-1CA6-4290-9403FE4E4BB3}"/>
              </a:ext>
            </a:extLst>
          </p:cNvPr>
          <p:cNvSpPr/>
          <p:nvPr/>
        </p:nvSpPr>
        <p:spPr>
          <a:xfrm>
            <a:off x="1520767" y="332655"/>
            <a:ext cx="9150463" cy="1779869"/>
          </a:xfrm>
          <a:prstGeom prst="roundRect">
            <a:avLst>
              <a:gd name="adj" fmla="val 21554"/>
            </a:avLst>
          </a:prstGeom>
          <a:solidFill>
            <a:srgbClr val="B32425"/>
          </a:solidFill>
          <a:ln w="57150">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2800" b="1" dirty="0"/>
              <a:t>　　</a:t>
            </a:r>
            <a:endParaRPr kumimoji="1" lang="ja-JP" altLang="en-US" sz="2800" b="1" dirty="0">
              <a:solidFill>
                <a:srgbClr val="FFFDE1"/>
              </a:solidFill>
            </a:endParaRPr>
          </a:p>
        </p:txBody>
      </p:sp>
      <p:sp>
        <p:nvSpPr>
          <p:cNvPr id="4" name="タイトル 1">
            <a:extLst>
              <a:ext uri="{FF2B5EF4-FFF2-40B4-BE49-F238E27FC236}">
                <a16:creationId xmlns:a16="http://schemas.microsoft.com/office/drawing/2014/main" id="{CCF86D90-3DC5-872E-67A2-ED9E4D0E35E1}"/>
              </a:ext>
            </a:extLst>
          </p:cNvPr>
          <p:cNvSpPr txBox="1">
            <a:spLocks/>
          </p:cNvSpPr>
          <p:nvPr/>
        </p:nvSpPr>
        <p:spPr>
          <a:xfrm>
            <a:off x="2999656" y="658134"/>
            <a:ext cx="5943617" cy="893299"/>
          </a:xfrm>
          <a:prstGeom prst="rect">
            <a:avLst/>
          </a:prstGeom>
        </p:spPr>
        <p:txBody>
          <a:bodyPr vert="horz" lIns="91440" tIns="45720" rIns="91440" bIns="45720" rtlCol="0" anchor="t">
            <a:normAutofit/>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a:lnSpc>
                <a:spcPct val="100000"/>
              </a:lnSpc>
            </a:pPr>
            <a:r>
              <a:rPr lang="ja-JP" altLang="en-US" sz="4400" b="1" dirty="0">
                <a:solidFill>
                  <a:srgbClr val="D6B845"/>
                </a:solidFill>
                <a:latin typeface="+mn-ea"/>
                <a:ea typeface="+mn-ea"/>
              </a:rPr>
              <a:t>窓口</a:t>
            </a:r>
            <a:endParaRPr lang="en-US" altLang="ja-JP" sz="4400" b="1" dirty="0">
              <a:solidFill>
                <a:srgbClr val="D6B845"/>
              </a:solidFill>
              <a:latin typeface="+mn-ea"/>
              <a:ea typeface="+mn-ea"/>
            </a:endParaRPr>
          </a:p>
        </p:txBody>
      </p:sp>
      <p:sp>
        <p:nvSpPr>
          <p:cNvPr id="3" name="角丸四角形 2">
            <a:extLst>
              <a:ext uri="{FF2B5EF4-FFF2-40B4-BE49-F238E27FC236}">
                <a16:creationId xmlns:a16="http://schemas.microsoft.com/office/drawing/2014/main" id="{667CA13B-45AF-2C66-CE56-17C9C4D9EEAC}"/>
              </a:ext>
            </a:extLst>
          </p:cNvPr>
          <p:cNvSpPr/>
          <p:nvPr/>
        </p:nvSpPr>
        <p:spPr>
          <a:xfrm>
            <a:off x="1520763" y="2595067"/>
            <a:ext cx="9150463" cy="3930277"/>
          </a:xfrm>
          <a:prstGeom prst="roundRect">
            <a:avLst>
              <a:gd name="adj" fmla="val 5612"/>
            </a:avLst>
          </a:prstGeom>
          <a:solidFill>
            <a:schemeClr val="bg1"/>
          </a:solidFill>
          <a:ln w="57150">
            <a:solidFill>
              <a:srgbClr val="B32425"/>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三角形 5">
            <a:extLst>
              <a:ext uri="{FF2B5EF4-FFF2-40B4-BE49-F238E27FC236}">
                <a16:creationId xmlns:a16="http://schemas.microsoft.com/office/drawing/2014/main" id="{6D764C04-8067-88A1-B865-FA78C4A09340}"/>
              </a:ext>
            </a:extLst>
          </p:cNvPr>
          <p:cNvSpPr/>
          <p:nvPr/>
        </p:nvSpPr>
        <p:spPr>
          <a:xfrm flipV="1">
            <a:off x="5693358" y="2046156"/>
            <a:ext cx="805275" cy="366034"/>
          </a:xfrm>
          <a:prstGeom prst="triangle">
            <a:avLst/>
          </a:prstGeom>
          <a:solidFill>
            <a:srgbClr val="D6B84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テキスト ボックス 7">
            <a:extLst>
              <a:ext uri="{FF2B5EF4-FFF2-40B4-BE49-F238E27FC236}">
                <a16:creationId xmlns:a16="http://schemas.microsoft.com/office/drawing/2014/main" id="{A1F95F3B-732F-3643-0A9C-2FA96D55C1DF}"/>
              </a:ext>
            </a:extLst>
          </p:cNvPr>
          <p:cNvSpPr txBox="1"/>
          <p:nvPr/>
        </p:nvSpPr>
        <p:spPr>
          <a:xfrm>
            <a:off x="1695305" y="2973102"/>
            <a:ext cx="8801377" cy="3139321"/>
          </a:xfrm>
          <a:prstGeom prst="rect">
            <a:avLst/>
          </a:prstGeom>
          <a:noFill/>
        </p:spPr>
        <p:txBody>
          <a:bodyPr wrap="square">
            <a:spAutoFit/>
          </a:bodyPr>
          <a:lstStyle/>
          <a:p>
            <a:pPr algn="ctr">
              <a:lnSpc>
                <a:spcPct val="150000"/>
              </a:lnSpc>
            </a:pPr>
            <a:r>
              <a:rPr lang="ja-JP" altLang="en-US" sz="2400" b="1" i="0" dirty="0">
                <a:effectLst/>
                <a:latin typeface="Söhne"/>
              </a:rPr>
              <a:t>能勢町　福祉課　福祉担当</a:t>
            </a:r>
            <a:endParaRPr lang="en-US" altLang="ja-JP" sz="2400" b="1" i="0" dirty="0">
              <a:effectLst/>
              <a:latin typeface="Söhne"/>
            </a:endParaRPr>
          </a:p>
          <a:p>
            <a:r>
              <a:rPr lang="ja-JP" altLang="en-US" sz="1800" b="1" dirty="0">
                <a:solidFill>
                  <a:schemeClr val="tx1"/>
                </a:solidFill>
                <a:latin typeface="メイリオ" panose="020B0604030504040204" pitchFamily="50" charset="-128"/>
                <a:ea typeface="メイリオ" panose="020B0604030504040204" pitchFamily="50" charset="-128"/>
              </a:rPr>
              <a:t>　　</a:t>
            </a:r>
            <a:endParaRPr lang="en-US" altLang="ja-JP" sz="1800" b="1" dirty="0">
              <a:solidFill>
                <a:schemeClr val="tx1"/>
              </a:solidFill>
              <a:latin typeface="メイリオ" panose="020B0604030504040204" pitchFamily="50" charset="-128"/>
              <a:ea typeface="メイリオ" panose="020B0604030504040204" pitchFamily="50" charset="-128"/>
            </a:endParaRPr>
          </a:p>
          <a:p>
            <a:r>
              <a:rPr lang="ja-JP" altLang="en-US" b="1" dirty="0">
                <a:latin typeface="メイリオ" panose="020B0604030504040204" pitchFamily="50" charset="-128"/>
                <a:ea typeface="メイリオ" panose="020B0604030504040204" pitchFamily="50" charset="-128"/>
              </a:rPr>
              <a:t>　　</a:t>
            </a:r>
            <a:br>
              <a:rPr lang="en-US" altLang="ja-JP" b="1" dirty="0">
                <a:latin typeface="メイリオ" panose="020B0604030504040204" pitchFamily="50" charset="-128"/>
                <a:ea typeface="メイリオ" panose="020B0604030504040204" pitchFamily="50" charset="-128"/>
              </a:rPr>
            </a:br>
            <a:r>
              <a:rPr lang="ja-JP" altLang="en-US" b="1" dirty="0">
                <a:latin typeface="メイリオ" panose="020B0604030504040204" pitchFamily="50" charset="-128"/>
                <a:ea typeface="メイリオ" panose="020B0604030504040204" pitchFamily="50" charset="-128"/>
              </a:rPr>
              <a:t>　　</a:t>
            </a:r>
            <a:r>
              <a:rPr lang="ja-JP" altLang="en-US" sz="1800" b="1" dirty="0">
                <a:latin typeface="メイリオ" panose="020B0604030504040204" pitchFamily="50" charset="-128"/>
                <a:ea typeface="メイリオ" panose="020B0604030504040204" pitchFamily="50" charset="-128"/>
              </a:rPr>
              <a:t>住所　　　　：　</a:t>
            </a:r>
            <a:r>
              <a:rPr lang="zh-CN" altLang="en-US" sz="1800" b="1" dirty="0">
                <a:latin typeface="メイリオ" panose="020B0604030504040204" pitchFamily="50" charset="-128"/>
                <a:ea typeface="メイリオ" panose="020B0604030504040204" pitchFamily="50" charset="-128"/>
              </a:rPr>
              <a:t>〒</a:t>
            </a:r>
            <a:r>
              <a:rPr lang="en-US" altLang="zh-CN" sz="1800" b="1" dirty="0">
                <a:latin typeface="メイリオ" panose="020B0604030504040204" pitchFamily="50" charset="-128"/>
                <a:ea typeface="メイリオ" panose="020B0604030504040204" pitchFamily="50" charset="-128"/>
              </a:rPr>
              <a:t>5</a:t>
            </a:r>
            <a:r>
              <a:rPr lang="en-US" altLang="ja-JP" sz="1800" b="1" dirty="0">
                <a:latin typeface="メイリオ" panose="020B0604030504040204" pitchFamily="50" charset="-128"/>
                <a:ea typeface="メイリオ" panose="020B0604030504040204" pitchFamily="50" charset="-128"/>
              </a:rPr>
              <a:t>63</a:t>
            </a:r>
            <a:r>
              <a:rPr lang="en-US" altLang="zh-CN" sz="1800" b="1" dirty="0">
                <a:latin typeface="メイリオ" panose="020B0604030504040204" pitchFamily="50" charset="-128"/>
                <a:ea typeface="メイリオ" panose="020B0604030504040204" pitchFamily="50" charset="-128"/>
              </a:rPr>
              <a:t>-</a:t>
            </a:r>
            <a:r>
              <a:rPr lang="en-US" altLang="ja-JP" sz="1800" b="1" dirty="0">
                <a:latin typeface="メイリオ" panose="020B0604030504040204" pitchFamily="50" charset="-128"/>
                <a:ea typeface="メイリオ" panose="020B0604030504040204" pitchFamily="50" charset="-128"/>
              </a:rPr>
              <a:t>0351</a:t>
            </a:r>
            <a:r>
              <a:rPr lang="zh-CN" altLang="en-US" sz="1800" b="1" dirty="0">
                <a:latin typeface="メイリオ" panose="020B0604030504040204" pitchFamily="50" charset="-128"/>
                <a:ea typeface="メイリオ" panose="020B0604030504040204" pitchFamily="50" charset="-128"/>
              </a:rPr>
              <a:t>　大阪</a:t>
            </a:r>
            <a:r>
              <a:rPr lang="ja-JP" altLang="en-US" sz="1800" b="1" dirty="0">
                <a:latin typeface="メイリオ" panose="020B0604030504040204" pitchFamily="50" charset="-128"/>
                <a:ea typeface="メイリオ" panose="020B0604030504040204" pitchFamily="50" charset="-128"/>
              </a:rPr>
              <a:t>府</a:t>
            </a:r>
            <a:r>
              <a:rPr lang="ja-JP" altLang="en-US" b="1" dirty="0">
                <a:latin typeface="メイリオ" panose="020B0604030504040204" pitchFamily="50" charset="-128"/>
                <a:ea typeface="メイリオ" panose="020B0604030504040204" pitchFamily="50" charset="-128"/>
              </a:rPr>
              <a:t>豊能郡能勢町栗栖</a:t>
            </a:r>
            <a:r>
              <a:rPr lang="en-US" altLang="ja-JP" b="1" dirty="0">
                <a:latin typeface="メイリオ" panose="020B0604030504040204" pitchFamily="50" charset="-128"/>
                <a:ea typeface="メイリオ" panose="020B0604030504040204" pitchFamily="50" charset="-128"/>
              </a:rPr>
              <a:t>82</a:t>
            </a:r>
            <a:r>
              <a:rPr lang="ja-JP" altLang="en-US" b="1" dirty="0">
                <a:latin typeface="メイリオ" panose="020B0604030504040204" pitchFamily="50" charset="-128"/>
                <a:ea typeface="メイリオ" panose="020B0604030504040204" pitchFamily="50" charset="-128"/>
              </a:rPr>
              <a:t>番地の</a:t>
            </a:r>
            <a:r>
              <a:rPr lang="en-US" altLang="ja-JP" b="1" dirty="0">
                <a:latin typeface="メイリオ" panose="020B0604030504040204" pitchFamily="50" charset="-128"/>
                <a:ea typeface="メイリオ" panose="020B0604030504040204" pitchFamily="50" charset="-128"/>
              </a:rPr>
              <a:t>1</a:t>
            </a:r>
            <a:br>
              <a:rPr lang="zh-CN" altLang="en-US" sz="1800" b="1" dirty="0">
                <a:latin typeface="メイリオ" panose="020B0604030504040204" pitchFamily="50" charset="-128"/>
                <a:ea typeface="メイリオ" panose="020B0604030504040204" pitchFamily="50" charset="-128"/>
              </a:rPr>
            </a:br>
            <a:endParaRPr lang="en-US" altLang="ja-JP" sz="1800" b="1" dirty="0">
              <a:latin typeface="メイリオ" panose="020B0604030504040204" pitchFamily="50" charset="-128"/>
              <a:ea typeface="メイリオ" panose="020B0604030504040204" pitchFamily="50" charset="-128"/>
            </a:endParaRPr>
          </a:p>
          <a:p>
            <a:r>
              <a:rPr lang="ja-JP" altLang="en-US" sz="1800" b="1" dirty="0">
                <a:solidFill>
                  <a:srgbClr val="FF0000"/>
                </a:solidFill>
                <a:latin typeface="メイリオ" panose="020B0604030504040204" pitchFamily="50" charset="-128"/>
                <a:ea typeface="メイリオ" panose="020B0604030504040204" pitchFamily="50" charset="-128"/>
              </a:rPr>
              <a:t>　　</a:t>
            </a:r>
            <a:r>
              <a:rPr lang="ja-JP" altLang="en-US" sz="1800" b="1" dirty="0">
                <a:latin typeface="メイリオ" panose="020B0604030504040204" pitchFamily="50" charset="-128"/>
                <a:ea typeface="メイリオ" panose="020B0604030504040204" pitchFamily="50" charset="-128"/>
              </a:rPr>
              <a:t>電話番号　　　　：　</a:t>
            </a:r>
            <a:r>
              <a:rPr lang="en-US" altLang="ja-JP" sz="1800" b="1" dirty="0">
                <a:latin typeface="メイリオ" panose="020B0604030504040204" pitchFamily="50" charset="-128"/>
                <a:ea typeface="メイリオ" panose="020B0604030504040204" pitchFamily="50" charset="-128"/>
              </a:rPr>
              <a:t>072-731-2150</a:t>
            </a:r>
            <a:r>
              <a:rPr lang="ja-JP" altLang="en-US" sz="1800" b="1" dirty="0">
                <a:latin typeface="メイリオ" panose="020B0604030504040204" pitchFamily="50" charset="-128"/>
                <a:ea typeface="メイリオ" panose="020B0604030504040204" pitchFamily="50" charset="-128"/>
              </a:rPr>
              <a:t>（直通）　</a:t>
            </a:r>
            <a:endParaRPr lang="en-US" altLang="ja-JP" sz="1800" b="1" dirty="0">
              <a:latin typeface="メイリオ" panose="020B0604030504040204" pitchFamily="50" charset="-128"/>
              <a:ea typeface="メイリオ" panose="020B0604030504040204" pitchFamily="50" charset="-128"/>
            </a:endParaRPr>
          </a:p>
          <a:p>
            <a:endParaRPr lang="en-US" altLang="ja-JP" sz="1800" b="1" dirty="0">
              <a:solidFill>
                <a:srgbClr val="FF0000"/>
              </a:solidFill>
              <a:latin typeface="メイリオ" panose="020B0604030504040204" pitchFamily="50" charset="-128"/>
              <a:ea typeface="メイリオ" panose="020B0604030504040204" pitchFamily="50" charset="-128"/>
            </a:endParaRPr>
          </a:p>
          <a:p>
            <a:r>
              <a:rPr lang="ja-JP" altLang="en-US" sz="1800" b="1" dirty="0">
                <a:solidFill>
                  <a:srgbClr val="FF0000"/>
                </a:solidFill>
                <a:latin typeface="メイリオ" panose="020B0604030504040204" pitchFamily="50" charset="-128"/>
                <a:ea typeface="メイリオ" panose="020B0604030504040204" pitchFamily="50" charset="-128"/>
              </a:rPr>
              <a:t>　　</a:t>
            </a:r>
            <a:r>
              <a:rPr lang="ja-JP" altLang="en-US" sz="1800" b="1" dirty="0">
                <a:latin typeface="メイリオ" panose="020B0604030504040204" pitchFamily="50" charset="-128"/>
                <a:ea typeface="メイリオ" panose="020B0604030504040204" pitchFamily="50" charset="-128"/>
              </a:rPr>
              <a:t>連絡用アドレス　：　</a:t>
            </a:r>
            <a:r>
              <a:rPr lang="en-US" altLang="ja-JP" sz="1800" b="1" dirty="0">
                <a:solidFill>
                  <a:sysClr val="windowText" lastClr="000000"/>
                </a:solidFill>
                <a:latin typeface="メイリオ" panose="020B0604030504040204" pitchFamily="50" charset="-128"/>
                <a:ea typeface="メイリオ" panose="020B0604030504040204" pitchFamily="50" charset="-128"/>
                <a:hlinkClick r:id="rId3">
                  <a:extLst>
                    <a:ext uri="{A12FA001-AC4F-418D-AE19-62706E023703}">
                      <ahyp:hlinkClr xmlns:ahyp="http://schemas.microsoft.com/office/drawing/2018/hyperlinkcolor" val="tx"/>
                    </a:ext>
                  </a:extLst>
                </a:hlinkClick>
              </a:rPr>
              <a:t>hukusi@town.nose.osaka.jp</a:t>
            </a:r>
            <a:endParaRPr lang="en-US" altLang="ja-JP" sz="1800" b="1" dirty="0">
              <a:solidFill>
                <a:sysClr val="windowText" lastClr="000000"/>
              </a:solidFill>
              <a:latin typeface="メイリオ" panose="020B0604030504040204" pitchFamily="50" charset="-128"/>
              <a:ea typeface="メイリオ" panose="020B0604030504040204" pitchFamily="50" charset="-128"/>
            </a:endParaRPr>
          </a:p>
          <a:p>
            <a:r>
              <a:rPr lang="ja-JP" altLang="en-US" sz="1800" b="1" dirty="0">
                <a:solidFill>
                  <a:srgbClr val="FF0000"/>
                </a:solidFill>
                <a:latin typeface="メイリオ" panose="020B0604030504040204" pitchFamily="50" charset="-128"/>
                <a:ea typeface="メイリオ" panose="020B0604030504040204" pitchFamily="50" charset="-128"/>
              </a:rPr>
              <a:t>　　</a:t>
            </a:r>
          </a:p>
          <a:p>
            <a:r>
              <a:rPr lang="ja-JP" altLang="en-US" sz="1800" b="1" dirty="0">
                <a:solidFill>
                  <a:srgbClr val="FF0000"/>
                </a:solidFill>
                <a:latin typeface="メイリオ" panose="020B0604030504040204" pitchFamily="50" charset="-128"/>
                <a:ea typeface="メイリオ" panose="020B0604030504040204" pitchFamily="50" charset="-128"/>
              </a:rPr>
              <a:t>　　</a:t>
            </a:r>
            <a:r>
              <a:rPr lang="ja-JP" altLang="en-US" sz="1800" b="1" dirty="0">
                <a:latin typeface="メイリオ" panose="020B0604030504040204" pitchFamily="50" charset="-128"/>
                <a:ea typeface="メイリオ" panose="020B0604030504040204" pitchFamily="50" charset="-128"/>
              </a:rPr>
              <a:t>担当　　　　　　：　</a:t>
            </a:r>
            <a:r>
              <a:rPr lang="ja-JP" altLang="en-US" b="1" dirty="0">
                <a:latin typeface="メイリオ" panose="020B0604030504040204" pitchFamily="50" charset="-128"/>
                <a:ea typeface="メイリオ" panose="020B0604030504040204" pitchFamily="50" charset="-128"/>
              </a:rPr>
              <a:t>福祉</a:t>
            </a:r>
            <a:r>
              <a:rPr lang="ja-JP" altLang="en-US" sz="1800" b="1" dirty="0">
                <a:latin typeface="メイリオ" panose="020B0604030504040204" pitchFamily="50" charset="-128"/>
                <a:ea typeface="メイリオ" panose="020B0604030504040204" pitchFamily="50" charset="-128"/>
              </a:rPr>
              <a:t>担当</a:t>
            </a:r>
          </a:p>
        </p:txBody>
      </p:sp>
      <p:sp>
        <p:nvSpPr>
          <p:cNvPr id="10" name="楕円 9">
            <a:hlinkClick r:id="" action="ppaction://noaction"/>
            <a:extLst>
              <a:ext uri="{FF2B5EF4-FFF2-40B4-BE49-F238E27FC236}">
                <a16:creationId xmlns:a16="http://schemas.microsoft.com/office/drawing/2014/main" id="{A73912BB-2FAF-4919-BC39-7F531383164A}"/>
              </a:ext>
            </a:extLst>
          </p:cNvPr>
          <p:cNvSpPr>
            <a:spLocks noChangeAspect="1"/>
          </p:cNvSpPr>
          <p:nvPr/>
        </p:nvSpPr>
        <p:spPr>
          <a:xfrm>
            <a:off x="1061539" y="85335"/>
            <a:ext cx="1332000" cy="1332000"/>
          </a:xfrm>
          <a:prstGeom prst="ellipse">
            <a:avLst/>
          </a:prstGeom>
          <a:solidFill>
            <a:srgbClr val="B3242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4800" dirty="0">
                <a:solidFill>
                  <a:srgbClr val="D6B845"/>
                </a:solidFill>
                <a:latin typeface="+mj-lt"/>
              </a:rPr>
              <a:t>01</a:t>
            </a:r>
            <a:endParaRPr lang="ja-JP" altLang="en-US" sz="4800" dirty="0">
              <a:solidFill>
                <a:srgbClr val="D6B845"/>
              </a:solidFill>
              <a:latin typeface="+mj-lt"/>
            </a:endParaRPr>
          </a:p>
        </p:txBody>
      </p:sp>
      <p:sp>
        <p:nvSpPr>
          <p:cNvPr id="11" name="テキスト ボックス 10">
            <a:extLst>
              <a:ext uri="{FF2B5EF4-FFF2-40B4-BE49-F238E27FC236}">
                <a16:creationId xmlns:a16="http://schemas.microsoft.com/office/drawing/2014/main" id="{503C0805-2879-415D-882F-4C6263C65927}"/>
              </a:ext>
            </a:extLst>
          </p:cNvPr>
          <p:cNvSpPr txBox="1"/>
          <p:nvPr/>
        </p:nvSpPr>
        <p:spPr>
          <a:xfrm>
            <a:off x="2003579" y="1508773"/>
            <a:ext cx="8352928" cy="523220"/>
          </a:xfrm>
          <a:prstGeom prst="rect">
            <a:avLst/>
          </a:prstGeom>
          <a:noFill/>
        </p:spPr>
        <p:txBody>
          <a:bodyPr wrap="square" rtlCol="0">
            <a:spAutoFit/>
          </a:bodyPr>
          <a:lstStyle/>
          <a:p>
            <a:r>
              <a:rPr kumimoji="1" lang="ja-JP" altLang="en-US" sz="2800" b="1" i="0" u="none" strike="noStrike" kern="1200" cap="none" spc="0" normalizeH="0" baseline="0" noProof="0" dirty="0">
                <a:ln>
                  <a:noFill/>
                </a:ln>
                <a:solidFill>
                  <a:srgbClr val="FFFDE1"/>
                </a:solidFill>
                <a:effectLst/>
                <a:uLnTx/>
                <a:uFillTx/>
                <a:latin typeface="Segoe UI"/>
                <a:ea typeface="メイリオ"/>
                <a:cs typeface="+mn-cs"/>
              </a:rPr>
              <a:t>地域移行を検討する時は、下記にご連絡ください。</a:t>
            </a:r>
            <a:endParaRPr kumimoji="1" lang="ja-JP" altLang="en-US" dirty="0"/>
          </a:p>
        </p:txBody>
      </p:sp>
      <p:sp>
        <p:nvSpPr>
          <p:cNvPr id="12" name="正方形/長方形 11">
            <a:extLst>
              <a:ext uri="{FF2B5EF4-FFF2-40B4-BE49-F238E27FC236}">
                <a16:creationId xmlns:a16="http://schemas.microsoft.com/office/drawing/2014/main" id="{97406EF9-5C39-414C-881C-12B79D7D6950}"/>
              </a:ext>
            </a:extLst>
          </p:cNvPr>
          <p:cNvSpPr/>
          <p:nvPr/>
        </p:nvSpPr>
        <p:spPr>
          <a:xfrm>
            <a:off x="0" y="0"/>
            <a:ext cx="308532" cy="6858000"/>
          </a:xfrm>
          <a:prstGeom prst="rect">
            <a:avLst/>
          </a:prstGeom>
          <a:solidFill>
            <a:srgbClr val="B3242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rgbClr val="D99E29"/>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13871216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角丸四角形 1">
            <a:extLst>
              <a:ext uri="{FF2B5EF4-FFF2-40B4-BE49-F238E27FC236}">
                <a16:creationId xmlns:a16="http://schemas.microsoft.com/office/drawing/2014/main" id="{D7FA2747-4FDB-4132-B6EB-D67C41A4270C}"/>
              </a:ext>
            </a:extLst>
          </p:cNvPr>
          <p:cNvSpPr/>
          <p:nvPr/>
        </p:nvSpPr>
        <p:spPr>
          <a:xfrm>
            <a:off x="4816653" y="2119092"/>
            <a:ext cx="7056784" cy="4585954"/>
          </a:xfrm>
          <a:prstGeom prst="roundRect">
            <a:avLst>
              <a:gd name="adj" fmla="val 2940"/>
            </a:avLst>
          </a:prstGeom>
          <a:solidFill>
            <a:schemeClr val="bg1"/>
          </a:solidFill>
          <a:ln w="38100">
            <a:solidFill>
              <a:srgbClr val="D6B845"/>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2" name="角丸四角形 1">
            <a:extLst>
              <a:ext uri="{FF2B5EF4-FFF2-40B4-BE49-F238E27FC236}">
                <a16:creationId xmlns:a16="http://schemas.microsoft.com/office/drawing/2014/main" id="{C8B3BF4F-EC84-1CA6-4290-9403FE4E4BB3}"/>
              </a:ext>
            </a:extLst>
          </p:cNvPr>
          <p:cNvSpPr/>
          <p:nvPr/>
        </p:nvSpPr>
        <p:spPr>
          <a:xfrm>
            <a:off x="1520767" y="332655"/>
            <a:ext cx="9150463" cy="1080000"/>
          </a:xfrm>
          <a:prstGeom prst="roundRect">
            <a:avLst>
              <a:gd name="adj" fmla="val 21554"/>
            </a:avLst>
          </a:prstGeom>
          <a:solidFill>
            <a:srgbClr val="B32425"/>
          </a:solidFill>
          <a:ln w="57150">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2800" b="1" dirty="0"/>
              <a:t>　　</a:t>
            </a:r>
            <a:endParaRPr kumimoji="1" lang="ja-JP" altLang="en-US" sz="2800" b="1" dirty="0">
              <a:solidFill>
                <a:srgbClr val="FFFDE1"/>
              </a:solidFill>
            </a:endParaRPr>
          </a:p>
        </p:txBody>
      </p:sp>
      <p:sp>
        <p:nvSpPr>
          <p:cNvPr id="4" name="タイトル 1">
            <a:extLst>
              <a:ext uri="{FF2B5EF4-FFF2-40B4-BE49-F238E27FC236}">
                <a16:creationId xmlns:a16="http://schemas.microsoft.com/office/drawing/2014/main" id="{CCF86D90-3DC5-872E-67A2-ED9E4D0E35E1}"/>
              </a:ext>
            </a:extLst>
          </p:cNvPr>
          <p:cNvSpPr txBox="1">
            <a:spLocks/>
          </p:cNvSpPr>
          <p:nvPr/>
        </p:nvSpPr>
        <p:spPr>
          <a:xfrm>
            <a:off x="2684590" y="519602"/>
            <a:ext cx="7560840" cy="893299"/>
          </a:xfrm>
          <a:prstGeom prst="rect">
            <a:avLst/>
          </a:prstGeom>
        </p:spPr>
        <p:txBody>
          <a:bodyPr vert="horz" lIns="91440" tIns="45720" rIns="91440" bIns="45720" rtlCol="0" anchor="t">
            <a:normAutofit fontScale="85000" lnSpcReduction="10000"/>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a:lnSpc>
                <a:spcPct val="100000"/>
              </a:lnSpc>
            </a:pPr>
            <a:r>
              <a:rPr lang="ja-JP" altLang="en-US" sz="2400" b="1" dirty="0">
                <a:solidFill>
                  <a:srgbClr val="D6B845"/>
                </a:solidFill>
                <a:latin typeface="+mn-ea"/>
                <a:ea typeface="+mn-ea"/>
              </a:rPr>
              <a:t>精神障がいにも対応した地域包括ケアシステムの構築のための</a:t>
            </a:r>
            <a:br>
              <a:rPr lang="en-US" altLang="ja-JP" sz="2400" b="1" dirty="0">
                <a:solidFill>
                  <a:srgbClr val="D6B845"/>
                </a:solidFill>
                <a:latin typeface="+mn-ea"/>
                <a:ea typeface="+mn-ea"/>
              </a:rPr>
            </a:br>
            <a:r>
              <a:rPr lang="ja-JP" altLang="en-US" sz="2400" b="1" dirty="0">
                <a:solidFill>
                  <a:srgbClr val="D6B845"/>
                </a:solidFill>
                <a:latin typeface="+mn-ea"/>
                <a:ea typeface="+mn-ea"/>
              </a:rPr>
              <a:t>協議の場について</a:t>
            </a:r>
          </a:p>
        </p:txBody>
      </p:sp>
      <p:sp>
        <p:nvSpPr>
          <p:cNvPr id="10" name="楕円 9">
            <a:hlinkClick r:id="" action="ppaction://noaction"/>
            <a:extLst>
              <a:ext uri="{FF2B5EF4-FFF2-40B4-BE49-F238E27FC236}">
                <a16:creationId xmlns:a16="http://schemas.microsoft.com/office/drawing/2014/main" id="{A73912BB-2FAF-4919-BC39-7F531383164A}"/>
              </a:ext>
            </a:extLst>
          </p:cNvPr>
          <p:cNvSpPr>
            <a:spLocks noChangeAspect="1"/>
          </p:cNvSpPr>
          <p:nvPr/>
        </p:nvSpPr>
        <p:spPr>
          <a:xfrm>
            <a:off x="1280570" y="212243"/>
            <a:ext cx="1332000" cy="1332000"/>
          </a:xfrm>
          <a:prstGeom prst="ellipse">
            <a:avLst/>
          </a:prstGeom>
          <a:solidFill>
            <a:srgbClr val="B3242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4800" dirty="0">
                <a:solidFill>
                  <a:srgbClr val="D6B845"/>
                </a:solidFill>
                <a:latin typeface="+mj-lt"/>
              </a:rPr>
              <a:t>02</a:t>
            </a:r>
            <a:endParaRPr lang="ja-JP" altLang="en-US" sz="4800" dirty="0">
              <a:solidFill>
                <a:srgbClr val="D6B845"/>
              </a:solidFill>
              <a:latin typeface="+mj-lt"/>
            </a:endParaRPr>
          </a:p>
        </p:txBody>
      </p:sp>
      <p:sp>
        <p:nvSpPr>
          <p:cNvPr id="9" name="正方形/長方形 8">
            <a:extLst>
              <a:ext uri="{FF2B5EF4-FFF2-40B4-BE49-F238E27FC236}">
                <a16:creationId xmlns:a16="http://schemas.microsoft.com/office/drawing/2014/main" id="{284544E2-71E9-442B-AC34-499585CEDA1D}"/>
              </a:ext>
            </a:extLst>
          </p:cNvPr>
          <p:cNvSpPr/>
          <p:nvPr/>
        </p:nvSpPr>
        <p:spPr>
          <a:xfrm>
            <a:off x="0" y="0"/>
            <a:ext cx="308532" cy="6858000"/>
          </a:xfrm>
          <a:prstGeom prst="rect">
            <a:avLst/>
          </a:prstGeom>
          <a:solidFill>
            <a:srgbClr val="B3242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rgbClr val="D99E29"/>
              </a:solidFill>
              <a:effectLst/>
              <a:uLnTx/>
              <a:uFillTx/>
              <a:latin typeface="游ゴシック" panose="020F0502020204030204"/>
              <a:ea typeface="游ゴシック" panose="020B0400000000000000" pitchFamily="50" charset="-128"/>
              <a:cs typeface="+mn-cs"/>
            </a:endParaRPr>
          </a:p>
        </p:txBody>
      </p:sp>
      <p:sp>
        <p:nvSpPr>
          <p:cNvPr id="12" name="角丸四角形 1">
            <a:extLst>
              <a:ext uri="{FF2B5EF4-FFF2-40B4-BE49-F238E27FC236}">
                <a16:creationId xmlns:a16="http://schemas.microsoft.com/office/drawing/2014/main" id="{743FA248-0EF4-4AEC-A993-E35A80C48345}"/>
              </a:ext>
            </a:extLst>
          </p:cNvPr>
          <p:cNvSpPr/>
          <p:nvPr/>
        </p:nvSpPr>
        <p:spPr>
          <a:xfrm>
            <a:off x="502955" y="2141166"/>
            <a:ext cx="4080877" cy="857206"/>
          </a:xfrm>
          <a:prstGeom prst="roundRect">
            <a:avLst>
              <a:gd name="adj" fmla="val 9231"/>
            </a:avLst>
          </a:prstGeom>
          <a:solidFill>
            <a:schemeClr val="bg1"/>
          </a:solidFill>
          <a:ln w="38100">
            <a:solidFill>
              <a:srgbClr val="D6B845"/>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l" defTabSz="914377" rtl="0" eaLnBrk="1" fontAlgn="auto" latinLnBrk="0" hangingPunct="1">
              <a:lnSpc>
                <a:spcPct val="100000"/>
              </a:lnSpc>
              <a:spcBef>
                <a:spcPct val="0"/>
              </a:spcBef>
              <a:spcAft>
                <a:spcPts val="0"/>
              </a:spcAft>
              <a:buClrTx/>
              <a:buSzTx/>
              <a:buFontTx/>
              <a:buNone/>
              <a:tabLst/>
              <a:defRPr/>
            </a:pPr>
            <a:endParaRPr kumimoji="1" lang="en-US" altLang="ja-JP" sz="1800" b="0" i="0" u="none" strike="noStrike" kern="1200" cap="none" spc="0" normalizeH="0" baseline="0" noProof="0" dirty="0">
              <a:ln>
                <a:noFill/>
              </a:ln>
              <a:solidFill>
                <a:prstClr val="white"/>
              </a:solidFill>
              <a:effectLst/>
              <a:uLnTx/>
              <a:uFillTx/>
              <a:latin typeface="游ゴシック" panose="020F0502020204030204"/>
              <a:ea typeface="游ゴシック" panose="020B0400000000000000" pitchFamily="50" charset="-128"/>
              <a:cs typeface="+mn-cs"/>
            </a:endParaRPr>
          </a:p>
          <a:p>
            <a:pPr marL="0" marR="0" lvl="0" indent="0" algn="l" defTabSz="914377" rtl="0" eaLnBrk="1" fontAlgn="auto" latinLnBrk="0" hangingPunct="1">
              <a:lnSpc>
                <a:spcPct val="100000"/>
              </a:lnSpc>
              <a:spcBef>
                <a:spcPct val="0"/>
              </a:spcBef>
              <a:spcAft>
                <a:spcPts val="0"/>
              </a:spcAft>
              <a:buClrTx/>
              <a:buSzTx/>
              <a:buFontTx/>
              <a:buNone/>
              <a:tabLst/>
              <a:defRPr/>
            </a:pPr>
            <a:endParaRPr lang="en-US" altLang="ja-JP" dirty="0">
              <a:solidFill>
                <a:prstClr val="white"/>
              </a:solidFill>
              <a:latin typeface="游ゴシック" panose="020F0502020204030204"/>
              <a:ea typeface="游ゴシック" panose="020B0400000000000000" pitchFamily="50" charset="-128"/>
            </a:endParaRPr>
          </a:p>
          <a:p>
            <a:pPr marL="0" marR="0" lvl="0" indent="0" algn="l" defTabSz="914377" rtl="0" eaLnBrk="1" fontAlgn="auto" latinLnBrk="0" hangingPunct="1">
              <a:lnSpc>
                <a:spcPct val="100000"/>
              </a:lnSpc>
              <a:spcBef>
                <a:spcPct val="0"/>
              </a:spcBef>
              <a:spcAft>
                <a:spcPts val="0"/>
              </a:spcAft>
              <a:buClrTx/>
              <a:buSzTx/>
              <a:buFontTx/>
              <a:buNone/>
              <a:tabLst/>
              <a:defRPr/>
            </a:pPr>
            <a:br>
              <a:rPr kumimoji="1" lang="ja-JP" altLang="en-US" sz="1800" b="0" i="0" u="none" strike="noStrike" kern="1200" cap="none" spc="0" normalizeH="0" baseline="0" noProof="0" dirty="0">
                <a:ln>
                  <a:noFill/>
                </a:ln>
                <a:solidFill>
                  <a:prstClr val="white"/>
                </a:solidFill>
                <a:effectLst/>
                <a:uLnTx/>
                <a:uFillTx/>
                <a:latin typeface="游ゴシック" panose="020F0502020204030204"/>
                <a:ea typeface="游ゴシック" panose="020B0400000000000000" pitchFamily="50" charset="-128"/>
                <a:cs typeface="+mn-cs"/>
              </a:rPr>
            </a:br>
            <a:r>
              <a:rPr kumimoji="1" lang="ja-JP" altLang="en-US" sz="1800" b="0" i="0" u="none" strike="noStrike" kern="1200" cap="none" spc="0" normalizeH="0" baseline="0" noProof="0" dirty="0">
                <a:ln>
                  <a:noFill/>
                </a:ln>
                <a:solidFill>
                  <a:prstClr val="white"/>
                </a:solidFill>
                <a:effectLst/>
                <a:uLnTx/>
                <a:uFillTx/>
                <a:latin typeface="游ゴシック" panose="020F0502020204030204"/>
                <a:ea typeface="游ゴシック" panose="020B0400000000000000" pitchFamily="50" charset="-128"/>
                <a:cs typeface="+mn-cs"/>
              </a:rPr>
              <a:t>　 </a:t>
            </a:r>
            <a:r>
              <a:rPr lang="ja-JP" altLang="en-US" sz="1100" dirty="0">
                <a:solidFill>
                  <a:srgbClr val="44546A">
                    <a:lumMod val="50000"/>
                  </a:srgbClr>
                </a:solidFill>
                <a:latin typeface="メイリオ" panose="020B0604030504040204" pitchFamily="50" charset="-128"/>
                <a:ea typeface="メイリオ" panose="020B0604030504040204" pitchFamily="50" charset="-128"/>
              </a:rPr>
              <a:t>豊能町・能勢町地域</a:t>
            </a:r>
            <a:r>
              <a:rPr kumimoji="1" lang="ja-JP" altLang="en-US" sz="1100"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cs typeface="+mn-cs"/>
              </a:rPr>
              <a:t>自立支援協議会　能勢町地域会議</a:t>
            </a:r>
            <a:br>
              <a:rPr kumimoji="1" lang="en-US" altLang="ja-JP" sz="1100" b="0"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cs typeface="+mn-cs"/>
              </a:rPr>
            </a:br>
            <a:r>
              <a:rPr kumimoji="1" lang="ja-JP" altLang="en-US" sz="1100" b="0"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cs typeface="+mn-cs"/>
              </a:rPr>
              <a:t>　　</a:t>
            </a:r>
            <a:r>
              <a:rPr kumimoji="1" lang="ja-JP" altLang="en-US" sz="1200" b="1"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cs typeface="+mn-cs"/>
              </a:rPr>
              <a:t>精神障がい専門部会</a:t>
            </a:r>
            <a:r>
              <a:rPr kumimoji="1" lang="ja-JP" altLang="en-US" sz="1800" b="0" i="0" u="none" strike="noStrike" kern="1200" cap="none" spc="0" normalizeH="0" baseline="0" noProof="0" dirty="0">
                <a:ln>
                  <a:noFill/>
                </a:ln>
                <a:solidFill>
                  <a:prstClr val="white"/>
                </a:solidFill>
                <a:effectLst/>
                <a:uLnTx/>
                <a:uFillTx/>
                <a:latin typeface="游ゴシック" panose="020F0502020204030204"/>
                <a:ea typeface="游ゴシック" panose="020B0400000000000000" pitchFamily="50" charset="-128"/>
                <a:cs typeface="+mn-cs"/>
              </a:rPr>
              <a:t>精神障がい者地域移行推進ワーキンググループ</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prstClr val="white"/>
                </a:solidFill>
                <a:effectLst/>
                <a:uLnTx/>
                <a:uFillTx/>
                <a:latin typeface="游ゴシック" panose="020F0502020204030204"/>
                <a:ea typeface="游ゴシック" panose="020B0400000000000000" pitchFamily="50" charset="-128"/>
                <a:cs typeface="+mn-cs"/>
              </a:rPr>
              <a:t>推進ワーキンググループ</a:t>
            </a:r>
          </a:p>
        </p:txBody>
      </p:sp>
      <p:sp>
        <p:nvSpPr>
          <p:cNvPr id="14" name="タイトル 1">
            <a:extLst>
              <a:ext uri="{FF2B5EF4-FFF2-40B4-BE49-F238E27FC236}">
                <a16:creationId xmlns:a16="http://schemas.microsoft.com/office/drawing/2014/main" id="{771BFA7B-02B8-456F-A82D-C4492167A638}"/>
              </a:ext>
            </a:extLst>
          </p:cNvPr>
          <p:cNvSpPr txBox="1">
            <a:spLocks/>
          </p:cNvSpPr>
          <p:nvPr/>
        </p:nvSpPr>
        <p:spPr>
          <a:xfrm>
            <a:off x="1107661" y="1957414"/>
            <a:ext cx="2739296" cy="396000"/>
          </a:xfrm>
          <a:prstGeom prst="roundRect">
            <a:avLst>
              <a:gd name="adj" fmla="val 49068"/>
            </a:avLst>
          </a:prstGeom>
          <a:solidFill>
            <a:srgbClr val="D6B845"/>
          </a:solidFill>
        </p:spPr>
        <p:txBody>
          <a:bodyPr vert="horz" lIns="91440" tIns="36000" rIns="91440" bIns="45720" rtlCol="0" anchor="t">
            <a:noAutofit/>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marL="0" marR="0" lvl="0" indent="0" algn="ctr" defTabSz="914377" rtl="0" eaLnBrk="1" fontAlgn="auto" latinLnBrk="0" hangingPunct="1">
              <a:lnSpc>
                <a:spcPct val="100000"/>
              </a:lnSpc>
              <a:spcBef>
                <a:spcPct val="0"/>
              </a:spcBef>
              <a:spcAft>
                <a:spcPts val="0"/>
              </a:spcAft>
              <a:buClrTx/>
              <a:buSzTx/>
              <a:buFontTx/>
              <a:buNone/>
              <a:tabLst/>
              <a:defRPr/>
            </a:pPr>
            <a:r>
              <a:rPr lang="ja-JP" altLang="en-US" sz="1800" b="1" dirty="0">
                <a:solidFill>
                  <a:srgbClr val="FFFDE1"/>
                </a:solidFill>
                <a:latin typeface="メイリオ" panose="020B0604030504040204" pitchFamily="50" charset="-128"/>
                <a:ea typeface="メイリオ" panose="020B0604030504040204" pitchFamily="50" charset="-128"/>
              </a:rPr>
              <a:t>協議の場の名称</a:t>
            </a:r>
            <a:endParaRPr kumimoji="1" lang="en-US" altLang="ja-JP" sz="1800" b="1" i="0" u="none" strike="noStrike" kern="1200" cap="none" spc="0" normalizeH="0" baseline="0" noProof="0" dirty="0">
              <a:ln>
                <a:noFill/>
              </a:ln>
              <a:solidFill>
                <a:srgbClr val="FFFDE1"/>
              </a:solidFill>
              <a:effectLst/>
              <a:uLnTx/>
              <a:uFillTx/>
              <a:latin typeface="メイリオ" panose="020B0604030504040204" pitchFamily="50" charset="-128"/>
              <a:ea typeface="メイリオ" panose="020B0604030504040204" pitchFamily="50" charset="-128"/>
            </a:endParaRPr>
          </a:p>
        </p:txBody>
      </p:sp>
      <p:sp>
        <p:nvSpPr>
          <p:cNvPr id="17" name="角丸四角形 1">
            <a:extLst>
              <a:ext uri="{FF2B5EF4-FFF2-40B4-BE49-F238E27FC236}">
                <a16:creationId xmlns:a16="http://schemas.microsoft.com/office/drawing/2014/main" id="{75894484-61C0-4696-88C1-AA2F17843510}"/>
              </a:ext>
            </a:extLst>
          </p:cNvPr>
          <p:cNvSpPr/>
          <p:nvPr/>
        </p:nvSpPr>
        <p:spPr>
          <a:xfrm>
            <a:off x="485529" y="5286842"/>
            <a:ext cx="4098303" cy="1454526"/>
          </a:xfrm>
          <a:prstGeom prst="roundRect">
            <a:avLst>
              <a:gd name="adj" fmla="val 5758"/>
            </a:avLst>
          </a:prstGeom>
          <a:solidFill>
            <a:schemeClr val="bg1"/>
          </a:solidFill>
          <a:ln w="38100">
            <a:solidFill>
              <a:srgbClr val="D6B845"/>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18" name="タイトル 1">
            <a:extLst>
              <a:ext uri="{FF2B5EF4-FFF2-40B4-BE49-F238E27FC236}">
                <a16:creationId xmlns:a16="http://schemas.microsoft.com/office/drawing/2014/main" id="{0BE32D83-5A05-4BD1-AC7B-07BE76B42EAD}"/>
              </a:ext>
            </a:extLst>
          </p:cNvPr>
          <p:cNvSpPr txBox="1">
            <a:spLocks/>
          </p:cNvSpPr>
          <p:nvPr/>
        </p:nvSpPr>
        <p:spPr>
          <a:xfrm>
            <a:off x="1113814" y="5088842"/>
            <a:ext cx="2739296" cy="396000"/>
          </a:xfrm>
          <a:prstGeom prst="roundRect">
            <a:avLst>
              <a:gd name="adj" fmla="val 49068"/>
            </a:avLst>
          </a:prstGeom>
          <a:solidFill>
            <a:srgbClr val="D6B845"/>
          </a:solidFill>
        </p:spPr>
        <p:txBody>
          <a:bodyPr vert="horz" lIns="91440" tIns="36000" rIns="91440" bIns="45720" rtlCol="0" anchor="t">
            <a:noAutofit/>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marL="0" marR="0" lvl="0" indent="0" algn="ctr" defTabSz="914377" rtl="0" eaLnBrk="1" fontAlgn="auto" latinLnBrk="0" hangingPunct="1">
              <a:lnSpc>
                <a:spcPct val="100000"/>
              </a:lnSpc>
              <a:spcBef>
                <a:spcPct val="0"/>
              </a:spcBef>
              <a:spcAft>
                <a:spcPts val="0"/>
              </a:spcAft>
              <a:buClrTx/>
              <a:buSzTx/>
              <a:buFontTx/>
              <a:buNone/>
              <a:tabLst/>
              <a:defRPr/>
            </a:pPr>
            <a:r>
              <a:rPr kumimoji="1" lang="ja-JP" altLang="en-US" sz="1800" b="1" i="0" u="none" strike="noStrike" kern="1200" cap="none" spc="0" normalizeH="0" baseline="0" noProof="0" dirty="0">
                <a:ln>
                  <a:noFill/>
                </a:ln>
                <a:solidFill>
                  <a:srgbClr val="FFFDE1"/>
                </a:solidFill>
                <a:effectLst/>
                <a:uLnTx/>
                <a:uFillTx/>
                <a:latin typeface="メイリオ" panose="020B0604030504040204" pitchFamily="50" charset="-128"/>
                <a:ea typeface="メイリオ" panose="020B0604030504040204" pitchFamily="50" charset="-128"/>
              </a:rPr>
              <a:t>協議の場の構成員</a:t>
            </a:r>
            <a:endParaRPr kumimoji="1" lang="en-US" altLang="ja-JP" sz="1800" b="1" i="0" u="none" strike="noStrike" kern="1200" cap="none" spc="0" normalizeH="0" baseline="0" noProof="0" dirty="0">
              <a:ln>
                <a:noFill/>
              </a:ln>
              <a:solidFill>
                <a:srgbClr val="FFFDE1"/>
              </a:solidFill>
              <a:effectLst/>
              <a:uLnTx/>
              <a:uFillTx/>
              <a:latin typeface="メイリオ" panose="020B0604030504040204" pitchFamily="50" charset="-128"/>
              <a:ea typeface="メイリオ" panose="020B0604030504040204" pitchFamily="50" charset="-128"/>
            </a:endParaRPr>
          </a:p>
        </p:txBody>
      </p:sp>
      <p:sp>
        <p:nvSpPr>
          <p:cNvPr id="19" name="タイトル 1">
            <a:extLst>
              <a:ext uri="{FF2B5EF4-FFF2-40B4-BE49-F238E27FC236}">
                <a16:creationId xmlns:a16="http://schemas.microsoft.com/office/drawing/2014/main" id="{E2DFA0D6-74BE-45F8-B57B-5AA3227CEFB9}"/>
              </a:ext>
            </a:extLst>
          </p:cNvPr>
          <p:cNvSpPr txBox="1">
            <a:spLocks/>
          </p:cNvSpPr>
          <p:nvPr/>
        </p:nvSpPr>
        <p:spPr>
          <a:xfrm>
            <a:off x="747963" y="5575978"/>
            <a:ext cx="3107873" cy="1129067"/>
          </a:xfrm>
          <a:prstGeom prst="rect">
            <a:avLst/>
          </a:prstGeom>
        </p:spPr>
        <p:txBody>
          <a:bodyPr vert="horz" lIns="91440" tIns="45720" rIns="91440" bIns="45720" rtlCol="0" anchor="t">
            <a:normAutofit lnSpcReduction="10000"/>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marL="0" marR="0" lvl="0" indent="0" algn="l" defTabSz="914377" rtl="0" eaLnBrk="1" fontAlgn="auto" latinLnBrk="0" hangingPunct="1">
              <a:lnSpc>
                <a:spcPct val="100000"/>
              </a:lnSpc>
              <a:spcBef>
                <a:spcPct val="0"/>
              </a:spcBef>
              <a:spcAft>
                <a:spcPts val="0"/>
              </a:spcAft>
              <a:buClrTx/>
              <a:buSzTx/>
              <a:buFontTx/>
              <a:buNone/>
              <a:tabLst/>
              <a:defRPr/>
            </a:pPr>
            <a:r>
              <a:rPr kumimoji="1" lang="ja-JP" altLang="en-US" sz="1400" b="0"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rPr>
              <a:t>・学識経験者</a:t>
            </a:r>
          </a:p>
          <a:p>
            <a:pPr marL="0" marR="0" lvl="0" indent="0" algn="l" defTabSz="914377" rtl="0" eaLnBrk="1" fontAlgn="auto" latinLnBrk="0" hangingPunct="1">
              <a:lnSpc>
                <a:spcPct val="100000"/>
              </a:lnSpc>
              <a:spcBef>
                <a:spcPct val="0"/>
              </a:spcBef>
              <a:spcAft>
                <a:spcPts val="0"/>
              </a:spcAft>
              <a:buClrTx/>
              <a:buSzTx/>
              <a:buFontTx/>
              <a:buNone/>
              <a:tabLst/>
              <a:defRPr/>
            </a:pPr>
            <a:r>
              <a:rPr kumimoji="1" lang="ja-JP" altLang="en-US" sz="1400" b="0"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rPr>
              <a:t>・精神科医療機関関係者</a:t>
            </a:r>
          </a:p>
          <a:p>
            <a:pPr marL="0" marR="0" lvl="0" indent="0" algn="l" defTabSz="914377" rtl="0" eaLnBrk="1" fontAlgn="auto" latinLnBrk="0" hangingPunct="1">
              <a:lnSpc>
                <a:spcPct val="100000"/>
              </a:lnSpc>
              <a:spcBef>
                <a:spcPct val="0"/>
              </a:spcBef>
              <a:spcAft>
                <a:spcPts val="0"/>
              </a:spcAft>
              <a:buClrTx/>
              <a:buSzTx/>
              <a:buFontTx/>
              <a:buNone/>
              <a:tabLst/>
              <a:defRPr/>
            </a:pPr>
            <a:r>
              <a:rPr kumimoji="1" lang="ja-JP" altLang="en-US" sz="1400" b="0"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rPr>
              <a:t>・障がい福祉関係者</a:t>
            </a:r>
          </a:p>
          <a:p>
            <a:pPr marL="0" marR="0" lvl="0" indent="0" algn="l" defTabSz="914377" rtl="0" eaLnBrk="1" fontAlgn="auto" latinLnBrk="0" hangingPunct="1">
              <a:lnSpc>
                <a:spcPct val="100000"/>
              </a:lnSpc>
              <a:spcBef>
                <a:spcPct val="0"/>
              </a:spcBef>
              <a:spcAft>
                <a:spcPts val="0"/>
              </a:spcAft>
              <a:buClrTx/>
              <a:buSzTx/>
              <a:buFontTx/>
              <a:buNone/>
              <a:tabLst/>
              <a:defRPr/>
            </a:pPr>
            <a:r>
              <a:rPr kumimoji="1" lang="ja-JP" altLang="en-US" sz="1400" b="0"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rPr>
              <a:t>・当事者および家族会</a:t>
            </a:r>
          </a:p>
          <a:p>
            <a:pPr marL="0" marR="0" lvl="0" indent="0" algn="l" defTabSz="914377" rtl="0" eaLnBrk="1" fontAlgn="auto" latinLnBrk="0" hangingPunct="1">
              <a:lnSpc>
                <a:spcPct val="100000"/>
              </a:lnSpc>
              <a:spcBef>
                <a:spcPct val="0"/>
              </a:spcBef>
              <a:spcAft>
                <a:spcPts val="0"/>
              </a:spcAft>
              <a:buClrTx/>
              <a:buSzTx/>
              <a:buFontTx/>
              <a:buNone/>
              <a:tabLst/>
              <a:defRPr/>
            </a:pPr>
            <a:r>
              <a:rPr kumimoji="1" lang="ja-JP" altLang="en-US" sz="1400" b="0"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rPr>
              <a:t>・市町村</a:t>
            </a:r>
            <a:endParaRPr kumimoji="1" lang="en-US" altLang="ja-JP" sz="1400" b="0"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endParaRPr>
          </a:p>
        </p:txBody>
      </p:sp>
      <p:sp>
        <p:nvSpPr>
          <p:cNvPr id="20" name="角丸四角形 1">
            <a:extLst>
              <a:ext uri="{FF2B5EF4-FFF2-40B4-BE49-F238E27FC236}">
                <a16:creationId xmlns:a16="http://schemas.microsoft.com/office/drawing/2014/main" id="{EC5ABB0A-CE79-463E-A0CF-F52BBB9DF4A7}"/>
              </a:ext>
            </a:extLst>
          </p:cNvPr>
          <p:cNvSpPr/>
          <p:nvPr/>
        </p:nvSpPr>
        <p:spPr>
          <a:xfrm>
            <a:off x="511835" y="3251352"/>
            <a:ext cx="4048418" cy="552155"/>
          </a:xfrm>
          <a:prstGeom prst="roundRect">
            <a:avLst>
              <a:gd name="adj" fmla="val 16492"/>
            </a:avLst>
          </a:prstGeom>
          <a:solidFill>
            <a:schemeClr val="bg1"/>
          </a:solidFill>
          <a:ln w="38100">
            <a:solidFill>
              <a:srgbClr val="D6B845"/>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21" name="タイトル 1">
            <a:extLst>
              <a:ext uri="{FF2B5EF4-FFF2-40B4-BE49-F238E27FC236}">
                <a16:creationId xmlns:a16="http://schemas.microsoft.com/office/drawing/2014/main" id="{F13989D2-6CE8-4CEE-9C09-9B6F44210125}"/>
              </a:ext>
            </a:extLst>
          </p:cNvPr>
          <p:cNvSpPr txBox="1">
            <a:spLocks/>
          </p:cNvSpPr>
          <p:nvPr/>
        </p:nvSpPr>
        <p:spPr>
          <a:xfrm>
            <a:off x="1107661" y="3079201"/>
            <a:ext cx="2739296" cy="396000"/>
          </a:xfrm>
          <a:prstGeom prst="roundRect">
            <a:avLst>
              <a:gd name="adj" fmla="val 49068"/>
            </a:avLst>
          </a:prstGeom>
          <a:solidFill>
            <a:srgbClr val="D6B845"/>
          </a:solidFill>
        </p:spPr>
        <p:txBody>
          <a:bodyPr vert="horz" lIns="91440" tIns="36000" rIns="91440" bIns="45720" rtlCol="0" anchor="t">
            <a:noAutofit/>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marL="0" marR="0" lvl="0" indent="0" algn="ctr" defTabSz="914377" rtl="0" eaLnBrk="1" fontAlgn="auto" latinLnBrk="0" hangingPunct="1">
              <a:lnSpc>
                <a:spcPct val="100000"/>
              </a:lnSpc>
              <a:spcBef>
                <a:spcPct val="0"/>
              </a:spcBef>
              <a:spcAft>
                <a:spcPts val="0"/>
              </a:spcAft>
              <a:buClrTx/>
              <a:buSzTx/>
              <a:buFontTx/>
              <a:buNone/>
              <a:tabLst/>
              <a:defRPr/>
            </a:pPr>
            <a:r>
              <a:rPr kumimoji="1" lang="ja-JP" altLang="en-US" sz="1800" b="1" i="0" u="none" strike="noStrike" kern="1200" cap="none" spc="0" normalizeH="0" baseline="0" noProof="0" dirty="0">
                <a:ln>
                  <a:noFill/>
                </a:ln>
                <a:solidFill>
                  <a:srgbClr val="FFFDE1"/>
                </a:solidFill>
                <a:effectLst/>
                <a:uLnTx/>
                <a:uFillTx/>
                <a:latin typeface="メイリオ" panose="020B0604030504040204" pitchFamily="50" charset="-128"/>
                <a:ea typeface="メイリオ" panose="020B0604030504040204" pitchFamily="50" charset="-128"/>
              </a:rPr>
              <a:t>開催頻度</a:t>
            </a:r>
            <a:endParaRPr kumimoji="1" lang="en-US" altLang="ja-JP" sz="1800" b="1" i="0" u="none" strike="noStrike" kern="1200" cap="none" spc="0" normalizeH="0" baseline="0" noProof="0" dirty="0">
              <a:ln>
                <a:noFill/>
              </a:ln>
              <a:solidFill>
                <a:srgbClr val="FFFDE1"/>
              </a:solidFill>
              <a:effectLst/>
              <a:uLnTx/>
              <a:uFillTx/>
              <a:latin typeface="メイリオ" panose="020B0604030504040204" pitchFamily="50" charset="-128"/>
              <a:ea typeface="メイリオ" panose="020B0604030504040204" pitchFamily="50" charset="-128"/>
            </a:endParaRPr>
          </a:p>
        </p:txBody>
      </p:sp>
      <p:sp>
        <p:nvSpPr>
          <p:cNvPr id="23" name="タイトル 1">
            <a:extLst>
              <a:ext uri="{FF2B5EF4-FFF2-40B4-BE49-F238E27FC236}">
                <a16:creationId xmlns:a16="http://schemas.microsoft.com/office/drawing/2014/main" id="{B30B75B3-6A61-4F01-AF91-62494F86DE78}"/>
              </a:ext>
            </a:extLst>
          </p:cNvPr>
          <p:cNvSpPr txBox="1">
            <a:spLocks/>
          </p:cNvSpPr>
          <p:nvPr/>
        </p:nvSpPr>
        <p:spPr>
          <a:xfrm>
            <a:off x="5663952" y="1865088"/>
            <a:ext cx="5650232" cy="552155"/>
          </a:xfrm>
          <a:prstGeom prst="roundRect">
            <a:avLst>
              <a:gd name="adj" fmla="val 49068"/>
            </a:avLst>
          </a:prstGeom>
          <a:solidFill>
            <a:srgbClr val="D6B845"/>
          </a:solidFill>
        </p:spPr>
        <p:txBody>
          <a:bodyPr vert="horz" lIns="91440" tIns="72000" rIns="91440" bIns="45720" rtlCol="0" anchor="t">
            <a:noAutofit/>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marL="0" marR="0" lvl="0" indent="0" algn="ctr" defTabSz="914377" rtl="0" eaLnBrk="1" fontAlgn="auto" latinLnBrk="0" hangingPunct="1">
              <a:lnSpc>
                <a:spcPct val="100000"/>
              </a:lnSpc>
              <a:spcBef>
                <a:spcPct val="0"/>
              </a:spcBef>
              <a:spcAft>
                <a:spcPts val="0"/>
              </a:spcAft>
              <a:buClrTx/>
              <a:buSzTx/>
              <a:buFontTx/>
              <a:buNone/>
              <a:tabLst/>
              <a:defRPr/>
            </a:pPr>
            <a:r>
              <a:rPr kumimoji="1" lang="ja-JP" altLang="en-US" sz="2000" b="1" i="0" u="none" strike="noStrike" kern="1200" cap="none" spc="0" normalizeH="0" baseline="0" noProof="0" dirty="0">
                <a:ln>
                  <a:noFill/>
                </a:ln>
                <a:solidFill>
                  <a:srgbClr val="FFFDE1"/>
                </a:solidFill>
                <a:effectLst/>
                <a:uLnTx/>
                <a:uFillTx/>
                <a:latin typeface="メイリオ" panose="020B0604030504040204" pitchFamily="50" charset="-128"/>
                <a:ea typeface="メイリオ" panose="020B0604030504040204" pitchFamily="50" charset="-128"/>
              </a:rPr>
              <a:t>具体的な内容</a:t>
            </a:r>
            <a:endParaRPr kumimoji="1" lang="en-US" altLang="ja-JP" sz="2000" b="1" i="0" u="none" strike="noStrike" kern="1200" cap="none" spc="0" normalizeH="0" baseline="0" noProof="0" dirty="0">
              <a:ln>
                <a:noFill/>
              </a:ln>
              <a:solidFill>
                <a:srgbClr val="FFFDE1"/>
              </a:solidFill>
              <a:effectLst/>
              <a:uLnTx/>
              <a:uFillTx/>
              <a:latin typeface="メイリオ" panose="020B0604030504040204" pitchFamily="50" charset="-128"/>
              <a:ea typeface="メイリオ" panose="020B0604030504040204" pitchFamily="50" charset="-128"/>
            </a:endParaRPr>
          </a:p>
        </p:txBody>
      </p:sp>
      <p:sp>
        <p:nvSpPr>
          <p:cNvPr id="24" name="タイトル 1">
            <a:extLst>
              <a:ext uri="{FF2B5EF4-FFF2-40B4-BE49-F238E27FC236}">
                <a16:creationId xmlns:a16="http://schemas.microsoft.com/office/drawing/2014/main" id="{C58BC26E-763B-4CE6-9470-D39EA3CC24AD}"/>
              </a:ext>
            </a:extLst>
          </p:cNvPr>
          <p:cNvSpPr txBox="1">
            <a:spLocks/>
          </p:cNvSpPr>
          <p:nvPr/>
        </p:nvSpPr>
        <p:spPr>
          <a:xfrm>
            <a:off x="5065411" y="2455333"/>
            <a:ext cx="6503198" cy="4070012"/>
          </a:xfrm>
          <a:prstGeom prst="rect">
            <a:avLst/>
          </a:prstGeom>
        </p:spPr>
        <p:txBody>
          <a:bodyPr vert="horz" lIns="91440" tIns="45720" rIns="91440" bIns="45720" rtlCol="0" anchor="t">
            <a:normAutofit/>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marL="0" marR="0" lvl="0" indent="0" algn="l" defTabSz="914377" rtl="0" eaLnBrk="1" fontAlgn="auto" latinLnBrk="0" hangingPunct="1">
              <a:lnSpc>
                <a:spcPct val="100000"/>
              </a:lnSpc>
              <a:spcBef>
                <a:spcPct val="0"/>
              </a:spcBef>
              <a:spcAft>
                <a:spcPts val="0"/>
              </a:spcAft>
              <a:buClrTx/>
              <a:buSzTx/>
              <a:buFontTx/>
              <a:buNone/>
              <a:tabLst/>
              <a:defRPr/>
            </a:pPr>
            <a:endParaRPr lang="en-US" altLang="ja-JP" sz="1400" dirty="0">
              <a:solidFill>
                <a:srgbClr val="44546A">
                  <a:lumMod val="50000"/>
                </a:srgbClr>
              </a:solidFill>
              <a:latin typeface="メイリオ" panose="020B0604030504040204" pitchFamily="50" charset="-128"/>
              <a:ea typeface="メイリオ" panose="020B0604030504040204" pitchFamily="50" charset="-128"/>
            </a:endParaRPr>
          </a:p>
          <a:p>
            <a:pPr marL="0" marR="0" lvl="0" indent="0" algn="l" defTabSz="914377" rtl="0" eaLnBrk="1" fontAlgn="auto" latinLnBrk="0" hangingPunct="1">
              <a:lnSpc>
                <a:spcPct val="100000"/>
              </a:lnSpc>
              <a:spcBef>
                <a:spcPct val="0"/>
              </a:spcBef>
              <a:spcAft>
                <a:spcPts val="0"/>
              </a:spcAft>
              <a:buClrTx/>
              <a:buSzTx/>
              <a:buFontTx/>
              <a:buNone/>
              <a:tabLst/>
              <a:defRPr/>
            </a:pPr>
            <a:r>
              <a:rPr lang="ja-JP" altLang="en-US" sz="1400" dirty="0">
                <a:solidFill>
                  <a:srgbClr val="44546A">
                    <a:lumMod val="50000"/>
                  </a:srgbClr>
                </a:solidFill>
                <a:latin typeface="メイリオ" panose="020B0604030504040204" pitchFamily="50" charset="-128"/>
                <a:ea typeface="メイリオ" panose="020B0604030504040204" pitchFamily="50" charset="-128"/>
              </a:rPr>
              <a:t>精神障がい専門部会については、検討事例発生時に随時開催としています。</a:t>
            </a:r>
            <a:endParaRPr lang="en-US" altLang="ja-JP" sz="1400" dirty="0">
              <a:solidFill>
                <a:srgbClr val="44546A">
                  <a:lumMod val="50000"/>
                </a:srgbClr>
              </a:solidFill>
              <a:latin typeface="メイリオ" panose="020B0604030504040204" pitchFamily="50" charset="-128"/>
              <a:ea typeface="メイリオ" panose="020B0604030504040204" pitchFamily="50" charset="-128"/>
            </a:endParaRPr>
          </a:p>
          <a:p>
            <a:pPr marL="0" marR="0" lvl="0" indent="0" algn="l" defTabSz="914377" rtl="0" eaLnBrk="1" fontAlgn="auto" latinLnBrk="0" hangingPunct="1">
              <a:lnSpc>
                <a:spcPct val="100000"/>
              </a:lnSpc>
              <a:spcBef>
                <a:spcPct val="0"/>
              </a:spcBef>
              <a:spcAft>
                <a:spcPts val="0"/>
              </a:spcAft>
              <a:buClrTx/>
              <a:buSzTx/>
              <a:buFontTx/>
              <a:buNone/>
              <a:tabLst/>
              <a:defRPr/>
            </a:pPr>
            <a:endParaRPr lang="en-US" altLang="ja-JP" sz="1400" dirty="0">
              <a:solidFill>
                <a:srgbClr val="44546A">
                  <a:lumMod val="50000"/>
                </a:srgbClr>
              </a:solidFill>
              <a:latin typeface="メイリオ" panose="020B0604030504040204" pitchFamily="50" charset="-128"/>
              <a:ea typeface="メイリオ" panose="020B0604030504040204" pitchFamily="50" charset="-128"/>
            </a:endParaRPr>
          </a:p>
          <a:p>
            <a:pPr marL="0" marR="0" lvl="0" indent="0" algn="l" defTabSz="914377" rtl="0" eaLnBrk="1" fontAlgn="auto" latinLnBrk="0" hangingPunct="1">
              <a:lnSpc>
                <a:spcPct val="100000"/>
              </a:lnSpc>
              <a:spcBef>
                <a:spcPct val="0"/>
              </a:spcBef>
              <a:spcAft>
                <a:spcPts val="0"/>
              </a:spcAft>
              <a:buClrTx/>
              <a:buSzTx/>
              <a:buFontTx/>
              <a:buNone/>
              <a:tabLst/>
              <a:defRPr/>
            </a:pPr>
            <a:r>
              <a:rPr lang="ja-JP" altLang="en-US" sz="1400" dirty="0">
                <a:solidFill>
                  <a:srgbClr val="44546A">
                    <a:lumMod val="50000"/>
                  </a:srgbClr>
                </a:solidFill>
                <a:latin typeface="メイリオ" panose="020B0604030504040204" pitchFamily="50" charset="-128"/>
                <a:ea typeface="メイリオ" panose="020B0604030504040204" pitchFamily="50" charset="-128"/>
              </a:rPr>
              <a:t>令和</a:t>
            </a:r>
            <a:r>
              <a:rPr lang="en-US" altLang="ja-JP" sz="1400" dirty="0">
                <a:solidFill>
                  <a:srgbClr val="44546A">
                    <a:lumMod val="50000"/>
                  </a:srgbClr>
                </a:solidFill>
                <a:latin typeface="メイリオ" panose="020B0604030504040204" pitchFamily="50" charset="-128"/>
                <a:ea typeface="メイリオ" panose="020B0604030504040204" pitchFamily="50" charset="-128"/>
              </a:rPr>
              <a:t>5</a:t>
            </a:r>
            <a:r>
              <a:rPr lang="ja-JP" altLang="en-US" sz="1400" dirty="0">
                <a:solidFill>
                  <a:srgbClr val="44546A">
                    <a:lumMod val="50000"/>
                  </a:srgbClr>
                </a:solidFill>
                <a:latin typeface="メイリオ" panose="020B0604030504040204" pitchFamily="50" charset="-128"/>
                <a:ea typeface="メイリオ" panose="020B0604030504040204" pitchFamily="50" charset="-128"/>
              </a:rPr>
              <a:t>年度は、豊能町・能勢町地域自立支援協議会　能勢町地域会議において、「精神障がいにも対応した地域包括ケアシステムの構築」について、大阪府より現状と取組について報告をいただき情報共有と検討を行いました。</a:t>
            </a:r>
            <a:endParaRPr lang="en-US" altLang="ja-JP" sz="1400" dirty="0">
              <a:solidFill>
                <a:srgbClr val="44546A">
                  <a:lumMod val="50000"/>
                </a:srgbClr>
              </a:solidFill>
              <a:latin typeface="メイリオ" panose="020B0604030504040204" pitchFamily="50" charset="-128"/>
              <a:ea typeface="メイリオ" panose="020B0604030504040204" pitchFamily="50" charset="-128"/>
            </a:endParaRPr>
          </a:p>
          <a:p>
            <a:pPr marL="0" marR="0" lvl="0" indent="0" algn="l" defTabSz="914377" rtl="0" eaLnBrk="1" fontAlgn="auto" latinLnBrk="0" hangingPunct="1">
              <a:lnSpc>
                <a:spcPct val="100000"/>
              </a:lnSpc>
              <a:spcBef>
                <a:spcPct val="0"/>
              </a:spcBef>
              <a:spcAft>
                <a:spcPts val="0"/>
              </a:spcAft>
              <a:buClrTx/>
              <a:buSzTx/>
              <a:buFontTx/>
              <a:buNone/>
              <a:tabLst/>
              <a:defRPr/>
            </a:pPr>
            <a:endParaRPr lang="en-US" altLang="ja-JP" sz="1400" dirty="0">
              <a:solidFill>
                <a:srgbClr val="44546A">
                  <a:lumMod val="50000"/>
                </a:srgbClr>
              </a:solidFill>
              <a:latin typeface="メイリオ" panose="020B0604030504040204" pitchFamily="50" charset="-128"/>
              <a:ea typeface="メイリオ" panose="020B0604030504040204" pitchFamily="50" charset="-128"/>
            </a:endParaRPr>
          </a:p>
          <a:p>
            <a:pPr marL="0" marR="0" lvl="0" indent="0" algn="l" defTabSz="914377" rtl="0" eaLnBrk="1" fontAlgn="auto" latinLnBrk="0" hangingPunct="1">
              <a:lnSpc>
                <a:spcPct val="100000"/>
              </a:lnSpc>
              <a:spcBef>
                <a:spcPct val="0"/>
              </a:spcBef>
              <a:spcAft>
                <a:spcPts val="0"/>
              </a:spcAft>
              <a:buClrTx/>
              <a:buSzTx/>
              <a:buFontTx/>
              <a:buNone/>
              <a:tabLst/>
              <a:defRPr/>
            </a:pPr>
            <a:endParaRPr lang="en-US" altLang="ja-JP" sz="1400" dirty="0">
              <a:solidFill>
                <a:srgbClr val="44546A">
                  <a:lumMod val="50000"/>
                </a:srgbClr>
              </a:solidFill>
              <a:latin typeface="メイリオ" panose="020B0604030504040204" pitchFamily="50" charset="-128"/>
              <a:ea typeface="メイリオ" panose="020B0604030504040204" pitchFamily="50" charset="-128"/>
            </a:endParaRPr>
          </a:p>
          <a:p>
            <a:pPr marL="0" marR="0" lvl="0" indent="0" algn="l" defTabSz="914377" rtl="0" eaLnBrk="1" fontAlgn="auto" latinLnBrk="0" hangingPunct="1">
              <a:lnSpc>
                <a:spcPct val="100000"/>
              </a:lnSpc>
              <a:spcBef>
                <a:spcPct val="0"/>
              </a:spcBef>
              <a:spcAft>
                <a:spcPts val="0"/>
              </a:spcAft>
              <a:buClrTx/>
              <a:buSzTx/>
              <a:buFontTx/>
              <a:buNone/>
              <a:tabLst/>
              <a:defRPr/>
            </a:pPr>
            <a:r>
              <a:rPr lang="ja-JP" altLang="en-US" sz="1600" b="1" dirty="0">
                <a:solidFill>
                  <a:srgbClr val="44546A">
                    <a:lumMod val="50000"/>
                  </a:srgbClr>
                </a:solidFill>
                <a:latin typeface="メイリオ" panose="020B0604030504040204" pitchFamily="50" charset="-128"/>
                <a:ea typeface="メイリオ" panose="020B0604030504040204" pitchFamily="50" charset="-128"/>
              </a:rPr>
              <a:t>豊能町・能勢町地域自立支援協議会　能勢町地域会議</a:t>
            </a:r>
            <a:endParaRPr lang="en-US" altLang="ja-JP" sz="1600" b="1" dirty="0">
              <a:solidFill>
                <a:srgbClr val="44546A">
                  <a:lumMod val="50000"/>
                </a:srgbClr>
              </a:solidFill>
              <a:latin typeface="メイリオ" panose="020B0604030504040204" pitchFamily="50" charset="-128"/>
              <a:ea typeface="メイリオ" panose="020B0604030504040204" pitchFamily="50" charset="-128"/>
            </a:endParaRPr>
          </a:p>
          <a:p>
            <a:pPr marL="0" marR="0" lvl="0" indent="0" algn="l" defTabSz="914377" rtl="0" eaLnBrk="1" fontAlgn="auto" latinLnBrk="0" hangingPunct="1">
              <a:lnSpc>
                <a:spcPct val="100000"/>
              </a:lnSpc>
              <a:spcBef>
                <a:spcPct val="0"/>
              </a:spcBef>
              <a:spcAft>
                <a:spcPts val="0"/>
              </a:spcAft>
              <a:buClrTx/>
              <a:buSzTx/>
              <a:buFontTx/>
              <a:buNone/>
              <a:tabLst/>
              <a:defRPr/>
            </a:pPr>
            <a:r>
              <a:rPr lang="ja-JP" altLang="en-US" sz="1600" b="1" dirty="0">
                <a:solidFill>
                  <a:srgbClr val="44546A">
                    <a:lumMod val="50000"/>
                  </a:srgbClr>
                </a:solidFill>
                <a:latin typeface="メイリオ" panose="020B0604030504040204" pitchFamily="50" charset="-128"/>
                <a:ea typeface="メイリオ" panose="020B0604030504040204" pitchFamily="50" charset="-128"/>
              </a:rPr>
              <a:t>令和</a:t>
            </a:r>
            <a:r>
              <a:rPr lang="en-US" altLang="ja-JP" sz="1600" b="1" dirty="0">
                <a:solidFill>
                  <a:srgbClr val="44546A">
                    <a:lumMod val="50000"/>
                  </a:srgbClr>
                </a:solidFill>
                <a:latin typeface="メイリオ" panose="020B0604030504040204" pitchFamily="50" charset="-128"/>
                <a:ea typeface="メイリオ" panose="020B0604030504040204" pitchFamily="50" charset="-128"/>
              </a:rPr>
              <a:t>5</a:t>
            </a:r>
            <a:r>
              <a:rPr lang="ja-JP" altLang="en-US" sz="1600" b="1" dirty="0">
                <a:solidFill>
                  <a:srgbClr val="44546A">
                    <a:lumMod val="50000"/>
                  </a:srgbClr>
                </a:solidFill>
                <a:latin typeface="メイリオ" panose="020B0604030504040204" pitchFamily="50" charset="-128"/>
                <a:ea typeface="メイリオ" panose="020B0604030504040204" pitchFamily="50" charset="-128"/>
              </a:rPr>
              <a:t>年度の議題</a:t>
            </a:r>
            <a:endParaRPr lang="en-US" altLang="ja-JP" sz="1600" b="1" dirty="0">
              <a:solidFill>
                <a:srgbClr val="44546A">
                  <a:lumMod val="50000"/>
                </a:srgbClr>
              </a:solidFill>
              <a:latin typeface="メイリオ" panose="020B0604030504040204" pitchFamily="50" charset="-128"/>
              <a:ea typeface="メイリオ" panose="020B0604030504040204" pitchFamily="50" charset="-128"/>
            </a:endParaRPr>
          </a:p>
          <a:p>
            <a:pPr marL="0" marR="0" lvl="0" indent="0" algn="l" defTabSz="914377" rtl="0" eaLnBrk="1" fontAlgn="auto" latinLnBrk="0" hangingPunct="1">
              <a:lnSpc>
                <a:spcPct val="100000"/>
              </a:lnSpc>
              <a:spcBef>
                <a:spcPct val="0"/>
              </a:spcBef>
              <a:spcAft>
                <a:spcPts val="0"/>
              </a:spcAft>
              <a:buClrTx/>
              <a:buSzTx/>
              <a:buFontTx/>
              <a:buNone/>
              <a:tabLst/>
              <a:defRPr/>
            </a:pPr>
            <a:endParaRPr lang="en-US" altLang="ja-JP" sz="1400" b="1" dirty="0">
              <a:solidFill>
                <a:srgbClr val="44546A">
                  <a:lumMod val="50000"/>
                </a:srgbClr>
              </a:solidFill>
              <a:latin typeface="メイリオ" panose="020B0604030504040204" pitchFamily="50" charset="-128"/>
              <a:ea typeface="メイリオ" panose="020B0604030504040204" pitchFamily="50" charset="-128"/>
            </a:endParaRPr>
          </a:p>
          <a:p>
            <a:pPr marL="0" marR="0" lvl="0" indent="0" algn="l" defTabSz="914377" rtl="0" eaLnBrk="1" fontAlgn="auto" latinLnBrk="0" hangingPunct="1">
              <a:lnSpc>
                <a:spcPct val="100000"/>
              </a:lnSpc>
              <a:spcBef>
                <a:spcPct val="0"/>
              </a:spcBef>
              <a:spcAft>
                <a:spcPts val="0"/>
              </a:spcAft>
              <a:buClrTx/>
              <a:buSzTx/>
              <a:buFontTx/>
              <a:buNone/>
              <a:tabLst/>
              <a:defRPr/>
            </a:pPr>
            <a:r>
              <a:rPr lang="ja-JP" altLang="en-US" sz="1400" b="1" dirty="0">
                <a:solidFill>
                  <a:srgbClr val="44546A">
                    <a:lumMod val="50000"/>
                  </a:srgbClr>
                </a:solidFill>
                <a:latin typeface="メイリオ" panose="020B0604030504040204" pitchFamily="50" charset="-128"/>
                <a:ea typeface="メイリオ" panose="020B0604030504040204" pitchFamily="50" charset="-128"/>
              </a:rPr>
              <a:t>第</a:t>
            </a:r>
            <a:r>
              <a:rPr lang="en-US" altLang="ja-JP" sz="1400" b="1" dirty="0">
                <a:solidFill>
                  <a:srgbClr val="44546A">
                    <a:lumMod val="50000"/>
                  </a:srgbClr>
                </a:solidFill>
                <a:latin typeface="メイリオ" panose="020B0604030504040204" pitchFamily="50" charset="-128"/>
                <a:ea typeface="メイリオ" panose="020B0604030504040204" pitchFamily="50" charset="-128"/>
              </a:rPr>
              <a:t>1</a:t>
            </a:r>
            <a:r>
              <a:rPr lang="ja-JP" altLang="en-US" sz="1400" b="1" dirty="0">
                <a:solidFill>
                  <a:srgbClr val="44546A">
                    <a:lumMod val="50000"/>
                  </a:srgbClr>
                </a:solidFill>
                <a:latin typeface="メイリオ" panose="020B0604030504040204" pitchFamily="50" charset="-128"/>
                <a:ea typeface="メイリオ" panose="020B0604030504040204" pitchFamily="50" charset="-128"/>
              </a:rPr>
              <a:t>回　令和</a:t>
            </a:r>
            <a:r>
              <a:rPr lang="en-US" altLang="ja-JP" sz="1400" b="1" dirty="0">
                <a:solidFill>
                  <a:srgbClr val="44546A">
                    <a:lumMod val="50000"/>
                  </a:srgbClr>
                </a:solidFill>
                <a:latin typeface="メイリオ" panose="020B0604030504040204" pitchFamily="50" charset="-128"/>
                <a:ea typeface="メイリオ" panose="020B0604030504040204" pitchFamily="50" charset="-128"/>
              </a:rPr>
              <a:t>5</a:t>
            </a:r>
            <a:r>
              <a:rPr lang="ja-JP" altLang="en-US" sz="1400" b="1" dirty="0">
                <a:solidFill>
                  <a:srgbClr val="44546A">
                    <a:lumMod val="50000"/>
                  </a:srgbClr>
                </a:solidFill>
                <a:latin typeface="メイリオ" panose="020B0604030504040204" pitchFamily="50" charset="-128"/>
                <a:ea typeface="メイリオ" panose="020B0604030504040204" pitchFamily="50" charset="-128"/>
              </a:rPr>
              <a:t>年</a:t>
            </a:r>
            <a:r>
              <a:rPr lang="en-US" altLang="ja-JP" sz="1400" b="1" dirty="0">
                <a:solidFill>
                  <a:srgbClr val="44546A">
                    <a:lumMod val="50000"/>
                  </a:srgbClr>
                </a:solidFill>
                <a:latin typeface="メイリオ" panose="020B0604030504040204" pitchFamily="50" charset="-128"/>
                <a:ea typeface="メイリオ" panose="020B0604030504040204" pitchFamily="50" charset="-128"/>
              </a:rPr>
              <a:t>11</a:t>
            </a:r>
            <a:r>
              <a:rPr lang="ja-JP" altLang="en-US" sz="1400" b="1" dirty="0">
                <a:solidFill>
                  <a:srgbClr val="44546A">
                    <a:lumMod val="50000"/>
                  </a:srgbClr>
                </a:solidFill>
                <a:latin typeface="メイリオ" panose="020B0604030504040204" pitchFamily="50" charset="-128"/>
                <a:ea typeface="メイリオ" panose="020B0604030504040204" pitchFamily="50" charset="-128"/>
              </a:rPr>
              <a:t>月</a:t>
            </a:r>
            <a:r>
              <a:rPr lang="en-US" altLang="ja-JP" sz="1400" b="1" dirty="0">
                <a:solidFill>
                  <a:srgbClr val="44546A">
                    <a:lumMod val="50000"/>
                  </a:srgbClr>
                </a:solidFill>
                <a:latin typeface="メイリオ" panose="020B0604030504040204" pitchFamily="50" charset="-128"/>
                <a:ea typeface="メイリオ" panose="020B0604030504040204" pitchFamily="50" charset="-128"/>
              </a:rPr>
              <a:t>29</a:t>
            </a:r>
            <a:r>
              <a:rPr lang="ja-JP" altLang="en-US" sz="1400" b="1" dirty="0">
                <a:solidFill>
                  <a:srgbClr val="44546A">
                    <a:lumMod val="50000"/>
                  </a:srgbClr>
                </a:solidFill>
                <a:latin typeface="メイリオ" panose="020B0604030504040204" pitchFamily="50" charset="-128"/>
                <a:ea typeface="メイリオ" panose="020B0604030504040204" pitchFamily="50" charset="-128"/>
              </a:rPr>
              <a:t>日（水）　</a:t>
            </a:r>
            <a:r>
              <a:rPr lang="en-US" altLang="ja-JP" sz="1400" b="1" dirty="0">
                <a:solidFill>
                  <a:srgbClr val="44546A">
                    <a:lumMod val="50000"/>
                  </a:srgbClr>
                </a:solidFill>
                <a:latin typeface="メイリオ" panose="020B0604030504040204" pitchFamily="50" charset="-128"/>
                <a:ea typeface="メイリオ" panose="020B0604030504040204" pitchFamily="50" charset="-128"/>
              </a:rPr>
              <a:t>10</a:t>
            </a:r>
            <a:r>
              <a:rPr lang="ja-JP" altLang="en-US" sz="1400" b="1" dirty="0">
                <a:solidFill>
                  <a:srgbClr val="44546A">
                    <a:lumMod val="50000"/>
                  </a:srgbClr>
                </a:solidFill>
                <a:latin typeface="メイリオ" panose="020B0604030504040204" pitchFamily="50" charset="-128"/>
                <a:ea typeface="メイリオ" panose="020B0604030504040204" pitchFamily="50" charset="-128"/>
              </a:rPr>
              <a:t>時から</a:t>
            </a:r>
            <a:endParaRPr lang="en-US" altLang="ja-JP" sz="1400" b="1" dirty="0">
              <a:solidFill>
                <a:srgbClr val="44546A">
                  <a:lumMod val="50000"/>
                </a:srgbClr>
              </a:solidFill>
              <a:latin typeface="メイリオ" panose="020B0604030504040204" pitchFamily="50" charset="-128"/>
              <a:ea typeface="メイリオ" panose="020B0604030504040204" pitchFamily="50" charset="-128"/>
            </a:endParaRPr>
          </a:p>
          <a:p>
            <a:pPr marL="0" marR="0" lvl="0" indent="0" algn="l" defTabSz="914377" rtl="0" eaLnBrk="1" fontAlgn="auto" latinLnBrk="0" hangingPunct="1">
              <a:lnSpc>
                <a:spcPct val="100000"/>
              </a:lnSpc>
              <a:spcBef>
                <a:spcPct val="0"/>
              </a:spcBef>
              <a:spcAft>
                <a:spcPts val="0"/>
              </a:spcAft>
              <a:buClrTx/>
              <a:buSzTx/>
              <a:buFontTx/>
              <a:buNone/>
              <a:tabLst/>
              <a:defRPr/>
            </a:pPr>
            <a:r>
              <a:rPr lang="ja-JP" altLang="en-US" sz="1200" dirty="0">
                <a:solidFill>
                  <a:srgbClr val="44546A">
                    <a:lumMod val="50000"/>
                  </a:srgbClr>
                </a:solidFill>
                <a:latin typeface="メイリオ" panose="020B0604030504040204" pitchFamily="50" charset="-128"/>
                <a:ea typeface="メイリオ" panose="020B0604030504040204" pitchFamily="50" charset="-128"/>
              </a:rPr>
              <a:t>（</a:t>
            </a:r>
            <a:r>
              <a:rPr lang="en-US" altLang="ja-JP" sz="1200" dirty="0">
                <a:solidFill>
                  <a:srgbClr val="44546A">
                    <a:lumMod val="50000"/>
                  </a:srgbClr>
                </a:solidFill>
                <a:latin typeface="メイリオ" panose="020B0604030504040204" pitchFamily="50" charset="-128"/>
                <a:ea typeface="メイリオ" panose="020B0604030504040204" pitchFamily="50" charset="-128"/>
              </a:rPr>
              <a:t>1</a:t>
            </a:r>
            <a:r>
              <a:rPr lang="ja-JP" altLang="en-US" sz="1200" dirty="0">
                <a:solidFill>
                  <a:srgbClr val="44546A">
                    <a:lumMod val="50000"/>
                  </a:srgbClr>
                </a:solidFill>
                <a:latin typeface="メイリオ" panose="020B0604030504040204" pitchFamily="50" charset="-128"/>
                <a:ea typeface="メイリオ" panose="020B0604030504040204" pitchFamily="50" charset="-128"/>
              </a:rPr>
              <a:t>）相談支援事業所より報告</a:t>
            </a:r>
          </a:p>
          <a:p>
            <a:pPr marL="0" marR="0" lvl="0" indent="0" algn="l" defTabSz="914377" rtl="0" eaLnBrk="1" fontAlgn="auto" latinLnBrk="0" hangingPunct="1">
              <a:lnSpc>
                <a:spcPct val="100000"/>
              </a:lnSpc>
              <a:spcBef>
                <a:spcPct val="0"/>
              </a:spcBef>
              <a:spcAft>
                <a:spcPts val="0"/>
              </a:spcAft>
              <a:buClrTx/>
              <a:buSzTx/>
              <a:buFontTx/>
              <a:buNone/>
              <a:tabLst/>
              <a:defRPr/>
            </a:pPr>
            <a:r>
              <a:rPr lang="ja-JP" altLang="en-US" sz="1200" dirty="0">
                <a:solidFill>
                  <a:srgbClr val="44546A">
                    <a:lumMod val="50000"/>
                  </a:srgbClr>
                </a:solidFill>
                <a:latin typeface="メイリオ" panose="020B0604030504040204" pitchFamily="50" charset="-128"/>
                <a:ea typeface="メイリオ" panose="020B0604030504040204" pitchFamily="50" charset="-128"/>
              </a:rPr>
              <a:t>（</a:t>
            </a:r>
            <a:r>
              <a:rPr lang="en-US" altLang="ja-JP" sz="1200" dirty="0">
                <a:solidFill>
                  <a:srgbClr val="44546A">
                    <a:lumMod val="50000"/>
                  </a:srgbClr>
                </a:solidFill>
                <a:latin typeface="メイリオ" panose="020B0604030504040204" pitchFamily="50" charset="-128"/>
                <a:ea typeface="メイリオ" panose="020B0604030504040204" pitchFamily="50" charset="-128"/>
              </a:rPr>
              <a:t>2</a:t>
            </a:r>
            <a:r>
              <a:rPr lang="ja-JP" altLang="en-US" sz="1200" dirty="0">
                <a:solidFill>
                  <a:srgbClr val="44546A">
                    <a:lumMod val="50000"/>
                  </a:srgbClr>
                </a:solidFill>
                <a:latin typeface="メイリオ" panose="020B0604030504040204" pitchFamily="50" charset="-128"/>
                <a:ea typeface="メイリオ" panose="020B0604030504040204" pitchFamily="50" charset="-128"/>
              </a:rPr>
              <a:t>）地域生活支援拠点等の整備について</a:t>
            </a:r>
          </a:p>
          <a:p>
            <a:pPr marL="0" marR="0" lvl="0" indent="0" algn="l" defTabSz="914377" rtl="0" eaLnBrk="1" fontAlgn="auto" latinLnBrk="0" hangingPunct="1">
              <a:lnSpc>
                <a:spcPct val="100000"/>
              </a:lnSpc>
              <a:spcBef>
                <a:spcPct val="0"/>
              </a:spcBef>
              <a:spcAft>
                <a:spcPts val="0"/>
              </a:spcAft>
              <a:buClrTx/>
              <a:buSzTx/>
              <a:buFontTx/>
              <a:buNone/>
              <a:tabLst/>
              <a:defRPr/>
            </a:pPr>
            <a:r>
              <a:rPr lang="ja-JP" altLang="en-US" sz="1200" dirty="0">
                <a:solidFill>
                  <a:srgbClr val="44546A">
                    <a:lumMod val="50000"/>
                  </a:srgbClr>
                </a:solidFill>
                <a:latin typeface="メイリオ" panose="020B0604030504040204" pitchFamily="50" charset="-128"/>
                <a:ea typeface="メイリオ" panose="020B0604030504040204" pitchFamily="50" charset="-128"/>
              </a:rPr>
              <a:t>（</a:t>
            </a:r>
            <a:r>
              <a:rPr lang="en-US" altLang="ja-JP" sz="1200" dirty="0">
                <a:solidFill>
                  <a:srgbClr val="44546A">
                    <a:lumMod val="50000"/>
                  </a:srgbClr>
                </a:solidFill>
                <a:latin typeface="メイリオ" panose="020B0604030504040204" pitchFamily="50" charset="-128"/>
                <a:ea typeface="メイリオ" panose="020B0604030504040204" pitchFamily="50" charset="-128"/>
              </a:rPr>
              <a:t>3</a:t>
            </a:r>
            <a:r>
              <a:rPr lang="ja-JP" altLang="en-US" sz="1200" dirty="0">
                <a:solidFill>
                  <a:srgbClr val="44546A">
                    <a:lumMod val="50000"/>
                  </a:srgbClr>
                </a:solidFill>
                <a:latin typeface="メイリオ" panose="020B0604030504040204" pitchFamily="50" charset="-128"/>
                <a:ea typeface="メイリオ" panose="020B0604030504040204" pitchFamily="50" charset="-128"/>
              </a:rPr>
              <a:t>）大阪府より報告（「精神障がいにも対応した地域包括ケアシステム」について）</a:t>
            </a:r>
          </a:p>
          <a:p>
            <a:pPr marL="0" marR="0" lvl="0" indent="0" algn="l" defTabSz="914377" rtl="0" eaLnBrk="1" fontAlgn="auto" latinLnBrk="0" hangingPunct="1">
              <a:lnSpc>
                <a:spcPct val="100000"/>
              </a:lnSpc>
              <a:spcBef>
                <a:spcPct val="0"/>
              </a:spcBef>
              <a:spcAft>
                <a:spcPts val="0"/>
              </a:spcAft>
              <a:buClrTx/>
              <a:buSzTx/>
              <a:buFontTx/>
              <a:buNone/>
              <a:tabLst/>
              <a:defRPr/>
            </a:pPr>
            <a:r>
              <a:rPr lang="ja-JP" altLang="en-US" sz="1200" dirty="0">
                <a:solidFill>
                  <a:srgbClr val="44546A">
                    <a:lumMod val="50000"/>
                  </a:srgbClr>
                </a:solidFill>
                <a:latin typeface="メイリオ" panose="020B0604030504040204" pitchFamily="50" charset="-128"/>
                <a:ea typeface="メイリオ" panose="020B0604030504040204" pitchFamily="50" charset="-128"/>
              </a:rPr>
              <a:t>（</a:t>
            </a:r>
            <a:r>
              <a:rPr lang="en-US" altLang="ja-JP" sz="1200" dirty="0">
                <a:solidFill>
                  <a:srgbClr val="44546A">
                    <a:lumMod val="50000"/>
                  </a:srgbClr>
                </a:solidFill>
                <a:latin typeface="メイリオ" panose="020B0604030504040204" pitchFamily="50" charset="-128"/>
                <a:ea typeface="メイリオ" panose="020B0604030504040204" pitchFamily="50" charset="-128"/>
              </a:rPr>
              <a:t>4</a:t>
            </a:r>
            <a:r>
              <a:rPr lang="ja-JP" altLang="en-US" sz="1200" dirty="0">
                <a:solidFill>
                  <a:srgbClr val="44546A">
                    <a:lumMod val="50000"/>
                  </a:srgbClr>
                </a:solidFill>
                <a:latin typeface="メイリオ" panose="020B0604030504040204" pitchFamily="50" charset="-128"/>
                <a:ea typeface="メイリオ" panose="020B0604030504040204" pitchFamily="50" charset="-128"/>
              </a:rPr>
              <a:t>）その他</a:t>
            </a:r>
            <a:endParaRPr lang="en-US" altLang="ja-JP" sz="1200" dirty="0">
              <a:solidFill>
                <a:srgbClr val="44546A">
                  <a:lumMod val="50000"/>
                </a:srgbClr>
              </a:solidFill>
              <a:latin typeface="メイリオ" panose="020B0604030504040204" pitchFamily="50" charset="-128"/>
              <a:ea typeface="メイリオ" panose="020B0604030504040204" pitchFamily="50" charset="-128"/>
            </a:endParaRPr>
          </a:p>
          <a:p>
            <a:pPr marL="0" marR="0" lvl="0" indent="0" algn="l" defTabSz="914377" rtl="0" eaLnBrk="1" fontAlgn="auto" latinLnBrk="0" hangingPunct="1">
              <a:lnSpc>
                <a:spcPct val="100000"/>
              </a:lnSpc>
              <a:spcBef>
                <a:spcPct val="0"/>
              </a:spcBef>
              <a:spcAft>
                <a:spcPts val="0"/>
              </a:spcAft>
              <a:buClrTx/>
              <a:buSzTx/>
              <a:buFontTx/>
              <a:buNone/>
              <a:tabLst/>
              <a:defRPr/>
            </a:pPr>
            <a:endParaRPr lang="en-US" altLang="ja-JP" sz="1200" dirty="0">
              <a:solidFill>
                <a:srgbClr val="44546A">
                  <a:lumMod val="50000"/>
                </a:srgbClr>
              </a:solidFill>
              <a:latin typeface="メイリオ" panose="020B0604030504040204" pitchFamily="50" charset="-128"/>
              <a:ea typeface="メイリオ" panose="020B0604030504040204" pitchFamily="50" charset="-128"/>
            </a:endParaRPr>
          </a:p>
        </p:txBody>
      </p:sp>
      <p:sp>
        <p:nvSpPr>
          <p:cNvPr id="25" name="タイトル 1">
            <a:extLst>
              <a:ext uri="{FF2B5EF4-FFF2-40B4-BE49-F238E27FC236}">
                <a16:creationId xmlns:a16="http://schemas.microsoft.com/office/drawing/2014/main" id="{3D127DE6-322B-4DE0-A117-EB46B5C6A60B}"/>
              </a:ext>
            </a:extLst>
          </p:cNvPr>
          <p:cNvSpPr txBox="1">
            <a:spLocks/>
          </p:cNvSpPr>
          <p:nvPr/>
        </p:nvSpPr>
        <p:spPr>
          <a:xfrm>
            <a:off x="1636960" y="3527429"/>
            <a:ext cx="3008563" cy="378028"/>
          </a:xfrm>
          <a:prstGeom prst="rect">
            <a:avLst/>
          </a:prstGeom>
        </p:spPr>
        <p:txBody>
          <a:bodyPr vert="horz" lIns="91440" tIns="45720" rIns="91440" bIns="45720" rtlCol="0" anchor="t">
            <a:normAutofit/>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marL="0" marR="0" lvl="0" indent="0" algn="l" defTabSz="914377" rtl="0" eaLnBrk="1" fontAlgn="auto" latinLnBrk="0" hangingPunct="1">
              <a:lnSpc>
                <a:spcPct val="100000"/>
              </a:lnSpc>
              <a:spcBef>
                <a:spcPct val="0"/>
              </a:spcBef>
              <a:spcAft>
                <a:spcPts val="0"/>
              </a:spcAft>
              <a:buClrTx/>
              <a:buSzTx/>
              <a:buFontTx/>
              <a:buNone/>
              <a:tabLst/>
              <a:defRPr/>
            </a:pPr>
            <a:r>
              <a:rPr kumimoji="1" lang="ja-JP" altLang="en-US" sz="1400" b="0"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rPr>
              <a:t>必要に応じて開催</a:t>
            </a:r>
          </a:p>
          <a:p>
            <a:pPr marL="0" marR="0" lvl="0" indent="0" algn="l" defTabSz="914377" rtl="0" eaLnBrk="1" fontAlgn="auto" latinLnBrk="0" hangingPunct="1">
              <a:lnSpc>
                <a:spcPct val="100000"/>
              </a:lnSpc>
              <a:spcBef>
                <a:spcPct val="0"/>
              </a:spcBef>
              <a:spcAft>
                <a:spcPts val="0"/>
              </a:spcAft>
              <a:buClrTx/>
              <a:buSzTx/>
              <a:buFontTx/>
              <a:buNone/>
              <a:tabLst/>
              <a:defRPr/>
            </a:pPr>
            <a:endParaRPr kumimoji="1" lang="en-US" altLang="ja-JP" sz="1400" b="0"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endParaRPr>
          </a:p>
        </p:txBody>
      </p:sp>
      <p:sp>
        <p:nvSpPr>
          <p:cNvPr id="26" name="タイトル 1">
            <a:extLst>
              <a:ext uri="{FF2B5EF4-FFF2-40B4-BE49-F238E27FC236}">
                <a16:creationId xmlns:a16="http://schemas.microsoft.com/office/drawing/2014/main" id="{00432453-1E5B-4F3B-83D5-BA533CE43944}"/>
              </a:ext>
            </a:extLst>
          </p:cNvPr>
          <p:cNvSpPr txBox="1">
            <a:spLocks/>
          </p:cNvSpPr>
          <p:nvPr/>
        </p:nvSpPr>
        <p:spPr>
          <a:xfrm>
            <a:off x="877816" y="2381932"/>
            <a:ext cx="3379584" cy="543012"/>
          </a:xfrm>
          <a:prstGeom prst="rect">
            <a:avLst/>
          </a:prstGeom>
        </p:spPr>
        <p:txBody>
          <a:bodyPr vert="horz" lIns="91440" tIns="45720" rIns="91440" bIns="45720" rtlCol="0" anchor="t">
            <a:normAutofit/>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marL="0" marR="0" lvl="0" indent="0" algn="l" defTabSz="914377" rtl="0" eaLnBrk="1" fontAlgn="auto" latinLnBrk="0" hangingPunct="1">
              <a:lnSpc>
                <a:spcPct val="100000"/>
              </a:lnSpc>
              <a:spcBef>
                <a:spcPct val="0"/>
              </a:spcBef>
              <a:spcAft>
                <a:spcPts val="0"/>
              </a:spcAft>
              <a:buClrTx/>
              <a:buSzTx/>
              <a:buFontTx/>
              <a:buNone/>
              <a:tabLst/>
              <a:defRPr/>
            </a:pPr>
            <a:endParaRPr kumimoji="1" lang="en-US" altLang="ja-JP" sz="1400" b="0"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endParaRPr>
          </a:p>
        </p:txBody>
      </p:sp>
      <p:sp>
        <p:nvSpPr>
          <p:cNvPr id="27" name="角丸四角形 1">
            <a:extLst>
              <a:ext uri="{FF2B5EF4-FFF2-40B4-BE49-F238E27FC236}">
                <a16:creationId xmlns:a16="http://schemas.microsoft.com/office/drawing/2014/main" id="{036FC4B8-2A27-4E65-BB45-B479CE7CD9F9}"/>
              </a:ext>
            </a:extLst>
          </p:cNvPr>
          <p:cNvSpPr/>
          <p:nvPr/>
        </p:nvSpPr>
        <p:spPr>
          <a:xfrm>
            <a:off x="511835" y="4063935"/>
            <a:ext cx="4080877" cy="946933"/>
          </a:xfrm>
          <a:prstGeom prst="roundRect">
            <a:avLst>
              <a:gd name="adj" fmla="val 9231"/>
            </a:avLst>
          </a:prstGeom>
          <a:solidFill>
            <a:schemeClr val="bg1"/>
          </a:solidFill>
          <a:ln w="38100">
            <a:solidFill>
              <a:srgbClr val="D6B845"/>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28" name="タイトル 1">
            <a:extLst>
              <a:ext uri="{FF2B5EF4-FFF2-40B4-BE49-F238E27FC236}">
                <a16:creationId xmlns:a16="http://schemas.microsoft.com/office/drawing/2014/main" id="{AADAC408-05F9-4923-B553-6F1448BF7C7E}"/>
              </a:ext>
            </a:extLst>
          </p:cNvPr>
          <p:cNvSpPr txBox="1">
            <a:spLocks/>
          </p:cNvSpPr>
          <p:nvPr/>
        </p:nvSpPr>
        <p:spPr>
          <a:xfrm>
            <a:off x="1116541" y="3880184"/>
            <a:ext cx="2739296" cy="396000"/>
          </a:xfrm>
          <a:prstGeom prst="roundRect">
            <a:avLst>
              <a:gd name="adj" fmla="val 49068"/>
            </a:avLst>
          </a:prstGeom>
          <a:solidFill>
            <a:srgbClr val="D6B845"/>
          </a:solidFill>
        </p:spPr>
        <p:txBody>
          <a:bodyPr vert="horz" lIns="91440" tIns="36000" rIns="91440" bIns="45720" rtlCol="0" anchor="t">
            <a:noAutofit/>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marL="0" marR="0" lvl="0" indent="0" algn="ctr" defTabSz="914377" rtl="0" eaLnBrk="1" fontAlgn="auto" latinLnBrk="0" hangingPunct="1">
              <a:lnSpc>
                <a:spcPct val="100000"/>
              </a:lnSpc>
              <a:spcBef>
                <a:spcPct val="0"/>
              </a:spcBef>
              <a:spcAft>
                <a:spcPts val="0"/>
              </a:spcAft>
              <a:buClrTx/>
              <a:buSzTx/>
              <a:buFontTx/>
              <a:buNone/>
              <a:tabLst/>
              <a:defRPr/>
            </a:pPr>
            <a:r>
              <a:rPr lang="ja-JP" altLang="en-US" sz="1800" b="1" dirty="0">
                <a:solidFill>
                  <a:srgbClr val="FFFDE1"/>
                </a:solidFill>
                <a:latin typeface="メイリオ" panose="020B0604030504040204" pitchFamily="50" charset="-128"/>
                <a:ea typeface="メイリオ" panose="020B0604030504040204" pitchFamily="50" charset="-128"/>
              </a:rPr>
              <a:t>協議の場の事務局</a:t>
            </a:r>
            <a:endParaRPr kumimoji="1" lang="en-US" altLang="ja-JP" sz="1800" b="1" i="0" u="none" strike="noStrike" kern="1200" cap="none" spc="0" normalizeH="0" baseline="0" noProof="0" dirty="0">
              <a:ln>
                <a:noFill/>
              </a:ln>
              <a:solidFill>
                <a:srgbClr val="FFFDE1"/>
              </a:solidFill>
              <a:effectLst/>
              <a:uLnTx/>
              <a:uFillTx/>
              <a:latin typeface="メイリオ" panose="020B0604030504040204" pitchFamily="50" charset="-128"/>
              <a:ea typeface="メイリオ" panose="020B0604030504040204" pitchFamily="50" charset="-128"/>
            </a:endParaRPr>
          </a:p>
        </p:txBody>
      </p:sp>
      <p:sp>
        <p:nvSpPr>
          <p:cNvPr id="29" name="タイトル 1">
            <a:extLst>
              <a:ext uri="{FF2B5EF4-FFF2-40B4-BE49-F238E27FC236}">
                <a16:creationId xmlns:a16="http://schemas.microsoft.com/office/drawing/2014/main" id="{B7F17C7B-EC69-4253-851A-A69D57A1F53B}"/>
              </a:ext>
            </a:extLst>
          </p:cNvPr>
          <p:cNvSpPr txBox="1">
            <a:spLocks/>
          </p:cNvSpPr>
          <p:nvPr/>
        </p:nvSpPr>
        <p:spPr>
          <a:xfrm>
            <a:off x="747964" y="4390343"/>
            <a:ext cx="2866645" cy="543012"/>
          </a:xfrm>
          <a:prstGeom prst="rect">
            <a:avLst/>
          </a:prstGeom>
        </p:spPr>
        <p:txBody>
          <a:bodyPr vert="horz" lIns="91440" tIns="45720" rIns="91440" bIns="45720" rtlCol="0" anchor="t">
            <a:normAutofit/>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marL="0" marR="0" lvl="0" indent="0" algn="l" defTabSz="914377" rtl="0" eaLnBrk="1" fontAlgn="auto" latinLnBrk="0" hangingPunct="1">
              <a:lnSpc>
                <a:spcPct val="100000"/>
              </a:lnSpc>
              <a:spcBef>
                <a:spcPct val="0"/>
              </a:spcBef>
              <a:spcAft>
                <a:spcPts val="0"/>
              </a:spcAft>
              <a:buClrTx/>
              <a:buSzTx/>
              <a:buFontTx/>
              <a:buNone/>
              <a:tabLst/>
              <a:defRPr/>
            </a:pPr>
            <a:r>
              <a:rPr lang="ja-JP" altLang="en-US" sz="1400" dirty="0">
                <a:solidFill>
                  <a:srgbClr val="44546A">
                    <a:lumMod val="50000"/>
                  </a:srgbClr>
                </a:solidFill>
                <a:latin typeface="メイリオ" panose="020B0604030504040204" pitchFamily="50" charset="-128"/>
                <a:ea typeface="メイリオ" panose="020B0604030504040204" pitchFamily="50" charset="-128"/>
              </a:rPr>
              <a:t>・能勢町</a:t>
            </a:r>
            <a:r>
              <a:rPr kumimoji="1" lang="ja-JP" altLang="en-US" sz="1400" b="0"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rPr>
              <a:t>福祉部福祉課</a:t>
            </a:r>
            <a:br>
              <a:rPr kumimoji="1" lang="ja-JP" altLang="en-US" sz="1400" b="0"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rPr>
            </a:br>
            <a:r>
              <a:rPr kumimoji="1" lang="ja-JP" altLang="en-US" sz="1400" b="0"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rPr>
              <a:t>・</a:t>
            </a:r>
            <a:r>
              <a:rPr lang="ja-JP" altLang="en-US" sz="1400" dirty="0">
                <a:solidFill>
                  <a:srgbClr val="44546A">
                    <a:lumMod val="50000"/>
                  </a:srgbClr>
                </a:solidFill>
                <a:latin typeface="メイリオ" panose="020B0604030504040204" pitchFamily="50" charset="-128"/>
                <a:ea typeface="メイリオ" panose="020B0604030504040204" pitchFamily="50" charset="-128"/>
              </a:rPr>
              <a:t>能勢町基幹相談支援センター</a:t>
            </a:r>
            <a:endParaRPr kumimoji="1" lang="ja-JP" altLang="en-US" sz="1400" b="0"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3384607592"/>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LASTSLIDEVIEWED" val="304,1,Slide49"/>
</p:tagLst>
</file>

<file path=ppt/theme/theme1.xml><?xml version="1.0" encoding="utf-8"?>
<a:theme xmlns:a="http://schemas.openxmlformats.org/drawingml/2006/main" name="Office テーマ">
  <a:themeElements>
    <a:clrScheme name="スリップストリーム">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メイリオ　Segoe　UI">
      <a:majorFont>
        <a:latin typeface="Segoe UI"/>
        <a:ea typeface="メイリオ"/>
        <a:cs typeface=""/>
      </a:majorFont>
      <a:minorFont>
        <a:latin typeface="Segoe UI"/>
        <a:ea typeface="メイリオ"/>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375</Words>
  <Application>Microsoft Office PowerPoint</Application>
  <PresentationFormat>ワイド画面</PresentationFormat>
  <Paragraphs>56</Paragraphs>
  <Slides>3</Slides>
  <Notes>3</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3</vt:i4>
      </vt:variant>
    </vt:vector>
  </HeadingPairs>
  <TitlesOfParts>
    <vt:vector size="10" baseType="lpstr">
      <vt:lpstr>Söhne</vt:lpstr>
      <vt:lpstr>メイリオ</vt:lpstr>
      <vt:lpstr>游ゴシック</vt:lpstr>
      <vt:lpstr>Arial</vt:lpstr>
      <vt:lpstr>Calibri</vt:lpstr>
      <vt:lpstr>Segoe UI</vt:lpstr>
      <vt:lpstr>Office テーマ</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modified xsi:type="dcterms:W3CDTF">2024-11-14T11:01:34Z</dcterms:modified>
</cp:coreProperties>
</file>