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10" r:id="rId2"/>
    <p:sldId id="439" r:id="rId3"/>
    <p:sldId id="433" r:id="rId4"/>
    <p:sldId id="437" r:id="rId5"/>
    <p:sldId id="436" r:id="rId6"/>
  </p:sldIdLst>
  <p:sldSz cx="12192000" cy="6858000"/>
  <p:notesSz cx="6807200" cy="9939338"/>
  <p:custDataLst>
    <p:tags r:id="rId9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IfPJiD3DSs+Vo/Y+Biwxw==" hashData="cMgVrvvcDz7QhXDLDmzd5IgU+8qq0d6j736NafY2gpb1H28UCV0La4UuZeB5SurSq1npyB+Kiwo2Eq/PleBepQ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28F"/>
    <a:srgbClr val="D4ECEA"/>
    <a:srgbClr val="63A6DB"/>
    <a:srgbClr val="D6B845"/>
    <a:srgbClr val="FFFDE1"/>
    <a:srgbClr val="B32425"/>
    <a:srgbClr val="34485E"/>
    <a:srgbClr val="5B9F8A"/>
    <a:srgbClr val="3C7D9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04" autoAdjust="0"/>
  </p:normalViewPr>
  <p:slideViewPr>
    <p:cSldViewPr>
      <p:cViewPr varScale="1">
        <p:scale>
          <a:sx n="95" d="100"/>
          <a:sy n="95" d="100"/>
        </p:scale>
        <p:origin x="130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203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24029" y="6264793"/>
            <a:ext cx="2844800" cy="43713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-yobou@city.neyagawa.osaka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yougai@city.neyagawa.osaka.j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neyagawa.osaka.jp/organization_list/fukushi/shogaifukushi/other/tyoukikeikakuoyobihukusikeikaku/fukushikeikaku/22787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27713" y="4016823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精神保健の相談・地域移行を検討したい時の連絡先はこちらです。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A7D28F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D4ECE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寝屋川市</a:t>
            </a:r>
            <a:endParaRPr lang="en-US" altLang="ja-JP" sz="8000" b="1" spc="300" dirty="0">
              <a:solidFill>
                <a:srgbClr val="D4ECEA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A7D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D4EC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AutoShape 2" descr="寝屋川市章">
            <a:extLst>
              <a:ext uri="{FF2B5EF4-FFF2-40B4-BE49-F238E27FC236}">
                <a16:creationId xmlns:a16="http://schemas.microsoft.com/office/drawing/2014/main" id="{2B72562E-97D4-4E9B-9915-83E86A6B84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9D78648B-B69F-4743-95FD-06DCFE20BF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7" y="1150937"/>
            <a:ext cx="1647513" cy="49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7D28F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A7D28F"/>
                </a:solidFill>
                <a:effectLst/>
                <a:uLnTx/>
                <a:uFillTx/>
                <a:latin typeface="メイリオ"/>
                <a:ea typeface="メイリオ"/>
                <a:cs typeface="+mj-cs"/>
              </a:rPr>
              <a:t>窓口</a:t>
            </a:r>
            <a:endParaRPr kumimoji="1" lang="en-US" altLang="ja-JP" sz="4400" b="1" i="0" u="none" strike="noStrike" kern="1200" cap="none" spc="0" normalizeH="0" baseline="0" noProof="0" dirty="0">
              <a:ln>
                <a:noFill/>
              </a:ln>
              <a:solidFill>
                <a:srgbClr val="A7D28F"/>
              </a:solidFill>
              <a:effectLst/>
              <a:uLnTx/>
              <a:uFillTx/>
              <a:latin typeface="メイリオ"/>
              <a:ea typeface="メイリオ"/>
              <a:cs typeface="+mj-cs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672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öhne"/>
                <a:ea typeface="メイリオ"/>
                <a:cs typeface="+mn-cs"/>
              </a:rPr>
              <a:t>寝屋川市保健所　保健予防課　精神保健福祉担当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b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</a:b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住所　　　         ：　</a:t>
            </a: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〒</a:t>
            </a:r>
            <a:r>
              <a:rPr kumimoji="1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572-8533</a:t>
            </a: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寝屋川市池田西町</a:t>
            </a:r>
            <a:r>
              <a:rPr kumimoji="1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28</a:t>
            </a: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番</a:t>
            </a:r>
            <a:r>
              <a:rPr kumimoji="1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22</a:t>
            </a: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電話番号　    　  ：　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072-812-2362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（直通）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連絡用アドレス　：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h-yobou@city.neyagawa.osaka.jp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担当   　            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 精神保健福祉担当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öhne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0" name="楕円 9">
            <a:hlinkClick r:id="rId4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rgbClr val="A7D28F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01</a:t>
            </a:r>
            <a:endParaRPr kumimoji="1" lang="ja-JP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A7D28F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精神保健に関する相談は、下記にご連絡ください。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66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672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寝屋川</a:t>
            </a:r>
            <a:r>
              <a:rPr lang="ja-JP" altLang="en-US" sz="2400" b="1" i="0" dirty="0">
                <a:effectLst/>
                <a:latin typeface="Söhne"/>
              </a:rPr>
              <a:t>市　福祉部　障</a:t>
            </a:r>
            <a:r>
              <a:rPr lang="ja-JP" altLang="en-US" sz="2400" b="1" dirty="0">
                <a:latin typeface="Söhne"/>
              </a:rPr>
              <a:t>害</a:t>
            </a:r>
            <a:r>
              <a:rPr lang="ja-JP" altLang="en-US" sz="2400" b="1" i="0" dirty="0">
                <a:effectLst/>
                <a:latin typeface="Söhne"/>
              </a:rPr>
              <a:t>福祉課　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　　　：　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572-8533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寝屋川市池田西町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　　：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072-838-0382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（直通）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連絡用アドレス　：　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syougai@city.neyagawa.osaka.jp</a:t>
            </a:r>
            <a:endParaRPr lang="en-US" altLang="ja-JP" sz="18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　　　　　　：　寝屋川市障害者基幹相談支援センター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rId4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>
              <a:solidFill>
                <a:srgbClr val="D4ECEA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A7D28F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・精神科医療機関関係者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・障害福祉関係者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・保健所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・市町村関係課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511835" y="5543050"/>
            <a:ext cx="4071997" cy="11983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960676" y="2121575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回開催し、地域移行を含む支援のネットワークづくりと課題の共有をしています。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寝屋川市自立支援協議会精神障害者部会の各会議の活動報告や、地域の実践事例報告などを行っています。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年度の議題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令和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日（水）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14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時から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⑴　寝屋川市における障害者手帳所持者数等の報告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⑵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精神障害者部会ワーキング及びサブワーキング会議報告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・ワーキング会議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・地域移行・地域定着サブワーキング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地域移行・地域定着サブワーキング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・理解促進・啓発サブワーキング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ja-JP" sz="11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寝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⑶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精神障害にも対応した地域包括ケアシステムに関する協議（事例検討）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・「未治療のまま孤立している本人と、多問題一家への支援を通じて、にも包括を考える」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（保健予防課）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・「地域機関で協働したアウトリーチ支援を行い、退院した地域定着支援中の事例」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2074365" y="3483704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年１回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188538" y="2673730"/>
            <a:ext cx="6517933" cy="3664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511835" y="2381932"/>
            <a:ext cx="4071997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寝屋川市自立支援協議会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精神障害者部会　長会議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1251267" y="4531986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寝屋川市福祉部障害福祉課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68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11327" y="2348881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110633" y="2948853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寝屋川市障害者長期　計画及び福祉計画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3725003" y="2492896"/>
            <a:ext cx="7356364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「寝屋川市障害者長期計画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次計画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、寝屋川市障害福祉計画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期計画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 寝屋川市障害児福祉計画」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https://www.city.neyagawa.osaka.jp/organization_list/fukushi/shogaifukushi/other/tyoukikeikakuoyobihukusikeikaku/fukushikeikaku/22787.html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737980"/>
            <a:ext cx="907044" cy="907044"/>
          </a:xfrm>
          <a:prstGeom prst="ellipse">
            <a:avLst/>
          </a:prstGeom>
          <a:solidFill>
            <a:srgbClr val="A7D2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A7D28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</Words>
  <Application>Microsoft Office PowerPoint</Application>
  <PresentationFormat>ワイド画面</PresentationFormat>
  <Paragraphs>76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2024-11-14T05:48:08Z</dcterms:modified>
</cp:coreProperties>
</file>