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437"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T7KfW7hpEH0rlma4AB2jA==" hashData="cm+3bMbvlTr4QqUg0JUm9k8zEUBdgzlgdb/K30ELuLKrwHSnYOL6VRSQjc/g0K3HYV1S1+vUOrHhp3q/uQ9mow=="/>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rgbClr val="000000"/>
        </a:fontRef>
        <a:schemeClr val="lt1"/>
      </a:tcTxStyle>
      <a:tcStyle>
        <a:tcBdr/>
        <a:fill>
          <a:solidFill>
            <a:schemeClr val="dk1"/>
          </a:solidFill>
        </a:fill>
      </a:tcStyle>
    </a:firstRow>
  </a:tblStyle>
  <a:tblStyle styleId="{69CF1AB2-1976-4502-BF36-3FF5EA218861}" styleName="中間スタイル 4 - アクセント 1">
    <a:wholeTbl>
      <a:tcTxStyle>
        <a:fontRef idx="minor">
          <a:srgbClr val="00000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60"/>
    <p:restoredTop sz="94604" autoAdjust="0"/>
  </p:normalViewPr>
  <p:slideViewPr>
    <p:cSldViewPr>
      <p:cViewPr varScale="1">
        <p:scale>
          <a:sx n="90" d="100"/>
          <a:sy n="90" d="100"/>
        </p:scale>
        <p:origin x="49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1101"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2024/11/28</a:t>
            </a:fld>
            <a:endParaRPr kumimoji="1" lang="ja-JP" altLang="en-US"/>
          </a:p>
        </p:txBody>
      </p:sp>
      <p:sp>
        <p:nvSpPr>
          <p:cNvPr id="1102"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1103"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3"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1094"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2024/11/28</a:t>
            </a:fld>
            <a:endParaRPr kumimoji="1" lang="ja-JP" altLang="en-US" dirty="0"/>
          </a:p>
        </p:txBody>
      </p:sp>
      <p:sp>
        <p:nvSpPr>
          <p:cNvPr id="1095"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1096"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7"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1098"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 name="スライド イメージ プレースホルダー 1"/>
          <p:cNvSpPr>
            <a:spLocks noGrp="1" noRot="1" noChangeAspect="1"/>
          </p:cNvSpPr>
          <p:nvPr>
            <p:ph type="sldImg"/>
          </p:nvPr>
        </p:nvSpPr>
        <p:spPr>
          <a:xfrm>
            <a:off x="92075" y="746125"/>
            <a:ext cx="6623050" cy="3725863"/>
          </a:xfrm>
        </p:spPr>
      </p:sp>
      <p:sp>
        <p:nvSpPr>
          <p:cNvPr id="1122" name="ノート プレースホルダー 2"/>
          <p:cNvSpPr>
            <a:spLocks noGrp="1"/>
          </p:cNvSpPr>
          <p:nvPr>
            <p:ph type="body" idx="1"/>
          </p:nvPr>
        </p:nvSpPr>
        <p:spPr/>
        <p:txBody>
          <a:bodyPr/>
          <a:lstStyle/>
          <a:p>
            <a:endParaRPr lang="ja-JP" altLang="en-US" dirty="0"/>
          </a:p>
        </p:txBody>
      </p:sp>
      <p:sp>
        <p:nvSpPr>
          <p:cNvPr id="1123"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4" name="スライド イメージ プレースホルダー 1"/>
          <p:cNvSpPr>
            <a:spLocks noGrp="1" noRot="1" noChangeAspect="1"/>
          </p:cNvSpPr>
          <p:nvPr>
            <p:ph type="sldImg"/>
          </p:nvPr>
        </p:nvSpPr>
        <p:spPr/>
      </p:sp>
      <p:sp>
        <p:nvSpPr>
          <p:cNvPr id="1135" name="ノート プレースホルダー 2"/>
          <p:cNvSpPr>
            <a:spLocks noGrp="1"/>
          </p:cNvSpPr>
          <p:nvPr>
            <p:ph type="body" idx="1"/>
          </p:nvPr>
        </p:nvSpPr>
        <p:spPr/>
        <p:txBody>
          <a:bodyPr/>
          <a:lstStyle/>
          <a:p>
            <a:endParaRPr lang="ja-JP" altLang="en-US"/>
          </a:p>
        </p:txBody>
      </p:sp>
      <p:sp>
        <p:nvSpPr>
          <p:cNvPr id="1136"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 name="スライド イメージ プレースホルダー 1"/>
          <p:cNvSpPr>
            <a:spLocks noGrp="1" noRot="1" noChangeAspect="1"/>
          </p:cNvSpPr>
          <p:nvPr>
            <p:ph type="sldImg"/>
          </p:nvPr>
        </p:nvSpPr>
        <p:spPr/>
      </p:sp>
      <p:sp>
        <p:nvSpPr>
          <p:cNvPr id="1159" name="ノート プレースホルダー 2"/>
          <p:cNvSpPr>
            <a:spLocks noGrp="1"/>
          </p:cNvSpPr>
          <p:nvPr>
            <p:ph type="body" idx="1"/>
          </p:nvPr>
        </p:nvSpPr>
        <p:spPr/>
        <p:txBody>
          <a:bodyPr/>
          <a:lstStyle/>
          <a:p>
            <a:endParaRPr lang="ja-JP" altLang="en-US"/>
          </a:p>
        </p:txBody>
      </p:sp>
      <p:sp>
        <p:nvSpPr>
          <p:cNvPr id="1160"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1" name="スライド イメージ プレースホルダー 1"/>
          <p:cNvSpPr>
            <a:spLocks noGrp="1" noRot="1" noChangeAspect="1"/>
          </p:cNvSpPr>
          <p:nvPr>
            <p:ph type="sldImg"/>
          </p:nvPr>
        </p:nvSpPr>
        <p:spPr/>
      </p:sp>
      <p:sp>
        <p:nvSpPr>
          <p:cNvPr id="1182" name="ノート プレースホルダー 2"/>
          <p:cNvSpPr>
            <a:spLocks noGrp="1"/>
          </p:cNvSpPr>
          <p:nvPr>
            <p:ph type="body" idx="1"/>
          </p:nvPr>
        </p:nvSpPr>
        <p:spPr/>
        <p:txBody>
          <a:bodyPr/>
          <a:lstStyle/>
          <a:p>
            <a:endParaRPr lang="ja-JP" altLang="en-US"/>
          </a:p>
        </p:txBody>
      </p:sp>
      <p:sp>
        <p:nvSpPr>
          <p:cNvPr id="1183"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4385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98EAB8E2-8FCD-43E2-BC86-384EE10B11D4}" type="datetime1">
              <a:rPr kumimoji="1" lang="ja-JP" altLang="en-US" smtClean="0"/>
              <a:t>2024/11/28</a:t>
            </a:fld>
            <a:endParaRPr kumimoji="1" lang="ja-JP" altLang="en-US" dirty="0"/>
          </a:p>
        </p:txBody>
      </p:sp>
      <p:sp>
        <p:nvSpPr>
          <p:cNvPr id="1034"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79" name="タイトル 1"/>
          <p:cNvSpPr>
            <a:spLocks noGrp="1"/>
          </p:cNvSpPr>
          <p:nvPr>
            <p:ph type="title"/>
          </p:nvPr>
        </p:nvSpPr>
        <p:spPr/>
        <p:txBody>
          <a:bodyPr/>
          <a:lstStyle/>
          <a:p>
            <a:r>
              <a:rPr kumimoji="1" lang="ja-JP" altLang="en-US"/>
              <a:t>マスタ タイトルの書式設定</a:t>
            </a:r>
          </a:p>
        </p:txBody>
      </p:sp>
      <p:sp>
        <p:nvSpPr>
          <p:cNvPr id="1080"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81" name="日付プレースホルダ 3"/>
          <p:cNvSpPr>
            <a:spLocks noGrp="1"/>
          </p:cNvSpPr>
          <p:nvPr>
            <p:ph type="dt" sz="half" idx="10"/>
          </p:nvPr>
        </p:nvSpPr>
        <p:spPr/>
        <p:txBody>
          <a:bodyPr/>
          <a:lstStyle/>
          <a:p>
            <a:fld id="{D32772BB-719F-4064-99D1-42E83E4D39EC}" type="datetime1">
              <a:rPr kumimoji="1" lang="ja-JP" altLang="en-US" smtClean="0"/>
              <a:t>2024/11/28</a:t>
            </a:fld>
            <a:endParaRPr kumimoji="1" lang="ja-JP" altLang="en-US" dirty="0"/>
          </a:p>
        </p:txBody>
      </p:sp>
      <p:sp>
        <p:nvSpPr>
          <p:cNvPr id="1082"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84"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1085"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86" name="日付プレースホルダ 3"/>
          <p:cNvSpPr>
            <a:spLocks noGrp="1"/>
          </p:cNvSpPr>
          <p:nvPr>
            <p:ph type="dt" sz="half" idx="10"/>
          </p:nvPr>
        </p:nvSpPr>
        <p:spPr/>
        <p:txBody>
          <a:bodyPr/>
          <a:lstStyle/>
          <a:p>
            <a:fld id="{34531BB1-C6A4-450E-BFF4-33A31E99FAE9}" type="datetime1">
              <a:rPr kumimoji="1" lang="ja-JP" altLang="en-US" smtClean="0"/>
              <a:t>2024/11/28</a:t>
            </a:fld>
            <a:endParaRPr kumimoji="1" lang="ja-JP" altLang="en-US" dirty="0"/>
          </a:p>
        </p:txBody>
      </p:sp>
      <p:sp>
        <p:nvSpPr>
          <p:cNvPr id="1087"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1089" name="タイトル 1"/>
          <p:cNvSpPr>
            <a:spLocks noGrp="1"/>
          </p:cNvSpPr>
          <p:nvPr>
            <p:ph type="title"/>
          </p:nvPr>
        </p:nvSpPr>
        <p:spPr/>
        <p:txBody>
          <a:bodyPr/>
          <a:lstStyle/>
          <a:p>
            <a:r>
              <a:rPr kumimoji="1" lang="ja-JP" altLang="en-US"/>
              <a:t>マスター タイトルの書式設定</a:t>
            </a:r>
          </a:p>
        </p:txBody>
      </p:sp>
      <p:sp>
        <p:nvSpPr>
          <p:cNvPr id="1090" name="日付プレースホルダー 2"/>
          <p:cNvSpPr>
            <a:spLocks noGrp="1"/>
          </p:cNvSpPr>
          <p:nvPr>
            <p:ph type="dt" sz="half" idx="10"/>
          </p:nvPr>
        </p:nvSpPr>
        <p:spPr/>
        <p:txBody>
          <a:bodyPr/>
          <a:lstStyle/>
          <a:p>
            <a:fld id="{0AC9ED7E-2192-4CC8-BC97-BE3110D00F66}" type="datetime1">
              <a:rPr kumimoji="1" lang="ja-JP" altLang="en-US" smtClean="0"/>
              <a:t>2024/11/28</a:t>
            </a:fld>
            <a:endParaRPr kumimoji="1" lang="ja-JP" altLang="en-US" dirty="0"/>
          </a:p>
        </p:txBody>
      </p:sp>
      <p:sp>
        <p:nvSpPr>
          <p:cNvPr id="1091"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6" name="タイトル 1"/>
          <p:cNvSpPr>
            <a:spLocks noGrp="1"/>
          </p:cNvSpPr>
          <p:nvPr>
            <p:ph type="title"/>
          </p:nvPr>
        </p:nvSpPr>
        <p:spPr/>
        <p:txBody>
          <a:bodyPr/>
          <a:lstStyle/>
          <a:p>
            <a:r>
              <a:rPr kumimoji="1" lang="ja-JP" altLang="en-US"/>
              <a:t>マスタ タイトルの書式設定</a:t>
            </a:r>
          </a:p>
        </p:txBody>
      </p:sp>
      <p:sp>
        <p:nvSpPr>
          <p:cNvPr id="1037"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8" name="日付プレースホルダ 3"/>
          <p:cNvSpPr>
            <a:spLocks noGrp="1"/>
          </p:cNvSpPr>
          <p:nvPr>
            <p:ph type="dt" sz="half" idx="10"/>
          </p:nvPr>
        </p:nvSpPr>
        <p:spPr/>
        <p:txBody>
          <a:bodyPr/>
          <a:lstStyle/>
          <a:p>
            <a:fld id="{5337EB8C-4DF7-4D35-8D4D-C0E1B3E01FBB}" type="datetime1">
              <a:rPr kumimoji="1" lang="ja-JP" altLang="en-US" smtClean="0"/>
              <a:t>2024/11/28</a:t>
            </a:fld>
            <a:endParaRPr kumimoji="1" lang="ja-JP" altLang="en-US" dirty="0"/>
          </a:p>
        </p:txBody>
      </p:sp>
      <p:sp>
        <p:nvSpPr>
          <p:cNvPr id="1039"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1"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1042"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1043" name="日付プレースホルダ 3"/>
          <p:cNvSpPr>
            <a:spLocks noGrp="1"/>
          </p:cNvSpPr>
          <p:nvPr>
            <p:ph type="dt" sz="half" idx="10"/>
          </p:nvPr>
        </p:nvSpPr>
        <p:spPr/>
        <p:txBody>
          <a:bodyPr/>
          <a:lstStyle/>
          <a:p>
            <a:fld id="{359E7C00-2761-4501-A328-39F53606DD85}" type="datetime1">
              <a:rPr kumimoji="1" lang="ja-JP" altLang="en-US" smtClean="0"/>
              <a:t>2024/11/28</a:t>
            </a:fld>
            <a:endParaRPr kumimoji="1" lang="ja-JP" altLang="en-US" dirty="0"/>
          </a:p>
        </p:txBody>
      </p:sp>
      <p:sp>
        <p:nvSpPr>
          <p:cNvPr id="1044"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kumimoji="1" lang="ja-JP" altLang="en-US"/>
              <a:t>マスタ タイトルの書式設定</a:t>
            </a:r>
          </a:p>
        </p:txBody>
      </p:sp>
      <p:sp>
        <p:nvSpPr>
          <p:cNvPr id="1047"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48"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49" name="日付プレースホルダ 4"/>
          <p:cNvSpPr>
            <a:spLocks noGrp="1"/>
          </p:cNvSpPr>
          <p:nvPr>
            <p:ph type="dt" sz="half" idx="10"/>
          </p:nvPr>
        </p:nvSpPr>
        <p:spPr/>
        <p:txBody>
          <a:bodyPr/>
          <a:lstStyle/>
          <a:p>
            <a:fld id="{678BB92E-592D-4B0A-A65D-7414D1B22715}" type="datetime1">
              <a:rPr kumimoji="1" lang="ja-JP" altLang="en-US" smtClean="0"/>
              <a:t>2024/11/28</a:t>
            </a:fld>
            <a:endParaRPr kumimoji="1" lang="ja-JP" altLang="en-US" dirty="0"/>
          </a:p>
        </p:txBody>
      </p:sp>
      <p:sp>
        <p:nvSpPr>
          <p:cNvPr id="1050"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105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105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7" name="日付プレースホルダ 6"/>
          <p:cNvSpPr>
            <a:spLocks noGrp="1"/>
          </p:cNvSpPr>
          <p:nvPr>
            <p:ph type="dt" sz="half" idx="10"/>
          </p:nvPr>
        </p:nvSpPr>
        <p:spPr/>
        <p:txBody>
          <a:bodyPr/>
          <a:lstStyle/>
          <a:p>
            <a:fld id="{1F95C4C8-AC08-4C00-90F9-516823EEE03A}" type="datetime1">
              <a:rPr kumimoji="1" lang="ja-JP" altLang="en-US" smtClean="0"/>
              <a:t>2024/11/28</a:t>
            </a:fld>
            <a:endParaRPr kumimoji="1" lang="ja-JP" altLang="en-US" dirty="0"/>
          </a:p>
        </p:txBody>
      </p:sp>
      <p:sp>
        <p:nvSpPr>
          <p:cNvPr id="105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0" name="タイトル 1"/>
          <p:cNvSpPr>
            <a:spLocks noGrp="1"/>
          </p:cNvSpPr>
          <p:nvPr>
            <p:ph type="title"/>
          </p:nvPr>
        </p:nvSpPr>
        <p:spPr/>
        <p:txBody>
          <a:bodyPr/>
          <a:lstStyle/>
          <a:p>
            <a:r>
              <a:rPr kumimoji="1" lang="ja-JP" altLang="en-US"/>
              <a:t>マスタ タイトルの書式設定</a:t>
            </a:r>
          </a:p>
        </p:txBody>
      </p:sp>
      <p:sp>
        <p:nvSpPr>
          <p:cNvPr id="1061" name="日付プレースホルダ 2"/>
          <p:cNvSpPr>
            <a:spLocks noGrp="1"/>
          </p:cNvSpPr>
          <p:nvPr>
            <p:ph type="dt" sz="half" idx="10"/>
          </p:nvPr>
        </p:nvSpPr>
        <p:spPr/>
        <p:txBody>
          <a:bodyPr/>
          <a:lstStyle/>
          <a:p>
            <a:fld id="{6FAB7439-AB59-4F5D-99F5-D54732C0DE38}" type="datetime1">
              <a:rPr kumimoji="1" lang="ja-JP" altLang="en-US" smtClean="0"/>
              <a:t>2024/11/28</a:t>
            </a:fld>
            <a:endParaRPr kumimoji="1" lang="ja-JP" altLang="en-US" dirty="0"/>
          </a:p>
        </p:txBody>
      </p:sp>
      <p:sp>
        <p:nvSpPr>
          <p:cNvPr id="1062"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64" name="日付プレースホルダ 1"/>
          <p:cNvSpPr>
            <a:spLocks noGrp="1"/>
          </p:cNvSpPr>
          <p:nvPr>
            <p:ph type="dt" sz="half" idx="10"/>
          </p:nvPr>
        </p:nvSpPr>
        <p:spPr/>
        <p:txBody>
          <a:bodyPr/>
          <a:lstStyle/>
          <a:p>
            <a:fld id="{B74656E9-A61F-42A8-8EA7-54669B66C789}" type="datetime1">
              <a:rPr kumimoji="1" lang="ja-JP" altLang="en-US" smtClean="0"/>
              <a:t>2024/11/28</a:t>
            </a:fld>
            <a:endParaRPr kumimoji="1" lang="ja-JP" altLang="en-US" dirty="0"/>
          </a:p>
        </p:txBody>
      </p:sp>
      <p:sp>
        <p:nvSpPr>
          <p:cNvPr id="1065"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67"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1068"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9"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1070" name="日付プレースホルダ 4"/>
          <p:cNvSpPr>
            <a:spLocks noGrp="1"/>
          </p:cNvSpPr>
          <p:nvPr>
            <p:ph type="dt" sz="half" idx="10"/>
          </p:nvPr>
        </p:nvSpPr>
        <p:spPr/>
        <p:txBody>
          <a:bodyPr/>
          <a:lstStyle/>
          <a:p>
            <a:fld id="{30B4B9A6-D963-4E50-9D60-8A0735E2185D}" type="datetime1">
              <a:rPr kumimoji="1" lang="ja-JP" altLang="en-US" smtClean="0"/>
              <a:t>2024/11/28</a:t>
            </a:fld>
            <a:endParaRPr kumimoji="1" lang="ja-JP" altLang="en-US" dirty="0"/>
          </a:p>
        </p:txBody>
      </p:sp>
      <p:sp>
        <p:nvSpPr>
          <p:cNvPr id="1071"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73"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1074"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1075"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1076" name="日付プレースホルダ 4"/>
          <p:cNvSpPr>
            <a:spLocks noGrp="1"/>
          </p:cNvSpPr>
          <p:nvPr>
            <p:ph type="dt" sz="half" idx="10"/>
          </p:nvPr>
        </p:nvSpPr>
        <p:spPr/>
        <p:txBody>
          <a:bodyPr/>
          <a:lstStyle/>
          <a:p>
            <a:fld id="{6C669795-F5CF-4248-ADBD-C526F9F421AF}" type="datetime1">
              <a:rPr kumimoji="1" lang="ja-JP" altLang="en-US" smtClean="0"/>
              <a:t>2024/11/28</a:t>
            </a:fld>
            <a:endParaRPr kumimoji="1" lang="ja-JP" altLang="en-US" dirty="0"/>
          </a:p>
        </p:txBody>
      </p:sp>
      <p:sp>
        <p:nvSpPr>
          <p:cNvPr id="1077"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027"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2024/11/28</a:t>
            </a:fld>
            <a:endParaRPr kumimoji="1" lang="ja-JP" altLang="en-US" dirty="0"/>
          </a:p>
        </p:txBody>
      </p:sp>
      <p:sp>
        <p:nvSpPr>
          <p:cNvPr id="1028"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1029" name="スライド番号プレースホルダ 5"/>
          <p:cNvSpPr txBox="1"/>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own.misaki.osaka.jp/soshiki/shiawase/tiikifukushi/shogai/3366.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town.misaki.osaka.jp/material/files/group/14/hot6.pdf" TargetMode="Externa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楕円 16">
            <a:hlinkClick r:id="rId3" action="ppaction://hlinksldjump"/>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1106" name="楕円 6">
            <a:hlinkClick r:id="rId4" action="ppaction://hlinksldjump"/>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07" name="タイトル 1"/>
          <p:cNvSpPr txBox="1"/>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1108" name="タイトル 1"/>
          <p:cNvSpPr txBox="1"/>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1109" name="タイトル 1"/>
          <p:cNvSpPr txBox="1"/>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1110" name="タイトル 1"/>
          <p:cNvSpPr txBox="1"/>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1111" name="タイトル 1"/>
          <p:cNvSpPr txBox="1"/>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1112" name="タイトル 1"/>
          <p:cNvSpPr txBox="1"/>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1113" name="タイトル 1"/>
          <p:cNvSpPr txBox="1"/>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1114" name="正方形/長方形 1"/>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15" name="タイトル 1"/>
          <p:cNvSpPr txBox="1"/>
          <p:nvPr/>
        </p:nvSpPr>
        <p:spPr>
          <a:xfrm>
            <a:off x="326878" y="2421776"/>
            <a:ext cx="2418382" cy="637635"/>
          </a:xfrm>
          <a:prstGeom prst="rect">
            <a:avLst/>
          </a:prstGeom>
        </p:spPr>
        <p:txBody>
          <a:bodyPr vert="horz" lIns="91440" tIns="45720" rIns="91440" bIns="45720" rtlCol="0" anchor="t">
            <a:normAutofit fontScale="5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116" name="直線コネクタ 9"/>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1117" name="楕円 2"/>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18" name="楕円 15">
            <a:hlinkClick r:id="rId5" action="ppaction://hlinksldjump"/>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119" name="グラフィックス 12" descr="ダンス 単色塗りつぶし"/>
          <p:cNvPicPr>
            <a:picLocks noChangeAspect="1"/>
          </p:cNvPicPr>
          <p:nvPr/>
        </p:nvPicPr>
        <p:blipFill>
          <a:blip r:embed="rId6"/>
          <a:stretch>
            <a:fillRect/>
          </a:stretch>
        </p:blipFill>
        <p:spPr>
          <a:xfrm>
            <a:off x="977704" y="980660"/>
            <a:ext cx="914400" cy="914400"/>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 name="角丸四角形 1"/>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1126" name="タイトル 1"/>
          <p:cNvSpPr txBox="1"/>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1127" name="角丸四角形 2"/>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8" name="三角形 5"/>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9" name="テキスト ボックス 7"/>
          <p:cNvSpPr txBox="1"/>
          <p:nvPr/>
        </p:nvSpPr>
        <p:spPr>
          <a:xfrm>
            <a:off x="1695305" y="2973102"/>
            <a:ext cx="8801377" cy="2445931"/>
          </a:xfrm>
          <a:prstGeom prst="rect">
            <a:avLst/>
          </a:prstGeom>
          <a:noFill/>
        </p:spPr>
        <p:txBody>
          <a:bodyPr wrap="square">
            <a:spAutoFit/>
          </a:bodyPr>
          <a:lstStyle/>
          <a:p>
            <a:pPr algn="ctr">
              <a:lnSpc>
                <a:spcPct val="150000"/>
              </a:lnSpc>
            </a:pPr>
            <a:r>
              <a:rPr lang="ja-JP" altLang="en-US" sz="2400" b="1" i="0" dirty="0">
                <a:effectLst/>
                <a:latin typeface="Söhne"/>
              </a:rPr>
              <a:t>岬町しあわせ創造部地域福祉課</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大阪府泉南郡岬町深日２０００－１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０７２－４９２－２７００</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担当　　　　　　</a:t>
            </a:r>
            <a:endParaRPr lang="en-US" altLang="ja-JP" dirty="0">
              <a:latin typeface="Söhne"/>
            </a:endParaRPr>
          </a:p>
          <a:p>
            <a:pPr algn="ctr">
              <a:lnSpc>
                <a:spcPct val="150000"/>
              </a:lnSpc>
            </a:pPr>
            <a:endParaRPr lang="ja-JP" altLang="en-US" dirty="0"/>
          </a:p>
        </p:txBody>
      </p:sp>
      <p:sp>
        <p:nvSpPr>
          <p:cNvPr id="1130" name="楕円 9">
            <a:hlinkClick r:id="rId3" action="ppaction://hlinksldjump"/>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31" name="テキスト ボックス 10"/>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132" name="正方形/長方形 11"/>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 name="角丸四角形 1"/>
          <p:cNvSpPr/>
          <p:nvPr/>
        </p:nvSpPr>
        <p:spPr>
          <a:xfrm>
            <a:off x="5135216"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39" name="角丸四角形 1"/>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1140" name="タイトル 1"/>
          <p:cNvSpPr txBox="1"/>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141" name="楕円 9">
            <a:hlinkClick r:id="rId3" action="ppaction://hlinksldjump"/>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1142" name="正方形/長方形 8"/>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143" name="角丸四角形 1"/>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44" name="タイトル 1"/>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145" name="角丸四角形 1"/>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46" name="タイトル 1"/>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147" name="タイトル 1"/>
          <p:cNvSpPr txBox="1"/>
          <p:nvPr/>
        </p:nvSpPr>
        <p:spPr>
          <a:xfrm>
            <a:off x="676959" y="5497922"/>
            <a:ext cx="3690849" cy="1207124"/>
          </a:xfrm>
          <a:prstGeom prst="rect">
            <a:avLst/>
          </a:prstGeom>
        </p:spPr>
        <p:txBody>
          <a:bodyPr vert="horz" lIns="91440" tIns="45720" rIns="91440" bIns="45720" rtlCol="0" anchor="t">
            <a:normAutofit fontScale="2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kumimoji="1" lang="ja-JP" altLang="en-US"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大阪府（大阪府広域コーディネーター）</a:t>
            </a:r>
            <a:r>
              <a:rPr kumimoji="1" lang="en-US" altLang="ja-JP" sz="40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400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obs</a:t>
            </a:r>
            <a:r>
              <a:rPr kumimoji="1" lang="en-US" altLang="ja-JP" sz="40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泉佐野保健所</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訪問看護ステーション</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指定一般相談支援事業所</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地域活動支援センター</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社会福祉協議会</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阪南市市民福祉課</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岬町地域福祉課</a:t>
            </a:r>
          </a:p>
        </p:txBody>
      </p:sp>
      <p:sp>
        <p:nvSpPr>
          <p:cNvPr id="1148" name="角丸四角形 1"/>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49" name="タイトル 1"/>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150" name="タイトル 1"/>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151" name="タイトル 1"/>
          <p:cNvSpPr txBox="1"/>
          <p:nvPr/>
        </p:nvSpPr>
        <p:spPr>
          <a:xfrm>
            <a:off x="5524407" y="2630232"/>
            <a:ext cx="5785322" cy="324571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年２回課題共有や取り組みについて協議を行っています。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・地域包括ケアシステムの構築に関すること</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・阪南市と岬町の課題や各機関の取り組み、課題についての確認</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・大阪府の役割と情報提供等について、大阪府が実施している「長期入院精神障がい者退院支援強化事業」の進捗状況について課題共有</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・第７期岬町障害福祉計画の目標達成のため、精神障がい者の精神病床からの退院後１年以内の地域における生活日数の平均日数や長期入院患者等における地域課題の整理や課題解決に向けた取り組みの協議</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152" name="タイトル 1"/>
          <p:cNvSpPr txBox="1"/>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年２回程度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153" name="タイトル 1"/>
          <p:cNvSpPr txBox="1"/>
          <p:nvPr/>
        </p:nvSpPr>
        <p:spPr>
          <a:xfrm>
            <a:off x="676959" y="2381932"/>
            <a:ext cx="2866645" cy="543012"/>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阪南市岬町地域自立支援協議会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精神障がいにも対応した地域包括ケアシステムの構築のための保健・医療・福祉関係者による協議の場</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154" name="角丸四角形 1"/>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55" name="タイトル 1"/>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156" name="タイトル 1"/>
          <p:cNvSpPr txBox="1"/>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阪南市・岬町</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2" name="正方形/長方形 5"/>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163" name="角丸四角形 1"/>
          <p:cNvSpPr/>
          <p:nvPr/>
        </p:nvSpPr>
        <p:spPr>
          <a:xfrm>
            <a:off x="2307345" y="2139819"/>
            <a:ext cx="3253859" cy="4287460"/>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64" name="角丸四角形 4"/>
          <p:cNvSpPr/>
          <p:nvPr/>
        </p:nvSpPr>
        <p:spPr>
          <a:xfrm>
            <a:off x="6096000" y="2139818"/>
            <a:ext cx="3253859" cy="4287460"/>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65" name="円/楕円 8"/>
          <p:cNvSpPr/>
          <p:nvPr/>
        </p:nvSpPr>
        <p:spPr>
          <a:xfrm>
            <a:off x="7279070" y="1673143"/>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168" name="タイトル 1"/>
          <p:cNvSpPr txBox="1"/>
          <p:nvPr/>
        </p:nvSpPr>
        <p:spPr>
          <a:xfrm>
            <a:off x="2459997" y="2672079"/>
            <a:ext cx="3005637" cy="552155"/>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阪南岬地域自立支援協議会</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169" name="タイトル 1"/>
          <p:cNvSpPr txBox="1"/>
          <p:nvPr/>
        </p:nvSpPr>
        <p:spPr>
          <a:xfrm>
            <a:off x="2383733" y="3307902"/>
            <a:ext cx="3086464" cy="1376744"/>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岬町ホームページ</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「阪南岬地域自立支援協議会」</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https://www.town.misaki.osaka.jp/soshiki/shiawase/tiikifukushi/shogai/3366.html</a:t>
            </a:r>
            <a:endParaRPr kumimoji="1" lang="en-US" altLang="ja-JP" sz="16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sp>
        <p:nvSpPr>
          <p:cNvPr id="1170" name="タイトル 1"/>
          <p:cNvSpPr txBox="1"/>
          <p:nvPr/>
        </p:nvSpPr>
        <p:spPr>
          <a:xfrm>
            <a:off x="6101735" y="2672079"/>
            <a:ext cx="2983845" cy="552155"/>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阪南岬ほっとステーション</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171" name="タイトル 1"/>
          <p:cNvSpPr txBox="1"/>
          <p:nvPr/>
        </p:nvSpPr>
        <p:spPr>
          <a:xfrm>
            <a:off x="6210245" y="3307902"/>
            <a:ext cx="3008563" cy="1376744"/>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阪南市・岬町は一人ひとりの暮らしと生きがいづくり、地域と共につくる社会の実現をめざし、地域のみなさんが気軽に集まれ、ほっとできる場所を紹介しています。（紹介冊子）</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174" name="円/楕円 22"/>
          <p:cNvSpPr/>
          <p:nvPr/>
        </p:nvSpPr>
        <p:spPr>
          <a:xfrm>
            <a:off x="3530922" y="1642704"/>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175" name="角丸四角形 1"/>
          <p:cNvSpPr/>
          <p:nvPr/>
        </p:nvSpPr>
        <p:spPr>
          <a:xfrm>
            <a:off x="1520767" y="332656"/>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1176" name="タイトル 1"/>
          <p:cNvSpPr txBox="1"/>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情報提供</a:t>
            </a:r>
            <a:endParaRPr lang="en-US" altLang="ja-JP" sz="4400" b="1" dirty="0">
              <a:solidFill>
                <a:srgbClr val="D6B845"/>
              </a:solidFill>
              <a:latin typeface="+mn-ea"/>
              <a:ea typeface="+mn-ea"/>
            </a:endParaRPr>
          </a:p>
        </p:txBody>
      </p:sp>
      <p:sp>
        <p:nvSpPr>
          <p:cNvPr id="1177" name="楕円 26">
            <a:hlinkClick r:id="rId4" action="ppaction://hlinksldjump"/>
          </p:cNvPr>
          <p:cNvSpPr>
            <a:spLocks noChangeAspect="1"/>
          </p:cNvSpPr>
          <p:nvPr/>
        </p:nvSpPr>
        <p:spPr>
          <a:xfrm>
            <a:off x="1032288" y="171102"/>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sp>
        <p:nvSpPr>
          <p:cNvPr id="1178" name="テキスト 86"/>
          <p:cNvSpPr txBox="1"/>
          <p:nvPr/>
        </p:nvSpPr>
        <p:spPr>
          <a:xfrm>
            <a:off x="6421133" y="5260113"/>
            <a:ext cx="2664447" cy="830104"/>
          </a:xfrm>
          <a:prstGeom prst="rect">
            <a:avLst/>
          </a:prstGeom>
        </p:spPr>
        <p:txBody>
          <a:bodyPr wrap="square">
            <a:spAutoFit/>
          </a:bodyPr>
          <a:lstStyle/>
          <a:p>
            <a:pPr>
              <a:defRPr lang="ja-JP" altLang="en-US"/>
            </a:pPr>
            <a:endPar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en-US" altLang="ja-JP" sz="1200" dirty="0">
                <a:solidFill>
                  <a:sysClr val="windowText" lastClr="000000"/>
                </a:solidFill>
                <a:latin typeface="メイリオ" panose="020B0604030504040204" pitchFamily="50" charset="-128"/>
                <a:ea typeface="メイリオ" panose="020B0604030504040204" pitchFamily="50" charset="-128"/>
                <a:hlinkClick r:id="rId5">
                  <a:extLst>
                    <a:ext uri="{A12FA001-AC4F-418D-AE19-62706E023703}">
                      <ahyp:hlinkClr xmlns:ahyp="http://schemas.microsoft.com/office/drawing/2018/hyperlinkcolor" val="tx"/>
                    </a:ext>
                  </a:extLst>
                </a:hlinkClick>
              </a:rPr>
              <a:t>https://www.town.misaki.osaka.jp/material/files/group/14/hot6.pdf</a:t>
            </a:r>
            <a:endParaRPr lang="en-US" altLang="ja-JP" sz="1200" dirty="0">
              <a:solidFill>
                <a:sysClr val="windowText" lastClr="000000"/>
              </a:solidFill>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901D99CD-71DB-420D-A070-D2745594E83A}"/>
              </a:ext>
            </a:extLst>
          </p:cNvPr>
          <p:cNvPicPr>
            <a:picLocks noChangeAspect="1"/>
          </p:cNvPicPr>
          <p:nvPr/>
        </p:nvPicPr>
        <p:blipFill>
          <a:blip r:embed="rId6"/>
          <a:stretch>
            <a:fillRect/>
          </a:stretch>
        </p:blipFill>
        <p:spPr>
          <a:xfrm flipH="1">
            <a:off x="7321095" y="4684646"/>
            <a:ext cx="786861" cy="786861"/>
          </a:xfrm>
          <a:prstGeom prst="rect">
            <a:avLst/>
          </a:prstGeom>
        </p:spPr>
      </p:pic>
    </p:spTree>
    <p:extLst>
      <p:ext uri="{BB962C8B-B14F-4D97-AF65-F5344CB8AC3E}">
        <p14:creationId xmlns:p14="http://schemas.microsoft.com/office/powerpoint/2010/main" val="18999465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428</Words>
  <Application>Microsoft Office PowerPoint</Application>
  <PresentationFormat>ワイド画面</PresentationFormat>
  <Paragraphs>63</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3</cp:revision>
  <dcterms:created xsi:type="dcterms:W3CDTF">2024-10-24T02:09:40Z</dcterms:created>
  <dcterms:modified xsi:type="dcterms:W3CDTF">2024-11-28T11:06:11Z</dcterms:modified>
</cp:coreProperties>
</file>