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0" r:id="rId2"/>
    <p:sldId id="433" r:id="rId3"/>
    <p:sldId id="435" r:id="rId4"/>
    <p:sldId id="436" r:id="rId5"/>
  </p:sldIdLst>
  <p:sldSz cx="12192000" cy="6858000"/>
  <p:notesSz cx="6807200" cy="9939338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PCqfQLflGxARxubabvV4w==" hashData="9hx/tZg/J/tJVWwfL89naxV5PllP9AsxbjIcJB5F55h/YkbcsXxkjOWFtnm3FfiRlT8znhemy07/Hzkci/Q3eQ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izumisano.lg.jp/kakuka/kenkou/shogai/menu/11589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zumisanoshakyo.or.jp/consultation/disabilities/" TargetMode="Externa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泉佐野市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基幹包括支援センターいずみさの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　大阪府泉佐野市中庄１１０２番地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072-464-2977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　　　自立支援協議会担当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780061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72131" y="2119091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650219"/>
            <a:ext cx="3837793" cy="75605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obs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、泉佐野市、田尻町</a:t>
            </a: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精神科病院、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地域活動支援センター、訪問看護事業所、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基幹包括支援センターいずみさの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663952" y="2620344"/>
            <a:ext cx="5650232" cy="36169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8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8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年度の議題</a:t>
            </a:r>
            <a:endParaRPr lang="en-US" altLang="ja-JP" sz="18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8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回（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各機関より、現状と課題の共有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回（令和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事例検討（地域定着事例）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第３回（令和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事例検討の考察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来年度の部会について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年数回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泉佐野市・田尻町自立支援協議会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地域移行部会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3107873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泉佐野市、田尻町、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基幹包括支援センターいずみさの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11327" y="2033003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110633" y="2618749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自立支援協議会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3704258" y="2556312"/>
            <a:ext cx="7864350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（泉佐野市ホームページ）</a:t>
            </a: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https://www.city.izumisano.lg.jp/kakuka/kenkou/shogai/menu/11589.html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53469" y="2369675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1">
            <a:extLst>
              <a:ext uri="{FF2B5EF4-FFF2-40B4-BE49-F238E27FC236}">
                <a16:creationId xmlns:a16="http://schemas.microsoft.com/office/drawing/2014/main" id="{F698F395-27B3-40BA-BC86-0583CAFC50F8}"/>
              </a:ext>
            </a:extLst>
          </p:cNvPr>
          <p:cNvSpPr/>
          <p:nvPr/>
        </p:nvSpPr>
        <p:spPr>
          <a:xfrm>
            <a:off x="834691" y="4424106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029575F4-0E45-4767-A258-4E7BCC89268B}"/>
              </a:ext>
            </a:extLst>
          </p:cNvPr>
          <p:cNvSpPr txBox="1">
            <a:spLocks/>
          </p:cNvSpPr>
          <p:nvPr/>
        </p:nvSpPr>
        <p:spPr>
          <a:xfrm>
            <a:off x="1133997" y="5009852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者相談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4AE2309-CA60-42F6-BB3B-0DEF8619EF19}"/>
              </a:ext>
            </a:extLst>
          </p:cNvPr>
          <p:cNvSpPr txBox="1">
            <a:spLocks/>
          </p:cNvSpPr>
          <p:nvPr/>
        </p:nvSpPr>
        <p:spPr>
          <a:xfrm>
            <a:off x="3727622" y="4947415"/>
            <a:ext cx="7480946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（泉佐野市社会福祉協議会ホームページ）</a:t>
            </a: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https://izumisanoshakyo.or.jp/consultation/disabilities/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円/楕円 22">
            <a:extLst>
              <a:ext uri="{FF2B5EF4-FFF2-40B4-BE49-F238E27FC236}">
                <a16:creationId xmlns:a16="http://schemas.microsoft.com/office/drawing/2014/main" id="{3A62BE9F-F21A-4C2E-A9EE-8BE8C90E40D8}"/>
              </a:ext>
            </a:extLst>
          </p:cNvPr>
          <p:cNvSpPr/>
          <p:nvPr/>
        </p:nvSpPr>
        <p:spPr>
          <a:xfrm>
            <a:off x="376833" y="4760778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ワイド画面</PresentationFormat>
  <Paragraphs>64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2024-11-20T02:37:18Z</dcterms:modified>
</cp:coreProperties>
</file>