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handoutMasterIdLst>
    <p:handoutMasterId r:id="rId6"/>
  </p:handoutMasterIdLst>
  <p:sldIdLst>
    <p:sldId id="410" r:id="rId2"/>
    <p:sldId id="433" r:id="rId3"/>
    <p:sldId id="435" r:id="rId4"/>
  </p:sldIdLst>
  <p:sldSz cx="12192000" cy="6858000"/>
  <p:notesSz cx="6797675" cy="9926638"/>
  <p:custDataLst>
    <p:tags r:id="rId7"/>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5XgWKF4pXBATsn10qKNPcA==" hashData="0XID6+T/Mz41BMsMV3M6BK9FvbHYb42tsX1OInAWlI4VmklaxCBQ5IBVI5GtK2GKNrNn5lwlE+vKrUAFlUJs/A=="/>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B845"/>
    <a:srgbClr val="FFFDE1"/>
    <a:srgbClr val="B32425"/>
    <a:srgbClr val="34485E"/>
    <a:srgbClr val="5B9F8A"/>
    <a:srgbClr val="3C7D9B"/>
    <a:srgbClr val="000000"/>
    <a:srgbClr val="101323"/>
    <a:srgbClr val="4FADF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04" autoAdjust="0"/>
  </p:normalViewPr>
  <p:slideViewPr>
    <p:cSldViewPr>
      <p:cViewPr varScale="1">
        <p:scale>
          <a:sx n="95" d="100"/>
          <a:sy n="95" d="100"/>
        </p:scale>
        <p:origin x="134" y="53"/>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928" y="-102"/>
      </p:cViewPr>
      <p:guideLst>
        <p:guide orient="horz" pos="3126"/>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6247" cy="498328"/>
          </a:xfrm>
          <a:prstGeom prst="rect">
            <a:avLst/>
          </a:prstGeom>
        </p:spPr>
        <p:txBody>
          <a:bodyPr vert="horz" lIns="92107" tIns="46053" rIns="92107" bIns="4605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826" y="0"/>
            <a:ext cx="2946246" cy="498328"/>
          </a:xfrm>
          <a:prstGeom prst="rect">
            <a:avLst/>
          </a:prstGeom>
        </p:spPr>
        <p:txBody>
          <a:bodyPr vert="horz" lIns="92107" tIns="46053" rIns="92107" bIns="46053" rtlCol="0"/>
          <a:lstStyle>
            <a:lvl1pPr algn="r">
              <a:defRPr sz="1200"/>
            </a:lvl1pPr>
          </a:lstStyle>
          <a:p>
            <a:fld id="{746FDA87-421D-4CFB-BB3E-33FE4AB339AD}" type="datetimeFigureOut">
              <a:rPr kumimoji="1" lang="ja-JP" altLang="en-US" smtClean="0"/>
              <a:t>2024/11/14</a:t>
            </a:fld>
            <a:endParaRPr kumimoji="1" lang="ja-JP" altLang="en-US"/>
          </a:p>
        </p:txBody>
      </p:sp>
      <p:sp>
        <p:nvSpPr>
          <p:cNvPr id="4" name="フッター プレースホルダー 3"/>
          <p:cNvSpPr>
            <a:spLocks noGrp="1"/>
          </p:cNvSpPr>
          <p:nvPr>
            <p:ph type="ftr" sz="quarter" idx="2"/>
          </p:nvPr>
        </p:nvSpPr>
        <p:spPr>
          <a:xfrm>
            <a:off x="1" y="9428310"/>
            <a:ext cx="2946247" cy="498328"/>
          </a:xfrm>
          <a:prstGeom prst="rect">
            <a:avLst/>
          </a:prstGeom>
        </p:spPr>
        <p:txBody>
          <a:bodyPr vert="horz" lIns="92107" tIns="46053" rIns="92107" bIns="4605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826" y="9428310"/>
            <a:ext cx="2946246" cy="498328"/>
          </a:xfrm>
          <a:prstGeom prst="rect">
            <a:avLst/>
          </a:prstGeom>
        </p:spPr>
        <p:txBody>
          <a:bodyPr vert="horz" lIns="92107" tIns="46053" rIns="92107" bIns="46053" rtlCol="0" anchor="b"/>
          <a:lstStyle>
            <a:lvl1pPr algn="r">
              <a:defRPr sz="1200"/>
            </a:lvl1pPr>
          </a:lstStyle>
          <a:p>
            <a:fld id="{870C89CD-C2A2-4250-B487-60E6EF391689}" type="slidenum">
              <a:rPr kumimoji="1" lang="ja-JP" altLang="en-US" smtClean="0"/>
              <a:t>‹#›</a:t>
            </a:fld>
            <a:endParaRPr kumimoji="1" lang="ja-JP" altLang="en-US"/>
          </a:p>
        </p:txBody>
      </p:sp>
    </p:spTree>
    <p:extLst>
      <p:ext uri="{BB962C8B-B14F-4D97-AF65-F5344CB8AC3E}">
        <p14:creationId xmlns:p14="http://schemas.microsoft.com/office/powerpoint/2010/main" val="130416430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448" cy="496253"/>
          </a:xfrm>
          <a:prstGeom prst="rect">
            <a:avLst/>
          </a:prstGeom>
        </p:spPr>
        <p:txBody>
          <a:bodyPr vert="horz" lIns="91305" tIns="45652" rIns="91305" bIns="45652"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0644" y="0"/>
            <a:ext cx="2945448" cy="496253"/>
          </a:xfrm>
          <a:prstGeom prst="rect">
            <a:avLst/>
          </a:prstGeom>
        </p:spPr>
        <p:txBody>
          <a:bodyPr vert="horz" lIns="91305" tIns="45652" rIns="91305" bIns="45652" rtlCol="0"/>
          <a:lstStyle>
            <a:lvl1pPr algn="r">
              <a:defRPr sz="1200"/>
            </a:lvl1pPr>
          </a:lstStyle>
          <a:p>
            <a:fld id="{206ACFC7-BD3E-4FBB-A92C-C6F06D2C0547}" type="datetimeFigureOut">
              <a:rPr kumimoji="1" lang="ja-JP" altLang="en-US" smtClean="0"/>
              <a:t>2024/11/14</a:t>
            </a:fld>
            <a:endParaRPr kumimoji="1" lang="ja-JP" altLang="en-US" dirty="0"/>
          </a:p>
        </p:txBody>
      </p:sp>
      <p:sp>
        <p:nvSpPr>
          <p:cNvPr id="4" name="スライド イメージ プレースホルダー 3"/>
          <p:cNvSpPr>
            <a:spLocks noGrp="1" noRot="1" noChangeAspect="1"/>
          </p:cNvSpPr>
          <p:nvPr>
            <p:ph type="sldImg" idx="2"/>
          </p:nvPr>
        </p:nvSpPr>
        <p:spPr>
          <a:xfrm>
            <a:off x="92075" y="744538"/>
            <a:ext cx="6613525" cy="3721100"/>
          </a:xfrm>
          <a:prstGeom prst="rect">
            <a:avLst/>
          </a:prstGeom>
          <a:noFill/>
          <a:ln w="12700">
            <a:solidFill>
              <a:prstClr val="black"/>
            </a:solidFill>
          </a:ln>
        </p:spPr>
        <p:txBody>
          <a:bodyPr vert="horz" lIns="91305" tIns="45652" rIns="91305" bIns="45652" rtlCol="0" anchor="ctr"/>
          <a:lstStyle/>
          <a:p>
            <a:endParaRPr lang="ja-JP" altLang="en-US" dirty="0"/>
          </a:p>
        </p:txBody>
      </p:sp>
      <p:sp>
        <p:nvSpPr>
          <p:cNvPr id="5" name="ノート プレースホルダー 4"/>
          <p:cNvSpPr>
            <a:spLocks noGrp="1"/>
          </p:cNvSpPr>
          <p:nvPr>
            <p:ph type="body" sz="quarter" idx="3"/>
          </p:nvPr>
        </p:nvSpPr>
        <p:spPr>
          <a:xfrm>
            <a:off x="680085" y="4715192"/>
            <a:ext cx="5437506" cy="4466274"/>
          </a:xfrm>
          <a:prstGeom prst="rect">
            <a:avLst/>
          </a:prstGeom>
        </p:spPr>
        <p:txBody>
          <a:bodyPr vert="horz" lIns="91305" tIns="45652" rIns="91305" bIns="4565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801"/>
            <a:ext cx="2945448" cy="496252"/>
          </a:xfrm>
          <a:prstGeom prst="rect">
            <a:avLst/>
          </a:prstGeom>
        </p:spPr>
        <p:txBody>
          <a:bodyPr vert="horz" lIns="91305" tIns="45652" rIns="91305" bIns="45652"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0644" y="9428801"/>
            <a:ext cx="2945448" cy="496252"/>
          </a:xfrm>
          <a:prstGeom prst="rect">
            <a:avLst/>
          </a:prstGeom>
        </p:spPr>
        <p:txBody>
          <a:bodyPr vert="horz" lIns="91305" tIns="45652" rIns="91305" bIns="45652" rtlCol="0" anchor="b"/>
          <a:lstStyle>
            <a:lvl1pPr algn="r">
              <a:defRPr sz="1200"/>
            </a:lvl1pPr>
          </a:lstStyle>
          <a:p>
            <a:fld id="{CDCFC374-814C-4296-BB26-A4ADC52CB336}" type="slidenum">
              <a:rPr kumimoji="1" lang="ja-JP" altLang="en-US" smtClean="0"/>
              <a:t>‹#›</a:t>
            </a:fld>
            <a:endParaRPr kumimoji="1" lang="ja-JP" altLang="en-US" dirty="0"/>
          </a:p>
        </p:txBody>
      </p:sp>
    </p:spTree>
    <p:extLst>
      <p:ext uri="{BB962C8B-B14F-4D97-AF65-F5344CB8AC3E}">
        <p14:creationId xmlns:p14="http://schemas.microsoft.com/office/powerpoint/2010/main" val="424865580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4538"/>
            <a:ext cx="6613525" cy="37211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1</a:t>
            </a:fld>
            <a:endParaRPr kumimoji="1" lang="ja-JP" altLang="en-US"/>
          </a:p>
        </p:txBody>
      </p:sp>
    </p:spTree>
    <p:extLst>
      <p:ext uri="{BB962C8B-B14F-4D97-AF65-F5344CB8AC3E}">
        <p14:creationId xmlns:p14="http://schemas.microsoft.com/office/powerpoint/2010/main" val="1396841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2</a:t>
            </a:fld>
            <a:endParaRPr kumimoji="1" lang="ja-JP" altLang="en-US"/>
          </a:p>
        </p:txBody>
      </p:sp>
    </p:spTree>
    <p:extLst>
      <p:ext uri="{BB962C8B-B14F-4D97-AF65-F5344CB8AC3E}">
        <p14:creationId xmlns:p14="http://schemas.microsoft.com/office/powerpoint/2010/main" val="2010979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3</a:t>
            </a:fld>
            <a:endParaRPr kumimoji="1" lang="ja-JP" altLang="en-US"/>
          </a:p>
        </p:txBody>
      </p:sp>
    </p:spTree>
    <p:extLst>
      <p:ext uri="{BB962C8B-B14F-4D97-AF65-F5344CB8AC3E}">
        <p14:creationId xmlns:p14="http://schemas.microsoft.com/office/powerpoint/2010/main" val="3087252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1"/>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562996" indent="0" algn="ctr">
              <a:buNone/>
              <a:defRPr>
                <a:solidFill>
                  <a:schemeClr val="tx1">
                    <a:tint val="75000"/>
                  </a:schemeClr>
                </a:solidFill>
              </a:defRPr>
            </a:lvl2pPr>
            <a:lvl3pPr marL="1125992" indent="0" algn="ctr">
              <a:buNone/>
              <a:defRPr>
                <a:solidFill>
                  <a:schemeClr val="tx1">
                    <a:tint val="75000"/>
                  </a:schemeClr>
                </a:solidFill>
              </a:defRPr>
            </a:lvl3pPr>
            <a:lvl4pPr marL="1688988" indent="0" algn="ctr">
              <a:buNone/>
              <a:defRPr>
                <a:solidFill>
                  <a:schemeClr val="tx1">
                    <a:tint val="75000"/>
                  </a:schemeClr>
                </a:solidFill>
              </a:defRPr>
            </a:lvl4pPr>
            <a:lvl5pPr marL="2251984" indent="0" algn="ctr">
              <a:buNone/>
              <a:defRPr>
                <a:solidFill>
                  <a:schemeClr val="tx1">
                    <a:tint val="75000"/>
                  </a:schemeClr>
                </a:solidFill>
              </a:defRPr>
            </a:lvl5pPr>
            <a:lvl6pPr marL="2814980" indent="0" algn="ctr">
              <a:buNone/>
              <a:defRPr>
                <a:solidFill>
                  <a:schemeClr val="tx1">
                    <a:tint val="75000"/>
                  </a:schemeClr>
                </a:solidFill>
              </a:defRPr>
            </a:lvl6pPr>
            <a:lvl7pPr marL="3377976" indent="0" algn="ctr">
              <a:buNone/>
              <a:defRPr>
                <a:solidFill>
                  <a:schemeClr val="tx1">
                    <a:tint val="75000"/>
                  </a:schemeClr>
                </a:solidFill>
              </a:defRPr>
            </a:lvl7pPr>
            <a:lvl8pPr marL="3940973" indent="0" algn="ctr">
              <a:buNone/>
              <a:defRPr>
                <a:solidFill>
                  <a:schemeClr val="tx1">
                    <a:tint val="75000"/>
                  </a:schemeClr>
                </a:solidFill>
              </a:defRPr>
            </a:lvl8pPr>
            <a:lvl9pPr marL="4503969"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8EAB8E2-8FCD-43E2-BC86-384EE10B11D4}"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32772BB-719F-4064-99D1-42E83E4D39EC}"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1" y="274642"/>
            <a:ext cx="2743201"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3" y="274642"/>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4531BB1-C6A4-450E-BFF4-33A31E99FAE9}"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C9ED7E-2192-4CC8-BC97-BE3110D00F66}" type="datetime1">
              <a:rPr kumimoji="1" lang="ja-JP" altLang="en-US" smtClean="0"/>
              <a:t>2024/11/14</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Tree>
    <p:extLst>
      <p:ext uri="{BB962C8B-B14F-4D97-AF65-F5344CB8AC3E}">
        <p14:creationId xmlns:p14="http://schemas.microsoft.com/office/powerpoint/2010/main" val="294328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a:xfrm>
            <a:off x="421257" y="1556794"/>
            <a:ext cx="10972800" cy="4525963"/>
          </a:xfrm>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337EB8C-4DF7-4D35-8D4D-C0E1B3E01FBB}"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6"/>
            <a:ext cx="10363200" cy="1362075"/>
          </a:xfrm>
        </p:spPr>
        <p:txBody>
          <a:bodyPr anchor="t"/>
          <a:lstStyle>
            <a:lvl1pPr algn="l">
              <a:defRPr sz="4926"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463">
                <a:solidFill>
                  <a:schemeClr val="tx1">
                    <a:tint val="75000"/>
                  </a:schemeClr>
                </a:solidFill>
              </a:defRPr>
            </a:lvl1pPr>
            <a:lvl2pPr marL="562996" indent="0">
              <a:buNone/>
              <a:defRPr sz="2217">
                <a:solidFill>
                  <a:schemeClr val="tx1">
                    <a:tint val="75000"/>
                  </a:schemeClr>
                </a:solidFill>
              </a:defRPr>
            </a:lvl2pPr>
            <a:lvl3pPr marL="1125992" indent="0">
              <a:buNone/>
              <a:defRPr sz="1970">
                <a:solidFill>
                  <a:schemeClr val="tx1">
                    <a:tint val="75000"/>
                  </a:schemeClr>
                </a:solidFill>
              </a:defRPr>
            </a:lvl3pPr>
            <a:lvl4pPr marL="1688988" indent="0">
              <a:buNone/>
              <a:defRPr sz="1724">
                <a:solidFill>
                  <a:schemeClr val="tx1">
                    <a:tint val="75000"/>
                  </a:schemeClr>
                </a:solidFill>
              </a:defRPr>
            </a:lvl4pPr>
            <a:lvl5pPr marL="2251984" indent="0">
              <a:buNone/>
              <a:defRPr sz="1724">
                <a:solidFill>
                  <a:schemeClr val="tx1">
                    <a:tint val="75000"/>
                  </a:schemeClr>
                </a:solidFill>
              </a:defRPr>
            </a:lvl5pPr>
            <a:lvl6pPr marL="2814980" indent="0">
              <a:buNone/>
              <a:defRPr sz="1724">
                <a:solidFill>
                  <a:schemeClr val="tx1">
                    <a:tint val="75000"/>
                  </a:schemeClr>
                </a:solidFill>
              </a:defRPr>
            </a:lvl6pPr>
            <a:lvl7pPr marL="3377976" indent="0">
              <a:buNone/>
              <a:defRPr sz="1724">
                <a:solidFill>
                  <a:schemeClr val="tx1">
                    <a:tint val="75000"/>
                  </a:schemeClr>
                </a:solidFill>
              </a:defRPr>
            </a:lvl7pPr>
            <a:lvl8pPr marL="3940973" indent="0">
              <a:buNone/>
              <a:defRPr sz="1724">
                <a:solidFill>
                  <a:schemeClr val="tx1">
                    <a:tint val="75000"/>
                  </a:schemeClr>
                </a:solidFill>
              </a:defRPr>
            </a:lvl8pPr>
            <a:lvl9pPr marL="4503969" indent="0">
              <a:buNone/>
              <a:defRPr sz="1724">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59E7C00-2761-4501-A328-39F53606DD85}"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2"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78BB92E-592D-4B0A-A65D-7414D1B22715}"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9" y="1535113"/>
            <a:ext cx="5389034"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9" y="2174875"/>
            <a:ext cx="5389034"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F95C4C8-AC08-4C00-90F9-516823EEE03A}" type="datetime1">
              <a:rPr kumimoji="1" lang="ja-JP" altLang="en-US" smtClean="0"/>
              <a:t>2024/11/14</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6FAB7439-AB59-4F5D-99F5-D54732C0DE38}" type="datetime1">
              <a:rPr kumimoji="1" lang="ja-JP" altLang="en-US" smtClean="0"/>
              <a:t>2024/11/14</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74656E9-A61F-42A8-8EA7-54669B66C789}" type="datetime1">
              <a:rPr kumimoji="1" lang="ja-JP" altLang="en-US" smtClean="0"/>
              <a:t>2024/11/14</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2463" b="1"/>
            </a:lvl1pPr>
          </a:lstStyle>
          <a:p>
            <a:r>
              <a:rPr kumimoji="1" lang="ja-JP" altLang="en-US"/>
              <a:t>マスタ タイトルの書式設定</a:t>
            </a:r>
          </a:p>
        </p:txBody>
      </p:sp>
      <p:sp>
        <p:nvSpPr>
          <p:cNvPr id="3" name="コンテンツ プレースホルダ 2"/>
          <p:cNvSpPr>
            <a:spLocks noGrp="1"/>
          </p:cNvSpPr>
          <p:nvPr>
            <p:ph idx="1"/>
          </p:nvPr>
        </p:nvSpPr>
        <p:spPr>
          <a:xfrm>
            <a:off x="4766736" y="273055"/>
            <a:ext cx="6815667" cy="5853113"/>
          </a:xfrm>
        </p:spPr>
        <p:txBody>
          <a:bodyPr/>
          <a:lstStyle>
            <a:lvl1pPr>
              <a:defRPr sz="3940"/>
            </a:lvl1pPr>
            <a:lvl2pPr>
              <a:defRPr sz="3448"/>
            </a:lvl2pPr>
            <a:lvl3pPr>
              <a:defRPr sz="2955"/>
            </a:lvl3pPr>
            <a:lvl4pPr>
              <a:defRPr sz="2463"/>
            </a:lvl4pPr>
            <a:lvl5pPr>
              <a:defRPr sz="2463"/>
            </a:lvl5pPr>
            <a:lvl6pPr>
              <a:defRPr sz="2463"/>
            </a:lvl6pPr>
            <a:lvl7pPr>
              <a:defRPr sz="2463"/>
            </a:lvl7pPr>
            <a:lvl8pPr>
              <a:defRPr sz="2463"/>
            </a:lvl8pPr>
            <a:lvl9pPr>
              <a:defRPr sz="246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2" y="1435103"/>
            <a:ext cx="4011084" cy="4691063"/>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0B4B9A6-D963-4E50-9D60-8A0735E2185D}"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9" y="4800600"/>
            <a:ext cx="7315200" cy="566738"/>
          </a:xfrm>
        </p:spPr>
        <p:txBody>
          <a:bodyPr anchor="b"/>
          <a:lstStyle>
            <a:lvl1pPr algn="l">
              <a:defRPr sz="2463" b="1"/>
            </a:lvl1pPr>
          </a:lstStyle>
          <a:p>
            <a:r>
              <a:rPr kumimoji="1" lang="ja-JP" altLang="en-US"/>
              <a:t>マスタ タイトルの書式設定</a:t>
            </a:r>
          </a:p>
        </p:txBody>
      </p:sp>
      <p:sp>
        <p:nvSpPr>
          <p:cNvPr id="3" name="図プレースホルダ 2"/>
          <p:cNvSpPr>
            <a:spLocks noGrp="1"/>
          </p:cNvSpPr>
          <p:nvPr>
            <p:ph type="pic" idx="1"/>
          </p:nvPr>
        </p:nvSpPr>
        <p:spPr>
          <a:xfrm>
            <a:off x="2389719" y="612775"/>
            <a:ext cx="7315200" cy="4114800"/>
          </a:xfrm>
        </p:spPr>
        <p:txBody>
          <a:bodyPr/>
          <a:lstStyle>
            <a:lvl1pPr marL="0" indent="0">
              <a:buNone/>
              <a:defRPr sz="3940"/>
            </a:lvl1pPr>
            <a:lvl2pPr marL="562996" indent="0">
              <a:buNone/>
              <a:defRPr sz="3448"/>
            </a:lvl2pPr>
            <a:lvl3pPr marL="1125992" indent="0">
              <a:buNone/>
              <a:defRPr sz="2955"/>
            </a:lvl3pPr>
            <a:lvl4pPr marL="1688988" indent="0">
              <a:buNone/>
              <a:defRPr sz="2463"/>
            </a:lvl4pPr>
            <a:lvl5pPr marL="2251984" indent="0">
              <a:buNone/>
              <a:defRPr sz="2463"/>
            </a:lvl5pPr>
            <a:lvl6pPr marL="2814980" indent="0">
              <a:buNone/>
              <a:defRPr sz="2463"/>
            </a:lvl6pPr>
            <a:lvl7pPr marL="3377976" indent="0">
              <a:buNone/>
              <a:defRPr sz="2463"/>
            </a:lvl7pPr>
            <a:lvl8pPr marL="3940973" indent="0">
              <a:buNone/>
              <a:defRPr sz="2463"/>
            </a:lvl8pPr>
            <a:lvl9pPr marL="4503969" indent="0">
              <a:buNone/>
              <a:defRPr sz="2463"/>
            </a:lvl9pPr>
          </a:lstStyle>
          <a:p>
            <a:endParaRPr kumimoji="1" lang="ja-JP" altLang="en-US" dirty="0"/>
          </a:p>
        </p:txBody>
      </p:sp>
      <p:sp>
        <p:nvSpPr>
          <p:cNvPr id="4" name="テキスト プレースホルダ 3"/>
          <p:cNvSpPr>
            <a:spLocks noGrp="1"/>
          </p:cNvSpPr>
          <p:nvPr>
            <p:ph type="body" sz="half" idx="2"/>
          </p:nvPr>
        </p:nvSpPr>
        <p:spPr>
          <a:xfrm>
            <a:off x="2389719" y="5367338"/>
            <a:ext cx="7315200" cy="804862"/>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C669795-F5CF-4248-ADBD-C526F9F421AF}"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609602" y="6356356"/>
            <a:ext cx="2844800" cy="365125"/>
          </a:xfrm>
          <a:prstGeom prst="rect">
            <a:avLst/>
          </a:prstGeom>
        </p:spPr>
        <p:txBody>
          <a:bodyPr vert="horz" lIns="91440" tIns="45720" rIns="91440" bIns="45720" rtlCol="0" anchor="ctr"/>
          <a:lstStyle>
            <a:lvl1pPr algn="l">
              <a:defRPr sz="1478">
                <a:solidFill>
                  <a:schemeClr val="tx1">
                    <a:tint val="75000"/>
                  </a:schemeClr>
                </a:solidFill>
              </a:defRPr>
            </a:lvl1pPr>
          </a:lstStyle>
          <a:p>
            <a:fld id="{0AC9ED7E-2192-4CC8-BC97-BE3110D00F66}" type="datetime1">
              <a:rPr kumimoji="1" lang="ja-JP" altLang="en-US" smtClean="0"/>
              <a:t>2024/11/14</a:t>
            </a:fld>
            <a:endParaRPr kumimoji="1" lang="ja-JP" altLang="en-US" dirty="0"/>
          </a:p>
        </p:txBody>
      </p:sp>
      <p:sp>
        <p:nvSpPr>
          <p:cNvPr id="5" name="フッター プレースホルダ 4"/>
          <p:cNvSpPr>
            <a:spLocks noGrp="1"/>
          </p:cNvSpPr>
          <p:nvPr>
            <p:ph type="ftr" sz="quarter" idx="3"/>
          </p:nvPr>
        </p:nvSpPr>
        <p:spPr>
          <a:xfrm>
            <a:off x="4165600" y="6356356"/>
            <a:ext cx="3860800" cy="365125"/>
          </a:xfrm>
          <a:prstGeom prst="rect">
            <a:avLst/>
          </a:prstGeom>
        </p:spPr>
        <p:txBody>
          <a:bodyPr vert="horz" lIns="91440" tIns="45720" rIns="91440" bIns="45720" rtlCol="0" anchor="ctr"/>
          <a:lstStyle>
            <a:lvl1pPr algn="ctr">
              <a:defRPr sz="1478">
                <a:solidFill>
                  <a:schemeClr val="tx1">
                    <a:tint val="75000"/>
                  </a:schemeClr>
                </a:solidFill>
              </a:defRPr>
            </a:lvl1pPr>
          </a:lstStyle>
          <a:p>
            <a:endParaRPr kumimoji="1" lang="ja-JP" altLang="en-US" dirty="0"/>
          </a:p>
        </p:txBody>
      </p:sp>
      <p:sp>
        <p:nvSpPr>
          <p:cNvPr id="7" name="スライド番号プレースホルダ 5"/>
          <p:cNvSpPr txBox="1">
            <a:spLocks/>
          </p:cNvSpPr>
          <p:nvPr userDrawn="1"/>
        </p:nvSpPr>
        <p:spPr>
          <a:xfrm>
            <a:off x="9264352" y="6400799"/>
            <a:ext cx="28448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D2D8002D-B5B0-4BAC-B1F6-782DDCCE6D9C}" type="slidenum">
              <a:rPr lang="ja-JP" altLang="en-US" sz="2217" smtClean="0"/>
              <a:pPr algn="r"/>
              <a:t>‹#›</a:t>
            </a:fld>
            <a:endParaRPr lang="ja-JP" altLang="en-US" sz="2217"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1125992" rtl="0" eaLnBrk="1" latinLnBrk="0" hangingPunct="1">
        <a:spcBef>
          <a:spcPct val="0"/>
        </a:spcBef>
        <a:buNone/>
        <a:defRPr kumimoji="1" sz="5418" kern="1200">
          <a:solidFill>
            <a:schemeClr val="tx1"/>
          </a:solidFill>
          <a:latin typeface="+mj-lt"/>
          <a:ea typeface="+mj-ea"/>
          <a:cs typeface="+mj-cs"/>
        </a:defRPr>
      </a:lvl1pPr>
    </p:titleStyle>
    <p:bodyStyle>
      <a:lvl1pPr marL="422247" indent="-422247" algn="l" defTabSz="1125992" rtl="0" eaLnBrk="1" latinLnBrk="0" hangingPunct="1">
        <a:spcBef>
          <a:spcPct val="20000"/>
        </a:spcBef>
        <a:buFont typeface="Arial" pitchFamily="34" charset="0"/>
        <a:buChar char="•"/>
        <a:defRPr kumimoji="1" sz="3940" kern="1200">
          <a:solidFill>
            <a:schemeClr val="tx1"/>
          </a:solidFill>
          <a:latin typeface="+mn-lt"/>
          <a:ea typeface="+mn-ea"/>
          <a:cs typeface="+mn-cs"/>
        </a:defRPr>
      </a:lvl1pPr>
      <a:lvl2pPr marL="914869" indent="-351873" algn="l" defTabSz="1125992" rtl="0" eaLnBrk="1" latinLnBrk="0" hangingPunct="1">
        <a:spcBef>
          <a:spcPct val="20000"/>
        </a:spcBef>
        <a:buFont typeface="Arial" pitchFamily="34" charset="0"/>
        <a:buChar char="–"/>
        <a:defRPr kumimoji="1" sz="3448" kern="1200">
          <a:solidFill>
            <a:schemeClr val="tx1"/>
          </a:solidFill>
          <a:latin typeface="+mn-lt"/>
          <a:ea typeface="+mn-ea"/>
          <a:cs typeface="+mn-cs"/>
        </a:defRPr>
      </a:lvl2pPr>
      <a:lvl3pPr marL="1407490" indent="-281498" algn="l" defTabSz="1125992" rtl="0" eaLnBrk="1" latinLnBrk="0" hangingPunct="1">
        <a:spcBef>
          <a:spcPct val="20000"/>
        </a:spcBef>
        <a:buFont typeface="Arial" pitchFamily="34" charset="0"/>
        <a:buChar char="•"/>
        <a:defRPr kumimoji="1" sz="2955" kern="1200">
          <a:solidFill>
            <a:schemeClr val="tx1"/>
          </a:solidFill>
          <a:latin typeface="+mn-lt"/>
          <a:ea typeface="+mn-ea"/>
          <a:cs typeface="+mn-cs"/>
        </a:defRPr>
      </a:lvl3pPr>
      <a:lvl4pPr marL="1970486"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4pPr>
      <a:lvl5pPr marL="2533482"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5pPr>
      <a:lvl6pPr marL="3096478"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6pPr>
      <a:lvl7pPr marL="3659475"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7pPr>
      <a:lvl8pPr marL="4222471"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8pPr>
      <a:lvl9pPr marL="4785467"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9pPr>
    </p:bodyStyle>
    <p:otherStyle>
      <a:defPPr>
        <a:defRPr lang="ja-JP"/>
      </a:defPPr>
      <a:lvl1pPr marL="0" algn="l" defTabSz="1125992" rtl="0" eaLnBrk="1" latinLnBrk="0" hangingPunct="1">
        <a:defRPr kumimoji="1" sz="2217" kern="1200">
          <a:solidFill>
            <a:schemeClr val="tx1"/>
          </a:solidFill>
          <a:latin typeface="+mn-lt"/>
          <a:ea typeface="+mn-ea"/>
          <a:cs typeface="+mn-cs"/>
        </a:defRPr>
      </a:lvl1pPr>
      <a:lvl2pPr marL="562996" algn="l" defTabSz="1125992" rtl="0" eaLnBrk="1" latinLnBrk="0" hangingPunct="1">
        <a:defRPr kumimoji="1" sz="2217" kern="1200">
          <a:solidFill>
            <a:schemeClr val="tx1"/>
          </a:solidFill>
          <a:latin typeface="+mn-lt"/>
          <a:ea typeface="+mn-ea"/>
          <a:cs typeface="+mn-cs"/>
        </a:defRPr>
      </a:lvl2pPr>
      <a:lvl3pPr marL="1125992" algn="l" defTabSz="1125992" rtl="0" eaLnBrk="1" latinLnBrk="0" hangingPunct="1">
        <a:defRPr kumimoji="1" sz="2217" kern="1200">
          <a:solidFill>
            <a:schemeClr val="tx1"/>
          </a:solidFill>
          <a:latin typeface="+mn-lt"/>
          <a:ea typeface="+mn-ea"/>
          <a:cs typeface="+mn-cs"/>
        </a:defRPr>
      </a:lvl3pPr>
      <a:lvl4pPr marL="1688988" algn="l" defTabSz="1125992" rtl="0" eaLnBrk="1" latinLnBrk="0" hangingPunct="1">
        <a:defRPr kumimoji="1" sz="2217" kern="1200">
          <a:solidFill>
            <a:schemeClr val="tx1"/>
          </a:solidFill>
          <a:latin typeface="+mn-lt"/>
          <a:ea typeface="+mn-ea"/>
          <a:cs typeface="+mn-cs"/>
        </a:defRPr>
      </a:lvl4pPr>
      <a:lvl5pPr marL="2251984" algn="l" defTabSz="1125992" rtl="0" eaLnBrk="1" latinLnBrk="0" hangingPunct="1">
        <a:defRPr kumimoji="1" sz="2217" kern="1200">
          <a:solidFill>
            <a:schemeClr val="tx1"/>
          </a:solidFill>
          <a:latin typeface="+mn-lt"/>
          <a:ea typeface="+mn-ea"/>
          <a:cs typeface="+mn-cs"/>
        </a:defRPr>
      </a:lvl5pPr>
      <a:lvl6pPr marL="2814980" algn="l" defTabSz="1125992" rtl="0" eaLnBrk="1" latinLnBrk="0" hangingPunct="1">
        <a:defRPr kumimoji="1" sz="2217" kern="1200">
          <a:solidFill>
            <a:schemeClr val="tx1"/>
          </a:solidFill>
          <a:latin typeface="+mn-lt"/>
          <a:ea typeface="+mn-ea"/>
          <a:cs typeface="+mn-cs"/>
        </a:defRPr>
      </a:lvl6pPr>
      <a:lvl7pPr marL="3377976" algn="l" defTabSz="1125992" rtl="0" eaLnBrk="1" latinLnBrk="0" hangingPunct="1">
        <a:defRPr kumimoji="1" sz="2217" kern="1200">
          <a:solidFill>
            <a:schemeClr val="tx1"/>
          </a:solidFill>
          <a:latin typeface="+mn-lt"/>
          <a:ea typeface="+mn-ea"/>
          <a:cs typeface="+mn-cs"/>
        </a:defRPr>
      </a:lvl7pPr>
      <a:lvl8pPr marL="3940973" algn="l" defTabSz="1125992" rtl="0" eaLnBrk="1" latinLnBrk="0" hangingPunct="1">
        <a:defRPr kumimoji="1" sz="2217" kern="1200">
          <a:solidFill>
            <a:schemeClr val="tx1"/>
          </a:solidFill>
          <a:latin typeface="+mn-lt"/>
          <a:ea typeface="+mn-ea"/>
          <a:cs typeface="+mn-cs"/>
        </a:defRPr>
      </a:lvl8pPr>
      <a:lvl9pPr marL="4503969" algn="l" defTabSz="1125992" rtl="0" eaLnBrk="1" latinLnBrk="0" hangingPunct="1">
        <a:defRPr kumimoji="1" sz="22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楕円 16">
            <a:hlinkClick r:id="" action="ppaction://noaction"/>
            <a:extLst>
              <a:ext uri="{FF2B5EF4-FFF2-40B4-BE49-F238E27FC236}">
                <a16:creationId xmlns:a16="http://schemas.microsoft.com/office/drawing/2014/main" id="{16A7AD72-6DFE-4FB6-BC8E-2F873043C896}"/>
              </a:ext>
            </a:extLst>
          </p:cNvPr>
          <p:cNvSpPr/>
          <p:nvPr/>
        </p:nvSpPr>
        <p:spPr>
          <a:xfrm>
            <a:off x="9273338" y="1597656"/>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03</a:t>
            </a:r>
            <a:endParaRPr lang="ja-JP" altLang="en-US" sz="4800" dirty="0">
              <a:solidFill>
                <a:srgbClr val="D6B845"/>
              </a:solidFill>
              <a:latin typeface="+mj-lt"/>
            </a:endParaRPr>
          </a:p>
        </p:txBody>
      </p:sp>
      <p:sp>
        <p:nvSpPr>
          <p:cNvPr id="7" name="楕円 6">
            <a:hlinkClick r:id="rId3" action="ppaction://hlinksldjump"/>
            <a:extLst>
              <a:ext uri="{FF2B5EF4-FFF2-40B4-BE49-F238E27FC236}">
                <a16:creationId xmlns:a16="http://schemas.microsoft.com/office/drawing/2014/main" id="{C3194EEB-9EC8-BA88-BEE2-7390BBE8EF6C}"/>
              </a:ext>
            </a:extLst>
          </p:cNvPr>
          <p:cNvSpPr/>
          <p:nvPr/>
        </p:nvSpPr>
        <p:spPr>
          <a:xfrm>
            <a:off x="3503662" y="1677376"/>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01</a:t>
            </a:r>
            <a:endParaRPr lang="ja-JP" altLang="en-US" sz="4800" dirty="0">
              <a:solidFill>
                <a:srgbClr val="D6B845"/>
              </a:solidFill>
              <a:latin typeface="+mj-lt"/>
            </a:endParaRPr>
          </a:p>
        </p:txBody>
      </p:sp>
      <p:sp>
        <p:nvSpPr>
          <p:cNvPr id="8" name="タイトル 1">
            <a:extLst>
              <a:ext uri="{FF2B5EF4-FFF2-40B4-BE49-F238E27FC236}">
                <a16:creationId xmlns:a16="http://schemas.microsoft.com/office/drawing/2014/main" id="{C50E7355-7A27-644A-4B2D-93FF0DFC2468}"/>
              </a:ext>
            </a:extLst>
          </p:cNvPr>
          <p:cNvSpPr txBox="1">
            <a:spLocks/>
          </p:cNvSpPr>
          <p:nvPr/>
        </p:nvSpPr>
        <p:spPr>
          <a:xfrm>
            <a:off x="3140086" y="4016820"/>
            <a:ext cx="2785503" cy="9164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窓口</a:t>
            </a:r>
            <a:endParaRPr lang="en-US" altLang="ja-JP" sz="2400" b="1" dirty="0">
              <a:solidFill>
                <a:srgbClr val="D6B845"/>
              </a:solidFill>
              <a:latin typeface="+mn-ea"/>
              <a:ea typeface="+mn-ea"/>
            </a:endParaRPr>
          </a:p>
        </p:txBody>
      </p:sp>
      <p:sp>
        <p:nvSpPr>
          <p:cNvPr id="9" name="タイトル 1">
            <a:extLst>
              <a:ext uri="{FF2B5EF4-FFF2-40B4-BE49-F238E27FC236}">
                <a16:creationId xmlns:a16="http://schemas.microsoft.com/office/drawing/2014/main" id="{DD19519E-51F4-4043-4731-BF0D712162D5}"/>
              </a:ext>
            </a:extLst>
          </p:cNvPr>
          <p:cNvSpPr txBox="1">
            <a:spLocks/>
          </p:cNvSpPr>
          <p:nvPr/>
        </p:nvSpPr>
        <p:spPr>
          <a:xfrm>
            <a:off x="3174128" y="5027991"/>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地域移行を検討したい時の連絡先はこちらです。</a:t>
            </a:r>
            <a:endParaRPr lang="en-US" altLang="ja-JP" sz="1600" dirty="0">
              <a:latin typeface="+mn-ea"/>
              <a:ea typeface="+mn-ea"/>
            </a:endParaRPr>
          </a:p>
        </p:txBody>
      </p:sp>
      <p:sp>
        <p:nvSpPr>
          <p:cNvPr id="36" name="タイトル 1">
            <a:extLst>
              <a:ext uri="{FF2B5EF4-FFF2-40B4-BE49-F238E27FC236}">
                <a16:creationId xmlns:a16="http://schemas.microsoft.com/office/drawing/2014/main" id="{B305AA47-E314-4D0B-CBD5-2C0E4A245FB0}"/>
              </a:ext>
            </a:extLst>
          </p:cNvPr>
          <p:cNvSpPr txBox="1">
            <a:spLocks/>
          </p:cNvSpPr>
          <p:nvPr/>
        </p:nvSpPr>
        <p:spPr>
          <a:xfrm>
            <a:off x="5972919" y="4016820"/>
            <a:ext cx="2957595"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「にも包括」</a:t>
            </a:r>
            <a:br>
              <a:rPr lang="en-US" altLang="ja-JP" sz="2400" b="1" dirty="0">
                <a:solidFill>
                  <a:srgbClr val="D6B845"/>
                </a:solidFill>
                <a:latin typeface="+mn-ea"/>
                <a:ea typeface="+mn-ea"/>
              </a:rPr>
            </a:br>
            <a:r>
              <a:rPr lang="ja-JP" altLang="en-US" sz="2400" b="1" dirty="0">
                <a:solidFill>
                  <a:srgbClr val="D6B845"/>
                </a:solidFill>
                <a:latin typeface="+mn-ea"/>
                <a:ea typeface="+mn-ea"/>
              </a:rPr>
              <a:t>協議の場</a:t>
            </a:r>
            <a:endParaRPr lang="en-US" altLang="ja-JP" sz="2400" b="1" dirty="0">
              <a:solidFill>
                <a:srgbClr val="D6B845"/>
              </a:solidFill>
              <a:latin typeface="+mn-ea"/>
              <a:ea typeface="+mn-ea"/>
            </a:endParaRPr>
          </a:p>
        </p:txBody>
      </p:sp>
      <p:sp>
        <p:nvSpPr>
          <p:cNvPr id="37" name="タイトル 1">
            <a:extLst>
              <a:ext uri="{FF2B5EF4-FFF2-40B4-BE49-F238E27FC236}">
                <a16:creationId xmlns:a16="http://schemas.microsoft.com/office/drawing/2014/main" id="{509B671B-A2A9-4D51-F9C8-B863A7F59ABC}"/>
              </a:ext>
            </a:extLst>
          </p:cNvPr>
          <p:cNvSpPr txBox="1">
            <a:spLocks/>
          </p:cNvSpPr>
          <p:nvPr/>
        </p:nvSpPr>
        <p:spPr>
          <a:xfrm>
            <a:off x="6058966" y="5019463"/>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「にも包括」協議の場では、こんな活動をしています。</a:t>
            </a:r>
            <a:endParaRPr lang="en-US" altLang="ja-JP" sz="1600" dirty="0">
              <a:latin typeface="+mn-ea"/>
              <a:ea typeface="+mn-ea"/>
            </a:endParaRPr>
          </a:p>
        </p:txBody>
      </p:sp>
      <p:sp>
        <p:nvSpPr>
          <p:cNvPr id="39" name="タイトル 1">
            <a:extLst>
              <a:ext uri="{FF2B5EF4-FFF2-40B4-BE49-F238E27FC236}">
                <a16:creationId xmlns:a16="http://schemas.microsoft.com/office/drawing/2014/main" id="{F4419BFB-C12D-7629-A5F6-F663479A77AA}"/>
              </a:ext>
            </a:extLst>
          </p:cNvPr>
          <p:cNvSpPr txBox="1">
            <a:spLocks/>
          </p:cNvSpPr>
          <p:nvPr/>
        </p:nvSpPr>
        <p:spPr>
          <a:xfrm>
            <a:off x="9123293" y="4016820"/>
            <a:ext cx="2426522"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情報</a:t>
            </a:r>
            <a:endParaRPr lang="en-US" altLang="ja-JP" sz="2400" b="1" dirty="0">
              <a:solidFill>
                <a:srgbClr val="D6B845"/>
              </a:solidFill>
              <a:latin typeface="+mn-ea"/>
              <a:ea typeface="+mn-ea"/>
            </a:endParaRPr>
          </a:p>
        </p:txBody>
      </p:sp>
      <p:sp>
        <p:nvSpPr>
          <p:cNvPr id="40" name="タイトル 1">
            <a:extLst>
              <a:ext uri="{FF2B5EF4-FFF2-40B4-BE49-F238E27FC236}">
                <a16:creationId xmlns:a16="http://schemas.microsoft.com/office/drawing/2014/main" id="{717CC069-A3B9-354F-B39D-7073AE2AD453}"/>
              </a:ext>
            </a:extLst>
          </p:cNvPr>
          <p:cNvSpPr txBox="1">
            <a:spLocks/>
          </p:cNvSpPr>
          <p:nvPr/>
        </p:nvSpPr>
        <p:spPr>
          <a:xfrm>
            <a:off x="8943803" y="5010935"/>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こんな情報があります。</a:t>
            </a:r>
            <a:endParaRPr lang="en-US" altLang="ja-JP" sz="1600" dirty="0">
              <a:latin typeface="+mn-ea"/>
              <a:ea typeface="+mn-ea"/>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3503662" y="85224"/>
            <a:ext cx="8731624" cy="40207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r">
              <a:lnSpc>
                <a:spcPct val="100000"/>
              </a:lnSpc>
            </a:pPr>
            <a:r>
              <a:rPr lang="ja-JP" altLang="en-US" sz="2000" b="1" dirty="0">
                <a:solidFill>
                  <a:srgbClr val="D6B845"/>
                </a:solidFill>
                <a:latin typeface="+mn-ea"/>
                <a:ea typeface="+mn-ea"/>
              </a:rPr>
              <a:t>大阪府版「にも包括」ポータルサイト　情報シート</a:t>
            </a:r>
            <a:endParaRPr lang="en-US" altLang="ja-JP" sz="2000" b="1" dirty="0">
              <a:solidFill>
                <a:srgbClr val="D6B845"/>
              </a:solidFill>
              <a:latin typeface="+mn-ea"/>
              <a:ea typeface="+mn-ea"/>
            </a:endParaRPr>
          </a:p>
        </p:txBody>
      </p:sp>
      <p:sp>
        <p:nvSpPr>
          <p:cNvPr id="2" name="正方形/長方形 1">
            <a:extLst>
              <a:ext uri="{FF2B5EF4-FFF2-40B4-BE49-F238E27FC236}">
                <a16:creationId xmlns:a16="http://schemas.microsoft.com/office/drawing/2014/main" id="{0A37DBC9-8E22-92FF-72D1-26FC9FB71FE4}"/>
              </a:ext>
            </a:extLst>
          </p:cNvPr>
          <p:cNvSpPr/>
          <p:nvPr/>
        </p:nvSpPr>
        <p:spPr>
          <a:xfrm>
            <a:off x="4" y="0"/>
            <a:ext cx="2869809"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タイトル 1">
            <a:extLst>
              <a:ext uri="{FF2B5EF4-FFF2-40B4-BE49-F238E27FC236}">
                <a16:creationId xmlns:a16="http://schemas.microsoft.com/office/drawing/2014/main" id="{DBC39CDD-BF0F-8170-9D76-683C8769E69A}"/>
              </a:ext>
            </a:extLst>
          </p:cNvPr>
          <p:cNvSpPr txBox="1">
            <a:spLocks/>
          </p:cNvSpPr>
          <p:nvPr/>
        </p:nvSpPr>
        <p:spPr>
          <a:xfrm>
            <a:off x="326878" y="2421776"/>
            <a:ext cx="2418382" cy="637635"/>
          </a:xfrm>
          <a:prstGeom prst="rect">
            <a:avLst/>
          </a:prstGeom>
        </p:spPr>
        <p:txBody>
          <a:bodyPr vert="horz" lIns="91440" tIns="45720" rIns="91440" bIns="45720" rtlCol="0" anchor="t">
            <a:normAutofit fontScale="47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8000" b="1" spc="300" dirty="0">
                <a:solidFill>
                  <a:srgbClr val="FFFDE1"/>
                </a:solidFill>
                <a:latin typeface="Arial" panose="020B0604020202020204" pitchFamily="34" charset="0"/>
                <a:ea typeface="+mn-ea"/>
                <a:cs typeface="Arial" panose="020B0604020202020204" pitchFamily="34" charset="0"/>
              </a:rPr>
              <a:t>泉大津市</a:t>
            </a:r>
            <a:endParaRPr lang="en-US" altLang="ja-JP" sz="8000" b="1" spc="300" dirty="0">
              <a:solidFill>
                <a:srgbClr val="FFFDE1"/>
              </a:solidFill>
              <a:latin typeface="Arial" panose="020B0604020202020204" pitchFamily="34" charset="0"/>
              <a:ea typeface="+mn-ea"/>
              <a:cs typeface="Arial" panose="020B0604020202020204" pitchFamily="34" charset="0"/>
            </a:endParaRPr>
          </a:p>
        </p:txBody>
      </p:sp>
      <p:cxnSp>
        <p:nvCxnSpPr>
          <p:cNvPr id="10" name="直線コネクタ 9">
            <a:extLst>
              <a:ext uri="{FF2B5EF4-FFF2-40B4-BE49-F238E27FC236}">
                <a16:creationId xmlns:a16="http://schemas.microsoft.com/office/drawing/2014/main" id="{5AF966D6-B691-445C-014C-483EB1A8E97B}"/>
              </a:ext>
            </a:extLst>
          </p:cNvPr>
          <p:cNvCxnSpPr>
            <a:cxnSpLocks/>
          </p:cNvCxnSpPr>
          <p:nvPr/>
        </p:nvCxnSpPr>
        <p:spPr>
          <a:xfrm>
            <a:off x="3144609" y="476672"/>
            <a:ext cx="9017875" cy="0"/>
          </a:xfrm>
          <a:prstGeom prst="line">
            <a:avLst/>
          </a:prstGeom>
          <a:ln>
            <a:solidFill>
              <a:srgbClr val="D6B845"/>
            </a:solidFill>
          </a:ln>
        </p:spPr>
        <p:style>
          <a:lnRef idx="1">
            <a:schemeClr val="accent1"/>
          </a:lnRef>
          <a:fillRef idx="0">
            <a:schemeClr val="accent1"/>
          </a:fillRef>
          <a:effectRef idx="0">
            <a:schemeClr val="accent1"/>
          </a:effectRef>
          <a:fontRef idx="minor">
            <a:schemeClr val="tx1"/>
          </a:fontRef>
        </p:style>
      </p:cxnSp>
      <p:sp>
        <p:nvSpPr>
          <p:cNvPr id="3" name="楕円 2">
            <a:extLst>
              <a:ext uri="{FF2B5EF4-FFF2-40B4-BE49-F238E27FC236}">
                <a16:creationId xmlns:a16="http://schemas.microsoft.com/office/drawing/2014/main" id="{5FDBDDD0-CFDC-05EF-3C99-44EE6B9AA43E}"/>
              </a:ext>
            </a:extLst>
          </p:cNvPr>
          <p:cNvSpPr/>
          <p:nvPr/>
        </p:nvSpPr>
        <p:spPr>
          <a:xfrm>
            <a:off x="549427" y="512286"/>
            <a:ext cx="1770954" cy="177095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楕円 15">
            <a:hlinkClick r:id="rId4" action="ppaction://hlinksldjump"/>
            <a:extLst>
              <a:ext uri="{FF2B5EF4-FFF2-40B4-BE49-F238E27FC236}">
                <a16:creationId xmlns:a16="http://schemas.microsoft.com/office/drawing/2014/main" id="{61770FFB-076D-4D8E-A395-40A76EF1C214}"/>
              </a:ext>
            </a:extLst>
          </p:cNvPr>
          <p:cNvSpPr/>
          <p:nvPr/>
        </p:nvSpPr>
        <p:spPr>
          <a:xfrm>
            <a:off x="6388500" y="1597656"/>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02</a:t>
            </a:r>
            <a:endParaRPr lang="ja-JP" altLang="en-US" sz="4800" dirty="0">
              <a:solidFill>
                <a:srgbClr val="D6B845"/>
              </a:solidFill>
              <a:latin typeface="+mj-lt"/>
            </a:endParaRPr>
          </a:p>
        </p:txBody>
      </p:sp>
      <p:pic>
        <p:nvPicPr>
          <p:cNvPr id="13" name="グラフィックス 12" descr="ダンス 単色塗りつぶし">
            <a:extLst>
              <a:ext uri="{FF2B5EF4-FFF2-40B4-BE49-F238E27FC236}">
                <a16:creationId xmlns:a16="http://schemas.microsoft.com/office/drawing/2014/main" id="{24D5522C-00A2-4CF6-9DF1-AACFE0B0D004}"/>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977704" y="980660"/>
            <a:ext cx="914400" cy="914400"/>
          </a:xfrm>
          <a:prstGeom prst="rect">
            <a:avLst/>
          </a:prstGeom>
        </p:spPr>
      </p:pic>
      <p:pic>
        <p:nvPicPr>
          <p:cNvPr id="11" name="図 10">
            <a:extLst>
              <a:ext uri="{FF2B5EF4-FFF2-40B4-BE49-F238E27FC236}">
                <a16:creationId xmlns:a16="http://schemas.microsoft.com/office/drawing/2014/main" id="{3FCCD99A-819B-4FF1-A559-7251428804DD}"/>
              </a:ext>
            </a:extLst>
          </p:cNvPr>
          <p:cNvPicPr>
            <a:picLocks noChangeAspect="1"/>
          </p:cNvPicPr>
          <p:nvPr/>
        </p:nvPicPr>
        <p:blipFill>
          <a:blip r:embed="rId5"/>
          <a:stretch>
            <a:fillRect/>
          </a:stretch>
        </p:blipFill>
        <p:spPr>
          <a:xfrm>
            <a:off x="792226" y="891785"/>
            <a:ext cx="1372579" cy="1003275"/>
          </a:xfrm>
          <a:prstGeom prst="rect">
            <a:avLst/>
          </a:prstGeom>
        </p:spPr>
      </p:pic>
    </p:spTree>
    <p:extLst>
      <p:ext uri="{BB962C8B-B14F-4D97-AF65-F5344CB8AC3E}">
        <p14:creationId xmlns:p14="http://schemas.microsoft.com/office/powerpoint/2010/main" val="2830894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779869"/>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999656" y="658134"/>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D6B845"/>
                </a:solidFill>
                <a:latin typeface="+mn-ea"/>
                <a:ea typeface="+mn-ea"/>
              </a:rPr>
              <a:t>窓口</a:t>
            </a:r>
            <a:endParaRPr lang="en-US" altLang="ja-JP" sz="4400" b="1" dirty="0">
              <a:solidFill>
                <a:srgbClr val="D6B845"/>
              </a:solidFill>
              <a:latin typeface="+mn-ea"/>
              <a:ea typeface="+mn-ea"/>
            </a:endParaRPr>
          </a:p>
        </p:txBody>
      </p:sp>
      <p:sp>
        <p:nvSpPr>
          <p:cNvPr id="3" name="角丸四角形 2">
            <a:extLst>
              <a:ext uri="{FF2B5EF4-FFF2-40B4-BE49-F238E27FC236}">
                <a16:creationId xmlns:a16="http://schemas.microsoft.com/office/drawing/2014/main" id="{667CA13B-45AF-2C66-CE56-17C9C4D9EEAC}"/>
              </a:ext>
            </a:extLst>
          </p:cNvPr>
          <p:cNvSpPr/>
          <p:nvPr/>
        </p:nvSpPr>
        <p:spPr>
          <a:xfrm>
            <a:off x="1520763" y="2595067"/>
            <a:ext cx="9150463" cy="3930277"/>
          </a:xfrm>
          <a:prstGeom prst="roundRect">
            <a:avLst>
              <a:gd name="adj" fmla="val 5612"/>
            </a:avLst>
          </a:prstGeom>
          <a:solidFill>
            <a:schemeClr val="bg1"/>
          </a:solidFill>
          <a:ln w="57150">
            <a:solidFill>
              <a:srgbClr val="B324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三角形 5">
            <a:extLst>
              <a:ext uri="{FF2B5EF4-FFF2-40B4-BE49-F238E27FC236}">
                <a16:creationId xmlns:a16="http://schemas.microsoft.com/office/drawing/2014/main" id="{6D764C04-8067-88A1-B865-FA78C4A09340}"/>
              </a:ext>
            </a:extLst>
          </p:cNvPr>
          <p:cNvSpPr/>
          <p:nvPr/>
        </p:nvSpPr>
        <p:spPr>
          <a:xfrm flipV="1">
            <a:off x="5693358" y="2046156"/>
            <a:ext cx="805275" cy="366034"/>
          </a:xfrm>
          <a:prstGeom prst="triangle">
            <a:avLst/>
          </a:prstGeom>
          <a:solidFill>
            <a:srgbClr val="D6B84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A1F95F3B-732F-3643-0A9C-2FA96D55C1DF}"/>
              </a:ext>
            </a:extLst>
          </p:cNvPr>
          <p:cNvSpPr txBox="1"/>
          <p:nvPr/>
        </p:nvSpPr>
        <p:spPr>
          <a:xfrm>
            <a:off x="1695305" y="2973102"/>
            <a:ext cx="8801377" cy="2395207"/>
          </a:xfrm>
          <a:prstGeom prst="rect">
            <a:avLst/>
          </a:prstGeom>
          <a:noFill/>
        </p:spPr>
        <p:txBody>
          <a:bodyPr wrap="square">
            <a:spAutoFit/>
          </a:bodyPr>
          <a:lstStyle/>
          <a:p>
            <a:pPr algn="ctr">
              <a:lnSpc>
                <a:spcPct val="150000"/>
              </a:lnSpc>
            </a:pPr>
            <a:r>
              <a:rPr lang="ja-JP" altLang="en-US" sz="2400" b="1" dirty="0">
                <a:latin typeface="Söhne"/>
              </a:rPr>
              <a:t>泉大津</a:t>
            </a:r>
            <a:r>
              <a:rPr lang="ja-JP" altLang="en-US" sz="2400" b="1" i="0" dirty="0">
                <a:effectLst/>
                <a:latin typeface="Söhne"/>
              </a:rPr>
              <a:t>市　障がい福祉課</a:t>
            </a:r>
            <a:endParaRPr lang="en-US" altLang="ja-JP" sz="2400" b="1" i="0" dirty="0">
              <a:effectLst/>
              <a:latin typeface="Söhne"/>
            </a:endParaRPr>
          </a:p>
          <a:p>
            <a:r>
              <a:rPr lang="ja-JP" altLang="en-US" sz="1800" b="1" dirty="0">
                <a:solidFill>
                  <a:schemeClr val="tx1"/>
                </a:solidFill>
                <a:latin typeface="メイリオ" panose="020B0604030504040204" pitchFamily="50" charset="-128"/>
                <a:ea typeface="メイリオ" panose="020B0604030504040204" pitchFamily="50" charset="-128"/>
              </a:rPr>
              <a:t>　　</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br>
              <a:rPr lang="en-US" altLang="ja-JP" b="1" dirty="0">
                <a:latin typeface="メイリオ" panose="020B0604030504040204" pitchFamily="50" charset="-128"/>
                <a:ea typeface="メイリオ" panose="020B0604030504040204" pitchFamily="50" charset="-128"/>
              </a:rPr>
            </a:br>
            <a:r>
              <a:rPr lang="ja-JP" altLang="en-US" b="1" dirty="0">
                <a:latin typeface="メイリオ" panose="020B0604030504040204" pitchFamily="50" charset="-128"/>
                <a:ea typeface="メイリオ" panose="020B0604030504040204" pitchFamily="50" charset="-128"/>
              </a:rPr>
              <a:t>　　</a:t>
            </a:r>
            <a:r>
              <a:rPr lang="ja-JP" altLang="en-US" sz="1800" b="1" dirty="0">
                <a:solidFill>
                  <a:schemeClr val="tx1"/>
                </a:solidFill>
                <a:latin typeface="メイリオ" panose="020B0604030504040204" pitchFamily="50" charset="-128"/>
                <a:ea typeface="メイリオ" panose="020B0604030504040204" pitchFamily="50" charset="-128"/>
              </a:rPr>
              <a:t>住所　　　：〒</a:t>
            </a:r>
            <a:r>
              <a:rPr lang="en-US" altLang="ja-JP" sz="1800" b="1" dirty="0">
                <a:solidFill>
                  <a:schemeClr val="tx1"/>
                </a:solidFill>
                <a:latin typeface="メイリオ" panose="020B0604030504040204" pitchFamily="50" charset="-128"/>
                <a:ea typeface="メイリオ" panose="020B0604030504040204" pitchFamily="50" charset="-128"/>
              </a:rPr>
              <a:t>595-8686</a:t>
            </a:r>
            <a:r>
              <a:rPr lang="ja-JP" altLang="en-US" sz="1800" b="1" dirty="0">
                <a:solidFill>
                  <a:schemeClr val="tx1"/>
                </a:solidFill>
                <a:latin typeface="メイリオ" panose="020B0604030504040204" pitchFamily="50" charset="-128"/>
                <a:ea typeface="メイリオ" panose="020B0604030504040204" pitchFamily="50" charset="-128"/>
              </a:rPr>
              <a:t>　泉大津市東雲町９番１２号</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電話番号　：</a:t>
            </a:r>
            <a:r>
              <a:rPr lang="en-US" altLang="ja-JP" sz="1800" b="1" dirty="0">
                <a:solidFill>
                  <a:schemeClr val="tx1"/>
                </a:solidFill>
                <a:latin typeface="メイリオ" panose="020B0604030504040204" pitchFamily="50" charset="-128"/>
                <a:ea typeface="メイリオ" panose="020B0604030504040204" pitchFamily="50" charset="-128"/>
              </a:rPr>
              <a:t>0725-33-1131</a:t>
            </a:r>
          </a:p>
          <a:p>
            <a:r>
              <a:rPr lang="ja-JP" altLang="en-US" sz="1800" b="1" dirty="0">
                <a:solidFill>
                  <a:schemeClr val="tx1"/>
                </a:solidFill>
                <a:latin typeface="メイリオ" panose="020B0604030504040204" pitchFamily="50" charset="-128"/>
                <a:ea typeface="メイリオ" panose="020B0604030504040204" pitchFamily="50" charset="-128"/>
              </a:rPr>
              <a:t>　　</a:t>
            </a:r>
            <a:endParaRPr lang="en-US" altLang="ja-JP" dirty="0">
              <a:latin typeface="Söhne"/>
            </a:endParaRPr>
          </a:p>
          <a:p>
            <a:pPr algn="ctr">
              <a:lnSpc>
                <a:spcPct val="150000"/>
              </a:lnSpc>
            </a:pPr>
            <a:endParaRPr lang="ja-JP" altLang="en-US" dirty="0"/>
          </a:p>
        </p:txBody>
      </p:sp>
      <p:sp>
        <p:nvSpPr>
          <p:cNvPr id="10" name="楕円 9">
            <a:hlinkClick r:id="" action="ppaction://noaction"/>
            <a:extLst>
              <a:ext uri="{FF2B5EF4-FFF2-40B4-BE49-F238E27FC236}">
                <a16:creationId xmlns:a16="http://schemas.microsoft.com/office/drawing/2014/main" id="{A73912BB-2FAF-4919-BC39-7F531383164A}"/>
              </a:ext>
            </a:extLst>
          </p:cNvPr>
          <p:cNvSpPr>
            <a:spLocks noChangeAspect="1"/>
          </p:cNvSpPr>
          <p:nvPr/>
        </p:nvSpPr>
        <p:spPr>
          <a:xfrm>
            <a:off x="1061539" y="85335"/>
            <a:ext cx="1332000" cy="1332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01</a:t>
            </a:r>
            <a:endParaRPr lang="ja-JP" altLang="en-US" sz="4800" dirty="0">
              <a:solidFill>
                <a:srgbClr val="D6B845"/>
              </a:solidFill>
              <a:latin typeface="+mj-lt"/>
            </a:endParaRPr>
          </a:p>
        </p:txBody>
      </p:sp>
      <p:sp>
        <p:nvSpPr>
          <p:cNvPr id="11" name="テキスト ボックス 10">
            <a:extLst>
              <a:ext uri="{FF2B5EF4-FFF2-40B4-BE49-F238E27FC236}">
                <a16:creationId xmlns:a16="http://schemas.microsoft.com/office/drawing/2014/main" id="{503C0805-2879-415D-882F-4C6263C65927}"/>
              </a:ext>
            </a:extLst>
          </p:cNvPr>
          <p:cNvSpPr txBox="1"/>
          <p:nvPr/>
        </p:nvSpPr>
        <p:spPr>
          <a:xfrm>
            <a:off x="2003579" y="1508773"/>
            <a:ext cx="8352928" cy="523220"/>
          </a:xfrm>
          <a:prstGeom prst="rect">
            <a:avLst/>
          </a:prstGeom>
          <a:noFill/>
        </p:spPr>
        <p:txBody>
          <a:bodyPr wrap="square" rtlCol="0">
            <a:spAutoFit/>
          </a:bodyPr>
          <a:lstStyle/>
          <a:p>
            <a:r>
              <a:rPr kumimoji="1" lang="ja-JP" altLang="en-US" sz="2800" b="1" i="0" u="none" strike="noStrike" kern="1200" cap="none" spc="0" normalizeH="0" baseline="0" noProof="0" dirty="0">
                <a:ln>
                  <a:noFill/>
                </a:ln>
                <a:solidFill>
                  <a:srgbClr val="FFFDE1"/>
                </a:solidFill>
                <a:effectLst/>
                <a:uLnTx/>
                <a:uFillTx/>
                <a:latin typeface="Segoe UI"/>
                <a:ea typeface="メイリオ"/>
                <a:cs typeface="+mn-cs"/>
              </a:rPr>
              <a:t>地域移行を検討する時は、下記にご連絡ください。</a:t>
            </a:r>
            <a:endParaRPr kumimoji="1" lang="ja-JP" altLang="en-US" dirty="0"/>
          </a:p>
        </p:txBody>
      </p:sp>
      <p:sp>
        <p:nvSpPr>
          <p:cNvPr id="12" name="正方形/長方形 11">
            <a:extLst>
              <a:ext uri="{FF2B5EF4-FFF2-40B4-BE49-F238E27FC236}">
                <a16:creationId xmlns:a16="http://schemas.microsoft.com/office/drawing/2014/main" id="{97406EF9-5C39-414C-881C-12B79D7D6950}"/>
              </a:ext>
            </a:extLst>
          </p:cNvPr>
          <p:cNvSpPr/>
          <p:nvPr/>
        </p:nvSpPr>
        <p:spPr>
          <a:xfrm>
            <a:off x="0" y="0"/>
            <a:ext cx="308532"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87121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1">
            <a:extLst>
              <a:ext uri="{FF2B5EF4-FFF2-40B4-BE49-F238E27FC236}">
                <a16:creationId xmlns:a16="http://schemas.microsoft.com/office/drawing/2014/main" id="{D7FA2747-4FDB-4132-B6EB-D67C41A4270C}"/>
              </a:ext>
            </a:extLst>
          </p:cNvPr>
          <p:cNvSpPr/>
          <p:nvPr/>
        </p:nvSpPr>
        <p:spPr>
          <a:xfrm>
            <a:off x="4816653" y="2119091"/>
            <a:ext cx="7056784" cy="4585955"/>
          </a:xfrm>
          <a:prstGeom prst="roundRect">
            <a:avLst>
              <a:gd name="adj" fmla="val 2940"/>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080000"/>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684590" y="519602"/>
            <a:ext cx="7560840" cy="893299"/>
          </a:xfrm>
          <a:prstGeom prst="rect">
            <a:avLst/>
          </a:prstGeom>
        </p:spPr>
        <p:txBody>
          <a:bodyPr vert="horz" lIns="91440" tIns="45720" rIns="91440" bIns="4572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400" b="1" dirty="0">
                <a:solidFill>
                  <a:srgbClr val="D6B845"/>
                </a:solidFill>
                <a:latin typeface="+mn-ea"/>
                <a:ea typeface="+mn-ea"/>
              </a:rPr>
              <a:t>精神障がいにも対応した地域包括ケアシステムの構築のための</a:t>
            </a:r>
            <a:br>
              <a:rPr lang="en-US" altLang="ja-JP" sz="2400" b="1" dirty="0">
                <a:solidFill>
                  <a:srgbClr val="D6B845"/>
                </a:solidFill>
                <a:latin typeface="+mn-ea"/>
                <a:ea typeface="+mn-ea"/>
              </a:rPr>
            </a:br>
            <a:r>
              <a:rPr lang="ja-JP" altLang="en-US" sz="2400" b="1" dirty="0">
                <a:solidFill>
                  <a:srgbClr val="D6B845"/>
                </a:solidFill>
                <a:latin typeface="+mn-ea"/>
                <a:ea typeface="+mn-ea"/>
              </a:rPr>
              <a:t>協議の場について</a:t>
            </a:r>
          </a:p>
        </p:txBody>
      </p:sp>
      <p:sp>
        <p:nvSpPr>
          <p:cNvPr id="10" name="楕円 9">
            <a:hlinkClick r:id="" action="ppaction://noaction"/>
            <a:extLst>
              <a:ext uri="{FF2B5EF4-FFF2-40B4-BE49-F238E27FC236}">
                <a16:creationId xmlns:a16="http://schemas.microsoft.com/office/drawing/2014/main" id="{A73912BB-2FAF-4919-BC39-7F531383164A}"/>
              </a:ext>
            </a:extLst>
          </p:cNvPr>
          <p:cNvSpPr>
            <a:spLocks noChangeAspect="1"/>
          </p:cNvSpPr>
          <p:nvPr/>
        </p:nvSpPr>
        <p:spPr>
          <a:xfrm>
            <a:off x="1280570" y="212243"/>
            <a:ext cx="1332000" cy="1332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02</a:t>
            </a:r>
            <a:endParaRPr lang="ja-JP" altLang="en-US" sz="4800" dirty="0">
              <a:solidFill>
                <a:srgbClr val="D6B845"/>
              </a:solidFill>
              <a:latin typeface="+mj-lt"/>
            </a:endParaRPr>
          </a:p>
        </p:txBody>
      </p:sp>
      <p:sp>
        <p:nvSpPr>
          <p:cNvPr id="9" name="正方形/長方形 8">
            <a:extLst>
              <a:ext uri="{FF2B5EF4-FFF2-40B4-BE49-F238E27FC236}">
                <a16:creationId xmlns:a16="http://schemas.microsoft.com/office/drawing/2014/main" id="{284544E2-71E9-442B-AC34-499585CEDA1D}"/>
              </a:ext>
            </a:extLst>
          </p:cNvPr>
          <p:cNvSpPr/>
          <p:nvPr/>
        </p:nvSpPr>
        <p:spPr>
          <a:xfrm>
            <a:off x="0" y="0"/>
            <a:ext cx="308532"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12" name="角丸四角形 1">
            <a:extLst>
              <a:ext uri="{FF2B5EF4-FFF2-40B4-BE49-F238E27FC236}">
                <a16:creationId xmlns:a16="http://schemas.microsoft.com/office/drawing/2014/main" id="{743FA248-0EF4-4AEC-A993-E35A80C48345}"/>
              </a:ext>
            </a:extLst>
          </p:cNvPr>
          <p:cNvSpPr/>
          <p:nvPr/>
        </p:nvSpPr>
        <p:spPr>
          <a:xfrm>
            <a:off x="502955" y="2141166"/>
            <a:ext cx="4080877" cy="857206"/>
          </a:xfrm>
          <a:prstGeom prst="roundRect">
            <a:avLst>
              <a:gd name="adj" fmla="val 923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タイトル 1">
            <a:extLst>
              <a:ext uri="{FF2B5EF4-FFF2-40B4-BE49-F238E27FC236}">
                <a16:creationId xmlns:a16="http://schemas.microsoft.com/office/drawing/2014/main" id="{771BFA7B-02B8-456F-A82D-C4492167A638}"/>
              </a:ext>
            </a:extLst>
          </p:cNvPr>
          <p:cNvSpPr txBox="1">
            <a:spLocks/>
          </p:cNvSpPr>
          <p:nvPr/>
        </p:nvSpPr>
        <p:spPr>
          <a:xfrm>
            <a:off x="1107661" y="1957414"/>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協議の場の名称</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7" name="角丸四角形 1">
            <a:extLst>
              <a:ext uri="{FF2B5EF4-FFF2-40B4-BE49-F238E27FC236}">
                <a16:creationId xmlns:a16="http://schemas.microsoft.com/office/drawing/2014/main" id="{75894484-61C0-4696-88C1-AA2F17843510}"/>
              </a:ext>
            </a:extLst>
          </p:cNvPr>
          <p:cNvSpPr/>
          <p:nvPr/>
        </p:nvSpPr>
        <p:spPr>
          <a:xfrm>
            <a:off x="485529" y="5286842"/>
            <a:ext cx="4098303" cy="1454526"/>
          </a:xfrm>
          <a:prstGeom prst="roundRect">
            <a:avLst>
              <a:gd name="adj" fmla="val 5758"/>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8" name="タイトル 1">
            <a:extLst>
              <a:ext uri="{FF2B5EF4-FFF2-40B4-BE49-F238E27FC236}">
                <a16:creationId xmlns:a16="http://schemas.microsoft.com/office/drawing/2014/main" id="{0BE32D83-5A05-4BD1-AC7B-07BE76B42EAD}"/>
              </a:ext>
            </a:extLst>
          </p:cNvPr>
          <p:cNvSpPr txBox="1">
            <a:spLocks/>
          </p:cNvSpPr>
          <p:nvPr/>
        </p:nvSpPr>
        <p:spPr>
          <a:xfrm>
            <a:off x="1113814" y="5088842"/>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協議の場の構成員</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9" name="タイトル 1">
            <a:extLst>
              <a:ext uri="{FF2B5EF4-FFF2-40B4-BE49-F238E27FC236}">
                <a16:creationId xmlns:a16="http://schemas.microsoft.com/office/drawing/2014/main" id="{E2DFA0D6-74BE-45F8-B57B-5AA3227CEFB9}"/>
              </a:ext>
            </a:extLst>
          </p:cNvPr>
          <p:cNvSpPr txBox="1">
            <a:spLocks/>
          </p:cNvSpPr>
          <p:nvPr/>
        </p:nvSpPr>
        <p:spPr>
          <a:xfrm>
            <a:off x="602023" y="5650219"/>
            <a:ext cx="3008563" cy="995538"/>
          </a:xfrm>
          <a:prstGeom prst="rect">
            <a:avLst/>
          </a:prstGeom>
        </p:spPr>
        <p:txBody>
          <a:bodyPr vert="horz" lIns="91440" tIns="45720" rIns="91440" bIns="45720" rtlCol="0" anchor="t">
            <a:normAutofit fontScale="925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・精神科医療機関関係者</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・保健所</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・基幹相談支援センター</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・大阪</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府</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a:t>
            </a:r>
            <a:r>
              <a:rPr lang="en-US" altLang="ja-JP" sz="1400" dirty="0" err="1">
                <a:solidFill>
                  <a:srgbClr val="44546A">
                    <a:lumMod val="50000"/>
                  </a:srgbClr>
                </a:solidFill>
                <a:latin typeface="メイリオ" panose="020B0604030504040204" pitchFamily="50" charset="-128"/>
                <a:ea typeface="メイリオ" panose="020B0604030504040204" pitchFamily="50" charset="-128"/>
              </a:rPr>
              <a:t>obs</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・市町村</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0" name="角丸四角形 1">
            <a:extLst>
              <a:ext uri="{FF2B5EF4-FFF2-40B4-BE49-F238E27FC236}">
                <a16:creationId xmlns:a16="http://schemas.microsoft.com/office/drawing/2014/main" id="{EC5ABB0A-CE79-463E-A0CF-F52BBB9DF4A7}"/>
              </a:ext>
            </a:extLst>
          </p:cNvPr>
          <p:cNvSpPr/>
          <p:nvPr/>
        </p:nvSpPr>
        <p:spPr>
          <a:xfrm>
            <a:off x="479376" y="3239138"/>
            <a:ext cx="4104456" cy="552155"/>
          </a:xfrm>
          <a:prstGeom prst="roundRect">
            <a:avLst>
              <a:gd name="adj" fmla="val 16492"/>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1" name="タイトル 1">
            <a:extLst>
              <a:ext uri="{FF2B5EF4-FFF2-40B4-BE49-F238E27FC236}">
                <a16:creationId xmlns:a16="http://schemas.microsoft.com/office/drawing/2014/main" id="{F13989D2-6CE8-4CEE-9C09-9B6F44210125}"/>
              </a:ext>
            </a:extLst>
          </p:cNvPr>
          <p:cNvSpPr txBox="1">
            <a:spLocks/>
          </p:cNvSpPr>
          <p:nvPr/>
        </p:nvSpPr>
        <p:spPr>
          <a:xfrm>
            <a:off x="1107661" y="3079201"/>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開催頻度</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3" name="タイトル 1">
            <a:extLst>
              <a:ext uri="{FF2B5EF4-FFF2-40B4-BE49-F238E27FC236}">
                <a16:creationId xmlns:a16="http://schemas.microsoft.com/office/drawing/2014/main" id="{B30B75B3-6A61-4F01-AF91-62494F86DE78}"/>
              </a:ext>
            </a:extLst>
          </p:cNvPr>
          <p:cNvSpPr txBox="1">
            <a:spLocks/>
          </p:cNvSpPr>
          <p:nvPr/>
        </p:nvSpPr>
        <p:spPr>
          <a:xfrm>
            <a:off x="5663952" y="1865088"/>
            <a:ext cx="5650232" cy="552155"/>
          </a:xfrm>
          <a:prstGeom prst="roundRect">
            <a:avLst>
              <a:gd name="adj" fmla="val 49068"/>
            </a:avLst>
          </a:prstGeom>
          <a:solidFill>
            <a:srgbClr val="D6B845"/>
          </a:solidFill>
        </p:spPr>
        <p:txBody>
          <a:bodyPr vert="horz" lIns="91440" tIns="72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具体的な内容</a:t>
            </a:r>
            <a:endParaRPr kumimoji="1" lang="en-US" altLang="ja-JP"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4" name="タイトル 1">
            <a:extLst>
              <a:ext uri="{FF2B5EF4-FFF2-40B4-BE49-F238E27FC236}">
                <a16:creationId xmlns:a16="http://schemas.microsoft.com/office/drawing/2014/main" id="{C58BC26E-763B-4CE6-9470-D39EA3CC24AD}"/>
              </a:ext>
            </a:extLst>
          </p:cNvPr>
          <p:cNvSpPr txBox="1">
            <a:spLocks/>
          </p:cNvSpPr>
          <p:nvPr/>
        </p:nvSpPr>
        <p:spPr>
          <a:xfrm>
            <a:off x="5663952" y="2620344"/>
            <a:ext cx="5650232" cy="3718054"/>
          </a:xfrm>
          <a:prstGeom prst="rect">
            <a:avLst/>
          </a:prstGeom>
        </p:spPr>
        <p:txBody>
          <a:bodyPr vert="horz" lIns="91440" tIns="45720" rIns="91440" bIns="45720" rtlCol="0" anchor="t">
            <a:normAutofit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年３回程度開催し、保健・医療・福祉による連携を深め、精神障がい者をとりまく現状や住まいの確保について、情報共有を実施しています。また令和５年度からは、啓発のために、年１回和泉市障がい者地域自立支援協議会地域移行部会と連携し、市民講演会を実施しています。</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b="1" dirty="0">
                <a:solidFill>
                  <a:srgbClr val="44546A">
                    <a:lumMod val="50000"/>
                  </a:srgbClr>
                </a:solidFill>
                <a:latin typeface="メイリオ" panose="020B0604030504040204" pitchFamily="50" charset="-128"/>
                <a:ea typeface="メイリオ" panose="020B0604030504040204" pitchFamily="50" charset="-128"/>
              </a:rPr>
              <a:t>令和５年度の実績</a:t>
            </a:r>
            <a:endParaRPr lang="en-US" altLang="ja-JP" sz="1400" b="1"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第１回　令和</a:t>
            </a:r>
            <a:r>
              <a:rPr kumimoji="1" lang="en-US" altLang="ja-JP"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5</a:t>
            </a:r>
            <a:r>
              <a:rPr kumimoji="1" lang="ja-JP" altLang="en-US"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年</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5</a:t>
            </a:r>
            <a:r>
              <a:rPr kumimoji="1" lang="ja-JP" altLang="en-US"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月</a:t>
            </a:r>
            <a:r>
              <a:rPr kumimoji="1" lang="en-US" altLang="ja-JP"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24</a:t>
            </a:r>
            <a:r>
              <a:rPr kumimoji="1" lang="ja-JP" altLang="en-US"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日（水）</a:t>
            </a:r>
            <a:r>
              <a:rPr kumimoji="1" lang="en-US" altLang="ja-JP"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13</a:t>
            </a:r>
            <a:r>
              <a:rPr kumimoji="1" lang="ja-JP" altLang="en-US"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a:t>
            </a:r>
            <a:r>
              <a:rPr kumimoji="1" lang="en-US" altLang="ja-JP"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30</a:t>
            </a:r>
            <a:r>
              <a:rPr kumimoji="1" lang="ja-JP" altLang="en-US"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a:t>
            </a:r>
            <a:endParaRPr kumimoji="1" lang="en-US" altLang="ja-JP"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（１）令和４年度の実績について</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（２）住まいの確保について</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（３）啓発方法について</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（４）今後の運営について</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b="1" dirty="0">
                <a:solidFill>
                  <a:srgbClr val="44546A">
                    <a:lumMod val="50000"/>
                  </a:srgbClr>
                </a:solidFill>
                <a:latin typeface="メイリオ" panose="020B0604030504040204" pitchFamily="50" charset="-128"/>
                <a:ea typeface="メイリオ" panose="020B0604030504040204" pitchFamily="50" charset="-128"/>
              </a:rPr>
              <a:t>第２回　令和</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6</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年</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2</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月</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26</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日（月）</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14</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00</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a:t>
            </a:r>
            <a:endParaRPr lang="en-US" altLang="ja-JP" sz="1400" b="1"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（１）市民講演会の振り返りについて</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（２）その他</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b="1" dirty="0">
                <a:solidFill>
                  <a:srgbClr val="44546A">
                    <a:lumMod val="50000"/>
                  </a:srgbClr>
                </a:solidFill>
                <a:latin typeface="メイリオ" panose="020B0604030504040204" pitchFamily="50" charset="-128"/>
                <a:ea typeface="メイリオ" panose="020B0604030504040204" pitchFamily="50" charset="-128"/>
              </a:rPr>
              <a:t>市民講演会　令和</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5</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年</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12</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月</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7</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日（木）</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14</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00</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16</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00</a:t>
            </a: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テーマ：うつ病を知ろう　支えあおう</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25" name="タイトル 1">
            <a:extLst>
              <a:ext uri="{FF2B5EF4-FFF2-40B4-BE49-F238E27FC236}">
                <a16:creationId xmlns:a16="http://schemas.microsoft.com/office/drawing/2014/main" id="{3D127DE6-322B-4DE0-A117-EB46B5C6A60B}"/>
              </a:ext>
            </a:extLst>
          </p:cNvPr>
          <p:cNvSpPr txBox="1">
            <a:spLocks/>
          </p:cNvSpPr>
          <p:nvPr/>
        </p:nvSpPr>
        <p:spPr>
          <a:xfrm>
            <a:off x="700210" y="3501262"/>
            <a:ext cx="3008563" cy="37802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年</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3</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回程度</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6" name="タイトル 1">
            <a:extLst>
              <a:ext uri="{FF2B5EF4-FFF2-40B4-BE49-F238E27FC236}">
                <a16:creationId xmlns:a16="http://schemas.microsoft.com/office/drawing/2014/main" id="{00432453-1E5B-4F3B-83D5-BA533CE43944}"/>
              </a:ext>
            </a:extLst>
          </p:cNvPr>
          <p:cNvSpPr txBox="1">
            <a:spLocks/>
          </p:cNvSpPr>
          <p:nvPr/>
        </p:nvSpPr>
        <p:spPr>
          <a:xfrm>
            <a:off x="676959" y="2381932"/>
            <a:ext cx="2866645" cy="543012"/>
          </a:xfrm>
          <a:prstGeom prst="rect">
            <a:avLst/>
          </a:prstGeom>
        </p:spPr>
        <p:txBody>
          <a:bodyPr vert="horz" lIns="91440" tIns="45720" rIns="91440" bIns="45720" rtlCol="0" anchor="t">
            <a:normAutofit fontScale="850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泉大津市・高石市・忠岡町における精神障がいにも対応した地域包括ケアシステム構築に係る協議の場</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7" name="角丸四角形 1">
            <a:extLst>
              <a:ext uri="{FF2B5EF4-FFF2-40B4-BE49-F238E27FC236}">
                <a16:creationId xmlns:a16="http://schemas.microsoft.com/office/drawing/2014/main" id="{036FC4B8-2A27-4E65-BB45-B479CE7CD9F9}"/>
              </a:ext>
            </a:extLst>
          </p:cNvPr>
          <p:cNvSpPr/>
          <p:nvPr/>
        </p:nvSpPr>
        <p:spPr>
          <a:xfrm>
            <a:off x="511835" y="4063935"/>
            <a:ext cx="4080877" cy="946933"/>
          </a:xfrm>
          <a:prstGeom prst="roundRect">
            <a:avLst>
              <a:gd name="adj" fmla="val 923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タイトル 1">
            <a:extLst>
              <a:ext uri="{FF2B5EF4-FFF2-40B4-BE49-F238E27FC236}">
                <a16:creationId xmlns:a16="http://schemas.microsoft.com/office/drawing/2014/main" id="{AADAC408-05F9-4923-B553-6F1448BF7C7E}"/>
              </a:ext>
            </a:extLst>
          </p:cNvPr>
          <p:cNvSpPr txBox="1">
            <a:spLocks/>
          </p:cNvSpPr>
          <p:nvPr/>
        </p:nvSpPr>
        <p:spPr>
          <a:xfrm>
            <a:off x="1116541" y="3880184"/>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協議の場の事務局</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B7F17C7B-EC69-4253-851A-A69D57A1F53B}"/>
              </a:ext>
            </a:extLst>
          </p:cNvPr>
          <p:cNvSpPr txBox="1">
            <a:spLocks/>
          </p:cNvSpPr>
          <p:nvPr/>
        </p:nvSpPr>
        <p:spPr>
          <a:xfrm>
            <a:off x="747964" y="4390343"/>
            <a:ext cx="2866645" cy="543012"/>
          </a:xfrm>
          <a:prstGeom prst="rect">
            <a:avLst/>
          </a:prstGeom>
        </p:spPr>
        <p:txBody>
          <a:bodyPr vert="horz" lIns="91440" tIns="45720" rIns="91440" bIns="4572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泉大津市障がい福祉課、高石市高齢・障がい福祉課、忠岡町地域福祉課</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846075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304,1,Slide49"/>
</p:tagLst>
</file>

<file path=ppt/theme/theme1.xml><?xml version="1.0" encoding="utf-8"?>
<a:theme xmlns:a="http://schemas.openxmlformats.org/drawingml/2006/main" name="Office テーマ">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メイリオ　Segoe　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380</Words>
  <Application>Microsoft Office PowerPoint</Application>
  <PresentationFormat>ワイド画面</PresentationFormat>
  <Paragraphs>52</Paragraphs>
  <Slides>3</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Söhne</vt:lpstr>
      <vt:lpstr>メイリオ</vt:lpstr>
      <vt:lpstr>游ゴシック</vt:lpstr>
      <vt:lpstr>Arial</vt:lpstr>
      <vt:lpstr>Calibri</vt:lpstr>
      <vt:lpstr>Segoe UI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2024-11-14T09:38:47Z</dcterms:modified>
</cp:coreProperties>
</file>