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6"/>
  </p:notesMasterIdLst>
  <p:handoutMasterIdLst>
    <p:handoutMasterId r:id="rId7"/>
  </p:handoutMasterIdLst>
  <p:sldIdLst>
    <p:sldId id="410" r:id="rId2"/>
    <p:sldId id="433" r:id="rId3"/>
    <p:sldId id="435" r:id="rId4"/>
    <p:sldId id="436" r:id="rId5"/>
  </p:sldIdLst>
  <p:sldSz cx="12192000" cy="6858000"/>
  <p:notesSz cx="6807200" cy="9939338"/>
  <p:custDataLst>
    <p:tags r:id="rId8"/>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QK9NwTCstxFQ/1iaQKfkBg==" hashData="O2ymlIF1sB5I2AqmPQjPWZdJx1BTe+qJmuoyNBQb8vcLvFTLFR7fIqNP2hTcJm2iqIu3Ar4Yu5N5NFhFatYgMg=="/>
  <p:extLst>
    <p:ext uri="{EFAFB233-063F-42B5-8137-9DF3F51BA10A}">
      <p15:sldGuideLst xmlns:p15="http://schemas.microsoft.com/office/powerpoint/2012/main">
        <p15:guide id="1" orient="horz" pos="2160" userDrawn="1">
          <p15:clr>
            <a:srgbClr val="A4A3A4"/>
          </p15:clr>
        </p15:guide>
        <p15:guide id="2" pos="3841" userDrawn="1">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B845"/>
    <a:srgbClr val="FFFDE1"/>
    <a:srgbClr val="B32425"/>
    <a:srgbClr val="34485E"/>
    <a:srgbClr val="5B9F8A"/>
    <a:srgbClr val="3C7D9B"/>
    <a:srgbClr val="000000"/>
    <a:srgbClr val="101323"/>
    <a:srgbClr val="4FADF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04" autoAdjust="0"/>
  </p:normalViewPr>
  <p:slideViewPr>
    <p:cSldViewPr>
      <p:cViewPr varScale="1">
        <p:scale>
          <a:sx n="95" d="100"/>
          <a:sy n="95" d="100"/>
        </p:scale>
        <p:origin x="134" y="53"/>
      </p:cViewPr>
      <p:guideLst>
        <p:guide orient="horz" pos="2160"/>
        <p:guide pos="3841"/>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928" y="-102"/>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375" cy="498966"/>
          </a:xfrm>
          <a:prstGeom prst="rect">
            <a:avLst/>
          </a:prstGeom>
        </p:spPr>
        <p:txBody>
          <a:bodyPr vert="horz" lIns="92236" tIns="46118" rIns="92236" bIns="4611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1" y="0"/>
            <a:ext cx="2950374" cy="498966"/>
          </a:xfrm>
          <a:prstGeom prst="rect">
            <a:avLst/>
          </a:prstGeom>
        </p:spPr>
        <p:txBody>
          <a:bodyPr vert="horz" lIns="92236" tIns="46118" rIns="92236" bIns="46118" rtlCol="0"/>
          <a:lstStyle>
            <a:lvl1pPr algn="r">
              <a:defRPr sz="1200"/>
            </a:lvl1pPr>
          </a:lstStyle>
          <a:p>
            <a:fld id="{746FDA87-421D-4CFB-BB3E-33FE4AB339AD}" type="datetimeFigureOut">
              <a:rPr kumimoji="1" lang="ja-JP" altLang="en-US" smtClean="0"/>
              <a:t>2024/11/14</a:t>
            </a:fld>
            <a:endParaRPr kumimoji="1" lang="ja-JP" altLang="en-US"/>
          </a:p>
        </p:txBody>
      </p:sp>
      <p:sp>
        <p:nvSpPr>
          <p:cNvPr id="4" name="フッター プレースホルダー 3"/>
          <p:cNvSpPr>
            <a:spLocks noGrp="1"/>
          </p:cNvSpPr>
          <p:nvPr>
            <p:ph type="ftr" sz="quarter" idx="2"/>
          </p:nvPr>
        </p:nvSpPr>
        <p:spPr>
          <a:xfrm>
            <a:off x="1" y="9440372"/>
            <a:ext cx="2950375" cy="498966"/>
          </a:xfrm>
          <a:prstGeom prst="rect">
            <a:avLst/>
          </a:prstGeom>
        </p:spPr>
        <p:txBody>
          <a:bodyPr vert="horz" lIns="92236" tIns="46118" rIns="92236" bIns="4611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1" y="9440372"/>
            <a:ext cx="2950374" cy="498966"/>
          </a:xfrm>
          <a:prstGeom prst="rect">
            <a:avLst/>
          </a:prstGeom>
        </p:spPr>
        <p:txBody>
          <a:bodyPr vert="horz" lIns="92236" tIns="46118" rIns="92236" bIns="46118" rtlCol="0" anchor="b"/>
          <a:lstStyle>
            <a:lvl1pPr algn="r">
              <a:defRPr sz="1200"/>
            </a:lvl1pPr>
          </a:lstStyle>
          <a:p>
            <a:fld id="{870C89CD-C2A2-4250-B487-60E6EF391689}" type="slidenum">
              <a:rPr kumimoji="1" lang="ja-JP" altLang="en-US" smtClean="0"/>
              <a:t>‹#›</a:t>
            </a:fld>
            <a:endParaRPr kumimoji="1" lang="ja-JP" altLang="en-US"/>
          </a:p>
        </p:txBody>
      </p:sp>
    </p:spTree>
    <p:extLst>
      <p:ext uri="{BB962C8B-B14F-4D97-AF65-F5344CB8AC3E}">
        <p14:creationId xmlns:p14="http://schemas.microsoft.com/office/powerpoint/2010/main" val="13041643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6" rIns="91433" bIns="45716"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6" rIns="91433" bIns="45716" rtlCol="0"/>
          <a:lstStyle>
            <a:lvl1pPr algn="r">
              <a:defRPr sz="1200"/>
            </a:lvl1pPr>
          </a:lstStyle>
          <a:p>
            <a:fld id="{206ACFC7-BD3E-4FBB-A92C-C6F06D2C0547}" type="datetimeFigureOut">
              <a:rPr kumimoji="1" lang="ja-JP" altLang="en-US" smtClean="0"/>
              <a:t>2024/11/14</a:t>
            </a:fld>
            <a:endParaRPr kumimoji="1" lang="ja-JP" altLang="en-US" dirty="0"/>
          </a:p>
        </p:txBody>
      </p:sp>
      <p:sp>
        <p:nvSpPr>
          <p:cNvPr id="4" name="スライド イメージ プレースホルダー 3"/>
          <p:cNvSpPr>
            <a:spLocks noGrp="1" noRot="1" noChangeAspect="1"/>
          </p:cNvSpPr>
          <p:nvPr>
            <p:ph type="sldImg" idx="2"/>
          </p:nvPr>
        </p:nvSpPr>
        <p:spPr>
          <a:xfrm>
            <a:off x="92075" y="746125"/>
            <a:ext cx="6623050" cy="3725863"/>
          </a:xfrm>
          <a:prstGeom prst="rect">
            <a:avLst/>
          </a:prstGeom>
          <a:noFill/>
          <a:ln w="12700">
            <a:solidFill>
              <a:prstClr val="black"/>
            </a:solidFill>
          </a:ln>
        </p:spPr>
        <p:txBody>
          <a:bodyPr vert="horz" lIns="91433" tIns="45716" rIns="91433" bIns="45716" rtlCol="0" anchor="ctr"/>
          <a:lstStyle/>
          <a:p>
            <a:endParaRPr lang="ja-JP" altLang="en-US" dirty="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3" tIns="45716" rIns="91433" bIns="45716"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6039" y="9440864"/>
            <a:ext cx="2949575" cy="496887"/>
          </a:xfrm>
          <a:prstGeom prst="rect">
            <a:avLst/>
          </a:prstGeom>
        </p:spPr>
        <p:txBody>
          <a:bodyPr vert="horz" lIns="91433" tIns="45716" rIns="91433" bIns="45716" rtlCol="0" anchor="b"/>
          <a:lstStyle>
            <a:lvl1pPr algn="r">
              <a:defRPr sz="1200"/>
            </a:lvl1pPr>
          </a:lstStyle>
          <a:p>
            <a:fld id="{CDCFC374-814C-4296-BB26-A4ADC52CB336}" type="slidenum">
              <a:rPr kumimoji="1" lang="ja-JP" altLang="en-US" smtClean="0"/>
              <a:t>‹#›</a:t>
            </a:fld>
            <a:endParaRPr kumimoji="1" lang="ja-JP" altLang="en-US" dirty="0"/>
          </a:p>
        </p:txBody>
      </p:sp>
    </p:spTree>
    <p:extLst>
      <p:ext uri="{BB962C8B-B14F-4D97-AF65-F5344CB8AC3E}">
        <p14:creationId xmlns:p14="http://schemas.microsoft.com/office/powerpoint/2010/main" val="424865580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1</a:t>
            </a:fld>
            <a:endParaRPr kumimoji="1" lang="ja-JP" altLang="en-US"/>
          </a:p>
        </p:txBody>
      </p:sp>
    </p:spTree>
    <p:extLst>
      <p:ext uri="{BB962C8B-B14F-4D97-AF65-F5344CB8AC3E}">
        <p14:creationId xmlns:p14="http://schemas.microsoft.com/office/powerpoint/2010/main" val="1396841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2</a:t>
            </a:fld>
            <a:endParaRPr kumimoji="1" lang="ja-JP" altLang="en-US"/>
          </a:p>
        </p:txBody>
      </p:sp>
    </p:spTree>
    <p:extLst>
      <p:ext uri="{BB962C8B-B14F-4D97-AF65-F5344CB8AC3E}">
        <p14:creationId xmlns:p14="http://schemas.microsoft.com/office/powerpoint/2010/main" val="20109795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fld id="{12CA69F4-4EF9-264B-A3A2-B28016D02E5D}" type="slidenum">
              <a:rPr kumimoji="1" lang="ja-JP" altLang="en-US" smtClean="0"/>
              <a:t>3</a:t>
            </a:fld>
            <a:endParaRPr kumimoji="1" lang="ja-JP" altLang="en-US"/>
          </a:p>
        </p:txBody>
      </p:sp>
    </p:spTree>
    <p:extLst>
      <p:ext uri="{BB962C8B-B14F-4D97-AF65-F5344CB8AC3E}">
        <p14:creationId xmlns:p14="http://schemas.microsoft.com/office/powerpoint/2010/main" val="3087252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a:p>
        </p:txBody>
      </p:sp>
      <p:sp>
        <p:nvSpPr>
          <p:cNvPr id="4" name="スライド番号プレースホルダー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2CA69F4-4EF9-264B-A3A2-B28016D02E5D}"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403912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31"/>
            <a:ext cx="103632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828801" y="3886200"/>
            <a:ext cx="8534400" cy="1752600"/>
          </a:xfrm>
        </p:spPr>
        <p:txBody>
          <a:bodyPr/>
          <a:lstStyle>
            <a:lvl1pPr marL="0" indent="0" algn="ctr">
              <a:buNone/>
              <a:defRPr>
                <a:solidFill>
                  <a:schemeClr val="tx1">
                    <a:tint val="75000"/>
                  </a:schemeClr>
                </a:solidFill>
              </a:defRPr>
            </a:lvl1pPr>
            <a:lvl2pPr marL="562996" indent="0" algn="ctr">
              <a:buNone/>
              <a:defRPr>
                <a:solidFill>
                  <a:schemeClr val="tx1">
                    <a:tint val="75000"/>
                  </a:schemeClr>
                </a:solidFill>
              </a:defRPr>
            </a:lvl2pPr>
            <a:lvl3pPr marL="1125992" indent="0" algn="ctr">
              <a:buNone/>
              <a:defRPr>
                <a:solidFill>
                  <a:schemeClr val="tx1">
                    <a:tint val="75000"/>
                  </a:schemeClr>
                </a:solidFill>
              </a:defRPr>
            </a:lvl3pPr>
            <a:lvl4pPr marL="1688988" indent="0" algn="ctr">
              <a:buNone/>
              <a:defRPr>
                <a:solidFill>
                  <a:schemeClr val="tx1">
                    <a:tint val="75000"/>
                  </a:schemeClr>
                </a:solidFill>
              </a:defRPr>
            </a:lvl4pPr>
            <a:lvl5pPr marL="2251984" indent="0" algn="ctr">
              <a:buNone/>
              <a:defRPr>
                <a:solidFill>
                  <a:schemeClr val="tx1">
                    <a:tint val="75000"/>
                  </a:schemeClr>
                </a:solidFill>
              </a:defRPr>
            </a:lvl5pPr>
            <a:lvl6pPr marL="2814980" indent="0" algn="ctr">
              <a:buNone/>
              <a:defRPr>
                <a:solidFill>
                  <a:schemeClr val="tx1">
                    <a:tint val="75000"/>
                  </a:schemeClr>
                </a:solidFill>
              </a:defRPr>
            </a:lvl6pPr>
            <a:lvl7pPr marL="3377976" indent="0" algn="ctr">
              <a:buNone/>
              <a:defRPr>
                <a:solidFill>
                  <a:schemeClr val="tx1">
                    <a:tint val="75000"/>
                  </a:schemeClr>
                </a:solidFill>
              </a:defRPr>
            </a:lvl7pPr>
            <a:lvl8pPr marL="3940973" indent="0" algn="ctr">
              <a:buNone/>
              <a:defRPr>
                <a:solidFill>
                  <a:schemeClr val="tx1">
                    <a:tint val="75000"/>
                  </a:schemeClr>
                </a:solidFill>
              </a:defRPr>
            </a:lvl8pPr>
            <a:lvl9pPr marL="4503969"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98EAB8E2-8FCD-43E2-BC86-384EE10B11D4}"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D32772BB-719F-4064-99D1-42E83E4D39EC}"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1" y="274642"/>
            <a:ext cx="2743201"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609603" y="274642"/>
            <a:ext cx="80264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34531BB1-C6A4-450E-BFF4-33A31E99FAE9}"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AC9ED7E-2192-4CC8-BC97-BE3110D00F66}" type="datetime1">
              <a:rPr kumimoji="1" lang="ja-JP" altLang="en-US" smtClean="0"/>
              <a:t>2024/11/14</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Tree>
    <p:extLst>
      <p:ext uri="{BB962C8B-B14F-4D97-AF65-F5344CB8AC3E}">
        <p14:creationId xmlns:p14="http://schemas.microsoft.com/office/powerpoint/2010/main" val="2943286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a:xfrm>
            <a:off x="421257" y="1556794"/>
            <a:ext cx="10972800" cy="4525963"/>
          </a:xfrm>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5337EB8C-4DF7-4D35-8D4D-C0E1B3E01FBB}"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963084" y="4406906"/>
            <a:ext cx="10363200" cy="1362075"/>
          </a:xfrm>
        </p:spPr>
        <p:txBody>
          <a:bodyPr anchor="t"/>
          <a:lstStyle>
            <a:lvl1pPr algn="l">
              <a:defRPr sz="4926"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963084" y="2906713"/>
            <a:ext cx="10363200" cy="1500187"/>
          </a:xfrm>
        </p:spPr>
        <p:txBody>
          <a:bodyPr anchor="b"/>
          <a:lstStyle>
            <a:lvl1pPr marL="0" indent="0">
              <a:buNone/>
              <a:defRPr sz="2463">
                <a:solidFill>
                  <a:schemeClr val="tx1">
                    <a:tint val="75000"/>
                  </a:schemeClr>
                </a:solidFill>
              </a:defRPr>
            </a:lvl1pPr>
            <a:lvl2pPr marL="562996" indent="0">
              <a:buNone/>
              <a:defRPr sz="2217">
                <a:solidFill>
                  <a:schemeClr val="tx1">
                    <a:tint val="75000"/>
                  </a:schemeClr>
                </a:solidFill>
              </a:defRPr>
            </a:lvl2pPr>
            <a:lvl3pPr marL="1125992" indent="0">
              <a:buNone/>
              <a:defRPr sz="1970">
                <a:solidFill>
                  <a:schemeClr val="tx1">
                    <a:tint val="75000"/>
                  </a:schemeClr>
                </a:solidFill>
              </a:defRPr>
            </a:lvl3pPr>
            <a:lvl4pPr marL="1688988" indent="0">
              <a:buNone/>
              <a:defRPr sz="1724">
                <a:solidFill>
                  <a:schemeClr val="tx1">
                    <a:tint val="75000"/>
                  </a:schemeClr>
                </a:solidFill>
              </a:defRPr>
            </a:lvl4pPr>
            <a:lvl5pPr marL="2251984" indent="0">
              <a:buNone/>
              <a:defRPr sz="1724">
                <a:solidFill>
                  <a:schemeClr val="tx1">
                    <a:tint val="75000"/>
                  </a:schemeClr>
                </a:solidFill>
              </a:defRPr>
            </a:lvl5pPr>
            <a:lvl6pPr marL="2814980" indent="0">
              <a:buNone/>
              <a:defRPr sz="1724">
                <a:solidFill>
                  <a:schemeClr val="tx1">
                    <a:tint val="75000"/>
                  </a:schemeClr>
                </a:solidFill>
              </a:defRPr>
            </a:lvl6pPr>
            <a:lvl7pPr marL="3377976" indent="0">
              <a:buNone/>
              <a:defRPr sz="1724">
                <a:solidFill>
                  <a:schemeClr val="tx1">
                    <a:tint val="75000"/>
                  </a:schemeClr>
                </a:solidFill>
              </a:defRPr>
            </a:lvl7pPr>
            <a:lvl8pPr marL="3940973" indent="0">
              <a:buNone/>
              <a:defRPr sz="1724">
                <a:solidFill>
                  <a:schemeClr val="tx1">
                    <a:tint val="75000"/>
                  </a:schemeClr>
                </a:solidFill>
              </a:defRPr>
            </a:lvl8pPr>
            <a:lvl9pPr marL="4503969" indent="0">
              <a:buNone/>
              <a:defRPr sz="1724">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359E7C00-2761-4501-A328-39F53606DD85}" type="datetime1">
              <a:rPr kumimoji="1" lang="ja-JP" altLang="en-US" smtClean="0"/>
              <a:t>2024/11/14</a:t>
            </a:fld>
            <a:endParaRPr kumimoji="1" lang="ja-JP" altLang="en-US" dirty="0"/>
          </a:p>
        </p:txBody>
      </p:sp>
      <p:sp>
        <p:nvSpPr>
          <p:cNvPr id="5" name="フッター プレースホルダ 4"/>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609602"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6197600" y="1600206"/>
            <a:ext cx="5384800" cy="4525963"/>
          </a:xfrm>
        </p:spPr>
        <p:txBody>
          <a:bodyPr/>
          <a:lstStyle>
            <a:lvl1pPr>
              <a:defRPr sz="3448"/>
            </a:lvl1pPr>
            <a:lvl2pPr>
              <a:defRPr sz="2955"/>
            </a:lvl2pPr>
            <a:lvl3pPr>
              <a:defRPr sz="2463"/>
            </a:lvl3pPr>
            <a:lvl4pPr>
              <a:defRPr sz="2217"/>
            </a:lvl4pPr>
            <a:lvl5pPr>
              <a:defRPr sz="2217"/>
            </a:lvl5pPr>
            <a:lvl6pPr>
              <a:defRPr sz="2217"/>
            </a:lvl6pPr>
            <a:lvl7pPr>
              <a:defRPr sz="2217"/>
            </a:lvl7pPr>
            <a:lvl8pPr>
              <a:defRPr sz="2217"/>
            </a:lvl8pPr>
            <a:lvl9pPr>
              <a:defRPr sz="2217"/>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678BB92E-592D-4B0A-A65D-7414D1B22715}"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609600" y="1535113"/>
            <a:ext cx="5386917"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609600" y="2174875"/>
            <a:ext cx="5386917"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6193369" y="1535113"/>
            <a:ext cx="5389034" cy="639762"/>
          </a:xfrm>
        </p:spPr>
        <p:txBody>
          <a:bodyPr anchor="b"/>
          <a:lstStyle>
            <a:lvl1pPr marL="0" indent="0">
              <a:buNone/>
              <a:defRPr sz="2955" b="1"/>
            </a:lvl1pPr>
            <a:lvl2pPr marL="562996" indent="0">
              <a:buNone/>
              <a:defRPr sz="2463" b="1"/>
            </a:lvl2pPr>
            <a:lvl3pPr marL="1125992" indent="0">
              <a:buNone/>
              <a:defRPr sz="2217" b="1"/>
            </a:lvl3pPr>
            <a:lvl4pPr marL="1688988" indent="0">
              <a:buNone/>
              <a:defRPr sz="1970" b="1"/>
            </a:lvl4pPr>
            <a:lvl5pPr marL="2251984" indent="0">
              <a:buNone/>
              <a:defRPr sz="1970" b="1"/>
            </a:lvl5pPr>
            <a:lvl6pPr marL="2814980" indent="0">
              <a:buNone/>
              <a:defRPr sz="1970" b="1"/>
            </a:lvl6pPr>
            <a:lvl7pPr marL="3377976" indent="0">
              <a:buNone/>
              <a:defRPr sz="1970" b="1"/>
            </a:lvl7pPr>
            <a:lvl8pPr marL="3940973" indent="0">
              <a:buNone/>
              <a:defRPr sz="1970" b="1"/>
            </a:lvl8pPr>
            <a:lvl9pPr marL="4503969" indent="0">
              <a:buNone/>
              <a:defRPr sz="197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6193369" y="2174875"/>
            <a:ext cx="5389034" cy="3951288"/>
          </a:xfrm>
        </p:spPr>
        <p:txBody>
          <a:bodyPr/>
          <a:lstStyle>
            <a:lvl1pPr>
              <a:defRPr sz="2955"/>
            </a:lvl1pPr>
            <a:lvl2pPr>
              <a:defRPr sz="2463"/>
            </a:lvl2pPr>
            <a:lvl3pPr>
              <a:defRPr sz="2217"/>
            </a:lvl3pPr>
            <a:lvl4pPr>
              <a:defRPr sz="1970"/>
            </a:lvl4pPr>
            <a:lvl5pPr>
              <a:defRPr sz="1970"/>
            </a:lvl5pPr>
            <a:lvl6pPr>
              <a:defRPr sz="1970"/>
            </a:lvl6pPr>
            <a:lvl7pPr>
              <a:defRPr sz="1970"/>
            </a:lvl7pPr>
            <a:lvl8pPr>
              <a:defRPr sz="1970"/>
            </a:lvl8pPr>
            <a:lvl9pPr>
              <a:defRPr sz="197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1F95C4C8-AC08-4C00-90F9-516823EEE03A}" type="datetime1">
              <a:rPr kumimoji="1" lang="ja-JP" altLang="en-US" smtClean="0"/>
              <a:t>2024/11/14</a:t>
            </a:fld>
            <a:endParaRPr kumimoji="1" lang="ja-JP" altLang="en-US" dirty="0"/>
          </a:p>
        </p:txBody>
      </p:sp>
      <p:sp>
        <p:nvSpPr>
          <p:cNvPr id="8" name="フッター プレースホルダ 7"/>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6FAB7439-AB59-4F5D-99F5-D54732C0DE38}" type="datetime1">
              <a:rPr kumimoji="1" lang="ja-JP" altLang="en-US" smtClean="0"/>
              <a:t>2024/11/14</a:t>
            </a:fld>
            <a:endParaRPr kumimoji="1" lang="ja-JP" altLang="en-US" dirty="0"/>
          </a:p>
        </p:txBody>
      </p:sp>
      <p:sp>
        <p:nvSpPr>
          <p:cNvPr id="4" name="フッター プレースホルダ 3"/>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B74656E9-A61F-42A8-8EA7-54669B66C789}" type="datetime1">
              <a:rPr kumimoji="1" lang="ja-JP" altLang="en-US" smtClean="0"/>
              <a:t>2024/11/14</a:t>
            </a:fld>
            <a:endParaRPr kumimoji="1" lang="ja-JP" altLang="en-US" dirty="0"/>
          </a:p>
        </p:txBody>
      </p:sp>
      <p:sp>
        <p:nvSpPr>
          <p:cNvPr id="3" name="フッター プレースホルダ 2"/>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463" b="1"/>
            </a:lvl1pPr>
          </a:lstStyle>
          <a:p>
            <a:r>
              <a:rPr kumimoji="1" lang="ja-JP" altLang="en-US"/>
              <a:t>マスタ タイトルの書式設定</a:t>
            </a:r>
          </a:p>
        </p:txBody>
      </p:sp>
      <p:sp>
        <p:nvSpPr>
          <p:cNvPr id="3" name="コンテンツ プレースホルダ 2"/>
          <p:cNvSpPr>
            <a:spLocks noGrp="1"/>
          </p:cNvSpPr>
          <p:nvPr>
            <p:ph idx="1"/>
          </p:nvPr>
        </p:nvSpPr>
        <p:spPr>
          <a:xfrm>
            <a:off x="4766736" y="273055"/>
            <a:ext cx="6815667" cy="5853113"/>
          </a:xfrm>
        </p:spPr>
        <p:txBody>
          <a:bodyPr/>
          <a:lstStyle>
            <a:lvl1pPr>
              <a:defRPr sz="3940"/>
            </a:lvl1pPr>
            <a:lvl2pPr>
              <a:defRPr sz="3448"/>
            </a:lvl2pPr>
            <a:lvl3pPr>
              <a:defRPr sz="2955"/>
            </a:lvl3pPr>
            <a:lvl4pPr>
              <a:defRPr sz="2463"/>
            </a:lvl4pPr>
            <a:lvl5pPr>
              <a:defRPr sz="2463"/>
            </a:lvl5pPr>
            <a:lvl6pPr>
              <a:defRPr sz="2463"/>
            </a:lvl6pPr>
            <a:lvl7pPr>
              <a:defRPr sz="2463"/>
            </a:lvl7pPr>
            <a:lvl8pPr>
              <a:defRPr sz="2463"/>
            </a:lvl8pPr>
            <a:lvl9pPr>
              <a:defRPr sz="2463"/>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609602" y="1435103"/>
            <a:ext cx="4011084" cy="4691063"/>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30B4B9A6-D963-4E50-9D60-8A0735E2185D}"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9" y="4800600"/>
            <a:ext cx="7315200" cy="566738"/>
          </a:xfrm>
        </p:spPr>
        <p:txBody>
          <a:bodyPr anchor="b"/>
          <a:lstStyle>
            <a:lvl1pPr algn="l">
              <a:defRPr sz="2463" b="1"/>
            </a:lvl1pPr>
          </a:lstStyle>
          <a:p>
            <a:r>
              <a:rPr kumimoji="1" lang="ja-JP" altLang="en-US"/>
              <a:t>マスタ タイトルの書式設定</a:t>
            </a:r>
          </a:p>
        </p:txBody>
      </p:sp>
      <p:sp>
        <p:nvSpPr>
          <p:cNvPr id="3" name="図プレースホルダ 2"/>
          <p:cNvSpPr>
            <a:spLocks noGrp="1"/>
          </p:cNvSpPr>
          <p:nvPr>
            <p:ph type="pic" idx="1"/>
          </p:nvPr>
        </p:nvSpPr>
        <p:spPr>
          <a:xfrm>
            <a:off x="2389719" y="612775"/>
            <a:ext cx="7315200" cy="4114800"/>
          </a:xfrm>
        </p:spPr>
        <p:txBody>
          <a:bodyPr/>
          <a:lstStyle>
            <a:lvl1pPr marL="0" indent="0">
              <a:buNone/>
              <a:defRPr sz="3940"/>
            </a:lvl1pPr>
            <a:lvl2pPr marL="562996" indent="0">
              <a:buNone/>
              <a:defRPr sz="3448"/>
            </a:lvl2pPr>
            <a:lvl3pPr marL="1125992" indent="0">
              <a:buNone/>
              <a:defRPr sz="2955"/>
            </a:lvl3pPr>
            <a:lvl4pPr marL="1688988" indent="0">
              <a:buNone/>
              <a:defRPr sz="2463"/>
            </a:lvl4pPr>
            <a:lvl5pPr marL="2251984" indent="0">
              <a:buNone/>
              <a:defRPr sz="2463"/>
            </a:lvl5pPr>
            <a:lvl6pPr marL="2814980" indent="0">
              <a:buNone/>
              <a:defRPr sz="2463"/>
            </a:lvl6pPr>
            <a:lvl7pPr marL="3377976" indent="0">
              <a:buNone/>
              <a:defRPr sz="2463"/>
            </a:lvl7pPr>
            <a:lvl8pPr marL="3940973" indent="0">
              <a:buNone/>
              <a:defRPr sz="2463"/>
            </a:lvl8pPr>
            <a:lvl9pPr marL="4503969" indent="0">
              <a:buNone/>
              <a:defRPr sz="2463"/>
            </a:lvl9pPr>
          </a:lstStyle>
          <a:p>
            <a:endParaRPr kumimoji="1" lang="ja-JP" altLang="en-US" dirty="0"/>
          </a:p>
        </p:txBody>
      </p:sp>
      <p:sp>
        <p:nvSpPr>
          <p:cNvPr id="4" name="テキスト プレースホルダ 3"/>
          <p:cNvSpPr>
            <a:spLocks noGrp="1"/>
          </p:cNvSpPr>
          <p:nvPr>
            <p:ph type="body" sz="half" idx="2"/>
          </p:nvPr>
        </p:nvSpPr>
        <p:spPr>
          <a:xfrm>
            <a:off x="2389719" y="5367338"/>
            <a:ext cx="7315200" cy="804862"/>
          </a:xfrm>
        </p:spPr>
        <p:txBody>
          <a:bodyPr/>
          <a:lstStyle>
            <a:lvl1pPr marL="0" indent="0">
              <a:buNone/>
              <a:defRPr sz="1724"/>
            </a:lvl1pPr>
            <a:lvl2pPr marL="562996" indent="0">
              <a:buNone/>
              <a:defRPr sz="1478"/>
            </a:lvl2pPr>
            <a:lvl3pPr marL="1125992" indent="0">
              <a:buNone/>
              <a:defRPr sz="1231"/>
            </a:lvl3pPr>
            <a:lvl4pPr marL="1688988" indent="0">
              <a:buNone/>
              <a:defRPr sz="1108"/>
            </a:lvl4pPr>
            <a:lvl5pPr marL="2251984" indent="0">
              <a:buNone/>
              <a:defRPr sz="1108"/>
            </a:lvl5pPr>
            <a:lvl6pPr marL="2814980" indent="0">
              <a:buNone/>
              <a:defRPr sz="1108"/>
            </a:lvl6pPr>
            <a:lvl7pPr marL="3377976" indent="0">
              <a:buNone/>
              <a:defRPr sz="1108"/>
            </a:lvl7pPr>
            <a:lvl8pPr marL="3940973" indent="0">
              <a:buNone/>
              <a:defRPr sz="1108"/>
            </a:lvl8pPr>
            <a:lvl9pPr marL="4503969" indent="0">
              <a:buNone/>
              <a:defRPr sz="1108"/>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6C669795-F5CF-4248-ADBD-C526F9F421AF}" type="datetime1">
              <a:rPr kumimoji="1" lang="ja-JP" altLang="en-US" smtClean="0"/>
              <a:t>2024/11/14</a:t>
            </a:fld>
            <a:endParaRPr kumimoji="1" lang="ja-JP" altLang="en-US" dirty="0"/>
          </a:p>
        </p:txBody>
      </p:sp>
      <p:sp>
        <p:nvSpPr>
          <p:cNvPr id="6" name="フッター プレースホルダ 5"/>
          <p:cNvSpPr>
            <a:spLocks noGrp="1"/>
          </p:cNvSpPr>
          <p:nvPr>
            <p:ph type="ftr" sz="quarter" idx="11"/>
          </p:nvPr>
        </p:nvSpPr>
        <p:spPr/>
        <p:txBody>
          <a:bodyPr/>
          <a:lstStyle/>
          <a:p>
            <a:endParaRPr kumimoji="1"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 3"/>
          <p:cNvSpPr>
            <a:spLocks noGrp="1"/>
          </p:cNvSpPr>
          <p:nvPr>
            <p:ph type="dt" sz="half" idx="2"/>
          </p:nvPr>
        </p:nvSpPr>
        <p:spPr>
          <a:xfrm>
            <a:off x="609602" y="6356356"/>
            <a:ext cx="2844800" cy="365125"/>
          </a:xfrm>
          <a:prstGeom prst="rect">
            <a:avLst/>
          </a:prstGeom>
        </p:spPr>
        <p:txBody>
          <a:bodyPr vert="horz" lIns="91440" tIns="45720" rIns="91440" bIns="45720" rtlCol="0" anchor="ctr"/>
          <a:lstStyle>
            <a:lvl1pPr algn="l">
              <a:defRPr sz="1478">
                <a:solidFill>
                  <a:schemeClr val="tx1">
                    <a:tint val="75000"/>
                  </a:schemeClr>
                </a:solidFill>
              </a:defRPr>
            </a:lvl1pPr>
          </a:lstStyle>
          <a:p>
            <a:fld id="{0AC9ED7E-2192-4CC8-BC97-BE3110D00F66}" type="datetime1">
              <a:rPr kumimoji="1" lang="ja-JP" altLang="en-US" smtClean="0"/>
              <a:t>2024/11/14</a:t>
            </a:fld>
            <a:endParaRPr kumimoji="1" lang="ja-JP" altLang="en-US" dirty="0"/>
          </a:p>
        </p:txBody>
      </p:sp>
      <p:sp>
        <p:nvSpPr>
          <p:cNvPr id="5" name="フッター プレースホルダ 4"/>
          <p:cNvSpPr>
            <a:spLocks noGrp="1"/>
          </p:cNvSpPr>
          <p:nvPr>
            <p:ph type="ftr" sz="quarter" idx="3"/>
          </p:nvPr>
        </p:nvSpPr>
        <p:spPr>
          <a:xfrm>
            <a:off x="4165600" y="6356356"/>
            <a:ext cx="3860800" cy="365125"/>
          </a:xfrm>
          <a:prstGeom prst="rect">
            <a:avLst/>
          </a:prstGeom>
        </p:spPr>
        <p:txBody>
          <a:bodyPr vert="horz" lIns="91440" tIns="45720" rIns="91440" bIns="45720" rtlCol="0" anchor="ctr"/>
          <a:lstStyle>
            <a:lvl1pPr algn="ctr">
              <a:defRPr sz="1478">
                <a:solidFill>
                  <a:schemeClr val="tx1">
                    <a:tint val="75000"/>
                  </a:schemeClr>
                </a:solidFill>
              </a:defRPr>
            </a:lvl1pPr>
          </a:lstStyle>
          <a:p>
            <a:endParaRPr kumimoji="1" lang="ja-JP" altLang="en-US" dirty="0"/>
          </a:p>
        </p:txBody>
      </p:sp>
      <p:sp>
        <p:nvSpPr>
          <p:cNvPr id="7" name="スライド番号プレースホルダ 5"/>
          <p:cNvSpPr txBox="1">
            <a:spLocks/>
          </p:cNvSpPr>
          <p:nvPr userDrawn="1"/>
        </p:nvSpPr>
        <p:spPr>
          <a:xfrm>
            <a:off x="9264352" y="6400799"/>
            <a:ext cx="2844800" cy="365125"/>
          </a:xfrm>
          <a:prstGeom prst="rect">
            <a:avLst/>
          </a:prstGeom>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r"/>
            <a:fld id="{D2D8002D-B5B0-4BAC-B1F6-782DDCCE6D9C}" type="slidenum">
              <a:rPr lang="ja-JP" altLang="en-US" sz="2217" smtClean="0"/>
              <a:pPr algn="r"/>
              <a:t>‹#›</a:t>
            </a:fld>
            <a:endParaRPr lang="ja-JP" altLang="en-US" sz="2217"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1125992" rtl="0" eaLnBrk="1" latinLnBrk="0" hangingPunct="1">
        <a:spcBef>
          <a:spcPct val="0"/>
        </a:spcBef>
        <a:buNone/>
        <a:defRPr kumimoji="1" sz="5418" kern="1200">
          <a:solidFill>
            <a:schemeClr val="tx1"/>
          </a:solidFill>
          <a:latin typeface="+mj-lt"/>
          <a:ea typeface="+mj-ea"/>
          <a:cs typeface="+mj-cs"/>
        </a:defRPr>
      </a:lvl1pPr>
    </p:titleStyle>
    <p:bodyStyle>
      <a:lvl1pPr marL="422247" indent="-422247" algn="l" defTabSz="1125992" rtl="0" eaLnBrk="1" latinLnBrk="0" hangingPunct="1">
        <a:spcBef>
          <a:spcPct val="20000"/>
        </a:spcBef>
        <a:buFont typeface="Arial" pitchFamily="34" charset="0"/>
        <a:buChar char="•"/>
        <a:defRPr kumimoji="1" sz="3940" kern="1200">
          <a:solidFill>
            <a:schemeClr val="tx1"/>
          </a:solidFill>
          <a:latin typeface="+mn-lt"/>
          <a:ea typeface="+mn-ea"/>
          <a:cs typeface="+mn-cs"/>
        </a:defRPr>
      </a:lvl1pPr>
      <a:lvl2pPr marL="914869" indent="-351873" algn="l" defTabSz="1125992" rtl="0" eaLnBrk="1" latinLnBrk="0" hangingPunct="1">
        <a:spcBef>
          <a:spcPct val="20000"/>
        </a:spcBef>
        <a:buFont typeface="Arial" pitchFamily="34" charset="0"/>
        <a:buChar char="–"/>
        <a:defRPr kumimoji="1" sz="3448" kern="1200">
          <a:solidFill>
            <a:schemeClr val="tx1"/>
          </a:solidFill>
          <a:latin typeface="+mn-lt"/>
          <a:ea typeface="+mn-ea"/>
          <a:cs typeface="+mn-cs"/>
        </a:defRPr>
      </a:lvl2pPr>
      <a:lvl3pPr marL="1407490" indent="-281498" algn="l" defTabSz="1125992" rtl="0" eaLnBrk="1" latinLnBrk="0" hangingPunct="1">
        <a:spcBef>
          <a:spcPct val="20000"/>
        </a:spcBef>
        <a:buFont typeface="Arial" pitchFamily="34" charset="0"/>
        <a:buChar char="•"/>
        <a:defRPr kumimoji="1" sz="2955" kern="1200">
          <a:solidFill>
            <a:schemeClr val="tx1"/>
          </a:solidFill>
          <a:latin typeface="+mn-lt"/>
          <a:ea typeface="+mn-ea"/>
          <a:cs typeface="+mn-cs"/>
        </a:defRPr>
      </a:lvl3pPr>
      <a:lvl4pPr marL="1970486"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4pPr>
      <a:lvl5pPr marL="2533482"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5pPr>
      <a:lvl6pPr marL="3096478"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6pPr>
      <a:lvl7pPr marL="3659475"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7pPr>
      <a:lvl8pPr marL="4222471"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8pPr>
      <a:lvl9pPr marL="4785467" indent="-281498" algn="l" defTabSz="1125992" rtl="0" eaLnBrk="1" latinLnBrk="0" hangingPunct="1">
        <a:spcBef>
          <a:spcPct val="20000"/>
        </a:spcBef>
        <a:buFont typeface="Arial" pitchFamily="34" charset="0"/>
        <a:buChar char="•"/>
        <a:defRPr kumimoji="1" sz="2463" kern="1200">
          <a:solidFill>
            <a:schemeClr val="tx1"/>
          </a:solidFill>
          <a:latin typeface="+mn-lt"/>
          <a:ea typeface="+mn-ea"/>
          <a:cs typeface="+mn-cs"/>
        </a:defRPr>
      </a:lvl9pPr>
    </p:bodyStyle>
    <p:otherStyle>
      <a:defPPr>
        <a:defRPr lang="ja-JP"/>
      </a:defPPr>
      <a:lvl1pPr marL="0" algn="l" defTabSz="1125992" rtl="0" eaLnBrk="1" latinLnBrk="0" hangingPunct="1">
        <a:defRPr kumimoji="1" sz="2217" kern="1200">
          <a:solidFill>
            <a:schemeClr val="tx1"/>
          </a:solidFill>
          <a:latin typeface="+mn-lt"/>
          <a:ea typeface="+mn-ea"/>
          <a:cs typeface="+mn-cs"/>
        </a:defRPr>
      </a:lvl1pPr>
      <a:lvl2pPr marL="562996" algn="l" defTabSz="1125992" rtl="0" eaLnBrk="1" latinLnBrk="0" hangingPunct="1">
        <a:defRPr kumimoji="1" sz="2217" kern="1200">
          <a:solidFill>
            <a:schemeClr val="tx1"/>
          </a:solidFill>
          <a:latin typeface="+mn-lt"/>
          <a:ea typeface="+mn-ea"/>
          <a:cs typeface="+mn-cs"/>
        </a:defRPr>
      </a:lvl2pPr>
      <a:lvl3pPr marL="1125992" algn="l" defTabSz="1125992" rtl="0" eaLnBrk="1" latinLnBrk="0" hangingPunct="1">
        <a:defRPr kumimoji="1" sz="2217" kern="1200">
          <a:solidFill>
            <a:schemeClr val="tx1"/>
          </a:solidFill>
          <a:latin typeface="+mn-lt"/>
          <a:ea typeface="+mn-ea"/>
          <a:cs typeface="+mn-cs"/>
        </a:defRPr>
      </a:lvl3pPr>
      <a:lvl4pPr marL="1688988" algn="l" defTabSz="1125992" rtl="0" eaLnBrk="1" latinLnBrk="0" hangingPunct="1">
        <a:defRPr kumimoji="1" sz="2217" kern="1200">
          <a:solidFill>
            <a:schemeClr val="tx1"/>
          </a:solidFill>
          <a:latin typeface="+mn-lt"/>
          <a:ea typeface="+mn-ea"/>
          <a:cs typeface="+mn-cs"/>
        </a:defRPr>
      </a:lvl4pPr>
      <a:lvl5pPr marL="2251984" algn="l" defTabSz="1125992" rtl="0" eaLnBrk="1" latinLnBrk="0" hangingPunct="1">
        <a:defRPr kumimoji="1" sz="2217" kern="1200">
          <a:solidFill>
            <a:schemeClr val="tx1"/>
          </a:solidFill>
          <a:latin typeface="+mn-lt"/>
          <a:ea typeface="+mn-ea"/>
          <a:cs typeface="+mn-cs"/>
        </a:defRPr>
      </a:lvl5pPr>
      <a:lvl6pPr marL="2814980" algn="l" defTabSz="1125992" rtl="0" eaLnBrk="1" latinLnBrk="0" hangingPunct="1">
        <a:defRPr kumimoji="1" sz="2217" kern="1200">
          <a:solidFill>
            <a:schemeClr val="tx1"/>
          </a:solidFill>
          <a:latin typeface="+mn-lt"/>
          <a:ea typeface="+mn-ea"/>
          <a:cs typeface="+mn-cs"/>
        </a:defRPr>
      </a:lvl6pPr>
      <a:lvl7pPr marL="3377976" algn="l" defTabSz="1125992" rtl="0" eaLnBrk="1" latinLnBrk="0" hangingPunct="1">
        <a:defRPr kumimoji="1" sz="2217" kern="1200">
          <a:solidFill>
            <a:schemeClr val="tx1"/>
          </a:solidFill>
          <a:latin typeface="+mn-lt"/>
          <a:ea typeface="+mn-ea"/>
          <a:cs typeface="+mn-cs"/>
        </a:defRPr>
      </a:lvl7pPr>
      <a:lvl8pPr marL="3940973" algn="l" defTabSz="1125992" rtl="0" eaLnBrk="1" latinLnBrk="0" hangingPunct="1">
        <a:defRPr kumimoji="1" sz="2217" kern="1200">
          <a:solidFill>
            <a:schemeClr val="tx1"/>
          </a:solidFill>
          <a:latin typeface="+mn-lt"/>
          <a:ea typeface="+mn-ea"/>
          <a:cs typeface="+mn-cs"/>
        </a:defRPr>
      </a:lvl8pPr>
      <a:lvl9pPr marL="4503969" algn="l" defTabSz="1125992" rtl="0" eaLnBrk="1" latinLnBrk="0" hangingPunct="1">
        <a:defRPr kumimoji="1" sz="221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slide" Target="slide3.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hlinkClick r:id="rId3" action="ppaction://hlinksldjump"/>
            <a:extLst>
              <a:ext uri="{FF2B5EF4-FFF2-40B4-BE49-F238E27FC236}">
                <a16:creationId xmlns:a16="http://schemas.microsoft.com/office/drawing/2014/main" id="{16A7AD72-6DFE-4FB6-BC8E-2F873043C896}"/>
              </a:ext>
            </a:extLst>
          </p:cNvPr>
          <p:cNvSpPr/>
          <p:nvPr/>
        </p:nvSpPr>
        <p:spPr>
          <a:xfrm>
            <a:off x="9273338"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03</a:t>
            </a:r>
            <a:endParaRPr lang="ja-JP" altLang="en-US" sz="4800" dirty="0">
              <a:solidFill>
                <a:srgbClr val="D6B845"/>
              </a:solidFill>
              <a:latin typeface="+mj-lt"/>
            </a:endParaRPr>
          </a:p>
        </p:txBody>
      </p:sp>
      <p:sp>
        <p:nvSpPr>
          <p:cNvPr id="7" name="楕円 6">
            <a:hlinkClick r:id="rId4" action="ppaction://hlinksldjump"/>
            <a:extLst>
              <a:ext uri="{FF2B5EF4-FFF2-40B4-BE49-F238E27FC236}">
                <a16:creationId xmlns:a16="http://schemas.microsoft.com/office/drawing/2014/main" id="{C3194EEB-9EC8-BA88-BEE2-7390BBE8EF6C}"/>
              </a:ext>
            </a:extLst>
          </p:cNvPr>
          <p:cNvSpPr/>
          <p:nvPr/>
        </p:nvSpPr>
        <p:spPr>
          <a:xfrm>
            <a:off x="3503662" y="167737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8" name="タイトル 1">
            <a:extLst>
              <a:ext uri="{FF2B5EF4-FFF2-40B4-BE49-F238E27FC236}">
                <a16:creationId xmlns:a16="http://schemas.microsoft.com/office/drawing/2014/main" id="{C50E7355-7A27-644A-4B2D-93FF0DFC2468}"/>
              </a:ext>
            </a:extLst>
          </p:cNvPr>
          <p:cNvSpPr txBox="1">
            <a:spLocks/>
          </p:cNvSpPr>
          <p:nvPr/>
        </p:nvSpPr>
        <p:spPr>
          <a:xfrm>
            <a:off x="3140086" y="4016820"/>
            <a:ext cx="2785503" cy="9164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窓口</a:t>
            </a:r>
            <a:endParaRPr lang="en-US" altLang="ja-JP" sz="2400" b="1" dirty="0">
              <a:solidFill>
                <a:srgbClr val="D6B845"/>
              </a:solidFill>
              <a:latin typeface="+mn-ea"/>
              <a:ea typeface="+mn-ea"/>
            </a:endParaRPr>
          </a:p>
        </p:txBody>
      </p:sp>
      <p:sp>
        <p:nvSpPr>
          <p:cNvPr id="9" name="タイトル 1">
            <a:extLst>
              <a:ext uri="{FF2B5EF4-FFF2-40B4-BE49-F238E27FC236}">
                <a16:creationId xmlns:a16="http://schemas.microsoft.com/office/drawing/2014/main" id="{DD19519E-51F4-4043-4731-BF0D712162D5}"/>
              </a:ext>
            </a:extLst>
          </p:cNvPr>
          <p:cNvSpPr txBox="1">
            <a:spLocks/>
          </p:cNvSpPr>
          <p:nvPr/>
        </p:nvSpPr>
        <p:spPr>
          <a:xfrm>
            <a:off x="3174128" y="5027991"/>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地域移行を検討したい時の連絡先はこちらです。</a:t>
            </a:r>
            <a:endParaRPr lang="en-US" altLang="ja-JP" sz="1600" dirty="0">
              <a:latin typeface="+mn-ea"/>
              <a:ea typeface="+mn-ea"/>
            </a:endParaRPr>
          </a:p>
        </p:txBody>
      </p:sp>
      <p:sp>
        <p:nvSpPr>
          <p:cNvPr id="36" name="タイトル 1">
            <a:extLst>
              <a:ext uri="{FF2B5EF4-FFF2-40B4-BE49-F238E27FC236}">
                <a16:creationId xmlns:a16="http://schemas.microsoft.com/office/drawing/2014/main" id="{B305AA47-E314-4D0B-CBD5-2C0E4A245FB0}"/>
              </a:ext>
            </a:extLst>
          </p:cNvPr>
          <p:cNvSpPr txBox="1">
            <a:spLocks/>
          </p:cNvSpPr>
          <p:nvPr/>
        </p:nvSpPr>
        <p:spPr>
          <a:xfrm>
            <a:off x="5972919" y="4016820"/>
            <a:ext cx="2957595"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「にも包括」</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a:t>
            </a:r>
            <a:endParaRPr lang="en-US" altLang="ja-JP" sz="2400" b="1" dirty="0">
              <a:solidFill>
                <a:srgbClr val="D6B845"/>
              </a:solidFill>
              <a:latin typeface="+mn-ea"/>
              <a:ea typeface="+mn-ea"/>
            </a:endParaRPr>
          </a:p>
        </p:txBody>
      </p:sp>
      <p:sp>
        <p:nvSpPr>
          <p:cNvPr id="37" name="タイトル 1">
            <a:extLst>
              <a:ext uri="{FF2B5EF4-FFF2-40B4-BE49-F238E27FC236}">
                <a16:creationId xmlns:a16="http://schemas.microsoft.com/office/drawing/2014/main" id="{509B671B-A2A9-4D51-F9C8-B863A7F59ABC}"/>
              </a:ext>
            </a:extLst>
          </p:cNvPr>
          <p:cNvSpPr txBox="1">
            <a:spLocks/>
          </p:cNvSpPr>
          <p:nvPr/>
        </p:nvSpPr>
        <p:spPr>
          <a:xfrm>
            <a:off x="6058966" y="5019463"/>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「にも包括」協議の場では、こんな活動をしています。</a:t>
            </a:r>
            <a:endParaRPr lang="en-US" altLang="ja-JP" sz="1600" dirty="0">
              <a:latin typeface="+mn-ea"/>
              <a:ea typeface="+mn-ea"/>
            </a:endParaRPr>
          </a:p>
        </p:txBody>
      </p:sp>
      <p:sp>
        <p:nvSpPr>
          <p:cNvPr id="39" name="タイトル 1">
            <a:extLst>
              <a:ext uri="{FF2B5EF4-FFF2-40B4-BE49-F238E27FC236}">
                <a16:creationId xmlns:a16="http://schemas.microsoft.com/office/drawing/2014/main" id="{F4419BFB-C12D-7629-A5F6-F663479A77AA}"/>
              </a:ext>
            </a:extLst>
          </p:cNvPr>
          <p:cNvSpPr txBox="1">
            <a:spLocks/>
          </p:cNvSpPr>
          <p:nvPr/>
        </p:nvSpPr>
        <p:spPr>
          <a:xfrm>
            <a:off x="9123293" y="4016820"/>
            <a:ext cx="2426522" cy="916421"/>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ts val="3000"/>
              </a:lnSpc>
            </a:pPr>
            <a:r>
              <a:rPr lang="ja-JP" altLang="en-US" sz="2400" b="1" dirty="0">
                <a:solidFill>
                  <a:srgbClr val="D6B845"/>
                </a:solidFill>
                <a:latin typeface="+mn-ea"/>
                <a:ea typeface="+mn-ea"/>
              </a:rPr>
              <a:t>情報</a:t>
            </a:r>
            <a:endParaRPr lang="en-US" altLang="ja-JP" sz="2400" b="1" dirty="0">
              <a:solidFill>
                <a:srgbClr val="D6B845"/>
              </a:solidFill>
              <a:latin typeface="+mn-ea"/>
              <a:ea typeface="+mn-ea"/>
            </a:endParaRPr>
          </a:p>
        </p:txBody>
      </p:sp>
      <p:sp>
        <p:nvSpPr>
          <p:cNvPr id="40" name="タイトル 1">
            <a:extLst>
              <a:ext uri="{FF2B5EF4-FFF2-40B4-BE49-F238E27FC236}">
                <a16:creationId xmlns:a16="http://schemas.microsoft.com/office/drawing/2014/main" id="{717CC069-A3B9-354F-B39D-7073AE2AD453}"/>
              </a:ext>
            </a:extLst>
          </p:cNvPr>
          <p:cNvSpPr txBox="1">
            <a:spLocks/>
          </p:cNvSpPr>
          <p:nvPr/>
        </p:nvSpPr>
        <p:spPr>
          <a:xfrm>
            <a:off x="8943803" y="5010935"/>
            <a:ext cx="2785503" cy="1063320"/>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00000"/>
              </a:lnSpc>
            </a:pPr>
            <a:r>
              <a:rPr lang="ja-JP" altLang="en-US" sz="1600" dirty="0">
                <a:latin typeface="+mn-ea"/>
                <a:ea typeface="+mn-ea"/>
              </a:rPr>
              <a:t>こんな情報があります。</a:t>
            </a:r>
            <a:endParaRPr lang="en-US" altLang="ja-JP" sz="1600" dirty="0">
              <a:latin typeface="+mn-ea"/>
              <a:ea typeface="+mn-ea"/>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3503662" y="85224"/>
            <a:ext cx="8731624" cy="402075"/>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gn="r">
              <a:lnSpc>
                <a:spcPct val="100000"/>
              </a:lnSpc>
            </a:pPr>
            <a:r>
              <a:rPr lang="ja-JP" altLang="en-US" sz="2000" b="1" dirty="0">
                <a:solidFill>
                  <a:srgbClr val="D6B845"/>
                </a:solidFill>
                <a:latin typeface="+mn-ea"/>
                <a:ea typeface="+mn-ea"/>
              </a:rPr>
              <a:t>大阪府版「にも包括」ポータルサイト　情報シート</a:t>
            </a:r>
            <a:endParaRPr lang="en-US" altLang="ja-JP" sz="2000" b="1" dirty="0">
              <a:solidFill>
                <a:srgbClr val="D6B845"/>
              </a:solidFill>
              <a:latin typeface="+mn-ea"/>
              <a:ea typeface="+mn-ea"/>
            </a:endParaRPr>
          </a:p>
        </p:txBody>
      </p:sp>
      <p:sp>
        <p:nvSpPr>
          <p:cNvPr id="2" name="正方形/長方形 1">
            <a:extLst>
              <a:ext uri="{FF2B5EF4-FFF2-40B4-BE49-F238E27FC236}">
                <a16:creationId xmlns:a16="http://schemas.microsoft.com/office/drawing/2014/main" id="{0A37DBC9-8E22-92FF-72D1-26FC9FB71FE4}"/>
              </a:ext>
            </a:extLst>
          </p:cNvPr>
          <p:cNvSpPr/>
          <p:nvPr/>
        </p:nvSpPr>
        <p:spPr>
          <a:xfrm>
            <a:off x="4" y="0"/>
            <a:ext cx="2869809"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 name="タイトル 1">
            <a:extLst>
              <a:ext uri="{FF2B5EF4-FFF2-40B4-BE49-F238E27FC236}">
                <a16:creationId xmlns:a16="http://schemas.microsoft.com/office/drawing/2014/main" id="{DBC39CDD-BF0F-8170-9D76-683C8769E69A}"/>
              </a:ext>
            </a:extLst>
          </p:cNvPr>
          <p:cNvSpPr txBox="1">
            <a:spLocks/>
          </p:cNvSpPr>
          <p:nvPr/>
        </p:nvSpPr>
        <p:spPr>
          <a:xfrm>
            <a:off x="326878" y="2421776"/>
            <a:ext cx="2418382" cy="637635"/>
          </a:xfrm>
          <a:prstGeom prst="rect">
            <a:avLst/>
          </a:prstGeom>
        </p:spPr>
        <p:txBody>
          <a:bodyPr vert="horz" lIns="91440" tIns="45720" rIns="91440" bIns="45720" rtlCol="0" anchor="t">
            <a:normAutofit fontScale="5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8000" b="1" spc="300" dirty="0">
                <a:solidFill>
                  <a:srgbClr val="FFFDE1"/>
                </a:solidFill>
                <a:latin typeface="Arial" panose="020B0604020202020204" pitchFamily="34" charset="0"/>
                <a:ea typeface="+mn-ea"/>
                <a:cs typeface="Arial" panose="020B0604020202020204" pitchFamily="34" charset="0"/>
              </a:rPr>
              <a:t>茨木市</a:t>
            </a:r>
            <a:endParaRPr lang="en-US" altLang="ja-JP" sz="8000" b="1" spc="300" dirty="0">
              <a:solidFill>
                <a:srgbClr val="FFFDE1"/>
              </a:solidFill>
              <a:latin typeface="Arial" panose="020B0604020202020204" pitchFamily="34" charset="0"/>
              <a:ea typeface="+mn-ea"/>
              <a:cs typeface="Arial" panose="020B0604020202020204" pitchFamily="34" charset="0"/>
            </a:endParaRPr>
          </a:p>
        </p:txBody>
      </p:sp>
      <p:cxnSp>
        <p:nvCxnSpPr>
          <p:cNvPr id="10" name="直線コネクタ 9">
            <a:extLst>
              <a:ext uri="{FF2B5EF4-FFF2-40B4-BE49-F238E27FC236}">
                <a16:creationId xmlns:a16="http://schemas.microsoft.com/office/drawing/2014/main" id="{5AF966D6-B691-445C-014C-483EB1A8E97B}"/>
              </a:ext>
            </a:extLst>
          </p:cNvPr>
          <p:cNvCxnSpPr>
            <a:cxnSpLocks/>
          </p:cNvCxnSpPr>
          <p:nvPr/>
        </p:nvCxnSpPr>
        <p:spPr>
          <a:xfrm>
            <a:off x="3144609" y="476672"/>
            <a:ext cx="9017875" cy="0"/>
          </a:xfrm>
          <a:prstGeom prst="line">
            <a:avLst/>
          </a:prstGeom>
          <a:ln>
            <a:solidFill>
              <a:srgbClr val="D6B845"/>
            </a:solidFill>
          </a:ln>
        </p:spPr>
        <p:style>
          <a:lnRef idx="1">
            <a:schemeClr val="accent1"/>
          </a:lnRef>
          <a:fillRef idx="0">
            <a:schemeClr val="accent1"/>
          </a:fillRef>
          <a:effectRef idx="0">
            <a:schemeClr val="accent1"/>
          </a:effectRef>
          <a:fontRef idx="minor">
            <a:schemeClr val="tx1"/>
          </a:fontRef>
        </p:style>
      </p:cxnSp>
      <p:sp>
        <p:nvSpPr>
          <p:cNvPr id="3" name="楕円 2">
            <a:extLst>
              <a:ext uri="{FF2B5EF4-FFF2-40B4-BE49-F238E27FC236}">
                <a16:creationId xmlns:a16="http://schemas.microsoft.com/office/drawing/2014/main" id="{5FDBDDD0-CFDC-05EF-3C99-44EE6B9AA43E}"/>
              </a:ext>
            </a:extLst>
          </p:cNvPr>
          <p:cNvSpPr/>
          <p:nvPr/>
        </p:nvSpPr>
        <p:spPr>
          <a:xfrm>
            <a:off x="549427" y="512286"/>
            <a:ext cx="1770954" cy="177095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6" name="楕円 15">
            <a:hlinkClick r:id="rId5" action="ppaction://hlinksldjump"/>
            <a:extLst>
              <a:ext uri="{FF2B5EF4-FFF2-40B4-BE49-F238E27FC236}">
                <a16:creationId xmlns:a16="http://schemas.microsoft.com/office/drawing/2014/main" id="{61770FFB-076D-4D8E-A395-40A76EF1C214}"/>
              </a:ext>
            </a:extLst>
          </p:cNvPr>
          <p:cNvSpPr/>
          <p:nvPr/>
        </p:nvSpPr>
        <p:spPr>
          <a:xfrm>
            <a:off x="6388500" y="1597656"/>
            <a:ext cx="2126436" cy="2126436"/>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pic>
        <p:nvPicPr>
          <p:cNvPr id="18" name="図 1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81083" y="785695"/>
            <a:ext cx="1107643" cy="1224136"/>
          </a:xfrm>
          <a:prstGeom prst="rect">
            <a:avLst/>
          </a:prstGeom>
        </p:spPr>
      </p:pic>
      <p:pic>
        <p:nvPicPr>
          <p:cNvPr id="5" name="図 4"/>
          <p:cNvPicPr>
            <a:picLocks noChangeAspect="1"/>
          </p:cNvPicPr>
          <p:nvPr/>
        </p:nvPicPr>
        <p:blipFill>
          <a:blip r:embed="rId7"/>
          <a:stretch>
            <a:fillRect/>
          </a:stretch>
        </p:blipFill>
        <p:spPr>
          <a:xfrm>
            <a:off x="848626" y="776246"/>
            <a:ext cx="1233971" cy="1233585"/>
          </a:xfrm>
          <a:prstGeom prst="rect">
            <a:avLst/>
          </a:prstGeom>
        </p:spPr>
      </p:pic>
    </p:spTree>
    <p:extLst>
      <p:ext uri="{BB962C8B-B14F-4D97-AF65-F5344CB8AC3E}">
        <p14:creationId xmlns:p14="http://schemas.microsoft.com/office/powerpoint/2010/main" val="2830894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779869"/>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999656" y="658134"/>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窓口</a:t>
            </a:r>
            <a:endParaRPr lang="en-US" altLang="ja-JP" sz="4400" b="1" dirty="0">
              <a:solidFill>
                <a:srgbClr val="D6B845"/>
              </a:solidFill>
              <a:latin typeface="+mn-ea"/>
              <a:ea typeface="+mn-ea"/>
            </a:endParaRPr>
          </a:p>
        </p:txBody>
      </p:sp>
      <p:sp>
        <p:nvSpPr>
          <p:cNvPr id="3" name="角丸四角形 2">
            <a:extLst>
              <a:ext uri="{FF2B5EF4-FFF2-40B4-BE49-F238E27FC236}">
                <a16:creationId xmlns:a16="http://schemas.microsoft.com/office/drawing/2014/main" id="{667CA13B-45AF-2C66-CE56-17C9C4D9EEAC}"/>
              </a:ext>
            </a:extLst>
          </p:cNvPr>
          <p:cNvSpPr/>
          <p:nvPr/>
        </p:nvSpPr>
        <p:spPr>
          <a:xfrm>
            <a:off x="1520763" y="2595067"/>
            <a:ext cx="9150463" cy="3930277"/>
          </a:xfrm>
          <a:prstGeom prst="roundRect">
            <a:avLst>
              <a:gd name="adj" fmla="val 5612"/>
            </a:avLst>
          </a:prstGeom>
          <a:solidFill>
            <a:schemeClr val="bg1"/>
          </a:solidFill>
          <a:ln w="57150">
            <a:solidFill>
              <a:srgbClr val="B3242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三角形 5">
            <a:extLst>
              <a:ext uri="{FF2B5EF4-FFF2-40B4-BE49-F238E27FC236}">
                <a16:creationId xmlns:a16="http://schemas.microsoft.com/office/drawing/2014/main" id="{6D764C04-8067-88A1-B865-FA78C4A09340}"/>
              </a:ext>
            </a:extLst>
          </p:cNvPr>
          <p:cNvSpPr/>
          <p:nvPr/>
        </p:nvSpPr>
        <p:spPr>
          <a:xfrm flipV="1">
            <a:off x="5693358" y="2046156"/>
            <a:ext cx="805275" cy="366034"/>
          </a:xfrm>
          <a:prstGeom prst="triangle">
            <a:avLst/>
          </a:prstGeom>
          <a:solidFill>
            <a:srgbClr val="D6B84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A1F95F3B-732F-3643-0A9C-2FA96D55C1DF}"/>
              </a:ext>
            </a:extLst>
          </p:cNvPr>
          <p:cNvSpPr txBox="1"/>
          <p:nvPr/>
        </p:nvSpPr>
        <p:spPr>
          <a:xfrm>
            <a:off x="1893447" y="2727551"/>
            <a:ext cx="8573191" cy="3924151"/>
          </a:xfrm>
          <a:prstGeom prst="rect">
            <a:avLst/>
          </a:prstGeom>
          <a:noFill/>
        </p:spPr>
        <p:txBody>
          <a:bodyPr wrap="square">
            <a:spAutoFit/>
          </a:bodyPr>
          <a:lstStyle/>
          <a:p>
            <a:pPr>
              <a:lnSpc>
                <a:spcPct val="150000"/>
              </a:lnSpc>
            </a:pPr>
            <a:r>
              <a:rPr lang="ja-JP" altLang="en-US" sz="2400" b="1" dirty="0">
                <a:latin typeface="Söhne"/>
              </a:rPr>
              <a:t>◎地域移行の相談は・・茨木</a:t>
            </a:r>
            <a:r>
              <a:rPr lang="ja-JP" altLang="en-US" sz="2400" b="1" i="0" dirty="0">
                <a:effectLst/>
                <a:latin typeface="Söhne"/>
              </a:rPr>
              <a:t>市　福祉総合相談課</a:t>
            </a:r>
            <a:r>
              <a:rPr lang="ja-JP" altLang="en-US" b="1" dirty="0">
                <a:latin typeface="メイリオ" panose="020B0604030504040204" pitchFamily="50" charset="-128"/>
                <a:ea typeface="メイリオ" panose="020B0604030504040204" pitchFamily="50" charset="-128"/>
              </a:rPr>
              <a:t>　　</a:t>
            </a:r>
            <a:br>
              <a:rPr lang="en-US" altLang="ja-JP" b="1" dirty="0">
                <a:latin typeface="メイリオ" panose="020B0604030504040204" pitchFamily="50" charset="-128"/>
                <a:ea typeface="メイリオ" panose="020B0604030504040204" pitchFamily="50" charset="-128"/>
              </a:rPr>
            </a:br>
            <a:r>
              <a:rPr lang="ja-JP" altLang="en-US" b="1" dirty="0">
                <a:latin typeface="メイリオ" panose="020B0604030504040204" pitchFamily="50" charset="-128"/>
                <a:ea typeface="メイリオ" panose="020B0604030504040204" pitchFamily="50" charset="-128"/>
              </a:rPr>
              <a:t>　　　　　</a:t>
            </a:r>
            <a:r>
              <a:rPr lang="ja-JP" altLang="en-US" sz="1800" b="1" dirty="0">
                <a:solidFill>
                  <a:schemeClr val="tx1"/>
                </a:solidFill>
                <a:latin typeface="メイリオ" panose="020B0604030504040204" pitchFamily="50" charset="-128"/>
                <a:ea typeface="メイリオ" panose="020B0604030504040204" pitchFamily="50" charset="-128"/>
              </a:rPr>
              <a:t>住　　所　　　　　　茨木市駅前三丁目８番１３号　</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電話番号（直通）　　０７２－６５５－２７５８</a:t>
            </a:r>
            <a:endParaRPr lang="en-US" altLang="ja-JP" sz="1800" b="1" dirty="0">
              <a:solidFill>
                <a:schemeClr val="tx1"/>
              </a:solidFill>
              <a:latin typeface="メイリオ" panose="020B0604030504040204" pitchFamily="50" charset="-128"/>
              <a:ea typeface="メイリオ" panose="020B0604030504040204" pitchFamily="50" charset="-128"/>
            </a:endParaRPr>
          </a:p>
          <a:p>
            <a:r>
              <a:rPr lang="ja-JP" altLang="en-US" sz="1800" b="1" dirty="0">
                <a:solidFill>
                  <a:schemeClr val="tx1"/>
                </a:solidFill>
                <a:latin typeface="メイリオ" panose="020B0604030504040204" pitchFamily="50" charset="-128"/>
                <a:ea typeface="メイリオ" panose="020B0604030504040204" pitchFamily="50" charset="-128"/>
              </a:rPr>
              <a:t>　　　　　担　　当　　　　　　相談２グループ</a:t>
            </a:r>
            <a:endParaRPr lang="en-US" altLang="ja-JP" sz="1800" b="1" dirty="0">
              <a:solidFill>
                <a:schemeClr val="tx1"/>
              </a:solidFill>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lang="ja-JP" altLang="en-US" sz="2400" b="1" dirty="0">
                <a:solidFill>
                  <a:schemeClr val="tx1"/>
                </a:solidFill>
                <a:latin typeface="メイリオ" panose="020B0604030504040204" pitchFamily="50" charset="-128"/>
                <a:ea typeface="メイリオ" panose="020B0604030504040204" pitchFamily="50" charset="-128"/>
              </a:rPr>
              <a:t>◎支給決定については・・茨木市　障害福祉課</a:t>
            </a:r>
            <a:endParaRPr lang="en-US" altLang="ja-JP" sz="2400" b="1" dirty="0">
              <a:solidFill>
                <a:schemeClr val="tx1"/>
              </a:solidFill>
              <a:latin typeface="メイリオ" panose="020B0604030504040204" pitchFamily="50" charset="-128"/>
              <a:ea typeface="メイリオ" panose="020B0604030504040204" pitchFamily="50" charset="-128"/>
            </a:endParaRPr>
          </a:p>
          <a:p>
            <a:endParaRPr lang="en-US" altLang="ja-JP" b="1" dirty="0">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　　　　　住　　所　　　　　　茨木市駅前三丁目８番１３号</a:t>
            </a:r>
            <a:endParaRPr lang="en-US" altLang="ja-JP" b="1" dirty="0">
              <a:solidFill>
                <a:schemeClr val="tx1"/>
              </a:solidFill>
              <a:latin typeface="メイリオ" panose="020B0604030504040204" pitchFamily="50" charset="-128"/>
              <a:ea typeface="メイリオ" panose="020B0604030504040204" pitchFamily="50" charset="-128"/>
            </a:endParaRPr>
          </a:p>
          <a:p>
            <a:r>
              <a:rPr lang="ja-JP" altLang="en-US" b="1" dirty="0">
                <a:latin typeface="メイリオ" panose="020B0604030504040204" pitchFamily="50" charset="-128"/>
                <a:ea typeface="メイリオ" panose="020B0604030504040204" pitchFamily="50" charset="-128"/>
              </a:rPr>
              <a:t>　　　　　電話番号（直通）　　０７２－６２０－１６３６</a:t>
            </a:r>
            <a:endParaRPr lang="en-US" altLang="ja-JP" b="1" dirty="0">
              <a:latin typeface="メイリオ" panose="020B0604030504040204" pitchFamily="50" charset="-128"/>
              <a:ea typeface="メイリオ" panose="020B0604030504040204" pitchFamily="50" charset="-128"/>
            </a:endParaRPr>
          </a:p>
          <a:p>
            <a:r>
              <a:rPr lang="ja-JP" altLang="en-US" b="1" dirty="0">
                <a:solidFill>
                  <a:schemeClr val="tx1"/>
                </a:solidFill>
                <a:latin typeface="メイリオ" panose="020B0604030504040204" pitchFamily="50" charset="-128"/>
                <a:ea typeface="メイリオ" panose="020B0604030504040204" pitchFamily="50" charset="-128"/>
              </a:rPr>
              <a:t>　　　　　担　　当　　　　　　認定給付グループ</a:t>
            </a:r>
            <a:r>
              <a:rPr lang="ja-JP" altLang="en-US" sz="1800" b="1" dirty="0">
                <a:solidFill>
                  <a:schemeClr val="tx1"/>
                </a:solidFill>
                <a:latin typeface="メイリオ" panose="020B0604030504040204" pitchFamily="50" charset="-128"/>
                <a:ea typeface="メイリオ" panose="020B0604030504040204" pitchFamily="50" charset="-128"/>
              </a:rPr>
              <a:t>　　　　　　　　　　　　　　　　　</a:t>
            </a:r>
            <a:endParaRPr lang="en-US" altLang="ja-JP" dirty="0">
              <a:latin typeface="Söhne"/>
            </a:endParaRPr>
          </a:p>
          <a:p>
            <a:pPr algn="ctr">
              <a:lnSpc>
                <a:spcPct val="150000"/>
              </a:lnSpc>
            </a:pPr>
            <a:endParaRPr lang="ja-JP" altLang="en-US" dirty="0"/>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061539" y="85335"/>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01</a:t>
            </a:r>
            <a:endParaRPr lang="ja-JP" altLang="en-US" sz="4800" dirty="0">
              <a:solidFill>
                <a:srgbClr val="D6B845"/>
              </a:solidFill>
              <a:latin typeface="+mj-lt"/>
            </a:endParaRPr>
          </a:p>
        </p:txBody>
      </p:sp>
      <p:sp>
        <p:nvSpPr>
          <p:cNvPr id="11" name="テキスト ボックス 10">
            <a:extLst>
              <a:ext uri="{FF2B5EF4-FFF2-40B4-BE49-F238E27FC236}">
                <a16:creationId xmlns:a16="http://schemas.microsoft.com/office/drawing/2014/main" id="{503C0805-2879-415D-882F-4C6263C65927}"/>
              </a:ext>
            </a:extLst>
          </p:cNvPr>
          <p:cNvSpPr txBox="1"/>
          <p:nvPr/>
        </p:nvSpPr>
        <p:spPr>
          <a:xfrm>
            <a:off x="2003579" y="1508773"/>
            <a:ext cx="8352928" cy="523220"/>
          </a:xfrm>
          <a:prstGeom prst="rect">
            <a:avLst/>
          </a:prstGeom>
          <a:noFill/>
        </p:spPr>
        <p:txBody>
          <a:bodyPr wrap="square" rtlCol="0">
            <a:spAutoFit/>
          </a:bodyPr>
          <a:lstStyle/>
          <a:p>
            <a:r>
              <a:rPr kumimoji="1" lang="ja-JP" altLang="en-US" sz="2800" b="1" i="0" u="none" strike="noStrike" kern="1200" cap="none" spc="0" normalizeH="0" baseline="0" noProof="0" dirty="0">
                <a:ln>
                  <a:noFill/>
                </a:ln>
                <a:solidFill>
                  <a:srgbClr val="FFFDE1"/>
                </a:solidFill>
                <a:effectLst/>
                <a:uLnTx/>
                <a:uFillTx/>
                <a:latin typeface="Segoe UI"/>
                <a:ea typeface="メイリオ"/>
                <a:cs typeface="+mn-cs"/>
              </a:rPr>
              <a:t>地域移行を検討する時は、下記にご連絡ください。</a:t>
            </a:r>
            <a:endParaRPr kumimoji="1" lang="ja-JP" altLang="en-US" dirty="0"/>
          </a:p>
        </p:txBody>
      </p:sp>
      <p:sp>
        <p:nvSpPr>
          <p:cNvPr id="12" name="正方形/長方形 11">
            <a:extLst>
              <a:ext uri="{FF2B5EF4-FFF2-40B4-BE49-F238E27FC236}">
                <a16:creationId xmlns:a16="http://schemas.microsoft.com/office/drawing/2014/main" id="{97406EF9-5C39-414C-881C-12B79D7D6950}"/>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387121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角丸四角形 1">
            <a:extLst>
              <a:ext uri="{FF2B5EF4-FFF2-40B4-BE49-F238E27FC236}">
                <a16:creationId xmlns:a16="http://schemas.microsoft.com/office/drawing/2014/main" id="{D7FA2747-4FDB-4132-B6EB-D67C41A4270C}"/>
              </a:ext>
            </a:extLst>
          </p:cNvPr>
          <p:cNvSpPr/>
          <p:nvPr/>
        </p:nvSpPr>
        <p:spPr>
          <a:xfrm>
            <a:off x="4816653" y="2119091"/>
            <a:ext cx="7056784" cy="4585955"/>
          </a:xfrm>
          <a:prstGeom prst="roundRect">
            <a:avLst>
              <a:gd name="adj" fmla="val 2940"/>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C8B3BF4F-EC84-1CA6-4290-9403FE4E4BB3}"/>
              </a:ext>
            </a:extLst>
          </p:cNvPr>
          <p:cNvSpPr/>
          <p:nvPr/>
        </p:nvSpPr>
        <p:spPr>
          <a:xfrm>
            <a:off x="1520767" y="332655"/>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4" name="タイトル 1">
            <a:extLst>
              <a:ext uri="{FF2B5EF4-FFF2-40B4-BE49-F238E27FC236}">
                <a16:creationId xmlns:a16="http://schemas.microsoft.com/office/drawing/2014/main" id="{CCF86D90-3DC5-872E-67A2-ED9E4D0E35E1}"/>
              </a:ext>
            </a:extLst>
          </p:cNvPr>
          <p:cNvSpPr txBox="1">
            <a:spLocks/>
          </p:cNvSpPr>
          <p:nvPr/>
        </p:nvSpPr>
        <p:spPr>
          <a:xfrm>
            <a:off x="2684590" y="519602"/>
            <a:ext cx="7560840" cy="893299"/>
          </a:xfrm>
          <a:prstGeom prst="rect">
            <a:avLst/>
          </a:prstGeom>
        </p:spPr>
        <p:txBody>
          <a:bodyPr vert="horz" lIns="91440" tIns="45720" rIns="91440" bIns="45720" rtlCol="0" anchor="t">
            <a:normAutofit fontScale="850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2400" b="1" dirty="0">
                <a:solidFill>
                  <a:srgbClr val="D6B845"/>
                </a:solidFill>
                <a:latin typeface="+mn-ea"/>
                <a:ea typeface="+mn-ea"/>
              </a:rPr>
              <a:t>精神障がいにも対応した地域包括ケアシステムの構築のための</a:t>
            </a:r>
            <a:br>
              <a:rPr lang="en-US" altLang="ja-JP" sz="2400" b="1" dirty="0">
                <a:solidFill>
                  <a:srgbClr val="D6B845"/>
                </a:solidFill>
                <a:latin typeface="+mn-ea"/>
                <a:ea typeface="+mn-ea"/>
              </a:rPr>
            </a:br>
            <a:r>
              <a:rPr lang="ja-JP" altLang="en-US" sz="2400" b="1" dirty="0">
                <a:solidFill>
                  <a:srgbClr val="D6B845"/>
                </a:solidFill>
                <a:latin typeface="+mn-ea"/>
                <a:ea typeface="+mn-ea"/>
              </a:rPr>
              <a:t>協議の場について</a:t>
            </a:r>
          </a:p>
        </p:txBody>
      </p:sp>
      <p:sp>
        <p:nvSpPr>
          <p:cNvPr id="10" name="楕円 9">
            <a:hlinkClick r:id="rId3" action="ppaction://hlinksldjump"/>
            <a:extLst>
              <a:ext uri="{FF2B5EF4-FFF2-40B4-BE49-F238E27FC236}">
                <a16:creationId xmlns:a16="http://schemas.microsoft.com/office/drawing/2014/main" id="{A73912BB-2FAF-4919-BC39-7F531383164A}"/>
              </a:ext>
            </a:extLst>
          </p:cNvPr>
          <p:cNvSpPr>
            <a:spLocks noChangeAspect="1"/>
          </p:cNvSpPr>
          <p:nvPr/>
        </p:nvSpPr>
        <p:spPr>
          <a:xfrm>
            <a:off x="1280570" y="212243"/>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mj-lt"/>
              </a:rPr>
              <a:t>02</a:t>
            </a:r>
            <a:endParaRPr lang="ja-JP" altLang="en-US" sz="4800" dirty="0">
              <a:solidFill>
                <a:srgbClr val="D6B845"/>
              </a:solidFill>
              <a:latin typeface="+mj-lt"/>
            </a:endParaRPr>
          </a:p>
        </p:txBody>
      </p:sp>
      <p:sp>
        <p:nvSpPr>
          <p:cNvPr id="9" name="正方形/長方形 8">
            <a:extLst>
              <a:ext uri="{FF2B5EF4-FFF2-40B4-BE49-F238E27FC236}">
                <a16:creationId xmlns:a16="http://schemas.microsoft.com/office/drawing/2014/main" id="{284544E2-71E9-442B-AC34-499585CEDA1D}"/>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12" name="角丸四角形 1">
            <a:extLst>
              <a:ext uri="{FF2B5EF4-FFF2-40B4-BE49-F238E27FC236}">
                <a16:creationId xmlns:a16="http://schemas.microsoft.com/office/drawing/2014/main" id="{743FA248-0EF4-4AEC-A993-E35A80C48345}"/>
              </a:ext>
            </a:extLst>
          </p:cNvPr>
          <p:cNvSpPr/>
          <p:nvPr/>
        </p:nvSpPr>
        <p:spPr>
          <a:xfrm>
            <a:off x="502955" y="2141166"/>
            <a:ext cx="4080877" cy="857206"/>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4" name="タイトル 1">
            <a:extLst>
              <a:ext uri="{FF2B5EF4-FFF2-40B4-BE49-F238E27FC236}">
                <a16:creationId xmlns:a16="http://schemas.microsoft.com/office/drawing/2014/main" id="{771BFA7B-02B8-456F-A82D-C4492167A638}"/>
              </a:ext>
            </a:extLst>
          </p:cNvPr>
          <p:cNvSpPr txBox="1">
            <a:spLocks/>
          </p:cNvSpPr>
          <p:nvPr/>
        </p:nvSpPr>
        <p:spPr>
          <a:xfrm>
            <a:off x="1107661" y="195741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協議の場の名称</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7" name="角丸四角形 1">
            <a:extLst>
              <a:ext uri="{FF2B5EF4-FFF2-40B4-BE49-F238E27FC236}">
                <a16:creationId xmlns:a16="http://schemas.microsoft.com/office/drawing/2014/main" id="{75894484-61C0-4696-88C1-AA2F17843510}"/>
              </a:ext>
            </a:extLst>
          </p:cNvPr>
          <p:cNvSpPr/>
          <p:nvPr/>
        </p:nvSpPr>
        <p:spPr>
          <a:xfrm>
            <a:off x="485529" y="5286842"/>
            <a:ext cx="4098303" cy="1454526"/>
          </a:xfrm>
          <a:prstGeom prst="roundRect">
            <a:avLst>
              <a:gd name="adj" fmla="val 5758"/>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8" name="タイトル 1">
            <a:extLst>
              <a:ext uri="{FF2B5EF4-FFF2-40B4-BE49-F238E27FC236}">
                <a16:creationId xmlns:a16="http://schemas.microsoft.com/office/drawing/2014/main" id="{0BE32D83-5A05-4BD1-AC7B-07BE76B42EAD}"/>
              </a:ext>
            </a:extLst>
          </p:cNvPr>
          <p:cNvSpPr txBox="1">
            <a:spLocks/>
          </p:cNvSpPr>
          <p:nvPr/>
        </p:nvSpPr>
        <p:spPr>
          <a:xfrm>
            <a:off x="1113814" y="5088842"/>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協議の場の構成員</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19" name="タイトル 1">
            <a:extLst>
              <a:ext uri="{FF2B5EF4-FFF2-40B4-BE49-F238E27FC236}">
                <a16:creationId xmlns:a16="http://schemas.microsoft.com/office/drawing/2014/main" id="{E2DFA0D6-74BE-45F8-B57B-5AA3227CEFB9}"/>
              </a:ext>
            </a:extLst>
          </p:cNvPr>
          <p:cNvSpPr txBox="1">
            <a:spLocks/>
          </p:cNvSpPr>
          <p:nvPr/>
        </p:nvSpPr>
        <p:spPr>
          <a:xfrm>
            <a:off x="541353" y="5575978"/>
            <a:ext cx="4042479" cy="1165390"/>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・市内精神科医療機関関係者</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・障害者相談支援センター</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・障害者基幹相談支援センター</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・保健所</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・社会福祉協議会</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lvl="0" algn="l">
              <a:lnSpc>
                <a:spcPct val="100000"/>
              </a:lnSpc>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・市町村</a:t>
            </a:r>
            <a:endParaRPr lang="en-US" altLang="ja-JP" sz="1400" dirty="0">
              <a:solidFill>
                <a:srgbClr val="44546A">
                  <a:lumMod val="50000"/>
                </a:srgbClr>
              </a:solidFill>
              <a:latin typeface="メイリオ" panose="020B0604030504040204" pitchFamily="50" charset="-128"/>
              <a:ea typeface="メイリオ" panose="020B0604030504040204" pitchFamily="50" charset="-128"/>
            </a:endParaRPr>
          </a:p>
          <a:p>
            <a:pPr algn="l">
              <a:lnSpc>
                <a:spcPct val="100000"/>
              </a:lnSpc>
              <a:defRPr/>
            </a:pPr>
            <a:endParaRPr lang="en-US" altLang="ja-JP" sz="1400" dirty="0">
              <a:latin typeface="Söhne"/>
            </a:endParaRPr>
          </a:p>
          <a:p>
            <a:pPr lvl="0" algn="l">
              <a:lnSpc>
                <a:spcPct val="100000"/>
              </a:lnSpc>
              <a:defRPr/>
            </a:pPr>
            <a:endParaRPr lang="ja-JP" altLang="en-US" sz="14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角丸四角形 1">
            <a:extLst>
              <a:ext uri="{FF2B5EF4-FFF2-40B4-BE49-F238E27FC236}">
                <a16:creationId xmlns:a16="http://schemas.microsoft.com/office/drawing/2014/main" id="{EC5ABB0A-CE79-463E-A0CF-F52BBB9DF4A7}"/>
              </a:ext>
            </a:extLst>
          </p:cNvPr>
          <p:cNvSpPr/>
          <p:nvPr/>
        </p:nvSpPr>
        <p:spPr>
          <a:xfrm>
            <a:off x="479376" y="3239138"/>
            <a:ext cx="4104456" cy="552155"/>
          </a:xfrm>
          <a:prstGeom prst="roundRect">
            <a:avLst>
              <a:gd name="adj" fmla="val 16492"/>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1" name="タイトル 1">
            <a:extLst>
              <a:ext uri="{FF2B5EF4-FFF2-40B4-BE49-F238E27FC236}">
                <a16:creationId xmlns:a16="http://schemas.microsoft.com/office/drawing/2014/main" id="{F13989D2-6CE8-4CEE-9C09-9B6F44210125}"/>
              </a:ext>
            </a:extLst>
          </p:cNvPr>
          <p:cNvSpPr txBox="1">
            <a:spLocks/>
          </p:cNvSpPr>
          <p:nvPr/>
        </p:nvSpPr>
        <p:spPr>
          <a:xfrm>
            <a:off x="1107661" y="3079201"/>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開催頻度</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30B75B3-6A61-4F01-AF91-62494F86DE78}"/>
              </a:ext>
            </a:extLst>
          </p:cNvPr>
          <p:cNvSpPr txBox="1">
            <a:spLocks/>
          </p:cNvSpPr>
          <p:nvPr/>
        </p:nvSpPr>
        <p:spPr>
          <a:xfrm>
            <a:off x="5663952" y="1865088"/>
            <a:ext cx="5650232" cy="552155"/>
          </a:xfrm>
          <a:prstGeom prst="roundRect">
            <a:avLst>
              <a:gd name="adj" fmla="val 49068"/>
            </a:avLst>
          </a:prstGeom>
          <a:solidFill>
            <a:srgbClr val="D6B845"/>
          </a:solidFill>
        </p:spPr>
        <p:txBody>
          <a:bodyPr vert="horz" lIns="91440" tIns="72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rPr>
              <a:t>具体的な内容</a:t>
            </a:r>
            <a:endParaRPr kumimoji="1" lang="en-US" altLang="ja-JP" sz="20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4" name="タイトル 1">
            <a:extLst>
              <a:ext uri="{FF2B5EF4-FFF2-40B4-BE49-F238E27FC236}">
                <a16:creationId xmlns:a16="http://schemas.microsoft.com/office/drawing/2014/main" id="{C58BC26E-763B-4CE6-9470-D39EA3CC24AD}"/>
              </a:ext>
            </a:extLst>
          </p:cNvPr>
          <p:cNvSpPr txBox="1">
            <a:spLocks/>
          </p:cNvSpPr>
          <p:nvPr/>
        </p:nvSpPr>
        <p:spPr>
          <a:xfrm>
            <a:off x="4885685" y="2620344"/>
            <a:ext cx="6898947" cy="383299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・精神科病院における退院支援状況、退院促進に向けた院内の取組、地域</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で障害のある方を迎え入れる取組等について共有し、地域移行を進める</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うえでの課題抽出を行う。</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・現在、地域移行・地域定着支援制度を利用しているケースや制度の利用</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を検討しているケースについて情報共有する。</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・入院中の方や支援者向けに社会資源情報ツール「あなたに合った暮らし</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を一緒に考えよう」を作成し、活用方法について検討を進めていく。</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・精神障害にも対応した地域包括ケアシステムの構築に向けて支援機関と</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情報共有、事例検討などの協議を行い、精神障害を有する方等のニーズ</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や地域課題の把握につなげる。</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5" name="タイトル 1">
            <a:extLst>
              <a:ext uri="{FF2B5EF4-FFF2-40B4-BE49-F238E27FC236}">
                <a16:creationId xmlns:a16="http://schemas.microsoft.com/office/drawing/2014/main" id="{3D127DE6-322B-4DE0-A117-EB46B5C6A60B}"/>
              </a:ext>
            </a:extLst>
          </p:cNvPr>
          <p:cNvSpPr txBox="1">
            <a:spLocks/>
          </p:cNvSpPr>
          <p:nvPr/>
        </p:nvSpPr>
        <p:spPr>
          <a:xfrm>
            <a:off x="700210" y="3501262"/>
            <a:ext cx="3008563" cy="378028"/>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　年５回</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6" name="タイトル 1">
            <a:extLst>
              <a:ext uri="{FF2B5EF4-FFF2-40B4-BE49-F238E27FC236}">
                <a16:creationId xmlns:a16="http://schemas.microsoft.com/office/drawing/2014/main" id="{00432453-1E5B-4F3B-83D5-BA533CE43944}"/>
              </a:ext>
            </a:extLst>
          </p:cNvPr>
          <p:cNvSpPr txBox="1">
            <a:spLocks/>
          </p:cNvSpPr>
          <p:nvPr/>
        </p:nvSpPr>
        <p:spPr>
          <a:xfrm>
            <a:off x="676959" y="2381932"/>
            <a:ext cx="3580441" cy="543012"/>
          </a:xfrm>
          <a:prstGeom prst="rect">
            <a:avLst/>
          </a:prstGeom>
        </p:spPr>
        <p:txBody>
          <a:bodyPr vert="horz" lIns="91440" tIns="45720" rIns="91440" bIns="45720" rtlCol="0" anchor="t">
            <a:normAutofit fontScale="85000" lnSpcReduction="2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茨木市障害者地域自立支援協議会</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地域移行・地域定着部会（精神科病院チーム）</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7" name="角丸四角形 1">
            <a:extLst>
              <a:ext uri="{FF2B5EF4-FFF2-40B4-BE49-F238E27FC236}">
                <a16:creationId xmlns:a16="http://schemas.microsoft.com/office/drawing/2014/main" id="{036FC4B8-2A27-4E65-BB45-B479CE7CD9F9}"/>
              </a:ext>
            </a:extLst>
          </p:cNvPr>
          <p:cNvSpPr/>
          <p:nvPr/>
        </p:nvSpPr>
        <p:spPr>
          <a:xfrm>
            <a:off x="511835" y="4063935"/>
            <a:ext cx="4080877" cy="946933"/>
          </a:xfrm>
          <a:prstGeom prst="roundRect">
            <a:avLst>
              <a:gd name="adj" fmla="val 923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AADAC408-05F9-4923-B553-6F1448BF7C7E}"/>
              </a:ext>
            </a:extLst>
          </p:cNvPr>
          <p:cNvSpPr txBox="1">
            <a:spLocks/>
          </p:cNvSpPr>
          <p:nvPr/>
        </p:nvSpPr>
        <p:spPr>
          <a:xfrm>
            <a:off x="1116541" y="3880184"/>
            <a:ext cx="2739296" cy="396000"/>
          </a:xfrm>
          <a:prstGeom prst="roundRect">
            <a:avLst>
              <a:gd name="adj" fmla="val 49068"/>
            </a:avLst>
          </a:prstGeom>
          <a:solidFill>
            <a:srgbClr val="D6B845"/>
          </a:solidFill>
        </p:spPr>
        <p:txBody>
          <a:bodyPr vert="horz" lIns="91440" tIns="36000" rIns="91440" bIns="45720" rtlCol="0" anchor="t">
            <a:no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1800" b="1" dirty="0">
                <a:solidFill>
                  <a:srgbClr val="FFFDE1"/>
                </a:solidFill>
                <a:latin typeface="メイリオ" panose="020B0604030504040204" pitchFamily="50" charset="-128"/>
                <a:ea typeface="メイリオ" panose="020B0604030504040204" pitchFamily="50" charset="-128"/>
              </a:rPr>
              <a:t>協議の場の事務局</a:t>
            </a:r>
            <a:endParaRPr kumimoji="1" lang="en-US" altLang="ja-JP" sz="1800" b="1" i="0" u="none" strike="noStrike" kern="1200" cap="none" spc="0" normalizeH="0" baseline="0" noProof="0" dirty="0">
              <a:ln>
                <a:noFill/>
              </a:ln>
              <a:solidFill>
                <a:srgbClr val="FFFDE1"/>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B7F17C7B-EC69-4253-851A-A69D57A1F53B}"/>
              </a:ext>
            </a:extLst>
          </p:cNvPr>
          <p:cNvSpPr txBox="1">
            <a:spLocks/>
          </p:cNvSpPr>
          <p:nvPr/>
        </p:nvSpPr>
        <p:spPr>
          <a:xfrm>
            <a:off x="747964" y="4390343"/>
            <a:ext cx="3331812" cy="543012"/>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defTabSz="914377" rtl="0" eaLnBrk="1" fontAlgn="auto" latinLnBrk="0" hangingPunct="1">
              <a:lnSpc>
                <a:spcPct val="100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rPr>
              <a:t>茨木市　福祉部　福祉総合相談課</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a:p>
            <a:pPr marL="0" marR="0" lvl="0" indent="0" defTabSz="914377" rtl="0" eaLnBrk="1" fontAlgn="auto" latinLnBrk="0" hangingPunct="1">
              <a:lnSpc>
                <a:spcPct val="100000"/>
              </a:lnSpc>
              <a:spcBef>
                <a:spcPct val="0"/>
              </a:spcBef>
              <a:spcAft>
                <a:spcPts val="0"/>
              </a:spcAft>
              <a:buClrTx/>
              <a:buSzTx/>
              <a:buFontTx/>
              <a:buNone/>
              <a:tabLst/>
              <a:defRPr/>
            </a:pPr>
            <a:r>
              <a:rPr lang="ja-JP" altLang="en-US" sz="1400" dirty="0">
                <a:solidFill>
                  <a:srgbClr val="44546A">
                    <a:lumMod val="50000"/>
                  </a:srgbClr>
                </a:solidFill>
                <a:latin typeface="メイリオ" panose="020B0604030504040204" pitchFamily="50" charset="-128"/>
                <a:ea typeface="メイリオ" panose="020B0604030504040204" pitchFamily="50" charset="-128"/>
              </a:rPr>
              <a:t>相談２グループ</a:t>
            </a:r>
            <a:endParaRPr kumimoji="1" lang="en-US" altLang="ja-JP" sz="14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8460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6DF58B5-4348-3BBD-6EF2-4048E2645685}"/>
              </a:ext>
            </a:extLst>
          </p:cNvPr>
          <p:cNvSpPr/>
          <p:nvPr/>
        </p:nvSpPr>
        <p:spPr>
          <a:xfrm>
            <a:off x="0" y="0"/>
            <a:ext cx="308532" cy="6858000"/>
          </a:xfrm>
          <a:prstGeom prst="rect">
            <a:avLst/>
          </a:prstGeom>
          <a:solidFill>
            <a:srgbClr val="B3242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9E29"/>
              </a:solidFill>
              <a:effectLst/>
              <a:uLnTx/>
              <a:uFillTx/>
              <a:latin typeface="游ゴシック" panose="020F0502020204030204"/>
              <a:ea typeface="游ゴシック" panose="020B0400000000000000" pitchFamily="50" charset="-128"/>
              <a:cs typeface="+mn-cs"/>
            </a:endParaRPr>
          </a:p>
        </p:txBody>
      </p:sp>
      <p:sp>
        <p:nvSpPr>
          <p:cNvPr id="2" name="角丸四角形 1">
            <a:extLst>
              <a:ext uri="{FF2B5EF4-FFF2-40B4-BE49-F238E27FC236}">
                <a16:creationId xmlns:a16="http://schemas.microsoft.com/office/drawing/2014/main" id="{2EE94C60-AAF5-CD4B-6707-5AC966056DEE}"/>
              </a:ext>
            </a:extLst>
          </p:cNvPr>
          <p:cNvSpPr/>
          <p:nvPr/>
        </p:nvSpPr>
        <p:spPr>
          <a:xfrm>
            <a:off x="811327" y="2033003"/>
            <a:ext cx="10881419" cy="1656183"/>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17" name="タイトル 1">
            <a:extLst>
              <a:ext uri="{FF2B5EF4-FFF2-40B4-BE49-F238E27FC236}">
                <a16:creationId xmlns:a16="http://schemas.microsoft.com/office/drawing/2014/main" id="{D9C1A2DE-5D16-D410-6936-CBFFAEE38C1A}"/>
              </a:ext>
            </a:extLst>
          </p:cNvPr>
          <p:cNvSpPr txBox="1">
            <a:spLocks/>
          </p:cNvSpPr>
          <p:nvPr/>
        </p:nvSpPr>
        <p:spPr>
          <a:xfrm>
            <a:off x="1260513" y="2309909"/>
            <a:ext cx="2589415" cy="1213951"/>
          </a:xfrm>
          <a:prstGeom prst="rect">
            <a:avLst/>
          </a:prstGeom>
        </p:spPr>
        <p:txBody>
          <a:bodyPr vert="horz" lIns="91440" tIns="45720" rIns="91440" bIns="45720" rtlCol="0" anchor="t">
            <a:normAutofit fontScale="92500" lnSpcReduction="10000"/>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377" rtl="0" eaLnBrk="1" fontAlgn="auto" latinLnBrk="0" hangingPunct="1">
              <a:lnSpc>
                <a:spcPct val="100000"/>
              </a:lnSpc>
              <a:spcBef>
                <a:spcPct val="0"/>
              </a:spcBef>
              <a:spcAft>
                <a:spcPts val="0"/>
              </a:spcAft>
              <a:buClrTx/>
              <a:buSzTx/>
              <a:buFontTx/>
              <a:buNone/>
              <a:tabLst/>
              <a:defRPr/>
            </a:pPr>
            <a:r>
              <a:rPr kumimoji="1" lang="ja-JP" altLang="en-US" sz="3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「にも会議」の開催</a:t>
            </a:r>
            <a:endParaRPr kumimoji="1" lang="en-US" altLang="ja-JP" sz="34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ctr" defTabSz="914377" rtl="0" eaLnBrk="1" fontAlgn="auto" latinLnBrk="0" hangingPunct="1">
              <a:lnSpc>
                <a:spcPct val="100000"/>
              </a:lnSpc>
              <a:spcBef>
                <a:spcPct val="0"/>
              </a:spcBef>
              <a:spcAft>
                <a:spcPts val="0"/>
              </a:spcAft>
              <a:buClrTx/>
              <a:buSzTx/>
              <a:buFontTx/>
              <a:buNone/>
              <a:tabLst/>
              <a:defRPr/>
            </a:pPr>
            <a:r>
              <a:rPr lang="ja-JP" altLang="en-US" sz="2100" b="1" dirty="0">
                <a:solidFill>
                  <a:prstClr val="black"/>
                </a:solidFill>
                <a:latin typeface="メイリオ" panose="020B0604030504040204" pitchFamily="50" charset="-128"/>
                <a:ea typeface="メイリオ" panose="020B0604030504040204" pitchFamily="50" charset="-128"/>
              </a:rPr>
              <a:t>（年２回）</a:t>
            </a:r>
            <a:endParaRPr kumimoji="1" lang="en-US" altLang="ja-JP" sz="21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18" name="タイトル 1">
            <a:extLst>
              <a:ext uri="{FF2B5EF4-FFF2-40B4-BE49-F238E27FC236}">
                <a16:creationId xmlns:a16="http://schemas.microsoft.com/office/drawing/2014/main" id="{767AE674-A1D5-076D-24AF-4D0C0B4E1556}"/>
              </a:ext>
            </a:extLst>
          </p:cNvPr>
          <p:cNvSpPr txBox="1">
            <a:spLocks/>
          </p:cNvSpPr>
          <p:nvPr/>
        </p:nvSpPr>
        <p:spPr>
          <a:xfrm>
            <a:off x="3849929" y="2218295"/>
            <a:ext cx="7574663"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3" name="円/楕円 22">
            <a:extLst>
              <a:ext uri="{FF2B5EF4-FFF2-40B4-BE49-F238E27FC236}">
                <a16:creationId xmlns:a16="http://schemas.microsoft.com/office/drawing/2014/main" id="{99941390-5261-4EBC-0C9E-2CE771A61CE5}"/>
              </a:ext>
            </a:extLst>
          </p:cNvPr>
          <p:cNvSpPr/>
          <p:nvPr/>
        </p:nvSpPr>
        <p:spPr>
          <a:xfrm>
            <a:off x="353469" y="2369675"/>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1</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24" name="角丸四角形 1">
            <a:extLst>
              <a:ext uri="{FF2B5EF4-FFF2-40B4-BE49-F238E27FC236}">
                <a16:creationId xmlns:a16="http://schemas.microsoft.com/office/drawing/2014/main" id="{50BA4E58-AE68-4F0D-B1D0-796A26A9FD70}"/>
              </a:ext>
            </a:extLst>
          </p:cNvPr>
          <p:cNvSpPr/>
          <p:nvPr/>
        </p:nvSpPr>
        <p:spPr>
          <a:xfrm>
            <a:off x="1520767" y="332656"/>
            <a:ext cx="9150463" cy="1080000"/>
          </a:xfrm>
          <a:prstGeom prst="roundRect">
            <a:avLst>
              <a:gd name="adj" fmla="val 21554"/>
            </a:avLst>
          </a:prstGeom>
          <a:solidFill>
            <a:srgbClr val="B32425"/>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t>　　</a:t>
            </a:r>
            <a:endParaRPr kumimoji="1" lang="ja-JP" altLang="en-US" sz="2800" b="1" dirty="0">
              <a:solidFill>
                <a:srgbClr val="FFFDE1"/>
              </a:solidFill>
            </a:endParaRPr>
          </a:p>
        </p:txBody>
      </p:sp>
      <p:sp>
        <p:nvSpPr>
          <p:cNvPr id="25" name="タイトル 1">
            <a:extLst>
              <a:ext uri="{FF2B5EF4-FFF2-40B4-BE49-F238E27FC236}">
                <a16:creationId xmlns:a16="http://schemas.microsoft.com/office/drawing/2014/main" id="{3A8BE68F-1C25-4D8F-A370-D9247A64F4B7}"/>
              </a:ext>
            </a:extLst>
          </p:cNvPr>
          <p:cNvSpPr txBox="1">
            <a:spLocks/>
          </p:cNvSpPr>
          <p:nvPr/>
        </p:nvSpPr>
        <p:spPr>
          <a:xfrm>
            <a:off x="2910523" y="468277"/>
            <a:ext cx="5943617" cy="893299"/>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00000"/>
              </a:lnSpc>
            </a:pPr>
            <a:r>
              <a:rPr lang="ja-JP" altLang="en-US" sz="4400" b="1" dirty="0">
                <a:solidFill>
                  <a:srgbClr val="D6B845"/>
                </a:solidFill>
                <a:latin typeface="+mn-ea"/>
                <a:ea typeface="+mn-ea"/>
              </a:rPr>
              <a:t>情報提供</a:t>
            </a:r>
            <a:endParaRPr lang="en-US" altLang="ja-JP" sz="4400" b="1" dirty="0">
              <a:solidFill>
                <a:srgbClr val="D6B845"/>
              </a:solidFill>
              <a:latin typeface="+mn-ea"/>
              <a:ea typeface="+mn-ea"/>
            </a:endParaRPr>
          </a:p>
        </p:txBody>
      </p:sp>
      <p:sp>
        <p:nvSpPr>
          <p:cNvPr id="27" name="楕円 26">
            <a:hlinkClick r:id="rId3" action="ppaction://hlinksldjump"/>
            <a:extLst>
              <a:ext uri="{FF2B5EF4-FFF2-40B4-BE49-F238E27FC236}">
                <a16:creationId xmlns:a16="http://schemas.microsoft.com/office/drawing/2014/main" id="{581E6311-241F-4F35-825A-1A51D2309E5D}"/>
              </a:ext>
            </a:extLst>
          </p:cNvPr>
          <p:cNvSpPr>
            <a:spLocks noChangeAspect="1"/>
          </p:cNvSpPr>
          <p:nvPr/>
        </p:nvSpPr>
        <p:spPr>
          <a:xfrm>
            <a:off x="1032288" y="171102"/>
            <a:ext cx="1332000" cy="1332000"/>
          </a:xfrm>
          <a:prstGeom prst="ellipse">
            <a:avLst/>
          </a:prstGeom>
          <a:solidFill>
            <a:srgbClr val="B32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800" dirty="0">
                <a:solidFill>
                  <a:srgbClr val="D6B845"/>
                </a:solidFill>
                <a:latin typeface="メイリオ" panose="020B0604030504040204" pitchFamily="50" charset="-128"/>
                <a:ea typeface="メイリオ" panose="020B0604030504040204" pitchFamily="50" charset="-128"/>
              </a:rPr>
              <a:t>03</a:t>
            </a:r>
            <a:endParaRPr lang="ja-JP" altLang="en-US" sz="4800" dirty="0">
              <a:solidFill>
                <a:srgbClr val="D6B845"/>
              </a:solidFill>
              <a:latin typeface="メイリオ" panose="020B0604030504040204" pitchFamily="50" charset="-128"/>
              <a:ea typeface="メイリオ" panose="020B0604030504040204" pitchFamily="50" charset="-128"/>
            </a:endParaRPr>
          </a:p>
        </p:txBody>
      </p:sp>
      <p:sp>
        <p:nvSpPr>
          <p:cNvPr id="26" name="角丸四角形 1">
            <a:extLst>
              <a:ext uri="{FF2B5EF4-FFF2-40B4-BE49-F238E27FC236}">
                <a16:creationId xmlns:a16="http://schemas.microsoft.com/office/drawing/2014/main" id="{F698F395-27B3-40BA-BC86-0583CAFC50F8}"/>
              </a:ext>
            </a:extLst>
          </p:cNvPr>
          <p:cNvSpPr/>
          <p:nvPr/>
        </p:nvSpPr>
        <p:spPr>
          <a:xfrm>
            <a:off x="814593" y="4433192"/>
            <a:ext cx="10881419" cy="1656183"/>
          </a:xfrm>
          <a:prstGeom prst="roundRect">
            <a:avLst>
              <a:gd name="adj" fmla="val 14961"/>
            </a:avLst>
          </a:prstGeom>
          <a:solidFill>
            <a:schemeClr val="bg1"/>
          </a:solidFill>
          <a:ln w="38100">
            <a:solidFill>
              <a:srgbClr val="D6B84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游ゴシック" panose="020F0502020204030204"/>
              <a:ea typeface="游ゴシック" panose="020B0400000000000000" pitchFamily="50" charset="-128"/>
              <a:cs typeface="+mn-cs"/>
            </a:endParaRPr>
          </a:p>
        </p:txBody>
      </p:sp>
      <p:sp>
        <p:nvSpPr>
          <p:cNvPr id="28" name="タイトル 1">
            <a:extLst>
              <a:ext uri="{FF2B5EF4-FFF2-40B4-BE49-F238E27FC236}">
                <a16:creationId xmlns:a16="http://schemas.microsoft.com/office/drawing/2014/main" id="{029575F4-0E45-4767-A258-4E7BCC89268B}"/>
              </a:ext>
            </a:extLst>
          </p:cNvPr>
          <p:cNvSpPr txBox="1">
            <a:spLocks/>
          </p:cNvSpPr>
          <p:nvPr/>
        </p:nvSpPr>
        <p:spPr>
          <a:xfrm>
            <a:off x="1069494" y="4677713"/>
            <a:ext cx="2708677" cy="121061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「あなたに合った</a:t>
            </a:r>
            <a:endPar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2200" b="1" dirty="0">
                <a:solidFill>
                  <a:prstClr val="black"/>
                </a:solidFill>
                <a:latin typeface="メイリオ" panose="020B0604030504040204" pitchFamily="50" charset="-128"/>
                <a:ea typeface="メイリオ" panose="020B0604030504040204" pitchFamily="50" charset="-128"/>
              </a:rPr>
              <a:t>　</a:t>
            </a: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暮らしを一緒に</a:t>
            </a:r>
            <a:endPar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2200" b="1" dirty="0">
                <a:solidFill>
                  <a:prstClr val="black"/>
                </a:solidFill>
                <a:latin typeface="メイリオ" panose="020B0604030504040204" pitchFamily="50" charset="-128"/>
                <a:ea typeface="メイリオ" panose="020B0604030504040204" pitchFamily="50" charset="-128"/>
              </a:rPr>
              <a:t>　</a:t>
            </a:r>
            <a:r>
              <a:rPr kumimoji="1" lang="ja-JP" altLang="en-US"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考えよう」の作成</a:t>
            </a:r>
            <a:endParaRPr kumimoji="1" lang="en-US" altLang="ja-JP" sz="22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29" name="タイトル 1">
            <a:extLst>
              <a:ext uri="{FF2B5EF4-FFF2-40B4-BE49-F238E27FC236}">
                <a16:creationId xmlns:a16="http://schemas.microsoft.com/office/drawing/2014/main" id="{14AE2309-CA60-42F6-BB3B-0DEF8619EF19}"/>
              </a:ext>
            </a:extLst>
          </p:cNvPr>
          <p:cNvSpPr txBox="1">
            <a:spLocks/>
          </p:cNvSpPr>
          <p:nvPr/>
        </p:nvSpPr>
        <p:spPr>
          <a:xfrm>
            <a:off x="3914200" y="4594649"/>
            <a:ext cx="7479804" cy="1376744"/>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30" name="円/楕円 22">
            <a:extLst>
              <a:ext uri="{FF2B5EF4-FFF2-40B4-BE49-F238E27FC236}">
                <a16:creationId xmlns:a16="http://schemas.microsoft.com/office/drawing/2014/main" id="{3A62BE9F-F21A-4C2E-A9EE-8BE8C90E40D8}"/>
              </a:ext>
            </a:extLst>
          </p:cNvPr>
          <p:cNvSpPr/>
          <p:nvPr/>
        </p:nvSpPr>
        <p:spPr>
          <a:xfrm>
            <a:off x="376833" y="4760778"/>
            <a:ext cx="907044" cy="907044"/>
          </a:xfrm>
          <a:prstGeom prst="ellipse">
            <a:avLst/>
          </a:prstGeom>
          <a:solidFill>
            <a:srgbClr val="D6B845"/>
          </a:solidFill>
          <a:ln w="381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rPr>
              <a:t>2</a:t>
            </a:r>
            <a:endParaRPr kumimoji="1" lang="ja-JP" altLang="en-US" sz="4000" b="1" i="0" u="none" strike="noStrike" kern="1200" cap="none" spc="0" normalizeH="0" baseline="0" noProof="0" dirty="0">
              <a:ln>
                <a:noFill/>
              </a:ln>
              <a:solidFill>
                <a:srgbClr val="FFFDE1"/>
              </a:solidFill>
              <a:effectLst/>
              <a:uLnTx/>
              <a:uFillTx/>
              <a:latin typeface="Arial" panose="020B0604020202020204" pitchFamily="34" charset="0"/>
              <a:ea typeface="游ゴシック" panose="020B0400000000000000" pitchFamily="50" charset="-128"/>
              <a:cs typeface="Arial" panose="020B0604020202020204" pitchFamily="34" charset="0"/>
            </a:endParaRPr>
          </a:p>
        </p:txBody>
      </p:sp>
      <p:sp>
        <p:nvSpPr>
          <p:cNvPr id="14" name="タイトル 1">
            <a:extLst>
              <a:ext uri="{FF2B5EF4-FFF2-40B4-BE49-F238E27FC236}">
                <a16:creationId xmlns:a16="http://schemas.microsoft.com/office/drawing/2014/main" id="{14AE2309-CA60-42F6-BB3B-0DEF8619EF19}"/>
              </a:ext>
            </a:extLst>
          </p:cNvPr>
          <p:cNvSpPr txBox="1">
            <a:spLocks/>
          </p:cNvSpPr>
          <p:nvPr/>
        </p:nvSpPr>
        <p:spPr>
          <a:xfrm>
            <a:off x="3778171" y="2171279"/>
            <a:ext cx="7790437" cy="1412347"/>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地域の支援者向けに、「にも包括」の周知のための研修と、精神障害のある方の支援で困っているケースを報告してもらう場として、</a:t>
            </a:r>
            <a:r>
              <a:rPr lang="ja-JP" altLang="en-US" sz="1600" b="1" dirty="0">
                <a:solidFill>
                  <a:srgbClr val="44546A">
                    <a:lumMod val="50000"/>
                  </a:srgbClr>
                </a:solidFill>
                <a:latin typeface="メイリオ" panose="020B0604030504040204" pitchFamily="50" charset="-128"/>
                <a:ea typeface="メイリオ" panose="020B0604030504040204" pitchFamily="50" charset="-128"/>
              </a:rPr>
              <a:t>「にも会議」（事例検討会）</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を開催しています。市内の精神科病院の医師がアドバイザーとして参加し、事例や支援者の日頃の困りごとへの相談に応じていただいています。参加者からも直接、医師からアドバイスがもらえる機会があることに好評をいただいておりま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5" name="タイトル 1">
            <a:extLst>
              <a:ext uri="{FF2B5EF4-FFF2-40B4-BE49-F238E27FC236}">
                <a16:creationId xmlns:a16="http://schemas.microsoft.com/office/drawing/2014/main" id="{14AE2309-CA60-42F6-BB3B-0DEF8619EF19}"/>
              </a:ext>
            </a:extLst>
          </p:cNvPr>
          <p:cNvSpPr txBox="1">
            <a:spLocks/>
          </p:cNvSpPr>
          <p:nvPr/>
        </p:nvSpPr>
        <p:spPr>
          <a:xfrm>
            <a:off x="5657710" y="4641664"/>
            <a:ext cx="3456384" cy="1282713"/>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16" name="タイトル 1">
            <a:extLst>
              <a:ext uri="{FF2B5EF4-FFF2-40B4-BE49-F238E27FC236}">
                <a16:creationId xmlns:a16="http://schemas.microsoft.com/office/drawing/2014/main" id="{14AE2309-CA60-42F6-BB3B-0DEF8619EF19}"/>
              </a:ext>
            </a:extLst>
          </p:cNvPr>
          <p:cNvSpPr txBox="1">
            <a:spLocks/>
          </p:cNvSpPr>
          <p:nvPr/>
        </p:nvSpPr>
        <p:spPr>
          <a:xfrm>
            <a:off x="4946719" y="4739390"/>
            <a:ext cx="5445353" cy="1412347"/>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　</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
        <p:nvSpPr>
          <p:cNvPr id="20" name="タイトル 1">
            <a:extLst>
              <a:ext uri="{FF2B5EF4-FFF2-40B4-BE49-F238E27FC236}">
                <a16:creationId xmlns:a16="http://schemas.microsoft.com/office/drawing/2014/main" id="{14AE2309-CA60-42F6-BB3B-0DEF8619EF19}"/>
              </a:ext>
            </a:extLst>
          </p:cNvPr>
          <p:cNvSpPr txBox="1">
            <a:spLocks/>
          </p:cNvSpPr>
          <p:nvPr/>
        </p:nvSpPr>
        <p:spPr>
          <a:xfrm>
            <a:off x="3876541" y="4594649"/>
            <a:ext cx="7816205" cy="1412347"/>
          </a:xfrm>
          <a:prstGeom prst="rect">
            <a:avLst/>
          </a:prstGeom>
        </p:spPr>
        <p:txBody>
          <a:bodyPr vert="horz" lIns="91440" tIns="45720" rIns="91440" bIns="45720" rtlCol="0" anchor="t">
            <a:normAutofit/>
          </a:bodyPr>
          <a:lstStyle>
            <a:lvl1pPr algn="ctr" defTabSz="914377"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b="1" dirty="0">
                <a:solidFill>
                  <a:srgbClr val="44546A">
                    <a:lumMod val="50000"/>
                  </a:srgbClr>
                </a:solidFill>
                <a:latin typeface="メイリオ" panose="020B0604030504040204" pitchFamily="50" charset="-128"/>
                <a:ea typeface="メイリオ" panose="020B0604030504040204" pitchFamily="50" charset="-128"/>
              </a:rPr>
              <a:t>「あなたに合った暮らしを一緒に考えよう」</a:t>
            </a:r>
            <a:r>
              <a:rPr lang="ja-JP" altLang="en-US" sz="1600" dirty="0">
                <a:solidFill>
                  <a:srgbClr val="44546A">
                    <a:lumMod val="50000"/>
                  </a:srgbClr>
                </a:solidFill>
                <a:latin typeface="メイリオ" panose="020B0604030504040204" pitchFamily="50" charset="-128"/>
                <a:ea typeface="メイリオ" panose="020B0604030504040204" pitchFamily="50" charset="-128"/>
              </a:rPr>
              <a:t>は、精神科病院に入院中の方に向けた、退院後の生活をイメージしやすくするための社会資源情報提供ツールです。</a:t>
            </a:r>
            <a:endParaRPr lang="en-US" altLang="ja-JP" sz="1600" dirty="0">
              <a:solidFill>
                <a:srgbClr val="44546A">
                  <a:lumMod val="50000"/>
                </a:srgbClr>
              </a:solidFill>
              <a:latin typeface="メイリオ" panose="020B0604030504040204" pitchFamily="50" charset="-128"/>
              <a:ea typeface="メイリオ" panose="020B0604030504040204" pitchFamily="50" charset="-128"/>
            </a:endParaRPr>
          </a:p>
          <a:p>
            <a:pPr marL="0" marR="0" lvl="0" indent="0" algn="l" defTabSz="914377" rtl="0" eaLnBrk="1" fontAlgn="auto" latinLnBrk="0" hangingPunct="1">
              <a:lnSpc>
                <a:spcPct val="100000"/>
              </a:lnSpc>
              <a:spcBef>
                <a:spcPct val="0"/>
              </a:spcBef>
              <a:spcAft>
                <a:spcPts val="0"/>
              </a:spcAft>
              <a:buClrTx/>
              <a:buSzTx/>
              <a:buFontTx/>
              <a:buNone/>
              <a:tabLst/>
              <a:defRPr/>
            </a:pPr>
            <a:r>
              <a:rPr lang="ja-JP" altLang="en-US" sz="1600" dirty="0">
                <a:solidFill>
                  <a:srgbClr val="44546A">
                    <a:lumMod val="50000"/>
                  </a:srgbClr>
                </a:solidFill>
                <a:latin typeface="メイリオ" panose="020B0604030504040204" pitchFamily="50" charset="-128"/>
                <a:ea typeface="メイリオ" panose="020B0604030504040204" pitchFamily="50" charset="-128"/>
              </a:rPr>
              <a:t>「日々の暮らし編」「日中過ごせる場編」、「仕事や作業編」「暮らしの中のお金編」「住まい編」「相談編」など、目的ごとにまとめています。今年度中の完成を目指して現在作成中です。</a:t>
            </a:r>
            <a:endParaRPr kumimoji="1" lang="en-US" altLang="ja-JP" sz="1600" b="0" i="0" u="none" strike="noStrike" kern="1200" cap="none" spc="0" normalizeH="0" baseline="0" noProof="0" dirty="0">
              <a:ln>
                <a:noFill/>
              </a:ln>
              <a:solidFill>
                <a:srgbClr val="44546A">
                  <a:lumMod val="50000"/>
                </a:srgbClr>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4630520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LASTSLIDEVIEWED" val="304,1,Slide49"/>
</p:tagLst>
</file>

<file path=ppt/theme/theme1.xml><?xml version="1.0" encoding="utf-8"?>
<a:theme xmlns:a="http://schemas.openxmlformats.org/drawingml/2006/main" name="Office テーマ">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メイリオ　Segoe　UI">
      <a:majorFont>
        <a:latin typeface="Segoe UI"/>
        <a:ea typeface="メイリオ"/>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634</Words>
  <Application>Microsoft Office PowerPoint</Application>
  <PresentationFormat>ワイド画面</PresentationFormat>
  <Paragraphs>76</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Söhne</vt:lpstr>
      <vt:lpstr>メイリオ</vt:lpstr>
      <vt:lpstr>游ゴシック</vt:lpstr>
      <vt:lpstr>Arial</vt:lpstr>
      <vt:lpstr>Calibri</vt:lpstr>
      <vt:lpstr>Segoe UI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2024-11-14T10:03:19Z</dcterms:modified>
</cp:coreProperties>
</file>