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6"/>
  </p:notesMasterIdLst>
  <p:handoutMasterIdLst>
    <p:handoutMasterId r:id="rId7"/>
  </p:handoutMasterIdLst>
  <p:sldIdLst>
    <p:sldId id="410" r:id="rId2"/>
    <p:sldId id="433" r:id="rId3"/>
    <p:sldId id="437" r:id="rId4"/>
    <p:sldId id="438" r:id="rId5"/>
  </p:sldIdLst>
  <p:sldSz cx="12192000" cy="6858000"/>
  <p:notesSz cx="6807200" cy="9939338"/>
  <p:custDataLst>
    <p:tags r:id="rId8"/>
  </p:custDataLst>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UY5Hj+1s8CUR2bK1H/+0tw==" hashData="7CBSXcNKiTlx5IWWdH+ij52fXRyFrp36VVag6rsMmXIOr55TVx5Dh+8hJgE/q0CZdttWmEBdh67KRKtVupfzHg=="/>
  <p:extLst>
    <p:ext uri="{EFAFB233-063F-42B5-8137-9DF3F51BA10A}">
      <p15:sldGuideLst xmlns:p15="http://schemas.microsoft.com/office/powerpoint/2012/main">
        <p15:guide id="1" orient="horz" pos="2160" userDrawn="1">
          <p15:clr>
            <a:srgbClr val="A4A3A4"/>
          </p15:clr>
        </p15:guide>
        <p15:guide id="2" pos="3841" userDrawn="1">
          <p15:clr>
            <a:srgbClr val="A4A3A4"/>
          </p15:clr>
        </p15:guide>
      </p15:sldGuideLst>
    </p:ext>
    <p:ext uri="{2D200454-40CA-4A62-9FC3-DE9A4176ACB9}">
      <p15:notesGuideLst xmlns:p15="http://schemas.microsoft.com/office/powerpoint/2012/main">
        <p15:guide id="1" orient="horz" pos="3130" userDrawn="1">
          <p15:clr>
            <a:srgbClr val="A4A3A4"/>
          </p15:clr>
        </p15:guide>
        <p15:guide id="2" pos="2145"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C7D9B"/>
    <a:srgbClr val="34485E"/>
    <a:srgbClr val="FFFDE1"/>
    <a:srgbClr val="5B9F8A"/>
    <a:srgbClr val="D6B845"/>
    <a:srgbClr val="B32425"/>
    <a:srgbClr val="000000"/>
    <a:srgbClr val="101323"/>
    <a:srgbClr val="4FADF3"/>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4" autoAdjust="0"/>
    <p:restoredTop sz="94604" autoAdjust="0"/>
  </p:normalViewPr>
  <p:slideViewPr>
    <p:cSldViewPr>
      <p:cViewPr varScale="1">
        <p:scale>
          <a:sx n="103" d="100"/>
          <a:sy n="103" d="100"/>
        </p:scale>
        <p:origin x="792" y="72"/>
      </p:cViewPr>
      <p:guideLst>
        <p:guide orient="horz" pos="2160"/>
        <p:guide pos="3841"/>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48" d="100"/>
          <a:sy n="48" d="100"/>
        </p:scale>
        <p:origin x="-2928" y="-102"/>
      </p:cViewPr>
      <p:guideLst>
        <p:guide orient="horz" pos="3130"/>
        <p:guide pos="214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gs" Target="tags/tag1.xml"/><Relationship Id="rId3" Type="http://schemas.openxmlformats.org/officeDocument/2006/relationships/slide" Target="slides/slide2.xml"/><Relationship Id="rId7" Type="http://schemas.openxmlformats.org/officeDocument/2006/relationships/handoutMaster" Target="handoutMasters/handout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50375" cy="498966"/>
          </a:xfrm>
          <a:prstGeom prst="rect">
            <a:avLst/>
          </a:prstGeom>
        </p:spPr>
        <p:txBody>
          <a:bodyPr vert="horz" lIns="92236" tIns="46118" rIns="92236" bIns="46118"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5221" y="0"/>
            <a:ext cx="2950374" cy="498966"/>
          </a:xfrm>
          <a:prstGeom prst="rect">
            <a:avLst/>
          </a:prstGeom>
        </p:spPr>
        <p:txBody>
          <a:bodyPr vert="horz" lIns="92236" tIns="46118" rIns="92236" bIns="46118" rtlCol="0"/>
          <a:lstStyle>
            <a:lvl1pPr algn="r">
              <a:defRPr sz="1200"/>
            </a:lvl1pPr>
          </a:lstStyle>
          <a:p>
            <a:fld id="{746FDA87-421D-4CFB-BB3E-33FE4AB339AD}" type="datetimeFigureOut">
              <a:rPr kumimoji="1" lang="ja-JP" altLang="en-US" smtClean="0"/>
              <a:t>2026/4/16</a:t>
            </a:fld>
            <a:endParaRPr kumimoji="1" lang="ja-JP" altLang="en-US"/>
          </a:p>
        </p:txBody>
      </p:sp>
      <p:sp>
        <p:nvSpPr>
          <p:cNvPr id="4" name="フッター プレースホルダー 3"/>
          <p:cNvSpPr>
            <a:spLocks noGrp="1"/>
          </p:cNvSpPr>
          <p:nvPr>
            <p:ph type="ftr" sz="quarter" idx="2"/>
          </p:nvPr>
        </p:nvSpPr>
        <p:spPr>
          <a:xfrm>
            <a:off x="1" y="9440372"/>
            <a:ext cx="2950375" cy="498966"/>
          </a:xfrm>
          <a:prstGeom prst="rect">
            <a:avLst/>
          </a:prstGeom>
        </p:spPr>
        <p:txBody>
          <a:bodyPr vert="horz" lIns="92236" tIns="46118" rIns="92236" bIns="46118"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5221" y="9440372"/>
            <a:ext cx="2950374" cy="498966"/>
          </a:xfrm>
          <a:prstGeom prst="rect">
            <a:avLst/>
          </a:prstGeom>
        </p:spPr>
        <p:txBody>
          <a:bodyPr vert="horz" lIns="92236" tIns="46118" rIns="92236" bIns="46118" rtlCol="0" anchor="b"/>
          <a:lstStyle>
            <a:lvl1pPr algn="r">
              <a:defRPr sz="1200"/>
            </a:lvl1pPr>
          </a:lstStyle>
          <a:p>
            <a:fld id="{870C89CD-C2A2-4250-B487-60E6EF391689}" type="slidenum">
              <a:rPr kumimoji="1" lang="ja-JP" altLang="en-US" smtClean="0"/>
              <a:t>‹#›</a:t>
            </a:fld>
            <a:endParaRPr kumimoji="1" lang="ja-JP" altLang="en-US"/>
          </a:p>
        </p:txBody>
      </p:sp>
    </p:spTree>
    <p:extLst>
      <p:ext uri="{BB962C8B-B14F-4D97-AF65-F5344CB8AC3E}">
        <p14:creationId xmlns:p14="http://schemas.microsoft.com/office/powerpoint/2010/main" val="130416430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49575" cy="496888"/>
          </a:xfrm>
          <a:prstGeom prst="rect">
            <a:avLst/>
          </a:prstGeom>
        </p:spPr>
        <p:txBody>
          <a:bodyPr vert="horz" lIns="91433" tIns="45716" rIns="91433" bIns="45716" rtlCol="0"/>
          <a:lstStyle>
            <a:lvl1pPr algn="l">
              <a:defRPr sz="1200"/>
            </a:lvl1pPr>
          </a:lstStyle>
          <a:p>
            <a:endParaRPr kumimoji="1" lang="ja-JP" altLang="en-US" dirty="0"/>
          </a:p>
        </p:txBody>
      </p:sp>
      <p:sp>
        <p:nvSpPr>
          <p:cNvPr id="3" name="日付プレースホルダー 2"/>
          <p:cNvSpPr>
            <a:spLocks noGrp="1"/>
          </p:cNvSpPr>
          <p:nvPr>
            <p:ph type="dt" idx="1"/>
          </p:nvPr>
        </p:nvSpPr>
        <p:spPr>
          <a:xfrm>
            <a:off x="3856039" y="0"/>
            <a:ext cx="2949575" cy="496888"/>
          </a:xfrm>
          <a:prstGeom prst="rect">
            <a:avLst/>
          </a:prstGeom>
        </p:spPr>
        <p:txBody>
          <a:bodyPr vert="horz" lIns="91433" tIns="45716" rIns="91433" bIns="45716" rtlCol="0"/>
          <a:lstStyle>
            <a:lvl1pPr algn="r">
              <a:defRPr sz="1200"/>
            </a:lvl1pPr>
          </a:lstStyle>
          <a:p>
            <a:fld id="{206ACFC7-BD3E-4FBB-A92C-C6F06D2C0547}" type="datetimeFigureOut">
              <a:rPr kumimoji="1" lang="ja-JP" altLang="en-US" smtClean="0"/>
              <a:t>2026/4/16</a:t>
            </a:fld>
            <a:endParaRPr kumimoji="1" lang="ja-JP" altLang="en-US" dirty="0"/>
          </a:p>
        </p:txBody>
      </p:sp>
      <p:sp>
        <p:nvSpPr>
          <p:cNvPr id="4" name="スライド イメージ プレースホルダー 3"/>
          <p:cNvSpPr>
            <a:spLocks noGrp="1" noRot="1" noChangeAspect="1"/>
          </p:cNvSpPr>
          <p:nvPr>
            <p:ph type="sldImg" idx="2"/>
          </p:nvPr>
        </p:nvSpPr>
        <p:spPr>
          <a:xfrm>
            <a:off x="92075" y="746125"/>
            <a:ext cx="6623050" cy="3725863"/>
          </a:xfrm>
          <a:prstGeom prst="rect">
            <a:avLst/>
          </a:prstGeom>
          <a:noFill/>
          <a:ln w="12700">
            <a:solidFill>
              <a:prstClr val="black"/>
            </a:solidFill>
          </a:ln>
        </p:spPr>
        <p:txBody>
          <a:bodyPr vert="horz" lIns="91433" tIns="45716" rIns="91433" bIns="45716" rtlCol="0" anchor="ctr"/>
          <a:lstStyle/>
          <a:p>
            <a:endParaRPr lang="ja-JP" altLang="en-US" dirty="0"/>
          </a:p>
        </p:txBody>
      </p:sp>
      <p:sp>
        <p:nvSpPr>
          <p:cNvPr id="5" name="ノート プレースホルダー 4"/>
          <p:cNvSpPr>
            <a:spLocks noGrp="1"/>
          </p:cNvSpPr>
          <p:nvPr>
            <p:ph type="body" sz="quarter" idx="3"/>
          </p:nvPr>
        </p:nvSpPr>
        <p:spPr>
          <a:xfrm>
            <a:off x="681038" y="4721225"/>
            <a:ext cx="5445125" cy="4471988"/>
          </a:xfrm>
          <a:prstGeom prst="rect">
            <a:avLst/>
          </a:prstGeom>
        </p:spPr>
        <p:txBody>
          <a:bodyPr vert="horz" lIns="91433" tIns="45716" rIns="91433" bIns="45716"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440864"/>
            <a:ext cx="2949575" cy="496887"/>
          </a:xfrm>
          <a:prstGeom prst="rect">
            <a:avLst/>
          </a:prstGeom>
        </p:spPr>
        <p:txBody>
          <a:bodyPr vert="horz" lIns="91433" tIns="45716" rIns="91433" bIns="45716" rtlCol="0" anchor="b"/>
          <a:lstStyle>
            <a:lvl1pPr algn="l">
              <a:defRPr sz="1200"/>
            </a:lvl1pPr>
          </a:lstStyle>
          <a:p>
            <a:endParaRPr kumimoji="1" lang="ja-JP" altLang="en-US" dirty="0"/>
          </a:p>
        </p:txBody>
      </p:sp>
      <p:sp>
        <p:nvSpPr>
          <p:cNvPr id="7" name="スライド番号プレースホルダー 6"/>
          <p:cNvSpPr>
            <a:spLocks noGrp="1"/>
          </p:cNvSpPr>
          <p:nvPr>
            <p:ph type="sldNum" sz="quarter" idx="5"/>
          </p:nvPr>
        </p:nvSpPr>
        <p:spPr>
          <a:xfrm>
            <a:off x="3856039" y="9440864"/>
            <a:ext cx="2949575" cy="496887"/>
          </a:xfrm>
          <a:prstGeom prst="rect">
            <a:avLst/>
          </a:prstGeom>
        </p:spPr>
        <p:txBody>
          <a:bodyPr vert="horz" lIns="91433" tIns="45716" rIns="91433" bIns="45716" rtlCol="0" anchor="b"/>
          <a:lstStyle>
            <a:lvl1pPr algn="r">
              <a:defRPr sz="1200"/>
            </a:lvl1pPr>
          </a:lstStyle>
          <a:p>
            <a:fld id="{CDCFC374-814C-4296-BB26-A4ADC52CB336}" type="slidenum">
              <a:rPr kumimoji="1" lang="ja-JP" altLang="en-US" smtClean="0"/>
              <a:t>‹#›</a:t>
            </a:fld>
            <a:endParaRPr kumimoji="1" lang="ja-JP" altLang="en-US" dirty="0"/>
          </a:p>
        </p:txBody>
      </p:sp>
    </p:spTree>
    <p:extLst>
      <p:ext uri="{BB962C8B-B14F-4D97-AF65-F5344CB8AC3E}">
        <p14:creationId xmlns:p14="http://schemas.microsoft.com/office/powerpoint/2010/main" val="424865580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2075" y="746125"/>
            <a:ext cx="6623050" cy="3725863"/>
          </a:xfrm>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1</a:t>
            </a:fld>
            <a:endParaRPr kumimoji="1" lang="ja-JP" altLang="en-US"/>
          </a:p>
        </p:txBody>
      </p:sp>
    </p:spTree>
    <p:extLst>
      <p:ext uri="{BB962C8B-B14F-4D97-AF65-F5344CB8AC3E}">
        <p14:creationId xmlns:p14="http://schemas.microsoft.com/office/powerpoint/2010/main" val="1396841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2</a:t>
            </a:fld>
            <a:endParaRPr kumimoji="1" lang="ja-JP" altLang="en-US"/>
          </a:p>
        </p:txBody>
      </p:sp>
    </p:spTree>
    <p:extLst>
      <p:ext uri="{BB962C8B-B14F-4D97-AF65-F5344CB8AC3E}">
        <p14:creationId xmlns:p14="http://schemas.microsoft.com/office/powerpoint/2010/main" val="20109795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3</a:t>
            </a:fld>
            <a:endParaRPr kumimoji="1" lang="ja-JP" altLang="en-US"/>
          </a:p>
        </p:txBody>
      </p:sp>
    </p:spTree>
    <p:extLst>
      <p:ext uri="{BB962C8B-B14F-4D97-AF65-F5344CB8AC3E}">
        <p14:creationId xmlns:p14="http://schemas.microsoft.com/office/powerpoint/2010/main" val="30872528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CA69F4-4EF9-264B-A3A2-B28016D02E5D}"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5" name="日付プレースホルダー 4">
            <a:extLst>
              <a:ext uri="{FF2B5EF4-FFF2-40B4-BE49-F238E27FC236}">
                <a16:creationId xmlns:a16="http://schemas.microsoft.com/office/drawing/2014/main" id="{543E2FAE-1271-4347-B999-3834EA47246D}"/>
              </a:ext>
            </a:extLst>
          </p:cNvPr>
          <p:cNvSpPr>
            <a:spLocks noGrp="1"/>
          </p:cNvSpPr>
          <p:nvPr>
            <p:ph type="dt" idx="1"/>
          </p:nvPr>
        </p:nvSpPr>
        <p:spPr/>
        <p:txBody>
          <a:bodyPr/>
          <a:lstStyle/>
          <a:p>
            <a:endParaRPr kumimoji="1" lang="ja-JP" altLang="en-US" dirty="0"/>
          </a:p>
        </p:txBody>
      </p:sp>
    </p:spTree>
    <p:extLst>
      <p:ext uri="{BB962C8B-B14F-4D97-AF65-F5344CB8AC3E}">
        <p14:creationId xmlns:p14="http://schemas.microsoft.com/office/powerpoint/2010/main" val="24039122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31"/>
            <a:ext cx="103632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562996" indent="0" algn="ctr">
              <a:buNone/>
              <a:defRPr>
                <a:solidFill>
                  <a:schemeClr val="tx1">
                    <a:tint val="75000"/>
                  </a:schemeClr>
                </a:solidFill>
              </a:defRPr>
            </a:lvl2pPr>
            <a:lvl3pPr marL="1125992" indent="0" algn="ctr">
              <a:buNone/>
              <a:defRPr>
                <a:solidFill>
                  <a:schemeClr val="tx1">
                    <a:tint val="75000"/>
                  </a:schemeClr>
                </a:solidFill>
              </a:defRPr>
            </a:lvl3pPr>
            <a:lvl4pPr marL="1688988" indent="0" algn="ctr">
              <a:buNone/>
              <a:defRPr>
                <a:solidFill>
                  <a:schemeClr val="tx1">
                    <a:tint val="75000"/>
                  </a:schemeClr>
                </a:solidFill>
              </a:defRPr>
            </a:lvl4pPr>
            <a:lvl5pPr marL="2251984" indent="0" algn="ctr">
              <a:buNone/>
              <a:defRPr>
                <a:solidFill>
                  <a:schemeClr val="tx1">
                    <a:tint val="75000"/>
                  </a:schemeClr>
                </a:solidFill>
              </a:defRPr>
            </a:lvl5pPr>
            <a:lvl6pPr marL="2814980" indent="0" algn="ctr">
              <a:buNone/>
              <a:defRPr>
                <a:solidFill>
                  <a:schemeClr val="tx1">
                    <a:tint val="75000"/>
                  </a:schemeClr>
                </a:solidFill>
              </a:defRPr>
            </a:lvl6pPr>
            <a:lvl7pPr marL="3377976" indent="0" algn="ctr">
              <a:buNone/>
              <a:defRPr>
                <a:solidFill>
                  <a:schemeClr val="tx1">
                    <a:tint val="75000"/>
                  </a:schemeClr>
                </a:solidFill>
              </a:defRPr>
            </a:lvl7pPr>
            <a:lvl8pPr marL="3940973" indent="0" algn="ctr">
              <a:buNone/>
              <a:defRPr>
                <a:solidFill>
                  <a:schemeClr val="tx1">
                    <a:tint val="75000"/>
                  </a:schemeClr>
                </a:solidFill>
              </a:defRPr>
            </a:lvl8pPr>
            <a:lvl9pPr marL="4503969"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98EAB8E2-8FCD-43E2-BC86-384EE10B11D4}" type="datetime1">
              <a:rPr kumimoji="1" lang="ja-JP" altLang="en-US" smtClean="0"/>
              <a:t>2026/4/16</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D32772BB-719F-4064-99D1-42E83E4D39EC}" type="datetime1">
              <a:rPr kumimoji="1" lang="ja-JP" altLang="en-US" smtClean="0"/>
              <a:t>2026/4/16</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1" y="274642"/>
            <a:ext cx="2743201"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609603" y="274642"/>
            <a:ext cx="8026400"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34531BB1-C6A4-450E-BFF4-33A31E99FAE9}" type="datetime1">
              <a:rPr kumimoji="1" lang="ja-JP" altLang="en-US" smtClean="0"/>
              <a:t>2026/4/16</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0AC9ED7E-2192-4CC8-BC97-BE3110D00F66}" type="datetime1">
              <a:rPr kumimoji="1" lang="ja-JP" altLang="en-US" smtClean="0"/>
              <a:t>2026/4/16</a:t>
            </a:fld>
            <a:endParaRPr kumimoji="1" lang="ja-JP" altLang="en-US" dirty="0"/>
          </a:p>
        </p:txBody>
      </p:sp>
      <p:sp>
        <p:nvSpPr>
          <p:cNvPr id="4" name="フッター プレースホルダー 3"/>
          <p:cNvSpPr>
            <a:spLocks noGrp="1"/>
          </p:cNvSpPr>
          <p:nvPr>
            <p:ph type="ftr" sz="quarter" idx="11"/>
          </p:nvPr>
        </p:nvSpPr>
        <p:spPr/>
        <p:txBody>
          <a:bodyPr/>
          <a:lstStyle/>
          <a:p>
            <a:endParaRPr kumimoji="1" lang="ja-JP" altLang="en-US" dirty="0"/>
          </a:p>
        </p:txBody>
      </p:sp>
    </p:spTree>
    <p:extLst>
      <p:ext uri="{BB962C8B-B14F-4D97-AF65-F5344CB8AC3E}">
        <p14:creationId xmlns:p14="http://schemas.microsoft.com/office/powerpoint/2010/main" val="2943286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a:xfrm>
            <a:off x="421257" y="1556794"/>
            <a:ext cx="10972800" cy="4525963"/>
          </a:xfrm>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5337EB8C-4DF7-4D35-8D4D-C0E1B3E01FBB}" type="datetime1">
              <a:rPr kumimoji="1" lang="ja-JP" altLang="en-US" smtClean="0"/>
              <a:t>2026/4/16</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6"/>
            <a:ext cx="10363200" cy="1362075"/>
          </a:xfrm>
        </p:spPr>
        <p:txBody>
          <a:bodyPr anchor="t"/>
          <a:lstStyle>
            <a:lvl1pPr algn="l">
              <a:defRPr sz="4926"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963084" y="2906713"/>
            <a:ext cx="10363200" cy="1500187"/>
          </a:xfrm>
        </p:spPr>
        <p:txBody>
          <a:bodyPr anchor="b"/>
          <a:lstStyle>
            <a:lvl1pPr marL="0" indent="0">
              <a:buNone/>
              <a:defRPr sz="2463">
                <a:solidFill>
                  <a:schemeClr val="tx1">
                    <a:tint val="75000"/>
                  </a:schemeClr>
                </a:solidFill>
              </a:defRPr>
            </a:lvl1pPr>
            <a:lvl2pPr marL="562996" indent="0">
              <a:buNone/>
              <a:defRPr sz="2217">
                <a:solidFill>
                  <a:schemeClr val="tx1">
                    <a:tint val="75000"/>
                  </a:schemeClr>
                </a:solidFill>
              </a:defRPr>
            </a:lvl2pPr>
            <a:lvl3pPr marL="1125992" indent="0">
              <a:buNone/>
              <a:defRPr sz="1970">
                <a:solidFill>
                  <a:schemeClr val="tx1">
                    <a:tint val="75000"/>
                  </a:schemeClr>
                </a:solidFill>
              </a:defRPr>
            </a:lvl3pPr>
            <a:lvl4pPr marL="1688988" indent="0">
              <a:buNone/>
              <a:defRPr sz="1724">
                <a:solidFill>
                  <a:schemeClr val="tx1">
                    <a:tint val="75000"/>
                  </a:schemeClr>
                </a:solidFill>
              </a:defRPr>
            </a:lvl4pPr>
            <a:lvl5pPr marL="2251984" indent="0">
              <a:buNone/>
              <a:defRPr sz="1724">
                <a:solidFill>
                  <a:schemeClr val="tx1">
                    <a:tint val="75000"/>
                  </a:schemeClr>
                </a:solidFill>
              </a:defRPr>
            </a:lvl5pPr>
            <a:lvl6pPr marL="2814980" indent="0">
              <a:buNone/>
              <a:defRPr sz="1724">
                <a:solidFill>
                  <a:schemeClr val="tx1">
                    <a:tint val="75000"/>
                  </a:schemeClr>
                </a:solidFill>
              </a:defRPr>
            </a:lvl6pPr>
            <a:lvl7pPr marL="3377976" indent="0">
              <a:buNone/>
              <a:defRPr sz="1724">
                <a:solidFill>
                  <a:schemeClr val="tx1">
                    <a:tint val="75000"/>
                  </a:schemeClr>
                </a:solidFill>
              </a:defRPr>
            </a:lvl7pPr>
            <a:lvl8pPr marL="3940973" indent="0">
              <a:buNone/>
              <a:defRPr sz="1724">
                <a:solidFill>
                  <a:schemeClr val="tx1">
                    <a:tint val="75000"/>
                  </a:schemeClr>
                </a:solidFill>
              </a:defRPr>
            </a:lvl8pPr>
            <a:lvl9pPr marL="4503969" indent="0">
              <a:buNone/>
              <a:defRPr sz="1724">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359E7C00-2761-4501-A328-39F53606DD85}" type="datetime1">
              <a:rPr kumimoji="1" lang="ja-JP" altLang="en-US" smtClean="0"/>
              <a:t>2026/4/16</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609602" y="1600206"/>
            <a:ext cx="5384800" cy="4525963"/>
          </a:xfrm>
        </p:spPr>
        <p:txBody>
          <a:bodyPr/>
          <a:lstStyle>
            <a:lvl1pPr>
              <a:defRPr sz="3448"/>
            </a:lvl1pPr>
            <a:lvl2pPr>
              <a:defRPr sz="2955"/>
            </a:lvl2pPr>
            <a:lvl3pPr>
              <a:defRPr sz="2463"/>
            </a:lvl3pPr>
            <a:lvl4pPr>
              <a:defRPr sz="2217"/>
            </a:lvl4pPr>
            <a:lvl5pPr>
              <a:defRPr sz="2217"/>
            </a:lvl5pPr>
            <a:lvl6pPr>
              <a:defRPr sz="2217"/>
            </a:lvl6pPr>
            <a:lvl7pPr>
              <a:defRPr sz="2217"/>
            </a:lvl7pPr>
            <a:lvl8pPr>
              <a:defRPr sz="2217"/>
            </a:lvl8pPr>
            <a:lvl9pPr>
              <a:defRPr sz="2217"/>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6197600" y="1600206"/>
            <a:ext cx="5384800" cy="4525963"/>
          </a:xfrm>
        </p:spPr>
        <p:txBody>
          <a:bodyPr/>
          <a:lstStyle>
            <a:lvl1pPr>
              <a:defRPr sz="3448"/>
            </a:lvl1pPr>
            <a:lvl2pPr>
              <a:defRPr sz="2955"/>
            </a:lvl2pPr>
            <a:lvl3pPr>
              <a:defRPr sz="2463"/>
            </a:lvl3pPr>
            <a:lvl4pPr>
              <a:defRPr sz="2217"/>
            </a:lvl4pPr>
            <a:lvl5pPr>
              <a:defRPr sz="2217"/>
            </a:lvl5pPr>
            <a:lvl6pPr>
              <a:defRPr sz="2217"/>
            </a:lvl6pPr>
            <a:lvl7pPr>
              <a:defRPr sz="2217"/>
            </a:lvl7pPr>
            <a:lvl8pPr>
              <a:defRPr sz="2217"/>
            </a:lvl8pPr>
            <a:lvl9pPr>
              <a:defRPr sz="2217"/>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678BB92E-592D-4B0A-A65D-7414D1B22715}" type="datetime1">
              <a:rPr kumimoji="1" lang="ja-JP" altLang="en-US" smtClean="0"/>
              <a:t>2026/4/16</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609600" y="1535113"/>
            <a:ext cx="5386917" cy="639762"/>
          </a:xfrm>
        </p:spPr>
        <p:txBody>
          <a:bodyPr anchor="b"/>
          <a:lstStyle>
            <a:lvl1pPr marL="0" indent="0">
              <a:buNone/>
              <a:defRPr sz="2955" b="1"/>
            </a:lvl1pPr>
            <a:lvl2pPr marL="562996" indent="0">
              <a:buNone/>
              <a:defRPr sz="2463" b="1"/>
            </a:lvl2pPr>
            <a:lvl3pPr marL="1125992" indent="0">
              <a:buNone/>
              <a:defRPr sz="2217" b="1"/>
            </a:lvl3pPr>
            <a:lvl4pPr marL="1688988" indent="0">
              <a:buNone/>
              <a:defRPr sz="1970" b="1"/>
            </a:lvl4pPr>
            <a:lvl5pPr marL="2251984" indent="0">
              <a:buNone/>
              <a:defRPr sz="1970" b="1"/>
            </a:lvl5pPr>
            <a:lvl6pPr marL="2814980" indent="0">
              <a:buNone/>
              <a:defRPr sz="1970" b="1"/>
            </a:lvl6pPr>
            <a:lvl7pPr marL="3377976" indent="0">
              <a:buNone/>
              <a:defRPr sz="1970" b="1"/>
            </a:lvl7pPr>
            <a:lvl8pPr marL="3940973" indent="0">
              <a:buNone/>
              <a:defRPr sz="1970" b="1"/>
            </a:lvl8pPr>
            <a:lvl9pPr marL="4503969" indent="0">
              <a:buNone/>
              <a:defRPr sz="197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609600" y="2174875"/>
            <a:ext cx="5386917" cy="3951288"/>
          </a:xfrm>
        </p:spPr>
        <p:txBody>
          <a:bodyPr/>
          <a:lstStyle>
            <a:lvl1pPr>
              <a:defRPr sz="2955"/>
            </a:lvl1pPr>
            <a:lvl2pPr>
              <a:defRPr sz="2463"/>
            </a:lvl2pPr>
            <a:lvl3pPr>
              <a:defRPr sz="2217"/>
            </a:lvl3pPr>
            <a:lvl4pPr>
              <a:defRPr sz="1970"/>
            </a:lvl4pPr>
            <a:lvl5pPr>
              <a:defRPr sz="1970"/>
            </a:lvl5pPr>
            <a:lvl6pPr>
              <a:defRPr sz="1970"/>
            </a:lvl6pPr>
            <a:lvl7pPr>
              <a:defRPr sz="1970"/>
            </a:lvl7pPr>
            <a:lvl8pPr>
              <a:defRPr sz="1970"/>
            </a:lvl8pPr>
            <a:lvl9pPr>
              <a:defRPr sz="197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6193369" y="1535113"/>
            <a:ext cx="5389034" cy="639762"/>
          </a:xfrm>
        </p:spPr>
        <p:txBody>
          <a:bodyPr anchor="b"/>
          <a:lstStyle>
            <a:lvl1pPr marL="0" indent="0">
              <a:buNone/>
              <a:defRPr sz="2955" b="1"/>
            </a:lvl1pPr>
            <a:lvl2pPr marL="562996" indent="0">
              <a:buNone/>
              <a:defRPr sz="2463" b="1"/>
            </a:lvl2pPr>
            <a:lvl3pPr marL="1125992" indent="0">
              <a:buNone/>
              <a:defRPr sz="2217" b="1"/>
            </a:lvl3pPr>
            <a:lvl4pPr marL="1688988" indent="0">
              <a:buNone/>
              <a:defRPr sz="1970" b="1"/>
            </a:lvl4pPr>
            <a:lvl5pPr marL="2251984" indent="0">
              <a:buNone/>
              <a:defRPr sz="1970" b="1"/>
            </a:lvl5pPr>
            <a:lvl6pPr marL="2814980" indent="0">
              <a:buNone/>
              <a:defRPr sz="1970" b="1"/>
            </a:lvl6pPr>
            <a:lvl7pPr marL="3377976" indent="0">
              <a:buNone/>
              <a:defRPr sz="1970" b="1"/>
            </a:lvl7pPr>
            <a:lvl8pPr marL="3940973" indent="0">
              <a:buNone/>
              <a:defRPr sz="1970" b="1"/>
            </a:lvl8pPr>
            <a:lvl9pPr marL="4503969" indent="0">
              <a:buNone/>
              <a:defRPr sz="197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6193369" y="2174875"/>
            <a:ext cx="5389034" cy="3951288"/>
          </a:xfrm>
        </p:spPr>
        <p:txBody>
          <a:bodyPr/>
          <a:lstStyle>
            <a:lvl1pPr>
              <a:defRPr sz="2955"/>
            </a:lvl1pPr>
            <a:lvl2pPr>
              <a:defRPr sz="2463"/>
            </a:lvl2pPr>
            <a:lvl3pPr>
              <a:defRPr sz="2217"/>
            </a:lvl3pPr>
            <a:lvl4pPr>
              <a:defRPr sz="1970"/>
            </a:lvl4pPr>
            <a:lvl5pPr>
              <a:defRPr sz="1970"/>
            </a:lvl5pPr>
            <a:lvl6pPr>
              <a:defRPr sz="1970"/>
            </a:lvl6pPr>
            <a:lvl7pPr>
              <a:defRPr sz="1970"/>
            </a:lvl7pPr>
            <a:lvl8pPr>
              <a:defRPr sz="1970"/>
            </a:lvl8pPr>
            <a:lvl9pPr>
              <a:defRPr sz="197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1F95C4C8-AC08-4C00-90F9-516823EEE03A}" type="datetime1">
              <a:rPr kumimoji="1" lang="ja-JP" altLang="en-US" smtClean="0"/>
              <a:t>2026/4/16</a:t>
            </a:fld>
            <a:endParaRPr kumimoji="1" lang="ja-JP" altLang="en-US" dirty="0"/>
          </a:p>
        </p:txBody>
      </p:sp>
      <p:sp>
        <p:nvSpPr>
          <p:cNvPr id="8" name="フッター プレースホルダ 7"/>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6FAB7439-AB59-4F5D-99F5-D54732C0DE38}" type="datetime1">
              <a:rPr kumimoji="1" lang="ja-JP" altLang="en-US" smtClean="0"/>
              <a:t>2026/4/16</a:t>
            </a:fld>
            <a:endParaRPr kumimoji="1" lang="ja-JP" altLang="en-US" dirty="0"/>
          </a:p>
        </p:txBody>
      </p:sp>
      <p:sp>
        <p:nvSpPr>
          <p:cNvPr id="4" name="フッター プレースホルダ 3"/>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B74656E9-A61F-42A8-8EA7-54669B66C789}" type="datetime1">
              <a:rPr kumimoji="1" lang="ja-JP" altLang="en-US" smtClean="0"/>
              <a:t>2026/4/16</a:t>
            </a:fld>
            <a:endParaRPr kumimoji="1" lang="ja-JP" altLang="en-US" dirty="0"/>
          </a:p>
        </p:txBody>
      </p:sp>
      <p:sp>
        <p:nvSpPr>
          <p:cNvPr id="3" name="フッター プレースホルダ 2"/>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2" y="273050"/>
            <a:ext cx="4011084" cy="1162050"/>
          </a:xfrm>
        </p:spPr>
        <p:txBody>
          <a:bodyPr anchor="b"/>
          <a:lstStyle>
            <a:lvl1pPr algn="l">
              <a:defRPr sz="2463" b="1"/>
            </a:lvl1pPr>
          </a:lstStyle>
          <a:p>
            <a:r>
              <a:rPr kumimoji="1" lang="ja-JP" altLang="en-US"/>
              <a:t>マスタ タイトルの書式設定</a:t>
            </a:r>
          </a:p>
        </p:txBody>
      </p:sp>
      <p:sp>
        <p:nvSpPr>
          <p:cNvPr id="3" name="コンテンツ プレースホルダ 2"/>
          <p:cNvSpPr>
            <a:spLocks noGrp="1"/>
          </p:cNvSpPr>
          <p:nvPr>
            <p:ph idx="1"/>
          </p:nvPr>
        </p:nvSpPr>
        <p:spPr>
          <a:xfrm>
            <a:off x="4766736" y="273055"/>
            <a:ext cx="6815667" cy="5853113"/>
          </a:xfrm>
        </p:spPr>
        <p:txBody>
          <a:bodyPr/>
          <a:lstStyle>
            <a:lvl1pPr>
              <a:defRPr sz="3940"/>
            </a:lvl1pPr>
            <a:lvl2pPr>
              <a:defRPr sz="3448"/>
            </a:lvl2pPr>
            <a:lvl3pPr>
              <a:defRPr sz="2955"/>
            </a:lvl3pPr>
            <a:lvl4pPr>
              <a:defRPr sz="2463"/>
            </a:lvl4pPr>
            <a:lvl5pPr>
              <a:defRPr sz="2463"/>
            </a:lvl5pPr>
            <a:lvl6pPr>
              <a:defRPr sz="2463"/>
            </a:lvl6pPr>
            <a:lvl7pPr>
              <a:defRPr sz="2463"/>
            </a:lvl7pPr>
            <a:lvl8pPr>
              <a:defRPr sz="2463"/>
            </a:lvl8pPr>
            <a:lvl9pPr>
              <a:defRPr sz="2463"/>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609602" y="1435103"/>
            <a:ext cx="4011084" cy="4691063"/>
          </a:xfrm>
        </p:spPr>
        <p:txBody>
          <a:bodyPr/>
          <a:lstStyle>
            <a:lvl1pPr marL="0" indent="0">
              <a:buNone/>
              <a:defRPr sz="1724"/>
            </a:lvl1pPr>
            <a:lvl2pPr marL="562996" indent="0">
              <a:buNone/>
              <a:defRPr sz="1478"/>
            </a:lvl2pPr>
            <a:lvl3pPr marL="1125992" indent="0">
              <a:buNone/>
              <a:defRPr sz="1231"/>
            </a:lvl3pPr>
            <a:lvl4pPr marL="1688988" indent="0">
              <a:buNone/>
              <a:defRPr sz="1108"/>
            </a:lvl4pPr>
            <a:lvl5pPr marL="2251984" indent="0">
              <a:buNone/>
              <a:defRPr sz="1108"/>
            </a:lvl5pPr>
            <a:lvl6pPr marL="2814980" indent="0">
              <a:buNone/>
              <a:defRPr sz="1108"/>
            </a:lvl6pPr>
            <a:lvl7pPr marL="3377976" indent="0">
              <a:buNone/>
              <a:defRPr sz="1108"/>
            </a:lvl7pPr>
            <a:lvl8pPr marL="3940973" indent="0">
              <a:buNone/>
              <a:defRPr sz="1108"/>
            </a:lvl8pPr>
            <a:lvl9pPr marL="4503969" indent="0">
              <a:buNone/>
              <a:defRPr sz="1108"/>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30B4B9A6-D963-4E50-9D60-8A0735E2185D}" type="datetime1">
              <a:rPr kumimoji="1" lang="ja-JP" altLang="en-US" smtClean="0"/>
              <a:t>2026/4/16</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9" y="4800600"/>
            <a:ext cx="7315200" cy="566738"/>
          </a:xfrm>
        </p:spPr>
        <p:txBody>
          <a:bodyPr anchor="b"/>
          <a:lstStyle>
            <a:lvl1pPr algn="l">
              <a:defRPr sz="2463" b="1"/>
            </a:lvl1pPr>
          </a:lstStyle>
          <a:p>
            <a:r>
              <a:rPr kumimoji="1" lang="ja-JP" altLang="en-US"/>
              <a:t>マスタ タイトルの書式設定</a:t>
            </a:r>
          </a:p>
        </p:txBody>
      </p:sp>
      <p:sp>
        <p:nvSpPr>
          <p:cNvPr id="3" name="図プレースホルダ 2"/>
          <p:cNvSpPr>
            <a:spLocks noGrp="1"/>
          </p:cNvSpPr>
          <p:nvPr>
            <p:ph type="pic" idx="1"/>
          </p:nvPr>
        </p:nvSpPr>
        <p:spPr>
          <a:xfrm>
            <a:off x="2389719" y="612775"/>
            <a:ext cx="7315200" cy="4114800"/>
          </a:xfrm>
        </p:spPr>
        <p:txBody>
          <a:bodyPr/>
          <a:lstStyle>
            <a:lvl1pPr marL="0" indent="0">
              <a:buNone/>
              <a:defRPr sz="3940"/>
            </a:lvl1pPr>
            <a:lvl2pPr marL="562996" indent="0">
              <a:buNone/>
              <a:defRPr sz="3448"/>
            </a:lvl2pPr>
            <a:lvl3pPr marL="1125992" indent="0">
              <a:buNone/>
              <a:defRPr sz="2955"/>
            </a:lvl3pPr>
            <a:lvl4pPr marL="1688988" indent="0">
              <a:buNone/>
              <a:defRPr sz="2463"/>
            </a:lvl4pPr>
            <a:lvl5pPr marL="2251984" indent="0">
              <a:buNone/>
              <a:defRPr sz="2463"/>
            </a:lvl5pPr>
            <a:lvl6pPr marL="2814980" indent="0">
              <a:buNone/>
              <a:defRPr sz="2463"/>
            </a:lvl6pPr>
            <a:lvl7pPr marL="3377976" indent="0">
              <a:buNone/>
              <a:defRPr sz="2463"/>
            </a:lvl7pPr>
            <a:lvl8pPr marL="3940973" indent="0">
              <a:buNone/>
              <a:defRPr sz="2463"/>
            </a:lvl8pPr>
            <a:lvl9pPr marL="4503969" indent="0">
              <a:buNone/>
              <a:defRPr sz="2463"/>
            </a:lvl9pPr>
          </a:lstStyle>
          <a:p>
            <a:endParaRPr kumimoji="1" lang="ja-JP" altLang="en-US" dirty="0"/>
          </a:p>
        </p:txBody>
      </p:sp>
      <p:sp>
        <p:nvSpPr>
          <p:cNvPr id="4" name="テキスト プレースホルダ 3"/>
          <p:cNvSpPr>
            <a:spLocks noGrp="1"/>
          </p:cNvSpPr>
          <p:nvPr>
            <p:ph type="body" sz="half" idx="2"/>
          </p:nvPr>
        </p:nvSpPr>
        <p:spPr>
          <a:xfrm>
            <a:off x="2389719" y="5367338"/>
            <a:ext cx="7315200" cy="804862"/>
          </a:xfrm>
        </p:spPr>
        <p:txBody>
          <a:bodyPr/>
          <a:lstStyle>
            <a:lvl1pPr marL="0" indent="0">
              <a:buNone/>
              <a:defRPr sz="1724"/>
            </a:lvl1pPr>
            <a:lvl2pPr marL="562996" indent="0">
              <a:buNone/>
              <a:defRPr sz="1478"/>
            </a:lvl2pPr>
            <a:lvl3pPr marL="1125992" indent="0">
              <a:buNone/>
              <a:defRPr sz="1231"/>
            </a:lvl3pPr>
            <a:lvl4pPr marL="1688988" indent="0">
              <a:buNone/>
              <a:defRPr sz="1108"/>
            </a:lvl4pPr>
            <a:lvl5pPr marL="2251984" indent="0">
              <a:buNone/>
              <a:defRPr sz="1108"/>
            </a:lvl5pPr>
            <a:lvl6pPr marL="2814980" indent="0">
              <a:buNone/>
              <a:defRPr sz="1108"/>
            </a:lvl6pPr>
            <a:lvl7pPr marL="3377976" indent="0">
              <a:buNone/>
              <a:defRPr sz="1108"/>
            </a:lvl7pPr>
            <a:lvl8pPr marL="3940973" indent="0">
              <a:buNone/>
              <a:defRPr sz="1108"/>
            </a:lvl8pPr>
            <a:lvl9pPr marL="4503969" indent="0">
              <a:buNone/>
              <a:defRPr sz="1108"/>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6C669795-F5CF-4248-ADBD-C526F9F421AF}" type="datetime1">
              <a:rPr kumimoji="1" lang="ja-JP" altLang="en-US" smtClean="0"/>
              <a:t>2026/4/16</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kumimoji="1" lang="ja-JP" altLang="en-US" dirty="0"/>
              <a:t>マスタ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 3"/>
          <p:cNvSpPr>
            <a:spLocks noGrp="1"/>
          </p:cNvSpPr>
          <p:nvPr>
            <p:ph type="dt" sz="half" idx="2"/>
          </p:nvPr>
        </p:nvSpPr>
        <p:spPr>
          <a:xfrm>
            <a:off x="609602" y="6356356"/>
            <a:ext cx="2844800" cy="365125"/>
          </a:xfrm>
          <a:prstGeom prst="rect">
            <a:avLst/>
          </a:prstGeom>
        </p:spPr>
        <p:txBody>
          <a:bodyPr vert="horz" lIns="91440" tIns="45720" rIns="91440" bIns="45720" rtlCol="0" anchor="ctr"/>
          <a:lstStyle>
            <a:lvl1pPr algn="l">
              <a:defRPr sz="1478">
                <a:solidFill>
                  <a:schemeClr val="tx1">
                    <a:tint val="75000"/>
                  </a:schemeClr>
                </a:solidFill>
              </a:defRPr>
            </a:lvl1pPr>
          </a:lstStyle>
          <a:p>
            <a:fld id="{0AC9ED7E-2192-4CC8-BC97-BE3110D00F66}" type="datetime1">
              <a:rPr kumimoji="1" lang="ja-JP" altLang="en-US" smtClean="0"/>
              <a:t>2026/4/16</a:t>
            </a:fld>
            <a:endParaRPr kumimoji="1" lang="ja-JP" altLang="en-US" dirty="0"/>
          </a:p>
        </p:txBody>
      </p:sp>
      <p:sp>
        <p:nvSpPr>
          <p:cNvPr id="5" name="フッター プレースホルダ 4"/>
          <p:cNvSpPr>
            <a:spLocks noGrp="1"/>
          </p:cNvSpPr>
          <p:nvPr>
            <p:ph type="ftr" sz="quarter" idx="3"/>
          </p:nvPr>
        </p:nvSpPr>
        <p:spPr>
          <a:xfrm>
            <a:off x="4165600" y="6356356"/>
            <a:ext cx="3860800" cy="365125"/>
          </a:xfrm>
          <a:prstGeom prst="rect">
            <a:avLst/>
          </a:prstGeom>
        </p:spPr>
        <p:txBody>
          <a:bodyPr vert="horz" lIns="91440" tIns="45720" rIns="91440" bIns="45720" rtlCol="0" anchor="ctr"/>
          <a:lstStyle>
            <a:lvl1pPr algn="ctr">
              <a:defRPr sz="1478">
                <a:solidFill>
                  <a:schemeClr val="tx1">
                    <a:tint val="75000"/>
                  </a:schemeClr>
                </a:solidFill>
              </a:defRPr>
            </a:lvl1pPr>
          </a:lstStyle>
          <a:p>
            <a:endParaRPr kumimoji="1" lang="ja-JP" altLang="en-US" dirty="0"/>
          </a:p>
        </p:txBody>
      </p:sp>
      <p:sp>
        <p:nvSpPr>
          <p:cNvPr id="7" name="スライド番号プレースホルダ 5"/>
          <p:cNvSpPr txBox="1">
            <a:spLocks/>
          </p:cNvSpPr>
          <p:nvPr userDrawn="1"/>
        </p:nvSpPr>
        <p:spPr>
          <a:xfrm>
            <a:off x="9347200" y="6492875"/>
            <a:ext cx="28448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fld id="{D2D8002D-B5B0-4BAC-B1F6-782DDCCE6D9C}" type="slidenum">
              <a:rPr lang="ja-JP" altLang="en-US" sz="2217" smtClean="0"/>
              <a:pPr algn="r"/>
              <a:t>‹#›</a:t>
            </a:fld>
            <a:endParaRPr lang="ja-JP" altLang="en-US" sz="2217"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ctr" defTabSz="1125992" rtl="0" eaLnBrk="1" latinLnBrk="0" hangingPunct="1">
        <a:spcBef>
          <a:spcPct val="0"/>
        </a:spcBef>
        <a:buNone/>
        <a:defRPr kumimoji="1" sz="5418" kern="1200">
          <a:solidFill>
            <a:schemeClr val="tx1"/>
          </a:solidFill>
          <a:latin typeface="+mj-lt"/>
          <a:ea typeface="+mj-ea"/>
          <a:cs typeface="+mj-cs"/>
        </a:defRPr>
      </a:lvl1pPr>
    </p:titleStyle>
    <p:bodyStyle>
      <a:lvl1pPr marL="422247" indent="-422247" algn="l" defTabSz="1125992" rtl="0" eaLnBrk="1" latinLnBrk="0" hangingPunct="1">
        <a:spcBef>
          <a:spcPct val="20000"/>
        </a:spcBef>
        <a:buFont typeface="Arial" pitchFamily="34" charset="0"/>
        <a:buChar char="•"/>
        <a:defRPr kumimoji="1" sz="3940" kern="1200">
          <a:solidFill>
            <a:schemeClr val="tx1"/>
          </a:solidFill>
          <a:latin typeface="+mn-lt"/>
          <a:ea typeface="+mn-ea"/>
          <a:cs typeface="+mn-cs"/>
        </a:defRPr>
      </a:lvl1pPr>
      <a:lvl2pPr marL="914869" indent="-351873" algn="l" defTabSz="1125992" rtl="0" eaLnBrk="1" latinLnBrk="0" hangingPunct="1">
        <a:spcBef>
          <a:spcPct val="20000"/>
        </a:spcBef>
        <a:buFont typeface="Arial" pitchFamily="34" charset="0"/>
        <a:buChar char="–"/>
        <a:defRPr kumimoji="1" sz="3448" kern="1200">
          <a:solidFill>
            <a:schemeClr val="tx1"/>
          </a:solidFill>
          <a:latin typeface="+mn-lt"/>
          <a:ea typeface="+mn-ea"/>
          <a:cs typeface="+mn-cs"/>
        </a:defRPr>
      </a:lvl2pPr>
      <a:lvl3pPr marL="1407490" indent="-281498" algn="l" defTabSz="1125992" rtl="0" eaLnBrk="1" latinLnBrk="0" hangingPunct="1">
        <a:spcBef>
          <a:spcPct val="20000"/>
        </a:spcBef>
        <a:buFont typeface="Arial" pitchFamily="34" charset="0"/>
        <a:buChar char="•"/>
        <a:defRPr kumimoji="1" sz="2955" kern="1200">
          <a:solidFill>
            <a:schemeClr val="tx1"/>
          </a:solidFill>
          <a:latin typeface="+mn-lt"/>
          <a:ea typeface="+mn-ea"/>
          <a:cs typeface="+mn-cs"/>
        </a:defRPr>
      </a:lvl3pPr>
      <a:lvl4pPr marL="1970486"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4pPr>
      <a:lvl5pPr marL="2533482"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5pPr>
      <a:lvl6pPr marL="3096478"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6pPr>
      <a:lvl7pPr marL="3659475"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7pPr>
      <a:lvl8pPr marL="4222471"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8pPr>
      <a:lvl9pPr marL="4785467"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9pPr>
    </p:bodyStyle>
    <p:otherStyle>
      <a:defPPr>
        <a:defRPr lang="ja-JP"/>
      </a:defPPr>
      <a:lvl1pPr marL="0" algn="l" defTabSz="1125992" rtl="0" eaLnBrk="1" latinLnBrk="0" hangingPunct="1">
        <a:defRPr kumimoji="1" sz="2217" kern="1200">
          <a:solidFill>
            <a:schemeClr val="tx1"/>
          </a:solidFill>
          <a:latin typeface="+mn-lt"/>
          <a:ea typeface="+mn-ea"/>
          <a:cs typeface="+mn-cs"/>
        </a:defRPr>
      </a:lvl1pPr>
      <a:lvl2pPr marL="562996" algn="l" defTabSz="1125992" rtl="0" eaLnBrk="1" latinLnBrk="0" hangingPunct="1">
        <a:defRPr kumimoji="1" sz="2217" kern="1200">
          <a:solidFill>
            <a:schemeClr val="tx1"/>
          </a:solidFill>
          <a:latin typeface="+mn-lt"/>
          <a:ea typeface="+mn-ea"/>
          <a:cs typeface="+mn-cs"/>
        </a:defRPr>
      </a:lvl2pPr>
      <a:lvl3pPr marL="1125992" algn="l" defTabSz="1125992" rtl="0" eaLnBrk="1" latinLnBrk="0" hangingPunct="1">
        <a:defRPr kumimoji="1" sz="2217" kern="1200">
          <a:solidFill>
            <a:schemeClr val="tx1"/>
          </a:solidFill>
          <a:latin typeface="+mn-lt"/>
          <a:ea typeface="+mn-ea"/>
          <a:cs typeface="+mn-cs"/>
        </a:defRPr>
      </a:lvl3pPr>
      <a:lvl4pPr marL="1688988" algn="l" defTabSz="1125992" rtl="0" eaLnBrk="1" latinLnBrk="0" hangingPunct="1">
        <a:defRPr kumimoji="1" sz="2217" kern="1200">
          <a:solidFill>
            <a:schemeClr val="tx1"/>
          </a:solidFill>
          <a:latin typeface="+mn-lt"/>
          <a:ea typeface="+mn-ea"/>
          <a:cs typeface="+mn-cs"/>
        </a:defRPr>
      </a:lvl4pPr>
      <a:lvl5pPr marL="2251984" algn="l" defTabSz="1125992" rtl="0" eaLnBrk="1" latinLnBrk="0" hangingPunct="1">
        <a:defRPr kumimoji="1" sz="2217" kern="1200">
          <a:solidFill>
            <a:schemeClr val="tx1"/>
          </a:solidFill>
          <a:latin typeface="+mn-lt"/>
          <a:ea typeface="+mn-ea"/>
          <a:cs typeface="+mn-cs"/>
        </a:defRPr>
      </a:lvl5pPr>
      <a:lvl6pPr marL="2814980" algn="l" defTabSz="1125992" rtl="0" eaLnBrk="1" latinLnBrk="0" hangingPunct="1">
        <a:defRPr kumimoji="1" sz="2217" kern="1200">
          <a:solidFill>
            <a:schemeClr val="tx1"/>
          </a:solidFill>
          <a:latin typeface="+mn-lt"/>
          <a:ea typeface="+mn-ea"/>
          <a:cs typeface="+mn-cs"/>
        </a:defRPr>
      </a:lvl6pPr>
      <a:lvl7pPr marL="3377976" algn="l" defTabSz="1125992" rtl="0" eaLnBrk="1" latinLnBrk="0" hangingPunct="1">
        <a:defRPr kumimoji="1" sz="2217" kern="1200">
          <a:solidFill>
            <a:schemeClr val="tx1"/>
          </a:solidFill>
          <a:latin typeface="+mn-lt"/>
          <a:ea typeface="+mn-ea"/>
          <a:cs typeface="+mn-cs"/>
        </a:defRPr>
      </a:lvl7pPr>
      <a:lvl8pPr marL="3940973" algn="l" defTabSz="1125992" rtl="0" eaLnBrk="1" latinLnBrk="0" hangingPunct="1">
        <a:defRPr kumimoji="1" sz="2217" kern="1200">
          <a:solidFill>
            <a:schemeClr val="tx1"/>
          </a:solidFill>
          <a:latin typeface="+mn-lt"/>
          <a:ea typeface="+mn-ea"/>
          <a:cs typeface="+mn-cs"/>
        </a:defRPr>
      </a:lvl8pPr>
      <a:lvl9pPr marL="4503969" algn="l" defTabSz="1125992" rtl="0" eaLnBrk="1" latinLnBrk="0" hangingPunct="1">
        <a:defRPr kumimoji="1" sz="221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4.xml"/><Relationship Id="rId7" Type="http://schemas.openxmlformats.org/officeDocument/2006/relationships/image" Target="../media/image2.sv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slide" Target="slide3.xml"/><Relationship Id="rId4" Type="http://schemas.openxmlformats.org/officeDocument/2006/relationships/slide" Target="slide2.xml"/></Relationships>
</file>

<file path=ppt/slides/_rels/slide2.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s://www.pref.osaka.lg.jp/o090080/shisetsufukushi/entlassen-support/index.html"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hyperlink" Target="https://www.pref.osaka.lg.jp/o100170/tondabayashihoken/bsoudan/index.html" TargetMode="External"/><Relationship Id="rId4" Type="http://schemas.openxmlformats.org/officeDocument/2006/relationships/hyperlink" Target="https://pref-osaka.cms8341.jp/cms8341/documents/95548/kokoronokenkousoudan.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楕円 16">
            <a:hlinkClick r:id="rId3" action="ppaction://hlinksldjump"/>
            <a:extLst>
              <a:ext uri="{FF2B5EF4-FFF2-40B4-BE49-F238E27FC236}">
                <a16:creationId xmlns:a16="http://schemas.microsoft.com/office/drawing/2014/main" id="{16A7AD72-6DFE-4FB6-BC8E-2F873043C896}"/>
              </a:ext>
            </a:extLst>
          </p:cNvPr>
          <p:cNvSpPr/>
          <p:nvPr/>
        </p:nvSpPr>
        <p:spPr>
          <a:xfrm>
            <a:off x="9273338" y="1597656"/>
            <a:ext cx="2126436" cy="2126436"/>
          </a:xfrm>
          <a:prstGeom prst="ellipse">
            <a:avLst/>
          </a:prstGeom>
          <a:solidFill>
            <a:srgbClr val="3448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FFFDE1"/>
                </a:solidFill>
                <a:latin typeface="+mj-lt"/>
              </a:rPr>
              <a:t>03</a:t>
            </a:r>
            <a:endParaRPr lang="ja-JP" altLang="en-US" sz="4800" dirty="0">
              <a:solidFill>
                <a:srgbClr val="FFFDE1"/>
              </a:solidFill>
              <a:latin typeface="+mj-lt"/>
            </a:endParaRPr>
          </a:p>
        </p:txBody>
      </p:sp>
      <p:sp>
        <p:nvSpPr>
          <p:cNvPr id="7" name="楕円 6">
            <a:hlinkClick r:id="rId4" action="ppaction://hlinksldjump"/>
            <a:extLst>
              <a:ext uri="{FF2B5EF4-FFF2-40B4-BE49-F238E27FC236}">
                <a16:creationId xmlns:a16="http://schemas.microsoft.com/office/drawing/2014/main" id="{C3194EEB-9EC8-BA88-BEE2-7390BBE8EF6C}"/>
              </a:ext>
            </a:extLst>
          </p:cNvPr>
          <p:cNvSpPr/>
          <p:nvPr/>
        </p:nvSpPr>
        <p:spPr>
          <a:xfrm>
            <a:off x="3503662" y="1677376"/>
            <a:ext cx="2126436" cy="2126436"/>
          </a:xfrm>
          <a:prstGeom prst="ellipse">
            <a:avLst/>
          </a:prstGeom>
          <a:solidFill>
            <a:srgbClr val="3448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FFFDE1"/>
                </a:solidFill>
                <a:latin typeface="+mj-lt"/>
              </a:rPr>
              <a:t>01</a:t>
            </a:r>
            <a:endParaRPr lang="ja-JP" altLang="en-US" sz="4800" dirty="0">
              <a:solidFill>
                <a:srgbClr val="FFFDE1"/>
              </a:solidFill>
              <a:latin typeface="+mj-lt"/>
            </a:endParaRPr>
          </a:p>
        </p:txBody>
      </p:sp>
      <p:sp>
        <p:nvSpPr>
          <p:cNvPr id="8" name="タイトル 1">
            <a:extLst>
              <a:ext uri="{FF2B5EF4-FFF2-40B4-BE49-F238E27FC236}">
                <a16:creationId xmlns:a16="http://schemas.microsoft.com/office/drawing/2014/main" id="{C50E7355-7A27-644A-4B2D-93FF0DFC2468}"/>
              </a:ext>
            </a:extLst>
          </p:cNvPr>
          <p:cNvSpPr txBox="1">
            <a:spLocks/>
          </p:cNvSpPr>
          <p:nvPr/>
        </p:nvSpPr>
        <p:spPr>
          <a:xfrm>
            <a:off x="3127713" y="4016823"/>
            <a:ext cx="2785503" cy="9164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3000"/>
              </a:lnSpc>
            </a:pPr>
            <a:r>
              <a:rPr lang="ja-JP" altLang="en-US" sz="2400" b="1" dirty="0">
                <a:solidFill>
                  <a:srgbClr val="3C7D9B"/>
                </a:solidFill>
                <a:latin typeface="+mn-ea"/>
                <a:ea typeface="+mn-ea"/>
              </a:rPr>
              <a:t>窓口</a:t>
            </a:r>
            <a:endParaRPr lang="en-US" altLang="ja-JP" sz="2400" b="1" dirty="0">
              <a:solidFill>
                <a:srgbClr val="3C7D9B"/>
              </a:solidFill>
              <a:latin typeface="+mn-ea"/>
              <a:ea typeface="+mn-ea"/>
            </a:endParaRPr>
          </a:p>
        </p:txBody>
      </p:sp>
      <p:sp>
        <p:nvSpPr>
          <p:cNvPr id="9" name="タイトル 1">
            <a:extLst>
              <a:ext uri="{FF2B5EF4-FFF2-40B4-BE49-F238E27FC236}">
                <a16:creationId xmlns:a16="http://schemas.microsoft.com/office/drawing/2014/main" id="{DD19519E-51F4-4043-4731-BF0D712162D5}"/>
              </a:ext>
            </a:extLst>
          </p:cNvPr>
          <p:cNvSpPr txBox="1">
            <a:spLocks/>
          </p:cNvSpPr>
          <p:nvPr/>
        </p:nvSpPr>
        <p:spPr>
          <a:xfrm>
            <a:off x="3174128" y="5027991"/>
            <a:ext cx="2785503" cy="10633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600" dirty="0">
                <a:latin typeface="+mn-ea"/>
                <a:ea typeface="+mn-ea"/>
              </a:rPr>
              <a:t>精神保健福祉に関する相談窓口はこちらです</a:t>
            </a:r>
            <a:endParaRPr lang="en-US" altLang="ja-JP" sz="1600" dirty="0">
              <a:latin typeface="+mn-ea"/>
              <a:ea typeface="+mn-ea"/>
            </a:endParaRPr>
          </a:p>
        </p:txBody>
      </p:sp>
      <p:sp>
        <p:nvSpPr>
          <p:cNvPr id="36" name="タイトル 1">
            <a:extLst>
              <a:ext uri="{FF2B5EF4-FFF2-40B4-BE49-F238E27FC236}">
                <a16:creationId xmlns:a16="http://schemas.microsoft.com/office/drawing/2014/main" id="{B305AA47-E314-4D0B-CBD5-2C0E4A245FB0}"/>
              </a:ext>
            </a:extLst>
          </p:cNvPr>
          <p:cNvSpPr txBox="1">
            <a:spLocks/>
          </p:cNvSpPr>
          <p:nvPr/>
        </p:nvSpPr>
        <p:spPr>
          <a:xfrm>
            <a:off x="5972919" y="4016820"/>
            <a:ext cx="2957595" cy="916421"/>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3000"/>
              </a:lnSpc>
            </a:pPr>
            <a:r>
              <a:rPr lang="ja-JP" altLang="en-US" sz="2400" b="1" dirty="0">
                <a:solidFill>
                  <a:srgbClr val="3C7D9B"/>
                </a:solidFill>
                <a:latin typeface="+mn-ea"/>
                <a:ea typeface="+mn-ea"/>
              </a:rPr>
              <a:t>「にも包括」</a:t>
            </a:r>
            <a:br>
              <a:rPr lang="en-US" altLang="ja-JP" sz="2400" b="1" dirty="0">
                <a:solidFill>
                  <a:srgbClr val="3C7D9B"/>
                </a:solidFill>
                <a:latin typeface="+mn-ea"/>
                <a:ea typeface="+mn-ea"/>
              </a:rPr>
            </a:br>
            <a:r>
              <a:rPr lang="ja-JP" altLang="en-US" sz="2400" b="1" dirty="0">
                <a:solidFill>
                  <a:srgbClr val="3C7D9B"/>
                </a:solidFill>
                <a:latin typeface="+mn-ea"/>
                <a:ea typeface="+mn-ea"/>
              </a:rPr>
              <a:t>協議の場</a:t>
            </a:r>
            <a:endParaRPr lang="en-US" altLang="ja-JP" sz="2400" b="1" dirty="0">
              <a:solidFill>
                <a:srgbClr val="3C7D9B"/>
              </a:solidFill>
              <a:latin typeface="+mn-ea"/>
              <a:ea typeface="+mn-ea"/>
            </a:endParaRPr>
          </a:p>
        </p:txBody>
      </p:sp>
      <p:sp>
        <p:nvSpPr>
          <p:cNvPr id="37" name="タイトル 1">
            <a:extLst>
              <a:ext uri="{FF2B5EF4-FFF2-40B4-BE49-F238E27FC236}">
                <a16:creationId xmlns:a16="http://schemas.microsoft.com/office/drawing/2014/main" id="{509B671B-A2A9-4D51-F9C8-B863A7F59ABC}"/>
              </a:ext>
            </a:extLst>
          </p:cNvPr>
          <p:cNvSpPr txBox="1">
            <a:spLocks/>
          </p:cNvSpPr>
          <p:nvPr/>
        </p:nvSpPr>
        <p:spPr>
          <a:xfrm>
            <a:off x="6058966" y="5019463"/>
            <a:ext cx="2785503" cy="10633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600" dirty="0">
                <a:latin typeface="+mn-ea"/>
                <a:ea typeface="+mn-ea"/>
              </a:rPr>
              <a:t>「にも包括」協議の場では、こんな活動をしています。</a:t>
            </a:r>
            <a:endParaRPr lang="en-US" altLang="ja-JP" sz="1600" dirty="0">
              <a:latin typeface="+mn-ea"/>
              <a:ea typeface="+mn-ea"/>
            </a:endParaRPr>
          </a:p>
        </p:txBody>
      </p:sp>
      <p:sp>
        <p:nvSpPr>
          <p:cNvPr id="39" name="タイトル 1">
            <a:extLst>
              <a:ext uri="{FF2B5EF4-FFF2-40B4-BE49-F238E27FC236}">
                <a16:creationId xmlns:a16="http://schemas.microsoft.com/office/drawing/2014/main" id="{F4419BFB-C12D-7629-A5F6-F663479A77AA}"/>
              </a:ext>
            </a:extLst>
          </p:cNvPr>
          <p:cNvSpPr txBox="1">
            <a:spLocks/>
          </p:cNvSpPr>
          <p:nvPr/>
        </p:nvSpPr>
        <p:spPr>
          <a:xfrm>
            <a:off x="9123293" y="4016820"/>
            <a:ext cx="2426522" cy="916421"/>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3000"/>
              </a:lnSpc>
            </a:pPr>
            <a:r>
              <a:rPr lang="ja-JP" altLang="en-US" sz="2400" b="1" dirty="0">
                <a:solidFill>
                  <a:srgbClr val="3C7D9B"/>
                </a:solidFill>
                <a:latin typeface="+mn-ea"/>
                <a:ea typeface="+mn-ea"/>
              </a:rPr>
              <a:t>情報</a:t>
            </a:r>
            <a:endParaRPr lang="en-US" altLang="ja-JP" sz="2400" b="1" dirty="0">
              <a:solidFill>
                <a:srgbClr val="3C7D9B"/>
              </a:solidFill>
              <a:latin typeface="+mn-ea"/>
              <a:ea typeface="+mn-ea"/>
            </a:endParaRPr>
          </a:p>
        </p:txBody>
      </p:sp>
      <p:sp>
        <p:nvSpPr>
          <p:cNvPr id="40" name="タイトル 1">
            <a:extLst>
              <a:ext uri="{FF2B5EF4-FFF2-40B4-BE49-F238E27FC236}">
                <a16:creationId xmlns:a16="http://schemas.microsoft.com/office/drawing/2014/main" id="{717CC069-A3B9-354F-B39D-7073AE2AD453}"/>
              </a:ext>
            </a:extLst>
          </p:cNvPr>
          <p:cNvSpPr txBox="1">
            <a:spLocks/>
          </p:cNvSpPr>
          <p:nvPr/>
        </p:nvSpPr>
        <p:spPr>
          <a:xfrm>
            <a:off x="8943804" y="5019463"/>
            <a:ext cx="2785503" cy="10633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600" dirty="0">
                <a:latin typeface="+mn-ea"/>
                <a:ea typeface="+mn-ea"/>
              </a:rPr>
              <a:t>こんな情報があります。</a:t>
            </a:r>
            <a:endParaRPr lang="en-US" altLang="ja-JP" sz="1600" dirty="0">
              <a:latin typeface="+mn-ea"/>
              <a:ea typeface="+mn-ea"/>
            </a:endParaRP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3503662" y="85224"/>
            <a:ext cx="8731624" cy="402075"/>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r">
              <a:lnSpc>
                <a:spcPct val="100000"/>
              </a:lnSpc>
            </a:pPr>
            <a:r>
              <a:rPr lang="ja-JP" altLang="en-US" sz="2000" b="1" dirty="0">
                <a:solidFill>
                  <a:srgbClr val="3C7D9B"/>
                </a:solidFill>
                <a:latin typeface="+mn-ea"/>
                <a:ea typeface="+mn-ea"/>
              </a:rPr>
              <a:t>大阪府版「にも包括」ポータルサイト　情報シート</a:t>
            </a:r>
            <a:endParaRPr lang="en-US" altLang="ja-JP" sz="2000" b="1" dirty="0">
              <a:solidFill>
                <a:srgbClr val="3C7D9B"/>
              </a:solidFill>
              <a:latin typeface="+mn-ea"/>
              <a:ea typeface="+mn-ea"/>
            </a:endParaRPr>
          </a:p>
        </p:txBody>
      </p:sp>
      <p:sp>
        <p:nvSpPr>
          <p:cNvPr id="2" name="正方形/長方形 1">
            <a:extLst>
              <a:ext uri="{FF2B5EF4-FFF2-40B4-BE49-F238E27FC236}">
                <a16:creationId xmlns:a16="http://schemas.microsoft.com/office/drawing/2014/main" id="{0A37DBC9-8E22-92FF-72D1-26FC9FB71FE4}"/>
              </a:ext>
            </a:extLst>
          </p:cNvPr>
          <p:cNvSpPr/>
          <p:nvPr/>
        </p:nvSpPr>
        <p:spPr>
          <a:xfrm>
            <a:off x="4" y="0"/>
            <a:ext cx="2869809" cy="6858000"/>
          </a:xfrm>
          <a:prstGeom prst="rect">
            <a:avLst/>
          </a:prstGeom>
          <a:solidFill>
            <a:srgbClr val="3448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6" name="タイトル 1">
            <a:extLst>
              <a:ext uri="{FF2B5EF4-FFF2-40B4-BE49-F238E27FC236}">
                <a16:creationId xmlns:a16="http://schemas.microsoft.com/office/drawing/2014/main" id="{DBC39CDD-BF0F-8170-9D76-683C8769E69A}"/>
              </a:ext>
            </a:extLst>
          </p:cNvPr>
          <p:cNvSpPr txBox="1">
            <a:spLocks/>
          </p:cNvSpPr>
          <p:nvPr/>
        </p:nvSpPr>
        <p:spPr>
          <a:xfrm>
            <a:off x="326878" y="2420888"/>
            <a:ext cx="2418382" cy="637635"/>
          </a:xfrm>
          <a:prstGeom prst="rect">
            <a:avLst/>
          </a:prstGeom>
        </p:spPr>
        <p:txBody>
          <a:bodyPr vert="horz" lIns="91440" tIns="45720" rIns="91440" bIns="45720" rtlCol="0" anchor="t">
            <a:normAutofit fontScale="32500" lnSpcReduction="2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8000" b="1" spc="300" dirty="0">
                <a:solidFill>
                  <a:srgbClr val="FFFDE1"/>
                </a:solidFill>
                <a:latin typeface="Arial" panose="020B0604020202020204" pitchFamily="34" charset="0"/>
                <a:ea typeface="+mn-ea"/>
                <a:cs typeface="Arial" panose="020B0604020202020204" pitchFamily="34" charset="0"/>
              </a:rPr>
              <a:t>富田林保健所</a:t>
            </a:r>
            <a:endParaRPr lang="en-US" altLang="ja-JP" sz="8000" b="1" spc="300" dirty="0">
              <a:solidFill>
                <a:srgbClr val="FFFDE1"/>
              </a:solidFill>
              <a:latin typeface="Arial" panose="020B0604020202020204" pitchFamily="34" charset="0"/>
              <a:ea typeface="+mn-ea"/>
              <a:cs typeface="Arial" panose="020B0604020202020204" pitchFamily="34" charset="0"/>
            </a:endParaRPr>
          </a:p>
        </p:txBody>
      </p:sp>
      <p:cxnSp>
        <p:nvCxnSpPr>
          <p:cNvPr id="10" name="直線コネクタ 9">
            <a:extLst>
              <a:ext uri="{FF2B5EF4-FFF2-40B4-BE49-F238E27FC236}">
                <a16:creationId xmlns:a16="http://schemas.microsoft.com/office/drawing/2014/main" id="{5AF966D6-B691-445C-014C-483EB1A8E97B}"/>
              </a:ext>
            </a:extLst>
          </p:cNvPr>
          <p:cNvCxnSpPr>
            <a:cxnSpLocks/>
          </p:cNvCxnSpPr>
          <p:nvPr/>
        </p:nvCxnSpPr>
        <p:spPr>
          <a:xfrm>
            <a:off x="3144609" y="476672"/>
            <a:ext cx="9017875" cy="0"/>
          </a:xfrm>
          <a:prstGeom prst="line">
            <a:avLst/>
          </a:prstGeom>
          <a:ln>
            <a:solidFill>
              <a:srgbClr val="3C7D9B"/>
            </a:solidFill>
          </a:ln>
        </p:spPr>
        <p:style>
          <a:lnRef idx="1">
            <a:schemeClr val="accent1"/>
          </a:lnRef>
          <a:fillRef idx="0">
            <a:schemeClr val="accent1"/>
          </a:fillRef>
          <a:effectRef idx="0">
            <a:schemeClr val="accent1"/>
          </a:effectRef>
          <a:fontRef idx="minor">
            <a:schemeClr val="tx1"/>
          </a:fontRef>
        </p:style>
      </p:cxnSp>
      <p:sp>
        <p:nvSpPr>
          <p:cNvPr id="3" name="楕円 2">
            <a:extLst>
              <a:ext uri="{FF2B5EF4-FFF2-40B4-BE49-F238E27FC236}">
                <a16:creationId xmlns:a16="http://schemas.microsoft.com/office/drawing/2014/main" id="{5FDBDDD0-CFDC-05EF-3C99-44EE6B9AA43E}"/>
              </a:ext>
            </a:extLst>
          </p:cNvPr>
          <p:cNvSpPr/>
          <p:nvPr/>
        </p:nvSpPr>
        <p:spPr>
          <a:xfrm>
            <a:off x="549427" y="512286"/>
            <a:ext cx="1770954" cy="1770954"/>
          </a:xfrm>
          <a:prstGeom prst="ellipse">
            <a:avLst/>
          </a:prstGeom>
          <a:solidFill>
            <a:srgbClr val="FFF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6" name="楕円 15">
            <a:hlinkClick r:id="rId5" action="ppaction://hlinksldjump"/>
            <a:extLst>
              <a:ext uri="{FF2B5EF4-FFF2-40B4-BE49-F238E27FC236}">
                <a16:creationId xmlns:a16="http://schemas.microsoft.com/office/drawing/2014/main" id="{61770FFB-076D-4D8E-A395-40A76EF1C214}"/>
              </a:ext>
            </a:extLst>
          </p:cNvPr>
          <p:cNvSpPr/>
          <p:nvPr/>
        </p:nvSpPr>
        <p:spPr>
          <a:xfrm>
            <a:off x="6388500" y="1597656"/>
            <a:ext cx="2126436" cy="2126436"/>
          </a:xfrm>
          <a:prstGeom prst="ellipse">
            <a:avLst/>
          </a:prstGeom>
          <a:solidFill>
            <a:srgbClr val="3448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FFFDE1"/>
                </a:solidFill>
                <a:latin typeface="+mj-lt"/>
              </a:rPr>
              <a:t>02</a:t>
            </a:r>
            <a:endParaRPr lang="ja-JP" altLang="en-US" sz="4800" dirty="0">
              <a:solidFill>
                <a:srgbClr val="FFFDE1"/>
              </a:solidFill>
              <a:latin typeface="+mj-lt"/>
            </a:endParaRPr>
          </a:p>
        </p:txBody>
      </p:sp>
      <p:pic>
        <p:nvPicPr>
          <p:cNvPr id="13" name="グラフィックス 12" descr="ダンス 単色塗りつぶし">
            <a:extLst>
              <a:ext uri="{FF2B5EF4-FFF2-40B4-BE49-F238E27FC236}">
                <a16:creationId xmlns:a16="http://schemas.microsoft.com/office/drawing/2014/main" id="{24D5522C-00A2-4CF6-9DF1-AACFE0B0D00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77704" y="980660"/>
            <a:ext cx="914400" cy="914400"/>
          </a:xfrm>
          <a:prstGeom prst="rect">
            <a:avLst/>
          </a:prstGeom>
        </p:spPr>
      </p:pic>
    </p:spTree>
    <p:extLst>
      <p:ext uri="{BB962C8B-B14F-4D97-AF65-F5344CB8AC3E}">
        <p14:creationId xmlns:p14="http://schemas.microsoft.com/office/powerpoint/2010/main" val="28308943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a:extLst>
              <a:ext uri="{FF2B5EF4-FFF2-40B4-BE49-F238E27FC236}">
                <a16:creationId xmlns:a16="http://schemas.microsoft.com/office/drawing/2014/main" id="{C8B3BF4F-EC84-1CA6-4290-9403FE4E4BB3}"/>
              </a:ext>
            </a:extLst>
          </p:cNvPr>
          <p:cNvSpPr/>
          <p:nvPr/>
        </p:nvSpPr>
        <p:spPr>
          <a:xfrm>
            <a:off x="1520767" y="332655"/>
            <a:ext cx="9150463" cy="1779869"/>
          </a:xfrm>
          <a:prstGeom prst="roundRect">
            <a:avLst>
              <a:gd name="adj" fmla="val 21554"/>
            </a:avLst>
          </a:prstGeom>
          <a:solidFill>
            <a:srgbClr val="34485E"/>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　　</a:t>
            </a:r>
            <a:endParaRPr kumimoji="1" lang="ja-JP" altLang="en-US" sz="2800" b="1" dirty="0">
              <a:solidFill>
                <a:srgbClr val="FFFDE1"/>
              </a:solidFill>
            </a:endParaRP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2999656" y="658134"/>
            <a:ext cx="5943617" cy="893299"/>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4400" b="1" dirty="0">
                <a:solidFill>
                  <a:srgbClr val="FFFDE1"/>
                </a:solidFill>
                <a:latin typeface="+mn-ea"/>
                <a:ea typeface="+mn-ea"/>
              </a:rPr>
              <a:t>窓口</a:t>
            </a:r>
            <a:endParaRPr lang="en-US" altLang="ja-JP" sz="4400" b="1" dirty="0">
              <a:solidFill>
                <a:srgbClr val="FFFDE1"/>
              </a:solidFill>
              <a:latin typeface="+mn-ea"/>
              <a:ea typeface="+mn-ea"/>
            </a:endParaRPr>
          </a:p>
        </p:txBody>
      </p:sp>
      <p:sp>
        <p:nvSpPr>
          <p:cNvPr id="3" name="角丸四角形 2">
            <a:extLst>
              <a:ext uri="{FF2B5EF4-FFF2-40B4-BE49-F238E27FC236}">
                <a16:creationId xmlns:a16="http://schemas.microsoft.com/office/drawing/2014/main" id="{667CA13B-45AF-2C66-CE56-17C9C4D9EEAC}"/>
              </a:ext>
            </a:extLst>
          </p:cNvPr>
          <p:cNvSpPr/>
          <p:nvPr/>
        </p:nvSpPr>
        <p:spPr>
          <a:xfrm>
            <a:off x="1591673" y="2595068"/>
            <a:ext cx="9150463" cy="3930277"/>
          </a:xfrm>
          <a:prstGeom prst="roundRect">
            <a:avLst>
              <a:gd name="adj" fmla="val 5612"/>
            </a:avLst>
          </a:prstGeom>
          <a:solidFill>
            <a:schemeClr val="bg1"/>
          </a:solidFill>
          <a:ln w="57150">
            <a:solidFill>
              <a:srgbClr val="3448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三角形 5">
            <a:extLst>
              <a:ext uri="{FF2B5EF4-FFF2-40B4-BE49-F238E27FC236}">
                <a16:creationId xmlns:a16="http://schemas.microsoft.com/office/drawing/2014/main" id="{6D764C04-8067-88A1-B865-FA78C4A09340}"/>
              </a:ext>
            </a:extLst>
          </p:cNvPr>
          <p:cNvSpPr/>
          <p:nvPr/>
        </p:nvSpPr>
        <p:spPr>
          <a:xfrm flipV="1">
            <a:off x="5693358" y="2046156"/>
            <a:ext cx="805275" cy="366034"/>
          </a:xfrm>
          <a:prstGeom prst="triangle">
            <a:avLst/>
          </a:prstGeom>
          <a:solidFill>
            <a:srgbClr val="5B9F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3C7D9B"/>
              </a:solidFill>
            </a:endParaRPr>
          </a:p>
        </p:txBody>
      </p:sp>
      <p:sp>
        <p:nvSpPr>
          <p:cNvPr id="10" name="楕円 9">
            <a:hlinkClick r:id="rId3" action="ppaction://hlinksldjump"/>
            <a:extLst>
              <a:ext uri="{FF2B5EF4-FFF2-40B4-BE49-F238E27FC236}">
                <a16:creationId xmlns:a16="http://schemas.microsoft.com/office/drawing/2014/main" id="{A73912BB-2FAF-4919-BC39-7F531383164A}"/>
              </a:ext>
            </a:extLst>
          </p:cNvPr>
          <p:cNvSpPr>
            <a:spLocks noChangeAspect="1"/>
          </p:cNvSpPr>
          <p:nvPr/>
        </p:nvSpPr>
        <p:spPr>
          <a:xfrm>
            <a:off x="1061539" y="85335"/>
            <a:ext cx="1332000" cy="1332000"/>
          </a:xfrm>
          <a:prstGeom prst="ellipse">
            <a:avLst/>
          </a:prstGeom>
          <a:solidFill>
            <a:srgbClr val="3448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FFFDE1"/>
                </a:solidFill>
                <a:latin typeface="+mj-lt"/>
              </a:rPr>
              <a:t>01</a:t>
            </a:r>
            <a:endParaRPr lang="ja-JP" altLang="en-US" sz="4800" dirty="0">
              <a:solidFill>
                <a:srgbClr val="FFFDE1"/>
              </a:solidFill>
              <a:latin typeface="+mj-lt"/>
            </a:endParaRPr>
          </a:p>
        </p:txBody>
      </p:sp>
      <p:sp>
        <p:nvSpPr>
          <p:cNvPr id="11" name="テキスト ボックス 10">
            <a:extLst>
              <a:ext uri="{FF2B5EF4-FFF2-40B4-BE49-F238E27FC236}">
                <a16:creationId xmlns:a16="http://schemas.microsoft.com/office/drawing/2014/main" id="{503C0805-2879-415D-882F-4C6263C65927}"/>
              </a:ext>
            </a:extLst>
          </p:cNvPr>
          <p:cNvSpPr txBox="1"/>
          <p:nvPr/>
        </p:nvSpPr>
        <p:spPr>
          <a:xfrm>
            <a:off x="2003579" y="1508773"/>
            <a:ext cx="8352928" cy="461665"/>
          </a:xfrm>
          <a:prstGeom prst="rect">
            <a:avLst/>
          </a:prstGeom>
          <a:noFill/>
        </p:spPr>
        <p:txBody>
          <a:bodyPr wrap="square" rtlCol="0">
            <a:spAutoFit/>
          </a:bodyPr>
          <a:lstStyle/>
          <a:p>
            <a:r>
              <a:rPr kumimoji="1" lang="ja-JP" altLang="en-US" sz="2400" b="1" i="0" u="none" strike="noStrike" kern="1200" cap="none" spc="0" normalizeH="0" baseline="0" noProof="0" dirty="0">
                <a:ln>
                  <a:noFill/>
                </a:ln>
                <a:solidFill>
                  <a:srgbClr val="FFFDE1"/>
                </a:solidFill>
                <a:effectLst/>
                <a:uLnTx/>
                <a:uFillTx/>
                <a:latin typeface="Segoe UI"/>
                <a:ea typeface="メイリオ"/>
                <a:cs typeface="+mn-cs"/>
              </a:rPr>
              <a:t>精神保健福祉に関する相談は、下記にご連絡ください。</a:t>
            </a:r>
            <a:endParaRPr kumimoji="1" lang="ja-JP" altLang="en-US" sz="1600" dirty="0"/>
          </a:p>
        </p:txBody>
      </p:sp>
      <p:sp>
        <p:nvSpPr>
          <p:cNvPr id="12" name="正方形/長方形 11">
            <a:extLst>
              <a:ext uri="{FF2B5EF4-FFF2-40B4-BE49-F238E27FC236}">
                <a16:creationId xmlns:a16="http://schemas.microsoft.com/office/drawing/2014/main" id="{97406EF9-5C39-414C-881C-12B79D7D6950}"/>
              </a:ext>
            </a:extLst>
          </p:cNvPr>
          <p:cNvSpPr/>
          <p:nvPr/>
        </p:nvSpPr>
        <p:spPr>
          <a:xfrm>
            <a:off x="0" y="0"/>
            <a:ext cx="308532" cy="6858000"/>
          </a:xfrm>
          <a:prstGeom prst="rect">
            <a:avLst/>
          </a:prstGeom>
          <a:solidFill>
            <a:srgbClr val="3448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
        <p:nvSpPr>
          <p:cNvPr id="13" name="テキスト ボックス 12">
            <a:extLst>
              <a:ext uri="{FF2B5EF4-FFF2-40B4-BE49-F238E27FC236}">
                <a16:creationId xmlns:a16="http://schemas.microsoft.com/office/drawing/2014/main" id="{C5847856-938B-4AF4-814A-9E8820CECDAF}"/>
              </a:ext>
            </a:extLst>
          </p:cNvPr>
          <p:cNvSpPr txBox="1"/>
          <p:nvPr/>
        </p:nvSpPr>
        <p:spPr>
          <a:xfrm>
            <a:off x="2003579" y="3303115"/>
            <a:ext cx="8801377" cy="2672206"/>
          </a:xfrm>
          <a:prstGeom prst="rect">
            <a:avLst/>
          </a:prstGeom>
          <a:noFill/>
        </p:spPr>
        <p:txBody>
          <a:bodyPr wrap="square">
            <a:spAutoFit/>
          </a:bodyPr>
          <a:lstStyle/>
          <a:p>
            <a:pPr>
              <a:lnSpc>
                <a:spcPct val="150000"/>
              </a:lnSpc>
            </a:pPr>
            <a:r>
              <a:rPr lang="ja-JP" altLang="en-US" sz="2400" b="1" i="0" dirty="0">
                <a:effectLst/>
                <a:latin typeface="Söhne"/>
              </a:rPr>
              <a:t>　　　　　　大阪府富田林保健所　地域保健課</a:t>
            </a:r>
            <a:endParaRPr lang="en-US" altLang="ja-JP" sz="1800" b="1" dirty="0">
              <a:solidFill>
                <a:schemeClr val="tx1"/>
              </a:solidFill>
              <a:latin typeface="メイリオ" panose="020B0604030504040204" pitchFamily="50" charset="-128"/>
              <a:ea typeface="メイリオ" panose="020B0604030504040204" pitchFamily="50" charset="-128"/>
            </a:endParaRPr>
          </a:p>
          <a:p>
            <a:r>
              <a:rPr lang="ja-JP" altLang="en-US" b="1" dirty="0">
                <a:latin typeface="メイリオ" panose="020B0604030504040204" pitchFamily="50" charset="-128"/>
                <a:ea typeface="メイリオ" panose="020B0604030504040204" pitchFamily="50" charset="-128"/>
              </a:rPr>
              <a:t>　　</a:t>
            </a:r>
            <a:br>
              <a:rPr lang="en-US" altLang="ja-JP" b="1" dirty="0">
                <a:latin typeface="メイリオ" panose="020B0604030504040204" pitchFamily="50" charset="-128"/>
                <a:ea typeface="メイリオ" panose="020B0604030504040204" pitchFamily="50" charset="-128"/>
              </a:rPr>
            </a:br>
            <a:r>
              <a:rPr lang="ja-JP" altLang="en-US" b="1" dirty="0">
                <a:latin typeface="メイリオ" panose="020B0604030504040204" pitchFamily="50" charset="-128"/>
                <a:ea typeface="メイリオ" panose="020B0604030504040204" pitchFamily="50" charset="-128"/>
              </a:rPr>
              <a:t>　　　　　</a:t>
            </a:r>
            <a:r>
              <a:rPr lang="ja-JP" altLang="en-US" sz="1800" b="1" dirty="0">
                <a:solidFill>
                  <a:schemeClr val="tx1"/>
                </a:solidFill>
                <a:latin typeface="メイリオ" panose="020B0604030504040204" pitchFamily="50" charset="-128"/>
                <a:ea typeface="メイリオ" panose="020B0604030504040204" pitchFamily="50" charset="-128"/>
              </a:rPr>
              <a:t>住　　所　　　：　　〒</a:t>
            </a:r>
            <a:r>
              <a:rPr lang="en-US" altLang="ja-JP" sz="1800" b="1" dirty="0">
                <a:solidFill>
                  <a:schemeClr val="tx1"/>
                </a:solidFill>
                <a:latin typeface="メイリオ" panose="020B0604030504040204" pitchFamily="50" charset="-128"/>
                <a:ea typeface="メイリオ" panose="020B0604030504040204" pitchFamily="50" charset="-128"/>
              </a:rPr>
              <a:t>584-0031</a:t>
            </a:r>
            <a:r>
              <a:rPr lang="ja-JP" altLang="en-US" sz="1800" b="1" dirty="0">
                <a:solidFill>
                  <a:schemeClr val="tx1"/>
                </a:solidFill>
                <a:latin typeface="メイリオ" panose="020B0604030504040204" pitchFamily="50" charset="-128"/>
                <a:ea typeface="メイリオ" panose="020B0604030504040204" pitchFamily="50" charset="-128"/>
              </a:rPr>
              <a:t> 富田林市寿町</a:t>
            </a:r>
            <a:r>
              <a:rPr lang="en-US" altLang="ja-JP" sz="1800" b="1" dirty="0">
                <a:solidFill>
                  <a:schemeClr val="tx1"/>
                </a:solidFill>
                <a:latin typeface="メイリオ" panose="020B0604030504040204" pitchFamily="50" charset="-128"/>
                <a:ea typeface="メイリオ" panose="020B0604030504040204" pitchFamily="50" charset="-128"/>
              </a:rPr>
              <a:t>3-1-35</a:t>
            </a:r>
          </a:p>
          <a:p>
            <a:endParaRPr lang="en-US" altLang="ja-JP" sz="1800" b="1" dirty="0">
              <a:solidFill>
                <a:schemeClr val="tx1"/>
              </a:solidFill>
              <a:latin typeface="メイリオ" panose="020B0604030504040204" pitchFamily="50" charset="-128"/>
              <a:ea typeface="メイリオ" panose="020B0604030504040204" pitchFamily="50" charset="-128"/>
            </a:endParaRPr>
          </a:p>
          <a:p>
            <a:r>
              <a:rPr lang="ja-JP" altLang="en-US" sz="1800" b="1" dirty="0">
                <a:solidFill>
                  <a:schemeClr val="tx1"/>
                </a:solidFill>
                <a:latin typeface="メイリオ" panose="020B0604030504040204" pitchFamily="50" charset="-128"/>
                <a:ea typeface="メイリオ" panose="020B0604030504040204" pitchFamily="50" charset="-128"/>
              </a:rPr>
              <a:t>　　　　　電話番号　　　：　　</a:t>
            </a:r>
            <a:r>
              <a:rPr lang="en-US" altLang="ja-JP" sz="1800" b="1" dirty="0">
                <a:solidFill>
                  <a:schemeClr val="tx1"/>
                </a:solidFill>
                <a:latin typeface="メイリオ" panose="020B0604030504040204" pitchFamily="50" charset="-128"/>
                <a:ea typeface="メイリオ" panose="020B0604030504040204" pitchFamily="50" charset="-128"/>
              </a:rPr>
              <a:t>0721-23-2684</a:t>
            </a:r>
            <a:r>
              <a:rPr lang="ja-JP" altLang="en-US" sz="1800" b="1" dirty="0">
                <a:solidFill>
                  <a:schemeClr val="tx1"/>
                </a:solidFill>
                <a:latin typeface="メイリオ" panose="020B0604030504040204" pitchFamily="50" charset="-128"/>
                <a:ea typeface="メイリオ" panose="020B0604030504040204" pitchFamily="50" charset="-128"/>
              </a:rPr>
              <a:t>（直通）</a:t>
            </a:r>
            <a:endParaRPr lang="en-US" altLang="ja-JP" sz="1800" b="1" dirty="0">
              <a:solidFill>
                <a:schemeClr val="tx1"/>
              </a:solidFill>
              <a:latin typeface="メイリオ" panose="020B0604030504040204" pitchFamily="50" charset="-128"/>
              <a:ea typeface="メイリオ" panose="020B0604030504040204" pitchFamily="50" charset="-128"/>
            </a:endParaRPr>
          </a:p>
          <a:p>
            <a:endParaRPr lang="en-US" altLang="ja-JP" b="1" dirty="0">
              <a:latin typeface="メイリオ" panose="020B0604030504040204" pitchFamily="50" charset="-128"/>
              <a:ea typeface="メイリオ" panose="020B0604030504040204" pitchFamily="50" charset="-128"/>
            </a:endParaRPr>
          </a:p>
          <a:p>
            <a:r>
              <a:rPr lang="ja-JP" altLang="en-US" sz="1800" b="1" dirty="0">
                <a:solidFill>
                  <a:schemeClr val="tx1"/>
                </a:solidFill>
                <a:latin typeface="メイリオ" panose="020B0604030504040204" pitchFamily="50" charset="-128"/>
                <a:ea typeface="メイリオ" panose="020B0604030504040204" pitchFamily="50" charset="-128"/>
              </a:rPr>
              <a:t>　　　　　担　　当　　　：　　精神保健福祉チーム　　</a:t>
            </a:r>
            <a:endParaRPr lang="en-US" altLang="ja-JP" dirty="0">
              <a:latin typeface="Söhne"/>
            </a:endParaRPr>
          </a:p>
          <a:p>
            <a:pPr algn="ctr">
              <a:lnSpc>
                <a:spcPct val="150000"/>
              </a:lnSpc>
            </a:pPr>
            <a:endParaRPr lang="ja-JP" altLang="en-US" dirty="0"/>
          </a:p>
        </p:txBody>
      </p:sp>
    </p:spTree>
    <p:extLst>
      <p:ext uri="{BB962C8B-B14F-4D97-AF65-F5344CB8AC3E}">
        <p14:creationId xmlns:p14="http://schemas.microsoft.com/office/powerpoint/2010/main" val="13871216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角丸四角形 1">
            <a:extLst>
              <a:ext uri="{FF2B5EF4-FFF2-40B4-BE49-F238E27FC236}">
                <a16:creationId xmlns:a16="http://schemas.microsoft.com/office/drawing/2014/main" id="{6AFD9A27-6B02-43B5-AB5D-859A66CAAB64}"/>
              </a:ext>
            </a:extLst>
          </p:cNvPr>
          <p:cNvSpPr/>
          <p:nvPr/>
        </p:nvSpPr>
        <p:spPr>
          <a:xfrm>
            <a:off x="535454" y="4077072"/>
            <a:ext cx="4080877" cy="749356"/>
          </a:xfrm>
          <a:prstGeom prst="roundRect">
            <a:avLst>
              <a:gd name="adj" fmla="val 9231"/>
            </a:avLst>
          </a:prstGeom>
          <a:solidFill>
            <a:schemeClr val="bg1"/>
          </a:solidFill>
          <a:ln w="38100">
            <a:solidFill>
              <a:srgbClr val="5B9F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32" name="角丸四角形 1">
            <a:extLst>
              <a:ext uri="{FF2B5EF4-FFF2-40B4-BE49-F238E27FC236}">
                <a16:creationId xmlns:a16="http://schemas.microsoft.com/office/drawing/2014/main" id="{2E545178-E15F-4AC1-BBB5-B5FD7FDCC2C6}"/>
              </a:ext>
            </a:extLst>
          </p:cNvPr>
          <p:cNvSpPr/>
          <p:nvPr/>
        </p:nvSpPr>
        <p:spPr>
          <a:xfrm>
            <a:off x="535454" y="3068960"/>
            <a:ext cx="4080877" cy="749356"/>
          </a:xfrm>
          <a:prstGeom prst="roundRect">
            <a:avLst>
              <a:gd name="adj" fmla="val 9231"/>
            </a:avLst>
          </a:prstGeom>
          <a:solidFill>
            <a:schemeClr val="bg1"/>
          </a:solidFill>
          <a:ln w="38100">
            <a:solidFill>
              <a:srgbClr val="5B9F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 name="角丸四角形 1">
            <a:extLst>
              <a:ext uri="{FF2B5EF4-FFF2-40B4-BE49-F238E27FC236}">
                <a16:creationId xmlns:a16="http://schemas.microsoft.com/office/drawing/2014/main" id="{C8B3BF4F-EC84-1CA6-4290-9403FE4E4BB3}"/>
              </a:ext>
            </a:extLst>
          </p:cNvPr>
          <p:cNvSpPr/>
          <p:nvPr/>
        </p:nvSpPr>
        <p:spPr>
          <a:xfrm>
            <a:off x="1179669" y="332656"/>
            <a:ext cx="10820987" cy="1080000"/>
          </a:xfrm>
          <a:prstGeom prst="roundRect">
            <a:avLst>
              <a:gd name="adj" fmla="val 21554"/>
            </a:avLst>
          </a:prstGeom>
          <a:solidFill>
            <a:srgbClr val="34485E"/>
          </a:solidFill>
          <a:ln w="57150">
            <a:solidFill>
              <a:srgbClr val="3448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2800" b="1" dirty="0">
                <a:solidFill>
                  <a:srgbClr val="FFFDE1"/>
                </a:solidFill>
              </a:rPr>
              <a:t>　　</a:t>
            </a:r>
          </a:p>
        </p:txBody>
      </p:sp>
      <p:sp>
        <p:nvSpPr>
          <p:cNvPr id="10" name="楕円 9">
            <a:hlinkClick r:id="rId3" action="ppaction://hlinksldjump"/>
            <a:extLst>
              <a:ext uri="{FF2B5EF4-FFF2-40B4-BE49-F238E27FC236}">
                <a16:creationId xmlns:a16="http://schemas.microsoft.com/office/drawing/2014/main" id="{A73912BB-2FAF-4919-BC39-7F531383164A}"/>
              </a:ext>
            </a:extLst>
          </p:cNvPr>
          <p:cNvSpPr>
            <a:spLocks noChangeAspect="1"/>
          </p:cNvSpPr>
          <p:nvPr/>
        </p:nvSpPr>
        <p:spPr>
          <a:xfrm>
            <a:off x="479376" y="212243"/>
            <a:ext cx="1332000" cy="1332000"/>
          </a:xfrm>
          <a:prstGeom prst="ellipse">
            <a:avLst/>
          </a:prstGeom>
          <a:solidFill>
            <a:srgbClr val="34485E"/>
          </a:solidFill>
          <a:ln>
            <a:solidFill>
              <a:srgbClr val="3448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FFFDE1"/>
                </a:solidFill>
                <a:latin typeface="+mj-lt"/>
              </a:rPr>
              <a:t>02</a:t>
            </a:r>
            <a:endParaRPr lang="ja-JP" altLang="en-US" sz="4800" dirty="0">
              <a:solidFill>
                <a:srgbClr val="FFFDE1"/>
              </a:solidFill>
              <a:latin typeface="+mj-lt"/>
            </a:endParaRPr>
          </a:p>
        </p:txBody>
      </p:sp>
      <p:sp>
        <p:nvSpPr>
          <p:cNvPr id="9" name="正方形/長方形 8">
            <a:extLst>
              <a:ext uri="{FF2B5EF4-FFF2-40B4-BE49-F238E27FC236}">
                <a16:creationId xmlns:a16="http://schemas.microsoft.com/office/drawing/2014/main" id="{284544E2-71E9-442B-AC34-499585CEDA1D}"/>
              </a:ext>
            </a:extLst>
          </p:cNvPr>
          <p:cNvSpPr/>
          <p:nvPr/>
        </p:nvSpPr>
        <p:spPr>
          <a:xfrm>
            <a:off x="0" y="0"/>
            <a:ext cx="308532" cy="6858000"/>
          </a:xfrm>
          <a:prstGeom prst="rect">
            <a:avLst/>
          </a:prstGeom>
          <a:solidFill>
            <a:srgbClr val="3448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
        <p:nvSpPr>
          <p:cNvPr id="12" name="角丸四角形 1">
            <a:extLst>
              <a:ext uri="{FF2B5EF4-FFF2-40B4-BE49-F238E27FC236}">
                <a16:creationId xmlns:a16="http://schemas.microsoft.com/office/drawing/2014/main" id="{743FA248-0EF4-4AEC-A993-E35A80C48345}"/>
              </a:ext>
            </a:extLst>
          </p:cNvPr>
          <p:cNvSpPr/>
          <p:nvPr/>
        </p:nvSpPr>
        <p:spPr>
          <a:xfrm>
            <a:off x="502955" y="2060848"/>
            <a:ext cx="4080877" cy="749356"/>
          </a:xfrm>
          <a:prstGeom prst="roundRect">
            <a:avLst>
              <a:gd name="adj" fmla="val 9231"/>
            </a:avLst>
          </a:prstGeom>
          <a:solidFill>
            <a:schemeClr val="bg1"/>
          </a:solidFill>
          <a:ln w="38100">
            <a:solidFill>
              <a:srgbClr val="5B9F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4" name="タイトル 1">
            <a:extLst>
              <a:ext uri="{FF2B5EF4-FFF2-40B4-BE49-F238E27FC236}">
                <a16:creationId xmlns:a16="http://schemas.microsoft.com/office/drawing/2014/main" id="{771BFA7B-02B8-456F-A82D-C4492167A638}"/>
              </a:ext>
            </a:extLst>
          </p:cNvPr>
          <p:cNvSpPr txBox="1">
            <a:spLocks/>
          </p:cNvSpPr>
          <p:nvPr/>
        </p:nvSpPr>
        <p:spPr>
          <a:xfrm>
            <a:off x="1107661" y="1957414"/>
            <a:ext cx="2739296" cy="396000"/>
          </a:xfrm>
          <a:prstGeom prst="roundRect">
            <a:avLst>
              <a:gd name="adj" fmla="val 49068"/>
            </a:avLst>
          </a:prstGeom>
          <a:solidFill>
            <a:srgbClr val="5B9F8A"/>
          </a:solidFill>
          <a:ln>
            <a:solidFill>
              <a:srgbClr val="5B9F8A"/>
            </a:solidFill>
          </a:ln>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1800" b="1" dirty="0">
                <a:solidFill>
                  <a:srgbClr val="FFFDE1"/>
                </a:solidFill>
                <a:latin typeface="メイリオ" panose="020B0604030504040204" pitchFamily="50" charset="-128"/>
                <a:ea typeface="メイリオ" panose="020B0604030504040204" pitchFamily="50" charset="-128"/>
              </a:rPr>
              <a:t>協議の場の名称</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17" name="角丸四角形 1">
            <a:extLst>
              <a:ext uri="{FF2B5EF4-FFF2-40B4-BE49-F238E27FC236}">
                <a16:creationId xmlns:a16="http://schemas.microsoft.com/office/drawing/2014/main" id="{75894484-61C0-4696-88C1-AA2F17843510}"/>
              </a:ext>
            </a:extLst>
          </p:cNvPr>
          <p:cNvSpPr/>
          <p:nvPr/>
        </p:nvSpPr>
        <p:spPr>
          <a:xfrm>
            <a:off x="485529" y="5085184"/>
            <a:ext cx="4098303" cy="1584176"/>
          </a:xfrm>
          <a:prstGeom prst="roundRect">
            <a:avLst>
              <a:gd name="adj" fmla="val 5758"/>
            </a:avLst>
          </a:prstGeom>
          <a:solidFill>
            <a:schemeClr val="bg1"/>
          </a:solidFill>
          <a:ln w="38100">
            <a:solidFill>
              <a:srgbClr val="5B9F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タイトル 1">
            <a:extLst>
              <a:ext uri="{FF2B5EF4-FFF2-40B4-BE49-F238E27FC236}">
                <a16:creationId xmlns:a16="http://schemas.microsoft.com/office/drawing/2014/main" id="{0BE32D83-5A05-4BD1-AC7B-07BE76B42EAD}"/>
              </a:ext>
            </a:extLst>
          </p:cNvPr>
          <p:cNvSpPr txBox="1">
            <a:spLocks/>
          </p:cNvSpPr>
          <p:nvPr/>
        </p:nvSpPr>
        <p:spPr>
          <a:xfrm>
            <a:off x="1113814" y="4941168"/>
            <a:ext cx="2739296" cy="396000"/>
          </a:xfrm>
          <a:prstGeom prst="roundRect">
            <a:avLst>
              <a:gd name="adj" fmla="val 49068"/>
            </a:avLst>
          </a:prstGeom>
          <a:solidFill>
            <a:srgbClr val="5B9F8A"/>
          </a:solidFill>
          <a:ln>
            <a:solidFill>
              <a:srgbClr val="5B9F8A"/>
            </a:solidFill>
          </a:ln>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rPr>
              <a:t>協議の場の構成員</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19" name="タイトル 1">
            <a:extLst>
              <a:ext uri="{FF2B5EF4-FFF2-40B4-BE49-F238E27FC236}">
                <a16:creationId xmlns:a16="http://schemas.microsoft.com/office/drawing/2014/main" id="{E2DFA0D6-74BE-45F8-B57B-5AA3227CEFB9}"/>
              </a:ext>
            </a:extLst>
          </p:cNvPr>
          <p:cNvSpPr txBox="1">
            <a:spLocks/>
          </p:cNvSpPr>
          <p:nvPr/>
        </p:nvSpPr>
        <p:spPr>
          <a:xfrm>
            <a:off x="602023" y="5650219"/>
            <a:ext cx="3008563" cy="756056"/>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1" name="タイトル 1">
            <a:extLst>
              <a:ext uri="{FF2B5EF4-FFF2-40B4-BE49-F238E27FC236}">
                <a16:creationId xmlns:a16="http://schemas.microsoft.com/office/drawing/2014/main" id="{F13989D2-6CE8-4CEE-9C09-9B6F44210125}"/>
              </a:ext>
            </a:extLst>
          </p:cNvPr>
          <p:cNvSpPr txBox="1">
            <a:spLocks/>
          </p:cNvSpPr>
          <p:nvPr/>
        </p:nvSpPr>
        <p:spPr>
          <a:xfrm>
            <a:off x="1107661" y="2924944"/>
            <a:ext cx="2739296" cy="396000"/>
          </a:xfrm>
          <a:prstGeom prst="roundRect">
            <a:avLst>
              <a:gd name="adj" fmla="val 49068"/>
            </a:avLst>
          </a:prstGeom>
          <a:solidFill>
            <a:srgbClr val="5B9F8A"/>
          </a:solidFill>
          <a:ln>
            <a:solidFill>
              <a:srgbClr val="5B9F8A"/>
            </a:solidFill>
          </a:ln>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rPr>
              <a:t>開催頻度</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22" name="角丸四角形 1">
            <a:extLst>
              <a:ext uri="{FF2B5EF4-FFF2-40B4-BE49-F238E27FC236}">
                <a16:creationId xmlns:a16="http://schemas.microsoft.com/office/drawing/2014/main" id="{D7FA2747-4FDB-4132-B6EB-D67C41A4270C}"/>
              </a:ext>
            </a:extLst>
          </p:cNvPr>
          <p:cNvSpPr/>
          <p:nvPr/>
        </p:nvSpPr>
        <p:spPr>
          <a:xfrm>
            <a:off x="4871864" y="2155413"/>
            <a:ext cx="7056784" cy="4513947"/>
          </a:xfrm>
          <a:prstGeom prst="roundRect">
            <a:avLst>
              <a:gd name="adj" fmla="val 2940"/>
            </a:avLst>
          </a:prstGeom>
          <a:solidFill>
            <a:schemeClr val="bg1"/>
          </a:solidFill>
          <a:ln w="38100">
            <a:solidFill>
              <a:srgbClr val="5B9F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3" name="タイトル 1">
            <a:extLst>
              <a:ext uri="{FF2B5EF4-FFF2-40B4-BE49-F238E27FC236}">
                <a16:creationId xmlns:a16="http://schemas.microsoft.com/office/drawing/2014/main" id="{B30B75B3-6A61-4F01-AF91-62494F86DE78}"/>
              </a:ext>
            </a:extLst>
          </p:cNvPr>
          <p:cNvSpPr txBox="1">
            <a:spLocks/>
          </p:cNvSpPr>
          <p:nvPr/>
        </p:nvSpPr>
        <p:spPr>
          <a:xfrm>
            <a:off x="5663952" y="1865088"/>
            <a:ext cx="5650232" cy="552155"/>
          </a:xfrm>
          <a:prstGeom prst="roundRect">
            <a:avLst>
              <a:gd name="adj" fmla="val 49068"/>
            </a:avLst>
          </a:prstGeom>
          <a:solidFill>
            <a:srgbClr val="5B9F8A"/>
          </a:solidFill>
          <a:ln>
            <a:solidFill>
              <a:srgbClr val="5B9F8A"/>
            </a:solidFill>
          </a:ln>
        </p:spPr>
        <p:txBody>
          <a:bodyPr vert="horz" lIns="91440" tIns="72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20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rPr>
              <a:t>具体的な内容</a:t>
            </a:r>
            <a:endParaRPr kumimoji="1" lang="en-US" altLang="ja-JP" sz="20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24" name="タイトル 1">
            <a:extLst>
              <a:ext uri="{FF2B5EF4-FFF2-40B4-BE49-F238E27FC236}">
                <a16:creationId xmlns:a16="http://schemas.microsoft.com/office/drawing/2014/main" id="{C58BC26E-763B-4CE6-9470-D39EA3CC24AD}"/>
              </a:ext>
            </a:extLst>
          </p:cNvPr>
          <p:cNvSpPr txBox="1">
            <a:spLocks/>
          </p:cNvSpPr>
          <p:nvPr/>
        </p:nvSpPr>
        <p:spPr>
          <a:xfrm>
            <a:off x="5663952" y="2620344"/>
            <a:ext cx="3008563" cy="756056"/>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5" name="タイトル 1">
            <a:extLst>
              <a:ext uri="{FF2B5EF4-FFF2-40B4-BE49-F238E27FC236}">
                <a16:creationId xmlns:a16="http://schemas.microsoft.com/office/drawing/2014/main" id="{3D127DE6-322B-4DE0-A117-EB46B5C6A60B}"/>
              </a:ext>
            </a:extLst>
          </p:cNvPr>
          <p:cNvSpPr txBox="1">
            <a:spLocks/>
          </p:cNvSpPr>
          <p:nvPr/>
        </p:nvSpPr>
        <p:spPr>
          <a:xfrm>
            <a:off x="999205" y="3429000"/>
            <a:ext cx="3008563" cy="378028"/>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年１回</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6" name="タイトル 1">
            <a:extLst>
              <a:ext uri="{FF2B5EF4-FFF2-40B4-BE49-F238E27FC236}">
                <a16:creationId xmlns:a16="http://schemas.microsoft.com/office/drawing/2014/main" id="{00432453-1E5B-4F3B-83D5-BA533CE43944}"/>
              </a:ext>
            </a:extLst>
          </p:cNvPr>
          <p:cNvSpPr txBox="1">
            <a:spLocks/>
          </p:cNvSpPr>
          <p:nvPr/>
        </p:nvSpPr>
        <p:spPr>
          <a:xfrm>
            <a:off x="676959" y="2381932"/>
            <a:ext cx="2866645" cy="543012"/>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8" name="タイトル 1">
            <a:extLst>
              <a:ext uri="{FF2B5EF4-FFF2-40B4-BE49-F238E27FC236}">
                <a16:creationId xmlns:a16="http://schemas.microsoft.com/office/drawing/2014/main" id="{AADAC408-05F9-4923-B553-6F1448BF7C7E}"/>
              </a:ext>
            </a:extLst>
          </p:cNvPr>
          <p:cNvSpPr txBox="1">
            <a:spLocks/>
          </p:cNvSpPr>
          <p:nvPr/>
        </p:nvSpPr>
        <p:spPr>
          <a:xfrm>
            <a:off x="1116541" y="3933056"/>
            <a:ext cx="2739296" cy="396000"/>
          </a:xfrm>
          <a:prstGeom prst="roundRect">
            <a:avLst>
              <a:gd name="adj" fmla="val 49068"/>
            </a:avLst>
          </a:prstGeom>
          <a:solidFill>
            <a:srgbClr val="5B9F8A"/>
          </a:solidFill>
          <a:ln>
            <a:solidFill>
              <a:srgbClr val="5B9F8A"/>
            </a:solidFill>
          </a:ln>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1800" b="1" dirty="0">
                <a:solidFill>
                  <a:srgbClr val="FFFDE1"/>
                </a:solidFill>
                <a:latin typeface="メイリオ" panose="020B0604030504040204" pitchFamily="50" charset="-128"/>
                <a:ea typeface="メイリオ" panose="020B0604030504040204" pitchFamily="50" charset="-128"/>
              </a:rPr>
              <a:t>協議の場の事務局</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29" name="タイトル 1">
            <a:extLst>
              <a:ext uri="{FF2B5EF4-FFF2-40B4-BE49-F238E27FC236}">
                <a16:creationId xmlns:a16="http://schemas.microsoft.com/office/drawing/2014/main" id="{B7F17C7B-EC69-4253-851A-A69D57A1F53B}"/>
              </a:ext>
            </a:extLst>
          </p:cNvPr>
          <p:cNvSpPr txBox="1">
            <a:spLocks/>
          </p:cNvSpPr>
          <p:nvPr/>
        </p:nvSpPr>
        <p:spPr>
          <a:xfrm>
            <a:off x="1141123" y="4437112"/>
            <a:ext cx="2866645" cy="332987"/>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富田林保健所</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31" name="タイトル 1">
            <a:extLst>
              <a:ext uri="{FF2B5EF4-FFF2-40B4-BE49-F238E27FC236}">
                <a16:creationId xmlns:a16="http://schemas.microsoft.com/office/drawing/2014/main" id="{600980A6-5B8A-4A3C-B388-BAA5F39D7986}"/>
              </a:ext>
            </a:extLst>
          </p:cNvPr>
          <p:cNvSpPr txBox="1">
            <a:spLocks/>
          </p:cNvSpPr>
          <p:nvPr/>
        </p:nvSpPr>
        <p:spPr>
          <a:xfrm>
            <a:off x="676959" y="2453940"/>
            <a:ext cx="3762857" cy="543012"/>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精神保健医療ネットワーク会議在宅療養部会</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34" name="タイトル 1">
            <a:extLst>
              <a:ext uri="{FF2B5EF4-FFF2-40B4-BE49-F238E27FC236}">
                <a16:creationId xmlns:a16="http://schemas.microsoft.com/office/drawing/2014/main" id="{F65B00E6-0568-4881-9F50-9B3D8946F03A}"/>
              </a:ext>
            </a:extLst>
          </p:cNvPr>
          <p:cNvSpPr txBox="1">
            <a:spLocks/>
          </p:cNvSpPr>
          <p:nvPr/>
        </p:nvSpPr>
        <p:spPr>
          <a:xfrm>
            <a:off x="479376" y="5373216"/>
            <a:ext cx="4197833" cy="1414507"/>
          </a:xfrm>
          <a:prstGeom prst="rect">
            <a:avLst/>
          </a:prstGeom>
        </p:spPr>
        <p:txBody>
          <a:bodyPr vert="horz" lIns="91440" tIns="45720" rIns="91440" bIns="45720" rtlCol="0" anchor="t">
            <a:normAutofit fontScale="925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・精神科病院</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　（青葉丘病院・大阪さやま病院・結のぞみ病院）</a:t>
            </a: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・市町村障がい福祉担当課</a:t>
            </a: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・委託相談支援事業所等（市町村会議事務局）</a:t>
            </a: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・大阪府こころの健康総合センター</a:t>
            </a: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・大阪府生活基盤推進課　広域コーディネーター等</a:t>
            </a:r>
          </a:p>
        </p:txBody>
      </p:sp>
      <p:sp>
        <p:nvSpPr>
          <p:cNvPr id="35" name="タイトル 1">
            <a:extLst>
              <a:ext uri="{FF2B5EF4-FFF2-40B4-BE49-F238E27FC236}">
                <a16:creationId xmlns:a16="http://schemas.microsoft.com/office/drawing/2014/main" id="{B1797B87-6A83-475B-B360-A6F76955C942}"/>
              </a:ext>
            </a:extLst>
          </p:cNvPr>
          <p:cNvSpPr txBox="1">
            <a:spLocks/>
          </p:cNvSpPr>
          <p:nvPr/>
        </p:nvSpPr>
        <p:spPr>
          <a:xfrm>
            <a:off x="5087888" y="2890522"/>
            <a:ext cx="6814679" cy="3634822"/>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8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＜令和７年度実績＞</a:t>
            </a:r>
            <a:endParaRPr kumimoji="1" lang="en-US" altLang="ja-JP" sz="18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kumimoji="1" lang="en-US" altLang="ja-JP"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kumimoji="1" lang="en-US" altLang="ja-JP"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zh-TW" altLang="en-US" sz="16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令和</a:t>
            </a:r>
            <a:r>
              <a:rPr kumimoji="1" lang="ja-JP" altLang="en-US" sz="16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８</a:t>
            </a:r>
            <a:r>
              <a:rPr kumimoji="1" lang="zh-TW" altLang="en-US" sz="16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年</a:t>
            </a:r>
            <a:r>
              <a:rPr kumimoji="1" lang="ja-JP" altLang="en-US" sz="16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１</a:t>
            </a:r>
            <a:r>
              <a:rPr kumimoji="1" lang="zh-TW" altLang="en-US" sz="16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月</a:t>
            </a:r>
            <a:r>
              <a:rPr kumimoji="1" lang="en-US" altLang="ja-JP" sz="16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30</a:t>
            </a:r>
            <a:r>
              <a:rPr kumimoji="1" lang="zh-TW" altLang="en-US" sz="16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日（金）　</a:t>
            </a:r>
            <a:r>
              <a:rPr kumimoji="1" lang="en-US" altLang="ja-JP" sz="16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14</a:t>
            </a:r>
            <a:r>
              <a:rPr kumimoji="1" lang="zh-TW" altLang="en-US" sz="16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時～</a:t>
            </a:r>
            <a:r>
              <a:rPr kumimoji="1" lang="en-US" altLang="ja-JP" sz="16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16</a:t>
            </a:r>
            <a:r>
              <a:rPr kumimoji="1" lang="zh-TW" altLang="en-US" sz="16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時</a:t>
            </a:r>
            <a:endParaRPr kumimoji="1" lang="en-US" altLang="zh-TW" sz="16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kumimoji="1" lang="en-US" altLang="ja-JP" sz="16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１．令和</a:t>
            </a:r>
            <a:r>
              <a:rPr kumimoji="1" lang="en-US" altLang="ja-JP"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6</a:t>
            </a:r>
            <a:r>
              <a:rPr kumimoji="1" lang="ja-JP" altLang="en-US"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年度精神科在院患者調査・退院患者調査について</a:t>
            </a:r>
            <a:endParaRPr kumimoji="1" lang="en-US" altLang="ja-JP"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600" dirty="0">
                <a:solidFill>
                  <a:srgbClr val="44546A">
                    <a:lumMod val="50000"/>
                  </a:srgbClr>
                </a:solidFill>
                <a:latin typeface="メイリオ" panose="020B0604030504040204" pitchFamily="50" charset="-128"/>
                <a:ea typeface="メイリオ" panose="020B0604030504040204" pitchFamily="50" charset="-128"/>
              </a:rPr>
              <a:t>　　</a:t>
            </a:r>
            <a:r>
              <a:rPr kumimoji="1" lang="ja-JP" altLang="en-US"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（管内の状況）</a:t>
            </a:r>
            <a:endParaRPr kumimoji="1" lang="en-US" altLang="ja-JP"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２．大阪府における精神障がいにも対応した地域包括ケアシステムや</a:t>
            </a:r>
            <a:endParaRPr kumimoji="1" lang="en-US" altLang="ja-JP"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600" dirty="0">
                <a:solidFill>
                  <a:srgbClr val="44546A">
                    <a:lumMod val="50000"/>
                  </a:srgbClr>
                </a:solidFill>
                <a:latin typeface="メイリオ" panose="020B0604030504040204" pitchFamily="50" charset="-128"/>
                <a:ea typeface="メイリオ" panose="020B0604030504040204" pitchFamily="50" charset="-128"/>
              </a:rPr>
              <a:t>　　</a:t>
            </a:r>
            <a:r>
              <a:rPr kumimoji="1" lang="ja-JP" altLang="en-US"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在院患者の状況と大阪府の取組みについて</a:t>
            </a:r>
            <a:endParaRPr kumimoji="1" lang="en-US" altLang="ja-JP"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３．精神科病院の地域移行の取組み状況／</a:t>
            </a:r>
            <a:endParaRPr kumimoji="1" lang="en-US" altLang="ja-JP"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600" dirty="0">
                <a:solidFill>
                  <a:srgbClr val="44546A">
                    <a:lumMod val="50000"/>
                  </a:srgbClr>
                </a:solidFill>
                <a:latin typeface="メイリオ" panose="020B0604030504040204" pitchFamily="50" charset="-128"/>
                <a:ea typeface="メイリオ" panose="020B0604030504040204" pitchFamily="50" charset="-128"/>
              </a:rPr>
              <a:t>　　</a:t>
            </a:r>
            <a:r>
              <a:rPr kumimoji="1" lang="ja-JP" altLang="en-US"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各市町村の協議の場及び地域移行・地域定着支援への取組み状況</a:t>
            </a:r>
            <a:endParaRPr kumimoji="1" lang="en-US" altLang="ja-JP"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４．事例検討</a:t>
            </a:r>
            <a:endParaRPr kumimoji="1" lang="en-US" altLang="ja-JP"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５．</a:t>
            </a:r>
            <a:r>
              <a:rPr kumimoji="1" lang="zh-TW" altLang="en-US"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総括</a:t>
            </a:r>
            <a:endParaRPr kumimoji="1" lang="ja-JP" altLang="en-US"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1656184" y="698856"/>
            <a:ext cx="10344472" cy="714045"/>
          </a:xfrm>
          <a:prstGeom prst="rect">
            <a:avLst/>
          </a:prstGeom>
        </p:spPr>
        <p:txBody>
          <a:bodyPr vert="horz" lIns="91440" tIns="45720" rIns="91440" bIns="45720" rtlCol="0" anchor="t">
            <a:normAutofit fontScale="925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2400" b="1" dirty="0">
                <a:solidFill>
                  <a:srgbClr val="FFFDE1"/>
                </a:solidFill>
                <a:latin typeface="+mn-ea"/>
                <a:ea typeface="+mn-ea"/>
              </a:rPr>
              <a:t>精神障がいにも対応した地域包括ケアシステムの構築のための協議の場について</a:t>
            </a:r>
          </a:p>
        </p:txBody>
      </p:sp>
    </p:spTree>
    <p:extLst>
      <p:ext uri="{BB962C8B-B14F-4D97-AF65-F5344CB8AC3E}">
        <p14:creationId xmlns:p14="http://schemas.microsoft.com/office/powerpoint/2010/main" val="22043102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角丸四角形 1">
            <a:extLst>
              <a:ext uri="{FF2B5EF4-FFF2-40B4-BE49-F238E27FC236}">
                <a16:creationId xmlns:a16="http://schemas.microsoft.com/office/drawing/2014/main" id="{728D14CF-2758-4854-B58F-EB841592A948}"/>
              </a:ext>
            </a:extLst>
          </p:cNvPr>
          <p:cNvSpPr/>
          <p:nvPr/>
        </p:nvSpPr>
        <p:spPr>
          <a:xfrm>
            <a:off x="839416" y="4833304"/>
            <a:ext cx="10881419" cy="1332000"/>
          </a:xfrm>
          <a:prstGeom prst="roundRect">
            <a:avLst>
              <a:gd name="adj" fmla="val 14961"/>
            </a:avLst>
          </a:prstGeom>
          <a:solidFill>
            <a:schemeClr val="bg1"/>
          </a:solidFill>
          <a:ln w="38100">
            <a:solidFill>
              <a:srgbClr val="5B9F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4" name="角丸四角形 1">
            <a:extLst>
              <a:ext uri="{FF2B5EF4-FFF2-40B4-BE49-F238E27FC236}">
                <a16:creationId xmlns:a16="http://schemas.microsoft.com/office/drawing/2014/main" id="{DF99E7DF-4005-4C0D-B308-0EAB488C1BC7}"/>
              </a:ext>
            </a:extLst>
          </p:cNvPr>
          <p:cNvSpPr/>
          <p:nvPr/>
        </p:nvSpPr>
        <p:spPr>
          <a:xfrm>
            <a:off x="831205" y="3249128"/>
            <a:ext cx="10881419" cy="1332000"/>
          </a:xfrm>
          <a:prstGeom prst="roundRect">
            <a:avLst>
              <a:gd name="adj" fmla="val 14961"/>
            </a:avLst>
          </a:prstGeom>
          <a:solidFill>
            <a:schemeClr val="bg1"/>
          </a:solidFill>
          <a:ln w="38100">
            <a:solidFill>
              <a:srgbClr val="5B9F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6" name="正方形/長方形 5">
            <a:extLst>
              <a:ext uri="{FF2B5EF4-FFF2-40B4-BE49-F238E27FC236}">
                <a16:creationId xmlns:a16="http://schemas.microsoft.com/office/drawing/2014/main" id="{06DF58B5-4348-3BBD-6EF2-4048E2645685}"/>
              </a:ext>
            </a:extLst>
          </p:cNvPr>
          <p:cNvSpPr/>
          <p:nvPr/>
        </p:nvSpPr>
        <p:spPr>
          <a:xfrm>
            <a:off x="0" y="0"/>
            <a:ext cx="308532" cy="6858000"/>
          </a:xfrm>
          <a:prstGeom prst="rect">
            <a:avLst/>
          </a:prstGeom>
          <a:solidFill>
            <a:srgbClr val="3448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
        <p:nvSpPr>
          <p:cNvPr id="2" name="角丸四角形 1">
            <a:extLst>
              <a:ext uri="{FF2B5EF4-FFF2-40B4-BE49-F238E27FC236}">
                <a16:creationId xmlns:a16="http://schemas.microsoft.com/office/drawing/2014/main" id="{2EE94C60-AAF5-CD4B-6707-5AC966056DEE}"/>
              </a:ext>
            </a:extLst>
          </p:cNvPr>
          <p:cNvSpPr/>
          <p:nvPr/>
        </p:nvSpPr>
        <p:spPr>
          <a:xfrm>
            <a:off x="830355" y="1664952"/>
            <a:ext cx="10881419" cy="1332000"/>
          </a:xfrm>
          <a:prstGeom prst="roundRect">
            <a:avLst>
              <a:gd name="adj" fmla="val 14961"/>
            </a:avLst>
          </a:prstGeom>
          <a:solidFill>
            <a:schemeClr val="bg1"/>
          </a:solidFill>
          <a:ln w="38100">
            <a:solidFill>
              <a:srgbClr val="5B9F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7" name="タイトル 1">
            <a:extLst>
              <a:ext uri="{FF2B5EF4-FFF2-40B4-BE49-F238E27FC236}">
                <a16:creationId xmlns:a16="http://schemas.microsoft.com/office/drawing/2014/main" id="{D9C1A2DE-5D16-D410-6936-CBFFAEE38C1A}"/>
              </a:ext>
            </a:extLst>
          </p:cNvPr>
          <p:cNvSpPr txBox="1">
            <a:spLocks/>
          </p:cNvSpPr>
          <p:nvPr/>
        </p:nvSpPr>
        <p:spPr>
          <a:xfrm>
            <a:off x="1305450" y="1796725"/>
            <a:ext cx="2739296" cy="552155"/>
          </a:xfrm>
          <a:prstGeom prst="rect">
            <a:avLst/>
          </a:prstGeom>
        </p:spPr>
        <p:txBody>
          <a:bodyPr vert="horz" lIns="91440" tIns="45720" rIns="91440" bIns="45720" rtlCol="0" anchor="t">
            <a:normAutofit fontScale="85000" lnSpcReduction="1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2800" b="1" dirty="0">
                <a:solidFill>
                  <a:prstClr val="black"/>
                </a:solidFill>
                <a:latin typeface="メイリオ" panose="020B0604030504040204" pitchFamily="50" charset="-128"/>
                <a:ea typeface="メイリオ" panose="020B0604030504040204" pitchFamily="50" charset="-128"/>
              </a:rPr>
              <a:t>事業ホームページ</a:t>
            </a:r>
            <a:endParaRPr kumimoji="1" lang="en-US" altLang="ja-JP"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p:txBody>
      </p:sp>
      <p:sp>
        <p:nvSpPr>
          <p:cNvPr id="18" name="タイトル 1">
            <a:extLst>
              <a:ext uri="{FF2B5EF4-FFF2-40B4-BE49-F238E27FC236}">
                <a16:creationId xmlns:a16="http://schemas.microsoft.com/office/drawing/2014/main" id="{767AE674-A1D5-076D-24AF-4D0C0B4E1556}"/>
              </a:ext>
            </a:extLst>
          </p:cNvPr>
          <p:cNvSpPr txBox="1">
            <a:spLocks/>
          </p:cNvSpPr>
          <p:nvPr/>
        </p:nvSpPr>
        <p:spPr>
          <a:xfrm>
            <a:off x="1919536" y="2263836"/>
            <a:ext cx="8640960" cy="661108"/>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「大阪府における長期入院精神障がい者の退院の促進について」</a:t>
            </a:r>
            <a:r>
              <a:rPr kumimoji="1" lang="en-US" altLang="ja-JP" sz="1600" dirty="0">
                <a:hlinkClick r:id="rId3">
                  <a:extLst>
                    <a:ext uri="{A12FA001-AC4F-418D-AE19-62706E023703}">
                      <ahyp:hlinkClr xmlns:ahyp="http://schemas.microsoft.com/office/drawing/2018/hyperlinkcolor" val="tx"/>
                    </a:ext>
                  </a:extLst>
                </a:hlinkClick>
              </a:rPr>
              <a:t>https://www.pref.osaka.lg.jp/o090080/shisetsufukushi/entlassen-support/index.html</a:t>
            </a:r>
            <a:endParaRPr kumimoji="1" lang="en-US" altLang="ja-JP" sz="1600" dirty="0"/>
          </a:p>
          <a:p>
            <a:pPr marL="0" marR="0" lvl="0" indent="0" algn="l" defTabSz="914377" rtl="0" eaLnBrk="1" fontAlgn="auto" latinLnBrk="0" hangingPunct="1">
              <a:lnSpc>
                <a:spcPct val="100000"/>
              </a:lnSpc>
              <a:spcBef>
                <a:spcPct val="0"/>
              </a:spcBef>
              <a:spcAft>
                <a:spcPts val="0"/>
              </a:spcAft>
              <a:buClrTx/>
              <a:buSzTx/>
              <a:buFontTx/>
              <a:buNone/>
              <a:tabLst/>
              <a:defRPr/>
            </a:pPr>
            <a:endParaRPr kumimoji="1" lang="ja-JP" altLang="en-US"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3" name="円/楕円 22">
            <a:extLst>
              <a:ext uri="{FF2B5EF4-FFF2-40B4-BE49-F238E27FC236}">
                <a16:creationId xmlns:a16="http://schemas.microsoft.com/office/drawing/2014/main" id="{99941390-5261-4EBC-0C9E-2CE771A61CE5}"/>
              </a:ext>
            </a:extLst>
          </p:cNvPr>
          <p:cNvSpPr/>
          <p:nvPr/>
        </p:nvSpPr>
        <p:spPr>
          <a:xfrm>
            <a:off x="353469" y="1873884"/>
            <a:ext cx="907044" cy="907044"/>
          </a:xfrm>
          <a:prstGeom prst="ellipse">
            <a:avLst/>
          </a:prstGeom>
          <a:solidFill>
            <a:srgbClr val="5B9F8A"/>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4000" b="1" i="0" u="none" strike="noStrike" kern="1200" cap="none" spc="0" normalizeH="0" baseline="0" noProof="0" dirty="0">
                <a:ln>
                  <a:noFill/>
                </a:ln>
                <a:solidFill>
                  <a:srgbClr val="FFFDE1"/>
                </a:solidFill>
                <a:effectLst/>
                <a:uLnTx/>
                <a:uFillTx/>
                <a:latin typeface="Arial" panose="020B0604020202020204" pitchFamily="34" charset="0"/>
                <a:ea typeface="游ゴシック" panose="020B0400000000000000" pitchFamily="50" charset="-128"/>
                <a:cs typeface="Arial" panose="020B0604020202020204" pitchFamily="34" charset="0"/>
              </a:rPr>
              <a:t>1</a:t>
            </a:r>
            <a:endParaRPr kumimoji="1" lang="ja-JP" altLang="en-US" sz="4000" b="1" i="0" u="none" strike="noStrike" kern="1200" cap="none" spc="0" normalizeH="0" baseline="0" noProof="0" dirty="0">
              <a:ln>
                <a:noFill/>
              </a:ln>
              <a:solidFill>
                <a:srgbClr val="FFFDE1"/>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sp>
        <p:nvSpPr>
          <p:cNvPr id="24" name="角丸四角形 1">
            <a:extLst>
              <a:ext uri="{FF2B5EF4-FFF2-40B4-BE49-F238E27FC236}">
                <a16:creationId xmlns:a16="http://schemas.microsoft.com/office/drawing/2014/main" id="{50BA4E58-AE68-4F0D-B1D0-796A26A9FD70}"/>
              </a:ext>
            </a:extLst>
          </p:cNvPr>
          <p:cNvSpPr/>
          <p:nvPr/>
        </p:nvSpPr>
        <p:spPr>
          <a:xfrm>
            <a:off x="1520767" y="260648"/>
            <a:ext cx="9150463" cy="1080000"/>
          </a:xfrm>
          <a:prstGeom prst="roundRect">
            <a:avLst>
              <a:gd name="adj" fmla="val 21554"/>
            </a:avLst>
          </a:prstGeom>
          <a:solidFill>
            <a:srgbClr val="34485E"/>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solidFill>
                  <a:srgbClr val="FFFDE1"/>
                </a:solidFill>
              </a:rPr>
              <a:t>　　</a:t>
            </a:r>
          </a:p>
        </p:txBody>
      </p:sp>
      <p:sp>
        <p:nvSpPr>
          <p:cNvPr id="25" name="タイトル 1">
            <a:extLst>
              <a:ext uri="{FF2B5EF4-FFF2-40B4-BE49-F238E27FC236}">
                <a16:creationId xmlns:a16="http://schemas.microsoft.com/office/drawing/2014/main" id="{3A8BE68F-1C25-4D8F-A370-D9247A64F4B7}"/>
              </a:ext>
            </a:extLst>
          </p:cNvPr>
          <p:cNvSpPr txBox="1">
            <a:spLocks/>
          </p:cNvSpPr>
          <p:nvPr/>
        </p:nvSpPr>
        <p:spPr>
          <a:xfrm>
            <a:off x="2910523" y="468277"/>
            <a:ext cx="5943617" cy="893299"/>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4400" b="1" dirty="0">
                <a:solidFill>
                  <a:srgbClr val="FFFDE1"/>
                </a:solidFill>
                <a:latin typeface="+mn-ea"/>
                <a:ea typeface="+mn-ea"/>
              </a:rPr>
              <a:t>情報提供</a:t>
            </a:r>
            <a:endParaRPr lang="en-US" altLang="ja-JP" sz="4400" b="1" dirty="0">
              <a:solidFill>
                <a:srgbClr val="FFFDE1"/>
              </a:solidFill>
              <a:latin typeface="+mn-ea"/>
              <a:ea typeface="+mn-ea"/>
            </a:endParaRPr>
          </a:p>
        </p:txBody>
      </p:sp>
      <p:sp>
        <p:nvSpPr>
          <p:cNvPr id="28" name="タイトル 1">
            <a:extLst>
              <a:ext uri="{FF2B5EF4-FFF2-40B4-BE49-F238E27FC236}">
                <a16:creationId xmlns:a16="http://schemas.microsoft.com/office/drawing/2014/main" id="{029575F4-0E45-4767-A258-4E7BCC89268B}"/>
              </a:ext>
            </a:extLst>
          </p:cNvPr>
          <p:cNvSpPr txBox="1">
            <a:spLocks/>
          </p:cNvSpPr>
          <p:nvPr/>
        </p:nvSpPr>
        <p:spPr>
          <a:xfrm>
            <a:off x="1199456" y="5013176"/>
            <a:ext cx="4251464" cy="552155"/>
          </a:xfrm>
          <a:prstGeom prst="rect">
            <a:avLst/>
          </a:prstGeom>
        </p:spPr>
        <p:txBody>
          <a:bodyPr vert="horz" lIns="91440" tIns="45720" rIns="91440" bIns="45720" rtlCol="0" anchor="t">
            <a:normAutofit fontScale="77500" lnSpcReduction="2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こころの健康相談リーフレット</a:t>
            </a:r>
            <a:endParaRPr kumimoji="1" lang="en-US" altLang="ja-JP"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p:txBody>
      </p:sp>
      <p:sp>
        <p:nvSpPr>
          <p:cNvPr id="29" name="タイトル 1">
            <a:extLst>
              <a:ext uri="{FF2B5EF4-FFF2-40B4-BE49-F238E27FC236}">
                <a16:creationId xmlns:a16="http://schemas.microsoft.com/office/drawing/2014/main" id="{14AE2309-CA60-42F6-BB3B-0DEF8619EF19}"/>
              </a:ext>
            </a:extLst>
          </p:cNvPr>
          <p:cNvSpPr txBox="1">
            <a:spLocks/>
          </p:cNvSpPr>
          <p:nvPr/>
        </p:nvSpPr>
        <p:spPr>
          <a:xfrm>
            <a:off x="1847528" y="5436632"/>
            <a:ext cx="9162468" cy="1376744"/>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600" dirty="0">
                <a:solidFill>
                  <a:srgbClr val="44546A">
                    <a:lumMod val="50000"/>
                  </a:srgbClr>
                </a:solidFill>
                <a:latin typeface="メイリオ" panose="020B0604030504040204" pitchFamily="50" charset="-128"/>
                <a:ea typeface="メイリオ" panose="020B0604030504040204" pitchFamily="50" charset="-128"/>
              </a:rPr>
              <a:t>「保健所に相談してみませんか」</a:t>
            </a: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en-US" altLang="ja-JP"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hlinkClick r:id="rId4">
                  <a:extLst>
                    <a:ext uri="{A12FA001-AC4F-418D-AE19-62706E023703}">
                      <ahyp:hlinkClr xmlns:ahyp="http://schemas.microsoft.com/office/drawing/2018/hyperlinkcolor" val="tx"/>
                    </a:ext>
                  </a:extLst>
                </a:hlinkClick>
              </a:rPr>
              <a:t>https://pref-osaka.cms8341.jp/cms8341/documents/95548/kokoronokenkousoudan.pdf</a:t>
            </a:r>
            <a:endParaRPr kumimoji="1" lang="en-US" altLang="ja-JP"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endParaRPr>
          </a:p>
        </p:txBody>
      </p:sp>
      <p:sp>
        <p:nvSpPr>
          <p:cNvPr id="30" name="円/楕円 22">
            <a:extLst>
              <a:ext uri="{FF2B5EF4-FFF2-40B4-BE49-F238E27FC236}">
                <a16:creationId xmlns:a16="http://schemas.microsoft.com/office/drawing/2014/main" id="{3A62BE9F-F21A-4C2E-A9EE-8BE8C90E40D8}"/>
              </a:ext>
            </a:extLst>
          </p:cNvPr>
          <p:cNvSpPr/>
          <p:nvPr/>
        </p:nvSpPr>
        <p:spPr>
          <a:xfrm>
            <a:off x="376833" y="5042236"/>
            <a:ext cx="907044" cy="907044"/>
          </a:xfrm>
          <a:prstGeom prst="ellipse">
            <a:avLst/>
          </a:prstGeom>
          <a:solidFill>
            <a:srgbClr val="5B9F8A"/>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4000" b="1" i="0" u="none" strike="noStrike" kern="1200" cap="none" spc="0" normalizeH="0" baseline="0" noProof="0" dirty="0">
                <a:ln>
                  <a:noFill/>
                </a:ln>
                <a:solidFill>
                  <a:srgbClr val="FFFDE1"/>
                </a:solidFill>
                <a:effectLst/>
                <a:uLnTx/>
                <a:uFillTx/>
                <a:latin typeface="Arial" panose="020B0604020202020204" pitchFamily="34" charset="0"/>
                <a:ea typeface="游ゴシック" panose="020B0400000000000000" pitchFamily="50" charset="-128"/>
                <a:cs typeface="Arial" panose="020B0604020202020204" pitchFamily="34" charset="0"/>
              </a:rPr>
              <a:t>3</a:t>
            </a:r>
            <a:endParaRPr kumimoji="1" lang="ja-JP" altLang="en-US" sz="4000" b="1" i="0" u="none" strike="noStrike" kern="1200" cap="none" spc="0" normalizeH="0" baseline="0" noProof="0" dirty="0">
              <a:ln>
                <a:noFill/>
              </a:ln>
              <a:solidFill>
                <a:srgbClr val="FFFDE1"/>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sp>
        <p:nvSpPr>
          <p:cNvPr id="16" name="円/楕円 22">
            <a:extLst>
              <a:ext uri="{FF2B5EF4-FFF2-40B4-BE49-F238E27FC236}">
                <a16:creationId xmlns:a16="http://schemas.microsoft.com/office/drawing/2014/main" id="{E2A3CE8C-BFC7-4CF8-AF25-1614F5EA560E}"/>
              </a:ext>
            </a:extLst>
          </p:cNvPr>
          <p:cNvSpPr/>
          <p:nvPr/>
        </p:nvSpPr>
        <p:spPr>
          <a:xfrm>
            <a:off x="335360" y="3458060"/>
            <a:ext cx="907044" cy="907044"/>
          </a:xfrm>
          <a:prstGeom prst="ellipse">
            <a:avLst/>
          </a:prstGeom>
          <a:solidFill>
            <a:srgbClr val="5B9F8A"/>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4000" b="1" i="0" u="none" strike="noStrike" kern="1200" cap="none" spc="0" normalizeH="0" baseline="0" noProof="0" dirty="0">
                <a:ln>
                  <a:noFill/>
                </a:ln>
                <a:solidFill>
                  <a:srgbClr val="FFFDE1"/>
                </a:solidFill>
                <a:effectLst/>
                <a:uLnTx/>
                <a:uFillTx/>
                <a:latin typeface="Arial" panose="020B0604020202020204" pitchFamily="34" charset="0"/>
                <a:ea typeface="游ゴシック" panose="020B0400000000000000" pitchFamily="50" charset="-128"/>
                <a:cs typeface="Arial" panose="020B0604020202020204" pitchFamily="34" charset="0"/>
              </a:rPr>
              <a:t>2</a:t>
            </a:r>
            <a:endParaRPr kumimoji="1" lang="ja-JP" altLang="en-US" sz="4000" b="1" i="0" u="none" strike="noStrike" kern="1200" cap="none" spc="0" normalizeH="0" baseline="0" noProof="0" dirty="0">
              <a:ln>
                <a:noFill/>
              </a:ln>
              <a:solidFill>
                <a:srgbClr val="FFFDE1"/>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sp>
        <p:nvSpPr>
          <p:cNvPr id="19" name="タイトル 1">
            <a:extLst>
              <a:ext uri="{FF2B5EF4-FFF2-40B4-BE49-F238E27FC236}">
                <a16:creationId xmlns:a16="http://schemas.microsoft.com/office/drawing/2014/main" id="{EAB27677-58E2-40A2-A7B0-5BA4CF2586D8}"/>
              </a:ext>
            </a:extLst>
          </p:cNvPr>
          <p:cNvSpPr txBox="1">
            <a:spLocks/>
          </p:cNvSpPr>
          <p:nvPr/>
        </p:nvSpPr>
        <p:spPr>
          <a:xfrm>
            <a:off x="1260512" y="3452909"/>
            <a:ext cx="3899383" cy="552155"/>
          </a:xfrm>
          <a:prstGeom prst="rect">
            <a:avLst/>
          </a:prstGeom>
        </p:spPr>
        <p:txBody>
          <a:bodyPr vert="horz" lIns="91440" tIns="45720" rIns="91440" bIns="45720" rtlCol="0" anchor="t">
            <a:normAutofit fontScale="85000" lnSpcReduction="1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2800" b="1" dirty="0">
                <a:solidFill>
                  <a:prstClr val="black"/>
                </a:solidFill>
                <a:latin typeface="メイリオ" panose="020B0604030504040204" pitchFamily="50" charset="-128"/>
                <a:ea typeface="メイリオ" panose="020B0604030504040204" pitchFamily="50" charset="-128"/>
              </a:rPr>
              <a:t>富田林保健所ホームページ</a:t>
            </a:r>
            <a:endParaRPr kumimoji="1" lang="en-US" altLang="ja-JP"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p:txBody>
      </p:sp>
      <p:sp>
        <p:nvSpPr>
          <p:cNvPr id="20" name="タイトル 1">
            <a:extLst>
              <a:ext uri="{FF2B5EF4-FFF2-40B4-BE49-F238E27FC236}">
                <a16:creationId xmlns:a16="http://schemas.microsoft.com/office/drawing/2014/main" id="{E21531F8-B94F-4C9A-A650-33C245A1843F}"/>
              </a:ext>
            </a:extLst>
          </p:cNvPr>
          <p:cNvSpPr txBox="1">
            <a:spLocks/>
          </p:cNvSpPr>
          <p:nvPr/>
        </p:nvSpPr>
        <p:spPr>
          <a:xfrm>
            <a:off x="1847528" y="3861048"/>
            <a:ext cx="7792342" cy="1376744"/>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「こころの健康相談に、精神保健福祉相談員や保健師が応じます」</a:t>
            </a: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en-US" altLang="ja-JP" sz="14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hlinkClick r:id="rId5">
                  <a:extLst>
                    <a:ext uri="{A12FA001-AC4F-418D-AE19-62706E023703}">
                      <ahyp:hlinkClr xmlns:ahyp="http://schemas.microsoft.com/office/drawing/2018/hyperlinkcolor" val="tx"/>
                    </a:ext>
                  </a:extLst>
                </a:hlinkClick>
              </a:rPr>
              <a:t>https://www.pref.osaka.lg.jp/o100170/tondabayashihoken/bsoudan/index.html</a:t>
            </a:r>
            <a:endParaRPr kumimoji="1" lang="en-US" altLang="ja-JP" sz="14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endParaRPr>
          </a:p>
        </p:txBody>
      </p:sp>
      <p:sp>
        <p:nvSpPr>
          <p:cNvPr id="27" name="楕円 26">
            <a:hlinkClick r:id="" action="ppaction://noaction"/>
            <a:extLst>
              <a:ext uri="{FF2B5EF4-FFF2-40B4-BE49-F238E27FC236}">
                <a16:creationId xmlns:a16="http://schemas.microsoft.com/office/drawing/2014/main" id="{581E6311-241F-4F35-825A-1A51D2309E5D}"/>
              </a:ext>
            </a:extLst>
          </p:cNvPr>
          <p:cNvSpPr>
            <a:spLocks noChangeAspect="1"/>
          </p:cNvSpPr>
          <p:nvPr/>
        </p:nvSpPr>
        <p:spPr>
          <a:xfrm>
            <a:off x="1032288" y="171102"/>
            <a:ext cx="1332000" cy="1332000"/>
          </a:xfrm>
          <a:prstGeom prst="ellipse">
            <a:avLst/>
          </a:prstGeom>
          <a:solidFill>
            <a:srgbClr val="3448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FFFDE1"/>
                </a:solidFill>
                <a:latin typeface="メイリオ" panose="020B0604030504040204" pitchFamily="50" charset="-128"/>
                <a:ea typeface="メイリオ" panose="020B0604030504040204" pitchFamily="50" charset="-128"/>
              </a:rPr>
              <a:t>03</a:t>
            </a:r>
            <a:endParaRPr lang="ja-JP" altLang="en-US" sz="4800" dirty="0">
              <a:solidFill>
                <a:srgbClr val="FFFDE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80767937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STSLIDEVIEWED" val="304,1,Slide49"/>
</p:tagLst>
</file>

<file path=ppt/theme/theme1.xml><?xml version="1.0" encoding="utf-8"?>
<a:theme xmlns:a="http://schemas.openxmlformats.org/drawingml/2006/main" name="Office テーマ">
  <a:themeElements>
    <a:clrScheme name="ユーザー定義 7">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FFFDE1"/>
      </a:hlink>
      <a:folHlink>
        <a:srgbClr val="FFFDE1"/>
      </a:folHlink>
    </a:clrScheme>
    <a:fontScheme name="メイリオ　Segoe　UI">
      <a:majorFont>
        <a:latin typeface="Segoe UI"/>
        <a:ea typeface="メイリオ"/>
        <a:cs typeface=""/>
      </a:majorFont>
      <a:minorFont>
        <a:latin typeface="Segoe UI"/>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445</Words>
  <Application>Microsoft Office PowerPoint</Application>
  <PresentationFormat>ワイド画面</PresentationFormat>
  <Paragraphs>69</Paragraphs>
  <Slides>4</Slides>
  <Notes>4</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4</vt:i4>
      </vt:variant>
    </vt:vector>
  </HeadingPairs>
  <TitlesOfParts>
    <vt:vector size="11" baseType="lpstr">
      <vt:lpstr>Söhne</vt:lpstr>
      <vt:lpstr>メイリオ</vt:lpstr>
      <vt:lpstr>游ゴシック</vt:lpstr>
      <vt:lpstr>Arial</vt:lpstr>
      <vt:lpstr>Calibri</vt:lpstr>
      <vt:lpstr>Segoe UI</vt:lpstr>
      <vt:lpstr>Office テーマ</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modified xsi:type="dcterms:W3CDTF">2026-04-16T06:57:16Z</dcterms:modified>
</cp:coreProperties>
</file>