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3"/>
  </p:notesMasterIdLst>
  <p:sldIdLst>
    <p:sldId id="259" r:id="rId2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EA2E619D-7F90-40CE-8B1E-974C6039A1F0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C3300"/>
    <a:srgbClr val="FFFF00"/>
    <a:srgbClr val="FF9900"/>
    <a:srgbClr val="0088EE"/>
    <a:srgbClr val="CC0000"/>
    <a:srgbClr val="003399"/>
    <a:srgbClr val="FF6600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3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B8A1F-EC28-4DF6-B107-743D1922AD5A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9C036-B16E-4D02-B111-DBD29DD363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97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625C1-7CA6-4080-BDED-1130860F9CE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8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78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59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01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85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20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6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56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65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4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30FF-9E68-4904-9C59-1854D4E06BE7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8C72-1C07-4E64-B7A9-BF698E1EE6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73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FE201246-6ABB-4DA2-B883-C65BBFF1F32E}"/>
              </a:ext>
            </a:extLst>
          </p:cNvPr>
          <p:cNvSpPr txBox="1"/>
          <p:nvPr/>
        </p:nvSpPr>
        <p:spPr>
          <a:xfrm>
            <a:off x="0" y="407260"/>
            <a:ext cx="12192000" cy="505523"/>
          </a:xfrm>
          <a:prstGeom prst="rect">
            <a:avLst/>
          </a:prstGeom>
          <a:solidFill>
            <a:srgbClr val="003399"/>
          </a:solidFill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3250"/>
              </a:lnSpc>
            </a:pPr>
            <a:r>
              <a:rPr lang="ja-JP" altLang="en-US" sz="2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久宝寺緑地における</a:t>
            </a:r>
            <a:r>
              <a:rPr lang="en-US" altLang="ja-JP" sz="2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PFI</a:t>
            </a:r>
            <a:r>
              <a:rPr lang="ja-JP" altLang="en-US" sz="2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事業の落札者（事業予定者）及び事業計画概要</a:t>
            </a: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30754C2D-B5F0-45A7-A75D-9D1CD519A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2454" y="1612705"/>
            <a:ext cx="2275029" cy="2359886"/>
          </a:xfrm>
          <a:prstGeom prst="rect">
            <a:avLst/>
          </a:prstGeom>
        </p:spPr>
      </p:pic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B6E574B-25F8-4197-A68B-7A4EC23DF6E6}"/>
              </a:ext>
            </a:extLst>
          </p:cNvPr>
          <p:cNvSpPr/>
          <p:nvPr/>
        </p:nvSpPr>
        <p:spPr>
          <a:xfrm>
            <a:off x="59043" y="4173063"/>
            <a:ext cx="4574480" cy="1970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8500" rtlCol="0" anchor="ctr"/>
          <a:lstStyle/>
          <a:p>
            <a:pPr>
              <a:spcAft>
                <a:spcPts val="600"/>
              </a:spcAft>
            </a:pPr>
            <a:endParaRPr lang="ja-JP" altLang="en-US" sz="2200" b="1" spc="-8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A076964-AF25-4945-A51B-91FD54148959}"/>
              </a:ext>
            </a:extLst>
          </p:cNvPr>
          <p:cNvGrpSpPr/>
          <p:nvPr/>
        </p:nvGrpSpPr>
        <p:grpSpPr>
          <a:xfrm>
            <a:off x="132588" y="4733221"/>
            <a:ext cx="4431558" cy="1345317"/>
            <a:chOff x="3185967" y="5020136"/>
            <a:chExt cx="4382599" cy="1345317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C2AB9E76-418A-41B7-BC55-B6293D63F9A1}"/>
                </a:ext>
              </a:extLst>
            </p:cNvPr>
            <p:cNvGrpSpPr/>
            <p:nvPr/>
          </p:nvGrpSpPr>
          <p:grpSpPr>
            <a:xfrm>
              <a:off x="3185967" y="5020136"/>
              <a:ext cx="4382599" cy="1345317"/>
              <a:chOff x="3340764" y="5000085"/>
              <a:chExt cx="4382599" cy="1345317"/>
            </a:xfrm>
          </p:grpSpPr>
          <p:sp>
            <p:nvSpPr>
              <p:cNvPr id="143" name="ホームベース 65">
                <a:extLst>
                  <a:ext uri="{FF2B5EF4-FFF2-40B4-BE49-F238E27FC236}">
                    <a16:creationId xmlns:a16="http://schemas.microsoft.com/office/drawing/2014/main" id="{67585E7D-F44E-4AC5-B3E7-20E9D8C522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5232" y="5680065"/>
                <a:ext cx="1303250" cy="635935"/>
              </a:xfrm>
              <a:prstGeom prst="homePlate">
                <a:avLst>
                  <a:gd name="adj" fmla="val 23808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ja-JP" sz="1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endParaRPr>
              </a:p>
            </p:txBody>
          </p:sp>
          <p:grpSp>
            <p:nvGrpSpPr>
              <p:cNvPr id="144" name="グループ化 143">
                <a:extLst>
                  <a:ext uri="{FF2B5EF4-FFF2-40B4-BE49-F238E27FC236}">
                    <a16:creationId xmlns:a16="http://schemas.microsoft.com/office/drawing/2014/main" id="{F464950E-2D27-403A-88A4-063DBBDDC624}"/>
                  </a:ext>
                </a:extLst>
              </p:cNvPr>
              <p:cNvGrpSpPr/>
              <p:nvPr/>
            </p:nvGrpSpPr>
            <p:grpSpPr>
              <a:xfrm>
                <a:off x="3340764" y="5000085"/>
                <a:ext cx="4382599" cy="1345317"/>
                <a:chOff x="3340764" y="5000085"/>
                <a:chExt cx="4382599" cy="1345317"/>
              </a:xfrm>
            </p:grpSpPr>
            <p:sp>
              <p:nvSpPr>
                <p:cNvPr id="145" name="ホームベース 63">
                  <a:extLst>
                    <a:ext uri="{FF2B5EF4-FFF2-40B4-BE49-F238E27FC236}">
                      <a16:creationId xmlns:a16="http://schemas.microsoft.com/office/drawing/2014/main" id="{AD54FCF4-93C3-4E44-AF33-339618B89B9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07610" y="5681734"/>
                  <a:ext cx="915753" cy="638846"/>
                </a:xfrm>
                <a:prstGeom prst="homePlate">
                  <a:avLst>
                    <a:gd name="adj" fmla="val 23808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altLang="ja-JP" sz="1200" dirty="0">
                    <a:latin typeface="UD デジタル 教科書体 NK-B" panose="02020700000000000000" pitchFamily="18" charset="-128"/>
                    <a:ea typeface="UD デジタル 教科書体 NK-B" panose="02020700000000000000" pitchFamily="18" charset="-128"/>
                  </a:endParaRPr>
                </a:p>
              </p:txBody>
            </p:sp>
            <p:grpSp>
              <p:nvGrpSpPr>
                <p:cNvPr id="146" name="グループ化 145">
                  <a:extLst>
                    <a:ext uri="{FF2B5EF4-FFF2-40B4-BE49-F238E27FC236}">
                      <a16:creationId xmlns:a16="http://schemas.microsoft.com/office/drawing/2014/main" id="{D7600E16-1FFE-4C4F-858B-6E9C176C19B4}"/>
                    </a:ext>
                  </a:extLst>
                </p:cNvPr>
                <p:cNvGrpSpPr/>
                <p:nvPr/>
              </p:nvGrpSpPr>
              <p:grpSpPr>
                <a:xfrm>
                  <a:off x="3340764" y="5000085"/>
                  <a:ext cx="4376992" cy="1345317"/>
                  <a:chOff x="3340764" y="5000085"/>
                  <a:chExt cx="4376992" cy="1345317"/>
                </a:xfrm>
              </p:grpSpPr>
              <p:sp>
                <p:nvSpPr>
                  <p:cNvPr id="147" name="ホームベース 60">
                    <a:extLst>
                      <a:ext uri="{FF2B5EF4-FFF2-40B4-BE49-F238E27FC236}">
                        <a16:creationId xmlns:a16="http://schemas.microsoft.com/office/drawing/2014/main" id="{00E31D6B-10B9-4A4A-B284-E1E5FC82DF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198459" y="5000085"/>
                    <a:ext cx="1519297" cy="640194"/>
                  </a:xfrm>
                  <a:prstGeom prst="homePlate">
                    <a:avLst>
                      <a:gd name="adj" fmla="val 23808"/>
                    </a:avLst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kumimoji="1" lang="en-US" altLang="ja-JP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R7.</a:t>
                    </a:r>
                    <a:r>
                      <a: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４</a:t>
                    </a:r>
                    <a:endParaRPr kumimoji="1"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  <a:p>
                    <a:r>
                      <a:rPr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公園管理事業の開始</a:t>
                    </a:r>
                    <a:r>
                      <a:rPr lang="en-US" altLang="ja-JP" sz="1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(</a:t>
                    </a:r>
                    <a:r>
                      <a:rPr lang="ja-JP" altLang="en-US" sz="1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～</a:t>
                    </a:r>
                    <a:r>
                      <a:rPr lang="en-US" altLang="ja-JP" sz="1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R27.3)</a:t>
                    </a:r>
                    <a:endParaRPr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</p:txBody>
              </p:sp>
              <p:sp>
                <p:nvSpPr>
                  <p:cNvPr id="148" name="ホームベース 64">
                    <a:extLst>
                      <a:ext uri="{FF2B5EF4-FFF2-40B4-BE49-F238E27FC236}">
                        <a16:creationId xmlns:a16="http://schemas.microsoft.com/office/drawing/2014/main" id="{A02B9CCC-BC31-4709-8AB5-4999D0C309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303934" y="5000085"/>
                    <a:ext cx="865689" cy="643106"/>
                  </a:xfrm>
                  <a:prstGeom prst="homePlate">
                    <a:avLst>
                      <a:gd name="adj" fmla="val 23808"/>
                    </a:avLst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～</a:t>
                    </a:r>
                    <a:r>
                      <a:rPr kumimoji="1" lang="en-US" altLang="ja-JP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R7.3</a:t>
                    </a:r>
                  </a:p>
                  <a:p>
                    <a:pPr algn="ctr"/>
                    <a:r>
                      <a:rPr kumimoji="1"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引継ぎ</a:t>
                    </a:r>
                    <a:endParaRPr kumimoji="1"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</p:txBody>
              </p:sp>
              <p:sp>
                <p:nvSpPr>
                  <p:cNvPr id="149" name="ホームベース 71">
                    <a:extLst>
                      <a:ext uri="{FF2B5EF4-FFF2-40B4-BE49-F238E27FC236}">
                        <a16:creationId xmlns:a16="http://schemas.microsoft.com/office/drawing/2014/main" id="{B241277D-1C63-49FD-806E-D72AB98005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340764" y="5000085"/>
                    <a:ext cx="957100" cy="1315915"/>
                  </a:xfrm>
                  <a:prstGeom prst="homePlate">
                    <a:avLst>
                      <a:gd name="adj" fmla="val 23808"/>
                    </a:avLst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</p:txBody>
              </p:sp>
              <p:sp>
                <p:nvSpPr>
                  <p:cNvPr id="150" name="テキスト ボックス 149">
                    <a:extLst>
                      <a:ext uri="{FF2B5EF4-FFF2-40B4-BE49-F238E27FC236}">
                        <a16:creationId xmlns:a16="http://schemas.microsoft.com/office/drawing/2014/main" id="{D3BFDADD-E3CA-488A-91F3-519C4F23B00F}"/>
                      </a:ext>
                    </a:extLst>
                  </p:cNvPr>
                  <p:cNvSpPr txBox="1"/>
                  <p:nvPr/>
                </p:nvSpPr>
                <p:spPr>
                  <a:xfrm>
                    <a:off x="3369947" y="5288494"/>
                    <a:ext cx="813256" cy="692497"/>
                  </a:xfrm>
                  <a:prstGeom prst="rect">
                    <a:avLst/>
                  </a:prstGeom>
                  <a:noFill/>
                </p:spPr>
                <p:txBody>
                  <a:bodyPr wrap="none" lIns="0" rIns="0" bIns="0" rtlCol="0">
                    <a:spAutoFit/>
                  </a:bodyPr>
                  <a:lstStyle/>
                  <a:p>
                    <a:pPr algn="ctr"/>
                    <a:r>
                      <a:rPr lang="en-US" altLang="ja-JP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R</a:t>
                    </a:r>
                    <a:r>
                      <a:rPr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６</a:t>
                    </a:r>
                    <a:r>
                      <a:rPr lang="en-US" altLang="ja-JP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.</a:t>
                    </a:r>
                    <a:r>
                      <a:rPr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７</a:t>
                    </a:r>
                    <a:endParaRPr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  <a:p>
                    <a:pPr algn="ctr"/>
                    <a:r>
                      <a:rPr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落札者の</a:t>
                    </a:r>
                    <a:endParaRPr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  <a:p>
                    <a:pPr algn="ctr"/>
                    <a:r>
                      <a:rPr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決定・公表</a:t>
                    </a:r>
                    <a:endParaRPr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</p:txBody>
              </p:sp>
              <p:sp>
                <p:nvSpPr>
                  <p:cNvPr id="151" name="ホームベース 72">
                    <a:extLst>
                      <a:ext uri="{FF2B5EF4-FFF2-40B4-BE49-F238E27FC236}">
                        <a16:creationId xmlns:a16="http://schemas.microsoft.com/office/drawing/2014/main" id="{05FF9564-68D5-4877-A14E-22314FCB99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317998" y="5000085"/>
                    <a:ext cx="957100" cy="1315915"/>
                  </a:xfrm>
                  <a:prstGeom prst="homePlate">
                    <a:avLst>
                      <a:gd name="adj" fmla="val 23808"/>
                    </a:avLst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</p:txBody>
              </p:sp>
              <p:sp>
                <p:nvSpPr>
                  <p:cNvPr id="152" name="テキスト ボックス 151">
                    <a:extLst>
                      <a:ext uri="{FF2B5EF4-FFF2-40B4-BE49-F238E27FC236}">
                        <a16:creationId xmlns:a16="http://schemas.microsoft.com/office/drawing/2014/main" id="{F537014D-4791-4B27-A75E-EE360307673E}"/>
                      </a:ext>
                    </a:extLst>
                  </p:cNvPr>
                  <p:cNvSpPr txBox="1"/>
                  <p:nvPr/>
                </p:nvSpPr>
                <p:spPr>
                  <a:xfrm>
                    <a:off x="4397910" y="5288494"/>
                    <a:ext cx="718145" cy="692497"/>
                  </a:xfrm>
                  <a:prstGeom prst="rect">
                    <a:avLst/>
                  </a:prstGeom>
                  <a:noFill/>
                </p:spPr>
                <p:txBody>
                  <a:bodyPr wrap="none" lIns="0" rIns="0" bIns="0" rtlCol="0">
                    <a:spAutoFit/>
                  </a:bodyPr>
                  <a:lstStyle/>
                  <a:p>
                    <a:pPr algn="ctr"/>
                    <a:r>
                      <a:rPr lang="en-US" altLang="ja-JP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R</a:t>
                    </a:r>
                    <a:r>
                      <a:rPr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６</a:t>
                    </a:r>
                    <a:r>
                      <a:rPr lang="en-US" altLang="ja-JP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.12</a:t>
                    </a:r>
                  </a:p>
                  <a:p>
                    <a:pPr algn="ctr"/>
                    <a:r>
                      <a:rPr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契約締結</a:t>
                    </a:r>
                    <a:endParaRPr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  <a:p>
                    <a:pPr algn="ctr"/>
                    <a:r>
                      <a:rPr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（議決）</a:t>
                    </a:r>
                    <a:endParaRPr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</p:txBody>
              </p:sp>
              <p:sp>
                <p:nvSpPr>
                  <p:cNvPr id="153" name="テキスト ボックス 152">
                    <a:extLst>
                      <a:ext uri="{FF2B5EF4-FFF2-40B4-BE49-F238E27FC236}">
                        <a16:creationId xmlns:a16="http://schemas.microsoft.com/office/drawing/2014/main" id="{E23C0356-41A9-4B2A-8AE8-873008E5B465}"/>
                      </a:ext>
                    </a:extLst>
                  </p:cNvPr>
                  <p:cNvSpPr txBox="1"/>
                  <p:nvPr/>
                </p:nvSpPr>
                <p:spPr>
                  <a:xfrm>
                    <a:off x="6834138" y="5677975"/>
                    <a:ext cx="876667" cy="667427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bIns="0" rtlCol="0">
                    <a:spAutoFit/>
                  </a:bodyPr>
                  <a:lstStyle/>
                  <a:p>
                    <a:pPr>
                      <a:lnSpc>
                        <a:spcPts val="1200"/>
                      </a:lnSpc>
                    </a:pPr>
                    <a:r>
                      <a:rPr lang="en-US" altLang="ja-JP" sz="138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R10.7</a:t>
                    </a:r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ja-JP" altLang="en-US" sz="1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プール</a:t>
                    </a:r>
                    <a:endParaRPr lang="en-US" altLang="ja-JP" sz="12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ja-JP" altLang="en-US" sz="1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リニューアル</a:t>
                    </a:r>
                    <a:endParaRPr lang="en-US" altLang="ja-JP" sz="12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ja-JP" altLang="en-US" sz="1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オープン</a:t>
                    </a:r>
                    <a:endParaRPr lang="en-US" altLang="ja-JP" sz="12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</p:txBody>
              </p:sp>
              <p:sp>
                <p:nvSpPr>
                  <p:cNvPr id="154" name="テキスト ボックス 153">
                    <a:extLst>
                      <a:ext uri="{FF2B5EF4-FFF2-40B4-BE49-F238E27FC236}">
                        <a16:creationId xmlns:a16="http://schemas.microsoft.com/office/drawing/2014/main" id="{B9E7AD26-CF11-4A2D-B1ED-EE36B873A7AB}"/>
                      </a:ext>
                    </a:extLst>
                  </p:cNvPr>
                  <p:cNvSpPr txBox="1"/>
                  <p:nvPr/>
                </p:nvSpPr>
                <p:spPr>
                  <a:xfrm>
                    <a:off x="5391165" y="5769821"/>
                    <a:ext cx="1072409" cy="477054"/>
                  </a:xfrm>
                  <a:prstGeom prst="rect">
                    <a:avLst/>
                  </a:prstGeom>
                  <a:noFill/>
                </p:spPr>
                <p:txBody>
                  <a:bodyPr wrap="none" lIns="0" rIns="0" bIns="0" rtlCol="0">
                    <a:spAutoFit/>
                  </a:bodyPr>
                  <a:lstStyle/>
                  <a:p>
                    <a:pPr algn="ctr"/>
                    <a:r>
                      <a:rPr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調査・設計等</a:t>
                    </a:r>
                    <a:endParaRPr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  <a:p>
                    <a:pPr algn="ctr"/>
                    <a:r>
                      <a:rPr lang="ja-JP" altLang="en-US" sz="1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rPr>
                      <a:t>準備及び工事</a:t>
                    </a:r>
                    <a:endParaRPr lang="en-US" altLang="ja-JP" sz="1400" dirty="0">
                      <a:latin typeface="UD デジタル 教科書体 NK-B" panose="02020700000000000000" pitchFamily="18" charset="-128"/>
                      <a:ea typeface="UD デジタル 教科書体 NK-B" panose="02020700000000000000" pitchFamily="18" charset="-128"/>
                    </a:endParaRPr>
                  </a:p>
                </p:txBody>
              </p:sp>
            </p:grpSp>
          </p:grpSp>
        </p:grp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10E69683-0C21-494F-AD28-21AD9048EC6A}"/>
                </a:ext>
              </a:extLst>
            </p:cNvPr>
            <p:cNvGrpSpPr/>
            <p:nvPr/>
          </p:nvGrpSpPr>
          <p:grpSpPr>
            <a:xfrm>
              <a:off x="6321993" y="5688531"/>
              <a:ext cx="215593" cy="659104"/>
              <a:chOff x="6337861" y="5700116"/>
              <a:chExt cx="215593" cy="659104"/>
            </a:xfrm>
          </p:grpSpPr>
          <p:grpSp>
            <p:nvGrpSpPr>
              <p:cNvPr id="80" name="グループ化 79">
                <a:extLst>
                  <a:ext uri="{FF2B5EF4-FFF2-40B4-BE49-F238E27FC236}">
                    <a16:creationId xmlns:a16="http://schemas.microsoft.com/office/drawing/2014/main" id="{0D6F397B-17A4-40DC-94ED-4DE9FE9C8325}"/>
                  </a:ext>
                </a:extLst>
              </p:cNvPr>
              <p:cNvGrpSpPr/>
              <p:nvPr/>
            </p:nvGrpSpPr>
            <p:grpSpPr>
              <a:xfrm>
                <a:off x="6337861" y="5700116"/>
                <a:ext cx="215593" cy="659104"/>
                <a:chOff x="6337861" y="5700116"/>
                <a:chExt cx="215593" cy="659104"/>
              </a:xfrm>
            </p:grpSpPr>
            <p:grpSp>
              <p:nvGrpSpPr>
                <p:cNvPr id="82" name="グループ化 81">
                  <a:extLst>
                    <a:ext uri="{FF2B5EF4-FFF2-40B4-BE49-F238E27FC236}">
                      <a16:creationId xmlns:a16="http://schemas.microsoft.com/office/drawing/2014/main" id="{FF2D7C36-0A3D-4222-890E-5DA430C2B343}"/>
                    </a:ext>
                  </a:extLst>
                </p:cNvPr>
                <p:cNvGrpSpPr/>
                <p:nvPr/>
              </p:nvGrpSpPr>
              <p:grpSpPr>
                <a:xfrm>
                  <a:off x="6337861" y="5700116"/>
                  <a:ext cx="215593" cy="659104"/>
                  <a:chOff x="6355839" y="5699190"/>
                  <a:chExt cx="215593" cy="659104"/>
                </a:xfrm>
              </p:grpSpPr>
              <p:cxnSp>
                <p:nvCxnSpPr>
                  <p:cNvPr id="84" name="直線コネクタ 83">
                    <a:extLst>
                      <a:ext uri="{FF2B5EF4-FFF2-40B4-BE49-F238E27FC236}">
                        <a16:creationId xmlns:a16="http://schemas.microsoft.com/office/drawing/2014/main" id="{491388F4-B544-436B-A9A6-C61E6727EFCC}"/>
                      </a:ext>
                    </a:extLst>
                  </p:cNvPr>
                  <p:cNvCxnSpPr/>
                  <p:nvPr/>
                </p:nvCxnSpPr>
                <p:spPr>
                  <a:xfrm>
                    <a:off x="6362700" y="5700116"/>
                    <a:ext cx="155205" cy="31796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コネクタ 139">
                    <a:extLst>
                      <a:ext uri="{FF2B5EF4-FFF2-40B4-BE49-F238E27FC236}">
                        <a16:creationId xmlns:a16="http://schemas.microsoft.com/office/drawing/2014/main" id="{466831E0-93D9-425A-A0A9-AA39517EB0C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55839" y="6017761"/>
                    <a:ext cx="162066" cy="34053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コネクタ 140">
                    <a:extLst>
                      <a:ext uri="{FF2B5EF4-FFF2-40B4-BE49-F238E27FC236}">
                        <a16:creationId xmlns:a16="http://schemas.microsoft.com/office/drawing/2014/main" id="{B4EFC84D-4354-4D0F-8ECE-2FC3424DEB65}"/>
                      </a:ext>
                    </a:extLst>
                  </p:cNvPr>
                  <p:cNvCxnSpPr/>
                  <p:nvPr/>
                </p:nvCxnSpPr>
                <p:spPr>
                  <a:xfrm>
                    <a:off x="6416227" y="5699190"/>
                    <a:ext cx="155205" cy="31796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線コネクタ 141">
                    <a:extLst>
                      <a:ext uri="{FF2B5EF4-FFF2-40B4-BE49-F238E27FC236}">
                        <a16:creationId xmlns:a16="http://schemas.microsoft.com/office/drawing/2014/main" id="{6CC8F4B1-279E-4FD3-9B33-04E95190580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409366" y="6016835"/>
                    <a:ext cx="162066" cy="34053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3" name="直線コネクタ 82">
                  <a:extLst>
                    <a:ext uri="{FF2B5EF4-FFF2-40B4-BE49-F238E27FC236}">
                      <a16:creationId xmlns:a16="http://schemas.microsoft.com/office/drawing/2014/main" id="{D7D6CD55-43D4-49AB-8282-6E975CB4D7E2}"/>
                    </a:ext>
                  </a:extLst>
                </p:cNvPr>
                <p:cNvCxnSpPr/>
                <p:nvPr/>
              </p:nvCxnSpPr>
              <p:spPr>
                <a:xfrm>
                  <a:off x="6339384" y="5701263"/>
                  <a:ext cx="58865" cy="62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559C87ED-56FE-4C03-AB92-4ABCB15CB6BA}"/>
                  </a:ext>
                </a:extLst>
              </p:cNvPr>
              <p:cNvCxnSpPr/>
              <p:nvPr/>
            </p:nvCxnSpPr>
            <p:spPr>
              <a:xfrm>
                <a:off x="6342413" y="6353042"/>
                <a:ext cx="58865" cy="6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17242C0B-5659-444A-B313-24BDFCC42611}"/>
                </a:ext>
              </a:extLst>
            </p:cNvPr>
            <p:cNvGrpSpPr/>
            <p:nvPr/>
          </p:nvGrpSpPr>
          <p:grpSpPr>
            <a:xfrm>
              <a:off x="6409900" y="5688531"/>
              <a:ext cx="215593" cy="659104"/>
              <a:chOff x="6337861" y="5700116"/>
              <a:chExt cx="215593" cy="659104"/>
            </a:xfrm>
          </p:grpSpPr>
          <p:grpSp>
            <p:nvGrpSpPr>
              <p:cNvPr id="72" name="グループ化 71">
                <a:extLst>
                  <a:ext uri="{FF2B5EF4-FFF2-40B4-BE49-F238E27FC236}">
                    <a16:creationId xmlns:a16="http://schemas.microsoft.com/office/drawing/2014/main" id="{7FC0B8A9-67B1-4403-82D0-D3ADAD6E0DB1}"/>
                  </a:ext>
                </a:extLst>
              </p:cNvPr>
              <p:cNvGrpSpPr/>
              <p:nvPr/>
            </p:nvGrpSpPr>
            <p:grpSpPr>
              <a:xfrm>
                <a:off x="6337861" y="5700116"/>
                <a:ext cx="215593" cy="659104"/>
                <a:chOff x="6337861" y="5700116"/>
                <a:chExt cx="215593" cy="659104"/>
              </a:xfrm>
            </p:grpSpPr>
            <p:grpSp>
              <p:nvGrpSpPr>
                <p:cNvPr id="74" name="グループ化 73">
                  <a:extLst>
                    <a:ext uri="{FF2B5EF4-FFF2-40B4-BE49-F238E27FC236}">
                      <a16:creationId xmlns:a16="http://schemas.microsoft.com/office/drawing/2014/main" id="{B310F9BC-9FA0-46EA-A559-379DF6535727}"/>
                    </a:ext>
                  </a:extLst>
                </p:cNvPr>
                <p:cNvGrpSpPr/>
                <p:nvPr/>
              </p:nvGrpSpPr>
              <p:grpSpPr>
                <a:xfrm>
                  <a:off x="6337861" y="5700116"/>
                  <a:ext cx="215593" cy="659104"/>
                  <a:chOff x="6355839" y="5699190"/>
                  <a:chExt cx="215593" cy="659104"/>
                </a:xfrm>
              </p:grpSpPr>
              <p:cxnSp>
                <p:nvCxnSpPr>
                  <p:cNvPr id="76" name="直線コネクタ 75">
                    <a:extLst>
                      <a:ext uri="{FF2B5EF4-FFF2-40B4-BE49-F238E27FC236}">
                        <a16:creationId xmlns:a16="http://schemas.microsoft.com/office/drawing/2014/main" id="{91F36845-F6DB-497D-AC58-00B1E4835F61}"/>
                      </a:ext>
                    </a:extLst>
                  </p:cNvPr>
                  <p:cNvCxnSpPr/>
                  <p:nvPr/>
                </p:nvCxnSpPr>
                <p:spPr>
                  <a:xfrm>
                    <a:off x="6362700" y="5700116"/>
                    <a:ext cx="155205" cy="31796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線コネクタ 76">
                    <a:extLst>
                      <a:ext uri="{FF2B5EF4-FFF2-40B4-BE49-F238E27FC236}">
                        <a16:creationId xmlns:a16="http://schemas.microsoft.com/office/drawing/2014/main" id="{17BDB049-4268-4082-9A69-D50179F52B1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355839" y="6017761"/>
                    <a:ext cx="162066" cy="34053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線コネクタ 77">
                    <a:extLst>
                      <a:ext uri="{FF2B5EF4-FFF2-40B4-BE49-F238E27FC236}">
                        <a16:creationId xmlns:a16="http://schemas.microsoft.com/office/drawing/2014/main" id="{DF909081-74FE-4B1B-B1CB-D8BE9B84C584}"/>
                      </a:ext>
                    </a:extLst>
                  </p:cNvPr>
                  <p:cNvCxnSpPr/>
                  <p:nvPr/>
                </p:nvCxnSpPr>
                <p:spPr>
                  <a:xfrm>
                    <a:off x="6416227" y="5699190"/>
                    <a:ext cx="155205" cy="31796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線コネクタ 78">
                    <a:extLst>
                      <a:ext uri="{FF2B5EF4-FFF2-40B4-BE49-F238E27FC236}">
                        <a16:creationId xmlns:a16="http://schemas.microsoft.com/office/drawing/2014/main" id="{8751A7F6-5266-4678-ABD4-714AA4BB9A1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409366" y="6016835"/>
                    <a:ext cx="162066" cy="340533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5" name="直線コネクタ 74">
                  <a:extLst>
                    <a:ext uri="{FF2B5EF4-FFF2-40B4-BE49-F238E27FC236}">
                      <a16:creationId xmlns:a16="http://schemas.microsoft.com/office/drawing/2014/main" id="{6618E5BE-0CE0-4C9D-8241-323B8AFEFBD9}"/>
                    </a:ext>
                  </a:extLst>
                </p:cNvPr>
                <p:cNvCxnSpPr/>
                <p:nvPr/>
              </p:nvCxnSpPr>
              <p:spPr>
                <a:xfrm>
                  <a:off x="6339384" y="5701263"/>
                  <a:ext cx="58865" cy="62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DB35A455-4FFC-4DA4-AA77-05F70912CDBA}"/>
                  </a:ext>
                </a:extLst>
              </p:cNvPr>
              <p:cNvCxnSpPr/>
              <p:nvPr/>
            </p:nvCxnSpPr>
            <p:spPr>
              <a:xfrm>
                <a:off x="6342413" y="6353042"/>
                <a:ext cx="58865" cy="6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6" name="コンテンツ プレースホルダー 2">
            <a:extLst>
              <a:ext uri="{FF2B5EF4-FFF2-40B4-BE49-F238E27FC236}">
                <a16:creationId xmlns:a16="http://schemas.microsoft.com/office/drawing/2014/main" id="{0374B4DF-B0FD-4D2B-903A-61AC885F0B87}"/>
              </a:ext>
            </a:extLst>
          </p:cNvPr>
          <p:cNvSpPr txBox="1">
            <a:spLocks/>
          </p:cNvSpPr>
          <p:nvPr/>
        </p:nvSpPr>
        <p:spPr>
          <a:xfrm>
            <a:off x="68480" y="1652225"/>
            <a:ext cx="4565043" cy="6771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24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代表企業　株式会社美交工業　　他６社による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9224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久宝寺緑地プロジェクトグループ</a:t>
            </a:r>
            <a:endParaRPr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7" name="角丸四角形 90">
            <a:extLst>
              <a:ext uri="{FF2B5EF4-FFF2-40B4-BE49-F238E27FC236}">
                <a16:creationId xmlns:a16="http://schemas.microsoft.com/office/drawing/2014/main" id="{8117A004-EE82-4BA6-8178-E0D09335BA38}"/>
              </a:ext>
            </a:extLst>
          </p:cNvPr>
          <p:cNvSpPr/>
          <p:nvPr/>
        </p:nvSpPr>
        <p:spPr>
          <a:xfrm>
            <a:off x="88573" y="1186923"/>
            <a:ext cx="2378511" cy="3604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</a:t>
            </a:r>
            <a:r>
              <a:rPr lang="ja-JP" altLang="en-US" sz="2000" b="1" kern="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予定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者</a:t>
            </a:r>
          </a:p>
        </p:txBody>
      </p:sp>
      <p:sp>
        <p:nvSpPr>
          <p:cNvPr id="158" name="角丸四角形 90">
            <a:extLst>
              <a:ext uri="{FF2B5EF4-FFF2-40B4-BE49-F238E27FC236}">
                <a16:creationId xmlns:a16="http://schemas.microsoft.com/office/drawing/2014/main" id="{FC556ED1-B5F7-4196-A469-BDDDC79F2326}"/>
              </a:ext>
            </a:extLst>
          </p:cNvPr>
          <p:cNvSpPr/>
          <p:nvPr/>
        </p:nvSpPr>
        <p:spPr>
          <a:xfrm>
            <a:off x="95664" y="2524188"/>
            <a:ext cx="2371420" cy="3604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久宝寺緑地の概要</a:t>
            </a:r>
          </a:p>
        </p:txBody>
      </p:sp>
      <p:sp>
        <p:nvSpPr>
          <p:cNvPr id="159" name="コンテンツ プレースホルダー 2">
            <a:extLst>
              <a:ext uri="{FF2B5EF4-FFF2-40B4-BE49-F238E27FC236}">
                <a16:creationId xmlns:a16="http://schemas.microsoft.com/office/drawing/2014/main" id="{0B590C3F-B479-4E47-8F3E-652D76085AD7}"/>
              </a:ext>
            </a:extLst>
          </p:cNvPr>
          <p:cNvSpPr txBox="1">
            <a:spLocks/>
          </p:cNvSpPr>
          <p:nvPr/>
        </p:nvSpPr>
        <p:spPr>
          <a:xfrm>
            <a:off x="68480" y="2966516"/>
            <a:ext cx="4648302" cy="11079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24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■開設面積　　</a:t>
            </a:r>
            <a:r>
              <a:rPr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41.8</a:t>
            </a:r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㎡　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9224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■所在地　　　　八尾市・東大阪市・大阪市</a:t>
            </a:r>
            <a:endParaRPr lang="en-US" altLang="ja-JP" sz="1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9224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■主要施設　　プール（築</a:t>
            </a:r>
            <a:r>
              <a:rPr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50</a:t>
            </a:r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年）、野球場、陸上競技場、</a:t>
            </a:r>
            <a:endParaRPr lang="en-US" altLang="ja-JP" sz="1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9224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テニスコート、バーベキュー場、児童遊戯場</a:t>
            </a:r>
          </a:p>
        </p:txBody>
      </p:sp>
      <p:sp>
        <p:nvSpPr>
          <p:cNvPr id="160" name="角丸四角形 90">
            <a:extLst>
              <a:ext uri="{FF2B5EF4-FFF2-40B4-BE49-F238E27FC236}">
                <a16:creationId xmlns:a16="http://schemas.microsoft.com/office/drawing/2014/main" id="{55B59360-707C-4BE7-BB1F-293AE3D77D49}"/>
              </a:ext>
            </a:extLst>
          </p:cNvPr>
          <p:cNvSpPr/>
          <p:nvPr/>
        </p:nvSpPr>
        <p:spPr>
          <a:xfrm>
            <a:off x="155247" y="4218716"/>
            <a:ext cx="2378511" cy="3604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スケジュール</a:t>
            </a:r>
          </a:p>
        </p:txBody>
      </p:sp>
      <p:sp>
        <p:nvSpPr>
          <p:cNvPr id="161" name="角丸四角形 90">
            <a:extLst>
              <a:ext uri="{FF2B5EF4-FFF2-40B4-BE49-F238E27FC236}">
                <a16:creationId xmlns:a16="http://schemas.microsoft.com/office/drawing/2014/main" id="{1627E578-5AA4-4DFD-9DC3-DB50880582FD}"/>
              </a:ext>
            </a:extLst>
          </p:cNvPr>
          <p:cNvSpPr/>
          <p:nvPr/>
        </p:nvSpPr>
        <p:spPr>
          <a:xfrm>
            <a:off x="4560673" y="1162912"/>
            <a:ext cx="2371420" cy="3604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事業計画概要</a:t>
            </a:r>
            <a:endParaRPr kumimoji="0" lang="ja-JP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D55EE1AD-34B8-44A7-ADB4-8560664C1688}"/>
              </a:ext>
            </a:extLst>
          </p:cNvPr>
          <p:cNvSpPr/>
          <p:nvPr/>
        </p:nvSpPr>
        <p:spPr>
          <a:xfrm>
            <a:off x="8130828" y="3110034"/>
            <a:ext cx="3981800" cy="3034977"/>
          </a:xfrm>
          <a:custGeom>
            <a:avLst/>
            <a:gdLst>
              <a:gd name="connsiteX0" fmla="*/ 681654 w 4062659"/>
              <a:gd name="connsiteY0" fmla="*/ 0 h 2359119"/>
              <a:gd name="connsiteX1" fmla="*/ 508837 w 4062659"/>
              <a:gd name="connsiteY1" fmla="*/ 330962 h 2359119"/>
              <a:gd name="connsiteX2" fmla="*/ 4062659 w 4062659"/>
              <a:gd name="connsiteY2" fmla="*/ 330962 h 2359119"/>
              <a:gd name="connsiteX3" fmla="*/ 4062659 w 4062659"/>
              <a:gd name="connsiteY3" fmla="*/ 2359119 h 2359119"/>
              <a:gd name="connsiteX4" fmla="*/ 0 w 4062659"/>
              <a:gd name="connsiteY4" fmla="*/ 2359119 h 2359119"/>
              <a:gd name="connsiteX5" fmla="*/ 0 w 4062659"/>
              <a:gd name="connsiteY5" fmla="*/ 330962 h 2359119"/>
              <a:gd name="connsiteX6" fmla="*/ 315532 w 4062659"/>
              <a:gd name="connsiteY6" fmla="*/ 330962 h 2359119"/>
              <a:gd name="connsiteX0" fmla="*/ 631799 w 4062659"/>
              <a:gd name="connsiteY0" fmla="*/ 0 h 2927852"/>
              <a:gd name="connsiteX1" fmla="*/ 508837 w 4062659"/>
              <a:gd name="connsiteY1" fmla="*/ 899695 h 2927852"/>
              <a:gd name="connsiteX2" fmla="*/ 4062659 w 4062659"/>
              <a:gd name="connsiteY2" fmla="*/ 899695 h 2927852"/>
              <a:gd name="connsiteX3" fmla="*/ 4062659 w 4062659"/>
              <a:gd name="connsiteY3" fmla="*/ 2927852 h 2927852"/>
              <a:gd name="connsiteX4" fmla="*/ 0 w 4062659"/>
              <a:gd name="connsiteY4" fmla="*/ 2927852 h 2927852"/>
              <a:gd name="connsiteX5" fmla="*/ 0 w 4062659"/>
              <a:gd name="connsiteY5" fmla="*/ 899695 h 2927852"/>
              <a:gd name="connsiteX6" fmla="*/ 315532 w 4062659"/>
              <a:gd name="connsiteY6" fmla="*/ 899695 h 2927852"/>
              <a:gd name="connsiteX7" fmla="*/ 631799 w 4062659"/>
              <a:gd name="connsiteY7" fmla="*/ 0 h 2927852"/>
              <a:gd name="connsiteX0" fmla="*/ 542061 w 4062659"/>
              <a:gd name="connsiteY0" fmla="*/ 0 h 2937331"/>
              <a:gd name="connsiteX1" fmla="*/ 508837 w 4062659"/>
              <a:gd name="connsiteY1" fmla="*/ 909174 h 2937331"/>
              <a:gd name="connsiteX2" fmla="*/ 4062659 w 4062659"/>
              <a:gd name="connsiteY2" fmla="*/ 909174 h 2937331"/>
              <a:gd name="connsiteX3" fmla="*/ 4062659 w 4062659"/>
              <a:gd name="connsiteY3" fmla="*/ 2937331 h 2937331"/>
              <a:gd name="connsiteX4" fmla="*/ 0 w 4062659"/>
              <a:gd name="connsiteY4" fmla="*/ 2937331 h 2937331"/>
              <a:gd name="connsiteX5" fmla="*/ 0 w 4062659"/>
              <a:gd name="connsiteY5" fmla="*/ 909174 h 2937331"/>
              <a:gd name="connsiteX6" fmla="*/ 315532 w 4062659"/>
              <a:gd name="connsiteY6" fmla="*/ 909174 h 2937331"/>
              <a:gd name="connsiteX7" fmla="*/ 542061 w 4062659"/>
              <a:gd name="connsiteY7" fmla="*/ 0 h 2937331"/>
              <a:gd name="connsiteX0" fmla="*/ 542061 w 4062659"/>
              <a:gd name="connsiteY0" fmla="*/ 0 h 2937331"/>
              <a:gd name="connsiteX1" fmla="*/ 508837 w 4062659"/>
              <a:gd name="connsiteY1" fmla="*/ 909174 h 2937331"/>
              <a:gd name="connsiteX2" fmla="*/ 4062659 w 4062659"/>
              <a:gd name="connsiteY2" fmla="*/ 909174 h 2937331"/>
              <a:gd name="connsiteX3" fmla="*/ 4062659 w 4062659"/>
              <a:gd name="connsiteY3" fmla="*/ 2937331 h 2937331"/>
              <a:gd name="connsiteX4" fmla="*/ 0 w 4062659"/>
              <a:gd name="connsiteY4" fmla="*/ 2937331 h 2937331"/>
              <a:gd name="connsiteX5" fmla="*/ 0 w 4062659"/>
              <a:gd name="connsiteY5" fmla="*/ 909174 h 2937331"/>
              <a:gd name="connsiteX6" fmla="*/ 255707 w 4062659"/>
              <a:gd name="connsiteY6" fmla="*/ 909174 h 2937331"/>
              <a:gd name="connsiteX7" fmla="*/ 542061 w 4062659"/>
              <a:gd name="connsiteY7" fmla="*/ 0 h 2937331"/>
              <a:gd name="connsiteX0" fmla="*/ 542061 w 4062659"/>
              <a:gd name="connsiteY0" fmla="*/ 0 h 2937331"/>
              <a:gd name="connsiteX1" fmla="*/ 429070 w 4062659"/>
              <a:gd name="connsiteY1" fmla="*/ 909174 h 2937331"/>
              <a:gd name="connsiteX2" fmla="*/ 4062659 w 4062659"/>
              <a:gd name="connsiteY2" fmla="*/ 909174 h 2937331"/>
              <a:gd name="connsiteX3" fmla="*/ 4062659 w 4062659"/>
              <a:gd name="connsiteY3" fmla="*/ 2937331 h 2937331"/>
              <a:gd name="connsiteX4" fmla="*/ 0 w 4062659"/>
              <a:gd name="connsiteY4" fmla="*/ 2937331 h 2937331"/>
              <a:gd name="connsiteX5" fmla="*/ 0 w 4062659"/>
              <a:gd name="connsiteY5" fmla="*/ 909174 h 2937331"/>
              <a:gd name="connsiteX6" fmla="*/ 255707 w 4062659"/>
              <a:gd name="connsiteY6" fmla="*/ 909174 h 2937331"/>
              <a:gd name="connsiteX7" fmla="*/ 542061 w 4062659"/>
              <a:gd name="connsiteY7" fmla="*/ 0 h 2937331"/>
              <a:gd name="connsiteX0" fmla="*/ 651741 w 4062659"/>
              <a:gd name="connsiteY0" fmla="*/ 0 h 2937331"/>
              <a:gd name="connsiteX1" fmla="*/ 429070 w 4062659"/>
              <a:gd name="connsiteY1" fmla="*/ 909174 h 2937331"/>
              <a:gd name="connsiteX2" fmla="*/ 4062659 w 4062659"/>
              <a:gd name="connsiteY2" fmla="*/ 909174 h 2937331"/>
              <a:gd name="connsiteX3" fmla="*/ 4062659 w 4062659"/>
              <a:gd name="connsiteY3" fmla="*/ 2937331 h 2937331"/>
              <a:gd name="connsiteX4" fmla="*/ 0 w 4062659"/>
              <a:gd name="connsiteY4" fmla="*/ 2937331 h 2937331"/>
              <a:gd name="connsiteX5" fmla="*/ 0 w 4062659"/>
              <a:gd name="connsiteY5" fmla="*/ 909174 h 2937331"/>
              <a:gd name="connsiteX6" fmla="*/ 255707 w 4062659"/>
              <a:gd name="connsiteY6" fmla="*/ 909174 h 2937331"/>
              <a:gd name="connsiteX7" fmla="*/ 651741 w 4062659"/>
              <a:gd name="connsiteY7" fmla="*/ 0 h 2937331"/>
              <a:gd name="connsiteX0" fmla="*/ 542061 w 4062659"/>
              <a:gd name="connsiteY0" fmla="*/ 0 h 2975247"/>
              <a:gd name="connsiteX1" fmla="*/ 429070 w 4062659"/>
              <a:gd name="connsiteY1" fmla="*/ 947090 h 2975247"/>
              <a:gd name="connsiteX2" fmla="*/ 4062659 w 4062659"/>
              <a:gd name="connsiteY2" fmla="*/ 947090 h 2975247"/>
              <a:gd name="connsiteX3" fmla="*/ 4062659 w 4062659"/>
              <a:gd name="connsiteY3" fmla="*/ 2975247 h 2975247"/>
              <a:gd name="connsiteX4" fmla="*/ 0 w 4062659"/>
              <a:gd name="connsiteY4" fmla="*/ 2975247 h 2975247"/>
              <a:gd name="connsiteX5" fmla="*/ 0 w 4062659"/>
              <a:gd name="connsiteY5" fmla="*/ 947090 h 2975247"/>
              <a:gd name="connsiteX6" fmla="*/ 255707 w 4062659"/>
              <a:gd name="connsiteY6" fmla="*/ 947090 h 2975247"/>
              <a:gd name="connsiteX7" fmla="*/ 542061 w 4062659"/>
              <a:gd name="connsiteY7" fmla="*/ 0 h 2975247"/>
              <a:gd name="connsiteX0" fmla="*/ 640969 w 4062659"/>
              <a:gd name="connsiteY0" fmla="*/ 0 h 2967664"/>
              <a:gd name="connsiteX1" fmla="*/ 429070 w 4062659"/>
              <a:gd name="connsiteY1" fmla="*/ 939507 h 2967664"/>
              <a:gd name="connsiteX2" fmla="*/ 4062659 w 4062659"/>
              <a:gd name="connsiteY2" fmla="*/ 939507 h 2967664"/>
              <a:gd name="connsiteX3" fmla="*/ 4062659 w 4062659"/>
              <a:gd name="connsiteY3" fmla="*/ 2967664 h 2967664"/>
              <a:gd name="connsiteX4" fmla="*/ 0 w 4062659"/>
              <a:gd name="connsiteY4" fmla="*/ 2967664 h 2967664"/>
              <a:gd name="connsiteX5" fmla="*/ 0 w 4062659"/>
              <a:gd name="connsiteY5" fmla="*/ 939507 h 2967664"/>
              <a:gd name="connsiteX6" fmla="*/ 255707 w 4062659"/>
              <a:gd name="connsiteY6" fmla="*/ 939507 h 2967664"/>
              <a:gd name="connsiteX7" fmla="*/ 640969 w 4062659"/>
              <a:gd name="connsiteY7" fmla="*/ 0 h 2967664"/>
              <a:gd name="connsiteX0" fmla="*/ 640969 w 4062659"/>
              <a:gd name="connsiteY0" fmla="*/ 0 h 2967664"/>
              <a:gd name="connsiteX1" fmla="*/ 429070 w 4062659"/>
              <a:gd name="connsiteY1" fmla="*/ 939507 h 2967664"/>
              <a:gd name="connsiteX2" fmla="*/ 4062659 w 4062659"/>
              <a:gd name="connsiteY2" fmla="*/ 939507 h 2967664"/>
              <a:gd name="connsiteX3" fmla="*/ 4062659 w 4062659"/>
              <a:gd name="connsiteY3" fmla="*/ 2967664 h 2967664"/>
              <a:gd name="connsiteX4" fmla="*/ 0 w 4062659"/>
              <a:gd name="connsiteY4" fmla="*/ 2967664 h 2967664"/>
              <a:gd name="connsiteX5" fmla="*/ 0 w 4062659"/>
              <a:gd name="connsiteY5" fmla="*/ 939507 h 2967664"/>
              <a:gd name="connsiteX6" fmla="*/ 255707 w 4062659"/>
              <a:gd name="connsiteY6" fmla="*/ 939507 h 2967664"/>
              <a:gd name="connsiteX7" fmla="*/ 640969 w 4062659"/>
              <a:gd name="connsiteY7" fmla="*/ 0 h 2967664"/>
              <a:gd name="connsiteX0" fmla="*/ 640969 w 4062659"/>
              <a:gd name="connsiteY0" fmla="*/ 0 h 2967664"/>
              <a:gd name="connsiteX1" fmla="*/ 429070 w 4062659"/>
              <a:gd name="connsiteY1" fmla="*/ 939507 h 2967664"/>
              <a:gd name="connsiteX2" fmla="*/ 4062659 w 4062659"/>
              <a:gd name="connsiteY2" fmla="*/ 939507 h 2967664"/>
              <a:gd name="connsiteX3" fmla="*/ 4062659 w 4062659"/>
              <a:gd name="connsiteY3" fmla="*/ 2967664 h 2967664"/>
              <a:gd name="connsiteX4" fmla="*/ 0 w 4062659"/>
              <a:gd name="connsiteY4" fmla="*/ 2967664 h 2967664"/>
              <a:gd name="connsiteX5" fmla="*/ 0 w 4062659"/>
              <a:gd name="connsiteY5" fmla="*/ 939507 h 2967664"/>
              <a:gd name="connsiteX6" fmla="*/ 255707 w 4062659"/>
              <a:gd name="connsiteY6" fmla="*/ 939507 h 2967664"/>
              <a:gd name="connsiteX7" fmla="*/ 640969 w 4062659"/>
              <a:gd name="connsiteY7" fmla="*/ 0 h 2967664"/>
              <a:gd name="connsiteX0" fmla="*/ 640969 w 4062659"/>
              <a:gd name="connsiteY0" fmla="*/ 0 h 2967664"/>
              <a:gd name="connsiteX1" fmla="*/ 429070 w 4062659"/>
              <a:gd name="connsiteY1" fmla="*/ 939507 h 2967664"/>
              <a:gd name="connsiteX2" fmla="*/ 4062659 w 4062659"/>
              <a:gd name="connsiteY2" fmla="*/ 939507 h 2967664"/>
              <a:gd name="connsiteX3" fmla="*/ 4062659 w 4062659"/>
              <a:gd name="connsiteY3" fmla="*/ 2967664 h 2967664"/>
              <a:gd name="connsiteX4" fmla="*/ 0 w 4062659"/>
              <a:gd name="connsiteY4" fmla="*/ 2967664 h 2967664"/>
              <a:gd name="connsiteX5" fmla="*/ 0 w 4062659"/>
              <a:gd name="connsiteY5" fmla="*/ 939507 h 2967664"/>
              <a:gd name="connsiteX6" fmla="*/ 255707 w 4062659"/>
              <a:gd name="connsiteY6" fmla="*/ 939507 h 2967664"/>
              <a:gd name="connsiteX7" fmla="*/ 640969 w 4062659"/>
              <a:gd name="connsiteY7" fmla="*/ 0 h 2967664"/>
              <a:gd name="connsiteX0" fmla="*/ 640969 w 4062659"/>
              <a:gd name="connsiteY0" fmla="*/ 0 h 2967664"/>
              <a:gd name="connsiteX1" fmla="*/ 429070 w 4062659"/>
              <a:gd name="connsiteY1" fmla="*/ 939507 h 2967664"/>
              <a:gd name="connsiteX2" fmla="*/ 4062659 w 4062659"/>
              <a:gd name="connsiteY2" fmla="*/ 939507 h 2967664"/>
              <a:gd name="connsiteX3" fmla="*/ 4062659 w 4062659"/>
              <a:gd name="connsiteY3" fmla="*/ 2967664 h 2967664"/>
              <a:gd name="connsiteX4" fmla="*/ 0 w 4062659"/>
              <a:gd name="connsiteY4" fmla="*/ 2967664 h 2967664"/>
              <a:gd name="connsiteX5" fmla="*/ 0 w 4062659"/>
              <a:gd name="connsiteY5" fmla="*/ 939507 h 2967664"/>
              <a:gd name="connsiteX6" fmla="*/ 255707 w 4062659"/>
              <a:gd name="connsiteY6" fmla="*/ 939507 h 2967664"/>
              <a:gd name="connsiteX7" fmla="*/ 640969 w 4062659"/>
              <a:gd name="connsiteY7" fmla="*/ 0 h 29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2659" h="2967664">
                <a:moveTo>
                  <a:pt x="640969" y="0"/>
                </a:moveTo>
                <a:cubicBezTo>
                  <a:pt x="435821" y="883799"/>
                  <a:pt x="636196" y="27272"/>
                  <a:pt x="429070" y="939507"/>
                </a:cubicBezTo>
                <a:lnTo>
                  <a:pt x="4062659" y="939507"/>
                </a:lnTo>
                <a:lnTo>
                  <a:pt x="4062659" y="2967664"/>
                </a:lnTo>
                <a:lnTo>
                  <a:pt x="0" y="2967664"/>
                </a:lnTo>
                <a:lnTo>
                  <a:pt x="0" y="939507"/>
                </a:lnTo>
                <a:lnTo>
                  <a:pt x="255707" y="939507"/>
                </a:lnTo>
                <a:cubicBezTo>
                  <a:pt x="615128" y="65188"/>
                  <a:pt x="301330" y="849675"/>
                  <a:pt x="640969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/>
          </a:p>
        </p:txBody>
      </p:sp>
      <p:pic>
        <p:nvPicPr>
          <p:cNvPr id="163" name="図 162">
            <a:extLst>
              <a:ext uri="{FF2B5EF4-FFF2-40B4-BE49-F238E27FC236}">
                <a16:creationId xmlns:a16="http://schemas.microsoft.com/office/drawing/2014/main" id="{36BE0AA0-DBA3-4ED1-B599-5320E3916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10" t="15174" r="17005" b="4894"/>
          <a:stretch/>
        </p:blipFill>
        <p:spPr>
          <a:xfrm>
            <a:off x="10997170" y="4341851"/>
            <a:ext cx="969483" cy="629994"/>
          </a:xfrm>
          <a:prstGeom prst="rect">
            <a:avLst/>
          </a:prstGeom>
        </p:spPr>
      </p:pic>
      <p:pic>
        <p:nvPicPr>
          <p:cNvPr id="164" name="図 163">
            <a:extLst>
              <a:ext uri="{FF2B5EF4-FFF2-40B4-BE49-F238E27FC236}">
                <a16:creationId xmlns:a16="http://schemas.microsoft.com/office/drawing/2014/main" id="{1921B6F5-1456-479A-8A40-E94659958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90" t="-436" r="8460" b="4526"/>
          <a:stretch/>
        </p:blipFill>
        <p:spPr>
          <a:xfrm>
            <a:off x="11010406" y="5068905"/>
            <a:ext cx="969483" cy="708373"/>
          </a:xfrm>
          <a:prstGeom prst="rect">
            <a:avLst/>
          </a:prstGeom>
        </p:spPr>
      </p:pic>
      <p:pic>
        <p:nvPicPr>
          <p:cNvPr id="165" name="図 164">
            <a:extLst>
              <a:ext uri="{FF2B5EF4-FFF2-40B4-BE49-F238E27FC236}">
                <a16:creationId xmlns:a16="http://schemas.microsoft.com/office/drawing/2014/main" id="{7AC5E518-13E0-49C6-B090-4E6968926D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243" y="4336575"/>
            <a:ext cx="2566748" cy="1440703"/>
          </a:xfrm>
          <a:prstGeom prst="rect">
            <a:avLst/>
          </a:prstGeom>
        </p:spPr>
      </p:pic>
      <p:sp>
        <p:nvSpPr>
          <p:cNvPr id="166" name="プール説明">
            <a:extLst>
              <a:ext uri="{FF2B5EF4-FFF2-40B4-BE49-F238E27FC236}">
                <a16:creationId xmlns:a16="http://schemas.microsoft.com/office/drawing/2014/main" id="{0B1F2C0D-D399-465C-A433-1DF1A4E296CE}"/>
              </a:ext>
            </a:extLst>
          </p:cNvPr>
          <p:cNvSpPr/>
          <p:nvPr/>
        </p:nvSpPr>
        <p:spPr>
          <a:xfrm>
            <a:off x="8088338" y="5763748"/>
            <a:ext cx="4175910" cy="21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流水プール、アミューズメントプール（水上遊具、ミニスライダー等）</a:t>
            </a:r>
            <a:endParaRPr kumimoji="1" lang="en-US" altLang="ja-JP" sz="11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7" name="プール">
            <a:extLst>
              <a:ext uri="{FF2B5EF4-FFF2-40B4-BE49-F238E27FC236}">
                <a16:creationId xmlns:a16="http://schemas.microsoft.com/office/drawing/2014/main" id="{B27CF654-7BDA-49B4-A103-5F6C770514C2}"/>
              </a:ext>
            </a:extLst>
          </p:cNvPr>
          <p:cNvSpPr/>
          <p:nvPr/>
        </p:nvSpPr>
        <p:spPr>
          <a:xfrm>
            <a:off x="9372333" y="4059522"/>
            <a:ext cx="1582347" cy="328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プールの再整備</a:t>
            </a:r>
            <a:endParaRPr kumimoji="1" lang="en-US" altLang="ja-JP" sz="1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C05F77DC-42F1-4D33-A246-531BDDB37D4D}"/>
              </a:ext>
            </a:extLst>
          </p:cNvPr>
          <p:cNvGrpSpPr/>
          <p:nvPr/>
        </p:nvGrpSpPr>
        <p:grpSpPr>
          <a:xfrm>
            <a:off x="8609921" y="1464360"/>
            <a:ext cx="3523016" cy="1742021"/>
            <a:chOff x="8674937" y="2132576"/>
            <a:chExt cx="3523016" cy="1742021"/>
          </a:xfrm>
        </p:grpSpPr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90EB7C63-CF54-499D-9FE1-289CDFED6CD8}"/>
                </a:ext>
              </a:extLst>
            </p:cNvPr>
            <p:cNvGrpSpPr/>
            <p:nvPr/>
          </p:nvGrpSpPr>
          <p:grpSpPr>
            <a:xfrm>
              <a:off x="8674937" y="2132576"/>
              <a:ext cx="3480381" cy="1742021"/>
              <a:chOff x="8674937" y="2132576"/>
              <a:chExt cx="3480381" cy="1742021"/>
            </a:xfrm>
          </p:grpSpPr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B09FEAA6-5B10-4DEA-86FA-755D9DE04D1B}"/>
                  </a:ext>
                </a:extLst>
              </p:cNvPr>
              <p:cNvSpPr/>
              <p:nvPr/>
            </p:nvSpPr>
            <p:spPr>
              <a:xfrm>
                <a:off x="8674937" y="2132576"/>
                <a:ext cx="3480381" cy="1742021"/>
              </a:xfrm>
              <a:custGeom>
                <a:avLst/>
                <a:gdLst>
                  <a:gd name="connsiteX0" fmla="*/ 1169420 w 3848303"/>
                  <a:gd name="connsiteY0" fmla="*/ 0 h 1993732"/>
                  <a:gd name="connsiteX1" fmla="*/ 3848303 w 3848303"/>
                  <a:gd name="connsiteY1" fmla="*/ 0 h 1993732"/>
                  <a:gd name="connsiteX2" fmla="*/ 3848303 w 3848303"/>
                  <a:gd name="connsiteY2" fmla="*/ 1927921 h 1993732"/>
                  <a:gd name="connsiteX3" fmla="*/ 1169420 w 3848303"/>
                  <a:gd name="connsiteY3" fmla="*/ 1927921 h 1993732"/>
                  <a:gd name="connsiteX4" fmla="*/ 1169420 w 3848303"/>
                  <a:gd name="connsiteY4" fmla="*/ 1679005 h 1993732"/>
                  <a:gd name="connsiteX5" fmla="*/ 0 w 3848303"/>
                  <a:gd name="connsiteY5" fmla="*/ 1993732 h 1993732"/>
                  <a:gd name="connsiteX6" fmla="*/ 1169420 w 3848303"/>
                  <a:gd name="connsiteY6" fmla="*/ 1522924 h 1993732"/>
                  <a:gd name="connsiteX0" fmla="*/ 1169420 w 3848303"/>
                  <a:gd name="connsiteY0" fmla="*/ 0 h 1993732"/>
                  <a:gd name="connsiteX1" fmla="*/ 3848303 w 3848303"/>
                  <a:gd name="connsiteY1" fmla="*/ 0 h 1993732"/>
                  <a:gd name="connsiteX2" fmla="*/ 3848303 w 3848303"/>
                  <a:gd name="connsiteY2" fmla="*/ 1927921 h 1993732"/>
                  <a:gd name="connsiteX3" fmla="*/ 1169420 w 3848303"/>
                  <a:gd name="connsiteY3" fmla="*/ 1927921 h 1993732"/>
                  <a:gd name="connsiteX4" fmla="*/ 1169420 w 3848303"/>
                  <a:gd name="connsiteY4" fmla="*/ 1679005 h 1993732"/>
                  <a:gd name="connsiteX5" fmla="*/ 0 w 3848303"/>
                  <a:gd name="connsiteY5" fmla="*/ 1993732 h 1993732"/>
                  <a:gd name="connsiteX6" fmla="*/ 1178945 w 3848303"/>
                  <a:gd name="connsiteY6" fmla="*/ 932374 h 1993732"/>
                  <a:gd name="connsiteX7" fmla="*/ 1169420 w 3848303"/>
                  <a:gd name="connsiteY7" fmla="*/ 0 h 1993732"/>
                  <a:gd name="connsiteX0" fmla="*/ 1169420 w 3848303"/>
                  <a:gd name="connsiteY0" fmla="*/ 0 h 1993732"/>
                  <a:gd name="connsiteX1" fmla="*/ 3848303 w 3848303"/>
                  <a:gd name="connsiteY1" fmla="*/ 0 h 1993732"/>
                  <a:gd name="connsiteX2" fmla="*/ 3848303 w 3848303"/>
                  <a:gd name="connsiteY2" fmla="*/ 1927921 h 1993732"/>
                  <a:gd name="connsiteX3" fmla="*/ 1169420 w 3848303"/>
                  <a:gd name="connsiteY3" fmla="*/ 1927921 h 1993732"/>
                  <a:gd name="connsiteX4" fmla="*/ 1169420 w 3848303"/>
                  <a:gd name="connsiteY4" fmla="*/ 1679005 h 1993732"/>
                  <a:gd name="connsiteX5" fmla="*/ 0 w 3848303"/>
                  <a:gd name="connsiteY5" fmla="*/ 1993732 h 1993732"/>
                  <a:gd name="connsiteX6" fmla="*/ 1169420 w 3848303"/>
                  <a:gd name="connsiteY6" fmla="*/ 932374 h 1993732"/>
                  <a:gd name="connsiteX7" fmla="*/ 1169420 w 3848303"/>
                  <a:gd name="connsiteY7" fmla="*/ 0 h 1993732"/>
                  <a:gd name="connsiteX0" fmla="*/ 807470 w 3486353"/>
                  <a:gd name="connsiteY0" fmla="*/ 0 h 1927921"/>
                  <a:gd name="connsiteX1" fmla="*/ 3486353 w 3486353"/>
                  <a:gd name="connsiteY1" fmla="*/ 0 h 1927921"/>
                  <a:gd name="connsiteX2" fmla="*/ 3486353 w 3486353"/>
                  <a:gd name="connsiteY2" fmla="*/ 1927921 h 1927921"/>
                  <a:gd name="connsiteX3" fmla="*/ 807470 w 3486353"/>
                  <a:gd name="connsiteY3" fmla="*/ 1927921 h 1927921"/>
                  <a:gd name="connsiteX4" fmla="*/ 807470 w 3486353"/>
                  <a:gd name="connsiteY4" fmla="*/ 1679005 h 1927921"/>
                  <a:gd name="connsiteX5" fmla="*/ 0 w 3486353"/>
                  <a:gd name="connsiteY5" fmla="*/ 1126957 h 1927921"/>
                  <a:gd name="connsiteX6" fmla="*/ 807470 w 3486353"/>
                  <a:gd name="connsiteY6" fmla="*/ 932374 h 1927921"/>
                  <a:gd name="connsiteX7" fmla="*/ 807470 w 3486353"/>
                  <a:gd name="connsiteY7" fmla="*/ 0 h 1927921"/>
                  <a:gd name="connsiteX0" fmla="*/ 807470 w 3486353"/>
                  <a:gd name="connsiteY0" fmla="*/ 0 h 1927921"/>
                  <a:gd name="connsiteX1" fmla="*/ 3486353 w 3486353"/>
                  <a:gd name="connsiteY1" fmla="*/ 0 h 1927921"/>
                  <a:gd name="connsiteX2" fmla="*/ 3486353 w 3486353"/>
                  <a:gd name="connsiteY2" fmla="*/ 1927921 h 1927921"/>
                  <a:gd name="connsiteX3" fmla="*/ 807470 w 3486353"/>
                  <a:gd name="connsiteY3" fmla="*/ 1927921 h 1927921"/>
                  <a:gd name="connsiteX4" fmla="*/ 807470 w 3486353"/>
                  <a:gd name="connsiteY4" fmla="*/ 1107505 h 1927921"/>
                  <a:gd name="connsiteX5" fmla="*/ 0 w 3486353"/>
                  <a:gd name="connsiteY5" fmla="*/ 1126957 h 1927921"/>
                  <a:gd name="connsiteX6" fmla="*/ 807470 w 3486353"/>
                  <a:gd name="connsiteY6" fmla="*/ 932374 h 1927921"/>
                  <a:gd name="connsiteX7" fmla="*/ 807470 w 3486353"/>
                  <a:gd name="connsiteY7" fmla="*/ 0 h 1927921"/>
                  <a:gd name="connsiteX0" fmla="*/ 807470 w 3486353"/>
                  <a:gd name="connsiteY0" fmla="*/ 0 h 1927921"/>
                  <a:gd name="connsiteX1" fmla="*/ 3486353 w 3486353"/>
                  <a:gd name="connsiteY1" fmla="*/ 0 h 1927921"/>
                  <a:gd name="connsiteX2" fmla="*/ 3486353 w 3486353"/>
                  <a:gd name="connsiteY2" fmla="*/ 1927921 h 1927921"/>
                  <a:gd name="connsiteX3" fmla="*/ 807470 w 3486353"/>
                  <a:gd name="connsiteY3" fmla="*/ 1927921 h 1927921"/>
                  <a:gd name="connsiteX4" fmla="*/ 807470 w 3486353"/>
                  <a:gd name="connsiteY4" fmla="*/ 1107505 h 1927921"/>
                  <a:gd name="connsiteX5" fmla="*/ 0 w 3486353"/>
                  <a:gd name="connsiteY5" fmla="*/ 1126957 h 1927921"/>
                  <a:gd name="connsiteX6" fmla="*/ 826520 w 3486353"/>
                  <a:gd name="connsiteY6" fmla="*/ 322774 h 1927921"/>
                  <a:gd name="connsiteX7" fmla="*/ 807470 w 3486353"/>
                  <a:gd name="connsiteY7" fmla="*/ 0 h 1927921"/>
                  <a:gd name="connsiteX0" fmla="*/ 807470 w 3486353"/>
                  <a:gd name="connsiteY0" fmla="*/ 0 h 1927921"/>
                  <a:gd name="connsiteX1" fmla="*/ 3486353 w 3486353"/>
                  <a:gd name="connsiteY1" fmla="*/ 0 h 1927921"/>
                  <a:gd name="connsiteX2" fmla="*/ 3486353 w 3486353"/>
                  <a:gd name="connsiteY2" fmla="*/ 1927921 h 1927921"/>
                  <a:gd name="connsiteX3" fmla="*/ 807470 w 3486353"/>
                  <a:gd name="connsiteY3" fmla="*/ 1927921 h 1927921"/>
                  <a:gd name="connsiteX4" fmla="*/ 826520 w 3486353"/>
                  <a:gd name="connsiteY4" fmla="*/ 507430 h 1927921"/>
                  <a:gd name="connsiteX5" fmla="*/ 0 w 3486353"/>
                  <a:gd name="connsiteY5" fmla="*/ 1126957 h 1927921"/>
                  <a:gd name="connsiteX6" fmla="*/ 826520 w 3486353"/>
                  <a:gd name="connsiteY6" fmla="*/ 322774 h 1927921"/>
                  <a:gd name="connsiteX7" fmla="*/ 807470 w 3486353"/>
                  <a:gd name="connsiteY7" fmla="*/ 0 h 1927921"/>
                  <a:gd name="connsiteX0" fmla="*/ 807470 w 3486353"/>
                  <a:gd name="connsiteY0" fmla="*/ 0 h 1927921"/>
                  <a:gd name="connsiteX1" fmla="*/ 3486353 w 3486353"/>
                  <a:gd name="connsiteY1" fmla="*/ 0 h 1927921"/>
                  <a:gd name="connsiteX2" fmla="*/ 3486353 w 3486353"/>
                  <a:gd name="connsiteY2" fmla="*/ 1927921 h 1927921"/>
                  <a:gd name="connsiteX3" fmla="*/ 807470 w 3486353"/>
                  <a:gd name="connsiteY3" fmla="*/ 1927921 h 1927921"/>
                  <a:gd name="connsiteX4" fmla="*/ 826520 w 3486353"/>
                  <a:gd name="connsiteY4" fmla="*/ 507430 h 1927921"/>
                  <a:gd name="connsiteX5" fmla="*/ 0 w 3486353"/>
                  <a:gd name="connsiteY5" fmla="*/ 1126957 h 1927921"/>
                  <a:gd name="connsiteX6" fmla="*/ 807470 w 3486353"/>
                  <a:gd name="connsiteY6" fmla="*/ 332299 h 1927921"/>
                  <a:gd name="connsiteX7" fmla="*/ 807470 w 3486353"/>
                  <a:gd name="connsiteY7" fmla="*/ 0 h 1927921"/>
                  <a:gd name="connsiteX0" fmla="*/ 807470 w 3486353"/>
                  <a:gd name="connsiteY0" fmla="*/ 0 h 1927921"/>
                  <a:gd name="connsiteX1" fmla="*/ 3486353 w 3486353"/>
                  <a:gd name="connsiteY1" fmla="*/ 0 h 1927921"/>
                  <a:gd name="connsiteX2" fmla="*/ 3486353 w 3486353"/>
                  <a:gd name="connsiteY2" fmla="*/ 1927921 h 1927921"/>
                  <a:gd name="connsiteX3" fmla="*/ 807470 w 3486353"/>
                  <a:gd name="connsiteY3" fmla="*/ 1927921 h 1927921"/>
                  <a:gd name="connsiteX4" fmla="*/ 816995 w 3486353"/>
                  <a:gd name="connsiteY4" fmla="*/ 497905 h 1927921"/>
                  <a:gd name="connsiteX5" fmla="*/ 0 w 3486353"/>
                  <a:gd name="connsiteY5" fmla="*/ 1126957 h 1927921"/>
                  <a:gd name="connsiteX6" fmla="*/ 807470 w 3486353"/>
                  <a:gd name="connsiteY6" fmla="*/ 332299 h 1927921"/>
                  <a:gd name="connsiteX7" fmla="*/ 807470 w 3486353"/>
                  <a:gd name="connsiteY7" fmla="*/ 0 h 1927921"/>
                  <a:gd name="connsiteX0" fmla="*/ 1172907 w 3851790"/>
                  <a:gd name="connsiteY0" fmla="*/ 0 h 1927921"/>
                  <a:gd name="connsiteX1" fmla="*/ 3851790 w 3851790"/>
                  <a:gd name="connsiteY1" fmla="*/ 0 h 1927921"/>
                  <a:gd name="connsiteX2" fmla="*/ 3851790 w 3851790"/>
                  <a:gd name="connsiteY2" fmla="*/ 1927921 h 1927921"/>
                  <a:gd name="connsiteX3" fmla="*/ 1172907 w 3851790"/>
                  <a:gd name="connsiteY3" fmla="*/ 1927921 h 1927921"/>
                  <a:gd name="connsiteX4" fmla="*/ 1182432 w 3851790"/>
                  <a:gd name="connsiteY4" fmla="*/ 497905 h 1927921"/>
                  <a:gd name="connsiteX5" fmla="*/ 0 w 3851790"/>
                  <a:gd name="connsiteY5" fmla="*/ 1157879 h 1927921"/>
                  <a:gd name="connsiteX6" fmla="*/ 1172907 w 3851790"/>
                  <a:gd name="connsiteY6" fmla="*/ 332299 h 1927921"/>
                  <a:gd name="connsiteX7" fmla="*/ 1172907 w 3851790"/>
                  <a:gd name="connsiteY7" fmla="*/ 0 h 192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51790" h="1927921">
                    <a:moveTo>
                      <a:pt x="1172907" y="0"/>
                    </a:moveTo>
                    <a:lnTo>
                      <a:pt x="3851790" y="0"/>
                    </a:lnTo>
                    <a:lnTo>
                      <a:pt x="3851790" y="1927921"/>
                    </a:lnTo>
                    <a:lnTo>
                      <a:pt x="1172907" y="1927921"/>
                    </a:lnTo>
                    <a:lnTo>
                      <a:pt x="1182432" y="497905"/>
                    </a:lnTo>
                    <a:lnTo>
                      <a:pt x="0" y="1157879"/>
                    </a:lnTo>
                    <a:lnTo>
                      <a:pt x="1172907" y="332299"/>
                    </a:lnTo>
                    <a:lnTo>
                      <a:pt x="1172907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172" name="図 171">
                <a:extLst>
                  <a:ext uri="{FF2B5EF4-FFF2-40B4-BE49-F238E27FC236}">
                    <a16:creationId xmlns:a16="http://schemas.microsoft.com/office/drawing/2014/main" id="{08EF466E-F653-4A38-A3FB-2C13A598FF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823306" y="2525165"/>
                <a:ext cx="2251312" cy="1298339"/>
              </a:xfrm>
              <a:prstGeom prst="rect">
                <a:avLst/>
              </a:prstGeom>
            </p:spPr>
          </p:pic>
        </p:grpSp>
        <p:sp>
          <p:nvSpPr>
            <p:cNvPr id="170" name="bbq">
              <a:extLst>
                <a:ext uri="{FF2B5EF4-FFF2-40B4-BE49-F238E27FC236}">
                  <a16:creationId xmlns:a16="http://schemas.microsoft.com/office/drawing/2014/main" id="{5C27A1FF-E75E-40F5-962B-8FE9C3FF6C30}"/>
                </a:ext>
              </a:extLst>
            </p:cNvPr>
            <p:cNvSpPr/>
            <p:nvPr/>
          </p:nvSpPr>
          <p:spPr>
            <a:xfrm>
              <a:off x="9760228" y="2169303"/>
              <a:ext cx="2437725" cy="3281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sz="1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有料バーベキューの実施</a:t>
              </a:r>
              <a:endParaRPr kumimoji="1" lang="en-US" altLang="ja-JP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73" name="カフェ">
            <a:extLst>
              <a:ext uri="{FF2B5EF4-FFF2-40B4-BE49-F238E27FC236}">
                <a16:creationId xmlns:a16="http://schemas.microsoft.com/office/drawing/2014/main" id="{C36965AC-0CB9-45AC-96C2-D03A5B6D99D2}"/>
              </a:ext>
            </a:extLst>
          </p:cNvPr>
          <p:cNvGrpSpPr/>
          <p:nvPr/>
        </p:nvGrpSpPr>
        <p:grpSpPr>
          <a:xfrm>
            <a:off x="4564572" y="1111204"/>
            <a:ext cx="2883861" cy="2834463"/>
            <a:chOff x="4373636" y="1935134"/>
            <a:chExt cx="2883861" cy="2834463"/>
          </a:xfrm>
        </p:grpSpPr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FF997637-99AC-43BA-B460-50721BF130E0}"/>
                </a:ext>
              </a:extLst>
            </p:cNvPr>
            <p:cNvSpPr/>
            <p:nvPr/>
          </p:nvSpPr>
          <p:spPr>
            <a:xfrm rot="8046190">
              <a:off x="4398335" y="1910435"/>
              <a:ext cx="2834463" cy="2883861"/>
            </a:xfrm>
            <a:custGeom>
              <a:avLst/>
              <a:gdLst>
                <a:gd name="connsiteX0" fmla="*/ 1730371 w 2905440"/>
                <a:gd name="connsiteY0" fmla="*/ 2924255 h 2924255"/>
                <a:gd name="connsiteX1" fmla="*/ 0 w 2905440"/>
                <a:gd name="connsiteY1" fmla="*/ 1138848 h 2924255"/>
                <a:gd name="connsiteX2" fmla="*/ 274158 w 2905440"/>
                <a:gd name="connsiteY2" fmla="*/ 873140 h 2924255"/>
                <a:gd name="connsiteX3" fmla="*/ 270796 w 2905440"/>
                <a:gd name="connsiteY3" fmla="*/ 873140 h 2924255"/>
                <a:gd name="connsiteX4" fmla="*/ 370918 w 2905440"/>
                <a:gd name="connsiteY4" fmla="*/ 376014 h 2924255"/>
                <a:gd name="connsiteX5" fmla="*/ 438886 w 2905440"/>
                <a:gd name="connsiteY5" fmla="*/ 713490 h 2924255"/>
                <a:gd name="connsiteX6" fmla="*/ 1175069 w 2905440"/>
                <a:gd name="connsiteY6" fmla="*/ 0 h 2924255"/>
                <a:gd name="connsiteX7" fmla="*/ 2905440 w 2905440"/>
                <a:gd name="connsiteY7" fmla="*/ 1785407 h 2924255"/>
                <a:gd name="connsiteX0" fmla="*/ 1730371 w 2905440"/>
                <a:gd name="connsiteY0" fmla="*/ 2924255 h 2924255"/>
                <a:gd name="connsiteX1" fmla="*/ 0 w 2905440"/>
                <a:gd name="connsiteY1" fmla="*/ 1138848 h 2924255"/>
                <a:gd name="connsiteX2" fmla="*/ 274158 w 2905440"/>
                <a:gd name="connsiteY2" fmla="*/ 873140 h 2924255"/>
                <a:gd name="connsiteX3" fmla="*/ 270796 w 2905440"/>
                <a:gd name="connsiteY3" fmla="*/ 873140 h 2924255"/>
                <a:gd name="connsiteX4" fmla="*/ 389038 w 2905440"/>
                <a:gd name="connsiteY4" fmla="*/ 394508 h 2924255"/>
                <a:gd name="connsiteX5" fmla="*/ 438886 w 2905440"/>
                <a:gd name="connsiteY5" fmla="*/ 713490 h 2924255"/>
                <a:gd name="connsiteX6" fmla="*/ 1175069 w 2905440"/>
                <a:gd name="connsiteY6" fmla="*/ 0 h 2924255"/>
                <a:gd name="connsiteX7" fmla="*/ 2905440 w 2905440"/>
                <a:gd name="connsiteY7" fmla="*/ 1785407 h 2924255"/>
                <a:gd name="connsiteX8" fmla="*/ 1730371 w 2905440"/>
                <a:gd name="connsiteY8" fmla="*/ 2924255 h 2924255"/>
                <a:gd name="connsiteX0" fmla="*/ 1730371 w 2905440"/>
                <a:gd name="connsiteY0" fmla="*/ 2924255 h 2924255"/>
                <a:gd name="connsiteX1" fmla="*/ 0 w 2905440"/>
                <a:gd name="connsiteY1" fmla="*/ 1138848 h 2924255"/>
                <a:gd name="connsiteX2" fmla="*/ 274158 w 2905440"/>
                <a:gd name="connsiteY2" fmla="*/ 873140 h 2924255"/>
                <a:gd name="connsiteX3" fmla="*/ 270796 w 2905440"/>
                <a:gd name="connsiteY3" fmla="*/ 873140 h 2924255"/>
                <a:gd name="connsiteX4" fmla="*/ 392489 w 2905440"/>
                <a:gd name="connsiteY4" fmla="*/ 409133 h 2924255"/>
                <a:gd name="connsiteX5" fmla="*/ 438886 w 2905440"/>
                <a:gd name="connsiteY5" fmla="*/ 713490 h 2924255"/>
                <a:gd name="connsiteX6" fmla="*/ 1175069 w 2905440"/>
                <a:gd name="connsiteY6" fmla="*/ 0 h 2924255"/>
                <a:gd name="connsiteX7" fmla="*/ 2905440 w 2905440"/>
                <a:gd name="connsiteY7" fmla="*/ 1785407 h 2924255"/>
                <a:gd name="connsiteX8" fmla="*/ 1730371 w 2905440"/>
                <a:gd name="connsiteY8" fmla="*/ 2924255 h 292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440" h="2924255">
                  <a:moveTo>
                    <a:pt x="1730371" y="2924255"/>
                  </a:moveTo>
                  <a:lnTo>
                    <a:pt x="0" y="1138848"/>
                  </a:lnTo>
                  <a:lnTo>
                    <a:pt x="274158" y="873140"/>
                  </a:lnTo>
                  <a:lnTo>
                    <a:pt x="270796" y="873140"/>
                  </a:lnTo>
                  <a:lnTo>
                    <a:pt x="392489" y="409133"/>
                  </a:lnTo>
                  <a:lnTo>
                    <a:pt x="438886" y="713490"/>
                  </a:lnTo>
                  <a:lnTo>
                    <a:pt x="1175069" y="0"/>
                  </a:lnTo>
                  <a:lnTo>
                    <a:pt x="2905440" y="1785407"/>
                  </a:lnTo>
                  <a:lnTo>
                    <a:pt x="1730371" y="292425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75" name="図 174">
              <a:extLst>
                <a:ext uri="{FF2B5EF4-FFF2-40B4-BE49-F238E27FC236}">
                  <a16:creationId xmlns:a16="http://schemas.microsoft.com/office/drawing/2014/main" id="{441D5742-760B-47B0-81B6-458C1749A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2082" y="2846266"/>
              <a:ext cx="2161611" cy="1216533"/>
            </a:xfrm>
            <a:prstGeom prst="rect">
              <a:avLst/>
            </a:prstGeom>
          </p:spPr>
        </p:pic>
        <p:sp>
          <p:nvSpPr>
            <p:cNvPr id="176" name="カフェ設置">
              <a:extLst>
                <a:ext uri="{FF2B5EF4-FFF2-40B4-BE49-F238E27FC236}">
                  <a16:creationId xmlns:a16="http://schemas.microsoft.com/office/drawing/2014/main" id="{192E698C-E84E-4F10-8CF2-14576ECECC69}"/>
                </a:ext>
              </a:extLst>
            </p:cNvPr>
            <p:cNvSpPr/>
            <p:nvPr/>
          </p:nvSpPr>
          <p:spPr>
            <a:xfrm>
              <a:off x="5125192" y="2542586"/>
              <a:ext cx="1352269" cy="2561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sz="1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カフェの設置</a:t>
              </a:r>
            </a:p>
          </p:txBody>
        </p:sp>
      </p:grp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D7D47C0A-CF06-433D-BF3B-EF53FD9F7E11}"/>
              </a:ext>
            </a:extLst>
          </p:cNvPr>
          <p:cNvSpPr/>
          <p:nvPr/>
        </p:nvSpPr>
        <p:spPr>
          <a:xfrm>
            <a:off x="4786031" y="3633445"/>
            <a:ext cx="3137099" cy="2509680"/>
          </a:xfrm>
          <a:custGeom>
            <a:avLst/>
            <a:gdLst>
              <a:gd name="connsiteX0" fmla="*/ 2852407 w 3137099"/>
              <a:gd name="connsiteY0" fmla="*/ 0 h 2317651"/>
              <a:gd name="connsiteX1" fmla="*/ 2705951 w 3137099"/>
              <a:gd name="connsiteY1" fmla="*/ 334621 h 2317651"/>
              <a:gd name="connsiteX2" fmla="*/ 3137099 w 3137099"/>
              <a:gd name="connsiteY2" fmla="*/ 334621 h 2317651"/>
              <a:gd name="connsiteX3" fmla="*/ 3137099 w 3137099"/>
              <a:gd name="connsiteY3" fmla="*/ 2317651 h 2317651"/>
              <a:gd name="connsiteX4" fmla="*/ 0 w 3137099"/>
              <a:gd name="connsiteY4" fmla="*/ 2317651 h 2317651"/>
              <a:gd name="connsiteX5" fmla="*/ 0 w 3137099"/>
              <a:gd name="connsiteY5" fmla="*/ 334621 h 2317651"/>
              <a:gd name="connsiteX6" fmla="*/ 2521469 w 3137099"/>
              <a:gd name="connsiteY6" fmla="*/ 334621 h 2317651"/>
              <a:gd name="connsiteX0" fmla="*/ 2709532 w 3137099"/>
              <a:gd name="connsiteY0" fmla="*/ 0 h 2336290"/>
              <a:gd name="connsiteX1" fmla="*/ 2705951 w 3137099"/>
              <a:gd name="connsiteY1" fmla="*/ 353260 h 2336290"/>
              <a:gd name="connsiteX2" fmla="*/ 3137099 w 3137099"/>
              <a:gd name="connsiteY2" fmla="*/ 353260 h 2336290"/>
              <a:gd name="connsiteX3" fmla="*/ 3137099 w 3137099"/>
              <a:gd name="connsiteY3" fmla="*/ 2336290 h 2336290"/>
              <a:gd name="connsiteX4" fmla="*/ 0 w 3137099"/>
              <a:gd name="connsiteY4" fmla="*/ 2336290 h 2336290"/>
              <a:gd name="connsiteX5" fmla="*/ 0 w 3137099"/>
              <a:gd name="connsiteY5" fmla="*/ 353260 h 2336290"/>
              <a:gd name="connsiteX6" fmla="*/ 2521469 w 3137099"/>
              <a:gd name="connsiteY6" fmla="*/ 353260 h 2336290"/>
              <a:gd name="connsiteX7" fmla="*/ 2709532 w 3137099"/>
              <a:gd name="connsiteY7" fmla="*/ 0 h 2336290"/>
              <a:gd name="connsiteX0" fmla="*/ 2882252 w 3137099"/>
              <a:gd name="connsiteY0" fmla="*/ 0 h 2455582"/>
              <a:gd name="connsiteX1" fmla="*/ 2705951 w 3137099"/>
              <a:gd name="connsiteY1" fmla="*/ 472552 h 2455582"/>
              <a:gd name="connsiteX2" fmla="*/ 3137099 w 3137099"/>
              <a:gd name="connsiteY2" fmla="*/ 472552 h 2455582"/>
              <a:gd name="connsiteX3" fmla="*/ 3137099 w 3137099"/>
              <a:gd name="connsiteY3" fmla="*/ 2455582 h 2455582"/>
              <a:gd name="connsiteX4" fmla="*/ 0 w 3137099"/>
              <a:gd name="connsiteY4" fmla="*/ 2455582 h 2455582"/>
              <a:gd name="connsiteX5" fmla="*/ 0 w 3137099"/>
              <a:gd name="connsiteY5" fmla="*/ 472552 h 2455582"/>
              <a:gd name="connsiteX6" fmla="*/ 2521469 w 3137099"/>
              <a:gd name="connsiteY6" fmla="*/ 472552 h 2455582"/>
              <a:gd name="connsiteX7" fmla="*/ 2882252 w 3137099"/>
              <a:gd name="connsiteY7" fmla="*/ 0 h 2455582"/>
              <a:gd name="connsiteX0" fmla="*/ 2882252 w 3137099"/>
              <a:gd name="connsiteY0" fmla="*/ 0 h 2455582"/>
              <a:gd name="connsiteX1" fmla="*/ 2705951 w 3137099"/>
              <a:gd name="connsiteY1" fmla="*/ 472552 h 2455582"/>
              <a:gd name="connsiteX2" fmla="*/ 3137099 w 3137099"/>
              <a:gd name="connsiteY2" fmla="*/ 472552 h 2455582"/>
              <a:gd name="connsiteX3" fmla="*/ 3137099 w 3137099"/>
              <a:gd name="connsiteY3" fmla="*/ 2455582 h 2455582"/>
              <a:gd name="connsiteX4" fmla="*/ 0 w 3137099"/>
              <a:gd name="connsiteY4" fmla="*/ 2455582 h 2455582"/>
              <a:gd name="connsiteX5" fmla="*/ 0 w 3137099"/>
              <a:gd name="connsiteY5" fmla="*/ 472552 h 2455582"/>
              <a:gd name="connsiteX6" fmla="*/ 2521469 w 3137099"/>
              <a:gd name="connsiteY6" fmla="*/ 472552 h 2455582"/>
              <a:gd name="connsiteX7" fmla="*/ 2882252 w 3137099"/>
              <a:gd name="connsiteY7" fmla="*/ 0 h 2455582"/>
              <a:gd name="connsiteX0" fmla="*/ 2882252 w 3137099"/>
              <a:gd name="connsiteY0" fmla="*/ 0 h 2455582"/>
              <a:gd name="connsiteX1" fmla="*/ 2705951 w 3137099"/>
              <a:gd name="connsiteY1" fmla="*/ 472552 h 2455582"/>
              <a:gd name="connsiteX2" fmla="*/ 3137099 w 3137099"/>
              <a:gd name="connsiteY2" fmla="*/ 472552 h 2455582"/>
              <a:gd name="connsiteX3" fmla="*/ 3137099 w 3137099"/>
              <a:gd name="connsiteY3" fmla="*/ 2455582 h 2455582"/>
              <a:gd name="connsiteX4" fmla="*/ 0 w 3137099"/>
              <a:gd name="connsiteY4" fmla="*/ 2455582 h 2455582"/>
              <a:gd name="connsiteX5" fmla="*/ 0 w 3137099"/>
              <a:gd name="connsiteY5" fmla="*/ 472552 h 2455582"/>
              <a:gd name="connsiteX6" fmla="*/ 2521469 w 3137099"/>
              <a:gd name="connsiteY6" fmla="*/ 472552 h 2455582"/>
              <a:gd name="connsiteX7" fmla="*/ 2882252 w 3137099"/>
              <a:gd name="connsiteY7" fmla="*/ 0 h 2455582"/>
              <a:gd name="connsiteX0" fmla="*/ 2882252 w 3137099"/>
              <a:gd name="connsiteY0" fmla="*/ 0 h 2455582"/>
              <a:gd name="connsiteX1" fmla="*/ 2705951 w 3137099"/>
              <a:gd name="connsiteY1" fmla="*/ 472552 h 2455582"/>
              <a:gd name="connsiteX2" fmla="*/ 3137099 w 3137099"/>
              <a:gd name="connsiteY2" fmla="*/ 472552 h 2455582"/>
              <a:gd name="connsiteX3" fmla="*/ 3137099 w 3137099"/>
              <a:gd name="connsiteY3" fmla="*/ 2455582 h 2455582"/>
              <a:gd name="connsiteX4" fmla="*/ 0 w 3137099"/>
              <a:gd name="connsiteY4" fmla="*/ 2455582 h 2455582"/>
              <a:gd name="connsiteX5" fmla="*/ 0 w 3137099"/>
              <a:gd name="connsiteY5" fmla="*/ 472552 h 2455582"/>
              <a:gd name="connsiteX6" fmla="*/ 2521469 w 3137099"/>
              <a:gd name="connsiteY6" fmla="*/ 472552 h 2455582"/>
              <a:gd name="connsiteX7" fmla="*/ 2882252 w 3137099"/>
              <a:gd name="connsiteY7" fmla="*/ 0 h 2455582"/>
              <a:gd name="connsiteX0" fmla="*/ 2882252 w 3137099"/>
              <a:gd name="connsiteY0" fmla="*/ 0 h 2455582"/>
              <a:gd name="connsiteX1" fmla="*/ 2705951 w 3137099"/>
              <a:gd name="connsiteY1" fmla="*/ 472552 h 2455582"/>
              <a:gd name="connsiteX2" fmla="*/ 3137099 w 3137099"/>
              <a:gd name="connsiteY2" fmla="*/ 472552 h 2455582"/>
              <a:gd name="connsiteX3" fmla="*/ 3137099 w 3137099"/>
              <a:gd name="connsiteY3" fmla="*/ 2455582 h 2455582"/>
              <a:gd name="connsiteX4" fmla="*/ 0 w 3137099"/>
              <a:gd name="connsiteY4" fmla="*/ 2455582 h 2455582"/>
              <a:gd name="connsiteX5" fmla="*/ 0 w 3137099"/>
              <a:gd name="connsiteY5" fmla="*/ 472552 h 2455582"/>
              <a:gd name="connsiteX6" fmla="*/ 2521469 w 3137099"/>
              <a:gd name="connsiteY6" fmla="*/ 472552 h 2455582"/>
              <a:gd name="connsiteX7" fmla="*/ 2882252 w 3137099"/>
              <a:gd name="connsiteY7" fmla="*/ 0 h 245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7099" h="2455582">
                <a:moveTo>
                  <a:pt x="2882252" y="0"/>
                </a:moveTo>
                <a:cubicBezTo>
                  <a:pt x="2713418" y="473143"/>
                  <a:pt x="2818905" y="188287"/>
                  <a:pt x="2705951" y="472552"/>
                </a:cubicBezTo>
                <a:lnTo>
                  <a:pt x="3137099" y="472552"/>
                </a:lnTo>
                <a:lnTo>
                  <a:pt x="3137099" y="2455582"/>
                </a:lnTo>
                <a:lnTo>
                  <a:pt x="0" y="2455582"/>
                </a:lnTo>
                <a:lnTo>
                  <a:pt x="0" y="472552"/>
                </a:lnTo>
                <a:lnTo>
                  <a:pt x="2521469" y="472552"/>
                </a:lnTo>
                <a:cubicBezTo>
                  <a:pt x="2771482" y="147280"/>
                  <a:pt x="2616999" y="350124"/>
                  <a:pt x="2882252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8" name="テニス">
            <a:extLst>
              <a:ext uri="{FF2B5EF4-FFF2-40B4-BE49-F238E27FC236}">
                <a16:creationId xmlns:a16="http://schemas.microsoft.com/office/drawing/2014/main" id="{17C93F1B-07E2-4F3C-872C-C410AA33D0AB}"/>
              </a:ext>
            </a:extLst>
          </p:cNvPr>
          <p:cNvGrpSpPr/>
          <p:nvPr/>
        </p:nvGrpSpPr>
        <p:grpSpPr>
          <a:xfrm>
            <a:off x="4894505" y="4160094"/>
            <a:ext cx="3075121" cy="1948133"/>
            <a:chOff x="4877237" y="4778770"/>
            <a:chExt cx="2877904" cy="1995655"/>
          </a:xfrm>
        </p:grpSpPr>
        <p:sp>
          <p:nvSpPr>
            <p:cNvPr id="179" name="テニス">
              <a:extLst>
                <a:ext uri="{FF2B5EF4-FFF2-40B4-BE49-F238E27FC236}">
                  <a16:creationId xmlns:a16="http://schemas.microsoft.com/office/drawing/2014/main" id="{9386B7E9-1986-40F0-B4CD-C7AD2670F6B6}"/>
                </a:ext>
              </a:extLst>
            </p:cNvPr>
            <p:cNvSpPr/>
            <p:nvPr/>
          </p:nvSpPr>
          <p:spPr>
            <a:xfrm>
              <a:off x="5027352" y="6511738"/>
              <a:ext cx="2497219" cy="2626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ソフト事業として、テニススクールを実施</a:t>
              </a:r>
            </a:p>
          </p:txBody>
        </p:sp>
        <p:pic>
          <p:nvPicPr>
            <p:cNvPr id="180" name="図 テニス">
              <a:extLst>
                <a:ext uri="{FF2B5EF4-FFF2-40B4-BE49-F238E27FC236}">
                  <a16:creationId xmlns:a16="http://schemas.microsoft.com/office/drawing/2014/main" id="{7E31F593-8AC9-4A07-B9A5-FACDE7632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4516" r="6028"/>
            <a:stretch/>
          </p:blipFill>
          <p:spPr>
            <a:xfrm>
              <a:off x="4877237" y="5086530"/>
              <a:ext cx="2708537" cy="1369934"/>
            </a:xfrm>
            <a:prstGeom prst="rect">
              <a:avLst/>
            </a:prstGeom>
          </p:spPr>
        </p:pic>
        <p:sp>
          <p:nvSpPr>
            <p:cNvPr id="181" name="テニス">
              <a:extLst>
                <a:ext uri="{FF2B5EF4-FFF2-40B4-BE49-F238E27FC236}">
                  <a16:creationId xmlns:a16="http://schemas.microsoft.com/office/drawing/2014/main" id="{C9DE92BD-55F4-4A19-AE5A-EBF5F0FBB0F0}"/>
                </a:ext>
              </a:extLst>
            </p:cNvPr>
            <p:cNvSpPr/>
            <p:nvPr/>
          </p:nvSpPr>
          <p:spPr>
            <a:xfrm>
              <a:off x="4978983" y="4778770"/>
              <a:ext cx="2776158" cy="2752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sz="1600" dirty="0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テニスコートの夜間照明設置</a:t>
              </a:r>
            </a:p>
          </p:txBody>
        </p:sp>
      </p:grpSp>
      <p:sp>
        <p:nvSpPr>
          <p:cNvPr id="182" name="公園全体">
            <a:extLst>
              <a:ext uri="{FF2B5EF4-FFF2-40B4-BE49-F238E27FC236}">
                <a16:creationId xmlns:a16="http://schemas.microsoft.com/office/drawing/2014/main" id="{D4AD05D0-8A03-45F2-A4AB-91D887C3DD26}"/>
              </a:ext>
            </a:extLst>
          </p:cNvPr>
          <p:cNvSpPr txBox="1">
            <a:spLocks/>
          </p:cNvSpPr>
          <p:nvPr/>
        </p:nvSpPr>
        <p:spPr>
          <a:xfrm>
            <a:off x="7723255" y="1644382"/>
            <a:ext cx="1266698" cy="30598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24"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公園全体図</a:t>
            </a:r>
          </a:p>
        </p:txBody>
      </p:sp>
      <p:sp>
        <p:nvSpPr>
          <p:cNvPr id="183" name="テニス">
            <a:extLst>
              <a:ext uri="{FF2B5EF4-FFF2-40B4-BE49-F238E27FC236}">
                <a16:creationId xmlns:a16="http://schemas.microsoft.com/office/drawing/2014/main" id="{8427C037-A787-43D8-8740-ACC1088FA310}"/>
              </a:ext>
            </a:extLst>
          </p:cNvPr>
          <p:cNvSpPr/>
          <p:nvPr/>
        </p:nvSpPr>
        <p:spPr>
          <a:xfrm>
            <a:off x="8083414" y="5929631"/>
            <a:ext cx="4021438" cy="241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屋内プール等の整備。ソフト事業として、スイミングスクールを実施</a:t>
            </a: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E7C29259-59B4-4A7C-872E-B359C50A7308}"/>
              </a:ext>
            </a:extLst>
          </p:cNvPr>
          <p:cNvSpPr/>
          <p:nvPr/>
        </p:nvSpPr>
        <p:spPr>
          <a:xfrm>
            <a:off x="9379015" y="1129660"/>
            <a:ext cx="2872533" cy="305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今後、関係機関との協議を踏まえ、変更の可能性があります</a:t>
            </a:r>
          </a:p>
        </p:txBody>
      </p:sp>
    </p:spTree>
    <p:extLst>
      <p:ext uri="{BB962C8B-B14F-4D97-AF65-F5344CB8AC3E}">
        <p14:creationId xmlns:p14="http://schemas.microsoft.com/office/powerpoint/2010/main" val="9184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195</Words>
  <Application>Microsoft Office PowerPoint</Application>
  <PresentationFormat>ワイド画面</PresentationFormat>
  <Paragraphs>37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NK-B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2024-07-09T07:12:09Z</dcterms:created>
  <dcterms:modified xsi:type="dcterms:W3CDTF">2024-07-09T07:12:14Z</dcterms:modified>
</cp:coreProperties>
</file>