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8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12" Type="http://schemas.openxmlformats.org/officeDocument/2006/relationships/image" Target="../media/image27.emf"/><Relationship Id="rId2" Type="http://schemas.openxmlformats.org/officeDocument/2006/relationships/image" Target="../media/image17.emf"/><Relationship Id="rId16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11" Type="http://schemas.openxmlformats.org/officeDocument/2006/relationships/image" Target="../media/image26.emf"/><Relationship Id="rId5" Type="http://schemas.openxmlformats.org/officeDocument/2006/relationships/image" Target="../media/image20.emf"/><Relationship Id="rId15" Type="http://schemas.openxmlformats.org/officeDocument/2006/relationships/image" Target="../media/image3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Relationship Id="rId1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184345A0-F986-46BC-ED5A-DB04A42BB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2657F6D-F929-9292-D133-5690C1AAD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32D450F-D7DD-FB68-32D3-B5799447D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827C3D5-1AE6-FF46-CF61-A692DC9AF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24931EB-7866-E7BC-414D-023473C0C7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2415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7224A58-238B-F9FB-4101-788F2959DB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726A6B9-486B-7DA8-CD76-0C029D503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C101328-1906-21E6-5529-F15F9047D4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B1EFF5F-BC5E-6C72-E52C-1636B2A7FB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ED11539-E2F5-38E0-EA22-C85E65116B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9490974" y="31525"/>
            <a:ext cx="3266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四條畷保健所（大東市、四條畷市、交野市）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FB82BA8-6381-7A82-BE82-FD70CD0297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9673109-923E-06BB-F93D-9E26EA7681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F25B59B-9435-34B1-EE4A-056FDC4EC77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D94722A-480A-FD41-E089-518DBB27EA0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2DA601A-CE2E-0D00-BB14-4D4425B3EB5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4898CEF-AAD4-4E9D-8FE0-E06A22DA272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69618" y="4505325"/>
            <a:ext cx="239268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3AD2B8C-26A5-9C8A-BE45-B8FCB7774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42F0191-8D02-0E99-5A44-C506970E7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A8CED3A-00DA-82A0-30CD-39BF56B43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9FA94707-7A70-33EA-6DB0-24698E147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92B288D-11B6-7F4F-37D1-44ABB08D07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6667561-DCCE-81A4-96DD-6930A95540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C9936DB-F69D-F0FE-E288-5987A2289C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3993CEE-B2C3-E875-F309-6E87134C7D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7996AF7-B674-EFD2-18AC-8C77B283C5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D64518A-1760-4B3E-885F-93135E19EC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82A27AF4-18C3-5E94-E3E4-3BEF7542CB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87685BF-48F0-C270-5DA7-2EBB20BB50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5D4D91D-39E3-E904-8FA0-74E7EE5F1F8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9321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9461500" y="30134"/>
            <a:ext cx="32374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四條畷保健所（大東市、四條畷市、交野市）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D14E3B6-1809-1C10-92D8-F987C82A357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846D718-39BD-927E-D8D2-68D56971C99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107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2024-09-30T06:39:11Z</dcterms:modified>
</cp:coreProperties>
</file>