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3F6233A9-6C39-5B15-D78B-C7D864060E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892CF6E7-E6D5-EA5C-F64C-75205EA7A5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CC676960-8F8E-7813-3C22-1F28DFEF06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EA5DFAB5-D0A0-04C6-8A66-0543D1A6EA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5F1CD245-3990-8AB9-675A-1DBC2C0434A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57CD46F0-2AEE-03B5-176B-7292751AF8F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D973463D-48D5-5A8B-8992-9974B901937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5F84F6E5-2608-BC4D-0B9B-DA357137B2A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8D917B58-9E7C-8B9E-F10C-C55997496C3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FBEA02ED-6F46-A861-A848-8EA1E35D05F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0780712" y="31568"/>
            <a:ext cx="1994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zh-TW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豊中市保健所（豊中市）　</a:t>
            </a:r>
            <a:r>
              <a:rPr lang="en-US" altLang="zh-TW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4EB4D5-8548-E24F-79C3-795A4813EAC2}"/>
              </a:ext>
            </a:extLst>
          </p:cNvPr>
          <p:cNvSpPr txBox="1"/>
          <p:nvPr/>
        </p:nvSpPr>
        <p:spPr>
          <a:xfrm>
            <a:off x="5648644" y="40364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CCCF109D-BC68-9A7F-1CFB-73B78531207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234A7EE4-F0CB-27A5-00A7-8C0C0A5099C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F673B578-6DE6-74AC-BFC9-E3407A1873D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418FF502-312C-987B-1985-C7A26EAF7168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96BDF7B1-4355-2DAF-0713-9EAA4559ADCC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8CF8DB05-5B23-FF4A-3CE6-99D218FD3F44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3A57DA40-E015-4003-93F4-DE9FC0CCCABE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46128" y="4432767"/>
            <a:ext cx="2385060" cy="179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321F9ED1-F226-55A0-1661-17D1366F5C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DE5D4DE9-D125-FC4C-3103-787EBA8767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847669CB-A073-6CB5-C462-F677BF4A11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76419B4B-534E-AF43-DAC0-142EEC4647D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678B65A6-7D1C-64D5-E848-BFA14C0BF82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A4D46C62-02E7-4D48-B418-A4828BB50C6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8313E530-4C31-AA0C-B614-12A01425356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955CC5E2-4C02-AD57-7C9D-88324503A0A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EA83293D-529F-B342-2BE6-8B9BA4960EA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4F1A6E17-06C4-B18A-364F-536A20E3C94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263A169F-15FC-3073-8930-8F8ECDA3712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887C9115-3A67-09B5-8C3B-22C1E38B2D8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D8F61093-71FA-4EF1-5168-E94119BF701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180896" y="135380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0695471" y="32389"/>
            <a:ext cx="1980107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zh-TW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豊中市保健所（豊中市）　</a:t>
            </a:r>
            <a:r>
              <a:rPr lang="en-US" altLang="zh-TW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3AFA7F52-8570-22C8-C119-A0874E3C5750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611C6ABF-EF27-8A0D-E851-4CA54FDF975C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97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195</cp:revision>
  <cp:lastPrinted>2023-09-22T04:38:27Z</cp:lastPrinted>
  <dcterms:created xsi:type="dcterms:W3CDTF">2023-09-07T00:25:43Z</dcterms:created>
  <dcterms:modified xsi:type="dcterms:W3CDTF">2024-09-30T06:36:16Z</dcterms:modified>
</cp:coreProperties>
</file>