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71C6E77E-00BB-477A-E27C-962728CA00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74F2CC26-6A52-48DF-CBCF-C8E3F2F8F0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E82E54FD-87FA-58AD-64EB-2D540F36CA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9B8214E6-8B25-8B52-F42C-04F0136EF2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6F0DB9E8-558C-E8A4-ED7A-333E6211C98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5F3D3064-6F35-10C5-D29E-23F5307A600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01666358-E9B6-3E2C-1DB9-C69999E962B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7B54B178-DA5A-4BA8-ECA8-3A6FB1F991F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C2622AB6-A44E-D301-1EA9-37F5E1A2588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5A145245-B8E2-40F7-79D8-B3AAB697E0D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1788466" y="22052"/>
            <a:ext cx="1140134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阪南市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EB4D5-8548-E24F-79C3-795A4813EAC2}"/>
              </a:ext>
            </a:extLst>
          </p:cNvPr>
          <p:cNvSpPr txBox="1"/>
          <p:nvPr/>
        </p:nvSpPr>
        <p:spPr>
          <a:xfrm>
            <a:off x="5643898" y="21018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152F7D64-D914-FBC2-C8A3-E2559886A42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646B2553-F572-E510-0799-8E1D79465C7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693D1E07-E7F3-DE89-291C-7412E959D1A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20E23604-B8F2-3C36-40EB-E3DCE5A8BF88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76F5F6D9-4507-E3DC-C4F4-BCDB61F53486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94CA37EF-F26F-917A-9E64-5E98E1534776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AE12CC65-5A37-402F-8A3D-8A536AD9300F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40542" y="4479122"/>
            <a:ext cx="2377440" cy="184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F49D095A-A604-9306-DD79-2CD0DEC3E8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D732F661-E8B3-3FF4-E4AC-A53E05457B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6A493606-57A1-9859-B788-A55FA4CA0C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CBA07041-5B9A-3800-53EB-AE85F45967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475464A1-725D-42F6-50BA-0C232FAA192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4D153FBA-B358-6C82-D201-185B737D0DC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80E9BF26-C391-9FF0-4CD4-2BF51682087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94D3CCD8-2B12-55FF-4AF8-3DF9569FADB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F064506A-CC63-902B-0394-83C32995E86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5F851E92-6BB1-E9AD-02D2-6C5B129EAE5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F361572C-E1B9-4B35-25C7-0BA18BBDF48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C64C1DB1-5414-8E9D-242F-895E708063A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00BDE363-4D9A-FD09-B00E-188CE006929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180896" y="125632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1791507" y="30134"/>
            <a:ext cx="1118869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阪南市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22AD9F98-56C5-1235-F0A8-090859F7A213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452C5B08-9EC4-F5BC-4E10-B4F29667CB3F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89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196</cp:revision>
  <cp:lastPrinted>2023-09-22T04:38:27Z</cp:lastPrinted>
  <dcterms:created xsi:type="dcterms:W3CDTF">2023-09-07T00:25:43Z</dcterms:created>
  <dcterms:modified xsi:type="dcterms:W3CDTF">2024-09-30T06:34:23Z</dcterms:modified>
</cp:coreProperties>
</file>