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D6C5CC17-E5D9-316E-E4A7-D0B891F20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3F34340-5537-013F-8653-0DB9F5C60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67C0509F-52D3-2FCD-57AF-A79492CDE4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99C052A7-5429-8468-7227-7B26B1C3FB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189AFC88-08AF-6CF9-97AD-350ED44FF6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BB2717C7-F790-A9E2-8F29-A05EBED5FD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1287BA64-41F2-3FA4-DFFA-72847916E0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F783FD72-2CBE-2D90-B2BD-578D1159B3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EF2E24C-62E2-83BB-F6ED-4475D331DF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146531C-35C0-C310-BD19-B013A1D262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63361" y="64335"/>
            <a:ext cx="1076339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高石市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40705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02A3523-2A38-3ACB-DD9A-373BFEEACB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8B5ED5F-D86D-8F89-6672-B7CE1A79DF5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B9D85FF-ED50-B8A4-73AC-B079527BBDE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B7AFB9E-A138-5028-3F64-A5343ECBD5D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B7054AD-40EE-70DA-3CEF-74F55137BE7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384344D-B23D-1DCB-B072-209C741E0C1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AE400520-7BDF-4BC7-9AF5-E5A13822396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74353"/>
            <a:ext cx="238506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0896E0E2-0C7B-BF85-9666-DC1D475CC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674CB6A6-92A6-594C-DFF4-7590EF295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4B6FDBC6-093C-C69D-220D-7B22FDC2E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AB601FB4-38EE-EB4F-EC6D-7CDA17D2E9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9BB61906-CD36-12D6-9748-CBAC8430BD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883AE136-BBD6-C412-DA59-29AE1E1960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F11FC20-7064-2F7E-6895-CD6475CB8A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7519ED0-45C2-5F65-F39D-248079D6B2D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922B5D18-6D19-5A7E-F3E5-FBDA6A03EC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FD2537A-C776-3C95-5E32-B8C6905338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B8D0C47B-6EEB-82E4-BD85-612E4CB5EB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C01C3A1-8782-7545-A192-0719FCE5C1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507AD5A8-82A1-D717-F13E-9BE85BA0D39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6506" y="125276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35893" y="55112"/>
            <a:ext cx="106570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高石市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2AC5DFB-ED80-B9E6-F40D-2E77DFE9C86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3A1EAEA-37D4-3A6E-43CF-13007A4558A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2024-09-30T06:31:13Z</dcterms:modified>
</cp:coreProperties>
</file>