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14060E53-E494-DF70-28E1-83C969651F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719DA9A1-D4C1-F2B6-B482-7F0838B6F1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3C8AC46C-3ABC-8DDF-63D7-B0113D4FAE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08857339-8E28-A772-DD0F-5C9DFBF0270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77222694-BF21-6497-5299-1B0E80CF886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09975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439C4841-00EC-BD86-2823-DFA72B8BECF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A038B13D-64A7-5ADB-DF4D-7B73E2E6984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EE07BA74-8A10-2569-3D9C-0984DCC2066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D3C80FA2-7F6C-AA03-E98E-A59895CCE1E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81D2D153-EEFE-F15B-FFE7-AF3829AA800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1820363" y="60744"/>
            <a:ext cx="1108237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大東市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5CDF7766-3AC5-1A5F-32DB-4B1BC8BD4E3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CE22223E-8228-C9EB-48D6-7552E18BC5E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8FAD9675-1DCE-0EF2-B0AB-77E7EB3B810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4131D0AD-9FF5-8279-257C-D0DDC532A3F3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6B8E9DF1-336E-3D80-5CC0-55367E871DDE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756C937A-AD53-4706-F45D-98BD846A8D1E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BF12C49-2F1E-4DB0-945C-2250C6ED9140}"/>
              </a:ext>
            </a:extLst>
          </p:cNvPr>
          <p:cNvSpPr txBox="1"/>
          <p:nvPr/>
        </p:nvSpPr>
        <p:spPr>
          <a:xfrm>
            <a:off x="5671956" y="25682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712360AF-77FA-4D5C-BC35-9863FD133F72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26550" y="4513802"/>
            <a:ext cx="2377440" cy="1874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1D4EE58F-042C-D0D3-F4BB-E6AE4F293C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8AF6FA59-3B94-F5A0-74BB-548B5229D3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C3E7C532-2BDE-09C3-D9E4-3AD5D2E3B4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869FBD30-01D2-4ADC-D5FF-04F11BDDFBA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9C01251E-5042-D1A4-A21B-B3F8567ABC0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81449FB1-F213-9289-46E3-487919465DF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876A0769-2ADD-4B0B-0244-F6461793CE7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7B047803-5E8C-8302-8F57-C02FAB2337C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BD4B6DA9-0D7C-BB43-4826-DBD83B1C596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803DB925-EAFC-DF4B-BE02-66B85E06A3F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9955772B-46D8-68C2-3B62-CEFF0479518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87368D15-B39D-DF06-1B29-FF53C20C554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4D039431-CAF4-BF65-CA09-5DB27C759B7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169520" y="124555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1820188" y="55112"/>
            <a:ext cx="1065707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大東市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C8168E4A-A157-3323-1E79-FD8D4E132829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D2ACD2BF-8AFA-825B-A4A4-973E8C8689B0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2292</TotalTime>
  <Words>89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197</cp:revision>
  <cp:lastPrinted>2023-09-22T04:38:27Z</cp:lastPrinted>
  <dcterms:created xsi:type="dcterms:W3CDTF">2023-09-07T00:25:43Z</dcterms:created>
  <dcterms:modified xsi:type="dcterms:W3CDTF">2024-09-30T06:23:33Z</dcterms:modified>
</cp:coreProperties>
</file>