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204A785F-3851-4A40-7C5D-8F6D369DFF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6D796AA5-A34E-485D-1BC0-FC0EEE20C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D9DCDCB2-43C8-6604-9A68-A135FB05B2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EE2DDE7-6020-B194-18F6-455CE2BB51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18ED5039-EC92-7BC3-1664-8AA37706FC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961F9B47-C76B-2EE1-6888-5D47CFE3023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F2AB5A4-9972-3553-383D-C77F640EDB6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61F8A1DD-1A95-CE50-14C8-F8CBC5ED6B7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41CB1A6D-1B08-42AA-C583-D1E5D20422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9E5D4186-889C-DAC7-9535-2CCAB89C90D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683031" y="42345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高槻市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29E6959-E1AF-03C4-886B-390A25DB30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E815988-2FA1-DEBF-3D09-B21FCBBA3A4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3A775B95-1906-9E65-4FAA-BDD71E71414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384BA665-16E8-C0CE-B726-596EFCC3C5F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C35E08A4-483F-6214-CD5A-BE76D480749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8BA3136-8049-CE35-FBB3-EF2F29A7D9D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39EFFD9-3AAD-4300-A739-056A4115AF86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4F828384-0250-484A-A6D0-25F1DC19CA6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73428" y="4505325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EDA96E74-3051-0BE0-3130-BA56407F7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4EA240DF-EA31-157D-D5E7-AC31C6349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F44F8B37-6D20-EE33-4735-FAE2C54EEC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D2C74ABA-0CC6-5D82-4AD9-74523544C8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D51E8EC6-F818-FC8D-2B87-8B56A6A47AE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EAE235D8-1BEF-DCFD-E740-8F0590E815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5B634D0-DCBD-1EC2-5281-D84A547FD6E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AC6270B6-35ED-B1EB-2826-C45517FEAB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9DCCD57D-D736-9574-E57D-DB9942B4CCB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DE41070B-04E0-CA6B-FD95-FFD380D29F0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EE0C3CE-910D-4ECD-557D-95FF5AEEF1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4BE6028-8ED8-04F0-9558-D7D580150E1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E2647CF-B2C9-F493-C438-F05546AD095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56740" y="127633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593393" y="52268"/>
            <a:ext cx="1065707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高槻市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B939A0E8-8245-AB5D-5958-021506F1697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68BF9A2B-DA8A-11DE-82A5-336D6B1608A0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198</cp:revision>
  <cp:lastPrinted>2023-09-22T04:38:27Z</cp:lastPrinted>
  <dcterms:created xsi:type="dcterms:W3CDTF">2023-09-07T00:25:43Z</dcterms:created>
  <dcterms:modified xsi:type="dcterms:W3CDTF">2024-09-30T06:20:55Z</dcterms:modified>
</cp:coreProperties>
</file>