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3FFBE0B-EE88-FCE6-1706-8B8687EA3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48DD726-1F2A-82A9-2A0C-714686E4F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546DD53-1F06-4BC3-4B89-987D8E417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CBFB3889-A698-05C9-EF9B-5234028DC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F7F2919-9D78-B334-37DD-5A7602BB9C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3B6EFED-B269-699A-8ACE-68F3E73D45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CDF8347-C8C2-3B2A-04C2-8F2193CC7A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DA0C873-A888-37D0-AEC5-FAE0083C2E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1E4215F-A1D2-5064-58D7-9B56349461B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23F551C-8CAF-FF28-71F0-7ED94D4EC5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75426" y="60745"/>
            <a:ext cx="983674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池田市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FCA6A9C-8266-8208-AE7E-784DD55969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9A61325-2C61-3C3C-8B36-5A6B4D845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CA92B35-7AD7-B41C-0479-A475CA63A77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EE19024-886A-FFB2-2FE8-8CFCC64CC89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A6AAE89-6F16-1DA5-E1F4-52433F9A8B4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6B83CB2-7485-479C-6380-D350C85CB0D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A4F1C8D-AFFB-4775-AA40-0A155C3D12E3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277F77D-ECB0-4D63-ADF6-68552AA29AA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2740" y="4495522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641EC4EB-1C8B-4FF4-DE41-0DA82DCF4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40C61ED-95B3-DD79-16FE-4EA7364CE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B6F34C7E-0BC3-06B3-8150-5DB661C6A6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E708B81-9FD8-72B5-872D-49E03A8AB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4269B626-031F-3B61-4AE9-53A4A44D76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7D9A0C9-3529-27CB-495D-9B0872A178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FF5DB0A-6901-B03B-2070-43A5563041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29A5E7A-10DD-2959-EC4E-1F7DEFAAF0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EB66173-A3FE-EF5A-5F95-2F6AF62AA8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0C2144C-4FD6-9BF1-495C-2C4E6EE190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89D3EF4-AEFD-0C75-4AAB-82F02FA850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0943E5B-4884-69D2-C2BE-69992E07FF3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B572BB1-AE17-19E9-55C2-A702FD168A1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82319" y="124651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20984" y="40013"/>
            <a:ext cx="938116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池田市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24344A6-8DD4-0354-5A4B-13A91ECAF06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05B712E-EECA-BBC7-653F-0E4F3FB792F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2024-09-30T06:19:36Z</dcterms:modified>
</cp:coreProperties>
</file>