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56F359D-C1B7-5457-8393-514688AC7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AD5D15A4-B19C-9D80-B8E1-52C3467EDA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FE73387-FEBB-B69A-3949-7EBADED283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75141C5-A1B5-F299-7678-BB26FAD145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1E8B21B-18CD-AA0C-BC39-E31857E3CD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336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CD4F9D6-3D92-2136-2ABA-C1F19D965A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EEF2F57-FD46-CCDD-5D41-B78ED12C4C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C94E575-54C2-8A64-2E60-2172DBA811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FA4C841-4CC2-27EE-77A4-44FE3B14D2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1C3FA52-EB29-DFD1-51CC-13911066A16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79626" y="67823"/>
            <a:ext cx="2332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99B6AB8-B9E1-C412-93EB-79FE46D6FB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2AF93CB-C06E-8F42-2550-CE3074B298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434EF36-DBEA-7B0C-E28A-D16801C330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7658099-5BE6-DB43-11A0-FBFD8B5EA73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CB8F0B1-9FBB-9C4D-8C5A-50AE9F22B39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B3E776F-3F80-0DBB-3190-A4C4E8B1C73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FAD743A-3F34-4501-9FB7-C23DDA56A693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69882ABF-2315-43C1-BC4E-F2A08209F98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6550" y="4520259"/>
            <a:ext cx="237744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BAA6A351-0925-A397-9C3E-BBD06734E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28E78078-4B67-C6EE-E583-BF358CFD5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5F96D37-42B9-70B1-173A-56DB0B9CA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6C0FE72-4A3C-6239-EAEC-6CB0511CD7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A29F98F-28FF-CAEA-33DC-6D5FB41952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C7C7E02-A5DD-C884-66B2-227264F6AB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683ACED-AE08-8E0D-A3BD-B7712FF86D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C7F5424-8E2A-8345-820E-DE8D526AC6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D855561-B733-9CB6-31F2-59E388CEC7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C41FF629-9152-37B1-7763-196949F767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CBA63F5-DC00-EFAD-D040-D55962CC81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697E9DB-F72D-A9C9-EBF4-0BF210B2D5A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55BA866-4BD2-C65D-CDE2-9CFFE1FB20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651852" y="178064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810321" y="55112"/>
            <a:ext cx="991279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9E9B1A2-CD9D-4E5E-B331-253BF7A7EB2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68ECBDE-23E8-FDAB-EAAC-97C505A28FB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2293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2024-09-30T06:18:05Z</dcterms:modified>
</cp:coreProperties>
</file>