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7" r:id="rId2"/>
  </p:sldIdLst>
  <p:sldSz cx="9906000" cy="6858000" type="A4"/>
  <p:notesSz cx="6797675" cy="9926638"/>
  <p:defaultTextStyle>
    <a:defPPr>
      <a:defRPr lang="ja-JP"/>
    </a:defPPr>
    <a:lvl1pPr marL="0" algn="l" defTabSz="914357" rtl="0" eaLnBrk="1" latinLnBrk="0" hangingPunct="1">
      <a:defRPr kumimoji="1" sz="1800" kern="1200">
        <a:solidFill>
          <a:schemeClr val="tx1"/>
        </a:solidFill>
        <a:latin typeface="+mn-lt"/>
        <a:ea typeface="+mn-ea"/>
        <a:cs typeface="+mn-cs"/>
      </a:defRPr>
    </a:lvl1pPr>
    <a:lvl2pPr marL="457178" algn="l" defTabSz="914357" rtl="0" eaLnBrk="1" latinLnBrk="0" hangingPunct="1">
      <a:defRPr kumimoji="1" sz="1800" kern="1200">
        <a:solidFill>
          <a:schemeClr val="tx1"/>
        </a:solidFill>
        <a:latin typeface="+mn-lt"/>
        <a:ea typeface="+mn-ea"/>
        <a:cs typeface="+mn-cs"/>
      </a:defRPr>
    </a:lvl2pPr>
    <a:lvl3pPr marL="914357" algn="l" defTabSz="914357" rtl="0" eaLnBrk="1" latinLnBrk="0" hangingPunct="1">
      <a:defRPr kumimoji="1" sz="1800" kern="1200">
        <a:solidFill>
          <a:schemeClr val="tx1"/>
        </a:solidFill>
        <a:latin typeface="+mn-lt"/>
        <a:ea typeface="+mn-ea"/>
        <a:cs typeface="+mn-cs"/>
      </a:defRPr>
    </a:lvl3pPr>
    <a:lvl4pPr marL="1371536" algn="l" defTabSz="914357" rtl="0" eaLnBrk="1" latinLnBrk="0" hangingPunct="1">
      <a:defRPr kumimoji="1" sz="1800" kern="1200">
        <a:solidFill>
          <a:schemeClr val="tx1"/>
        </a:solidFill>
        <a:latin typeface="+mn-lt"/>
        <a:ea typeface="+mn-ea"/>
        <a:cs typeface="+mn-cs"/>
      </a:defRPr>
    </a:lvl4pPr>
    <a:lvl5pPr marL="1828714" algn="l" defTabSz="914357" rtl="0" eaLnBrk="1" latinLnBrk="0" hangingPunct="1">
      <a:defRPr kumimoji="1" sz="1800" kern="1200">
        <a:solidFill>
          <a:schemeClr val="tx1"/>
        </a:solidFill>
        <a:latin typeface="+mn-lt"/>
        <a:ea typeface="+mn-ea"/>
        <a:cs typeface="+mn-cs"/>
      </a:defRPr>
    </a:lvl5pPr>
    <a:lvl6pPr marL="2285892" algn="l" defTabSz="914357" rtl="0" eaLnBrk="1" latinLnBrk="0" hangingPunct="1">
      <a:defRPr kumimoji="1" sz="1800" kern="1200">
        <a:solidFill>
          <a:schemeClr val="tx1"/>
        </a:solidFill>
        <a:latin typeface="+mn-lt"/>
        <a:ea typeface="+mn-ea"/>
        <a:cs typeface="+mn-cs"/>
      </a:defRPr>
    </a:lvl6pPr>
    <a:lvl7pPr marL="2743070" algn="l" defTabSz="914357" rtl="0" eaLnBrk="1" latinLnBrk="0" hangingPunct="1">
      <a:defRPr kumimoji="1" sz="1800" kern="1200">
        <a:solidFill>
          <a:schemeClr val="tx1"/>
        </a:solidFill>
        <a:latin typeface="+mn-lt"/>
        <a:ea typeface="+mn-ea"/>
        <a:cs typeface="+mn-cs"/>
      </a:defRPr>
    </a:lvl7pPr>
    <a:lvl8pPr marL="3200249" algn="l" defTabSz="914357" rtl="0" eaLnBrk="1" latinLnBrk="0" hangingPunct="1">
      <a:defRPr kumimoji="1" sz="1800" kern="1200">
        <a:solidFill>
          <a:schemeClr val="tx1"/>
        </a:solidFill>
        <a:latin typeface="+mn-lt"/>
        <a:ea typeface="+mn-ea"/>
        <a:cs typeface="+mn-cs"/>
      </a:defRPr>
    </a:lvl8pPr>
    <a:lvl9pPr marL="3657428" algn="l" defTabSz="91435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p:cViewPr varScale="1">
        <p:scale>
          <a:sx n="100" d="100"/>
          <a:sy n="100"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7605" indent="0" algn="ctr">
              <a:buNone/>
              <a:defRPr>
                <a:solidFill>
                  <a:schemeClr val="tx1">
                    <a:tint val="75000"/>
                  </a:schemeClr>
                </a:solidFill>
              </a:defRPr>
            </a:lvl2pPr>
            <a:lvl3pPr marL="755211" indent="0" algn="ctr">
              <a:buNone/>
              <a:defRPr>
                <a:solidFill>
                  <a:schemeClr val="tx1">
                    <a:tint val="75000"/>
                  </a:schemeClr>
                </a:solidFill>
              </a:defRPr>
            </a:lvl3pPr>
            <a:lvl4pPr marL="1132816" indent="0" algn="ctr">
              <a:buNone/>
              <a:defRPr>
                <a:solidFill>
                  <a:schemeClr val="tx1">
                    <a:tint val="75000"/>
                  </a:schemeClr>
                </a:solidFill>
              </a:defRPr>
            </a:lvl4pPr>
            <a:lvl5pPr marL="1510422" indent="0" algn="ctr">
              <a:buNone/>
              <a:defRPr>
                <a:solidFill>
                  <a:schemeClr val="tx1">
                    <a:tint val="75000"/>
                  </a:schemeClr>
                </a:solidFill>
              </a:defRPr>
            </a:lvl5pPr>
            <a:lvl6pPr marL="1888027" indent="0" algn="ctr">
              <a:buNone/>
              <a:defRPr>
                <a:solidFill>
                  <a:schemeClr val="tx1">
                    <a:tint val="75000"/>
                  </a:schemeClr>
                </a:solidFill>
              </a:defRPr>
            </a:lvl6pPr>
            <a:lvl7pPr marL="2265634" indent="0" algn="ctr">
              <a:buNone/>
              <a:defRPr>
                <a:solidFill>
                  <a:schemeClr val="tx1">
                    <a:tint val="75000"/>
                  </a:schemeClr>
                </a:solidFill>
              </a:defRPr>
            </a:lvl7pPr>
            <a:lvl8pPr marL="2643238" indent="0" algn="ctr">
              <a:buNone/>
              <a:defRPr>
                <a:solidFill>
                  <a:schemeClr val="tx1">
                    <a:tint val="75000"/>
                  </a:schemeClr>
                </a:solidFill>
              </a:defRPr>
            </a:lvl8pPr>
            <a:lvl9pPr marL="302084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D2BF7B-4EE0-4EDE-AC65-3C0891C9465A}" type="datetime1">
              <a:rPr kumimoji="1" lang="ja-JP" altLang="en-US" smtClean="0"/>
              <a:t>2024/12/20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40473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9A59A9-DC7D-4131-AA68-4669BDFA929B}" type="datetime1">
              <a:rPr kumimoji="1" lang="ja-JP" altLang="en-US" smtClean="0"/>
              <a:t>2024/12/20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64869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5623" y="384176"/>
            <a:ext cx="3119703" cy="819308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077" y="384176"/>
            <a:ext cx="9197446" cy="81930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42F007-0E3B-4956-B633-FD28B813EFE5}" type="datetime1">
              <a:rPr kumimoji="1" lang="ja-JP" altLang="en-US" smtClean="0"/>
              <a:t>2024/12/20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4761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FBFB51-005B-46FB-9196-7B9BB67B3449}" type="datetime1">
              <a:rPr kumimoji="1" lang="ja-JP" altLang="en-US" smtClean="0"/>
              <a:t>2024/12/20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411402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3296"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5"/>
            <a:ext cx="8420100" cy="1500187"/>
          </a:xfrm>
        </p:spPr>
        <p:txBody>
          <a:bodyPr anchor="b"/>
          <a:lstStyle>
            <a:lvl1pPr marL="0" indent="0">
              <a:buNone/>
              <a:defRPr sz="1676">
                <a:solidFill>
                  <a:schemeClr val="tx1">
                    <a:tint val="75000"/>
                  </a:schemeClr>
                </a:solidFill>
              </a:defRPr>
            </a:lvl1pPr>
            <a:lvl2pPr marL="377605" indent="0">
              <a:buNone/>
              <a:defRPr sz="1453">
                <a:solidFill>
                  <a:schemeClr val="tx1">
                    <a:tint val="75000"/>
                  </a:schemeClr>
                </a:solidFill>
              </a:defRPr>
            </a:lvl2pPr>
            <a:lvl3pPr marL="755211" indent="0">
              <a:buNone/>
              <a:defRPr sz="1285">
                <a:solidFill>
                  <a:schemeClr val="tx1">
                    <a:tint val="75000"/>
                  </a:schemeClr>
                </a:solidFill>
              </a:defRPr>
            </a:lvl3pPr>
            <a:lvl4pPr marL="1132816" indent="0">
              <a:buNone/>
              <a:defRPr sz="1173">
                <a:solidFill>
                  <a:schemeClr val="tx1">
                    <a:tint val="75000"/>
                  </a:schemeClr>
                </a:solidFill>
              </a:defRPr>
            </a:lvl4pPr>
            <a:lvl5pPr marL="1510422" indent="0">
              <a:buNone/>
              <a:defRPr sz="1173">
                <a:solidFill>
                  <a:schemeClr val="tx1">
                    <a:tint val="75000"/>
                  </a:schemeClr>
                </a:solidFill>
              </a:defRPr>
            </a:lvl5pPr>
            <a:lvl6pPr marL="1888027" indent="0">
              <a:buNone/>
              <a:defRPr sz="1173">
                <a:solidFill>
                  <a:schemeClr val="tx1">
                    <a:tint val="75000"/>
                  </a:schemeClr>
                </a:solidFill>
              </a:defRPr>
            </a:lvl6pPr>
            <a:lvl7pPr marL="2265634" indent="0">
              <a:buNone/>
              <a:defRPr sz="1173">
                <a:solidFill>
                  <a:schemeClr val="tx1">
                    <a:tint val="75000"/>
                  </a:schemeClr>
                </a:solidFill>
              </a:defRPr>
            </a:lvl7pPr>
            <a:lvl8pPr marL="2643238" indent="0">
              <a:buNone/>
              <a:defRPr sz="1173">
                <a:solidFill>
                  <a:schemeClr val="tx1">
                    <a:tint val="75000"/>
                  </a:schemeClr>
                </a:solidFill>
              </a:defRPr>
            </a:lvl8pPr>
            <a:lvl9pPr marL="3020844" indent="0">
              <a:buNone/>
              <a:defRPr sz="1173">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B15F022-6DBE-468F-9F2C-02CF57F41CE7}" type="datetime1">
              <a:rPr kumimoji="1" lang="ja-JP" altLang="en-US" smtClean="0"/>
              <a:t>2024/12/20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02787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93078" y="2239963"/>
            <a:ext cx="6158574" cy="6337300"/>
          </a:xfrm>
        </p:spPr>
        <p:txBody>
          <a:bodyPr/>
          <a:lstStyle>
            <a:lvl1pPr>
              <a:defRPr sz="2291"/>
            </a:lvl1pPr>
            <a:lvl2pPr>
              <a:defRPr sz="2012"/>
            </a:lvl2pPr>
            <a:lvl3pPr>
              <a:defRPr sz="1676"/>
            </a:lvl3pPr>
            <a:lvl4pPr>
              <a:defRPr sz="1453"/>
            </a:lvl4pPr>
            <a:lvl5pPr>
              <a:defRPr sz="1453"/>
            </a:lvl5pPr>
            <a:lvl6pPr>
              <a:defRPr sz="1453"/>
            </a:lvl6pPr>
            <a:lvl7pPr>
              <a:defRPr sz="1453"/>
            </a:lvl7pPr>
            <a:lvl8pPr>
              <a:defRPr sz="1453"/>
            </a:lvl8pPr>
            <a:lvl9pPr>
              <a:defRPr sz="145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016750" y="2239963"/>
            <a:ext cx="6158575" cy="6337300"/>
          </a:xfrm>
        </p:spPr>
        <p:txBody>
          <a:bodyPr/>
          <a:lstStyle>
            <a:lvl1pPr>
              <a:defRPr sz="2291"/>
            </a:lvl1pPr>
            <a:lvl2pPr>
              <a:defRPr sz="2012"/>
            </a:lvl2pPr>
            <a:lvl3pPr>
              <a:defRPr sz="1676"/>
            </a:lvl3pPr>
            <a:lvl4pPr>
              <a:defRPr sz="1453"/>
            </a:lvl4pPr>
            <a:lvl5pPr>
              <a:defRPr sz="1453"/>
            </a:lvl5pPr>
            <a:lvl6pPr>
              <a:defRPr sz="1453"/>
            </a:lvl6pPr>
            <a:lvl7pPr>
              <a:defRPr sz="1453"/>
            </a:lvl7pPr>
            <a:lvl8pPr>
              <a:defRPr sz="1453"/>
            </a:lvl8pPr>
            <a:lvl9pPr>
              <a:defRPr sz="145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F4AB03D-43E3-4315-8B66-5EF65FAF105A}" type="datetime1">
              <a:rPr kumimoji="1" lang="ja-JP" altLang="en-US" smtClean="0"/>
              <a:t>2024/12/20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72979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1" cy="639762"/>
          </a:xfrm>
        </p:spPr>
        <p:txBody>
          <a:bodyPr anchor="b"/>
          <a:lstStyle>
            <a:lvl1pPr marL="0" indent="0">
              <a:buNone/>
              <a:defRPr sz="2012" b="1"/>
            </a:lvl1pPr>
            <a:lvl2pPr marL="377605" indent="0">
              <a:buNone/>
              <a:defRPr sz="1676" b="1"/>
            </a:lvl2pPr>
            <a:lvl3pPr marL="755211" indent="0">
              <a:buNone/>
              <a:defRPr sz="1453" b="1"/>
            </a:lvl3pPr>
            <a:lvl4pPr marL="1132816" indent="0">
              <a:buNone/>
              <a:defRPr sz="1285" b="1"/>
            </a:lvl4pPr>
            <a:lvl5pPr marL="1510422" indent="0">
              <a:buNone/>
              <a:defRPr sz="1285" b="1"/>
            </a:lvl5pPr>
            <a:lvl6pPr marL="1888027" indent="0">
              <a:buNone/>
              <a:defRPr sz="1285" b="1"/>
            </a:lvl6pPr>
            <a:lvl7pPr marL="2265634" indent="0">
              <a:buNone/>
              <a:defRPr sz="1285" b="1"/>
            </a:lvl7pPr>
            <a:lvl8pPr marL="2643238" indent="0">
              <a:buNone/>
              <a:defRPr sz="1285" b="1"/>
            </a:lvl8pPr>
            <a:lvl9pPr marL="3020844" indent="0">
              <a:buNone/>
              <a:defRPr sz="1285"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1" cy="3951288"/>
          </a:xfrm>
        </p:spPr>
        <p:txBody>
          <a:bodyPr/>
          <a:lstStyle>
            <a:lvl1pPr>
              <a:defRPr sz="2012"/>
            </a:lvl1pPr>
            <a:lvl2pPr>
              <a:defRPr sz="1676"/>
            </a:lvl2pPr>
            <a:lvl3pPr>
              <a:defRPr sz="1453"/>
            </a:lvl3pPr>
            <a:lvl4pPr>
              <a:defRPr sz="1285"/>
            </a:lvl4pPr>
            <a:lvl5pPr>
              <a:defRPr sz="1285"/>
            </a:lvl5pPr>
            <a:lvl6pPr>
              <a:defRPr sz="1285"/>
            </a:lvl6pPr>
            <a:lvl7pPr>
              <a:defRPr sz="1285"/>
            </a:lvl7pPr>
            <a:lvl8pPr>
              <a:defRPr sz="1285"/>
            </a:lvl8pPr>
            <a:lvl9pPr>
              <a:defRPr sz="128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3" y="1535113"/>
            <a:ext cx="4378589" cy="639762"/>
          </a:xfrm>
        </p:spPr>
        <p:txBody>
          <a:bodyPr anchor="b"/>
          <a:lstStyle>
            <a:lvl1pPr marL="0" indent="0">
              <a:buNone/>
              <a:defRPr sz="2012" b="1"/>
            </a:lvl1pPr>
            <a:lvl2pPr marL="377605" indent="0">
              <a:buNone/>
              <a:defRPr sz="1676" b="1"/>
            </a:lvl2pPr>
            <a:lvl3pPr marL="755211" indent="0">
              <a:buNone/>
              <a:defRPr sz="1453" b="1"/>
            </a:lvl3pPr>
            <a:lvl4pPr marL="1132816" indent="0">
              <a:buNone/>
              <a:defRPr sz="1285" b="1"/>
            </a:lvl4pPr>
            <a:lvl5pPr marL="1510422" indent="0">
              <a:buNone/>
              <a:defRPr sz="1285" b="1"/>
            </a:lvl5pPr>
            <a:lvl6pPr marL="1888027" indent="0">
              <a:buNone/>
              <a:defRPr sz="1285" b="1"/>
            </a:lvl6pPr>
            <a:lvl7pPr marL="2265634" indent="0">
              <a:buNone/>
              <a:defRPr sz="1285" b="1"/>
            </a:lvl7pPr>
            <a:lvl8pPr marL="2643238" indent="0">
              <a:buNone/>
              <a:defRPr sz="1285" b="1"/>
            </a:lvl8pPr>
            <a:lvl9pPr marL="3020844" indent="0">
              <a:buNone/>
              <a:defRPr sz="1285"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3" y="2174875"/>
            <a:ext cx="4378589" cy="3951288"/>
          </a:xfrm>
        </p:spPr>
        <p:txBody>
          <a:bodyPr/>
          <a:lstStyle>
            <a:lvl1pPr>
              <a:defRPr sz="2012"/>
            </a:lvl1pPr>
            <a:lvl2pPr>
              <a:defRPr sz="1676"/>
            </a:lvl2pPr>
            <a:lvl3pPr>
              <a:defRPr sz="1453"/>
            </a:lvl3pPr>
            <a:lvl4pPr>
              <a:defRPr sz="1285"/>
            </a:lvl4pPr>
            <a:lvl5pPr>
              <a:defRPr sz="1285"/>
            </a:lvl5pPr>
            <a:lvl6pPr>
              <a:defRPr sz="1285"/>
            </a:lvl6pPr>
            <a:lvl7pPr>
              <a:defRPr sz="1285"/>
            </a:lvl7pPr>
            <a:lvl8pPr>
              <a:defRPr sz="1285"/>
            </a:lvl8pPr>
            <a:lvl9pPr>
              <a:defRPr sz="128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D2FD0CC-B508-4CE0-BA83-17758DE5DDDA}" type="datetime1">
              <a:rPr kumimoji="1" lang="ja-JP" altLang="en-US" smtClean="0"/>
              <a:t>2024/12/20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42561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6039342-2817-42BA-9AA4-E4EDC6041485}" type="datetime1">
              <a:rPr kumimoji="1" lang="ja-JP" altLang="en-US" smtClean="0"/>
              <a:t>2024/12/20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229133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FEFE36C-957F-40BD-A4D0-ED952371CC56}" type="datetime1">
              <a:rPr kumimoji="1" lang="ja-JP" altLang="en-US" smtClean="0"/>
              <a:t>2024/12/20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164179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167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2"/>
            <a:ext cx="5537729" cy="5853113"/>
          </a:xfrm>
        </p:spPr>
        <p:txBody>
          <a:bodyPr/>
          <a:lstStyle>
            <a:lvl1pPr>
              <a:defRPr sz="2682"/>
            </a:lvl1pPr>
            <a:lvl2pPr>
              <a:defRPr sz="2291"/>
            </a:lvl2pPr>
            <a:lvl3pPr>
              <a:defRPr sz="2012"/>
            </a:lvl3pPr>
            <a:lvl4pPr>
              <a:defRPr sz="1676"/>
            </a:lvl4pPr>
            <a:lvl5pPr>
              <a:defRPr sz="1676"/>
            </a:lvl5pPr>
            <a:lvl6pPr>
              <a:defRPr sz="1676"/>
            </a:lvl6pPr>
            <a:lvl7pPr>
              <a:defRPr sz="1676"/>
            </a:lvl7pPr>
            <a:lvl8pPr>
              <a:defRPr sz="1676"/>
            </a:lvl8pPr>
            <a:lvl9pPr>
              <a:defRPr sz="167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2"/>
            <a:ext cx="3259006" cy="4691063"/>
          </a:xfrm>
        </p:spPr>
        <p:txBody>
          <a:bodyPr/>
          <a:lstStyle>
            <a:lvl1pPr marL="0" indent="0">
              <a:buNone/>
              <a:defRPr sz="1173"/>
            </a:lvl1pPr>
            <a:lvl2pPr marL="377605" indent="0">
              <a:buNone/>
              <a:defRPr sz="1006"/>
            </a:lvl2pPr>
            <a:lvl3pPr marL="755211" indent="0">
              <a:buNone/>
              <a:defRPr sz="839"/>
            </a:lvl3pPr>
            <a:lvl4pPr marL="1132816" indent="0">
              <a:buNone/>
              <a:defRPr sz="782"/>
            </a:lvl4pPr>
            <a:lvl5pPr marL="1510422" indent="0">
              <a:buNone/>
              <a:defRPr sz="782"/>
            </a:lvl5pPr>
            <a:lvl6pPr marL="1888027" indent="0">
              <a:buNone/>
              <a:defRPr sz="782"/>
            </a:lvl6pPr>
            <a:lvl7pPr marL="2265634" indent="0">
              <a:buNone/>
              <a:defRPr sz="782"/>
            </a:lvl7pPr>
            <a:lvl8pPr marL="2643238" indent="0">
              <a:buNone/>
              <a:defRPr sz="782"/>
            </a:lvl8pPr>
            <a:lvl9pPr marL="3020844" indent="0">
              <a:buNone/>
              <a:defRPr sz="78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68E7EAB-2A81-4CEC-B04E-76DCD006B7FB}" type="datetime1">
              <a:rPr kumimoji="1" lang="ja-JP" altLang="en-US" smtClean="0"/>
              <a:t>2024/12/20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284545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1676"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2682"/>
            </a:lvl1pPr>
            <a:lvl2pPr marL="377605" indent="0">
              <a:buNone/>
              <a:defRPr sz="2291"/>
            </a:lvl2pPr>
            <a:lvl3pPr marL="755211" indent="0">
              <a:buNone/>
              <a:defRPr sz="2012"/>
            </a:lvl3pPr>
            <a:lvl4pPr marL="1132816" indent="0">
              <a:buNone/>
              <a:defRPr sz="1676"/>
            </a:lvl4pPr>
            <a:lvl5pPr marL="1510422" indent="0">
              <a:buNone/>
              <a:defRPr sz="1676"/>
            </a:lvl5pPr>
            <a:lvl6pPr marL="1888027" indent="0">
              <a:buNone/>
              <a:defRPr sz="1676"/>
            </a:lvl6pPr>
            <a:lvl7pPr marL="2265634" indent="0">
              <a:buNone/>
              <a:defRPr sz="1676"/>
            </a:lvl7pPr>
            <a:lvl8pPr marL="2643238" indent="0">
              <a:buNone/>
              <a:defRPr sz="1676"/>
            </a:lvl8pPr>
            <a:lvl9pPr marL="3020844" indent="0">
              <a:buNone/>
              <a:defRPr sz="1676"/>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173"/>
            </a:lvl1pPr>
            <a:lvl2pPr marL="377605" indent="0">
              <a:buNone/>
              <a:defRPr sz="1006"/>
            </a:lvl2pPr>
            <a:lvl3pPr marL="755211" indent="0">
              <a:buNone/>
              <a:defRPr sz="839"/>
            </a:lvl3pPr>
            <a:lvl4pPr marL="1132816" indent="0">
              <a:buNone/>
              <a:defRPr sz="782"/>
            </a:lvl4pPr>
            <a:lvl5pPr marL="1510422" indent="0">
              <a:buNone/>
              <a:defRPr sz="782"/>
            </a:lvl5pPr>
            <a:lvl6pPr marL="1888027" indent="0">
              <a:buNone/>
              <a:defRPr sz="782"/>
            </a:lvl6pPr>
            <a:lvl7pPr marL="2265634" indent="0">
              <a:buNone/>
              <a:defRPr sz="782"/>
            </a:lvl7pPr>
            <a:lvl8pPr marL="2643238" indent="0">
              <a:buNone/>
              <a:defRPr sz="782"/>
            </a:lvl8pPr>
            <a:lvl9pPr marL="3020844" indent="0">
              <a:buNone/>
              <a:defRPr sz="78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22E89DB-3877-4E5E-89BC-7222A8505475}" type="datetime1">
              <a:rPr kumimoji="1" lang="ja-JP" altLang="en-US" smtClean="0"/>
              <a:t>2024/12/20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413316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35159" tIns="67580" rIns="135159" bIns="6758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2"/>
            <a:ext cx="8915400" cy="4525963"/>
          </a:xfrm>
          <a:prstGeom prst="rect">
            <a:avLst/>
          </a:prstGeom>
        </p:spPr>
        <p:txBody>
          <a:bodyPr vert="horz" lIns="135159" tIns="67580" rIns="135159" bIns="6758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3"/>
            <a:ext cx="2311400" cy="365125"/>
          </a:xfrm>
          <a:prstGeom prst="rect">
            <a:avLst/>
          </a:prstGeom>
        </p:spPr>
        <p:txBody>
          <a:bodyPr vert="horz" lIns="135159" tIns="67580" rIns="135159" bIns="67580" rtlCol="0" anchor="ctr"/>
          <a:lstStyle>
            <a:lvl1pPr algn="l">
              <a:defRPr sz="1006">
                <a:solidFill>
                  <a:schemeClr val="tx1">
                    <a:tint val="75000"/>
                  </a:schemeClr>
                </a:solidFill>
              </a:defRPr>
            </a:lvl1pPr>
          </a:lstStyle>
          <a:p>
            <a:fld id="{2C6B78C8-6B7D-458D-86DA-7750AC935075}" type="datetime1">
              <a:rPr kumimoji="1" lang="ja-JP" altLang="en-US" smtClean="0"/>
              <a:t>2024/12/20</a:t>
            </a:fld>
            <a:endParaRPr kumimoji="1" lang="ja-JP" altLang="en-US"/>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135159" tIns="67580" rIns="135159" bIns="67580" rtlCol="0" anchor="ctr"/>
          <a:lstStyle>
            <a:lvl1pPr algn="ctr">
              <a:defRPr sz="1006">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135159" tIns="67580" rIns="135159" bIns="67580" rtlCol="0" anchor="ctr"/>
          <a:lstStyle>
            <a:lvl1pPr algn="r">
              <a:defRPr sz="1006">
                <a:solidFill>
                  <a:schemeClr val="tx1">
                    <a:tint val="75000"/>
                  </a:schemeClr>
                </a:solidFill>
              </a:defRPr>
            </a:lvl1pPr>
          </a:lstStyle>
          <a:p>
            <a:fld id="{467AA5CF-51E1-4D01-BB70-A72935B68D10}" type="slidenum">
              <a:rPr kumimoji="1" lang="ja-JP" altLang="en-US" smtClean="0"/>
              <a:t>‹#›</a:t>
            </a:fld>
            <a:endParaRPr kumimoji="1" lang="ja-JP" altLang="en-US"/>
          </a:p>
        </p:txBody>
      </p:sp>
    </p:spTree>
    <p:extLst>
      <p:ext uri="{BB962C8B-B14F-4D97-AF65-F5344CB8AC3E}">
        <p14:creationId xmlns:p14="http://schemas.microsoft.com/office/powerpoint/2010/main" val="360604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755211" rtl="0" eaLnBrk="1" latinLnBrk="0" hangingPunct="1">
        <a:spcBef>
          <a:spcPct val="0"/>
        </a:spcBef>
        <a:buNone/>
        <a:defRPr kumimoji="1" sz="3632" kern="1200">
          <a:solidFill>
            <a:schemeClr val="tx1"/>
          </a:solidFill>
          <a:latin typeface="+mj-lt"/>
          <a:ea typeface="+mj-ea"/>
          <a:cs typeface="+mj-cs"/>
        </a:defRPr>
      </a:lvl1pPr>
    </p:titleStyle>
    <p:bodyStyle>
      <a:lvl1pPr marL="283204" indent="-283204" algn="l" defTabSz="755211" rtl="0" eaLnBrk="1" latinLnBrk="0" hangingPunct="1">
        <a:spcBef>
          <a:spcPct val="20000"/>
        </a:spcBef>
        <a:buFont typeface="Arial" panose="020B0604020202020204" pitchFamily="34" charset="0"/>
        <a:buChar char="•"/>
        <a:defRPr kumimoji="1" sz="2682" kern="1200">
          <a:solidFill>
            <a:schemeClr val="tx1"/>
          </a:solidFill>
          <a:latin typeface="+mn-lt"/>
          <a:ea typeface="+mn-ea"/>
          <a:cs typeface="+mn-cs"/>
        </a:defRPr>
      </a:lvl1pPr>
      <a:lvl2pPr marL="613609" indent="-236004" algn="l" defTabSz="755211" rtl="0" eaLnBrk="1" latinLnBrk="0" hangingPunct="1">
        <a:spcBef>
          <a:spcPct val="20000"/>
        </a:spcBef>
        <a:buFont typeface="Arial" panose="020B0604020202020204" pitchFamily="34" charset="0"/>
        <a:buChar char="–"/>
        <a:defRPr kumimoji="1" sz="2291" kern="1200">
          <a:solidFill>
            <a:schemeClr val="tx1"/>
          </a:solidFill>
          <a:latin typeface="+mn-lt"/>
          <a:ea typeface="+mn-ea"/>
          <a:cs typeface="+mn-cs"/>
        </a:defRPr>
      </a:lvl2pPr>
      <a:lvl3pPr marL="944014" indent="-188802" algn="l" defTabSz="755211" rtl="0" eaLnBrk="1" latinLnBrk="0" hangingPunct="1">
        <a:spcBef>
          <a:spcPct val="20000"/>
        </a:spcBef>
        <a:buFont typeface="Arial" panose="020B0604020202020204" pitchFamily="34" charset="0"/>
        <a:buChar char="•"/>
        <a:defRPr kumimoji="1" sz="2012" kern="1200">
          <a:solidFill>
            <a:schemeClr val="tx1"/>
          </a:solidFill>
          <a:latin typeface="+mn-lt"/>
          <a:ea typeface="+mn-ea"/>
          <a:cs typeface="+mn-cs"/>
        </a:defRPr>
      </a:lvl3pPr>
      <a:lvl4pPr marL="1321620" indent="-188802" algn="l" defTabSz="755211" rtl="0" eaLnBrk="1" latinLnBrk="0" hangingPunct="1">
        <a:spcBef>
          <a:spcPct val="20000"/>
        </a:spcBef>
        <a:buFont typeface="Arial" panose="020B0604020202020204" pitchFamily="34" charset="0"/>
        <a:buChar char="–"/>
        <a:defRPr kumimoji="1" sz="1676" kern="1200">
          <a:solidFill>
            <a:schemeClr val="tx1"/>
          </a:solidFill>
          <a:latin typeface="+mn-lt"/>
          <a:ea typeface="+mn-ea"/>
          <a:cs typeface="+mn-cs"/>
        </a:defRPr>
      </a:lvl4pPr>
      <a:lvl5pPr marL="1699224" indent="-188802" algn="l" defTabSz="755211" rtl="0" eaLnBrk="1" latinLnBrk="0" hangingPunct="1">
        <a:spcBef>
          <a:spcPct val="20000"/>
        </a:spcBef>
        <a:buFont typeface="Arial" panose="020B0604020202020204" pitchFamily="34" charset="0"/>
        <a:buChar char="»"/>
        <a:defRPr kumimoji="1" sz="1676" kern="1200">
          <a:solidFill>
            <a:schemeClr val="tx1"/>
          </a:solidFill>
          <a:latin typeface="+mn-lt"/>
          <a:ea typeface="+mn-ea"/>
          <a:cs typeface="+mn-cs"/>
        </a:defRPr>
      </a:lvl5pPr>
      <a:lvl6pPr marL="2076830" indent="-188802" algn="l" defTabSz="755211" rtl="0" eaLnBrk="1" latinLnBrk="0" hangingPunct="1">
        <a:spcBef>
          <a:spcPct val="20000"/>
        </a:spcBef>
        <a:buFont typeface="Arial" panose="020B0604020202020204" pitchFamily="34" charset="0"/>
        <a:buChar char="•"/>
        <a:defRPr kumimoji="1" sz="1676" kern="1200">
          <a:solidFill>
            <a:schemeClr val="tx1"/>
          </a:solidFill>
          <a:latin typeface="+mn-lt"/>
          <a:ea typeface="+mn-ea"/>
          <a:cs typeface="+mn-cs"/>
        </a:defRPr>
      </a:lvl6pPr>
      <a:lvl7pPr marL="2454436" indent="-188802" algn="l" defTabSz="755211" rtl="0" eaLnBrk="1" latinLnBrk="0" hangingPunct="1">
        <a:spcBef>
          <a:spcPct val="20000"/>
        </a:spcBef>
        <a:buFont typeface="Arial" panose="020B0604020202020204" pitchFamily="34" charset="0"/>
        <a:buChar char="•"/>
        <a:defRPr kumimoji="1" sz="1676" kern="1200">
          <a:solidFill>
            <a:schemeClr val="tx1"/>
          </a:solidFill>
          <a:latin typeface="+mn-lt"/>
          <a:ea typeface="+mn-ea"/>
          <a:cs typeface="+mn-cs"/>
        </a:defRPr>
      </a:lvl7pPr>
      <a:lvl8pPr marL="2832041" indent="-188802" algn="l" defTabSz="755211" rtl="0" eaLnBrk="1" latinLnBrk="0" hangingPunct="1">
        <a:spcBef>
          <a:spcPct val="20000"/>
        </a:spcBef>
        <a:buFont typeface="Arial" panose="020B0604020202020204" pitchFamily="34" charset="0"/>
        <a:buChar char="•"/>
        <a:defRPr kumimoji="1" sz="1676" kern="1200">
          <a:solidFill>
            <a:schemeClr val="tx1"/>
          </a:solidFill>
          <a:latin typeface="+mn-lt"/>
          <a:ea typeface="+mn-ea"/>
          <a:cs typeface="+mn-cs"/>
        </a:defRPr>
      </a:lvl8pPr>
      <a:lvl9pPr marL="3209646" indent="-188802" algn="l" defTabSz="755211" rtl="0" eaLnBrk="1" latinLnBrk="0" hangingPunct="1">
        <a:spcBef>
          <a:spcPct val="20000"/>
        </a:spcBef>
        <a:buFont typeface="Arial" panose="020B0604020202020204" pitchFamily="34" charset="0"/>
        <a:buChar char="•"/>
        <a:defRPr kumimoji="1" sz="1676" kern="1200">
          <a:solidFill>
            <a:schemeClr val="tx1"/>
          </a:solidFill>
          <a:latin typeface="+mn-lt"/>
          <a:ea typeface="+mn-ea"/>
          <a:cs typeface="+mn-cs"/>
        </a:defRPr>
      </a:lvl9pPr>
    </p:bodyStyle>
    <p:otherStyle>
      <a:defPPr>
        <a:defRPr lang="ja-JP"/>
      </a:defPPr>
      <a:lvl1pPr marL="0" algn="l" defTabSz="755211" rtl="0" eaLnBrk="1" latinLnBrk="0" hangingPunct="1">
        <a:defRPr kumimoji="1" sz="1453" kern="1200">
          <a:solidFill>
            <a:schemeClr val="tx1"/>
          </a:solidFill>
          <a:latin typeface="+mn-lt"/>
          <a:ea typeface="+mn-ea"/>
          <a:cs typeface="+mn-cs"/>
        </a:defRPr>
      </a:lvl1pPr>
      <a:lvl2pPr marL="377605" algn="l" defTabSz="755211" rtl="0" eaLnBrk="1" latinLnBrk="0" hangingPunct="1">
        <a:defRPr kumimoji="1" sz="1453" kern="1200">
          <a:solidFill>
            <a:schemeClr val="tx1"/>
          </a:solidFill>
          <a:latin typeface="+mn-lt"/>
          <a:ea typeface="+mn-ea"/>
          <a:cs typeface="+mn-cs"/>
        </a:defRPr>
      </a:lvl2pPr>
      <a:lvl3pPr marL="755211" algn="l" defTabSz="755211" rtl="0" eaLnBrk="1" latinLnBrk="0" hangingPunct="1">
        <a:defRPr kumimoji="1" sz="1453" kern="1200">
          <a:solidFill>
            <a:schemeClr val="tx1"/>
          </a:solidFill>
          <a:latin typeface="+mn-lt"/>
          <a:ea typeface="+mn-ea"/>
          <a:cs typeface="+mn-cs"/>
        </a:defRPr>
      </a:lvl3pPr>
      <a:lvl4pPr marL="1132816" algn="l" defTabSz="755211" rtl="0" eaLnBrk="1" latinLnBrk="0" hangingPunct="1">
        <a:defRPr kumimoji="1" sz="1453" kern="1200">
          <a:solidFill>
            <a:schemeClr val="tx1"/>
          </a:solidFill>
          <a:latin typeface="+mn-lt"/>
          <a:ea typeface="+mn-ea"/>
          <a:cs typeface="+mn-cs"/>
        </a:defRPr>
      </a:lvl4pPr>
      <a:lvl5pPr marL="1510422" algn="l" defTabSz="755211" rtl="0" eaLnBrk="1" latinLnBrk="0" hangingPunct="1">
        <a:defRPr kumimoji="1" sz="1453" kern="1200">
          <a:solidFill>
            <a:schemeClr val="tx1"/>
          </a:solidFill>
          <a:latin typeface="+mn-lt"/>
          <a:ea typeface="+mn-ea"/>
          <a:cs typeface="+mn-cs"/>
        </a:defRPr>
      </a:lvl5pPr>
      <a:lvl6pPr marL="1888027" algn="l" defTabSz="755211" rtl="0" eaLnBrk="1" latinLnBrk="0" hangingPunct="1">
        <a:defRPr kumimoji="1" sz="1453" kern="1200">
          <a:solidFill>
            <a:schemeClr val="tx1"/>
          </a:solidFill>
          <a:latin typeface="+mn-lt"/>
          <a:ea typeface="+mn-ea"/>
          <a:cs typeface="+mn-cs"/>
        </a:defRPr>
      </a:lvl6pPr>
      <a:lvl7pPr marL="2265634" algn="l" defTabSz="755211" rtl="0" eaLnBrk="1" latinLnBrk="0" hangingPunct="1">
        <a:defRPr kumimoji="1" sz="1453" kern="1200">
          <a:solidFill>
            <a:schemeClr val="tx1"/>
          </a:solidFill>
          <a:latin typeface="+mn-lt"/>
          <a:ea typeface="+mn-ea"/>
          <a:cs typeface="+mn-cs"/>
        </a:defRPr>
      </a:lvl7pPr>
      <a:lvl8pPr marL="2643238" algn="l" defTabSz="755211" rtl="0" eaLnBrk="1" latinLnBrk="0" hangingPunct="1">
        <a:defRPr kumimoji="1" sz="1453" kern="1200">
          <a:solidFill>
            <a:schemeClr val="tx1"/>
          </a:solidFill>
          <a:latin typeface="+mn-lt"/>
          <a:ea typeface="+mn-ea"/>
          <a:cs typeface="+mn-cs"/>
        </a:defRPr>
      </a:lvl8pPr>
      <a:lvl9pPr marL="3020844" algn="l" defTabSz="755211" rtl="0" eaLnBrk="1" latinLnBrk="0" hangingPunct="1">
        <a:defRPr kumimoji="1" sz="14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601"/>
            <a:ext cx="9906000" cy="401970"/>
          </a:xfrm>
          <a:prstGeom prst="rect">
            <a:avLst/>
          </a:prstGeom>
          <a:solidFill>
            <a:srgbClr val="002060"/>
          </a:solidFill>
        </p:spPr>
        <p:txBody>
          <a:bodyPr wrap="square" rtlCol="0">
            <a:spAutoFit/>
          </a:bodyPr>
          <a:lstStyle/>
          <a:p>
            <a:pPr algn="ctr" defTabSz="755211"/>
            <a:r>
              <a:rPr lang="ja-JP" altLang="en-US" sz="2012" b="1" dirty="0">
                <a:solidFill>
                  <a:prstClr val="white">
                    <a:lumMod val="95000"/>
                  </a:prstClr>
                </a:solidFill>
                <a:latin typeface="Meiryo UI" panose="020B0604030504040204" pitchFamily="50" charset="-128"/>
                <a:ea typeface="Meiryo UI" panose="020B0604030504040204" pitchFamily="50" charset="-128"/>
              </a:rPr>
              <a:t>万博記念公園駅前周辺地区活性化事業について</a:t>
            </a:r>
          </a:p>
        </p:txBody>
      </p:sp>
      <p:sp>
        <p:nvSpPr>
          <p:cNvPr id="7" name="正方形/長方形 6">
            <a:extLst>
              <a:ext uri="{FF2B5EF4-FFF2-40B4-BE49-F238E27FC236}">
                <a16:creationId xmlns:a16="http://schemas.microsoft.com/office/drawing/2014/main" id="{F0C39D5E-7F6C-48E9-81FD-A62C8D5162C8}"/>
              </a:ext>
            </a:extLst>
          </p:cNvPr>
          <p:cNvSpPr/>
          <p:nvPr/>
        </p:nvSpPr>
        <p:spPr>
          <a:xfrm>
            <a:off x="159093" y="923737"/>
            <a:ext cx="4068195" cy="1815882"/>
          </a:xfrm>
          <a:prstGeom prst="rect">
            <a:avLst/>
          </a:prstGeom>
          <a:noFill/>
          <a:ln>
            <a:noFill/>
          </a:ln>
        </p:spPr>
        <p:txBody>
          <a:bodyPr wrap="square">
            <a:spAutoFit/>
          </a:bodyPr>
          <a:lstStyle/>
          <a:p>
            <a:pPr marL="177660" indent="-171450" defTabSz="755211">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令和元年</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月８日　　公募開始</a:t>
            </a:r>
            <a:endParaRPr lang="en-US" altLang="ja-JP" sz="1400" dirty="0">
              <a:solidFill>
                <a:prstClr val="black"/>
              </a:solidFill>
              <a:latin typeface="Meiryo UI" panose="020B0604030504040204" pitchFamily="50" charset="-128"/>
              <a:ea typeface="Meiryo UI" panose="020B0604030504040204" pitchFamily="50" charset="-128"/>
            </a:endParaRPr>
          </a:p>
          <a:p>
            <a:pPr marL="177660" indent="-171450" defTabSz="755211">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令和３年５月</a:t>
            </a:r>
            <a:r>
              <a:rPr lang="en-US" altLang="ja-JP" sz="1400" dirty="0">
                <a:solidFill>
                  <a:prstClr val="black"/>
                </a:solidFill>
                <a:latin typeface="Meiryo UI" panose="020B0604030504040204" pitchFamily="50" charset="-128"/>
                <a:ea typeface="Meiryo UI" panose="020B0604030504040204" pitchFamily="50" charset="-128"/>
              </a:rPr>
              <a:t>19</a:t>
            </a:r>
            <a:r>
              <a:rPr lang="ja-JP" altLang="en-US" sz="1400" dirty="0">
                <a:solidFill>
                  <a:prstClr val="black"/>
                </a:solidFill>
                <a:latin typeface="Meiryo UI" panose="020B0604030504040204" pitchFamily="50" charset="-128"/>
                <a:ea typeface="Meiryo UI" panose="020B0604030504040204" pitchFamily="50" charset="-128"/>
              </a:rPr>
              <a:t>日　　事業予定者の決定</a:t>
            </a:r>
            <a:endParaRPr lang="en-US" altLang="ja-JP" sz="1400" dirty="0">
              <a:solidFill>
                <a:prstClr val="black"/>
              </a:solidFill>
              <a:latin typeface="Meiryo UI" panose="020B0604030504040204" pitchFamily="50" charset="-128"/>
              <a:ea typeface="Meiryo UI" panose="020B0604030504040204" pitchFamily="50" charset="-128"/>
            </a:endParaRPr>
          </a:p>
          <a:p>
            <a:pPr marL="177660" indent="-171450" defTabSz="755211">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令和５年７月</a:t>
            </a:r>
            <a:r>
              <a:rPr lang="en-US" altLang="ja-JP" sz="1400" dirty="0">
                <a:solidFill>
                  <a:prstClr val="black"/>
                </a:solidFill>
                <a:latin typeface="Meiryo UI" panose="020B0604030504040204" pitchFamily="50" charset="-128"/>
                <a:ea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rPr>
              <a:t>日　  基本協定書締結</a:t>
            </a:r>
            <a:endParaRPr lang="en-US" altLang="ja-JP" sz="1400" dirty="0">
              <a:solidFill>
                <a:prstClr val="black"/>
              </a:solidFill>
              <a:latin typeface="Meiryo UI" panose="020B0604030504040204" pitchFamily="50" charset="-128"/>
              <a:ea typeface="Meiryo UI" panose="020B0604030504040204" pitchFamily="50" charset="-128"/>
            </a:endParaRPr>
          </a:p>
          <a:p>
            <a:pPr marL="177660" indent="-171450" defTabSz="755211">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令和６年７月</a:t>
            </a:r>
            <a:r>
              <a:rPr lang="en-US" altLang="ja-JP" sz="1400" dirty="0">
                <a:solidFill>
                  <a:prstClr val="black"/>
                </a:solidFill>
                <a:latin typeface="Meiryo UI" panose="020B0604030504040204" pitchFamily="50" charset="-128"/>
                <a:ea typeface="Meiryo UI" panose="020B0604030504040204" pitchFamily="50" charset="-128"/>
              </a:rPr>
              <a:t>31</a:t>
            </a:r>
            <a:r>
              <a:rPr lang="ja-JP" altLang="en-US" sz="1400" dirty="0">
                <a:solidFill>
                  <a:prstClr val="black"/>
                </a:solidFill>
                <a:latin typeface="Meiryo UI" panose="020B0604030504040204" pitchFamily="50" charset="-128"/>
                <a:ea typeface="Meiryo UI" panose="020B0604030504040204" pitchFamily="50" charset="-128"/>
              </a:rPr>
              <a:t>日　　実施協定書締結</a:t>
            </a:r>
            <a:endParaRPr lang="en-US" altLang="ja-JP" sz="1400" dirty="0">
              <a:solidFill>
                <a:prstClr val="black"/>
              </a:solidFill>
              <a:latin typeface="Meiryo UI" panose="020B0604030504040204" pitchFamily="50" charset="-128"/>
              <a:ea typeface="Meiryo UI" panose="020B0604030504040204" pitchFamily="50" charset="-128"/>
            </a:endParaRPr>
          </a:p>
          <a:p>
            <a:pPr marL="177660" indent="-171450" defTabSz="755211">
              <a:buFont typeface="Wingdings" panose="05000000000000000000" pitchFamily="2" charset="2"/>
              <a:buChar char="u"/>
            </a:pPr>
            <a:r>
              <a:rPr lang="ja-JP" altLang="en-US" sz="1400" dirty="0">
                <a:solidFill>
                  <a:prstClr val="black"/>
                </a:solidFill>
                <a:latin typeface="Meiryo UI" panose="020B0604030504040204" pitchFamily="50" charset="-128"/>
                <a:ea typeface="Meiryo UI" panose="020B0604030504040204" pitchFamily="50" charset="-128"/>
              </a:rPr>
              <a:t>令和６年</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rPr>
              <a:t>日　 吹田市長から大阪府知事</a:t>
            </a:r>
            <a:endParaRPr lang="en-US" altLang="ja-JP" sz="1400" dirty="0">
              <a:solidFill>
                <a:prstClr val="black"/>
              </a:solidFill>
              <a:latin typeface="Meiryo UI" panose="020B0604030504040204" pitchFamily="50" charset="-128"/>
              <a:ea typeface="Meiryo UI" panose="020B0604030504040204" pitchFamily="50" charset="-128"/>
            </a:endParaRPr>
          </a:p>
          <a:p>
            <a:pPr marL="6210" defTabSz="755211"/>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あてに文書発出</a:t>
            </a:r>
            <a:r>
              <a:rPr lang="en-US" altLang="ja-JP" sz="1400" dirty="0">
                <a:solidFill>
                  <a:prstClr val="black"/>
                </a:solidFill>
                <a:latin typeface="Meiryo UI" panose="020B0604030504040204" pitchFamily="50" charset="-128"/>
                <a:ea typeface="Meiryo UI" panose="020B0604030504040204" pitchFamily="50" charset="-128"/>
              </a:rPr>
              <a:t>※</a:t>
            </a:r>
          </a:p>
          <a:p>
            <a:pPr marL="6210" defTabSz="755211"/>
            <a:r>
              <a:rPr lang="ja-JP" altLang="en-US" sz="1400" dirty="0">
                <a:solidFill>
                  <a:prstClr val="black"/>
                </a:solidFill>
                <a:latin typeface="Meiryo UI" panose="020B0604030504040204" pitchFamily="50" charset="-128"/>
                <a:ea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rPr>
              <a:t>日　　計画検討アドバイザー会議</a:t>
            </a:r>
            <a:endParaRPr lang="en-US" altLang="ja-JP" sz="1400" dirty="0">
              <a:solidFill>
                <a:prstClr val="black"/>
              </a:solidFill>
              <a:latin typeface="Meiryo UI" panose="020B0604030504040204" pitchFamily="50" charset="-128"/>
              <a:ea typeface="Meiryo UI" panose="020B0604030504040204" pitchFamily="50" charset="-128"/>
            </a:endParaRPr>
          </a:p>
          <a:p>
            <a:pPr marL="6210" defTabSz="755211"/>
            <a:r>
              <a:rPr lang="ja-JP" altLang="en-US" sz="1400" dirty="0">
                <a:solidFill>
                  <a:prstClr val="black"/>
                </a:solidFill>
                <a:latin typeface="Meiryo UI" panose="020B0604030504040204" pitchFamily="50" charset="-128"/>
                <a:ea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20</a:t>
            </a:r>
            <a:r>
              <a:rPr lang="ja-JP" altLang="en-US" sz="1400" dirty="0">
                <a:solidFill>
                  <a:prstClr val="black"/>
                </a:solidFill>
                <a:latin typeface="Meiryo UI" panose="020B0604030504040204" pitchFamily="50" charset="-128"/>
                <a:ea typeface="Meiryo UI" panose="020B0604030504040204" pitchFamily="50" charset="-128"/>
              </a:rPr>
              <a:t>日　　大阪府戦略本部会議</a:t>
            </a:r>
            <a:endParaRPr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A15C266-35E4-4C8B-80C4-B4879BAFC9FF}"/>
              </a:ext>
            </a:extLst>
          </p:cNvPr>
          <p:cNvGrpSpPr/>
          <p:nvPr/>
        </p:nvGrpSpPr>
        <p:grpSpPr>
          <a:xfrm>
            <a:off x="6785301" y="2877040"/>
            <a:ext cx="3034806" cy="3475363"/>
            <a:chOff x="5870565" y="3429798"/>
            <a:chExt cx="3034806" cy="1931408"/>
          </a:xfrm>
        </p:grpSpPr>
        <p:sp>
          <p:nvSpPr>
            <p:cNvPr id="19" name="正方形/長方形 18">
              <a:extLst>
                <a:ext uri="{FF2B5EF4-FFF2-40B4-BE49-F238E27FC236}">
                  <a16:creationId xmlns:a16="http://schemas.microsoft.com/office/drawing/2014/main" id="{499D41AF-7DC6-4EA8-B03F-4B9058CF4337}"/>
                </a:ext>
              </a:extLst>
            </p:cNvPr>
            <p:cNvSpPr/>
            <p:nvPr/>
          </p:nvSpPr>
          <p:spPr>
            <a:xfrm>
              <a:off x="5943268" y="4005948"/>
              <a:ext cx="1054200" cy="243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200" b="1" dirty="0">
                  <a:solidFill>
                    <a:prstClr val="black"/>
                  </a:solidFill>
                  <a:latin typeface="Meiryo UI" panose="020B0604030504040204" pitchFamily="50" charset="-128"/>
                  <a:ea typeface="Meiryo UI" panose="020B0604030504040204" pitchFamily="50" charset="-128"/>
                </a:rPr>
                <a:t>令和</a:t>
              </a:r>
              <a:r>
                <a:rPr lang="en-US" altLang="ja-JP" sz="1200" b="1" dirty="0">
                  <a:solidFill>
                    <a:prstClr val="black"/>
                  </a:solidFill>
                  <a:latin typeface="Meiryo UI" panose="020B0604030504040204" pitchFamily="50" charset="-128"/>
                  <a:ea typeface="Meiryo UI" panose="020B0604030504040204" pitchFamily="50" charset="-128"/>
                </a:rPr>
                <a:t>8</a:t>
              </a:r>
              <a:r>
                <a:rPr lang="ja-JP" altLang="en-US" sz="1200" b="1" dirty="0">
                  <a:solidFill>
                    <a:prstClr val="black"/>
                  </a:solidFill>
                  <a:latin typeface="Meiryo UI" panose="020B0604030504040204" pitchFamily="50" charset="-128"/>
                  <a:ea typeface="Meiryo UI" panose="020B0604030504040204" pitchFamily="50" charset="-128"/>
                </a:rPr>
                <a:t>年</a:t>
              </a:r>
              <a:r>
                <a:rPr lang="en-US" altLang="ja-JP" sz="1200" b="1" dirty="0">
                  <a:solidFill>
                    <a:prstClr val="black"/>
                  </a:solidFill>
                  <a:latin typeface="Meiryo UI" panose="020B0604030504040204" pitchFamily="50" charset="-128"/>
                  <a:ea typeface="Meiryo UI" panose="020B0604030504040204" pitchFamily="50" charset="-128"/>
                </a:rPr>
                <a:t>4</a:t>
              </a:r>
              <a:r>
                <a:rPr lang="ja-JP" altLang="en-US" sz="1200" b="1" dirty="0">
                  <a:solidFill>
                    <a:prstClr val="black"/>
                  </a:solidFill>
                  <a:latin typeface="Meiryo UI" panose="020B0604030504040204" pitchFamily="50" charset="-128"/>
                  <a:ea typeface="Meiryo UI" panose="020B0604030504040204" pitchFamily="50" charset="-128"/>
                </a:rPr>
                <a:t>月</a:t>
              </a:r>
            </a:p>
          </p:txBody>
        </p:sp>
        <p:sp>
          <p:nvSpPr>
            <p:cNvPr id="20" name="正方形/長方形 19">
              <a:extLst>
                <a:ext uri="{FF2B5EF4-FFF2-40B4-BE49-F238E27FC236}">
                  <a16:creationId xmlns:a16="http://schemas.microsoft.com/office/drawing/2014/main" id="{0A5C0EC5-424E-4B6B-A943-12D7607D83DE}"/>
                </a:ext>
              </a:extLst>
            </p:cNvPr>
            <p:cNvSpPr/>
            <p:nvPr/>
          </p:nvSpPr>
          <p:spPr>
            <a:xfrm>
              <a:off x="5918200" y="4609830"/>
              <a:ext cx="1104336" cy="196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200" b="1" dirty="0">
                  <a:solidFill>
                    <a:prstClr val="black"/>
                  </a:solidFill>
                  <a:latin typeface="Meiryo UI" panose="020B0604030504040204" pitchFamily="50" charset="-128"/>
                  <a:ea typeface="Meiryo UI" panose="020B0604030504040204" pitchFamily="50" charset="-128"/>
                </a:rPr>
                <a:t>令和</a:t>
              </a:r>
              <a:r>
                <a:rPr lang="en-US" altLang="ja-JP" sz="1200" b="1" dirty="0">
                  <a:solidFill>
                    <a:prstClr val="black"/>
                  </a:solidFill>
                  <a:latin typeface="Meiryo UI" panose="020B0604030504040204" pitchFamily="50" charset="-128"/>
                  <a:ea typeface="Meiryo UI" panose="020B0604030504040204" pitchFamily="50" charset="-128"/>
                </a:rPr>
                <a:t>12</a:t>
              </a:r>
              <a:r>
                <a:rPr lang="ja-JP" altLang="en-US" sz="1200" b="1" dirty="0">
                  <a:solidFill>
                    <a:prstClr val="black"/>
                  </a:solidFill>
                  <a:latin typeface="Meiryo UI" panose="020B0604030504040204" pitchFamily="50" charset="-128"/>
                  <a:ea typeface="Meiryo UI" panose="020B0604030504040204" pitchFamily="50" charset="-128"/>
                </a:rPr>
                <a:t>年</a:t>
              </a:r>
              <a:r>
                <a:rPr lang="en-US" altLang="ja-JP" sz="1200" b="1" dirty="0">
                  <a:solidFill>
                    <a:prstClr val="black"/>
                  </a:solidFill>
                  <a:latin typeface="Meiryo UI" panose="020B0604030504040204" pitchFamily="50" charset="-128"/>
                  <a:ea typeface="Meiryo UI" panose="020B0604030504040204" pitchFamily="50" charset="-128"/>
                </a:rPr>
                <a:t>3</a:t>
              </a:r>
              <a:r>
                <a:rPr lang="ja-JP" altLang="en-US" sz="1200" b="1" dirty="0">
                  <a:solidFill>
                    <a:prstClr val="black"/>
                  </a:solidFill>
                  <a:latin typeface="Meiryo UI" panose="020B0604030504040204" pitchFamily="50" charset="-128"/>
                  <a:ea typeface="Meiryo UI" panose="020B0604030504040204" pitchFamily="50" charset="-128"/>
                </a:rPr>
                <a:t>月</a:t>
              </a:r>
            </a:p>
          </p:txBody>
        </p:sp>
        <p:grpSp>
          <p:nvGrpSpPr>
            <p:cNvPr id="3" name="グループ化 2">
              <a:extLst>
                <a:ext uri="{FF2B5EF4-FFF2-40B4-BE49-F238E27FC236}">
                  <a16:creationId xmlns:a16="http://schemas.microsoft.com/office/drawing/2014/main" id="{F725DDD6-18CA-44E3-8F1A-0C99756E78B2}"/>
                </a:ext>
              </a:extLst>
            </p:cNvPr>
            <p:cNvGrpSpPr/>
            <p:nvPr/>
          </p:nvGrpSpPr>
          <p:grpSpPr>
            <a:xfrm>
              <a:off x="5870565" y="3429798"/>
              <a:ext cx="3034806" cy="1931408"/>
              <a:chOff x="5902995" y="3391958"/>
              <a:chExt cx="3034806" cy="1931408"/>
            </a:xfrm>
          </p:grpSpPr>
          <p:sp>
            <p:nvSpPr>
              <p:cNvPr id="11" name="正方形/長方形 10">
                <a:extLst>
                  <a:ext uri="{FF2B5EF4-FFF2-40B4-BE49-F238E27FC236}">
                    <a16:creationId xmlns:a16="http://schemas.microsoft.com/office/drawing/2014/main" id="{30AB981E-4CC0-4AD8-9CA9-E61D3D26C34F}"/>
                  </a:ext>
                </a:extLst>
              </p:cNvPr>
              <p:cNvSpPr/>
              <p:nvPr/>
            </p:nvSpPr>
            <p:spPr>
              <a:xfrm>
                <a:off x="7003389" y="3645335"/>
                <a:ext cx="1932146"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100" b="1" dirty="0">
                    <a:solidFill>
                      <a:prstClr val="black"/>
                    </a:solidFill>
                    <a:latin typeface="Meiryo UI" panose="020B0604030504040204" pitchFamily="50" charset="-128"/>
                    <a:ea typeface="Meiryo UI" panose="020B0604030504040204" pitchFamily="50" charset="-128"/>
                  </a:rPr>
                  <a:t>環境アセスメント等実施</a:t>
                </a:r>
              </a:p>
            </p:txBody>
          </p:sp>
          <p:sp>
            <p:nvSpPr>
              <p:cNvPr id="12" name="正方形/長方形 11">
                <a:extLst>
                  <a:ext uri="{FF2B5EF4-FFF2-40B4-BE49-F238E27FC236}">
                    <a16:creationId xmlns:a16="http://schemas.microsoft.com/office/drawing/2014/main" id="{DA644EF7-AD94-49E6-B555-B7C441E35753}"/>
                  </a:ext>
                </a:extLst>
              </p:cNvPr>
              <p:cNvSpPr/>
              <p:nvPr/>
            </p:nvSpPr>
            <p:spPr>
              <a:xfrm>
                <a:off x="7003740" y="3906712"/>
                <a:ext cx="1932146"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100" b="1" dirty="0">
                    <a:solidFill>
                      <a:prstClr val="black"/>
                    </a:solidFill>
                    <a:latin typeface="Meiryo UI" panose="020B0604030504040204" pitchFamily="50" charset="-128"/>
                    <a:ea typeface="Meiryo UI" panose="020B0604030504040204" pitchFamily="50" charset="-128"/>
                  </a:rPr>
                  <a:t>事業計画の承認</a:t>
                </a:r>
                <a:endParaRPr lang="en-US" altLang="ja-JP" sz="1100" b="1" dirty="0">
                  <a:solidFill>
                    <a:prstClr val="black"/>
                  </a:solidFill>
                  <a:latin typeface="Meiryo UI" panose="020B0604030504040204" pitchFamily="50" charset="-128"/>
                  <a:ea typeface="Meiryo UI" panose="020B0604030504040204" pitchFamily="50" charset="-128"/>
                </a:endParaRPr>
              </a:p>
              <a:p>
                <a:pPr algn="ctr" defTabSz="755211"/>
                <a:r>
                  <a:rPr lang="ja-JP" altLang="en-US" sz="1100" b="1" dirty="0">
                    <a:solidFill>
                      <a:prstClr val="black"/>
                    </a:solidFill>
                    <a:latin typeface="Meiryo UI" panose="020B0604030504040204" pitchFamily="50" charset="-128"/>
                    <a:ea typeface="Meiryo UI" panose="020B0604030504040204" pitchFamily="50" charset="-128"/>
                  </a:rPr>
                  <a:t>貸付・売買契約の締結</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48046D4-1A46-481E-820A-2C2288931AF7}"/>
                  </a:ext>
                </a:extLst>
              </p:cNvPr>
              <p:cNvSpPr/>
              <p:nvPr/>
            </p:nvSpPr>
            <p:spPr>
              <a:xfrm>
                <a:off x="7005655" y="4307668"/>
                <a:ext cx="1932146"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100" b="1" dirty="0">
                    <a:solidFill>
                      <a:prstClr val="black"/>
                    </a:solidFill>
                    <a:latin typeface="Meiryo UI" panose="020B0604030504040204" pitchFamily="50" charset="-128"/>
                    <a:ea typeface="Meiryo UI" panose="020B0604030504040204" pitchFamily="50" charset="-128"/>
                  </a:rPr>
                  <a:t>アリーナ等建設工事</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BB7ABD4-02C5-4E3B-8F11-4B1A24C47521}"/>
                  </a:ext>
                </a:extLst>
              </p:cNvPr>
              <p:cNvSpPr/>
              <p:nvPr/>
            </p:nvSpPr>
            <p:spPr>
              <a:xfrm>
                <a:off x="7003389" y="4563513"/>
                <a:ext cx="1932146"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100" b="1" dirty="0">
                    <a:solidFill>
                      <a:prstClr val="black"/>
                    </a:solidFill>
                    <a:latin typeface="Meiryo UI" panose="020B0604030504040204" pitchFamily="50" charset="-128"/>
                    <a:ea typeface="Meiryo UI" panose="020B0604030504040204" pitchFamily="50" charset="-128"/>
                  </a:rPr>
                  <a:t>第</a:t>
                </a:r>
                <a:r>
                  <a:rPr lang="en-US" altLang="ja-JP" sz="1100" b="1" dirty="0">
                    <a:solidFill>
                      <a:prstClr val="black"/>
                    </a:solidFill>
                    <a:latin typeface="Meiryo UI" panose="020B0604030504040204" pitchFamily="50" charset="-128"/>
                    <a:ea typeface="Meiryo UI" panose="020B0604030504040204" pitchFamily="50" charset="-128"/>
                  </a:rPr>
                  <a:t>Ⅰ</a:t>
                </a:r>
                <a:r>
                  <a:rPr lang="ja-JP" altLang="en-US" sz="1100" b="1" dirty="0">
                    <a:solidFill>
                      <a:prstClr val="black"/>
                    </a:solidFill>
                    <a:latin typeface="Meiryo UI" panose="020B0604030504040204" pitchFamily="50" charset="-128"/>
                    <a:ea typeface="Meiryo UI" panose="020B0604030504040204" pitchFamily="50" charset="-128"/>
                  </a:rPr>
                  <a:t>期（アリーナ）開業</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BF588A90-CF90-4C75-A851-2EBDEA8EC55C}"/>
                  </a:ext>
                </a:extLst>
              </p:cNvPr>
              <p:cNvSpPr/>
              <p:nvPr/>
            </p:nvSpPr>
            <p:spPr>
              <a:xfrm>
                <a:off x="7003389" y="4819808"/>
                <a:ext cx="1932146" cy="2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100" b="1" dirty="0">
                    <a:solidFill>
                      <a:prstClr val="black"/>
                    </a:solidFill>
                    <a:latin typeface="Meiryo UI" panose="020B0604030504040204" pitchFamily="50" charset="-128"/>
                    <a:ea typeface="Meiryo UI" panose="020B0604030504040204" pitchFamily="50" charset="-128"/>
                  </a:rPr>
                  <a:t>次期以降の建設工事</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B59B932E-3EDF-492C-A5DF-0824606410EE}"/>
                  </a:ext>
                </a:extLst>
              </p:cNvPr>
              <p:cNvSpPr/>
              <p:nvPr/>
            </p:nvSpPr>
            <p:spPr>
              <a:xfrm>
                <a:off x="7003389" y="5089910"/>
                <a:ext cx="1932146" cy="2334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100" b="1" dirty="0">
                    <a:solidFill>
                      <a:prstClr val="black"/>
                    </a:solidFill>
                    <a:latin typeface="Meiryo UI" panose="020B0604030504040204" pitchFamily="50" charset="-128"/>
                    <a:ea typeface="Meiryo UI" panose="020B0604030504040204" pitchFamily="50" charset="-128"/>
                  </a:rPr>
                  <a:t>全施設の開業</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927F30B-BEE4-432E-8879-56C4ABB5E16B}"/>
                  </a:ext>
                </a:extLst>
              </p:cNvPr>
              <p:cNvSpPr/>
              <p:nvPr/>
            </p:nvSpPr>
            <p:spPr>
              <a:xfrm>
                <a:off x="5902995" y="3644531"/>
                <a:ext cx="1207333" cy="204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200" b="1" dirty="0">
                    <a:solidFill>
                      <a:prstClr val="black"/>
                    </a:solidFill>
                    <a:latin typeface="Meiryo UI" panose="020B0604030504040204" pitchFamily="50" charset="-128"/>
                    <a:ea typeface="Meiryo UI" panose="020B0604030504040204" pitchFamily="50" charset="-128"/>
                  </a:rPr>
                  <a:t>令和</a:t>
                </a:r>
                <a:r>
                  <a:rPr lang="en-US" altLang="ja-JP" sz="1200" b="1" dirty="0">
                    <a:solidFill>
                      <a:prstClr val="black"/>
                    </a:solidFill>
                    <a:latin typeface="Meiryo UI" panose="020B0604030504040204" pitchFamily="50" charset="-128"/>
                    <a:ea typeface="Meiryo UI" panose="020B0604030504040204" pitchFamily="50" charset="-128"/>
                  </a:rPr>
                  <a:t>6</a:t>
                </a:r>
                <a:r>
                  <a:rPr lang="ja-JP" altLang="en-US" sz="1200" b="1" dirty="0">
                    <a:solidFill>
                      <a:prstClr val="black"/>
                    </a:solidFill>
                    <a:latin typeface="Meiryo UI" panose="020B0604030504040204" pitchFamily="50" charset="-128"/>
                    <a:ea typeface="Meiryo UI" panose="020B0604030504040204" pitchFamily="50" charset="-128"/>
                  </a:rPr>
                  <a:t>年</a:t>
                </a:r>
                <a:r>
                  <a:rPr lang="en-US" altLang="ja-JP" sz="1200" b="1" dirty="0">
                    <a:solidFill>
                      <a:prstClr val="black"/>
                    </a:solidFill>
                    <a:latin typeface="Meiryo UI" panose="020B0604030504040204" pitchFamily="50" charset="-128"/>
                    <a:ea typeface="Meiryo UI" panose="020B0604030504040204" pitchFamily="50" charset="-128"/>
                  </a:rPr>
                  <a:t>12</a:t>
                </a:r>
                <a:r>
                  <a:rPr lang="ja-JP" altLang="en-US" sz="1200" b="1" dirty="0">
                    <a:solidFill>
                      <a:prstClr val="black"/>
                    </a:solidFill>
                    <a:latin typeface="Meiryo UI" panose="020B0604030504040204" pitchFamily="50" charset="-128"/>
                    <a:ea typeface="Meiryo UI" panose="020B0604030504040204" pitchFamily="50" charset="-128"/>
                  </a:rPr>
                  <a:t>月</a:t>
                </a:r>
              </a:p>
            </p:txBody>
          </p:sp>
          <p:sp>
            <p:nvSpPr>
              <p:cNvPr id="21" name="正方形/長方形 20">
                <a:extLst>
                  <a:ext uri="{FF2B5EF4-FFF2-40B4-BE49-F238E27FC236}">
                    <a16:creationId xmlns:a16="http://schemas.microsoft.com/office/drawing/2014/main" id="{C80B00CE-E323-46EC-810C-9B17F9165A42}"/>
                  </a:ext>
                </a:extLst>
              </p:cNvPr>
              <p:cNvSpPr/>
              <p:nvPr/>
            </p:nvSpPr>
            <p:spPr>
              <a:xfrm>
                <a:off x="5902995" y="5123994"/>
                <a:ext cx="1166918" cy="167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r>
                  <a:rPr lang="ja-JP" altLang="en-US" sz="1200" b="1" dirty="0">
                    <a:solidFill>
                      <a:prstClr val="black"/>
                    </a:solidFill>
                    <a:latin typeface="Meiryo UI" panose="020B0604030504040204" pitchFamily="50" charset="-128"/>
                    <a:ea typeface="Meiryo UI" panose="020B0604030504040204" pitchFamily="50" charset="-128"/>
                  </a:rPr>
                  <a:t>令和</a:t>
                </a:r>
                <a:r>
                  <a:rPr lang="en-US" altLang="ja-JP" sz="1200" b="1" dirty="0">
                    <a:solidFill>
                      <a:prstClr val="black"/>
                    </a:solidFill>
                    <a:latin typeface="Meiryo UI" panose="020B0604030504040204" pitchFamily="50" charset="-128"/>
                    <a:ea typeface="Meiryo UI" panose="020B0604030504040204" pitchFamily="50" charset="-128"/>
                  </a:rPr>
                  <a:t>20</a:t>
                </a:r>
                <a:r>
                  <a:rPr lang="ja-JP" altLang="en-US" sz="1200" b="1" dirty="0">
                    <a:solidFill>
                      <a:prstClr val="black"/>
                    </a:solidFill>
                    <a:latin typeface="Meiryo UI" panose="020B0604030504040204" pitchFamily="50" charset="-128"/>
                    <a:ea typeface="Meiryo UI" panose="020B0604030504040204" pitchFamily="50" charset="-128"/>
                  </a:rPr>
                  <a:t>年</a:t>
                </a:r>
                <a:r>
                  <a:rPr lang="en-US" altLang="ja-JP" sz="1200" b="1" dirty="0">
                    <a:solidFill>
                      <a:prstClr val="black"/>
                    </a:solidFill>
                    <a:latin typeface="Meiryo UI" panose="020B0604030504040204" pitchFamily="50" charset="-128"/>
                    <a:ea typeface="Meiryo UI" panose="020B0604030504040204" pitchFamily="50" charset="-128"/>
                  </a:rPr>
                  <a:t>5</a:t>
                </a:r>
                <a:r>
                  <a:rPr lang="ja-JP" altLang="en-US" sz="1200" b="1" dirty="0">
                    <a:solidFill>
                      <a:prstClr val="black"/>
                    </a:solidFill>
                    <a:latin typeface="Meiryo UI" panose="020B0604030504040204" pitchFamily="50" charset="-128"/>
                    <a:ea typeface="Meiryo UI" panose="020B0604030504040204" pitchFamily="50" charset="-128"/>
                  </a:rPr>
                  <a:t>月</a:t>
                </a:r>
              </a:p>
            </p:txBody>
          </p:sp>
          <p:sp>
            <p:nvSpPr>
              <p:cNvPr id="23" name="矢印: 下 22">
                <a:extLst>
                  <a:ext uri="{FF2B5EF4-FFF2-40B4-BE49-F238E27FC236}">
                    <a16:creationId xmlns:a16="http://schemas.microsoft.com/office/drawing/2014/main" id="{E7E9D270-F5BF-4842-8D93-9CFBCD0F8CC3}"/>
                  </a:ext>
                </a:extLst>
              </p:cNvPr>
              <p:cNvSpPr/>
              <p:nvPr/>
            </p:nvSpPr>
            <p:spPr>
              <a:xfrm>
                <a:off x="6403042" y="3828565"/>
                <a:ext cx="270783" cy="189936"/>
              </a:xfrm>
              <a:prstGeom prst="downArrow">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endParaRPr lang="ja-JP" altLang="en-US" sz="1200">
                  <a:solidFill>
                    <a:prstClr val="white"/>
                  </a:solidFill>
                  <a:latin typeface="Meiryo UI" panose="020B0604030504040204" pitchFamily="50" charset="-128"/>
                  <a:ea typeface="Meiryo UI" panose="020B0604030504040204" pitchFamily="50" charset="-128"/>
                </a:endParaRPr>
              </a:p>
            </p:txBody>
          </p:sp>
          <p:sp>
            <p:nvSpPr>
              <p:cNvPr id="24" name="矢印: 下 23">
                <a:extLst>
                  <a:ext uri="{FF2B5EF4-FFF2-40B4-BE49-F238E27FC236}">
                    <a16:creationId xmlns:a16="http://schemas.microsoft.com/office/drawing/2014/main" id="{EF4CEB5A-0349-4184-AB1E-1C856BF8F55D}"/>
                  </a:ext>
                </a:extLst>
              </p:cNvPr>
              <p:cNvSpPr/>
              <p:nvPr/>
            </p:nvSpPr>
            <p:spPr>
              <a:xfrm>
                <a:off x="6402197" y="4167388"/>
                <a:ext cx="270783" cy="439736"/>
              </a:xfrm>
              <a:prstGeom prst="downArrow">
                <a:avLst>
                  <a:gd name="adj1" fmla="val 56139"/>
                  <a:gd name="adj2" fmla="val 50000"/>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endParaRPr lang="ja-JP" altLang="en-US" sz="1200" dirty="0">
                  <a:solidFill>
                    <a:prstClr val="white"/>
                  </a:solidFill>
                  <a:latin typeface="Meiryo UI" panose="020B0604030504040204" pitchFamily="50" charset="-128"/>
                  <a:ea typeface="Meiryo UI" panose="020B0604030504040204" pitchFamily="50" charset="-128"/>
                </a:endParaRPr>
              </a:p>
            </p:txBody>
          </p:sp>
          <p:sp>
            <p:nvSpPr>
              <p:cNvPr id="25" name="矢印: 下 24">
                <a:extLst>
                  <a:ext uri="{FF2B5EF4-FFF2-40B4-BE49-F238E27FC236}">
                    <a16:creationId xmlns:a16="http://schemas.microsoft.com/office/drawing/2014/main" id="{B90093F1-7BF0-4CF7-8840-EAB5D2DF822A}"/>
                  </a:ext>
                </a:extLst>
              </p:cNvPr>
              <p:cNvSpPr/>
              <p:nvPr/>
            </p:nvSpPr>
            <p:spPr>
              <a:xfrm>
                <a:off x="6395570" y="4750885"/>
                <a:ext cx="270783" cy="400135"/>
              </a:xfrm>
              <a:prstGeom prst="downArrow">
                <a:avLst>
                  <a:gd name="adj1" fmla="val 56140"/>
                  <a:gd name="adj2" fmla="val 50000"/>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211"/>
                <a:endParaRPr lang="ja-JP" altLang="en-US" sz="1200" dirty="0">
                  <a:solidFill>
                    <a:prstClr val="white"/>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41F97CF4-9334-458F-959C-990FA56368D4}"/>
                  </a:ext>
                </a:extLst>
              </p:cNvPr>
              <p:cNvSpPr txBox="1"/>
              <p:nvPr/>
            </p:nvSpPr>
            <p:spPr>
              <a:xfrm>
                <a:off x="6012900" y="3391958"/>
                <a:ext cx="2922635" cy="165590"/>
              </a:xfrm>
              <a:prstGeom prst="rect">
                <a:avLst/>
              </a:prstGeom>
              <a:solidFill>
                <a:srgbClr val="002060"/>
              </a:solidFill>
            </p:spPr>
            <p:txBody>
              <a:bodyPr wrap="square" tIns="36000" bIns="36000" rtlCol="0">
                <a:spAutoFit/>
              </a:bodyPr>
              <a:lstStyle/>
              <a:p>
                <a:pPr defTabSz="755211"/>
                <a:r>
                  <a:rPr lang="ja-JP" altLang="en-US" sz="1400" b="1" dirty="0">
                    <a:solidFill>
                      <a:prstClr val="white">
                        <a:lumMod val="95000"/>
                      </a:prstClr>
                    </a:solidFill>
                    <a:latin typeface="Meiryo UI" panose="020B0604030504040204" pitchFamily="50" charset="-128"/>
                    <a:ea typeface="Meiryo UI" panose="020B0604030504040204" pitchFamily="50" charset="-128"/>
                  </a:rPr>
                  <a:t>事業スケジュール（予定）</a:t>
                </a:r>
              </a:p>
            </p:txBody>
          </p:sp>
        </p:grpSp>
      </p:grpSp>
      <p:sp>
        <p:nvSpPr>
          <p:cNvPr id="41" name="テキスト ボックス 40">
            <a:extLst>
              <a:ext uri="{FF2B5EF4-FFF2-40B4-BE49-F238E27FC236}">
                <a16:creationId xmlns:a16="http://schemas.microsoft.com/office/drawing/2014/main" id="{C73C4718-DA02-4597-B002-02F8B09F3BBB}"/>
              </a:ext>
            </a:extLst>
          </p:cNvPr>
          <p:cNvSpPr txBox="1"/>
          <p:nvPr/>
        </p:nvSpPr>
        <p:spPr>
          <a:xfrm>
            <a:off x="131299" y="2873793"/>
            <a:ext cx="6543527" cy="307777"/>
          </a:xfrm>
          <a:prstGeom prst="rect">
            <a:avLst/>
          </a:prstGeom>
          <a:solidFill>
            <a:srgbClr val="002060"/>
          </a:solidFill>
        </p:spPr>
        <p:txBody>
          <a:bodyPr wrap="square" rtlCol="0">
            <a:spAutoFit/>
          </a:bodyPr>
          <a:lstStyle/>
          <a:p>
            <a:pPr defTabSz="755211"/>
            <a:r>
              <a:rPr lang="ja-JP" altLang="en-US" sz="1400" b="1" dirty="0">
                <a:solidFill>
                  <a:prstClr val="white">
                    <a:lumMod val="95000"/>
                  </a:prstClr>
                </a:solidFill>
                <a:latin typeface="Meiryo UI" panose="020B0604030504040204" pitchFamily="50" charset="-128"/>
                <a:ea typeface="Meiryo UI" panose="020B0604030504040204" pitchFamily="50" charset="-128"/>
              </a:rPr>
              <a:t>事業予定者から示された提案事業計画の変更概要</a:t>
            </a:r>
          </a:p>
        </p:txBody>
      </p:sp>
      <p:sp>
        <p:nvSpPr>
          <p:cNvPr id="50" name="テキスト ボックス 49">
            <a:extLst>
              <a:ext uri="{FF2B5EF4-FFF2-40B4-BE49-F238E27FC236}">
                <a16:creationId xmlns:a16="http://schemas.microsoft.com/office/drawing/2014/main" id="{12B45FC7-DBFD-4FB1-BB3F-AEC6994873F5}"/>
              </a:ext>
            </a:extLst>
          </p:cNvPr>
          <p:cNvSpPr txBox="1"/>
          <p:nvPr/>
        </p:nvSpPr>
        <p:spPr>
          <a:xfrm>
            <a:off x="159093" y="549682"/>
            <a:ext cx="4187011" cy="314425"/>
          </a:xfrm>
          <a:prstGeom prst="rect">
            <a:avLst/>
          </a:prstGeom>
          <a:solidFill>
            <a:srgbClr val="002060"/>
          </a:solidFill>
        </p:spPr>
        <p:txBody>
          <a:bodyPr wrap="square">
            <a:spAutoFit/>
          </a:bodyPr>
          <a:lstStyle/>
          <a:p>
            <a:pPr marL="0" marR="0" lvl="0" indent="0" algn="l" defTabSz="914357"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lumMod val="95000"/>
                  </a:prstClr>
                </a:solidFill>
                <a:effectLst/>
                <a:uLnTx/>
                <a:uFillTx/>
                <a:latin typeface="Meiryo UI" panose="020B0604030504040204" pitchFamily="50" charset="-128"/>
                <a:ea typeface="Meiryo UI" panose="020B0604030504040204" pitchFamily="50" charset="-128"/>
                <a:cs typeface="+mn-cs"/>
              </a:rPr>
              <a:t>これまでの主な経過</a:t>
            </a:r>
          </a:p>
        </p:txBody>
      </p:sp>
      <p:sp>
        <p:nvSpPr>
          <p:cNvPr id="42" name="正方形/長方形 41">
            <a:extLst>
              <a:ext uri="{FF2B5EF4-FFF2-40B4-BE49-F238E27FC236}">
                <a16:creationId xmlns:a16="http://schemas.microsoft.com/office/drawing/2014/main" id="{AD20C481-CDC1-475F-9E2B-4D6A4D29BC2F}"/>
              </a:ext>
            </a:extLst>
          </p:cNvPr>
          <p:cNvSpPr/>
          <p:nvPr/>
        </p:nvSpPr>
        <p:spPr>
          <a:xfrm>
            <a:off x="4346104" y="1314714"/>
            <a:ext cx="5471737" cy="1382814"/>
          </a:xfrm>
          <a:prstGeom prst="rect">
            <a:avLst/>
          </a:prstGeom>
          <a:noFill/>
          <a:ln>
            <a:solidFill>
              <a:schemeClr val="tx1"/>
            </a:solidFill>
            <a:prstDash val="dash"/>
          </a:ln>
        </p:spPr>
        <p:txBody>
          <a:bodyPr wrap="square" lIns="36000" rIns="36000">
            <a:spAutoFit/>
          </a:bodyPr>
          <a:lstStyle/>
          <a:p>
            <a:pPr marL="11113">
              <a:lnSpc>
                <a:spcPts val="1500"/>
              </a:lnSpc>
            </a:pPr>
            <a:r>
              <a:rPr lang="en-US" altLang="ja-JP" sz="1200" b="1" spc="-50" dirty="0">
                <a:latin typeface="Meiryo UI" panose="020B0604030504040204" pitchFamily="50" charset="-128"/>
                <a:ea typeface="Meiryo UI" panose="020B0604030504040204" pitchFamily="50" charset="-128"/>
              </a:rPr>
              <a:t>※【</a:t>
            </a:r>
            <a:r>
              <a:rPr lang="ja-JP" altLang="en-US" sz="1200" b="1" spc="-50" dirty="0">
                <a:latin typeface="Meiryo UI" panose="020B0604030504040204" pitchFamily="50" charset="-128"/>
                <a:ea typeface="Meiryo UI" panose="020B0604030504040204" pitchFamily="50" charset="-128"/>
              </a:rPr>
              <a:t>吹田市長から大阪府知事あて発出文書（抜粋）</a:t>
            </a:r>
            <a:r>
              <a:rPr lang="en-US" altLang="ja-JP" sz="1200" b="1" spc="-50" dirty="0">
                <a:latin typeface="Meiryo UI" panose="020B0604030504040204" pitchFamily="50" charset="-128"/>
                <a:ea typeface="Meiryo UI" panose="020B0604030504040204" pitchFamily="50" charset="-128"/>
              </a:rPr>
              <a:t>】</a:t>
            </a:r>
          </a:p>
          <a:p>
            <a:pPr marL="11113">
              <a:lnSpc>
                <a:spcPts val="1500"/>
              </a:lnSpc>
              <a:spcBef>
                <a:spcPts val="600"/>
              </a:spcBef>
            </a:pPr>
            <a:r>
              <a:rPr lang="ja-JP" altLang="en-US" sz="1200" spc="-50" dirty="0">
                <a:latin typeface="Meiryo UI" panose="020B0604030504040204" pitchFamily="50" charset="-128"/>
                <a:ea typeface="Meiryo UI" panose="020B0604030504040204" pitchFamily="50" charset="-128"/>
              </a:rPr>
              <a:t>○ 万博記念公園駅前周辺地区活性化事業は、本市の都市魅力の向上に資するものとして</a:t>
            </a:r>
            <a:endParaRPr lang="en-US" altLang="ja-JP" sz="1200" spc="-50" dirty="0">
              <a:latin typeface="Meiryo UI" panose="020B0604030504040204" pitchFamily="50" charset="-128"/>
              <a:ea typeface="Meiryo UI" panose="020B0604030504040204" pitchFamily="50" charset="-128"/>
            </a:endParaRPr>
          </a:p>
          <a:p>
            <a:pPr marL="11113">
              <a:lnSpc>
                <a:spcPts val="1500"/>
              </a:lnSpc>
            </a:pPr>
            <a:r>
              <a:rPr lang="en-US" altLang="ja-JP" sz="1200" spc="-50" dirty="0">
                <a:latin typeface="Meiryo UI" panose="020B0604030504040204" pitchFamily="50" charset="-128"/>
                <a:ea typeface="Meiryo UI" panose="020B0604030504040204" pitchFamily="50" charset="-128"/>
              </a:rPr>
              <a:t>    </a:t>
            </a:r>
            <a:r>
              <a:rPr lang="ja-JP" altLang="en-US" sz="1200" spc="-50" dirty="0">
                <a:latin typeface="Meiryo UI" panose="020B0604030504040204" pitchFamily="50" charset="-128"/>
                <a:ea typeface="Meiryo UI" panose="020B0604030504040204" pitchFamily="50" charset="-128"/>
              </a:rPr>
              <a:t>期待をしているところです。</a:t>
            </a:r>
            <a:endParaRPr lang="en-US" altLang="ja-JP" sz="1200" spc="-50" dirty="0">
              <a:latin typeface="Meiryo UI" panose="020B0604030504040204" pitchFamily="50" charset="-128"/>
              <a:ea typeface="Meiryo UI" panose="020B0604030504040204" pitchFamily="50" charset="-128"/>
            </a:endParaRPr>
          </a:p>
          <a:p>
            <a:pPr marL="11113">
              <a:lnSpc>
                <a:spcPts val="1500"/>
              </a:lnSpc>
              <a:spcBef>
                <a:spcPts val="300"/>
              </a:spcBef>
            </a:pPr>
            <a:r>
              <a:rPr lang="ja-JP" altLang="en-US" sz="1200" spc="-50" dirty="0">
                <a:latin typeface="Meiryo UI" panose="020B0604030504040204" pitchFamily="50" charset="-128"/>
                <a:ea typeface="Meiryo UI" panose="020B0604030504040204" pitchFamily="50" charset="-128"/>
              </a:rPr>
              <a:t>○ 今般、</a:t>
            </a:r>
            <a:r>
              <a:rPr lang="ja-JP" altLang="en-US" sz="1200" b="1" u="sng" spc="-50" dirty="0">
                <a:latin typeface="Meiryo UI" panose="020B0604030504040204" pitchFamily="50" charset="-128"/>
                <a:ea typeface="Meiryo UI" panose="020B0604030504040204" pitchFamily="50" charset="-128"/>
              </a:rPr>
              <a:t>事業予定者から届け出のあった当該事業の大規模開発事業構想届出書等は、</a:t>
            </a:r>
            <a:endParaRPr lang="en-US" altLang="ja-JP" sz="1200" b="1" u="sng" spc="-50" dirty="0">
              <a:latin typeface="Meiryo UI" panose="020B0604030504040204" pitchFamily="50" charset="-128"/>
              <a:ea typeface="Meiryo UI" panose="020B0604030504040204" pitchFamily="50" charset="-128"/>
            </a:endParaRPr>
          </a:p>
          <a:p>
            <a:pPr marL="11113">
              <a:lnSpc>
                <a:spcPts val="1500"/>
              </a:lnSpc>
            </a:pPr>
            <a:r>
              <a:rPr lang="en-US" altLang="ja-JP" sz="1200" b="1" spc="-50" dirty="0">
                <a:latin typeface="Meiryo UI" panose="020B0604030504040204" pitchFamily="50" charset="-128"/>
                <a:ea typeface="Meiryo UI" panose="020B0604030504040204" pitchFamily="50" charset="-128"/>
              </a:rPr>
              <a:t>    </a:t>
            </a:r>
            <a:r>
              <a:rPr lang="ja-JP" altLang="en-US" sz="1200" b="1" u="sng" spc="-50" dirty="0">
                <a:latin typeface="Meiryo UI" panose="020B0604030504040204" pitchFamily="50" charset="-128"/>
                <a:ea typeface="Meiryo UI" panose="020B0604030504040204" pitchFamily="50" charset="-128"/>
              </a:rPr>
              <a:t>条例に規定する要件を満たしません。</a:t>
            </a:r>
            <a:endParaRPr lang="en-US" altLang="ja-JP" sz="1200" b="1" u="sng" spc="-50" dirty="0">
              <a:latin typeface="Meiryo UI" panose="020B0604030504040204" pitchFamily="50" charset="-128"/>
              <a:ea typeface="Meiryo UI" panose="020B0604030504040204" pitchFamily="50" charset="-128"/>
            </a:endParaRPr>
          </a:p>
          <a:p>
            <a:pPr marL="11113">
              <a:lnSpc>
                <a:spcPts val="1500"/>
              </a:lnSpc>
              <a:spcBef>
                <a:spcPts val="300"/>
              </a:spcBef>
            </a:pPr>
            <a:r>
              <a:rPr lang="ja-JP" altLang="en-US" sz="1200" spc="-50" dirty="0">
                <a:latin typeface="Meiryo UI" panose="020B0604030504040204" pitchFamily="50" charset="-128"/>
                <a:ea typeface="Meiryo UI" panose="020B0604030504040204" pitchFamily="50" charset="-128"/>
              </a:rPr>
              <a:t>○ 関係法令に適合した事業となることを求めます。</a:t>
            </a:r>
            <a:endParaRPr lang="en-US" altLang="ja-JP" sz="2200" spc="-5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E13CB5E3-4754-4B93-96B9-112929946862}"/>
              </a:ext>
            </a:extLst>
          </p:cNvPr>
          <p:cNvSpPr txBox="1"/>
          <p:nvPr/>
        </p:nvSpPr>
        <p:spPr>
          <a:xfrm>
            <a:off x="165843" y="3280224"/>
            <a:ext cx="3265663" cy="276999"/>
          </a:xfrm>
          <a:prstGeom prst="rect">
            <a:avLst/>
          </a:prstGeom>
          <a:noFill/>
        </p:spPr>
        <p:txBody>
          <a:bodyPr wrap="square" rtlCol="0">
            <a:spAutoFit/>
          </a:bodyPr>
          <a:lstStyle/>
          <a:p>
            <a:pPr defTabSz="457200"/>
            <a:r>
              <a:rPr lang="ja-JP" altLang="en-US" sz="1200" b="1" u="sng" spc="-80" dirty="0">
                <a:solidFill>
                  <a:prstClr val="black"/>
                </a:solidFill>
                <a:ea typeface="游ゴシック" panose="020B0400000000000000" pitchFamily="50" charset="-128"/>
              </a:rPr>
              <a:t>変更前</a:t>
            </a:r>
            <a:r>
              <a:rPr lang="en-US" altLang="ja-JP" sz="1200" b="1" u="sng" spc="-80" dirty="0">
                <a:solidFill>
                  <a:prstClr val="black"/>
                </a:solidFill>
                <a:latin typeface="游ゴシック" panose="020B0400000000000000" pitchFamily="50" charset="-128"/>
                <a:ea typeface="游ゴシック" panose="020B0400000000000000" pitchFamily="50" charset="-128"/>
              </a:rPr>
              <a:t>(</a:t>
            </a:r>
            <a:r>
              <a:rPr lang="ja-JP" altLang="en-US" sz="1200" b="1" u="sng" spc="-80" dirty="0">
                <a:solidFill>
                  <a:prstClr val="black"/>
                </a:solidFill>
                <a:latin typeface="游ゴシック" panose="020B0400000000000000" pitchFamily="50" charset="-128"/>
                <a:ea typeface="游ゴシック" panose="020B0400000000000000" pitchFamily="50" charset="-128"/>
              </a:rPr>
              <a:t>令和６年７月 環境アセスメント提案書</a:t>
            </a:r>
            <a:r>
              <a:rPr lang="en-US" altLang="ja-JP" sz="1200" b="1" u="sng" spc="-80" dirty="0">
                <a:solidFill>
                  <a:prstClr val="black"/>
                </a:solidFill>
                <a:latin typeface="游ゴシック" panose="020B0400000000000000" pitchFamily="50" charset="-128"/>
                <a:ea typeface="游ゴシック" panose="020B0400000000000000" pitchFamily="50" charset="-128"/>
              </a:rPr>
              <a:t>)</a:t>
            </a:r>
            <a:endParaRPr lang="ja-JP" altLang="en-US" sz="1200" b="1" u="sng" spc="-80" dirty="0">
              <a:solidFill>
                <a:prstClr val="black"/>
              </a:solidFill>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61400417-6E72-4E2A-A2C0-D5D6F406375C}"/>
              </a:ext>
            </a:extLst>
          </p:cNvPr>
          <p:cNvSpPr txBox="1"/>
          <p:nvPr/>
        </p:nvSpPr>
        <p:spPr>
          <a:xfrm>
            <a:off x="3550322" y="3280224"/>
            <a:ext cx="3116163" cy="276999"/>
          </a:xfrm>
          <a:prstGeom prst="rect">
            <a:avLst/>
          </a:prstGeom>
          <a:noFill/>
        </p:spPr>
        <p:txBody>
          <a:bodyPr wrap="square" rtlCol="0">
            <a:spAutoFit/>
          </a:bodyPr>
          <a:lstStyle/>
          <a:p>
            <a:pPr algn="ctr" defTabSz="457200"/>
            <a:r>
              <a:rPr lang="ja-JP" altLang="en-US" sz="1200" b="1" u="sng" dirty="0">
                <a:solidFill>
                  <a:prstClr val="black"/>
                </a:solidFill>
                <a:ea typeface="游ゴシック" panose="020B0400000000000000" pitchFamily="50" charset="-128"/>
              </a:rPr>
              <a:t>変更後</a:t>
            </a:r>
            <a:r>
              <a:rPr lang="en-US" altLang="ja-JP" sz="1200" b="1" u="sng" dirty="0">
                <a:solidFill>
                  <a:prstClr val="black"/>
                </a:solidFill>
                <a:latin typeface="游ゴシック" panose="020B0400000000000000" pitchFamily="50" charset="-128"/>
                <a:ea typeface="游ゴシック" panose="020B0400000000000000" pitchFamily="50" charset="-128"/>
              </a:rPr>
              <a:t>(</a:t>
            </a:r>
            <a:r>
              <a:rPr lang="ja-JP" altLang="en-US" sz="1200" b="1" u="sng" dirty="0">
                <a:solidFill>
                  <a:prstClr val="black"/>
                </a:solidFill>
                <a:latin typeface="游ゴシック" panose="020B0400000000000000" pitchFamily="50" charset="-128"/>
                <a:ea typeface="游ゴシック" panose="020B0400000000000000" pitchFamily="50" charset="-128"/>
              </a:rPr>
              <a:t>令和６年</a:t>
            </a:r>
            <a:r>
              <a:rPr lang="en-US" altLang="ja-JP" sz="1200" b="1" u="sng" dirty="0">
                <a:solidFill>
                  <a:prstClr val="black"/>
                </a:solidFill>
                <a:latin typeface="游ゴシック" panose="020B0400000000000000" pitchFamily="50" charset="-128"/>
                <a:ea typeface="游ゴシック" panose="020B0400000000000000" pitchFamily="50" charset="-128"/>
              </a:rPr>
              <a:t>11</a:t>
            </a:r>
            <a:r>
              <a:rPr lang="ja-JP" altLang="en-US" sz="1200" b="1" u="sng" dirty="0">
                <a:solidFill>
                  <a:prstClr val="black"/>
                </a:solidFill>
                <a:latin typeface="游ゴシック" panose="020B0400000000000000" pitchFamily="50" charset="-128"/>
                <a:ea typeface="游ゴシック" panose="020B0400000000000000" pitchFamily="50" charset="-128"/>
              </a:rPr>
              <a:t>月現在</a:t>
            </a:r>
            <a:r>
              <a:rPr lang="en-US" altLang="ja-JP" sz="1200" b="1" u="sng" dirty="0">
                <a:solidFill>
                  <a:prstClr val="black"/>
                </a:solidFill>
                <a:latin typeface="游ゴシック" panose="020B0400000000000000" pitchFamily="50" charset="-128"/>
                <a:ea typeface="游ゴシック" panose="020B0400000000000000" pitchFamily="50" charset="-128"/>
              </a:rPr>
              <a:t>)</a:t>
            </a:r>
            <a:endParaRPr lang="ja-JP" altLang="en-US" sz="1200" b="1" u="sng" dirty="0">
              <a:solidFill>
                <a:prstClr val="black"/>
              </a:solidFill>
              <a:latin typeface="游ゴシック" panose="020B0400000000000000" pitchFamily="50" charset="-128"/>
              <a:ea typeface="游ゴシック" panose="020B0400000000000000" pitchFamily="50" charset="-128"/>
            </a:endParaRPr>
          </a:p>
        </p:txBody>
      </p:sp>
      <p:graphicFrame>
        <p:nvGraphicFramePr>
          <p:cNvPr id="53" name="表 52">
            <a:extLst>
              <a:ext uri="{FF2B5EF4-FFF2-40B4-BE49-F238E27FC236}">
                <a16:creationId xmlns:a16="http://schemas.microsoft.com/office/drawing/2014/main" id="{5498DBDF-42B6-4641-BE95-1BC57D71C159}"/>
              </a:ext>
            </a:extLst>
          </p:cNvPr>
          <p:cNvGraphicFramePr>
            <a:graphicFrameLocks noGrp="1"/>
          </p:cNvGraphicFramePr>
          <p:nvPr>
            <p:extLst>
              <p:ext uri="{D42A27DB-BD31-4B8C-83A1-F6EECF244321}">
                <p14:modId xmlns:p14="http://schemas.microsoft.com/office/powerpoint/2010/main" val="3153971178"/>
              </p:ext>
            </p:extLst>
          </p:nvPr>
        </p:nvGraphicFramePr>
        <p:xfrm>
          <a:off x="211563" y="5946737"/>
          <a:ext cx="6502250" cy="723161"/>
        </p:xfrm>
        <a:graphic>
          <a:graphicData uri="http://schemas.openxmlformats.org/drawingml/2006/table">
            <a:tbl>
              <a:tblPr firstRow="1" bandRow="1"/>
              <a:tblGrid>
                <a:gridCol w="6502250">
                  <a:extLst>
                    <a:ext uri="{9D8B030D-6E8A-4147-A177-3AD203B41FA5}">
                      <a16:colId xmlns:a16="http://schemas.microsoft.com/office/drawing/2014/main" val="3056298399"/>
                    </a:ext>
                  </a:extLst>
                </a:gridCol>
              </a:tblGrid>
              <a:tr h="723161">
                <a:tc>
                  <a:txBody>
                    <a:bodyPr/>
                    <a:lstStyle>
                      <a:lvl1pPr marL="0" algn="l" defTabSz="1351593" rtl="0" eaLnBrk="1" latinLnBrk="0" hangingPunct="1">
                        <a:defRPr kumimoji="1" sz="2600" kern="1200">
                          <a:solidFill>
                            <a:schemeClr val="tx1"/>
                          </a:solidFill>
                          <a:latin typeface="Calibri" panose="020F0502020204030204"/>
                        </a:defRPr>
                      </a:lvl1pPr>
                      <a:lvl2pPr marL="675796" algn="l" defTabSz="1351593" rtl="0" eaLnBrk="1" latinLnBrk="0" hangingPunct="1">
                        <a:defRPr kumimoji="1" sz="2600" kern="1200">
                          <a:solidFill>
                            <a:schemeClr val="tx1"/>
                          </a:solidFill>
                          <a:latin typeface="Calibri" panose="020F0502020204030204"/>
                        </a:defRPr>
                      </a:lvl2pPr>
                      <a:lvl3pPr marL="1351593" algn="l" defTabSz="1351593" rtl="0" eaLnBrk="1" latinLnBrk="0" hangingPunct="1">
                        <a:defRPr kumimoji="1" sz="2600" kern="1200">
                          <a:solidFill>
                            <a:schemeClr val="tx1"/>
                          </a:solidFill>
                          <a:latin typeface="Calibri" panose="020F0502020204030204"/>
                        </a:defRPr>
                      </a:lvl3pPr>
                      <a:lvl4pPr marL="2027389" algn="l" defTabSz="1351593" rtl="0" eaLnBrk="1" latinLnBrk="0" hangingPunct="1">
                        <a:defRPr kumimoji="1" sz="2600" kern="1200">
                          <a:solidFill>
                            <a:schemeClr val="tx1"/>
                          </a:solidFill>
                          <a:latin typeface="Calibri" panose="020F0502020204030204"/>
                        </a:defRPr>
                      </a:lvl4pPr>
                      <a:lvl5pPr marL="2703186" algn="l" defTabSz="1351593" rtl="0" eaLnBrk="1" latinLnBrk="0" hangingPunct="1">
                        <a:defRPr kumimoji="1" sz="2600" kern="1200">
                          <a:solidFill>
                            <a:schemeClr val="tx1"/>
                          </a:solidFill>
                          <a:latin typeface="Calibri" panose="020F0502020204030204"/>
                        </a:defRPr>
                      </a:lvl5pPr>
                      <a:lvl6pPr marL="3378982" algn="l" defTabSz="1351593" rtl="0" eaLnBrk="1" latinLnBrk="0" hangingPunct="1">
                        <a:defRPr kumimoji="1" sz="2600" kern="1200">
                          <a:solidFill>
                            <a:schemeClr val="tx1"/>
                          </a:solidFill>
                          <a:latin typeface="Calibri" panose="020F0502020204030204"/>
                        </a:defRPr>
                      </a:lvl6pPr>
                      <a:lvl7pPr marL="4054779" algn="l" defTabSz="1351593" rtl="0" eaLnBrk="1" latinLnBrk="0" hangingPunct="1">
                        <a:defRPr kumimoji="1" sz="2600" kern="1200">
                          <a:solidFill>
                            <a:schemeClr val="tx1"/>
                          </a:solidFill>
                          <a:latin typeface="Calibri" panose="020F0502020204030204"/>
                        </a:defRPr>
                      </a:lvl7pPr>
                      <a:lvl8pPr marL="4730575" algn="l" defTabSz="1351593" rtl="0" eaLnBrk="1" latinLnBrk="0" hangingPunct="1">
                        <a:defRPr kumimoji="1" sz="2600" kern="1200">
                          <a:solidFill>
                            <a:schemeClr val="tx1"/>
                          </a:solidFill>
                          <a:latin typeface="Calibri" panose="020F0502020204030204"/>
                        </a:defRPr>
                      </a:lvl8pPr>
                      <a:lvl9pPr marL="5406372" algn="l" defTabSz="1351593" rtl="0" eaLnBrk="1" latinLnBrk="0" hangingPunct="1">
                        <a:defRPr kumimoji="1" sz="26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①－</a:t>
                      </a:r>
                      <a:r>
                        <a:rPr kumimoji="1" lang="en-US" altLang="ja-JP" sz="1200" b="0" dirty="0">
                          <a:latin typeface="Meiryo UI" panose="020B0604030504040204" pitchFamily="50" charset="-128"/>
                          <a:ea typeface="Meiryo UI" panose="020B0604030504040204" pitchFamily="50" charset="-128"/>
                        </a:rPr>
                        <a:t>b</a:t>
                      </a:r>
                      <a:r>
                        <a:rPr kumimoji="1" lang="ja-JP" altLang="en-US" sz="1200" b="0" dirty="0">
                          <a:latin typeface="Meiryo UI" panose="020B0604030504040204" pitchFamily="50" charset="-128"/>
                          <a:ea typeface="Meiryo UI" panose="020B0604030504040204" pitchFamily="50" charset="-128"/>
                        </a:rPr>
                        <a:t>敷地については、吹田市「千里万博公園スポーツ・レクリエーション地区内における建築物の</a:t>
                      </a:r>
                      <a:endParaRPr kumimoji="1" lang="en-US" altLang="ja-JP" sz="1200" b="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　 制限等に関する条例」により、建築物の制限があるため、</a:t>
                      </a:r>
                      <a:r>
                        <a:rPr kumimoji="1" lang="ja-JP" altLang="en-US" sz="1200" b="1" u="sng" dirty="0">
                          <a:latin typeface="Meiryo UI" panose="020B0604030504040204" pitchFamily="50" charset="-128"/>
                          <a:ea typeface="Meiryo UI" panose="020B0604030504040204" pitchFamily="50" charset="-128"/>
                        </a:rPr>
                        <a:t>市長の許可が得られた場合に、共同住宅</a:t>
                      </a:r>
                      <a:endParaRPr kumimoji="1" lang="en-US" altLang="ja-JP" sz="12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の建築が可能</a:t>
                      </a:r>
                      <a:endParaRPr kumimoji="1" lang="en-US" altLang="ja-JP" sz="1200" b="1" u="sng" dirty="0">
                        <a:latin typeface="Meiryo UI" panose="020B0604030504040204" pitchFamily="50" charset="-128"/>
                        <a:ea typeface="Meiryo UI" panose="020B0604030504040204" pitchFamily="50" charset="-128"/>
                      </a:endParaRPr>
                    </a:p>
                  </a:txBody>
                  <a:tcPr marR="0" marT="36000" marB="3600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23110566"/>
                  </a:ext>
                </a:extLst>
              </a:tr>
            </a:tbl>
          </a:graphicData>
        </a:graphic>
      </p:graphicFrame>
      <p:pic>
        <p:nvPicPr>
          <p:cNvPr id="28" name="図 27">
            <a:extLst>
              <a:ext uri="{FF2B5EF4-FFF2-40B4-BE49-F238E27FC236}">
                <a16:creationId xmlns:a16="http://schemas.microsoft.com/office/drawing/2014/main" id="{66080116-87CC-459C-835A-83D14DDB04C7}"/>
              </a:ext>
            </a:extLst>
          </p:cNvPr>
          <p:cNvPicPr>
            <a:picLocks/>
          </p:cNvPicPr>
          <p:nvPr/>
        </p:nvPicPr>
        <p:blipFill rotWithShape="1">
          <a:blip r:embed="rId2"/>
          <a:srcRect l="1988" r="5859"/>
          <a:stretch/>
        </p:blipFill>
        <p:spPr>
          <a:xfrm>
            <a:off x="211563" y="3557691"/>
            <a:ext cx="3165759" cy="2282196"/>
          </a:xfrm>
          <a:prstGeom prst="rect">
            <a:avLst/>
          </a:prstGeom>
          <a:ln w="12700">
            <a:solidFill>
              <a:schemeClr val="tx1"/>
            </a:solidFill>
          </a:ln>
        </p:spPr>
      </p:pic>
      <p:pic>
        <p:nvPicPr>
          <p:cNvPr id="29" name="図 28">
            <a:extLst>
              <a:ext uri="{FF2B5EF4-FFF2-40B4-BE49-F238E27FC236}">
                <a16:creationId xmlns:a16="http://schemas.microsoft.com/office/drawing/2014/main" id="{1E5EF02D-6546-4D4F-B307-ED49A595C583}"/>
              </a:ext>
            </a:extLst>
          </p:cNvPr>
          <p:cNvPicPr>
            <a:picLocks/>
          </p:cNvPicPr>
          <p:nvPr/>
        </p:nvPicPr>
        <p:blipFill rotWithShape="1">
          <a:blip r:embed="rId3"/>
          <a:srcRect r="6883"/>
          <a:stretch/>
        </p:blipFill>
        <p:spPr>
          <a:xfrm>
            <a:off x="3597293" y="3557691"/>
            <a:ext cx="3116163" cy="2282195"/>
          </a:xfrm>
          <a:prstGeom prst="rect">
            <a:avLst/>
          </a:prstGeom>
          <a:ln w="12700">
            <a:solidFill>
              <a:schemeClr val="tx1"/>
            </a:solidFill>
          </a:ln>
        </p:spPr>
      </p:pic>
      <p:sp>
        <p:nvSpPr>
          <p:cNvPr id="30" name="正方形/長方形 29">
            <a:extLst>
              <a:ext uri="{FF2B5EF4-FFF2-40B4-BE49-F238E27FC236}">
                <a16:creationId xmlns:a16="http://schemas.microsoft.com/office/drawing/2014/main" id="{B2F334DA-2982-4BC0-9EB2-8ACA9B448017}"/>
              </a:ext>
            </a:extLst>
          </p:cNvPr>
          <p:cNvSpPr/>
          <p:nvPr/>
        </p:nvSpPr>
        <p:spPr>
          <a:xfrm>
            <a:off x="8851768" y="55648"/>
            <a:ext cx="991704" cy="4198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資料３</a:t>
            </a:r>
            <a:endParaRPr kumimoji="1" lang="ja-JP" altLang="en-US" dirty="0">
              <a:solidFill>
                <a:schemeClr val="tx1"/>
              </a:solidFill>
            </a:endParaRPr>
          </a:p>
        </p:txBody>
      </p:sp>
    </p:spTree>
    <p:extLst>
      <p:ext uri="{BB962C8B-B14F-4D97-AF65-F5344CB8AC3E}">
        <p14:creationId xmlns:p14="http://schemas.microsoft.com/office/powerpoint/2010/main" val="30002048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313</Words>
  <Application>Microsoft Office PowerPoint</Application>
  <PresentationFormat>A4 210 x 297 mm</PresentationFormat>
  <Paragraphs>35</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2024-12-20T02:34:39Z</dcterms:created>
  <dcterms:modified xsi:type="dcterms:W3CDTF">2024-12-20T02:34:43Z</dcterms:modified>
</cp:coreProperties>
</file>