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83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82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9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58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15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82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01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60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86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78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F6FB-B20D-4E30-9A67-DDD294383480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9540-51E8-415F-8E69-ACEE416EB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9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A8F7C45-A989-4A83-9D98-F49D602D8E51}"/>
              </a:ext>
            </a:extLst>
          </p:cNvPr>
          <p:cNvSpPr/>
          <p:nvPr/>
        </p:nvSpPr>
        <p:spPr>
          <a:xfrm>
            <a:off x="5070764" y="1149575"/>
            <a:ext cx="4743797" cy="5669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F58C348-B2D3-4AE3-8DA0-A465B049584A}"/>
              </a:ext>
            </a:extLst>
          </p:cNvPr>
          <p:cNvSpPr/>
          <p:nvPr/>
        </p:nvSpPr>
        <p:spPr>
          <a:xfrm>
            <a:off x="91439" y="1149575"/>
            <a:ext cx="4861561" cy="5669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E6BD04-AEBA-4E80-9F4A-4E79730CEEDA}"/>
              </a:ext>
            </a:extLst>
          </p:cNvPr>
          <p:cNvSpPr/>
          <p:nvPr/>
        </p:nvSpPr>
        <p:spPr>
          <a:xfrm>
            <a:off x="41565" y="324199"/>
            <a:ext cx="9825644" cy="723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万博記念公園での取組みについて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1367267-2D71-4C38-9068-2DD931BDEE70}"/>
              </a:ext>
            </a:extLst>
          </p:cNvPr>
          <p:cNvSpPr/>
          <p:nvPr/>
        </p:nvSpPr>
        <p:spPr>
          <a:xfrm>
            <a:off x="8776573" y="454996"/>
            <a:ext cx="991704" cy="4198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資料２</a:t>
            </a:r>
          </a:p>
        </p:txBody>
      </p:sp>
      <p:pic>
        <p:nvPicPr>
          <p:cNvPr id="1026" name="Picture 2" descr="万博日本庭園文化財登録（中央休憩所から心字池を望む）">
            <a:extLst>
              <a:ext uri="{FF2B5EF4-FFF2-40B4-BE49-F238E27FC236}">
                <a16:creationId xmlns:a16="http://schemas.microsoft.com/office/drawing/2014/main" id="{871D1F19-645D-474F-AA5A-3888C650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0" y="1688648"/>
            <a:ext cx="4477357" cy="294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6640E9-E43F-4EB0-8645-0DA11623EC7F}"/>
              </a:ext>
            </a:extLst>
          </p:cNvPr>
          <p:cNvSpPr txBox="1"/>
          <p:nvPr/>
        </p:nvSpPr>
        <p:spPr>
          <a:xfrm>
            <a:off x="191625" y="1275283"/>
            <a:ext cx="4815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1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■万博記念公園日本庭園の文化財登録</a:t>
            </a:r>
            <a:r>
              <a:rPr lang="ja-JP" altLang="en-US" sz="1600" b="1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endParaRPr lang="en-US" altLang="ja-JP" sz="1600" b="1" i="0" dirty="0">
              <a:solidFill>
                <a:srgbClr val="22222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42D9CC-37DC-4B21-A503-425D43912123}"/>
              </a:ext>
            </a:extLst>
          </p:cNvPr>
          <p:cNvSpPr txBox="1"/>
          <p:nvPr/>
        </p:nvSpPr>
        <p:spPr>
          <a:xfrm>
            <a:off x="142395" y="4726904"/>
            <a:ext cx="4766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日に、</a:t>
            </a:r>
            <a:r>
              <a:rPr lang="ja-JP" altLang="en-US" sz="1400" b="1" i="0" u="sng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国登録記念物（名勝地関係）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として</a:t>
            </a:r>
            <a:endParaRPr lang="en-US" altLang="ja-JP" sz="1400" b="0" i="0" dirty="0">
              <a:solidFill>
                <a:srgbClr val="22222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0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文化財登録。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1BC4F5-8449-4AF7-8296-0496ED131ED2}"/>
              </a:ext>
            </a:extLst>
          </p:cNvPr>
          <p:cNvSpPr txBox="1"/>
          <p:nvPr/>
        </p:nvSpPr>
        <p:spPr>
          <a:xfrm>
            <a:off x="5070764" y="1275283"/>
            <a:ext cx="4815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1" i="0" dirty="0">
                <a:solidFill>
                  <a:srgbClr val="22222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■太陽の塔の調査報告書</a:t>
            </a:r>
            <a:r>
              <a:rPr lang="ja-JP" altLang="en-US" sz="1600" b="1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endParaRPr lang="ja-JP" altLang="en-US" sz="1600" b="1" i="0" dirty="0">
              <a:solidFill>
                <a:srgbClr val="22222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8DA763-1446-4F78-B513-E10201916DF3}"/>
              </a:ext>
            </a:extLst>
          </p:cNvPr>
          <p:cNvSpPr txBox="1"/>
          <p:nvPr/>
        </p:nvSpPr>
        <p:spPr>
          <a:xfrm>
            <a:off x="186687" y="5363476"/>
            <a:ext cx="47663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＜今後の取組み＞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〇文化財としての適切な保存と活用を図り、次世代への確実な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継承を行うため、その基本となる方針等を内容とする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「日本万国博覧会記念公園日本庭園保存活用計画」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を策定。現在、府民意見等の募集を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実施中。</a:t>
            </a:r>
            <a:endParaRPr lang="en-US" altLang="ja-JP" sz="1400" b="0" i="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期間：令和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日まで</a:t>
            </a:r>
            <a:endParaRPr lang="ja-JP" altLang="en-US" sz="1400" b="0" i="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775A4A-4C84-4060-87AC-8BE18A610561}"/>
              </a:ext>
            </a:extLst>
          </p:cNvPr>
          <p:cNvSpPr txBox="1"/>
          <p:nvPr/>
        </p:nvSpPr>
        <p:spPr>
          <a:xfrm>
            <a:off x="5059504" y="4695197"/>
            <a:ext cx="476631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月に国の登録有形文化財（建造物）に登録</a:t>
            </a:r>
            <a:endParaRPr lang="en-US" altLang="ja-JP" sz="1400" b="0" i="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〇令和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年度から、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技術・芸術・都市計画の観点から、太陽の塔</a:t>
            </a:r>
            <a:endParaRPr lang="en-US" altLang="ja-JP" sz="1400" b="0" i="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の歴史的価値（文化財的価値）を明らかにすることを目的とし</a:t>
            </a:r>
            <a:endParaRPr lang="en-US" altLang="ja-JP" sz="1400" b="0" i="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た調査を実施。</a:t>
            </a:r>
            <a:endParaRPr lang="en-US" altLang="ja-JP" sz="1400" b="0" i="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〇令和６年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日に、調査報告書を取りまとめ、公表。</a:t>
            </a:r>
            <a:endParaRPr lang="ja-JP" altLang="en-US" sz="1400" b="0" i="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F6F833-AFF8-4814-BC09-0B5BE83EA3A4}"/>
              </a:ext>
            </a:extLst>
          </p:cNvPr>
          <p:cNvSpPr txBox="1"/>
          <p:nvPr/>
        </p:nvSpPr>
        <p:spPr>
          <a:xfrm>
            <a:off x="5070764" y="5814871"/>
            <a:ext cx="4766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＜今後の取組み＞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〇将来の世界遺産登録をめざし、まずは重要文化財登録がなさ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れるよう、本調査報告書を活用しながら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太陽の塔の文化財的</a:t>
            </a:r>
            <a:endParaRPr lang="en-US" altLang="ja-JP" sz="1400" b="0" i="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0" i="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価値を対外的に示していく。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72688B-7A16-4DB3-9FB0-E1AD1EF0A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960" y="1688647"/>
            <a:ext cx="4499402" cy="29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264</Words>
  <Application>Microsoft Office PowerPoint</Application>
  <PresentationFormat>A4 210 x 297 mm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2024-12-20T02:32:43Z</dcterms:created>
  <dcterms:modified xsi:type="dcterms:W3CDTF">2024-12-20T02:32:47Z</dcterms:modified>
</cp:coreProperties>
</file>