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44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C360B-D033-4FAA-9485-D1DBC9F4EF38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B425F-DA54-4A5C-99CB-D2BF368F3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55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7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98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49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76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49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4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6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55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03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4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16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AFED2-EFD8-4CCB-AE56-A994EC4CAE9F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0543D-89D6-420D-A7ED-3708EEE6C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59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11789" y="551535"/>
            <a:ext cx="6640102" cy="33234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道路室の予算（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R5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年度補正＋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R6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年度当初）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16854" y="9676259"/>
            <a:ext cx="4411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/>
              <a:t>資料</a:t>
            </a:r>
            <a:r>
              <a:rPr lang="en-US" altLang="ja-JP" sz="800" dirty="0"/>
              <a:t>1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B91B809-09D3-475B-AB88-1B8523666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0928" y="1816125"/>
            <a:ext cx="4386971" cy="3463944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F460F40-24A0-4354-AFF2-A87133CC748C}"/>
              </a:ext>
            </a:extLst>
          </p:cNvPr>
          <p:cNvSpPr txBox="1"/>
          <p:nvPr/>
        </p:nvSpPr>
        <p:spPr>
          <a:xfrm>
            <a:off x="1096570" y="133804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財源別内訳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493EFB8-3051-4F3B-B5C5-2EB60727EF2B}"/>
              </a:ext>
            </a:extLst>
          </p:cNvPr>
          <p:cNvSpPr txBox="1"/>
          <p:nvPr/>
        </p:nvSpPr>
        <p:spPr>
          <a:xfrm>
            <a:off x="4074166" y="133804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事業内容別内訳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1E889FEE-67C5-4462-BC94-B1DEB8D1C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71" y="5248825"/>
            <a:ext cx="6626595" cy="3589406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5FFF4BC-6CF4-4DEE-9680-9104C88FE809}"/>
              </a:ext>
            </a:extLst>
          </p:cNvPr>
          <p:cNvSpPr txBox="1"/>
          <p:nvPr/>
        </p:nvSpPr>
        <p:spPr>
          <a:xfrm>
            <a:off x="2286789" y="5329751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道路室　予算額推移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3A9ED01-D361-4181-A63D-AF24B0D1BC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82036" y="2110680"/>
            <a:ext cx="4296040" cy="321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03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25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</cp:revision>
  <dcterms:created xsi:type="dcterms:W3CDTF">2024-06-09T22:55:23Z</dcterms:created>
  <dcterms:modified xsi:type="dcterms:W3CDTF">2024-06-09T23:04:12Z</dcterms:modified>
</cp:coreProperties>
</file>