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p:sldMasterIdLst>
    <p:sldMasterId id="2147484958" r:id="rId1"/>
  </p:sldMasterIdLst>
  <p:notesMasterIdLst>
    <p:notesMasterId r:id="rId36"/>
  </p:notesMasterIdLst>
  <p:handoutMasterIdLst>
    <p:handoutMasterId r:id="rId37"/>
  </p:handoutMasterIdLst>
  <p:sldIdLst>
    <p:sldId id="1128" r:id="rId2"/>
    <p:sldId id="1159" r:id="rId3"/>
    <p:sldId id="1463" r:id="rId4"/>
    <p:sldId id="1098" r:id="rId5"/>
    <p:sldId id="1303" r:id="rId6"/>
    <p:sldId id="392" r:id="rId7"/>
    <p:sldId id="393" r:id="rId8"/>
    <p:sldId id="394" r:id="rId9"/>
    <p:sldId id="365" r:id="rId10"/>
    <p:sldId id="1464" r:id="rId11"/>
    <p:sldId id="1201" r:id="rId12"/>
    <p:sldId id="367" r:id="rId13"/>
    <p:sldId id="382" r:id="rId14"/>
    <p:sldId id="375" r:id="rId15"/>
    <p:sldId id="1443" r:id="rId16"/>
    <p:sldId id="1465" r:id="rId17"/>
    <p:sldId id="1398" r:id="rId18"/>
    <p:sldId id="1441" r:id="rId19"/>
    <p:sldId id="1363" r:id="rId20"/>
    <p:sldId id="1367" r:id="rId21"/>
    <p:sldId id="1368" r:id="rId22"/>
    <p:sldId id="1389" r:id="rId23"/>
    <p:sldId id="1466" r:id="rId24"/>
    <p:sldId id="1434" r:id="rId25"/>
    <p:sldId id="1460" r:id="rId26"/>
    <p:sldId id="1436" r:id="rId27"/>
    <p:sldId id="1451" r:id="rId28"/>
    <p:sldId id="1458" r:id="rId29"/>
    <p:sldId id="1437" r:id="rId30"/>
    <p:sldId id="1468" r:id="rId31"/>
    <p:sldId id="1144" r:id="rId32"/>
    <p:sldId id="1166" r:id="rId33"/>
    <p:sldId id="1431" r:id="rId34"/>
    <p:sldId id="1151" r:id="rId35"/>
  </p:sldIdLst>
  <p:sldSz cx="9906000" cy="6858000" type="A4"/>
  <p:notesSz cx="6646863" cy="97774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9" userDrawn="1">
          <p15:clr>
            <a:srgbClr val="A4A3A4"/>
          </p15:clr>
        </p15:guide>
        <p15:guide id="2" pos="3120" userDrawn="1">
          <p15:clr>
            <a:srgbClr val="A4A3A4"/>
          </p15:clr>
        </p15:guide>
      </p15:sldGuideLst>
    </p:ext>
    <p:ext uri="{2D200454-40CA-4A62-9FC3-DE9A4176ACB9}">
      <p15:notesGuideLst xmlns:p15="http://schemas.microsoft.com/office/powerpoint/2012/main">
        <p15:guide id="1" orient="horz" pos="2919" userDrawn="1">
          <p15:clr>
            <a:srgbClr val="A4A3A4"/>
          </p15:clr>
        </p15:guide>
        <p15:guide id="2" pos="209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33CC"/>
    <a:srgbClr val="FF6600"/>
    <a:srgbClr val="CCFFFF"/>
    <a:srgbClr val="FFCCCC"/>
    <a:srgbClr val="CCFFCC"/>
    <a:srgbClr val="FFCC99"/>
    <a:srgbClr val="FF9999"/>
    <a:srgbClr val="FF996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759" autoAdjust="0"/>
    <p:restoredTop sz="95285" autoAdjust="0"/>
  </p:normalViewPr>
  <p:slideViewPr>
    <p:cSldViewPr>
      <p:cViewPr varScale="1">
        <p:scale>
          <a:sx n="100" d="100"/>
          <a:sy n="100" d="100"/>
        </p:scale>
        <p:origin x="427" y="62"/>
      </p:cViewPr>
      <p:guideLst>
        <p:guide orient="horz" pos="2069"/>
        <p:guide pos="312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200" d="100"/>
        <a:sy n="200" d="100"/>
      </p:scale>
      <p:origin x="0" y="-19738"/>
    </p:cViewPr>
  </p:sorterViewPr>
  <p:notesViewPr>
    <p:cSldViewPr>
      <p:cViewPr varScale="1">
        <p:scale>
          <a:sx n="62" d="100"/>
          <a:sy n="62" d="100"/>
        </p:scale>
        <p:origin x="3269" y="48"/>
      </p:cViewPr>
      <p:guideLst>
        <p:guide orient="horz" pos="2919"/>
        <p:guide pos="209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0" y="0"/>
            <a:ext cx="2880101" cy="488793"/>
          </a:xfrm>
          <a:prstGeom prst="rect">
            <a:avLst/>
          </a:prstGeom>
        </p:spPr>
        <p:txBody>
          <a:bodyPr vert="horz" lIns="89609" tIns="44804" rIns="89609" bIns="4480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765223" y="0"/>
            <a:ext cx="2880101" cy="488793"/>
          </a:xfrm>
          <a:prstGeom prst="rect">
            <a:avLst/>
          </a:prstGeom>
        </p:spPr>
        <p:txBody>
          <a:bodyPr vert="horz" lIns="89609" tIns="44804" rIns="89609" bIns="44804" rtlCol="0"/>
          <a:lstStyle>
            <a:lvl1pPr algn="r">
              <a:defRPr sz="1200"/>
            </a:lvl1pPr>
          </a:lstStyle>
          <a:p>
            <a:fld id="{5AA3F54B-2833-45B3-AE85-A5B2483667C7}" type="datetimeFigureOut">
              <a:rPr kumimoji="1" lang="ja-JP" altLang="en-US" smtClean="0"/>
              <a:t>2024/4/18</a:t>
            </a:fld>
            <a:endParaRPr kumimoji="1" lang="ja-JP" altLang="en-US"/>
          </a:p>
        </p:txBody>
      </p:sp>
      <p:sp>
        <p:nvSpPr>
          <p:cNvPr id="4" name="フッター プレースホルダー 3"/>
          <p:cNvSpPr>
            <a:spLocks noGrp="1"/>
          </p:cNvSpPr>
          <p:nvPr>
            <p:ph type="ftr" sz="quarter" idx="2"/>
          </p:nvPr>
        </p:nvSpPr>
        <p:spPr>
          <a:xfrm>
            <a:off x="10" y="9287061"/>
            <a:ext cx="2880101" cy="488792"/>
          </a:xfrm>
          <a:prstGeom prst="rect">
            <a:avLst/>
          </a:prstGeom>
        </p:spPr>
        <p:txBody>
          <a:bodyPr vert="horz" lIns="89609" tIns="44804" rIns="89609" bIns="4480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765223" y="9287061"/>
            <a:ext cx="2880101" cy="488792"/>
          </a:xfrm>
          <a:prstGeom prst="rect">
            <a:avLst/>
          </a:prstGeom>
        </p:spPr>
        <p:txBody>
          <a:bodyPr vert="horz" lIns="89609" tIns="44804" rIns="89609" bIns="44804" rtlCol="0" anchor="b"/>
          <a:lstStyle>
            <a:lvl1pPr algn="r">
              <a:defRPr sz="1200"/>
            </a:lvl1pPr>
          </a:lstStyle>
          <a:p>
            <a:fld id="{9FCC8515-EABC-45E8-A8D7-9A980EECFDF7}" type="slidenum">
              <a:rPr kumimoji="1" lang="ja-JP" altLang="en-US" smtClean="0"/>
              <a:t>‹#›</a:t>
            </a:fld>
            <a:endParaRPr kumimoji="1" lang="ja-JP" altLang="en-US"/>
          </a:p>
        </p:txBody>
      </p:sp>
    </p:spTree>
    <p:extLst>
      <p:ext uri="{BB962C8B-B14F-4D97-AF65-F5344CB8AC3E}">
        <p14:creationId xmlns:p14="http://schemas.microsoft.com/office/powerpoint/2010/main" val="9006813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スライド イメージ プレースホルダー 7"/>
          <p:cNvSpPr>
            <a:spLocks noGrp="1" noRot="1" noChangeAspect="1"/>
          </p:cNvSpPr>
          <p:nvPr>
            <p:ph type="sldImg" idx="2"/>
          </p:nvPr>
        </p:nvSpPr>
        <p:spPr>
          <a:xfrm>
            <a:off x="498475" y="23813"/>
            <a:ext cx="3956050" cy="2740025"/>
          </a:xfrm>
          <a:prstGeom prst="rect">
            <a:avLst/>
          </a:prstGeom>
          <a:noFill/>
          <a:ln w="12700">
            <a:solidFill>
              <a:prstClr val="black"/>
            </a:solidFill>
          </a:ln>
        </p:spPr>
        <p:txBody>
          <a:bodyPr vert="horz" lIns="89653" tIns="44829" rIns="89653" bIns="44829" rtlCol="0" anchor="ctr"/>
          <a:lstStyle/>
          <a:p>
            <a:endParaRPr lang="ja-JP" altLang="en-US"/>
          </a:p>
        </p:txBody>
      </p:sp>
      <p:sp>
        <p:nvSpPr>
          <p:cNvPr id="9" name="ノート プレースホルダー 8"/>
          <p:cNvSpPr>
            <a:spLocks noGrp="1"/>
          </p:cNvSpPr>
          <p:nvPr>
            <p:ph type="body" sz="quarter" idx="3"/>
          </p:nvPr>
        </p:nvSpPr>
        <p:spPr>
          <a:xfrm>
            <a:off x="434141" y="4268144"/>
            <a:ext cx="5778582" cy="5171377"/>
          </a:xfrm>
          <a:prstGeom prst="rect">
            <a:avLst/>
          </a:prstGeom>
        </p:spPr>
        <p:txBody>
          <a:bodyPr vert="horz" lIns="89653" tIns="44829" rIns="89653" bIns="44829"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0" name="スライド番号プレースホルダー 9"/>
          <p:cNvSpPr>
            <a:spLocks noGrp="1"/>
          </p:cNvSpPr>
          <p:nvPr>
            <p:ph type="sldNum" sz="quarter" idx="5"/>
          </p:nvPr>
        </p:nvSpPr>
        <p:spPr>
          <a:xfrm>
            <a:off x="3764542" y="9287175"/>
            <a:ext cx="2881263" cy="490238"/>
          </a:xfrm>
          <a:prstGeom prst="rect">
            <a:avLst/>
          </a:prstGeom>
        </p:spPr>
        <p:txBody>
          <a:bodyPr vert="horz" lIns="89653" tIns="44829" rIns="89653" bIns="44829" rtlCol="0" anchor="b"/>
          <a:lstStyle>
            <a:lvl1pPr algn="r">
              <a:defRPr sz="1200"/>
            </a:lvl1pPr>
          </a:lstStyle>
          <a:p>
            <a:fld id="{D9B69352-BB07-4763-A132-249470DE6BA5}" type="slidenum">
              <a:rPr kumimoji="1" lang="ja-JP" altLang="en-US" smtClean="0"/>
              <a:t>‹#›</a:t>
            </a:fld>
            <a:endParaRPr kumimoji="1" lang="ja-JP" altLang="en-US"/>
          </a:p>
        </p:txBody>
      </p:sp>
    </p:spTree>
    <p:extLst>
      <p:ext uri="{BB962C8B-B14F-4D97-AF65-F5344CB8AC3E}">
        <p14:creationId xmlns:p14="http://schemas.microsoft.com/office/powerpoint/2010/main" val="62714613"/>
      </p:ext>
    </p:extLst>
  </p:cSld>
  <p:clrMap bg1="lt1" tx1="dk1" bg2="lt2" tx2="dk2" accent1="accent1" accent2="accent2" accent3="accent3" accent4="accent4" accent5="accent5" accent6="accent6" hlink="hlink" folHlink="folHlink"/>
  <p:hf hdr="0" ftr="0" dt="0"/>
  <p:notesStyle>
    <a:lvl1pPr marL="0" algn="l" defTabSz="913765"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1pPr>
    <a:lvl2pPr marL="457200" algn="l" defTabSz="913765"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2pPr>
    <a:lvl3pPr marL="914400" algn="l" defTabSz="913765"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3pPr>
    <a:lvl4pPr marL="1371600" algn="l" defTabSz="913765"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4pPr>
    <a:lvl5pPr marL="1828165" algn="l" defTabSz="913765"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5pPr>
    <a:lvl6pPr marL="2285365" algn="l" defTabSz="913765" rtl="0" eaLnBrk="1" latinLnBrk="0" hangingPunct="1">
      <a:defRPr kumimoji="1" sz="1200" kern="1200">
        <a:solidFill>
          <a:schemeClr val="tx1"/>
        </a:solidFill>
        <a:latin typeface="+mn-lt"/>
        <a:ea typeface="+mn-ea"/>
        <a:cs typeface="+mn-cs"/>
      </a:defRPr>
    </a:lvl6pPr>
    <a:lvl7pPr marL="2742565" algn="l" defTabSz="913765" rtl="0" eaLnBrk="1" latinLnBrk="0" hangingPunct="1">
      <a:defRPr kumimoji="1" sz="1200" kern="1200">
        <a:solidFill>
          <a:schemeClr val="tx1"/>
        </a:solidFill>
        <a:latin typeface="+mn-lt"/>
        <a:ea typeface="+mn-ea"/>
        <a:cs typeface="+mn-cs"/>
      </a:defRPr>
    </a:lvl7pPr>
    <a:lvl8pPr marL="3199765" algn="l" defTabSz="913765" rtl="0" eaLnBrk="1" latinLnBrk="0" hangingPunct="1">
      <a:defRPr kumimoji="1" sz="1200" kern="1200">
        <a:solidFill>
          <a:schemeClr val="tx1"/>
        </a:solidFill>
        <a:latin typeface="+mn-lt"/>
        <a:ea typeface="+mn-ea"/>
        <a:cs typeface="+mn-cs"/>
      </a:defRPr>
    </a:lvl8pPr>
    <a:lvl9pPr marL="3656965" algn="l" defTabSz="913765"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1738" y="427038"/>
            <a:ext cx="4108450" cy="2846387"/>
          </a:xfrm>
          <a:prstGeom prst="rect">
            <a:avLst/>
          </a:prstGeom>
        </p:spPr>
      </p:sp>
      <p:sp>
        <p:nvSpPr>
          <p:cNvPr id="3" name="ノート プレースホルダー 2"/>
          <p:cNvSpPr>
            <a:spLocks noGrp="1"/>
          </p:cNvSpPr>
          <p:nvPr>
            <p:ph type="body" idx="1"/>
          </p:nvPr>
        </p:nvSpPr>
        <p:spPr>
          <a:xfrm>
            <a:off x="664687" y="3854436"/>
            <a:ext cx="5317490" cy="5189676"/>
          </a:xfrm>
          <a:prstGeom prst="rect">
            <a:avLst/>
          </a:prstGeom>
        </p:spPr>
        <p:txBody>
          <a:bodyPr/>
          <a:lstStyle/>
          <a:p>
            <a:pPr marR="78448" algn="just">
              <a:lnSpc>
                <a:spcPts val="2158"/>
              </a:lnSpc>
              <a:spcBef>
                <a:spcPts val="588"/>
              </a:spcBef>
            </a:pPr>
            <a:endParaRPr lang="en-US" altLang="ja-JP" kern="100" dirty="0">
              <a:cs typeface="Times New Roman" panose="02020603050405020304" pitchFamily="18" charset="0"/>
            </a:endParaRPr>
          </a:p>
        </p:txBody>
      </p:sp>
      <p:sp>
        <p:nvSpPr>
          <p:cNvPr id="4" name="スライド番号プレースホルダー 3"/>
          <p:cNvSpPr>
            <a:spLocks noGrp="1"/>
          </p:cNvSpPr>
          <p:nvPr>
            <p:ph type="sldNum" sz="quarter" idx="10"/>
          </p:nvPr>
        </p:nvSpPr>
        <p:spPr>
          <a:xfrm>
            <a:off x="3765028" y="9286855"/>
            <a:ext cx="2880308" cy="488871"/>
          </a:xfrm>
          <a:prstGeom prst="rect">
            <a:avLst/>
          </a:prstGeom>
        </p:spPr>
        <p:txBody>
          <a:bodyPr/>
          <a:lstStyle/>
          <a:p>
            <a:fld id="{BA841F3B-5A04-41FB-8249-8E399CC488D9}" type="slidenum">
              <a:rPr kumimoji="1" lang="ja-JP" altLang="en-US" smtClean="0"/>
              <a:t>0</a:t>
            </a:fld>
            <a:endParaRPr kumimoji="1" lang="ja-JP" altLang="en-US"/>
          </a:p>
        </p:txBody>
      </p:sp>
    </p:spTree>
    <p:extLst>
      <p:ext uri="{BB962C8B-B14F-4D97-AF65-F5344CB8AC3E}">
        <p14:creationId xmlns:p14="http://schemas.microsoft.com/office/powerpoint/2010/main" val="555603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04938" y="638175"/>
            <a:ext cx="4041775" cy="2798763"/>
          </a:xfrm>
          <a:prstGeom prst="rect">
            <a:avLst/>
          </a:prstGeom>
        </p:spPr>
      </p:sp>
      <p:sp>
        <p:nvSpPr>
          <p:cNvPr id="3" name="ノート プレースホルダー 2"/>
          <p:cNvSpPr>
            <a:spLocks noGrp="1"/>
          </p:cNvSpPr>
          <p:nvPr>
            <p:ph type="body" idx="1"/>
          </p:nvPr>
        </p:nvSpPr>
        <p:spPr>
          <a:xfrm>
            <a:off x="664687" y="3854436"/>
            <a:ext cx="5317490" cy="5189676"/>
          </a:xfrm>
          <a:prstGeom prst="rect">
            <a:avLst/>
          </a:prstGeom>
        </p:spPr>
        <p:txBody>
          <a:bodyPr/>
          <a:lstStyle/>
          <a:p>
            <a:endParaRPr kumimoji="1" lang="en-US" altLang="ja-JP" dirty="0"/>
          </a:p>
        </p:txBody>
      </p:sp>
      <p:sp>
        <p:nvSpPr>
          <p:cNvPr id="4" name="スライド番号プレースホルダー 3"/>
          <p:cNvSpPr>
            <a:spLocks noGrp="1"/>
          </p:cNvSpPr>
          <p:nvPr>
            <p:ph type="sldNum" sz="quarter" idx="10"/>
          </p:nvPr>
        </p:nvSpPr>
        <p:spPr>
          <a:xfrm>
            <a:off x="3765028" y="9286855"/>
            <a:ext cx="2880308" cy="488871"/>
          </a:xfrm>
          <a:prstGeom prst="rect">
            <a:avLst/>
          </a:prstGeom>
        </p:spPr>
        <p:txBody>
          <a:bodyPr/>
          <a:lstStyle/>
          <a:p>
            <a:fld id="{BA841F3B-5A04-41FB-8249-8E399CC488D9}" type="slidenum">
              <a:rPr kumimoji="1" lang="ja-JP" altLang="en-US" smtClean="0"/>
              <a:t>9</a:t>
            </a:fld>
            <a:endParaRPr kumimoji="1" lang="ja-JP" altLang="en-US"/>
          </a:p>
        </p:txBody>
      </p:sp>
    </p:spTree>
    <p:extLst>
      <p:ext uri="{BB962C8B-B14F-4D97-AF65-F5344CB8AC3E}">
        <p14:creationId xmlns:p14="http://schemas.microsoft.com/office/powerpoint/2010/main" val="3082873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10</a:t>
            </a:fld>
            <a:endParaRPr kumimoji="1" lang="ja-JP" altLang="en-US"/>
          </a:p>
        </p:txBody>
      </p:sp>
    </p:spTree>
    <p:extLst>
      <p:ext uri="{BB962C8B-B14F-4D97-AF65-F5344CB8AC3E}">
        <p14:creationId xmlns:p14="http://schemas.microsoft.com/office/powerpoint/2010/main" val="1025700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676275" y="733425"/>
            <a:ext cx="5294313" cy="36655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7" name="Shape 187"/>
          <p:cNvSpPr txBox="1">
            <a:spLocks noGrp="1"/>
          </p:cNvSpPr>
          <p:nvPr>
            <p:ph type="body" idx="1"/>
          </p:nvPr>
        </p:nvSpPr>
        <p:spPr>
          <a:xfrm>
            <a:off x="664691" y="4644272"/>
            <a:ext cx="5317489" cy="4399836"/>
          </a:xfrm>
          <a:prstGeom prst="rect">
            <a:avLst/>
          </a:prstGeom>
          <a:noFill/>
          <a:ln>
            <a:noFill/>
          </a:ln>
        </p:spPr>
        <p:txBody>
          <a:bodyPr lIns="89640" tIns="44806" rIns="89640" bIns="44806" anchor="t" anchorCtr="0">
            <a:noAutofit/>
          </a:bodyPr>
          <a:lstStyle/>
          <a:p>
            <a:pPr algn="just">
              <a:buSzPct val="25000"/>
            </a:pPr>
            <a:endParaRPr lang="ja-JP" altLang="en-US" sz="1300" dirty="0">
              <a:cs typeface="Arial" panose="020B0604020202020204" pitchFamily="34" charset="0"/>
            </a:endParaRPr>
          </a:p>
        </p:txBody>
      </p:sp>
      <p:sp>
        <p:nvSpPr>
          <p:cNvPr id="188" name="Shape 188"/>
          <p:cNvSpPr txBox="1">
            <a:spLocks noGrp="1"/>
          </p:cNvSpPr>
          <p:nvPr>
            <p:ph type="sldNum" idx="12"/>
          </p:nvPr>
        </p:nvSpPr>
        <p:spPr>
          <a:xfrm>
            <a:off x="3765016" y="9286848"/>
            <a:ext cx="2880307" cy="488871"/>
          </a:xfrm>
          <a:prstGeom prst="rect">
            <a:avLst/>
          </a:prstGeom>
          <a:noFill/>
          <a:ln>
            <a:noFill/>
          </a:ln>
        </p:spPr>
        <p:txBody>
          <a:bodyPr lIns="89640" tIns="44806" rIns="89640" bIns="44806" anchor="b" anchorCtr="0">
            <a:noAutofit/>
          </a:bodyPr>
          <a:lstStyle/>
          <a:p>
            <a:pPr algn="r">
              <a:buSzPct val="25000"/>
            </a:pPr>
            <a:fld id="{00000000-1234-1234-1234-123412341234}" type="slidenum">
              <a:rPr lang="en-US">
                <a:solidFill>
                  <a:schemeClr val="dk1"/>
                </a:solidFill>
                <a:latin typeface="Calibri"/>
                <a:ea typeface="Calibri"/>
                <a:cs typeface="Calibri"/>
                <a:sym typeface="Calibri"/>
              </a:rPr>
              <a:pPr algn="r">
                <a:buSzPct val="25000"/>
              </a:pPr>
              <a:t>11</a:t>
            </a:fld>
            <a:endParaRPr lang="en-US"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19619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676275" y="733425"/>
            <a:ext cx="5294313" cy="36655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7" name="Shape 207"/>
          <p:cNvSpPr txBox="1">
            <a:spLocks noGrp="1"/>
          </p:cNvSpPr>
          <p:nvPr>
            <p:ph type="body" idx="1"/>
          </p:nvPr>
        </p:nvSpPr>
        <p:spPr>
          <a:xfrm>
            <a:off x="664691" y="4644272"/>
            <a:ext cx="5317489" cy="4399836"/>
          </a:xfrm>
          <a:prstGeom prst="rect">
            <a:avLst/>
          </a:prstGeom>
          <a:noFill/>
          <a:ln>
            <a:noFill/>
          </a:ln>
        </p:spPr>
        <p:txBody>
          <a:bodyPr lIns="89640" tIns="44806" rIns="89640" bIns="44806" anchor="t" anchorCtr="0">
            <a:noAutofit/>
          </a:bodyPr>
          <a:lstStyle/>
          <a:p>
            <a:pPr algn="just">
              <a:buSzPct val="25000"/>
            </a:pPr>
            <a:endParaRPr lang="en-US" altLang="ja-JP" sz="1300" dirty="0">
              <a:cs typeface="Arial" panose="020B0604020202020204" pitchFamily="34" charset="0"/>
            </a:endParaRPr>
          </a:p>
        </p:txBody>
      </p:sp>
      <p:sp>
        <p:nvSpPr>
          <p:cNvPr id="208" name="Shape 208"/>
          <p:cNvSpPr txBox="1">
            <a:spLocks noGrp="1"/>
          </p:cNvSpPr>
          <p:nvPr>
            <p:ph type="sldNum" idx="12"/>
          </p:nvPr>
        </p:nvSpPr>
        <p:spPr>
          <a:xfrm>
            <a:off x="3765016" y="9286848"/>
            <a:ext cx="2880307" cy="488871"/>
          </a:xfrm>
          <a:prstGeom prst="rect">
            <a:avLst/>
          </a:prstGeom>
          <a:noFill/>
          <a:ln>
            <a:noFill/>
          </a:ln>
        </p:spPr>
        <p:txBody>
          <a:bodyPr lIns="89640" tIns="44806" rIns="89640" bIns="44806" anchor="b" anchorCtr="0">
            <a:noAutofit/>
          </a:bodyPr>
          <a:lstStyle/>
          <a:p>
            <a:pPr algn="r">
              <a:buSzPct val="25000"/>
            </a:pPr>
            <a:fld id="{00000000-1234-1234-1234-123412341234}" type="slidenum">
              <a:rPr lang="en-US">
                <a:solidFill>
                  <a:schemeClr val="dk1"/>
                </a:solidFill>
                <a:latin typeface="Calibri"/>
                <a:ea typeface="Calibri"/>
                <a:cs typeface="Calibri"/>
                <a:sym typeface="Calibri"/>
              </a:rPr>
              <a:pPr algn="r">
                <a:buSzPct val="25000"/>
              </a:pPr>
              <a:t>12</a:t>
            </a:fld>
            <a:endParaRPr lang="en-US"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93568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676275" y="733425"/>
            <a:ext cx="5294313" cy="36655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8" name="Shape 318"/>
          <p:cNvSpPr txBox="1">
            <a:spLocks noGrp="1"/>
          </p:cNvSpPr>
          <p:nvPr>
            <p:ph type="body" idx="1"/>
          </p:nvPr>
        </p:nvSpPr>
        <p:spPr>
          <a:xfrm>
            <a:off x="664691" y="4644272"/>
            <a:ext cx="5317489" cy="4399836"/>
          </a:xfrm>
          <a:prstGeom prst="rect">
            <a:avLst/>
          </a:prstGeom>
          <a:noFill/>
          <a:ln>
            <a:noFill/>
          </a:ln>
        </p:spPr>
        <p:txBody>
          <a:bodyPr lIns="89640" tIns="44806" rIns="89640" bIns="44806" anchor="t" anchorCtr="0">
            <a:noAutofit/>
          </a:bodyPr>
          <a:lstStyle/>
          <a:p>
            <a:pPr algn="just">
              <a:buSzPct val="25000"/>
            </a:pPr>
            <a:endParaRPr sz="1300" dirty="0">
              <a:cs typeface="Arial" panose="020B0604020202020204" pitchFamily="34" charset="0"/>
            </a:endParaRPr>
          </a:p>
        </p:txBody>
      </p:sp>
      <p:sp>
        <p:nvSpPr>
          <p:cNvPr id="319" name="Shape 319"/>
          <p:cNvSpPr txBox="1">
            <a:spLocks noGrp="1"/>
          </p:cNvSpPr>
          <p:nvPr>
            <p:ph type="sldNum" idx="12"/>
          </p:nvPr>
        </p:nvSpPr>
        <p:spPr>
          <a:xfrm>
            <a:off x="3765016" y="9286848"/>
            <a:ext cx="2880307" cy="488871"/>
          </a:xfrm>
          <a:prstGeom prst="rect">
            <a:avLst/>
          </a:prstGeom>
          <a:noFill/>
          <a:ln>
            <a:noFill/>
          </a:ln>
        </p:spPr>
        <p:txBody>
          <a:bodyPr lIns="89640" tIns="44806" rIns="89640" bIns="44806" anchor="b" anchorCtr="0">
            <a:noAutofit/>
          </a:bodyPr>
          <a:lstStyle/>
          <a:p>
            <a:pPr algn="r">
              <a:buSzPct val="25000"/>
            </a:pPr>
            <a:fld id="{00000000-1234-1234-1234-123412341234}" type="slidenum">
              <a:rPr lang="en-US">
                <a:solidFill>
                  <a:schemeClr val="dk1"/>
                </a:solidFill>
                <a:latin typeface="Calibri"/>
                <a:ea typeface="Calibri"/>
                <a:cs typeface="Calibri"/>
                <a:sym typeface="Calibri"/>
              </a:rPr>
              <a:pPr algn="r">
                <a:buSzPct val="25000"/>
              </a:pPr>
              <a:t>13</a:t>
            </a:fld>
            <a:endParaRPr lang="en-US"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56046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9B69352-BB07-4763-A132-249470DE6BA5}" type="slidenum">
              <a:rPr kumimoji="1" lang="ja-JP" altLang="en-US" smtClean="0"/>
              <a:t>14</a:t>
            </a:fld>
            <a:endParaRPr kumimoji="1" lang="ja-JP" altLang="en-US"/>
          </a:p>
        </p:txBody>
      </p:sp>
    </p:spTree>
    <p:extLst>
      <p:ext uri="{BB962C8B-B14F-4D97-AF65-F5344CB8AC3E}">
        <p14:creationId xmlns:p14="http://schemas.microsoft.com/office/powerpoint/2010/main" val="970975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04938" y="638175"/>
            <a:ext cx="4041775" cy="2798763"/>
          </a:xfrm>
          <a:prstGeom prst="rect">
            <a:avLst/>
          </a:prstGeom>
        </p:spPr>
      </p:sp>
      <p:sp>
        <p:nvSpPr>
          <p:cNvPr id="3" name="ノート プレースホルダー 2"/>
          <p:cNvSpPr>
            <a:spLocks noGrp="1"/>
          </p:cNvSpPr>
          <p:nvPr>
            <p:ph type="body" idx="1"/>
          </p:nvPr>
        </p:nvSpPr>
        <p:spPr>
          <a:xfrm>
            <a:off x="664687" y="3854436"/>
            <a:ext cx="5317490" cy="5189676"/>
          </a:xfrm>
          <a:prstGeom prst="rect">
            <a:avLst/>
          </a:prstGeom>
        </p:spPr>
        <p:txBody>
          <a:bodyPr/>
          <a:lstStyle/>
          <a:p>
            <a:endParaRPr kumimoji="1" lang="en-US" altLang="ja-JP" dirty="0"/>
          </a:p>
        </p:txBody>
      </p:sp>
      <p:sp>
        <p:nvSpPr>
          <p:cNvPr id="4" name="スライド番号プレースホルダー 3"/>
          <p:cNvSpPr>
            <a:spLocks noGrp="1"/>
          </p:cNvSpPr>
          <p:nvPr>
            <p:ph type="sldNum" sz="quarter" idx="10"/>
          </p:nvPr>
        </p:nvSpPr>
        <p:spPr>
          <a:xfrm>
            <a:off x="3765028" y="9286855"/>
            <a:ext cx="2880308" cy="488871"/>
          </a:xfrm>
          <a:prstGeom prst="rect">
            <a:avLst/>
          </a:prstGeom>
        </p:spPr>
        <p:txBody>
          <a:bodyPr/>
          <a:lstStyle/>
          <a:p>
            <a:fld id="{BA841F3B-5A04-41FB-8249-8E399CC488D9}" type="slidenum">
              <a:rPr kumimoji="1" lang="ja-JP" altLang="en-US" smtClean="0"/>
              <a:t>15</a:t>
            </a:fld>
            <a:endParaRPr kumimoji="1" lang="ja-JP" altLang="en-US"/>
          </a:p>
        </p:txBody>
      </p:sp>
    </p:spTree>
    <p:extLst>
      <p:ext uri="{BB962C8B-B14F-4D97-AF65-F5344CB8AC3E}">
        <p14:creationId xmlns:p14="http://schemas.microsoft.com/office/powerpoint/2010/main" val="21356338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16</a:t>
            </a:fld>
            <a:endParaRPr kumimoji="1" lang="ja-JP" altLang="en-US"/>
          </a:p>
        </p:txBody>
      </p:sp>
    </p:spTree>
    <p:extLst>
      <p:ext uri="{BB962C8B-B14F-4D97-AF65-F5344CB8AC3E}">
        <p14:creationId xmlns:p14="http://schemas.microsoft.com/office/powerpoint/2010/main" val="21189300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2663" y="1243013"/>
            <a:ext cx="4843462" cy="3354387"/>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defTabSz="457164"/>
            <a:fld id="{BA841F3B-5A04-41FB-8249-8E399CC488D9}" type="slidenum">
              <a:rPr lang="ja-JP" altLang="en-US">
                <a:solidFill>
                  <a:prstClr val="black"/>
                </a:solidFill>
                <a:latin typeface="Meiryo UI"/>
                <a:ea typeface="Meiryo UI"/>
              </a:rPr>
              <a:pPr defTabSz="457164"/>
              <a:t>17</a:t>
            </a:fld>
            <a:endParaRPr lang="ja-JP" altLang="en-US">
              <a:solidFill>
                <a:prstClr val="black"/>
              </a:solidFill>
              <a:latin typeface="Meiryo UI"/>
              <a:ea typeface="Meiryo UI"/>
            </a:endParaRPr>
          </a:p>
        </p:txBody>
      </p:sp>
    </p:spTree>
    <p:extLst>
      <p:ext uri="{BB962C8B-B14F-4D97-AF65-F5344CB8AC3E}">
        <p14:creationId xmlns:p14="http://schemas.microsoft.com/office/powerpoint/2010/main" val="13715431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18</a:t>
            </a:fld>
            <a:endParaRPr kumimoji="1" lang="ja-JP" altLang="en-US"/>
          </a:p>
        </p:txBody>
      </p:sp>
    </p:spTree>
    <p:extLst>
      <p:ext uri="{BB962C8B-B14F-4D97-AF65-F5344CB8AC3E}">
        <p14:creationId xmlns:p14="http://schemas.microsoft.com/office/powerpoint/2010/main" val="978000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04938" y="638175"/>
            <a:ext cx="4041775" cy="2798763"/>
          </a:xfrm>
          <a:prstGeom prst="rect">
            <a:avLst/>
          </a:prstGeom>
        </p:spPr>
      </p:sp>
      <p:sp>
        <p:nvSpPr>
          <p:cNvPr id="3" name="ノート プレースホルダー 2"/>
          <p:cNvSpPr>
            <a:spLocks noGrp="1"/>
          </p:cNvSpPr>
          <p:nvPr>
            <p:ph type="body" idx="1"/>
          </p:nvPr>
        </p:nvSpPr>
        <p:spPr>
          <a:xfrm>
            <a:off x="664687" y="3854436"/>
            <a:ext cx="5317490" cy="5189676"/>
          </a:xfrm>
          <a:prstGeom prst="rect">
            <a:avLst/>
          </a:prstGeom>
        </p:spPr>
        <p:txBody>
          <a:bodyPr/>
          <a:lstStyle/>
          <a:p>
            <a:endParaRPr kumimoji="1" lang="en-US" altLang="ja-JP" dirty="0"/>
          </a:p>
        </p:txBody>
      </p:sp>
      <p:sp>
        <p:nvSpPr>
          <p:cNvPr id="4" name="スライド番号プレースホルダー 3"/>
          <p:cNvSpPr>
            <a:spLocks noGrp="1"/>
          </p:cNvSpPr>
          <p:nvPr>
            <p:ph type="sldNum" sz="quarter" idx="10"/>
          </p:nvPr>
        </p:nvSpPr>
        <p:spPr>
          <a:xfrm>
            <a:off x="3765028" y="9286855"/>
            <a:ext cx="2880308" cy="488871"/>
          </a:xfrm>
          <a:prstGeom prst="rect">
            <a:avLst/>
          </a:prstGeom>
        </p:spPr>
        <p:txBody>
          <a:bodyPr/>
          <a:lstStyle/>
          <a:p>
            <a:fld id="{BA841F3B-5A04-41FB-8249-8E399CC488D9}" type="slidenum">
              <a:rPr kumimoji="1" lang="ja-JP" altLang="en-US" smtClean="0"/>
              <a:t>1</a:t>
            </a:fld>
            <a:endParaRPr kumimoji="1" lang="ja-JP" altLang="en-US"/>
          </a:p>
        </p:txBody>
      </p:sp>
    </p:spTree>
    <p:extLst>
      <p:ext uri="{BB962C8B-B14F-4D97-AF65-F5344CB8AC3E}">
        <p14:creationId xmlns:p14="http://schemas.microsoft.com/office/powerpoint/2010/main" val="31249540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53012" marR="75455" indent="-253012" algn="just">
              <a:lnSpc>
                <a:spcPts val="2075"/>
              </a:lnSpc>
            </a:pPr>
            <a:endParaRPr lang="en-US"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19</a:t>
            </a:fld>
            <a:endParaRPr kumimoji="1" lang="ja-JP" altLang="en-US"/>
          </a:p>
        </p:txBody>
      </p:sp>
    </p:spTree>
    <p:extLst>
      <p:ext uri="{BB962C8B-B14F-4D97-AF65-F5344CB8AC3E}">
        <p14:creationId xmlns:p14="http://schemas.microsoft.com/office/powerpoint/2010/main" val="30186847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57971" marR="76934" indent="-257971" algn="just">
              <a:lnSpc>
                <a:spcPts val="2114"/>
              </a:lnSpc>
            </a:pPr>
            <a:endParaRPr lang="ja-JP" altLang="en-US"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20</a:t>
            </a:fld>
            <a:endParaRPr kumimoji="1" lang="ja-JP" altLang="en-US"/>
          </a:p>
        </p:txBody>
      </p:sp>
    </p:spTree>
    <p:extLst>
      <p:ext uri="{BB962C8B-B14F-4D97-AF65-F5344CB8AC3E}">
        <p14:creationId xmlns:p14="http://schemas.microsoft.com/office/powerpoint/2010/main" val="32040810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21</a:t>
            </a:fld>
            <a:endParaRPr kumimoji="1" lang="ja-JP" altLang="en-US"/>
          </a:p>
        </p:txBody>
      </p:sp>
    </p:spTree>
    <p:extLst>
      <p:ext uri="{BB962C8B-B14F-4D97-AF65-F5344CB8AC3E}">
        <p14:creationId xmlns:p14="http://schemas.microsoft.com/office/powerpoint/2010/main" val="22614674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04938" y="638175"/>
            <a:ext cx="4041775" cy="2798763"/>
          </a:xfrm>
          <a:prstGeom prst="rect">
            <a:avLst/>
          </a:prstGeom>
        </p:spPr>
      </p:sp>
      <p:sp>
        <p:nvSpPr>
          <p:cNvPr id="3" name="ノート プレースホルダー 2"/>
          <p:cNvSpPr>
            <a:spLocks noGrp="1"/>
          </p:cNvSpPr>
          <p:nvPr>
            <p:ph type="body" idx="1"/>
          </p:nvPr>
        </p:nvSpPr>
        <p:spPr>
          <a:xfrm>
            <a:off x="664687" y="3854436"/>
            <a:ext cx="5317490" cy="5189676"/>
          </a:xfrm>
          <a:prstGeom prst="rect">
            <a:avLst/>
          </a:prstGeom>
        </p:spPr>
        <p:txBody>
          <a:bodyPr/>
          <a:lstStyle/>
          <a:p>
            <a:endParaRPr kumimoji="1" lang="en-US" altLang="ja-JP" dirty="0"/>
          </a:p>
        </p:txBody>
      </p:sp>
      <p:sp>
        <p:nvSpPr>
          <p:cNvPr id="4" name="スライド番号プレースホルダー 3"/>
          <p:cNvSpPr>
            <a:spLocks noGrp="1"/>
          </p:cNvSpPr>
          <p:nvPr>
            <p:ph type="sldNum" sz="quarter" idx="10"/>
          </p:nvPr>
        </p:nvSpPr>
        <p:spPr>
          <a:xfrm>
            <a:off x="3765028" y="9286855"/>
            <a:ext cx="2880308" cy="488871"/>
          </a:xfrm>
          <a:prstGeom prst="rect">
            <a:avLst/>
          </a:prstGeom>
        </p:spPr>
        <p:txBody>
          <a:bodyPr/>
          <a:lstStyle/>
          <a:p>
            <a:fld id="{BA841F3B-5A04-41FB-8249-8E399CC488D9}" type="slidenum">
              <a:rPr kumimoji="1" lang="ja-JP" altLang="en-US" smtClean="0"/>
              <a:t>22</a:t>
            </a:fld>
            <a:endParaRPr kumimoji="1" lang="ja-JP" altLang="en-US"/>
          </a:p>
        </p:txBody>
      </p:sp>
    </p:spTree>
    <p:extLst>
      <p:ext uri="{BB962C8B-B14F-4D97-AF65-F5344CB8AC3E}">
        <p14:creationId xmlns:p14="http://schemas.microsoft.com/office/powerpoint/2010/main" val="20872810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355600"/>
            <a:ext cx="4684713" cy="3244850"/>
          </a:xfrm>
          <a:prstGeom prst="rect">
            <a:avLst/>
          </a:prstGeom>
        </p:spPr>
      </p:sp>
      <p:sp>
        <p:nvSpPr>
          <p:cNvPr id="3" name="ノート プレースホルダー 2"/>
          <p:cNvSpPr>
            <a:spLocks noGrp="1"/>
          </p:cNvSpPr>
          <p:nvPr>
            <p:ph type="body" idx="1"/>
          </p:nvPr>
        </p:nvSpPr>
        <p:spPr>
          <a:xfrm>
            <a:off x="664687" y="3854436"/>
            <a:ext cx="5317490" cy="5189676"/>
          </a:xfrm>
          <a:prstGeom prst="rect">
            <a:avLst/>
          </a:prstGeom>
        </p:spPr>
        <p:txBody>
          <a:bodyPr/>
          <a:lstStyle/>
          <a:p>
            <a:pPr marR="78448" algn="just">
              <a:lnSpc>
                <a:spcPts val="2158"/>
              </a:lnSpc>
              <a:spcBef>
                <a:spcPts val="588"/>
              </a:spcBef>
            </a:pPr>
            <a:endParaRPr lang="en-US" altLang="ja-JP" kern="100" dirty="0">
              <a:cs typeface="Times New Roman" panose="02020603050405020304" pitchFamily="18" charset="0"/>
            </a:endParaRPr>
          </a:p>
        </p:txBody>
      </p:sp>
    </p:spTree>
    <p:extLst>
      <p:ext uri="{BB962C8B-B14F-4D97-AF65-F5344CB8AC3E}">
        <p14:creationId xmlns:p14="http://schemas.microsoft.com/office/powerpoint/2010/main" val="27578999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5988" y="355600"/>
            <a:ext cx="4446587" cy="3079750"/>
          </a:xfrm>
          <a:prstGeom prst="rect">
            <a:avLst/>
          </a:prstGeom>
        </p:spPr>
      </p:sp>
      <p:sp>
        <p:nvSpPr>
          <p:cNvPr id="3" name="ノート プレースホルダー 2"/>
          <p:cNvSpPr>
            <a:spLocks noGrp="1"/>
          </p:cNvSpPr>
          <p:nvPr>
            <p:ph type="body" idx="1"/>
          </p:nvPr>
        </p:nvSpPr>
        <p:spPr>
          <a:xfrm>
            <a:off x="664687" y="3854436"/>
            <a:ext cx="5317490" cy="5189676"/>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765028" y="9286855"/>
            <a:ext cx="2880308" cy="488871"/>
          </a:xfrm>
          <a:prstGeom prst="rect">
            <a:avLst/>
          </a:prstGeom>
        </p:spPr>
        <p:txBody>
          <a:bodyPr/>
          <a:lstStyle/>
          <a:p>
            <a:fld id="{BA841F3B-5A04-41FB-8249-8E399CC488D9}" type="slidenum">
              <a:rPr kumimoji="1" lang="ja-JP" altLang="en-US" smtClean="0"/>
              <a:t>25</a:t>
            </a:fld>
            <a:endParaRPr kumimoji="1" lang="ja-JP" altLang="en-US"/>
          </a:p>
        </p:txBody>
      </p:sp>
    </p:spTree>
    <p:extLst>
      <p:ext uri="{BB962C8B-B14F-4D97-AF65-F5344CB8AC3E}">
        <p14:creationId xmlns:p14="http://schemas.microsoft.com/office/powerpoint/2010/main" val="26259972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96975" y="638175"/>
            <a:ext cx="4252913" cy="2946400"/>
          </a:xfrm>
          <a:prstGeom prst="rect">
            <a:avLst/>
          </a:prstGeom>
        </p:spPr>
      </p:sp>
      <p:sp>
        <p:nvSpPr>
          <p:cNvPr id="3" name="ノート プレースホルダー 2"/>
          <p:cNvSpPr>
            <a:spLocks noGrp="1"/>
          </p:cNvSpPr>
          <p:nvPr>
            <p:ph type="body" idx="1"/>
          </p:nvPr>
        </p:nvSpPr>
        <p:spPr>
          <a:xfrm>
            <a:off x="664687" y="3854434"/>
            <a:ext cx="5317490" cy="5189676"/>
          </a:xfrm>
          <a:prstGeom prst="rect">
            <a:avLst/>
          </a:prstGeom>
        </p:spPr>
        <p:txBody>
          <a:bodyPr/>
          <a:lstStyle/>
          <a:p>
            <a:pPr marL="263089" marR="78460" indent="-263089" algn="just">
              <a:lnSpc>
                <a:spcPts val="2158"/>
              </a:lnSpc>
            </a:pPr>
            <a:endParaRPr lang="en-US" altLang="ja-JP" dirty="0"/>
          </a:p>
        </p:txBody>
      </p:sp>
      <p:sp>
        <p:nvSpPr>
          <p:cNvPr id="4" name="スライド番号プレースホルダー 3"/>
          <p:cNvSpPr>
            <a:spLocks noGrp="1"/>
          </p:cNvSpPr>
          <p:nvPr>
            <p:ph type="sldNum" sz="quarter" idx="10"/>
          </p:nvPr>
        </p:nvSpPr>
        <p:spPr>
          <a:xfrm>
            <a:off x="3765026" y="9286853"/>
            <a:ext cx="2880308" cy="488871"/>
          </a:xfrm>
          <a:prstGeom prst="rect">
            <a:avLst/>
          </a:prstGeom>
        </p:spPr>
        <p:txBody>
          <a:bodyPr/>
          <a:lstStyle/>
          <a:p>
            <a:fld id="{BA841F3B-5A04-41FB-8249-8E399CC488D9}" type="slidenum">
              <a:rPr kumimoji="1" lang="ja-JP" altLang="en-US" smtClean="0"/>
              <a:t>27</a:t>
            </a:fld>
            <a:endParaRPr kumimoji="1" lang="ja-JP" altLang="en-US"/>
          </a:p>
        </p:txBody>
      </p:sp>
    </p:spTree>
    <p:extLst>
      <p:ext uri="{BB962C8B-B14F-4D97-AF65-F5344CB8AC3E}">
        <p14:creationId xmlns:p14="http://schemas.microsoft.com/office/powerpoint/2010/main" val="39200324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3638" y="427038"/>
            <a:ext cx="4319587" cy="2990850"/>
          </a:xfrm>
          <a:prstGeom prst="rect">
            <a:avLst/>
          </a:prstGeom>
        </p:spPr>
      </p:sp>
      <p:sp>
        <p:nvSpPr>
          <p:cNvPr id="3" name="ノート プレースホルダー 2"/>
          <p:cNvSpPr>
            <a:spLocks noGrp="1"/>
          </p:cNvSpPr>
          <p:nvPr>
            <p:ph type="body" idx="1"/>
          </p:nvPr>
        </p:nvSpPr>
        <p:spPr>
          <a:xfrm>
            <a:off x="664687" y="3854436"/>
            <a:ext cx="5317490" cy="5189676"/>
          </a:xfrm>
          <a:prstGeom prst="rect">
            <a:avLst/>
          </a:prstGeom>
        </p:spPr>
        <p:txBody>
          <a:bodyPr/>
          <a:lstStyle/>
          <a:p>
            <a:endParaRPr lang="ja-JP" altLang="en-US" dirty="0"/>
          </a:p>
        </p:txBody>
      </p:sp>
      <p:sp>
        <p:nvSpPr>
          <p:cNvPr id="4" name="スライド番号プレースホルダー 3"/>
          <p:cNvSpPr>
            <a:spLocks noGrp="1"/>
          </p:cNvSpPr>
          <p:nvPr>
            <p:ph type="sldNum" sz="quarter" idx="10"/>
          </p:nvPr>
        </p:nvSpPr>
        <p:spPr>
          <a:xfrm>
            <a:off x="3765028" y="9286855"/>
            <a:ext cx="2880308" cy="488871"/>
          </a:xfrm>
          <a:prstGeom prst="rect">
            <a:avLst/>
          </a:prstGeom>
        </p:spPr>
        <p:txBody>
          <a:bodyPr/>
          <a:lstStyle/>
          <a:p>
            <a:fld id="{BA841F3B-5A04-41FB-8249-8E399CC488D9}" type="slidenum">
              <a:rPr kumimoji="1" lang="ja-JP" altLang="en-US" smtClean="0">
                <a:solidFill>
                  <a:prstClr val="black"/>
                </a:solidFill>
                <a:latin typeface="Calibri"/>
                <a:ea typeface="ＭＳ Ｐゴシック"/>
              </a:rPr>
              <a:pPr/>
              <a:t>28</a:t>
            </a:fld>
            <a:endParaRPr kumimoji="1" lang="ja-JP" altLang="en-US">
              <a:solidFill>
                <a:prstClr val="black"/>
              </a:solidFill>
              <a:latin typeface="Calibri"/>
              <a:ea typeface="ＭＳ Ｐゴシック"/>
            </a:endParaRPr>
          </a:p>
        </p:txBody>
      </p:sp>
    </p:spTree>
    <p:extLst>
      <p:ext uri="{BB962C8B-B14F-4D97-AF65-F5344CB8AC3E}">
        <p14:creationId xmlns:p14="http://schemas.microsoft.com/office/powerpoint/2010/main" val="26819985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11263" y="568325"/>
            <a:ext cx="4216400" cy="2919413"/>
          </a:xfrm>
          <a:prstGeom prst="rect">
            <a:avLst/>
          </a:prstGeom>
        </p:spPr>
      </p:sp>
      <p:sp>
        <p:nvSpPr>
          <p:cNvPr id="3" name="ノート プレースホルダー 2"/>
          <p:cNvSpPr>
            <a:spLocks noGrp="1"/>
          </p:cNvSpPr>
          <p:nvPr>
            <p:ph type="body" idx="1"/>
          </p:nvPr>
        </p:nvSpPr>
        <p:spPr>
          <a:xfrm>
            <a:off x="664687" y="3854436"/>
            <a:ext cx="5317490" cy="5189676"/>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765028" y="9286855"/>
            <a:ext cx="2880308" cy="488871"/>
          </a:xfrm>
          <a:prstGeom prst="rect">
            <a:avLst/>
          </a:prstGeom>
        </p:spPr>
        <p:txBody>
          <a:bodyPr/>
          <a:lstStyle/>
          <a:p>
            <a:fld id="{BA841F3B-5A04-41FB-8249-8E399CC488D9}" type="slidenum">
              <a:rPr kumimoji="1" lang="ja-JP" altLang="en-US" smtClean="0"/>
              <a:t>30</a:t>
            </a:fld>
            <a:endParaRPr kumimoji="1" lang="ja-JP" altLang="en-US"/>
          </a:p>
        </p:txBody>
      </p:sp>
    </p:spTree>
    <p:extLst>
      <p:ext uri="{BB962C8B-B14F-4D97-AF65-F5344CB8AC3E}">
        <p14:creationId xmlns:p14="http://schemas.microsoft.com/office/powerpoint/2010/main" val="4948017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41388" y="427038"/>
            <a:ext cx="4764087" cy="3298825"/>
          </a:xfrm>
        </p:spPr>
      </p:sp>
      <p:sp>
        <p:nvSpPr>
          <p:cNvPr id="3" name="ノート プレースホルダー 2"/>
          <p:cNvSpPr>
            <a:spLocks noGrp="1"/>
          </p:cNvSpPr>
          <p:nvPr>
            <p:ph type="body" idx="1"/>
          </p:nvPr>
        </p:nvSpPr>
        <p:spPr/>
        <p:txBody>
          <a:bodyPr/>
          <a:lstStyle/>
          <a:p>
            <a:pPr defTabSz="896541">
              <a:defRPr/>
            </a:pPr>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31</a:t>
            </a:fld>
            <a:endParaRPr kumimoji="1" lang="ja-JP" altLang="en-US"/>
          </a:p>
        </p:txBody>
      </p:sp>
    </p:spTree>
    <p:extLst>
      <p:ext uri="{BB962C8B-B14F-4D97-AF65-F5344CB8AC3E}">
        <p14:creationId xmlns:p14="http://schemas.microsoft.com/office/powerpoint/2010/main" val="461466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04938" y="638175"/>
            <a:ext cx="4041775" cy="2798763"/>
          </a:xfrm>
          <a:prstGeom prst="rect">
            <a:avLst/>
          </a:prstGeom>
        </p:spPr>
      </p:sp>
      <p:sp>
        <p:nvSpPr>
          <p:cNvPr id="3" name="ノート プレースホルダー 2"/>
          <p:cNvSpPr>
            <a:spLocks noGrp="1"/>
          </p:cNvSpPr>
          <p:nvPr>
            <p:ph type="body" idx="1"/>
          </p:nvPr>
        </p:nvSpPr>
        <p:spPr>
          <a:xfrm>
            <a:off x="664687" y="3854436"/>
            <a:ext cx="5317490" cy="5189676"/>
          </a:xfrm>
          <a:prstGeom prst="rect">
            <a:avLst/>
          </a:prstGeom>
        </p:spPr>
        <p:txBody>
          <a:bodyPr/>
          <a:lstStyle/>
          <a:p>
            <a:endParaRPr kumimoji="1" lang="en-US" altLang="ja-JP" dirty="0"/>
          </a:p>
        </p:txBody>
      </p:sp>
      <p:sp>
        <p:nvSpPr>
          <p:cNvPr id="4" name="スライド番号プレースホルダー 3"/>
          <p:cNvSpPr>
            <a:spLocks noGrp="1"/>
          </p:cNvSpPr>
          <p:nvPr>
            <p:ph type="sldNum" sz="quarter" idx="10"/>
          </p:nvPr>
        </p:nvSpPr>
        <p:spPr>
          <a:xfrm>
            <a:off x="3765028" y="9286855"/>
            <a:ext cx="2880308" cy="488871"/>
          </a:xfrm>
          <a:prstGeom prst="rect">
            <a:avLst/>
          </a:prstGeom>
        </p:spPr>
        <p:txBody>
          <a:bodyPr/>
          <a:lstStyle/>
          <a:p>
            <a:fld id="{BA841F3B-5A04-41FB-8249-8E399CC488D9}" type="slidenum">
              <a:rPr kumimoji="1" lang="ja-JP" altLang="en-US" smtClean="0"/>
              <a:t>2</a:t>
            </a:fld>
            <a:endParaRPr kumimoji="1" lang="ja-JP" altLang="en-US"/>
          </a:p>
        </p:txBody>
      </p:sp>
    </p:spTree>
    <p:extLst>
      <p:ext uri="{BB962C8B-B14F-4D97-AF65-F5344CB8AC3E}">
        <p14:creationId xmlns:p14="http://schemas.microsoft.com/office/powerpoint/2010/main" val="6699757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32</a:t>
            </a:fld>
            <a:endParaRPr kumimoji="1" lang="ja-JP" altLang="en-US"/>
          </a:p>
        </p:txBody>
      </p:sp>
    </p:spTree>
    <p:extLst>
      <p:ext uri="{BB962C8B-B14F-4D97-AF65-F5344CB8AC3E}">
        <p14:creationId xmlns:p14="http://schemas.microsoft.com/office/powerpoint/2010/main" val="39576283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46138" y="214313"/>
            <a:ext cx="4622800" cy="3201987"/>
          </a:xfrm>
          <a:prstGeom prst="rect">
            <a:avLst/>
          </a:prstGeom>
        </p:spPr>
      </p:sp>
      <p:sp>
        <p:nvSpPr>
          <p:cNvPr id="3" name="ノート プレースホルダー 2"/>
          <p:cNvSpPr>
            <a:spLocks noGrp="1"/>
          </p:cNvSpPr>
          <p:nvPr>
            <p:ph type="body" idx="1"/>
          </p:nvPr>
        </p:nvSpPr>
        <p:spPr>
          <a:xfrm>
            <a:off x="664687" y="3854436"/>
            <a:ext cx="5317490" cy="5189676"/>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765028" y="9286855"/>
            <a:ext cx="2880308" cy="488871"/>
          </a:xfrm>
          <a:prstGeom prst="rect">
            <a:avLst/>
          </a:prstGeom>
        </p:spPr>
        <p:txBody>
          <a:bodyPr/>
          <a:lstStyle/>
          <a:p>
            <a:fld id="{BA841F3B-5A04-41FB-8249-8E399CC488D9}" type="slidenum">
              <a:rPr kumimoji="1" lang="ja-JP" altLang="en-US" smtClean="0"/>
              <a:t>33</a:t>
            </a:fld>
            <a:endParaRPr kumimoji="1" lang="ja-JP" altLang="en-US"/>
          </a:p>
        </p:txBody>
      </p:sp>
    </p:spTree>
    <p:extLst>
      <p:ext uri="{BB962C8B-B14F-4D97-AF65-F5344CB8AC3E}">
        <p14:creationId xmlns:p14="http://schemas.microsoft.com/office/powerpoint/2010/main" val="1477689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a:t>
            </a:fld>
            <a:endParaRPr kumimoji="1" lang="ja-JP" altLang="en-US"/>
          </a:p>
        </p:txBody>
      </p:sp>
    </p:spTree>
    <p:extLst>
      <p:ext uri="{BB962C8B-B14F-4D97-AF65-F5344CB8AC3E}">
        <p14:creationId xmlns:p14="http://schemas.microsoft.com/office/powerpoint/2010/main" val="1433691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4</a:t>
            </a:fld>
            <a:endParaRPr kumimoji="1" lang="ja-JP" altLang="en-US"/>
          </a:p>
        </p:txBody>
      </p:sp>
    </p:spTree>
    <p:extLst>
      <p:ext uri="{BB962C8B-B14F-4D97-AF65-F5344CB8AC3E}">
        <p14:creationId xmlns:p14="http://schemas.microsoft.com/office/powerpoint/2010/main" val="1186042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300"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5</a:t>
            </a:fld>
            <a:endParaRPr kumimoji="1" lang="ja-JP" altLang="en-US"/>
          </a:p>
        </p:txBody>
      </p:sp>
    </p:spTree>
    <p:extLst>
      <p:ext uri="{BB962C8B-B14F-4D97-AF65-F5344CB8AC3E}">
        <p14:creationId xmlns:p14="http://schemas.microsoft.com/office/powerpoint/2010/main" val="3269118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300"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6</a:t>
            </a:fld>
            <a:endParaRPr kumimoji="1" lang="ja-JP" altLang="en-US"/>
          </a:p>
        </p:txBody>
      </p:sp>
    </p:spTree>
    <p:extLst>
      <p:ext uri="{BB962C8B-B14F-4D97-AF65-F5344CB8AC3E}">
        <p14:creationId xmlns:p14="http://schemas.microsoft.com/office/powerpoint/2010/main" val="387315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300"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7</a:t>
            </a:fld>
            <a:endParaRPr kumimoji="1" lang="ja-JP" altLang="en-US"/>
          </a:p>
        </p:txBody>
      </p:sp>
    </p:spTree>
    <p:extLst>
      <p:ext uri="{BB962C8B-B14F-4D97-AF65-F5344CB8AC3E}">
        <p14:creationId xmlns:p14="http://schemas.microsoft.com/office/powerpoint/2010/main" val="489830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300"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8</a:t>
            </a:fld>
            <a:endParaRPr kumimoji="1" lang="ja-JP" altLang="en-US"/>
          </a:p>
        </p:txBody>
      </p:sp>
    </p:spTree>
    <p:extLst>
      <p:ext uri="{BB962C8B-B14F-4D97-AF65-F5344CB8AC3E}">
        <p14:creationId xmlns:p14="http://schemas.microsoft.com/office/powerpoint/2010/main" val="496177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93C13F-67EF-445C-B967-637D77B6A3A9}"/>
              </a:ext>
            </a:extLst>
          </p:cNvPr>
          <p:cNvSpPr>
            <a:spLocks noGrp="1"/>
          </p:cNvSpPr>
          <p:nvPr>
            <p:ph type="ctrTitle"/>
          </p:nvPr>
        </p:nvSpPr>
        <p:spPr>
          <a:xfrm>
            <a:off x="1238250" y="1122363"/>
            <a:ext cx="7429500" cy="2387600"/>
          </a:xfrm>
        </p:spPr>
        <p:txBody>
          <a:bodyPr anchor="b"/>
          <a:lstStyle>
            <a:lvl1pPr algn="ctr">
              <a:defRPr sz="4875"/>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7290C3C-34D9-46A0-9D4D-BF191275DA57}"/>
              </a:ext>
            </a:extLst>
          </p:cNvPr>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60BA880E-DEC4-4FD2-ACC2-7988C5809436}"/>
              </a:ext>
            </a:extLst>
          </p:cNvPr>
          <p:cNvSpPr>
            <a:spLocks noGrp="1"/>
          </p:cNvSpPr>
          <p:nvPr>
            <p:ph type="dt" sz="half" idx="10"/>
          </p:nvPr>
        </p:nvSpPr>
        <p:spPr/>
        <p:txBody>
          <a:bodyPr/>
          <a:lstStyle/>
          <a:p>
            <a:fld id="{2B338940-228B-44E4-A1BE-9BC536138EC1}" type="datetime1">
              <a:rPr lang="ja-JP" altLang="en-US" smtClean="0">
                <a:solidFill>
                  <a:prstClr val="black">
                    <a:tint val="75000"/>
                  </a:prstClr>
                </a:solidFill>
              </a:rPr>
              <a:t>2024/4/18</a:t>
            </a:fld>
            <a:endParaRPr lang="ja-JP" altLang="en-US">
              <a:solidFill>
                <a:prstClr val="black">
                  <a:tint val="75000"/>
                </a:prstClr>
              </a:solidFill>
            </a:endParaRPr>
          </a:p>
        </p:txBody>
      </p:sp>
      <p:sp>
        <p:nvSpPr>
          <p:cNvPr id="5" name="フッター プレースホルダー 4">
            <a:extLst>
              <a:ext uri="{FF2B5EF4-FFF2-40B4-BE49-F238E27FC236}">
                <a16:creationId xmlns:a16="http://schemas.microsoft.com/office/drawing/2014/main" id="{1D6D46CB-60E3-4877-8AC5-0D5190E2CA9C}"/>
              </a:ext>
            </a:extLst>
          </p:cNvPr>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a:extLst>
              <a:ext uri="{FF2B5EF4-FFF2-40B4-BE49-F238E27FC236}">
                <a16:creationId xmlns:a16="http://schemas.microsoft.com/office/drawing/2014/main" id="{ACE90D47-4AFD-4117-8675-E75718DD13BF}"/>
              </a:ext>
            </a:extLst>
          </p:cNvPr>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4284201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EC808E-1903-44DD-98F0-8E522BE2D738}"/>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66EB988-EEAC-498F-B9FB-2B9EF654D26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80B2F85-F930-488E-9FA7-5450571CB362}"/>
              </a:ext>
            </a:extLst>
          </p:cNvPr>
          <p:cNvSpPr>
            <a:spLocks noGrp="1"/>
          </p:cNvSpPr>
          <p:nvPr>
            <p:ph type="dt" sz="half" idx="10"/>
          </p:nvPr>
        </p:nvSpPr>
        <p:spPr/>
        <p:txBody>
          <a:bodyPr/>
          <a:lstStyle/>
          <a:p>
            <a:fld id="{A7A93BA5-9126-4F48-8DF2-358F60DA888C}" type="datetime1">
              <a:rPr lang="ja-JP" altLang="en-US" smtClean="0">
                <a:solidFill>
                  <a:prstClr val="black">
                    <a:tint val="75000"/>
                  </a:prstClr>
                </a:solidFill>
              </a:rPr>
              <a:t>2024/4/18</a:t>
            </a:fld>
            <a:endParaRPr lang="ja-JP" altLang="en-US">
              <a:solidFill>
                <a:prstClr val="black">
                  <a:tint val="75000"/>
                </a:prstClr>
              </a:solidFill>
            </a:endParaRPr>
          </a:p>
        </p:txBody>
      </p:sp>
      <p:sp>
        <p:nvSpPr>
          <p:cNvPr id="5" name="フッター プレースホルダー 4">
            <a:extLst>
              <a:ext uri="{FF2B5EF4-FFF2-40B4-BE49-F238E27FC236}">
                <a16:creationId xmlns:a16="http://schemas.microsoft.com/office/drawing/2014/main" id="{25B249F6-CFF9-4B8B-8E49-0E92013FAB49}"/>
              </a:ext>
            </a:extLst>
          </p:cNvPr>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a:extLst>
              <a:ext uri="{FF2B5EF4-FFF2-40B4-BE49-F238E27FC236}">
                <a16:creationId xmlns:a16="http://schemas.microsoft.com/office/drawing/2014/main" id="{B892E863-B8BE-4AA6-8841-30C68702278B}"/>
              </a:ext>
            </a:extLst>
          </p:cNvPr>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405396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925129FA-FF94-4C6F-AC57-1E426D49CE53}"/>
              </a:ext>
            </a:extLst>
          </p:cNvPr>
          <p:cNvSpPr>
            <a:spLocks noGrp="1"/>
          </p:cNvSpPr>
          <p:nvPr>
            <p:ph type="title" orient="vert"/>
          </p:nvPr>
        </p:nvSpPr>
        <p:spPr>
          <a:xfrm>
            <a:off x="7088981" y="365125"/>
            <a:ext cx="2135981"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480979F-CD3E-48CE-9300-DDBFFD06BEC3}"/>
              </a:ext>
            </a:extLst>
          </p:cNvPr>
          <p:cNvSpPr>
            <a:spLocks noGrp="1"/>
          </p:cNvSpPr>
          <p:nvPr>
            <p:ph type="body" orient="vert" idx="1"/>
          </p:nvPr>
        </p:nvSpPr>
        <p:spPr>
          <a:xfrm>
            <a:off x="681037" y="365125"/>
            <a:ext cx="6284119"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1E18229-68C5-464B-B574-249270D773DB}"/>
              </a:ext>
            </a:extLst>
          </p:cNvPr>
          <p:cNvSpPr>
            <a:spLocks noGrp="1"/>
          </p:cNvSpPr>
          <p:nvPr>
            <p:ph type="dt" sz="half" idx="10"/>
          </p:nvPr>
        </p:nvSpPr>
        <p:spPr/>
        <p:txBody>
          <a:bodyPr/>
          <a:lstStyle/>
          <a:p>
            <a:fld id="{7DB6BF4B-F899-440C-86EA-07943872DCE9}" type="datetime1">
              <a:rPr lang="ja-JP" altLang="en-US" smtClean="0">
                <a:solidFill>
                  <a:prstClr val="black">
                    <a:tint val="75000"/>
                  </a:prstClr>
                </a:solidFill>
              </a:rPr>
              <a:t>2024/4/18</a:t>
            </a:fld>
            <a:endParaRPr lang="ja-JP" altLang="en-US">
              <a:solidFill>
                <a:prstClr val="black">
                  <a:tint val="75000"/>
                </a:prstClr>
              </a:solidFill>
            </a:endParaRPr>
          </a:p>
        </p:txBody>
      </p:sp>
      <p:sp>
        <p:nvSpPr>
          <p:cNvPr id="5" name="フッター プレースホルダー 4">
            <a:extLst>
              <a:ext uri="{FF2B5EF4-FFF2-40B4-BE49-F238E27FC236}">
                <a16:creationId xmlns:a16="http://schemas.microsoft.com/office/drawing/2014/main" id="{49CB6667-71FF-4C7B-B450-FBFC15B99D18}"/>
              </a:ext>
            </a:extLst>
          </p:cNvPr>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a:extLst>
              <a:ext uri="{FF2B5EF4-FFF2-40B4-BE49-F238E27FC236}">
                <a16:creationId xmlns:a16="http://schemas.microsoft.com/office/drawing/2014/main" id="{94200522-1733-4DCF-A36D-A640B8B44491}"/>
              </a:ext>
            </a:extLst>
          </p:cNvPr>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1898819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465101D0-EA9B-44C1-8747-8D5BDC3D30E8}" type="datetime1">
              <a:rPr kumimoji="1" lang="ja-JP" altLang="en-US" smtClean="0"/>
              <a:t>2024/4/18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2" y="6428928"/>
            <a:ext cx="697412" cy="365125"/>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138">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55883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CDD4068A-A99A-48DC-BD8B-DA60753F8A57}" type="datetime1">
              <a:rPr kumimoji="1" lang="ja-JP" altLang="en-US" smtClean="0"/>
              <a:t>2024/4/18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115210"/>
            <a:ext cx="682898" cy="360000"/>
          </a:xfrm>
          <a:solidFill>
            <a:schemeClr val="bg1"/>
          </a:solidFill>
          <a:ln>
            <a:solidFill>
              <a:schemeClr val="accent6"/>
            </a:solidFill>
          </a:ln>
        </p:spPr>
        <p:txBody>
          <a:bodyPr/>
          <a:lstStyle>
            <a:lvl1pPr algn="ctr">
              <a:defRPr sz="1138">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3908300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コンテンツ">
    <p:spTree>
      <p:nvGrpSpPr>
        <p:cNvPr id="1" name=""/>
        <p:cNvGrpSpPr/>
        <p:nvPr/>
      </p:nvGrpSpPr>
      <p:grpSpPr>
        <a:xfrm>
          <a:off x="0" y="0"/>
          <a:ext cx="0" cy="0"/>
          <a:chOff x="0" y="0"/>
          <a:chExt cx="0" cy="0"/>
        </a:xfrm>
      </p:grpSpPr>
      <p:sp>
        <p:nvSpPr>
          <p:cNvPr id="10" name="正方形/長方形 9"/>
          <p:cNvSpPr/>
          <p:nvPr userDrawn="1"/>
        </p:nvSpPr>
        <p:spPr bwMode="auto">
          <a:xfrm>
            <a:off x="0" y="2"/>
            <a:ext cx="9906000" cy="714356"/>
          </a:xfrm>
          <a:prstGeom prst="rect">
            <a:avLst/>
          </a:prstGeom>
          <a:solidFill>
            <a:srgbClr val="6064A7"/>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78" tIns="37139" rIns="74278" bIns="37139" numCol="1" rtlCol="0" anchor="t" anchorCtr="0" compatLnSpc="1"/>
          <a:lstStyle/>
          <a:p>
            <a:pPr defTabSz="364261" fontAlgn="base">
              <a:spcBef>
                <a:spcPct val="0"/>
              </a:spcBef>
              <a:spcAft>
                <a:spcPct val="0"/>
              </a:spcAft>
              <a:buClr>
                <a:srgbClr val="000000"/>
              </a:buClr>
              <a:buSzPct val="100000"/>
              <a:buFont typeface="Times New Roman" panose="02020603050405020304" pitchFamily="18" charset="0"/>
              <a:buNone/>
            </a:pPr>
            <a:endParaRPr kumimoji="0" lang="ja-JP" altLang="en-US" sz="1463">
              <a:solidFill>
                <a:srgbClr val="FFFFFF"/>
              </a:solidFill>
            </a:endParaRPr>
          </a:p>
        </p:txBody>
      </p:sp>
      <p:sp>
        <p:nvSpPr>
          <p:cNvPr id="4" name="スライド番号プレースホルダー 3"/>
          <p:cNvSpPr>
            <a:spLocks noGrp="1"/>
          </p:cNvSpPr>
          <p:nvPr>
            <p:ph type="sldNum" idx="11"/>
          </p:nvPr>
        </p:nvSpPr>
        <p:spPr/>
        <p:txBody>
          <a:bodyPr/>
          <a:lstStyle>
            <a:lvl1pPr defTabSz="742453">
              <a:spcBef>
                <a:spcPct val="50000"/>
              </a:spcBef>
              <a:buClrTx/>
              <a:buSzTx/>
              <a:buFontTx/>
              <a:buNone/>
              <a:defRPr kumimoji="1"/>
            </a:lvl1pPr>
          </a:lstStyle>
          <a:p>
            <a:pPr>
              <a:defRPr/>
            </a:pPr>
            <a:fld id="{FF831487-6455-4961-898F-D88C9E618755}" type="slidenum">
              <a:rPr lang="en-US">
                <a:solidFill>
                  <a:prstClr val="black">
                    <a:tint val="75000"/>
                  </a:prstClr>
                </a:solidFill>
              </a:rPr>
              <a:t>‹#›</a:t>
            </a:fld>
            <a:endParaRPr lang="en-US">
              <a:solidFill>
                <a:prstClr val="black">
                  <a:tint val="75000"/>
                </a:prstClr>
              </a:solidFill>
            </a:endParaRPr>
          </a:p>
        </p:txBody>
      </p:sp>
      <p:sp>
        <p:nvSpPr>
          <p:cNvPr id="7" name="Rectangle 13"/>
          <p:cNvSpPr>
            <a:spLocks noGrp="1" noChangeArrowheads="1"/>
          </p:cNvSpPr>
          <p:nvPr>
            <p:ph type="title" idx="12" hasCustomPrompt="1"/>
          </p:nvPr>
        </p:nvSpPr>
        <p:spPr bwMode="auto">
          <a:xfrm>
            <a:off x="495300" y="214289"/>
            <a:ext cx="8910638" cy="500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79" tIns="46790" rIns="89979" bIns="46790" numCol="1" anchor="ctr" anchorCtr="0" compatLnSpc="1"/>
          <a:lstStyle/>
          <a:p>
            <a:pPr lvl="0"/>
            <a:r>
              <a:rPr lang="ja-JP" altLang="en-GB" dirty="0"/>
              <a:t>タイトルテキストの書式を編集するにはクリックします。</a:t>
            </a:r>
          </a:p>
        </p:txBody>
      </p:sp>
    </p:spTree>
    <p:extLst>
      <p:ext uri="{BB962C8B-B14F-4D97-AF65-F5344CB8AC3E}">
        <p14:creationId xmlns:p14="http://schemas.microsoft.com/office/powerpoint/2010/main" val="2577129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コンテンツ">
    <p:spTree>
      <p:nvGrpSpPr>
        <p:cNvPr id="1" name=""/>
        <p:cNvGrpSpPr/>
        <p:nvPr/>
      </p:nvGrpSpPr>
      <p:grpSpPr>
        <a:xfrm>
          <a:off x="0" y="0"/>
          <a:ext cx="0" cy="0"/>
          <a:chOff x="0" y="0"/>
          <a:chExt cx="0" cy="0"/>
        </a:xfrm>
      </p:grpSpPr>
      <p:sp>
        <p:nvSpPr>
          <p:cNvPr id="4" name="スライド番号プレースホルダー 3"/>
          <p:cNvSpPr>
            <a:spLocks noGrp="1"/>
          </p:cNvSpPr>
          <p:nvPr>
            <p:ph type="sldNum" idx="11"/>
          </p:nvPr>
        </p:nvSpPr>
        <p:spPr>
          <a:xfrm>
            <a:off x="8782334" y="6492240"/>
            <a:ext cx="1123666" cy="365760"/>
          </a:xfrm>
        </p:spPr>
        <p:txBody>
          <a:bodyPr/>
          <a:lstStyle>
            <a:lvl1pPr defTabSz="742969">
              <a:spcBef>
                <a:spcPct val="50000"/>
              </a:spcBef>
              <a:buClrTx/>
              <a:buSzTx/>
              <a:buFontTx/>
              <a:buNone/>
              <a:defRPr kumimoji="1"/>
            </a:lvl1pPr>
          </a:lstStyle>
          <a:p>
            <a:pPr>
              <a:defRPr/>
            </a:pPr>
            <a:fld id="{FF831487-6455-4961-898F-D88C9E618755}" type="slidenum">
              <a:rPr lang="en-US"/>
              <a:pPr>
                <a:defRPr/>
              </a:pPr>
              <a:t>‹#›</a:t>
            </a:fld>
            <a:endParaRPr lang="en-US" dirty="0"/>
          </a:p>
        </p:txBody>
      </p:sp>
      <p:sp>
        <p:nvSpPr>
          <p:cNvPr id="7" name="Rectangle 13"/>
          <p:cNvSpPr>
            <a:spLocks noGrp="1" noChangeArrowheads="1"/>
          </p:cNvSpPr>
          <p:nvPr>
            <p:ph type="title" idx="12"/>
          </p:nvPr>
        </p:nvSpPr>
        <p:spPr bwMode="auto">
          <a:xfrm>
            <a:off x="495300" y="214290"/>
            <a:ext cx="8910638" cy="5000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ja-JP" altLang="en-GB" dirty="0"/>
              <a:t>タイトルテキストの書式を編集するにはクリックします。</a:t>
            </a:r>
          </a:p>
        </p:txBody>
      </p:sp>
    </p:spTree>
    <p:extLst>
      <p:ext uri="{BB962C8B-B14F-4D97-AF65-F5344CB8AC3E}">
        <p14:creationId xmlns:p14="http://schemas.microsoft.com/office/powerpoint/2010/main" val="5132207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2_タイトル スライド">
    <p:spTree>
      <p:nvGrpSpPr>
        <p:cNvPr id="1" name=""/>
        <p:cNvGrpSpPr/>
        <p:nvPr/>
      </p:nvGrpSpPr>
      <p:grpSpPr>
        <a:xfrm>
          <a:off x="0" y="0"/>
          <a:ext cx="0" cy="0"/>
          <a:chOff x="0" y="0"/>
          <a:chExt cx="0" cy="0"/>
        </a:xfrm>
      </p:grpSpPr>
      <p:sp>
        <p:nvSpPr>
          <p:cNvPr id="28" name="日付プレースホルダー 27"/>
          <p:cNvSpPr>
            <a:spLocks noGrp="1"/>
          </p:cNvSpPr>
          <p:nvPr>
            <p:ph type="dt" sz="half" idx="10"/>
          </p:nvPr>
        </p:nvSpPr>
        <p:spPr>
          <a:xfrm>
            <a:off x="4908423" y="6329135"/>
            <a:ext cx="2476500" cy="365760"/>
          </a:xfrm>
        </p:spPr>
        <p:txBody>
          <a:bodyPr/>
          <a:lstStyle>
            <a:lvl1pPr>
              <a:defRPr sz="1138"/>
            </a:lvl1pPr>
          </a:lstStyle>
          <a:p>
            <a:pPr>
              <a:defRPr/>
            </a:pPr>
            <a:fld id="{465810EB-9F7D-4383-8424-D563949758DF}" type="datetime1">
              <a:rPr lang="ja-JP" altLang="en-US" smtClean="0"/>
              <a:t>2024/4/18</a:t>
            </a:fld>
            <a:endParaRPr lang="en-US" dirty="0"/>
          </a:p>
        </p:txBody>
      </p:sp>
      <p:sp>
        <p:nvSpPr>
          <p:cNvPr id="17" name="フッター プレースホルダー 16"/>
          <p:cNvSpPr>
            <a:spLocks noGrp="1"/>
          </p:cNvSpPr>
          <p:nvPr>
            <p:ph type="ftr" sz="quarter" idx="11"/>
          </p:nvPr>
        </p:nvSpPr>
        <p:spPr>
          <a:xfrm>
            <a:off x="1114425" y="6329135"/>
            <a:ext cx="3764280" cy="365760"/>
          </a:xfrm>
        </p:spPr>
        <p:txBody>
          <a:bodyPr/>
          <a:lstStyle/>
          <a:p>
            <a:pPr>
              <a:defRPr/>
            </a:pPr>
            <a:endParaRPr lang="en-US"/>
          </a:p>
        </p:txBody>
      </p:sp>
      <p:sp>
        <p:nvSpPr>
          <p:cNvPr id="29" name="スライド番号プレースホルダー 28"/>
          <p:cNvSpPr>
            <a:spLocks noGrp="1"/>
          </p:cNvSpPr>
          <p:nvPr>
            <p:ph type="sldNum" sz="quarter" idx="12"/>
          </p:nvPr>
        </p:nvSpPr>
        <p:spPr>
          <a:xfrm>
            <a:off x="8915400" y="6369594"/>
            <a:ext cx="1320800" cy="365760"/>
          </a:xfrm>
          <a:prstGeom prst="rect">
            <a:avLst/>
          </a:prstGeom>
        </p:spPr>
        <p:txBody>
          <a:bodyPr/>
          <a:lstStyle/>
          <a:p>
            <a:pPr>
              <a:defRPr/>
            </a:pPr>
            <a:r>
              <a:rPr lang="ja-JP" altLang="en-US"/>
              <a:t>Ｐ</a:t>
            </a:r>
            <a:r>
              <a:rPr lang="ja-JP" altLang="en-US" sz="1463"/>
              <a:t>　</a:t>
            </a:r>
            <a:fld id="{79BE7158-2AB0-4E92-A3E1-C43B793C7752}" type="slidenum">
              <a:rPr lang="ja-JP" altLang="en-US" sz="1463" smtClean="0"/>
              <a:pPr>
                <a:defRPr/>
              </a:pPr>
              <a:t>‹#›</a:t>
            </a:fld>
            <a:endParaRPr lang="ja-JP" altLang="en-US" sz="1463"/>
          </a:p>
        </p:txBody>
      </p:sp>
    </p:spTree>
    <p:extLst>
      <p:ext uri="{BB962C8B-B14F-4D97-AF65-F5344CB8AC3E}">
        <p14:creationId xmlns:p14="http://schemas.microsoft.com/office/powerpoint/2010/main" val="3893250568"/>
      </p:ext>
    </p:extLst>
  </p:cSld>
  <p:clrMapOvr>
    <a:masterClrMapping/>
  </p:clrMapOvr>
  <p:transition spd="med">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コンテンツ">
    <p:spTree>
      <p:nvGrpSpPr>
        <p:cNvPr id="1" name=""/>
        <p:cNvGrpSpPr/>
        <p:nvPr/>
      </p:nvGrpSpPr>
      <p:grpSpPr>
        <a:xfrm>
          <a:off x="0" y="0"/>
          <a:ext cx="0" cy="0"/>
          <a:chOff x="0" y="0"/>
          <a:chExt cx="0" cy="0"/>
        </a:xfrm>
      </p:grpSpPr>
      <p:sp>
        <p:nvSpPr>
          <p:cNvPr id="10" name="正方形/長方形 9"/>
          <p:cNvSpPr/>
          <p:nvPr userDrawn="1"/>
        </p:nvSpPr>
        <p:spPr bwMode="auto">
          <a:xfrm>
            <a:off x="0" y="2"/>
            <a:ext cx="9906000" cy="714356"/>
          </a:xfrm>
          <a:prstGeom prst="rect">
            <a:avLst/>
          </a:prstGeom>
          <a:solidFill>
            <a:srgbClr val="6064A7"/>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78" tIns="37139" rIns="74278" bIns="37139" numCol="1" rtlCol="0" anchor="t" anchorCtr="0" compatLnSpc="1"/>
          <a:lstStyle/>
          <a:p>
            <a:pPr defTabSz="364261" fontAlgn="base">
              <a:spcBef>
                <a:spcPct val="0"/>
              </a:spcBef>
              <a:spcAft>
                <a:spcPct val="0"/>
              </a:spcAft>
              <a:buClr>
                <a:srgbClr val="000000"/>
              </a:buClr>
              <a:buSzPct val="100000"/>
              <a:buFont typeface="Times New Roman" panose="02020603050405020304" pitchFamily="18" charset="0"/>
              <a:buNone/>
            </a:pPr>
            <a:endParaRPr kumimoji="0" lang="ja-JP" altLang="en-US" sz="1463">
              <a:solidFill>
                <a:srgbClr val="FFFFFF"/>
              </a:solidFill>
            </a:endParaRPr>
          </a:p>
        </p:txBody>
      </p:sp>
      <p:sp>
        <p:nvSpPr>
          <p:cNvPr id="4" name="スライド番号プレースホルダー 3"/>
          <p:cNvSpPr>
            <a:spLocks noGrp="1"/>
          </p:cNvSpPr>
          <p:nvPr>
            <p:ph type="sldNum" idx="11"/>
          </p:nvPr>
        </p:nvSpPr>
        <p:spPr/>
        <p:txBody>
          <a:bodyPr/>
          <a:lstStyle>
            <a:lvl1pPr defTabSz="742453">
              <a:spcBef>
                <a:spcPct val="50000"/>
              </a:spcBef>
              <a:buClrTx/>
              <a:buSzTx/>
              <a:buFontTx/>
              <a:buNone/>
              <a:defRPr kumimoji="1"/>
            </a:lvl1pPr>
          </a:lstStyle>
          <a:p>
            <a:pPr>
              <a:defRPr/>
            </a:pPr>
            <a:fld id="{FF831487-6455-4961-898F-D88C9E618755}" type="slidenum">
              <a:rPr lang="en-US">
                <a:solidFill>
                  <a:prstClr val="black">
                    <a:tint val="75000"/>
                  </a:prstClr>
                </a:solidFill>
              </a:rPr>
              <a:t>‹#›</a:t>
            </a:fld>
            <a:endParaRPr lang="en-US">
              <a:solidFill>
                <a:prstClr val="black">
                  <a:tint val="75000"/>
                </a:prstClr>
              </a:solidFill>
            </a:endParaRPr>
          </a:p>
        </p:txBody>
      </p:sp>
      <p:sp>
        <p:nvSpPr>
          <p:cNvPr id="7" name="Rectangle 13"/>
          <p:cNvSpPr>
            <a:spLocks noGrp="1" noChangeArrowheads="1"/>
          </p:cNvSpPr>
          <p:nvPr>
            <p:ph type="title" idx="12" hasCustomPrompt="1"/>
          </p:nvPr>
        </p:nvSpPr>
        <p:spPr bwMode="auto">
          <a:xfrm>
            <a:off x="495300" y="214289"/>
            <a:ext cx="8910638" cy="500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79" tIns="46790" rIns="89979" bIns="46790" numCol="1" anchor="ctr" anchorCtr="0" compatLnSpc="1"/>
          <a:lstStyle/>
          <a:p>
            <a:pPr lvl="0"/>
            <a:r>
              <a:rPr lang="ja-JP" altLang="en-GB" dirty="0"/>
              <a:t>タイトルテキストの書式を編集するにはクリックします。</a:t>
            </a:r>
          </a:p>
        </p:txBody>
      </p:sp>
    </p:spTree>
    <p:extLst>
      <p:ext uri="{BB962C8B-B14F-4D97-AF65-F5344CB8AC3E}">
        <p14:creationId xmlns:p14="http://schemas.microsoft.com/office/powerpoint/2010/main" val="11513150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コンテンツ">
    <p:spTree>
      <p:nvGrpSpPr>
        <p:cNvPr id="1" name=""/>
        <p:cNvGrpSpPr/>
        <p:nvPr/>
      </p:nvGrpSpPr>
      <p:grpSpPr>
        <a:xfrm>
          <a:off x="0" y="0"/>
          <a:ext cx="0" cy="0"/>
          <a:chOff x="0" y="0"/>
          <a:chExt cx="0" cy="0"/>
        </a:xfrm>
      </p:grpSpPr>
      <p:sp>
        <p:nvSpPr>
          <p:cNvPr id="10" name="正方形/長方形 9"/>
          <p:cNvSpPr/>
          <p:nvPr userDrawn="1"/>
        </p:nvSpPr>
        <p:spPr bwMode="auto">
          <a:xfrm>
            <a:off x="0" y="2"/>
            <a:ext cx="9906000" cy="714356"/>
          </a:xfrm>
          <a:prstGeom prst="rect">
            <a:avLst/>
          </a:prstGeom>
          <a:solidFill>
            <a:srgbClr val="6064A7"/>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78" tIns="37139" rIns="74278" bIns="37139" numCol="1" rtlCol="0" anchor="t" anchorCtr="0" compatLnSpc="1"/>
          <a:lstStyle/>
          <a:p>
            <a:pPr defTabSz="364261" fontAlgn="base">
              <a:spcBef>
                <a:spcPct val="0"/>
              </a:spcBef>
              <a:spcAft>
                <a:spcPct val="0"/>
              </a:spcAft>
              <a:buClr>
                <a:srgbClr val="000000"/>
              </a:buClr>
              <a:buSzPct val="100000"/>
              <a:buFont typeface="Times New Roman" panose="02020603050405020304" pitchFamily="18" charset="0"/>
              <a:buNone/>
            </a:pPr>
            <a:endParaRPr kumimoji="0" lang="ja-JP" altLang="en-US" sz="1463">
              <a:solidFill>
                <a:srgbClr val="FFFFFF"/>
              </a:solidFill>
            </a:endParaRPr>
          </a:p>
        </p:txBody>
      </p:sp>
      <p:sp>
        <p:nvSpPr>
          <p:cNvPr id="4" name="スライド番号プレースホルダー 3"/>
          <p:cNvSpPr>
            <a:spLocks noGrp="1"/>
          </p:cNvSpPr>
          <p:nvPr>
            <p:ph type="sldNum" idx="11"/>
          </p:nvPr>
        </p:nvSpPr>
        <p:spPr/>
        <p:txBody>
          <a:bodyPr/>
          <a:lstStyle>
            <a:lvl1pPr defTabSz="742453">
              <a:spcBef>
                <a:spcPct val="50000"/>
              </a:spcBef>
              <a:buClrTx/>
              <a:buSzTx/>
              <a:buFontTx/>
              <a:buNone/>
              <a:defRPr kumimoji="1"/>
            </a:lvl1pPr>
          </a:lstStyle>
          <a:p>
            <a:pPr>
              <a:defRPr/>
            </a:pPr>
            <a:fld id="{FF831487-6455-4961-898F-D88C9E618755}" type="slidenum">
              <a:rPr lang="en-US"/>
              <a:t>‹#›</a:t>
            </a:fld>
            <a:endParaRPr lang="en-US"/>
          </a:p>
        </p:txBody>
      </p:sp>
      <p:sp>
        <p:nvSpPr>
          <p:cNvPr id="7" name="Rectangle 13"/>
          <p:cNvSpPr>
            <a:spLocks noGrp="1" noChangeArrowheads="1"/>
          </p:cNvSpPr>
          <p:nvPr>
            <p:ph type="title" idx="12" hasCustomPrompt="1"/>
          </p:nvPr>
        </p:nvSpPr>
        <p:spPr bwMode="auto">
          <a:xfrm>
            <a:off x="495300" y="214289"/>
            <a:ext cx="8910638" cy="500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79" tIns="46790" rIns="89979" bIns="46790" numCol="1" anchor="ctr" anchorCtr="0" compatLnSpc="1"/>
          <a:lstStyle/>
          <a:p>
            <a:pPr lvl="0"/>
            <a:r>
              <a:rPr lang="ja-JP" altLang="en-GB" dirty="0"/>
              <a:t>タイトルテキストの書式を編集するにはクリックします。</a:t>
            </a:r>
          </a:p>
        </p:txBody>
      </p:sp>
    </p:spTree>
    <p:extLst>
      <p:ext uri="{BB962C8B-B14F-4D97-AF65-F5344CB8AC3E}">
        <p14:creationId xmlns:p14="http://schemas.microsoft.com/office/powerpoint/2010/main" val="5788877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B4D2E7CC-52E6-4715-91A9-5187E9D0F462}" type="datetime1">
              <a:rPr kumimoji="1" lang="ja-JP" altLang="en-US" smtClean="0"/>
              <a:t>2024/4/18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115210"/>
            <a:ext cx="682898" cy="360000"/>
          </a:xfrm>
          <a:solidFill>
            <a:schemeClr val="bg1"/>
          </a:solidFill>
          <a:ln>
            <a:solidFill>
              <a:schemeClr val="accent6"/>
            </a:solidFill>
          </a:ln>
        </p:spPr>
        <p:txBody>
          <a:bodyPr/>
          <a:lstStyle>
            <a:lvl1pPr algn="ctr">
              <a:defRPr sz="1138">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2641192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5074EC-8F35-4C4D-B6F3-E81771ED41E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3A85AA4-328D-4C9C-BCD0-7EAA59043A19}"/>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C5B3A72-54BC-4605-9E4C-A5F5E68E1B5B}"/>
              </a:ext>
            </a:extLst>
          </p:cNvPr>
          <p:cNvSpPr>
            <a:spLocks noGrp="1"/>
          </p:cNvSpPr>
          <p:nvPr>
            <p:ph type="dt" sz="half" idx="10"/>
          </p:nvPr>
        </p:nvSpPr>
        <p:spPr/>
        <p:txBody>
          <a:bodyPr/>
          <a:lstStyle/>
          <a:p>
            <a:fld id="{89FD1D26-26D4-4E59-9048-1968F2967179}" type="datetime1">
              <a:rPr lang="ja-JP" altLang="en-US" smtClean="0">
                <a:solidFill>
                  <a:prstClr val="black">
                    <a:tint val="75000"/>
                  </a:prstClr>
                </a:solidFill>
              </a:rPr>
              <a:t>2024/4/18</a:t>
            </a:fld>
            <a:endParaRPr lang="ja-JP" altLang="en-US">
              <a:solidFill>
                <a:prstClr val="black">
                  <a:tint val="75000"/>
                </a:prstClr>
              </a:solidFill>
            </a:endParaRPr>
          </a:p>
        </p:txBody>
      </p:sp>
      <p:sp>
        <p:nvSpPr>
          <p:cNvPr id="5" name="フッター プレースホルダー 4">
            <a:extLst>
              <a:ext uri="{FF2B5EF4-FFF2-40B4-BE49-F238E27FC236}">
                <a16:creationId xmlns:a16="http://schemas.microsoft.com/office/drawing/2014/main" id="{DAD590DB-B527-46E6-AE26-87B562D2A45E}"/>
              </a:ext>
            </a:extLst>
          </p:cNvPr>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a:extLst>
              <a:ext uri="{FF2B5EF4-FFF2-40B4-BE49-F238E27FC236}">
                <a16:creationId xmlns:a16="http://schemas.microsoft.com/office/drawing/2014/main" id="{0B9DC996-9224-48C7-A799-6C9A175EB178}"/>
              </a:ext>
            </a:extLst>
          </p:cNvPr>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3700286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17812FB6-25DC-4578-844F-CCEEDF7BEBA4}" type="datetime1">
              <a:rPr kumimoji="1" lang="ja-JP" altLang="en-US" smtClean="0"/>
              <a:t>2024/4/18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2" y="6428928"/>
            <a:ext cx="697412" cy="365125"/>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138">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37055680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67BA2485-D916-414D-8C2C-8336A28E9B15}" type="datetime1">
              <a:rPr kumimoji="1" lang="ja-JP" altLang="en-US" smtClean="0"/>
              <a:t>2024/4/18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115210"/>
            <a:ext cx="682898" cy="360000"/>
          </a:xfrm>
          <a:solidFill>
            <a:schemeClr val="bg1"/>
          </a:solidFill>
          <a:ln>
            <a:solidFill>
              <a:schemeClr val="accent6"/>
            </a:solidFill>
          </a:ln>
        </p:spPr>
        <p:txBody>
          <a:bodyPr/>
          <a:lstStyle>
            <a:lvl1pPr algn="ctr">
              <a:defRPr sz="1138">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20364375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271B3BB8-8657-4B3D-BE6F-807326BFC5E8}" type="datetime1">
              <a:rPr kumimoji="1" lang="ja-JP" altLang="en-US" smtClean="0"/>
              <a:t>2024/4/18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2" y="6428928"/>
            <a:ext cx="697412" cy="365125"/>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138">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35387887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F1842E1F-DE17-4AED-BBF8-D1CCC69D3634}" type="datetime1">
              <a:rPr kumimoji="1" lang="ja-JP" altLang="en-US" smtClean="0"/>
              <a:t>2024/4/18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6428924"/>
            <a:ext cx="697412" cy="365125"/>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40199839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25B55FC8-7E38-4279-98F6-8A19BB513D72}" type="datetime1">
              <a:rPr kumimoji="1" lang="ja-JP" altLang="en-US" smtClean="0"/>
              <a:t>2024/4/18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115210"/>
            <a:ext cx="682898" cy="360000"/>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12523734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コンテンツ">
    <p:spTree>
      <p:nvGrpSpPr>
        <p:cNvPr id="1" name=""/>
        <p:cNvGrpSpPr/>
        <p:nvPr/>
      </p:nvGrpSpPr>
      <p:grpSpPr>
        <a:xfrm>
          <a:off x="0" y="0"/>
          <a:ext cx="0" cy="0"/>
          <a:chOff x="0" y="0"/>
          <a:chExt cx="0" cy="0"/>
        </a:xfrm>
      </p:grpSpPr>
      <p:sp>
        <p:nvSpPr>
          <p:cNvPr id="10" name="正方形/長方形 9"/>
          <p:cNvSpPr/>
          <p:nvPr userDrawn="1"/>
        </p:nvSpPr>
        <p:spPr bwMode="auto">
          <a:xfrm>
            <a:off x="0" y="2"/>
            <a:ext cx="9906000" cy="714356"/>
          </a:xfrm>
          <a:prstGeom prst="rect">
            <a:avLst/>
          </a:prstGeom>
          <a:solidFill>
            <a:srgbClr val="6064A7"/>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9" tIns="45709" rIns="91419" bIns="45709" numCol="1" rtlCol="0" anchor="t" anchorCtr="0" compatLnSpc="1"/>
          <a:lstStyle/>
          <a:p>
            <a:pPr defTabSz="448310" fontAlgn="base">
              <a:spcBef>
                <a:spcPct val="0"/>
              </a:spcBef>
              <a:spcAft>
                <a:spcPct val="0"/>
              </a:spcAft>
              <a:buClr>
                <a:srgbClr val="000000"/>
              </a:buClr>
              <a:buSzPct val="100000"/>
              <a:buFont typeface="Times New Roman" panose="02020603050405020304" pitchFamily="18" charset="0"/>
              <a:buNone/>
            </a:pPr>
            <a:endParaRPr kumimoji="0" lang="ja-JP" altLang="en-US">
              <a:solidFill>
                <a:srgbClr val="FFFFFF"/>
              </a:solidFill>
            </a:endParaRPr>
          </a:p>
        </p:txBody>
      </p:sp>
      <p:sp>
        <p:nvSpPr>
          <p:cNvPr id="4" name="スライド番号プレースホルダー 3"/>
          <p:cNvSpPr>
            <a:spLocks noGrp="1"/>
          </p:cNvSpPr>
          <p:nvPr>
            <p:ph type="sldNum" idx="11"/>
          </p:nvPr>
        </p:nvSpPr>
        <p:spPr/>
        <p:txBody>
          <a:bodyPr/>
          <a:lstStyle>
            <a:lvl1pPr defTabSz="913765">
              <a:spcBef>
                <a:spcPct val="50000"/>
              </a:spcBef>
              <a:buClrTx/>
              <a:buSzTx/>
              <a:buFontTx/>
              <a:buNone/>
              <a:defRPr kumimoji="1"/>
            </a:lvl1pPr>
          </a:lstStyle>
          <a:p>
            <a:pPr>
              <a:defRPr/>
            </a:pPr>
            <a:fld id="{FF831487-6455-4961-898F-D88C9E618755}" type="slidenum">
              <a:rPr lang="en-US">
                <a:solidFill>
                  <a:prstClr val="black">
                    <a:tint val="75000"/>
                  </a:prstClr>
                </a:solidFill>
              </a:rPr>
              <a:t>‹#›</a:t>
            </a:fld>
            <a:endParaRPr lang="en-US">
              <a:solidFill>
                <a:prstClr val="black">
                  <a:tint val="75000"/>
                </a:prstClr>
              </a:solidFill>
            </a:endParaRPr>
          </a:p>
        </p:txBody>
      </p:sp>
      <p:sp>
        <p:nvSpPr>
          <p:cNvPr id="7" name="Rectangle 13"/>
          <p:cNvSpPr>
            <a:spLocks noGrp="1" noChangeArrowheads="1"/>
          </p:cNvSpPr>
          <p:nvPr>
            <p:ph type="title" idx="12" hasCustomPrompt="1"/>
          </p:nvPr>
        </p:nvSpPr>
        <p:spPr bwMode="auto">
          <a:xfrm>
            <a:off x="495300" y="214289"/>
            <a:ext cx="8910638" cy="500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79" tIns="46790" rIns="89979" bIns="46790" numCol="1" anchor="ctr" anchorCtr="0" compatLnSpc="1"/>
          <a:lstStyle/>
          <a:p>
            <a:pPr lvl="0"/>
            <a:r>
              <a:rPr lang="ja-JP" altLang="en-GB" dirty="0"/>
              <a:t>タイトルテキストの書式を編集するにはクリックします。</a:t>
            </a:r>
          </a:p>
        </p:txBody>
      </p:sp>
    </p:spTree>
    <p:extLst>
      <p:ext uri="{BB962C8B-B14F-4D97-AF65-F5344CB8AC3E}">
        <p14:creationId xmlns:p14="http://schemas.microsoft.com/office/powerpoint/2010/main" val="18446801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_コンテンツ">
    <p:spTree>
      <p:nvGrpSpPr>
        <p:cNvPr id="1" name=""/>
        <p:cNvGrpSpPr/>
        <p:nvPr/>
      </p:nvGrpSpPr>
      <p:grpSpPr>
        <a:xfrm>
          <a:off x="0" y="0"/>
          <a:ext cx="0" cy="0"/>
          <a:chOff x="0" y="0"/>
          <a:chExt cx="0" cy="0"/>
        </a:xfrm>
      </p:grpSpPr>
      <p:sp>
        <p:nvSpPr>
          <p:cNvPr id="4" name="スライド番号プレースホルダー 3"/>
          <p:cNvSpPr>
            <a:spLocks noGrp="1"/>
          </p:cNvSpPr>
          <p:nvPr>
            <p:ph type="sldNum" idx="11"/>
          </p:nvPr>
        </p:nvSpPr>
        <p:spPr>
          <a:xfrm>
            <a:off x="8782334" y="6492240"/>
            <a:ext cx="1123666" cy="365760"/>
          </a:xfrm>
        </p:spPr>
        <p:txBody>
          <a:bodyPr/>
          <a:lstStyle>
            <a:lvl1pPr defTabSz="914400">
              <a:spcBef>
                <a:spcPct val="50000"/>
              </a:spcBef>
              <a:buClrTx/>
              <a:buSzTx/>
              <a:buFontTx/>
              <a:buNone/>
              <a:defRPr kumimoji="1"/>
            </a:lvl1pPr>
          </a:lstStyle>
          <a:p>
            <a:pPr>
              <a:defRPr/>
            </a:pPr>
            <a:fld id="{FF831487-6455-4961-898F-D88C9E618755}" type="slidenum">
              <a:rPr lang="en-US"/>
              <a:pPr>
                <a:defRPr/>
              </a:pPr>
              <a:t>‹#›</a:t>
            </a:fld>
            <a:endParaRPr lang="en-US" dirty="0"/>
          </a:p>
        </p:txBody>
      </p:sp>
      <p:sp>
        <p:nvSpPr>
          <p:cNvPr id="7" name="Rectangle 13"/>
          <p:cNvSpPr>
            <a:spLocks noGrp="1" noChangeArrowheads="1"/>
          </p:cNvSpPr>
          <p:nvPr>
            <p:ph type="title" idx="12"/>
          </p:nvPr>
        </p:nvSpPr>
        <p:spPr bwMode="auto">
          <a:xfrm>
            <a:off x="495300" y="214290"/>
            <a:ext cx="8910638" cy="5000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ja-JP" altLang="en-GB" dirty="0"/>
              <a:t>タイトルテキストの書式を編集するにはクリックします。</a:t>
            </a:r>
          </a:p>
        </p:txBody>
      </p:sp>
    </p:spTree>
    <p:extLst>
      <p:ext uri="{BB962C8B-B14F-4D97-AF65-F5344CB8AC3E}">
        <p14:creationId xmlns:p14="http://schemas.microsoft.com/office/powerpoint/2010/main" val="13530312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3_タイトル スライド">
    <p:spTree>
      <p:nvGrpSpPr>
        <p:cNvPr id="1" name=""/>
        <p:cNvGrpSpPr/>
        <p:nvPr/>
      </p:nvGrpSpPr>
      <p:grpSpPr>
        <a:xfrm>
          <a:off x="0" y="0"/>
          <a:ext cx="0" cy="0"/>
          <a:chOff x="0" y="0"/>
          <a:chExt cx="0" cy="0"/>
        </a:xfrm>
      </p:grpSpPr>
      <p:sp>
        <p:nvSpPr>
          <p:cNvPr id="28" name="日付プレースホルダー 27"/>
          <p:cNvSpPr>
            <a:spLocks noGrp="1"/>
          </p:cNvSpPr>
          <p:nvPr>
            <p:ph type="dt" sz="half" idx="10"/>
          </p:nvPr>
        </p:nvSpPr>
        <p:spPr>
          <a:xfrm>
            <a:off x="4908423" y="6329135"/>
            <a:ext cx="2476500" cy="365760"/>
          </a:xfrm>
        </p:spPr>
        <p:txBody>
          <a:bodyPr/>
          <a:lstStyle>
            <a:lvl1pPr>
              <a:defRPr sz="1400"/>
            </a:lvl1pPr>
          </a:lstStyle>
          <a:p>
            <a:pPr>
              <a:defRPr/>
            </a:pPr>
            <a:fld id="{00DC2744-D0DA-4372-AF29-D0F5E4A2988B}" type="datetime1">
              <a:rPr lang="ja-JP" altLang="en-US" smtClean="0"/>
              <a:t>2024/4/18</a:t>
            </a:fld>
            <a:endParaRPr lang="en-US" dirty="0"/>
          </a:p>
        </p:txBody>
      </p:sp>
      <p:sp>
        <p:nvSpPr>
          <p:cNvPr id="17" name="フッター プレースホルダー 16"/>
          <p:cNvSpPr>
            <a:spLocks noGrp="1"/>
          </p:cNvSpPr>
          <p:nvPr>
            <p:ph type="ftr" sz="quarter" idx="11"/>
          </p:nvPr>
        </p:nvSpPr>
        <p:spPr>
          <a:xfrm>
            <a:off x="1114425" y="6329135"/>
            <a:ext cx="3764280" cy="365760"/>
          </a:xfrm>
        </p:spPr>
        <p:txBody>
          <a:bodyPr/>
          <a:lstStyle/>
          <a:p>
            <a:pPr>
              <a:defRPr/>
            </a:pPr>
            <a:endParaRPr lang="en-US"/>
          </a:p>
        </p:txBody>
      </p:sp>
      <p:sp>
        <p:nvSpPr>
          <p:cNvPr id="29" name="スライド番号プレースホルダー 28"/>
          <p:cNvSpPr>
            <a:spLocks noGrp="1"/>
          </p:cNvSpPr>
          <p:nvPr>
            <p:ph type="sldNum" sz="quarter" idx="12"/>
          </p:nvPr>
        </p:nvSpPr>
        <p:spPr>
          <a:xfrm>
            <a:off x="8915400" y="6369594"/>
            <a:ext cx="1320800" cy="365760"/>
          </a:xfrm>
          <a:prstGeom prst="rect">
            <a:avLst/>
          </a:prstGeom>
        </p:spPr>
        <p:txBody>
          <a:bodyPr/>
          <a:lstStyle/>
          <a:p>
            <a:pPr>
              <a:defRPr/>
            </a:pPr>
            <a:r>
              <a:rPr lang="ja-JP" altLang="en-US"/>
              <a:t>Ｐ</a:t>
            </a:r>
            <a:r>
              <a:rPr lang="ja-JP" altLang="en-US" sz="1800"/>
              <a:t>　</a:t>
            </a:r>
            <a:fld id="{79BE7158-2AB0-4E92-A3E1-C43B793C7752}" type="slidenum">
              <a:rPr lang="ja-JP" altLang="en-US" sz="1800" smtClean="0"/>
              <a:pPr>
                <a:defRPr/>
              </a:pPr>
              <a:t>‹#›</a:t>
            </a:fld>
            <a:endParaRPr lang="ja-JP" altLang="en-US" sz="1800"/>
          </a:p>
        </p:txBody>
      </p:sp>
    </p:spTree>
    <p:extLst>
      <p:ext uri="{BB962C8B-B14F-4D97-AF65-F5344CB8AC3E}">
        <p14:creationId xmlns:p14="http://schemas.microsoft.com/office/powerpoint/2010/main" val="3288191342"/>
      </p:ext>
    </p:extLst>
  </p:cSld>
  <p:clrMapOvr>
    <a:masterClrMapping/>
  </p:clrMapOvr>
  <p:transition spd="med">
    <p:pull/>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6_コンテンツ">
    <p:spTree>
      <p:nvGrpSpPr>
        <p:cNvPr id="1" name=""/>
        <p:cNvGrpSpPr/>
        <p:nvPr/>
      </p:nvGrpSpPr>
      <p:grpSpPr>
        <a:xfrm>
          <a:off x="0" y="0"/>
          <a:ext cx="0" cy="0"/>
          <a:chOff x="0" y="0"/>
          <a:chExt cx="0" cy="0"/>
        </a:xfrm>
      </p:grpSpPr>
      <p:sp>
        <p:nvSpPr>
          <p:cNvPr id="10" name="正方形/長方形 9"/>
          <p:cNvSpPr/>
          <p:nvPr userDrawn="1"/>
        </p:nvSpPr>
        <p:spPr bwMode="auto">
          <a:xfrm>
            <a:off x="0" y="2"/>
            <a:ext cx="9906000" cy="714356"/>
          </a:xfrm>
          <a:prstGeom prst="rect">
            <a:avLst/>
          </a:prstGeom>
          <a:solidFill>
            <a:srgbClr val="6064A7"/>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9" tIns="45709" rIns="91419" bIns="45709" numCol="1" rtlCol="0" anchor="t" anchorCtr="0" compatLnSpc="1"/>
          <a:lstStyle/>
          <a:p>
            <a:pPr defTabSz="448310" fontAlgn="base">
              <a:spcBef>
                <a:spcPct val="0"/>
              </a:spcBef>
              <a:spcAft>
                <a:spcPct val="0"/>
              </a:spcAft>
              <a:buClr>
                <a:srgbClr val="000000"/>
              </a:buClr>
              <a:buSzPct val="100000"/>
              <a:buFont typeface="Times New Roman" panose="02020603050405020304" pitchFamily="18" charset="0"/>
              <a:buNone/>
            </a:pPr>
            <a:endParaRPr kumimoji="0" lang="ja-JP" altLang="en-US">
              <a:solidFill>
                <a:srgbClr val="FFFFFF"/>
              </a:solidFill>
            </a:endParaRPr>
          </a:p>
        </p:txBody>
      </p:sp>
      <p:sp>
        <p:nvSpPr>
          <p:cNvPr id="4" name="スライド番号プレースホルダー 3"/>
          <p:cNvSpPr>
            <a:spLocks noGrp="1"/>
          </p:cNvSpPr>
          <p:nvPr>
            <p:ph type="sldNum" idx="11"/>
          </p:nvPr>
        </p:nvSpPr>
        <p:spPr/>
        <p:txBody>
          <a:bodyPr/>
          <a:lstStyle>
            <a:lvl1pPr defTabSz="913765">
              <a:spcBef>
                <a:spcPct val="50000"/>
              </a:spcBef>
              <a:buClrTx/>
              <a:buSzTx/>
              <a:buFontTx/>
              <a:buNone/>
              <a:defRPr kumimoji="1"/>
            </a:lvl1pPr>
          </a:lstStyle>
          <a:p>
            <a:pPr>
              <a:defRPr/>
            </a:pPr>
            <a:fld id="{FF831487-6455-4961-898F-D88C9E618755}" type="slidenum">
              <a:rPr lang="en-US">
                <a:solidFill>
                  <a:prstClr val="black">
                    <a:tint val="75000"/>
                  </a:prstClr>
                </a:solidFill>
              </a:rPr>
              <a:t>‹#›</a:t>
            </a:fld>
            <a:endParaRPr lang="en-US">
              <a:solidFill>
                <a:prstClr val="black">
                  <a:tint val="75000"/>
                </a:prstClr>
              </a:solidFill>
            </a:endParaRPr>
          </a:p>
        </p:txBody>
      </p:sp>
      <p:sp>
        <p:nvSpPr>
          <p:cNvPr id="7" name="Rectangle 13"/>
          <p:cNvSpPr>
            <a:spLocks noGrp="1" noChangeArrowheads="1"/>
          </p:cNvSpPr>
          <p:nvPr>
            <p:ph type="title" idx="12" hasCustomPrompt="1"/>
          </p:nvPr>
        </p:nvSpPr>
        <p:spPr bwMode="auto">
          <a:xfrm>
            <a:off x="495300" y="214289"/>
            <a:ext cx="8910638" cy="500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79" tIns="46790" rIns="89979" bIns="46790" numCol="1" anchor="ctr" anchorCtr="0" compatLnSpc="1"/>
          <a:lstStyle/>
          <a:p>
            <a:pPr lvl="0"/>
            <a:r>
              <a:rPr lang="ja-JP" altLang="en-GB" dirty="0"/>
              <a:t>タイトルテキストの書式を編集するにはクリックします。</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7_コンテンツ">
    <p:spTree>
      <p:nvGrpSpPr>
        <p:cNvPr id="1" name=""/>
        <p:cNvGrpSpPr/>
        <p:nvPr/>
      </p:nvGrpSpPr>
      <p:grpSpPr>
        <a:xfrm>
          <a:off x="0" y="0"/>
          <a:ext cx="0" cy="0"/>
          <a:chOff x="0" y="0"/>
          <a:chExt cx="0" cy="0"/>
        </a:xfrm>
      </p:grpSpPr>
      <p:sp>
        <p:nvSpPr>
          <p:cNvPr id="10" name="正方形/長方形 9"/>
          <p:cNvSpPr/>
          <p:nvPr userDrawn="1"/>
        </p:nvSpPr>
        <p:spPr bwMode="auto">
          <a:xfrm>
            <a:off x="0" y="2"/>
            <a:ext cx="9906000" cy="714356"/>
          </a:xfrm>
          <a:prstGeom prst="rect">
            <a:avLst/>
          </a:prstGeom>
          <a:solidFill>
            <a:srgbClr val="6064A7"/>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9" tIns="45709" rIns="91419" bIns="45709" numCol="1" rtlCol="0" anchor="t" anchorCtr="0" compatLnSpc="1"/>
          <a:lstStyle/>
          <a:p>
            <a:pPr defTabSz="448310" fontAlgn="base">
              <a:spcBef>
                <a:spcPct val="0"/>
              </a:spcBef>
              <a:spcAft>
                <a:spcPct val="0"/>
              </a:spcAft>
              <a:buClr>
                <a:srgbClr val="000000"/>
              </a:buClr>
              <a:buSzPct val="100000"/>
              <a:buFont typeface="Times New Roman" panose="02020603050405020304" pitchFamily="18" charset="0"/>
              <a:buNone/>
            </a:pPr>
            <a:endParaRPr kumimoji="0" lang="ja-JP" altLang="en-US">
              <a:solidFill>
                <a:srgbClr val="FFFFFF"/>
              </a:solidFill>
            </a:endParaRPr>
          </a:p>
        </p:txBody>
      </p:sp>
      <p:sp>
        <p:nvSpPr>
          <p:cNvPr id="4" name="スライド番号プレースホルダー 3"/>
          <p:cNvSpPr>
            <a:spLocks noGrp="1"/>
          </p:cNvSpPr>
          <p:nvPr>
            <p:ph type="sldNum" idx="11"/>
          </p:nvPr>
        </p:nvSpPr>
        <p:spPr/>
        <p:txBody>
          <a:bodyPr/>
          <a:lstStyle>
            <a:lvl1pPr defTabSz="913765">
              <a:spcBef>
                <a:spcPct val="50000"/>
              </a:spcBef>
              <a:buClrTx/>
              <a:buSzTx/>
              <a:buFontTx/>
              <a:buNone/>
              <a:defRPr kumimoji="1"/>
            </a:lvl1pPr>
          </a:lstStyle>
          <a:p>
            <a:pPr>
              <a:defRPr/>
            </a:pPr>
            <a:fld id="{FF831487-6455-4961-898F-D88C9E618755}" type="slidenum">
              <a:rPr lang="en-US"/>
              <a:t>‹#›</a:t>
            </a:fld>
            <a:endParaRPr lang="en-US"/>
          </a:p>
        </p:txBody>
      </p:sp>
      <p:sp>
        <p:nvSpPr>
          <p:cNvPr id="7" name="Rectangle 13"/>
          <p:cNvSpPr>
            <a:spLocks noGrp="1" noChangeArrowheads="1"/>
          </p:cNvSpPr>
          <p:nvPr>
            <p:ph type="title" idx="12" hasCustomPrompt="1"/>
          </p:nvPr>
        </p:nvSpPr>
        <p:spPr bwMode="auto">
          <a:xfrm>
            <a:off x="495300" y="214289"/>
            <a:ext cx="8910638" cy="500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79" tIns="46790" rIns="89979" bIns="46790" numCol="1" anchor="ctr" anchorCtr="0" compatLnSpc="1"/>
          <a:lstStyle/>
          <a:p>
            <a:pPr lvl="0"/>
            <a:r>
              <a:rPr lang="ja-JP" altLang="en-GB" dirty="0"/>
              <a:t>タイトルテキストの書式を編集するにはクリックします。</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4EEEB8-7460-491F-9C27-F864F7AA97E1}"/>
              </a:ext>
            </a:extLst>
          </p:cNvPr>
          <p:cNvSpPr>
            <a:spLocks noGrp="1"/>
          </p:cNvSpPr>
          <p:nvPr>
            <p:ph type="title"/>
          </p:nvPr>
        </p:nvSpPr>
        <p:spPr>
          <a:xfrm>
            <a:off x="675878" y="1709739"/>
            <a:ext cx="8543925" cy="2852737"/>
          </a:xfrm>
        </p:spPr>
        <p:txBody>
          <a:bodyPr anchor="b"/>
          <a:lstStyle>
            <a:lvl1pPr>
              <a:defRPr sz="4875"/>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FA3662A-E5F8-409D-8C6F-C4A18221B6BA}"/>
              </a:ext>
            </a:extLst>
          </p:cNvPr>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BF8F39B-470D-4060-860D-180EB4CC31E7}"/>
              </a:ext>
            </a:extLst>
          </p:cNvPr>
          <p:cNvSpPr>
            <a:spLocks noGrp="1"/>
          </p:cNvSpPr>
          <p:nvPr>
            <p:ph type="dt" sz="half" idx="10"/>
          </p:nvPr>
        </p:nvSpPr>
        <p:spPr/>
        <p:txBody>
          <a:bodyPr/>
          <a:lstStyle/>
          <a:p>
            <a:fld id="{48E6A2CB-4C46-46DF-AA04-FD067B0C0EBC}" type="datetime1">
              <a:rPr lang="ja-JP" altLang="en-US" smtClean="0">
                <a:solidFill>
                  <a:prstClr val="black">
                    <a:tint val="75000"/>
                  </a:prstClr>
                </a:solidFill>
              </a:rPr>
              <a:t>2024/4/18</a:t>
            </a:fld>
            <a:endParaRPr lang="ja-JP" altLang="en-US">
              <a:solidFill>
                <a:prstClr val="black">
                  <a:tint val="75000"/>
                </a:prstClr>
              </a:solidFill>
            </a:endParaRPr>
          </a:p>
        </p:txBody>
      </p:sp>
      <p:sp>
        <p:nvSpPr>
          <p:cNvPr id="5" name="フッター プレースホルダー 4">
            <a:extLst>
              <a:ext uri="{FF2B5EF4-FFF2-40B4-BE49-F238E27FC236}">
                <a16:creationId xmlns:a16="http://schemas.microsoft.com/office/drawing/2014/main" id="{2B77E41A-98CA-4341-8EC9-EA7CD5C9016A}"/>
              </a:ext>
            </a:extLst>
          </p:cNvPr>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a:extLst>
              <a:ext uri="{FF2B5EF4-FFF2-40B4-BE49-F238E27FC236}">
                <a16:creationId xmlns:a16="http://schemas.microsoft.com/office/drawing/2014/main" id="{128B9533-9703-4D44-B854-EE38F95F3B79}"/>
              </a:ext>
            </a:extLst>
          </p:cNvPr>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33725219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C2867A3E-A0A9-4149-B757-150EDD4960C9}" type="datetime1">
              <a:rPr kumimoji="1" lang="ja-JP" altLang="en-US" smtClean="0"/>
              <a:t>2024/4/18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115210"/>
            <a:ext cx="682898" cy="360000"/>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1828318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D55BFA50-042E-473B-9B96-26B189C2FF6A}" type="datetime1">
              <a:rPr kumimoji="1" lang="ja-JP" altLang="en-US" smtClean="0"/>
              <a:t>2024/4/18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6428924"/>
            <a:ext cx="697412" cy="365125"/>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29821070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5_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522BDAF9-53F0-456A-B2D0-09988BCC2A04}" type="datetime1">
              <a:rPr kumimoji="1" lang="ja-JP" altLang="en-US" smtClean="0"/>
              <a:t>2024/4/18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115210"/>
            <a:ext cx="682898" cy="360000"/>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27264045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8567EF72-461E-4983-B4A0-F200C0FA0753}" type="datetime1">
              <a:rPr kumimoji="1" lang="ja-JP" altLang="en-US" smtClean="0"/>
              <a:t>2024/4/18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6428924"/>
            <a:ext cx="697412" cy="365125"/>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2494848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9AFA7F-48CA-41D2-8454-DBD592DF005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E15821F-5E27-4684-B44A-63EFB89DD504}"/>
              </a:ext>
            </a:extLst>
          </p:cNvPr>
          <p:cNvSpPr>
            <a:spLocks noGrp="1"/>
          </p:cNvSpPr>
          <p:nvPr>
            <p:ph sz="half" idx="1"/>
          </p:nvPr>
        </p:nvSpPr>
        <p:spPr>
          <a:xfrm>
            <a:off x="681038"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466AD81-8A93-4230-9306-A6A703A920F7}"/>
              </a:ext>
            </a:extLst>
          </p:cNvPr>
          <p:cNvSpPr>
            <a:spLocks noGrp="1"/>
          </p:cNvSpPr>
          <p:nvPr>
            <p:ph sz="half" idx="2"/>
          </p:nvPr>
        </p:nvSpPr>
        <p:spPr>
          <a:xfrm>
            <a:off x="5014913"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682406E6-C3BB-42CA-8A95-24A35A7D86EC}"/>
              </a:ext>
            </a:extLst>
          </p:cNvPr>
          <p:cNvSpPr>
            <a:spLocks noGrp="1"/>
          </p:cNvSpPr>
          <p:nvPr>
            <p:ph type="dt" sz="half" idx="10"/>
          </p:nvPr>
        </p:nvSpPr>
        <p:spPr/>
        <p:txBody>
          <a:bodyPr/>
          <a:lstStyle/>
          <a:p>
            <a:fld id="{FADC218B-4C3E-4B9D-91FC-46592FA4D1AF}" type="datetime1">
              <a:rPr lang="ja-JP" altLang="en-US" smtClean="0">
                <a:solidFill>
                  <a:prstClr val="black">
                    <a:tint val="75000"/>
                  </a:prstClr>
                </a:solidFill>
              </a:rPr>
              <a:t>2024/4/18</a:t>
            </a:fld>
            <a:endParaRPr lang="ja-JP" altLang="en-US">
              <a:solidFill>
                <a:prstClr val="black">
                  <a:tint val="75000"/>
                </a:prstClr>
              </a:solidFill>
            </a:endParaRPr>
          </a:p>
        </p:txBody>
      </p:sp>
      <p:sp>
        <p:nvSpPr>
          <p:cNvPr id="6" name="フッター プレースホルダー 5">
            <a:extLst>
              <a:ext uri="{FF2B5EF4-FFF2-40B4-BE49-F238E27FC236}">
                <a16:creationId xmlns:a16="http://schemas.microsoft.com/office/drawing/2014/main" id="{D6DF6E30-13E5-4E12-BCFC-157BBBFF6B5F}"/>
              </a:ext>
            </a:extLst>
          </p:cNvPr>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a:extLst>
              <a:ext uri="{FF2B5EF4-FFF2-40B4-BE49-F238E27FC236}">
                <a16:creationId xmlns:a16="http://schemas.microsoft.com/office/drawing/2014/main" id="{11AE8F93-620E-494F-942C-C413FA95BF43}"/>
              </a:ext>
            </a:extLst>
          </p:cNvPr>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1429740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12DBBE-9349-4BD4-B4A6-2F11C594A608}"/>
              </a:ext>
            </a:extLst>
          </p:cNvPr>
          <p:cNvSpPr>
            <a:spLocks noGrp="1"/>
          </p:cNvSpPr>
          <p:nvPr>
            <p:ph type="title"/>
          </p:nvPr>
        </p:nvSpPr>
        <p:spPr>
          <a:xfrm>
            <a:off x="682328" y="365126"/>
            <a:ext cx="8543925"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B2AFBC0-8339-44B2-9ACB-420A391A09BB}"/>
              </a:ext>
            </a:extLst>
          </p:cNvPr>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E9AF0233-F85F-47F2-8671-A44796761346}"/>
              </a:ext>
            </a:extLst>
          </p:cNvPr>
          <p:cNvSpPr>
            <a:spLocks noGrp="1"/>
          </p:cNvSpPr>
          <p:nvPr>
            <p:ph sz="half" idx="2"/>
          </p:nvPr>
        </p:nvSpPr>
        <p:spPr>
          <a:xfrm>
            <a:off x="682328" y="2505075"/>
            <a:ext cx="4190702"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C2766AD2-486D-4E3A-86FB-840D9186FBE0}"/>
              </a:ext>
            </a:extLst>
          </p:cNvPr>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50E6E81-2488-412F-94AD-D0086F2771D2}"/>
              </a:ext>
            </a:extLst>
          </p:cNvPr>
          <p:cNvSpPr>
            <a:spLocks noGrp="1"/>
          </p:cNvSpPr>
          <p:nvPr>
            <p:ph sz="quarter" idx="4"/>
          </p:nvPr>
        </p:nvSpPr>
        <p:spPr>
          <a:xfrm>
            <a:off x="5014913" y="2505075"/>
            <a:ext cx="4211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ED9E0ABB-2C28-43A1-A1EA-163494C66830}"/>
              </a:ext>
            </a:extLst>
          </p:cNvPr>
          <p:cNvSpPr>
            <a:spLocks noGrp="1"/>
          </p:cNvSpPr>
          <p:nvPr>
            <p:ph type="dt" sz="half" idx="10"/>
          </p:nvPr>
        </p:nvSpPr>
        <p:spPr/>
        <p:txBody>
          <a:bodyPr/>
          <a:lstStyle/>
          <a:p>
            <a:fld id="{674340C4-A2D5-4A59-955C-E58E24CB3BF9}" type="datetime1">
              <a:rPr lang="ja-JP" altLang="en-US" smtClean="0">
                <a:solidFill>
                  <a:prstClr val="black">
                    <a:tint val="75000"/>
                  </a:prstClr>
                </a:solidFill>
              </a:rPr>
              <a:t>2024/4/18</a:t>
            </a:fld>
            <a:endParaRPr lang="ja-JP" altLang="en-US">
              <a:solidFill>
                <a:prstClr val="black">
                  <a:tint val="75000"/>
                </a:prstClr>
              </a:solidFill>
            </a:endParaRPr>
          </a:p>
        </p:txBody>
      </p:sp>
      <p:sp>
        <p:nvSpPr>
          <p:cNvPr id="8" name="フッター プレースホルダー 7">
            <a:extLst>
              <a:ext uri="{FF2B5EF4-FFF2-40B4-BE49-F238E27FC236}">
                <a16:creationId xmlns:a16="http://schemas.microsoft.com/office/drawing/2014/main" id="{6D13F0D3-1BEB-40CD-996D-F10C2040228F}"/>
              </a:ext>
            </a:extLst>
          </p:cNvPr>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a:extLst>
              <a:ext uri="{FF2B5EF4-FFF2-40B4-BE49-F238E27FC236}">
                <a16:creationId xmlns:a16="http://schemas.microsoft.com/office/drawing/2014/main" id="{81E269E2-AF71-4EE6-98A1-654C8924A5EC}"/>
              </a:ext>
            </a:extLst>
          </p:cNvPr>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2006661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C5ECA5-DF56-48A5-AD73-C9FE3DD08C4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4B644D8D-3047-42E6-A15C-981DE098872C}"/>
              </a:ext>
            </a:extLst>
          </p:cNvPr>
          <p:cNvSpPr>
            <a:spLocks noGrp="1"/>
          </p:cNvSpPr>
          <p:nvPr>
            <p:ph type="dt" sz="half" idx="10"/>
          </p:nvPr>
        </p:nvSpPr>
        <p:spPr/>
        <p:txBody>
          <a:bodyPr/>
          <a:lstStyle/>
          <a:p>
            <a:fld id="{6B6F2641-E48B-4318-AED7-2388A3400FBC}" type="datetime1">
              <a:rPr lang="ja-JP" altLang="en-US" smtClean="0">
                <a:solidFill>
                  <a:prstClr val="black">
                    <a:tint val="75000"/>
                  </a:prstClr>
                </a:solidFill>
              </a:rPr>
              <a:t>2024/4/18</a:t>
            </a:fld>
            <a:endParaRPr lang="ja-JP" altLang="en-US">
              <a:solidFill>
                <a:prstClr val="black">
                  <a:tint val="75000"/>
                </a:prstClr>
              </a:solidFill>
            </a:endParaRPr>
          </a:p>
        </p:txBody>
      </p:sp>
      <p:sp>
        <p:nvSpPr>
          <p:cNvPr id="4" name="フッター プレースホルダー 3">
            <a:extLst>
              <a:ext uri="{FF2B5EF4-FFF2-40B4-BE49-F238E27FC236}">
                <a16:creationId xmlns:a16="http://schemas.microsoft.com/office/drawing/2014/main" id="{F94607D6-1609-4138-981D-B97CF7B1596B}"/>
              </a:ext>
            </a:extLst>
          </p:cNvPr>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a:extLst>
              <a:ext uri="{FF2B5EF4-FFF2-40B4-BE49-F238E27FC236}">
                <a16:creationId xmlns:a16="http://schemas.microsoft.com/office/drawing/2014/main" id="{33EC4D19-FB13-441B-BEB4-85BD2A26A3A2}"/>
              </a:ext>
            </a:extLst>
          </p:cNvPr>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2993275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0D737F4-F7CF-4330-9875-232492642988}"/>
              </a:ext>
            </a:extLst>
          </p:cNvPr>
          <p:cNvSpPr>
            <a:spLocks noGrp="1"/>
          </p:cNvSpPr>
          <p:nvPr>
            <p:ph type="dt" sz="half" idx="10"/>
          </p:nvPr>
        </p:nvSpPr>
        <p:spPr/>
        <p:txBody>
          <a:bodyPr/>
          <a:lstStyle/>
          <a:p>
            <a:fld id="{185A8883-733F-4A99-8B90-44A6DDA27408}" type="datetime1">
              <a:rPr lang="ja-JP" altLang="en-US" smtClean="0">
                <a:solidFill>
                  <a:prstClr val="black">
                    <a:tint val="75000"/>
                  </a:prstClr>
                </a:solidFill>
              </a:rPr>
              <a:t>2024/4/18</a:t>
            </a:fld>
            <a:endParaRPr lang="ja-JP" altLang="en-US">
              <a:solidFill>
                <a:prstClr val="black">
                  <a:tint val="75000"/>
                </a:prstClr>
              </a:solidFill>
            </a:endParaRPr>
          </a:p>
        </p:txBody>
      </p:sp>
      <p:sp>
        <p:nvSpPr>
          <p:cNvPr id="3" name="フッター プレースホルダー 2">
            <a:extLst>
              <a:ext uri="{FF2B5EF4-FFF2-40B4-BE49-F238E27FC236}">
                <a16:creationId xmlns:a16="http://schemas.microsoft.com/office/drawing/2014/main" id="{5F18D4A6-54FB-4B8C-B1B2-7061E7195397}"/>
              </a:ext>
            </a:extLst>
          </p:cNvPr>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a:extLst>
              <a:ext uri="{FF2B5EF4-FFF2-40B4-BE49-F238E27FC236}">
                <a16:creationId xmlns:a16="http://schemas.microsoft.com/office/drawing/2014/main" id="{7965BAF0-19F1-4BFC-822F-75323B98CEE9}"/>
              </a:ext>
            </a:extLst>
          </p:cNvPr>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3385317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ABB2BE-AD23-4C3B-BDA3-E1819298661B}"/>
              </a:ext>
            </a:extLst>
          </p:cNvPr>
          <p:cNvSpPr>
            <a:spLocks noGrp="1"/>
          </p:cNvSpPr>
          <p:nvPr>
            <p:ph type="title"/>
          </p:nvPr>
        </p:nvSpPr>
        <p:spPr>
          <a:xfrm>
            <a:off x="682328" y="457200"/>
            <a:ext cx="3194943" cy="1600200"/>
          </a:xfrm>
        </p:spPr>
        <p:txBody>
          <a:bodyPr anchor="b"/>
          <a:lstStyle>
            <a:lvl1pPr>
              <a:defRPr sz="26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94FFC74-55C9-4582-8D7A-0467FB1038D4}"/>
              </a:ext>
            </a:extLst>
          </p:cNvPr>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4988106-E328-42D3-A658-083FBB428EBC}"/>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80C7C60-87CB-450F-B5F1-4A0663100BAF}"/>
              </a:ext>
            </a:extLst>
          </p:cNvPr>
          <p:cNvSpPr>
            <a:spLocks noGrp="1"/>
          </p:cNvSpPr>
          <p:nvPr>
            <p:ph type="dt" sz="half" idx="10"/>
          </p:nvPr>
        </p:nvSpPr>
        <p:spPr/>
        <p:txBody>
          <a:bodyPr/>
          <a:lstStyle/>
          <a:p>
            <a:fld id="{1BAE407A-688E-4333-B2BB-DA64E06313A8}" type="datetime1">
              <a:rPr lang="ja-JP" altLang="en-US" smtClean="0">
                <a:solidFill>
                  <a:prstClr val="black">
                    <a:tint val="75000"/>
                  </a:prstClr>
                </a:solidFill>
              </a:rPr>
              <a:t>2024/4/18</a:t>
            </a:fld>
            <a:endParaRPr lang="ja-JP" altLang="en-US">
              <a:solidFill>
                <a:prstClr val="black">
                  <a:tint val="75000"/>
                </a:prstClr>
              </a:solidFill>
            </a:endParaRPr>
          </a:p>
        </p:txBody>
      </p:sp>
      <p:sp>
        <p:nvSpPr>
          <p:cNvPr id="6" name="フッター プレースホルダー 5">
            <a:extLst>
              <a:ext uri="{FF2B5EF4-FFF2-40B4-BE49-F238E27FC236}">
                <a16:creationId xmlns:a16="http://schemas.microsoft.com/office/drawing/2014/main" id="{A3305F68-E0BC-4FA3-9232-D3E70F54C5DA}"/>
              </a:ext>
            </a:extLst>
          </p:cNvPr>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a:extLst>
              <a:ext uri="{FF2B5EF4-FFF2-40B4-BE49-F238E27FC236}">
                <a16:creationId xmlns:a16="http://schemas.microsoft.com/office/drawing/2014/main" id="{93D57E36-71C4-4793-969D-2A2DC2B3D327}"/>
              </a:ext>
            </a:extLst>
          </p:cNvPr>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4056470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8F8A7C-6BE5-4C8F-92E9-B2E49FB39017}"/>
              </a:ext>
            </a:extLst>
          </p:cNvPr>
          <p:cNvSpPr>
            <a:spLocks noGrp="1"/>
          </p:cNvSpPr>
          <p:nvPr>
            <p:ph type="title"/>
          </p:nvPr>
        </p:nvSpPr>
        <p:spPr>
          <a:xfrm>
            <a:off x="682328" y="457200"/>
            <a:ext cx="3194943" cy="1600200"/>
          </a:xfrm>
        </p:spPr>
        <p:txBody>
          <a:bodyPr anchor="b"/>
          <a:lstStyle>
            <a:lvl1pPr>
              <a:defRPr sz="26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B5F66D9-E527-4D6D-8CF0-701681DE4E4C}"/>
              </a:ext>
            </a:extLst>
          </p:cNvPr>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kumimoji="1" lang="ja-JP" altLang="en-US"/>
          </a:p>
        </p:txBody>
      </p:sp>
      <p:sp>
        <p:nvSpPr>
          <p:cNvPr id="4" name="テキスト プレースホルダー 3">
            <a:extLst>
              <a:ext uri="{FF2B5EF4-FFF2-40B4-BE49-F238E27FC236}">
                <a16:creationId xmlns:a16="http://schemas.microsoft.com/office/drawing/2014/main" id="{861922CF-B7A0-4DD3-AF00-96A469F5658E}"/>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B20F17E-084A-4C3E-ACBA-5DB5837659E3}"/>
              </a:ext>
            </a:extLst>
          </p:cNvPr>
          <p:cNvSpPr>
            <a:spLocks noGrp="1"/>
          </p:cNvSpPr>
          <p:nvPr>
            <p:ph type="dt" sz="half" idx="10"/>
          </p:nvPr>
        </p:nvSpPr>
        <p:spPr/>
        <p:txBody>
          <a:bodyPr/>
          <a:lstStyle/>
          <a:p>
            <a:fld id="{A21E17D2-6546-474A-8E39-E1EF2D40DCAA}" type="datetime1">
              <a:rPr lang="ja-JP" altLang="en-US" smtClean="0">
                <a:solidFill>
                  <a:prstClr val="black">
                    <a:tint val="75000"/>
                  </a:prstClr>
                </a:solidFill>
              </a:rPr>
              <a:t>2024/4/18</a:t>
            </a:fld>
            <a:endParaRPr lang="ja-JP" altLang="en-US">
              <a:solidFill>
                <a:prstClr val="black">
                  <a:tint val="75000"/>
                </a:prstClr>
              </a:solidFill>
            </a:endParaRPr>
          </a:p>
        </p:txBody>
      </p:sp>
      <p:sp>
        <p:nvSpPr>
          <p:cNvPr id="6" name="フッター プレースホルダー 5">
            <a:extLst>
              <a:ext uri="{FF2B5EF4-FFF2-40B4-BE49-F238E27FC236}">
                <a16:creationId xmlns:a16="http://schemas.microsoft.com/office/drawing/2014/main" id="{3910745E-29FA-48C5-AEE0-9A7B0D3CCB7D}"/>
              </a:ext>
            </a:extLst>
          </p:cNvPr>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a:extLst>
              <a:ext uri="{FF2B5EF4-FFF2-40B4-BE49-F238E27FC236}">
                <a16:creationId xmlns:a16="http://schemas.microsoft.com/office/drawing/2014/main" id="{E3D48012-97CD-4350-9F12-15E8744A0F2F}"/>
              </a:ext>
            </a:extLst>
          </p:cNvPr>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147565529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0BF6410F-5298-4DE6-A52A-0A12F8216FD3}"/>
              </a:ext>
            </a:extLst>
          </p:cNvPr>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4D5708C-05E1-42F4-9AD7-297E2F70B781}"/>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7104F40-78F4-4E64-8F92-629158E7BF78}"/>
              </a:ext>
            </a:extLst>
          </p:cNvPr>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38667238-7093-46A6-B7E4-CF4579BB0CD5}" type="datetime1">
              <a:rPr lang="ja-JP" altLang="en-US" smtClean="0">
                <a:solidFill>
                  <a:prstClr val="black">
                    <a:tint val="75000"/>
                  </a:prstClr>
                </a:solidFill>
              </a:rPr>
              <a:t>2024/4/18</a:t>
            </a:fld>
            <a:endParaRPr lang="ja-JP" altLang="en-US">
              <a:solidFill>
                <a:prstClr val="black">
                  <a:tint val="75000"/>
                </a:prstClr>
              </a:solidFill>
            </a:endParaRPr>
          </a:p>
        </p:txBody>
      </p:sp>
      <p:sp>
        <p:nvSpPr>
          <p:cNvPr id="5" name="フッター プレースホルダー 4">
            <a:extLst>
              <a:ext uri="{FF2B5EF4-FFF2-40B4-BE49-F238E27FC236}">
                <a16:creationId xmlns:a16="http://schemas.microsoft.com/office/drawing/2014/main" id="{CD269EC1-B8D8-4C87-89DB-841EBFEF7FCC}"/>
              </a:ext>
            </a:extLst>
          </p:cNvPr>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a:extLst>
              <a:ext uri="{FF2B5EF4-FFF2-40B4-BE49-F238E27FC236}">
                <a16:creationId xmlns:a16="http://schemas.microsoft.com/office/drawing/2014/main" id="{FB1997BE-3C08-46F4-B3CB-09D7F3568B65}"/>
              </a:ext>
            </a:extLst>
          </p:cNvPr>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1491281725"/>
      </p:ext>
    </p:extLst>
  </p:cSld>
  <p:clrMap bg1="lt1" tx1="dk1" bg2="lt2" tx2="dk2" accent1="accent1" accent2="accent2" accent3="accent3" accent4="accent4" accent5="accent5" accent6="accent6" hlink="hlink" folHlink="folHlink"/>
  <p:sldLayoutIdLst>
    <p:sldLayoutId id="2147484959" r:id="rId1"/>
    <p:sldLayoutId id="2147484960" r:id="rId2"/>
    <p:sldLayoutId id="2147484961" r:id="rId3"/>
    <p:sldLayoutId id="2147484962" r:id="rId4"/>
    <p:sldLayoutId id="2147484963" r:id="rId5"/>
    <p:sldLayoutId id="2147484964" r:id="rId6"/>
    <p:sldLayoutId id="2147484965" r:id="rId7"/>
    <p:sldLayoutId id="2147484966" r:id="rId8"/>
    <p:sldLayoutId id="2147484967" r:id="rId9"/>
    <p:sldLayoutId id="2147484968" r:id="rId10"/>
    <p:sldLayoutId id="2147484969" r:id="rId11"/>
    <p:sldLayoutId id="2147484970" r:id="rId12"/>
    <p:sldLayoutId id="2147484971" r:id="rId13"/>
    <p:sldLayoutId id="2147484331" r:id="rId14"/>
    <p:sldLayoutId id="2147484332" r:id="rId15"/>
    <p:sldLayoutId id="2147484333" r:id="rId16"/>
    <p:sldLayoutId id="2147484334" r:id="rId17"/>
    <p:sldLayoutId id="2147484335" r:id="rId18"/>
    <p:sldLayoutId id="2147484336" r:id="rId19"/>
    <p:sldLayoutId id="2147484337" r:id="rId20"/>
    <p:sldLayoutId id="2147484338" r:id="rId21"/>
    <p:sldLayoutId id="2147484339" r:id="rId22"/>
    <p:sldLayoutId id="2147484799" r:id="rId23"/>
    <p:sldLayoutId id="2147484800" r:id="rId24"/>
    <p:sldLayoutId id="2147484108" r:id="rId25"/>
    <p:sldLayoutId id="2147484195" r:id="rId26"/>
    <p:sldLayoutId id="2147484196" r:id="rId27"/>
    <p:sldLayoutId id="2147483673" r:id="rId28"/>
    <p:sldLayoutId id="2147483660" r:id="rId29"/>
    <p:sldLayoutId id="2147484211" r:id="rId30"/>
    <p:sldLayoutId id="2147484212" r:id="rId31"/>
    <p:sldLayoutId id="2147484301" r:id="rId32"/>
    <p:sldLayoutId id="2147484302" r:id="rId33"/>
  </p:sldLayoutIdLst>
  <p:hf hdr="0" ftr="0" dt="0"/>
  <p:txStyles>
    <p:title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9.jp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40.jpeg"/></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hyperlink" Target="https://www.youtube.com/watch?v=33rSrKSJ8O8" TargetMode="Externa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33.png"/><Relationship Id="rId18" Type="http://schemas.openxmlformats.org/officeDocument/2006/relationships/image" Target="../media/image58.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17" Type="http://schemas.openxmlformats.org/officeDocument/2006/relationships/image" Target="../media/image57.png"/><Relationship Id="rId2" Type="http://schemas.openxmlformats.org/officeDocument/2006/relationships/notesSlide" Target="../notesSlides/notesSlide28.xml"/><Relationship Id="rId16" Type="http://schemas.openxmlformats.org/officeDocument/2006/relationships/image" Target="../media/image56.png"/><Relationship Id="rId1" Type="http://schemas.openxmlformats.org/officeDocument/2006/relationships/slideLayout" Target="../slideLayouts/slideLayout13.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5" Type="http://schemas.openxmlformats.org/officeDocument/2006/relationships/image" Target="../media/image55.png"/><Relationship Id="rId10" Type="http://schemas.openxmlformats.org/officeDocument/2006/relationships/image" Target="../media/image51.png"/><Relationship Id="rId19" Type="http://schemas.openxmlformats.org/officeDocument/2006/relationships/image" Target="../media/image59.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4.png"/></Relationships>
</file>

<file path=ppt/slides/_rels/slide32.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55.png"/><Relationship Id="rId3" Type="http://schemas.openxmlformats.org/officeDocument/2006/relationships/image" Target="../media/image60.png"/><Relationship Id="rId7" Type="http://schemas.openxmlformats.org/officeDocument/2006/relationships/image" Target="../media/image64.png"/><Relationship Id="rId12"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image" Target="../media/image63.png"/><Relationship Id="rId11" Type="http://schemas.openxmlformats.org/officeDocument/2006/relationships/image" Target="../media/image46.png"/><Relationship Id="rId5" Type="http://schemas.openxmlformats.org/officeDocument/2006/relationships/image" Target="../media/image62.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s>
</file>

<file path=ppt/slides/_rels/slide3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0.xml"/><Relationship Id="rId1" Type="http://schemas.openxmlformats.org/officeDocument/2006/relationships/slideLayout" Target="../slideLayouts/slideLayout13.xml"/><Relationship Id="rId5" Type="http://schemas.openxmlformats.org/officeDocument/2006/relationships/image" Target="../media/image70.png"/><Relationship Id="rId4" Type="http://schemas.openxmlformats.org/officeDocument/2006/relationships/image" Target="../media/image69.png"/></Relationships>
</file>

<file path=ppt/slides/_rels/slide3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72.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0960" y="409888"/>
            <a:ext cx="9906001" cy="1938992"/>
          </a:xfrm>
          <a:prstGeom prst="rect">
            <a:avLst/>
          </a:prstGeom>
          <a:noFill/>
        </p:spPr>
        <p:txBody>
          <a:bodyPr wrap="square" rtlCol="0">
            <a:spAutoFit/>
          </a:bodyPr>
          <a:lstStyle/>
          <a:p>
            <a:pPr algn="ctr"/>
            <a:r>
              <a:rPr kumimoji="1" lang="ja-JP" altLang="en-US" sz="4400" b="1" dirty="0">
                <a:latin typeface="Meiryo UI" panose="020B0604030504040204" pitchFamily="50" charset="-128"/>
                <a:ea typeface="Meiryo UI" panose="020B0604030504040204" pitchFamily="50" charset="-128"/>
              </a:rPr>
              <a:t>大阪府における</a:t>
            </a:r>
            <a:endParaRPr kumimoji="1" lang="en-US" altLang="ja-JP" sz="4400" b="1" dirty="0">
              <a:latin typeface="Meiryo UI" panose="020B0604030504040204" pitchFamily="50" charset="-128"/>
              <a:ea typeface="Meiryo UI" panose="020B0604030504040204" pitchFamily="50" charset="-128"/>
            </a:endParaRPr>
          </a:p>
          <a:p>
            <a:pPr algn="ctr"/>
            <a:r>
              <a:rPr lang="en-US" altLang="ja-JP" sz="4400" b="1" dirty="0">
                <a:latin typeface="Meiryo UI" panose="020B0604030504040204" pitchFamily="50" charset="-128"/>
                <a:ea typeface="Meiryo UI" panose="020B0604030504040204" pitchFamily="50" charset="-128"/>
              </a:rPr>
              <a:t>SDGs</a:t>
            </a:r>
            <a:r>
              <a:rPr lang="ja-JP" altLang="en-US" sz="4400" b="1" dirty="0">
                <a:latin typeface="Meiryo UI" panose="020B0604030504040204" pitchFamily="50" charset="-128"/>
                <a:ea typeface="Meiryo UI" panose="020B0604030504040204" pitchFamily="50" charset="-128"/>
              </a:rPr>
              <a:t>の取り組み</a:t>
            </a:r>
            <a:r>
              <a:rPr kumimoji="1" lang="ja-JP" altLang="en-US" sz="4400" b="1" dirty="0">
                <a:latin typeface="Meiryo UI" panose="020B0604030504040204" pitchFamily="50" charset="-128"/>
                <a:ea typeface="Meiryo UI" panose="020B0604030504040204" pitchFamily="50" charset="-128"/>
              </a:rPr>
              <a:t>について</a:t>
            </a:r>
            <a:endParaRPr kumimoji="1" lang="en-US" altLang="ja-JP" sz="4400" b="1" dirty="0">
              <a:latin typeface="Meiryo UI" panose="020B0604030504040204" pitchFamily="50" charset="-128"/>
              <a:ea typeface="Meiryo UI" panose="020B0604030504040204" pitchFamily="50" charset="-128"/>
            </a:endParaRPr>
          </a:p>
          <a:p>
            <a:pPr algn="ctr"/>
            <a:endParaRPr kumimoji="1" lang="ja-JP" altLang="en-US" sz="3200" b="1"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3261515" y="5877272"/>
            <a:ext cx="3179075" cy="707886"/>
          </a:xfrm>
          <a:prstGeom prst="rect">
            <a:avLst/>
          </a:prstGeom>
          <a:noFill/>
        </p:spPr>
        <p:txBody>
          <a:bodyPr wrap="none" rtlCol="0">
            <a:spAutoFit/>
          </a:bodyPr>
          <a:lstStyle/>
          <a:p>
            <a:pPr algn="ctr"/>
            <a:r>
              <a:rPr kumimoji="1" lang="en-US" altLang="ja-JP" sz="2000" dirty="0">
                <a:latin typeface="Meiryo UI" panose="020B0604030504040204" pitchFamily="50" charset="-128"/>
                <a:ea typeface="Meiryo UI" panose="020B0604030504040204" pitchFamily="50" charset="-128"/>
              </a:rPr>
              <a:t>2024</a:t>
            </a:r>
            <a:r>
              <a:rPr kumimoji="1" lang="ja-JP" altLang="en-US" sz="2000" dirty="0">
                <a:latin typeface="Meiryo UI" panose="020B0604030504040204" pitchFamily="50" charset="-128"/>
                <a:ea typeface="Meiryo UI" panose="020B0604030504040204" pitchFamily="50" charset="-128"/>
              </a:rPr>
              <a:t>年４月</a:t>
            </a:r>
            <a:r>
              <a:rPr kumimoji="1" lang="en-US" altLang="ja-JP" sz="2000" dirty="0">
                <a:latin typeface="Meiryo UI" panose="020B0604030504040204" pitchFamily="50" charset="-128"/>
                <a:ea typeface="Meiryo UI" panose="020B0604030504040204" pitchFamily="50" charset="-128"/>
              </a:rPr>
              <a:t>11</a:t>
            </a:r>
            <a:r>
              <a:rPr kumimoji="1" lang="ja-JP" altLang="en-US" sz="2000" dirty="0">
                <a:latin typeface="Meiryo UI" panose="020B0604030504040204" pitchFamily="50" charset="-128"/>
                <a:ea typeface="Meiryo UI" panose="020B0604030504040204" pitchFamily="50" charset="-128"/>
              </a:rPr>
              <a:t>日（木）</a:t>
            </a:r>
            <a:endParaRPr kumimoji="1" lang="en-US" altLang="ja-JP" sz="2000" dirty="0">
              <a:latin typeface="Meiryo UI" panose="020B0604030504040204" pitchFamily="50" charset="-128"/>
              <a:ea typeface="Meiryo UI" panose="020B0604030504040204" pitchFamily="50" charset="-128"/>
            </a:endParaRPr>
          </a:p>
          <a:p>
            <a:pPr algn="ctr"/>
            <a:r>
              <a:rPr kumimoji="1" lang="ja-JP" altLang="en-US" sz="2000" dirty="0">
                <a:latin typeface="Meiryo UI" panose="020B0604030504040204" pitchFamily="50" charset="-128"/>
                <a:ea typeface="Meiryo UI" panose="020B0604030504040204" pitchFamily="50" charset="-128"/>
              </a:rPr>
              <a:t>大阪府 政策企画部 企画室</a:t>
            </a:r>
          </a:p>
        </p:txBody>
      </p:sp>
      <p:pic>
        <p:nvPicPr>
          <p:cNvPr id="5" name="図 4">
            <a:extLst>
              <a:ext uri="{FF2B5EF4-FFF2-40B4-BE49-F238E27FC236}">
                <a16:creationId xmlns:a16="http://schemas.microsoft.com/office/drawing/2014/main" id="{8CD8064C-30A1-4292-95D4-77CE1F0C1FA6}"/>
              </a:ext>
            </a:extLst>
          </p:cNvPr>
          <p:cNvPicPr>
            <a:picLocks noChangeAspect="1"/>
          </p:cNvPicPr>
          <p:nvPr/>
        </p:nvPicPr>
        <p:blipFill>
          <a:blip r:embed="rId3"/>
          <a:stretch>
            <a:fillRect/>
          </a:stretch>
        </p:blipFill>
        <p:spPr>
          <a:xfrm>
            <a:off x="3171153" y="2060848"/>
            <a:ext cx="3359798" cy="3315444"/>
          </a:xfrm>
          <a:prstGeom prst="rect">
            <a:avLst/>
          </a:prstGeom>
        </p:spPr>
      </p:pic>
    </p:spTree>
    <p:extLst>
      <p:ext uri="{BB962C8B-B14F-4D97-AF65-F5344CB8AC3E}">
        <p14:creationId xmlns:p14="http://schemas.microsoft.com/office/powerpoint/2010/main" val="51053339"/>
      </p:ext>
    </p:extLst>
  </p:cSld>
  <p:clrMapOvr>
    <a:masterClrMapping/>
  </p:clrMapOvr>
  <mc:AlternateContent xmlns:mc="http://schemas.openxmlformats.org/markup-compatibility/2006" xmlns:p14="http://schemas.microsoft.com/office/powerpoint/2010/main">
    <mc:Choice Requires="p14">
      <p:transition spd="slow" p14:dur="2000" advTm="3109"/>
    </mc:Choice>
    <mc:Fallback xmlns="">
      <p:transition spd="slow" advTm="310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2648744" y="5949280"/>
            <a:ext cx="4896543" cy="732154"/>
          </a:xfrm>
          <a:prstGeom prst="rect">
            <a:avLst/>
          </a:prstGeom>
        </p:spPr>
      </p:pic>
      <p:sp>
        <p:nvSpPr>
          <p:cNvPr id="7" name="正方形/長方形 6"/>
          <p:cNvSpPr/>
          <p:nvPr/>
        </p:nvSpPr>
        <p:spPr>
          <a:xfrm>
            <a:off x="-87560" y="1589252"/>
            <a:ext cx="9617968" cy="3168352"/>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lgn="ctr">
              <a:lnSpc>
                <a:spcPct val="150000"/>
              </a:lnSpc>
              <a:spcBef>
                <a:spcPts val="600"/>
              </a:spcBef>
            </a:pPr>
            <a:r>
              <a:rPr lang="ja-JP" altLang="en-US" sz="4000" b="1" i="1" dirty="0">
                <a:latin typeface="Meiryo UI" panose="020B0604030504040204" pitchFamily="50" charset="-128"/>
                <a:ea typeface="Meiryo UI" panose="020B0604030504040204" pitchFamily="50" charset="-128"/>
              </a:rPr>
              <a:t>内　容</a:t>
            </a:r>
            <a:endParaRPr lang="en-US" altLang="ja-JP" sz="4000" b="1" i="1" dirty="0">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600" b="1" dirty="0">
                <a:solidFill>
                  <a:schemeClr val="bg1">
                    <a:lumMod val="65000"/>
                  </a:schemeClr>
                </a:solidFill>
                <a:latin typeface="Meiryo UI" panose="020B0604030504040204" pitchFamily="50" charset="-128"/>
                <a:ea typeface="Meiryo UI" panose="020B0604030504040204" pitchFamily="50" charset="-128"/>
              </a:rPr>
              <a:t>１．</a:t>
            </a:r>
            <a:r>
              <a:rPr lang="en-US" altLang="ja-JP" sz="3600" b="1" dirty="0">
                <a:solidFill>
                  <a:schemeClr val="bg1">
                    <a:lumMod val="65000"/>
                  </a:schemeClr>
                </a:solidFill>
                <a:latin typeface="Meiryo UI" panose="020B0604030504040204" pitchFamily="50" charset="-128"/>
                <a:ea typeface="Meiryo UI" panose="020B0604030504040204" pitchFamily="50" charset="-128"/>
              </a:rPr>
              <a:t>SDGs</a:t>
            </a:r>
            <a:r>
              <a:rPr lang="ja-JP" altLang="en-US" sz="3600" b="1" dirty="0">
                <a:solidFill>
                  <a:schemeClr val="bg1">
                    <a:lumMod val="65000"/>
                  </a:schemeClr>
                </a:solidFill>
                <a:latin typeface="Meiryo UI" panose="020B0604030504040204" pitchFamily="50" charset="-128"/>
                <a:ea typeface="Meiryo UI" panose="020B0604030504040204" pitchFamily="50" charset="-128"/>
              </a:rPr>
              <a:t>とは</a:t>
            </a:r>
            <a:endParaRPr lang="en-US" altLang="ja-JP" sz="3600" b="1" dirty="0">
              <a:solidFill>
                <a:schemeClr val="bg1">
                  <a:lumMod val="6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600" b="1" dirty="0">
                <a:solidFill>
                  <a:srgbClr val="FF0000"/>
                </a:solidFill>
                <a:latin typeface="Meiryo UI" panose="020B0604030504040204" pitchFamily="50" charset="-128"/>
                <a:ea typeface="Meiryo UI" panose="020B0604030504040204" pitchFamily="50" charset="-128"/>
              </a:rPr>
              <a:t>２．</a:t>
            </a:r>
            <a:r>
              <a:rPr kumimoji="1" lang="en-US" altLang="ja-JP" sz="3600" b="1" dirty="0">
                <a:solidFill>
                  <a:srgbClr val="FF0000"/>
                </a:solidFill>
                <a:latin typeface="Meiryo UI" panose="020B0604030504040204" pitchFamily="50" charset="-128"/>
                <a:ea typeface="Meiryo UI" panose="020B0604030504040204" pitchFamily="50" charset="-128"/>
              </a:rPr>
              <a:t>17</a:t>
            </a:r>
            <a:r>
              <a:rPr kumimoji="1" lang="ja-JP" altLang="en-US" sz="3600" b="1" dirty="0">
                <a:solidFill>
                  <a:srgbClr val="FF0000"/>
                </a:solidFill>
                <a:latin typeface="Meiryo UI" panose="020B0604030504040204" pitchFamily="50" charset="-128"/>
                <a:ea typeface="Meiryo UI" panose="020B0604030504040204" pitchFamily="50" charset="-128"/>
              </a:rPr>
              <a:t>のゴール</a:t>
            </a:r>
            <a:endParaRPr kumimoji="1" lang="en-US" altLang="ja-JP" sz="3600" b="1" dirty="0">
              <a:solidFill>
                <a:srgbClr val="FF0000"/>
              </a:solidFill>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600" b="1" dirty="0">
                <a:solidFill>
                  <a:schemeClr val="bg1">
                    <a:lumMod val="65000"/>
                  </a:schemeClr>
                </a:solidFill>
                <a:latin typeface="Meiryo UI" panose="020B0604030504040204" pitchFamily="50" charset="-128"/>
                <a:ea typeface="Meiryo UI" panose="020B0604030504040204" pitchFamily="50" charset="-128"/>
              </a:rPr>
              <a:t>３．</a:t>
            </a:r>
            <a:r>
              <a:rPr lang="en-US" altLang="ja-JP" sz="3600" b="1" dirty="0">
                <a:solidFill>
                  <a:schemeClr val="bg1">
                    <a:lumMod val="65000"/>
                  </a:schemeClr>
                </a:solidFill>
                <a:latin typeface="Meiryo UI" panose="020B0604030504040204" pitchFamily="50" charset="-128"/>
                <a:ea typeface="Meiryo UI" panose="020B0604030504040204" pitchFamily="50" charset="-128"/>
              </a:rPr>
              <a:t>SDGs</a:t>
            </a:r>
            <a:r>
              <a:rPr lang="ja-JP" altLang="en-US" sz="3600" b="1" dirty="0">
                <a:solidFill>
                  <a:schemeClr val="bg1">
                    <a:lumMod val="65000"/>
                  </a:schemeClr>
                </a:solidFill>
                <a:latin typeface="Meiryo UI" panose="020B0604030504040204" pitchFamily="50" charset="-128"/>
                <a:ea typeface="Meiryo UI" panose="020B0604030504040204" pitchFamily="50" charset="-128"/>
              </a:rPr>
              <a:t>に取り組む際のポイント</a:t>
            </a:r>
            <a:endParaRPr lang="en-US" altLang="ja-JP" sz="3600" b="1" dirty="0">
              <a:solidFill>
                <a:schemeClr val="bg1">
                  <a:lumMod val="6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600" b="1" dirty="0">
                <a:solidFill>
                  <a:schemeClr val="bg1">
                    <a:lumMod val="65000"/>
                  </a:schemeClr>
                </a:solidFill>
                <a:latin typeface="Meiryo UI" panose="020B0604030504040204" pitchFamily="50" charset="-128"/>
                <a:ea typeface="Meiryo UI" panose="020B0604030504040204" pitchFamily="50" charset="-128"/>
              </a:rPr>
              <a:t>４</a:t>
            </a:r>
            <a:r>
              <a:rPr kumimoji="1" lang="ja-JP" altLang="en-US" sz="3600" b="1" dirty="0">
                <a:solidFill>
                  <a:schemeClr val="bg1">
                    <a:lumMod val="65000"/>
                  </a:schemeClr>
                </a:solidFill>
                <a:latin typeface="Meiryo UI" panose="020B0604030504040204" pitchFamily="50" charset="-128"/>
                <a:ea typeface="Meiryo UI" panose="020B0604030504040204" pitchFamily="50" charset="-128"/>
              </a:rPr>
              <a:t>．</a:t>
            </a:r>
            <a:r>
              <a:rPr lang="ja-JP" altLang="en-US" sz="3600" b="1" dirty="0">
                <a:solidFill>
                  <a:schemeClr val="bg1">
                    <a:lumMod val="65000"/>
                  </a:schemeClr>
                </a:solidFill>
                <a:latin typeface="Meiryo UI" panose="020B0604030504040204" pitchFamily="50" charset="-128"/>
                <a:ea typeface="Meiryo UI" panose="020B0604030504040204" pitchFamily="50" charset="-128"/>
              </a:rPr>
              <a:t>大阪・関西万博と大阪府の取組み</a:t>
            </a:r>
            <a:endParaRPr lang="en-US" altLang="ja-JP" sz="3600" b="1" dirty="0">
              <a:solidFill>
                <a:schemeClr val="bg1">
                  <a:lumMod val="6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endParaRPr kumimoji="1" lang="en-US" altLang="ja-JP" sz="4000" b="1" dirty="0">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BC792D44-B6DA-44EE-BF63-0E3181729667}"/>
              </a:ext>
            </a:extLst>
          </p:cNvPr>
          <p:cNvSpPr>
            <a:spLocks noGrp="1"/>
          </p:cNvSpPr>
          <p:nvPr>
            <p:ph type="sldNum" sz="quarter" idx="12"/>
          </p:nvPr>
        </p:nvSpPr>
        <p:spPr>
          <a:xfrm>
            <a:off x="7663564" y="6492875"/>
            <a:ext cx="2228850" cy="365125"/>
          </a:xfrm>
        </p:spPr>
        <p:txBody>
          <a:bodyPr/>
          <a:lstStyle/>
          <a:p>
            <a:fld id="{D2D8002D-B5B0-4BAC-B1F6-782DDCCE6D9C}" type="slidenum">
              <a:rPr lang="ja-JP" altLang="en-US" smtClean="0">
                <a:solidFill>
                  <a:prstClr val="black">
                    <a:tint val="75000"/>
                  </a:prstClr>
                </a:solidFill>
              </a:rPr>
              <a:t>9</a:t>
            </a:fld>
            <a:endParaRPr lang="ja-JP" altLang="en-US">
              <a:solidFill>
                <a:prstClr val="black">
                  <a:tint val="75000"/>
                </a:prstClr>
              </a:solidFill>
            </a:endParaRPr>
          </a:p>
        </p:txBody>
      </p:sp>
    </p:spTree>
    <p:extLst>
      <p:ext uri="{BB962C8B-B14F-4D97-AF65-F5344CB8AC3E}">
        <p14:creationId xmlns:p14="http://schemas.microsoft.com/office/powerpoint/2010/main" val="354173388"/>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415021374"/>
              </p:ext>
            </p:extLst>
          </p:nvPr>
        </p:nvGraphicFramePr>
        <p:xfrm>
          <a:off x="104742" y="742799"/>
          <a:ext cx="4795804" cy="5514745"/>
        </p:xfrm>
        <a:graphic>
          <a:graphicData uri="http://schemas.openxmlformats.org/drawingml/2006/table">
            <a:tbl>
              <a:tblPr firstRow="1" bandRow="1">
                <a:tableStyleId>{BC89EF96-8CEA-46FF-86C4-4CE0E7609802}</a:tableStyleId>
              </a:tblPr>
              <a:tblGrid>
                <a:gridCol w="1277215">
                  <a:extLst>
                    <a:ext uri="{9D8B030D-6E8A-4147-A177-3AD203B41FA5}">
                      <a16:colId xmlns:a16="http://schemas.microsoft.com/office/drawing/2014/main" val="20000"/>
                    </a:ext>
                  </a:extLst>
                </a:gridCol>
                <a:gridCol w="3518589">
                  <a:extLst>
                    <a:ext uri="{9D8B030D-6E8A-4147-A177-3AD203B41FA5}">
                      <a16:colId xmlns:a16="http://schemas.microsoft.com/office/drawing/2014/main" val="20001"/>
                    </a:ext>
                  </a:extLst>
                </a:gridCol>
              </a:tblGrid>
              <a:tr h="563019">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①</a:t>
                      </a:r>
                      <a:r>
                        <a:rPr lang="zh-TW" altLang="en-US" sz="1400" b="1" u="none" strike="noStrike" dirty="0">
                          <a:effectLst/>
                          <a:latin typeface="Meiryo UI" panose="020B0604030504040204" pitchFamily="50" charset="-128"/>
                          <a:ea typeface="Meiryo UI" panose="020B0604030504040204" pitchFamily="50" charset="-128"/>
                        </a:rPr>
                        <a:t>貧困</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あらゆる場所のあらゆる形態の貧困を終わらせる。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563019">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②</a:t>
                      </a:r>
                      <a:r>
                        <a:rPr lang="zh-TW" altLang="en-US" sz="1400" b="1" u="none" strike="noStrike" dirty="0">
                          <a:effectLst/>
                          <a:latin typeface="Meiryo UI" panose="020B0604030504040204" pitchFamily="50" charset="-128"/>
                          <a:ea typeface="Meiryo UI" panose="020B0604030504040204" pitchFamily="50" charset="-128"/>
                        </a:rPr>
                        <a:t>飢餓</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飢餓を終わらせ、食料安全保障及び栄養改善を実現し、持続可能な農業を促進する。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563019">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③</a:t>
                      </a:r>
                      <a:r>
                        <a:rPr lang="zh-TW" altLang="en-US" sz="1400" b="1" u="none" strike="noStrike" dirty="0">
                          <a:effectLst/>
                          <a:latin typeface="Meiryo UI" panose="020B0604030504040204" pitchFamily="50" charset="-128"/>
                          <a:ea typeface="Meiryo UI" panose="020B0604030504040204" pitchFamily="50" charset="-128"/>
                        </a:rPr>
                        <a:t>保健</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あらゆる年齢のすべての人々の健康的な生活を確保し、福祉を促進する。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563019">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④</a:t>
                      </a:r>
                      <a:r>
                        <a:rPr lang="zh-TW" altLang="en-US" sz="1400" b="1" u="none" strike="noStrike" dirty="0">
                          <a:effectLst/>
                          <a:latin typeface="Meiryo UI" panose="020B0604030504040204" pitchFamily="50" charset="-128"/>
                          <a:ea typeface="Meiryo UI" panose="020B0604030504040204" pitchFamily="50" charset="-128"/>
                        </a:rPr>
                        <a:t>教育</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すべての人に包摂的かつ公正な質の高い教育を確保し、生涯学習の機会を促進する。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563019">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⑤ジェンダー</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ジェンダー平等を達成し、すべての女性及び女児の能力強化を行う。</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563019">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⑥水・衛生</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すべての人々の水と衛生の利用可能性と持続可能な管理を確保する。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563019">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⑦エネルギー</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すべての人々の、安価かつ信頼できる持続可能な近代的エネルギーへのアクセスを確保する。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786806">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⑧経済成長と</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雇用</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包摂的かつ持続可能な経済成長及びすべての人々の完全かつ生産的な雇用と働きがいのある人間らしい雇用</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ディーセント・ワーク</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786806">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⑨インフラ、</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en-US" altLang="ja-JP" sz="1400" b="1" u="none" strike="noStrike" dirty="0">
                          <a:effectLst/>
                          <a:latin typeface="Meiryo UI" panose="020B0604030504040204" pitchFamily="50" charset="-128"/>
                          <a:ea typeface="Meiryo UI" panose="020B0604030504040204" pitchFamily="50" charset="-128"/>
                        </a:rPr>
                        <a:t>   </a:t>
                      </a:r>
                      <a:r>
                        <a:rPr lang="ja-JP" altLang="en-US" sz="1400" b="1" u="none" strike="noStrike" dirty="0">
                          <a:effectLst/>
                          <a:latin typeface="Meiryo UI" panose="020B0604030504040204" pitchFamily="50" charset="-128"/>
                          <a:ea typeface="Meiryo UI" panose="020B0604030504040204" pitchFamily="50" charset="-128"/>
                        </a:rPr>
                        <a:t>産業化、</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en-US" altLang="ja-JP" sz="1400" b="1" u="none" strike="noStrike" dirty="0">
                          <a:effectLst/>
                          <a:latin typeface="Meiryo UI" panose="020B0604030504040204" pitchFamily="50" charset="-128"/>
                          <a:ea typeface="Meiryo UI" panose="020B0604030504040204" pitchFamily="50" charset="-128"/>
                        </a:rPr>
                        <a:t>   </a:t>
                      </a:r>
                      <a:r>
                        <a:rPr lang="ja-JP" altLang="en-US" sz="1400" b="1" u="none" strike="noStrike" dirty="0">
                          <a:effectLst/>
                          <a:latin typeface="Meiryo UI" panose="020B0604030504040204" pitchFamily="50" charset="-128"/>
                          <a:ea typeface="Meiryo UI" panose="020B0604030504040204" pitchFamily="50" charset="-128"/>
                        </a:rPr>
                        <a:t>イノベーション</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強靱（レジリエント）なインフラ構築、</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包摂的かつ持続可能な産業化の</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促進及びイノベーションの推進を図る。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aphicFrame>
        <p:nvGraphicFramePr>
          <p:cNvPr id="4" name="表 3"/>
          <p:cNvGraphicFramePr>
            <a:graphicFrameLocks noGrp="1"/>
          </p:cNvGraphicFramePr>
          <p:nvPr>
            <p:extLst>
              <p:ext uri="{D42A27DB-BD31-4B8C-83A1-F6EECF244321}">
                <p14:modId xmlns:p14="http://schemas.microsoft.com/office/powerpoint/2010/main" val="1694565906"/>
              </p:ext>
            </p:extLst>
          </p:nvPr>
        </p:nvGraphicFramePr>
        <p:xfrm>
          <a:off x="5025008" y="742798"/>
          <a:ext cx="4795804" cy="5514742"/>
        </p:xfrm>
        <a:graphic>
          <a:graphicData uri="http://schemas.openxmlformats.org/drawingml/2006/table">
            <a:tbl>
              <a:tblPr firstRow="1" bandRow="1">
                <a:tableStyleId>{BC89EF96-8CEA-46FF-86C4-4CE0E7609802}</a:tableStyleId>
              </a:tblPr>
              <a:tblGrid>
                <a:gridCol w="1277215">
                  <a:extLst>
                    <a:ext uri="{9D8B030D-6E8A-4147-A177-3AD203B41FA5}">
                      <a16:colId xmlns:a16="http://schemas.microsoft.com/office/drawing/2014/main" val="20000"/>
                    </a:ext>
                  </a:extLst>
                </a:gridCol>
                <a:gridCol w="3518589">
                  <a:extLst>
                    <a:ext uri="{9D8B030D-6E8A-4147-A177-3AD203B41FA5}">
                      <a16:colId xmlns:a16="http://schemas.microsoft.com/office/drawing/2014/main" val="20001"/>
                    </a:ext>
                  </a:extLst>
                </a:gridCol>
              </a:tblGrid>
              <a:tr h="574262">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⑩</a:t>
                      </a:r>
                      <a:r>
                        <a:rPr lang="zh-TW" altLang="en-US" sz="1400" b="1" u="none" strike="noStrike" dirty="0">
                          <a:effectLst/>
                          <a:latin typeface="Meiryo UI" panose="020B0604030504040204" pitchFamily="50" charset="-128"/>
                          <a:ea typeface="Meiryo UI" panose="020B0604030504040204" pitchFamily="50" charset="-128"/>
                        </a:rPr>
                        <a:t>不平等</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各国内及び各国間の不平等を是正する。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574262">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⑪持続可能　</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な都市</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包摂的で安全かつ強靱</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レジリエント）で</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持続可能な都市及び人間居住を実現する。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574262">
                <a:tc>
                  <a:txBody>
                    <a:bodyPr/>
                    <a:lstStyle/>
                    <a:p>
                      <a:pPr algn="l" fontAlgn="ctr"/>
                      <a:r>
                        <a:rPr lang="ja-JP" altLang="en-US" sz="1400" b="1" u="none" strike="noStrike" spc="-150" dirty="0">
                          <a:effectLst/>
                          <a:latin typeface="Meiryo UI" panose="020B0604030504040204" pitchFamily="50" charset="-128"/>
                          <a:ea typeface="Meiryo UI" panose="020B0604030504040204" pitchFamily="50" charset="-128"/>
                        </a:rPr>
                        <a:t>⑫持続可能な</a:t>
                      </a:r>
                      <a:endParaRPr lang="en-US" altLang="ja-JP" sz="1400" b="1" u="none" strike="noStrike" spc="-150" dirty="0">
                        <a:effectLst/>
                        <a:latin typeface="Meiryo UI" panose="020B0604030504040204" pitchFamily="50" charset="-128"/>
                        <a:ea typeface="Meiryo UI" panose="020B0604030504040204" pitchFamily="50" charset="-128"/>
                      </a:endParaRPr>
                    </a:p>
                    <a:p>
                      <a:pPr algn="l" fontAlgn="ctr"/>
                      <a:r>
                        <a:rPr lang="ja-JP" altLang="en-US" sz="1400" b="1" u="none" strike="noStrike" spc="-150" dirty="0">
                          <a:effectLst/>
                          <a:latin typeface="Meiryo UI" panose="020B0604030504040204" pitchFamily="50" charset="-128"/>
                          <a:ea typeface="Meiryo UI" panose="020B0604030504040204" pitchFamily="50" charset="-128"/>
                        </a:rPr>
                        <a:t>　生産と消費</a:t>
                      </a:r>
                      <a:endParaRPr lang="ja-JP" altLang="en-US" sz="1400" b="1" i="0" u="none" strike="noStrike" spc="-15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持続可能な生産消費形態を確保する。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574262">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⑬</a:t>
                      </a:r>
                      <a:r>
                        <a:rPr lang="zh-TW" altLang="en-US" sz="1400" b="1" u="none" strike="noStrike" dirty="0">
                          <a:effectLst/>
                          <a:latin typeface="Meiryo UI" panose="020B0604030504040204" pitchFamily="50" charset="-128"/>
                          <a:ea typeface="Meiryo UI" panose="020B0604030504040204" pitchFamily="50" charset="-128"/>
                        </a:rPr>
                        <a:t>気候変動</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気候変動及びその影響を軽減するための緊急対策を講じる。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574262">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⑭</a:t>
                      </a:r>
                      <a:r>
                        <a:rPr lang="zh-TW" altLang="en-US" sz="1400" b="1" u="none" strike="noStrike" dirty="0">
                          <a:effectLst/>
                          <a:latin typeface="Meiryo UI" panose="020B0604030504040204" pitchFamily="50" charset="-128"/>
                          <a:ea typeface="Meiryo UI" panose="020B0604030504040204" pitchFamily="50" charset="-128"/>
                        </a:rPr>
                        <a:t>海洋資源</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持続可能な開発のために海洋・海洋資源を保全し、持続可能な形で利用する。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1022748">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⑮</a:t>
                      </a:r>
                      <a:r>
                        <a:rPr lang="zh-TW" altLang="en-US" sz="1400" b="1" u="none" strike="noStrike" dirty="0">
                          <a:effectLst/>
                          <a:latin typeface="Meiryo UI" panose="020B0604030504040204" pitchFamily="50" charset="-128"/>
                          <a:ea typeface="Meiryo UI" panose="020B0604030504040204" pitchFamily="50" charset="-128"/>
                        </a:rPr>
                        <a:t>陸上資源</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陸域生態系の保護、回復、持続可能な利用の推進、持続可能な森林の経営、砂漠化への対処、ならびに土地の劣化の阻止・回復及び生物多様性の損失を阻止する。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1022748">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⑯</a:t>
                      </a:r>
                      <a:r>
                        <a:rPr lang="zh-TW" altLang="en-US" sz="1400" b="1" u="none" strike="noStrike" dirty="0">
                          <a:effectLst/>
                          <a:latin typeface="Meiryo UI" panose="020B0604030504040204" pitchFamily="50" charset="-128"/>
                          <a:ea typeface="Meiryo UI" panose="020B0604030504040204" pitchFamily="50" charset="-128"/>
                        </a:rPr>
                        <a:t>平和</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持続可能な開発のための平和で包摂的な社会を促進し、すべての人々に司法へのアクセスを提供し、あらゆるレベルにおいて効果的で説明責任のある包摂的な制度を構築する。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597936">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⑰</a:t>
                      </a:r>
                      <a:r>
                        <a:rPr lang="zh-TW" altLang="en-US" sz="1400" b="1" u="none" strike="noStrike" dirty="0">
                          <a:effectLst/>
                          <a:latin typeface="Meiryo UI" panose="020B0604030504040204" pitchFamily="50" charset="-128"/>
                          <a:ea typeface="Meiryo UI" panose="020B0604030504040204" pitchFamily="50" charset="-128"/>
                        </a:rPr>
                        <a:t>実施手段</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持続可能な開発のための実施手段を強化し、グローバル・パートナーシップを活性化する。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5" name="テキスト ボックス 4"/>
          <p:cNvSpPr txBox="1"/>
          <p:nvPr/>
        </p:nvSpPr>
        <p:spPr>
          <a:xfrm>
            <a:off x="4448944" y="6261380"/>
            <a:ext cx="5155844" cy="276999"/>
          </a:xfrm>
          <a:prstGeom prst="rect">
            <a:avLst/>
          </a:prstGeom>
          <a:noFill/>
        </p:spPr>
        <p:txBody>
          <a:bodyPr wrap="square" rtlCol="0">
            <a:spAutoFit/>
          </a:bodyPr>
          <a:lstStyle/>
          <a:p>
            <a:pPr algn="r"/>
            <a:r>
              <a:rPr lang="ja-JP" altLang="en-US" sz="1200" dirty="0">
                <a:latin typeface="Meiryo UI" panose="020B0604030504040204" pitchFamily="50" charset="-128"/>
                <a:ea typeface="Meiryo UI" panose="020B0604030504040204" pitchFamily="50" charset="-128"/>
              </a:rPr>
              <a:t>（出典：外務省「持続可能な開発のための</a:t>
            </a:r>
            <a:r>
              <a:rPr lang="en-US" altLang="ja-JP" sz="1200" dirty="0">
                <a:latin typeface="Meiryo UI" panose="020B0604030504040204" pitchFamily="50" charset="-128"/>
                <a:ea typeface="Meiryo UI" panose="020B0604030504040204" pitchFamily="50" charset="-128"/>
              </a:rPr>
              <a:t>2030</a:t>
            </a:r>
            <a:r>
              <a:rPr lang="ja-JP" altLang="en-US" sz="1200" dirty="0">
                <a:latin typeface="Meiryo UI" panose="020B0604030504040204" pitchFamily="50" charset="-128"/>
                <a:ea typeface="Meiryo UI" panose="020B0604030504040204" pitchFamily="50" charset="-128"/>
              </a:rPr>
              <a:t>アジェンダ（仮訳）」）</a:t>
            </a:r>
          </a:p>
        </p:txBody>
      </p:sp>
      <p:sp>
        <p:nvSpPr>
          <p:cNvPr id="7" name="テキスト ボックス 6">
            <a:extLst>
              <a:ext uri="{FF2B5EF4-FFF2-40B4-BE49-F238E27FC236}">
                <a16:creationId xmlns:a16="http://schemas.microsoft.com/office/drawing/2014/main" id="{73DC3758-13DE-452B-9A86-A2C92E1A0385}"/>
              </a:ext>
            </a:extLst>
          </p:cNvPr>
          <p:cNvSpPr txBox="1"/>
          <p:nvPr/>
        </p:nvSpPr>
        <p:spPr>
          <a:xfrm>
            <a:off x="85188" y="99091"/>
            <a:ext cx="6163956" cy="707886"/>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a:t>
            </a:r>
            <a:r>
              <a:rPr kumimoji="1" lang="en-US" altLang="ja-JP" sz="2000" b="1" dirty="0">
                <a:latin typeface="Meiryo UI" panose="020B0604030504040204" pitchFamily="50" charset="-128"/>
                <a:ea typeface="Meiryo UI" panose="020B0604030504040204" pitchFamily="50" charset="-128"/>
              </a:rPr>
              <a:t>17</a:t>
            </a:r>
            <a:r>
              <a:rPr kumimoji="1" lang="ja-JP" altLang="en-US" sz="2000" b="1" dirty="0">
                <a:latin typeface="Meiryo UI" panose="020B0604030504040204" pitchFamily="50" charset="-128"/>
                <a:ea typeface="Meiryo UI" panose="020B0604030504040204" pitchFamily="50" charset="-128"/>
              </a:rPr>
              <a:t>のゴール</a:t>
            </a:r>
          </a:p>
          <a:p>
            <a:endParaRPr kumimoji="1" lang="ja-JP" altLang="en-US" sz="2000" b="1" dirty="0">
              <a:latin typeface="Meiryo UI" panose="020B0604030504040204" pitchFamily="50" charset="-128"/>
              <a:ea typeface="Meiryo UI" panose="020B0604030504040204" pitchFamily="50" charset="-128"/>
            </a:endParaRPr>
          </a:p>
        </p:txBody>
      </p:sp>
      <p:cxnSp>
        <p:nvCxnSpPr>
          <p:cNvPr id="13" name="直線コネクタ 12">
            <a:extLst>
              <a:ext uri="{FF2B5EF4-FFF2-40B4-BE49-F238E27FC236}">
                <a16:creationId xmlns:a16="http://schemas.microsoft.com/office/drawing/2014/main" id="{F8629736-DEDE-45BF-BFB8-C2023DC7B3AD}"/>
              </a:ext>
            </a:extLst>
          </p:cNvPr>
          <p:cNvCxnSpPr>
            <a:cxnSpLocks/>
          </p:cNvCxnSpPr>
          <p:nvPr/>
        </p:nvCxnSpPr>
        <p:spPr>
          <a:xfrm>
            <a:off x="79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a:extLst>
              <a:ext uri="{FF2B5EF4-FFF2-40B4-BE49-F238E27FC236}">
                <a16:creationId xmlns:a16="http://schemas.microsoft.com/office/drawing/2014/main" id="{2359A043-E820-4128-B943-BBF1A314145B}"/>
              </a:ext>
            </a:extLst>
          </p:cNvPr>
          <p:cNvSpPr>
            <a:spLocks noGrp="1"/>
          </p:cNvSpPr>
          <p:nvPr>
            <p:ph type="sldNum" sz="quarter" idx="12"/>
          </p:nvPr>
        </p:nvSpPr>
        <p:spPr>
          <a:xfrm>
            <a:off x="7659764" y="6491955"/>
            <a:ext cx="2228850" cy="365125"/>
          </a:xfrm>
        </p:spPr>
        <p:txBody>
          <a:bodyPr/>
          <a:lstStyle/>
          <a:p>
            <a:fld id="{D2D8002D-B5B0-4BAC-B1F6-782DDCCE6D9C}" type="slidenum">
              <a:rPr lang="ja-JP" altLang="en-US" smtClean="0">
                <a:solidFill>
                  <a:prstClr val="black">
                    <a:tint val="75000"/>
                  </a:prstClr>
                </a:solidFill>
              </a:rPr>
              <a:t>10</a:t>
            </a:fld>
            <a:endParaRPr lang="ja-JP" altLang="en-US" dirty="0">
              <a:solidFill>
                <a:prstClr val="black">
                  <a:tint val="75000"/>
                </a:prstClr>
              </a:solidFill>
            </a:endParaRPr>
          </a:p>
        </p:txBody>
      </p:sp>
    </p:spTree>
    <p:extLst>
      <p:ext uri="{BB962C8B-B14F-4D97-AF65-F5344CB8AC3E}">
        <p14:creationId xmlns:p14="http://schemas.microsoft.com/office/powerpoint/2010/main" val="4142653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89"/>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76062"/>
            <a:ext cx="2801368" cy="277984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48814" y="1771462"/>
            <a:ext cx="3312722" cy="2207930"/>
          </a:xfrm>
          <a:prstGeom prst="rect">
            <a:avLst/>
          </a:prstGeom>
        </p:spPr>
      </p:pic>
      <p:sp>
        <p:nvSpPr>
          <p:cNvPr id="7" name="テキスト ボックス 6"/>
          <p:cNvSpPr txBox="1"/>
          <p:nvPr/>
        </p:nvSpPr>
        <p:spPr>
          <a:xfrm>
            <a:off x="200472" y="620957"/>
            <a:ext cx="9913291" cy="954107"/>
          </a:xfrm>
          <a:prstGeom prst="rect">
            <a:avLst/>
          </a:prstGeom>
          <a:noFill/>
        </p:spPr>
        <p:txBody>
          <a:bodyPr wrap="none" rtlCol="0">
            <a:spAutoFit/>
          </a:bodyPr>
          <a:lstStyle/>
          <a:p>
            <a:r>
              <a:rPr kumimoji="1" lang="ja-JP" altLang="en-US" sz="2800" b="1" dirty="0">
                <a:latin typeface="Meiryo UI" panose="020B0604030504040204" pitchFamily="50" charset="-128"/>
                <a:ea typeface="Meiryo UI" panose="020B0604030504040204" pitchFamily="50" charset="-128"/>
              </a:rPr>
              <a:t>目標２：飢餓を終わらせ、食料安全保障及び栄養改善を実現し、</a:t>
            </a:r>
            <a:endParaRPr kumimoji="1" lang="en-US" altLang="ja-JP" sz="2800" b="1" dirty="0">
              <a:latin typeface="Meiryo UI" panose="020B0604030504040204" pitchFamily="50" charset="-128"/>
              <a:ea typeface="Meiryo UI" panose="020B0604030504040204" pitchFamily="50" charset="-128"/>
            </a:endParaRPr>
          </a:p>
          <a:p>
            <a:r>
              <a:rPr kumimoji="1" lang="ja-JP" altLang="en-US" sz="2800" b="1" dirty="0">
                <a:latin typeface="Meiryo UI" panose="020B0604030504040204" pitchFamily="50" charset="-128"/>
                <a:ea typeface="Meiryo UI" panose="020B0604030504040204" pitchFamily="50" charset="-128"/>
              </a:rPr>
              <a:t>　　　　　　持続可能な農業を促進する。</a:t>
            </a:r>
          </a:p>
        </p:txBody>
      </p:sp>
      <p:sp>
        <p:nvSpPr>
          <p:cNvPr id="9" name="角丸四角形 8"/>
          <p:cNvSpPr/>
          <p:nvPr/>
        </p:nvSpPr>
        <p:spPr>
          <a:xfrm>
            <a:off x="2854036" y="1688890"/>
            <a:ext cx="914400" cy="2373074"/>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latin typeface="Meiryo UI" panose="020B0604030504040204" pitchFamily="50" charset="-128"/>
                <a:ea typeface="Meiryo UI" panose="020B0604030504040204" pitchFamily="50" charset="-128"/>
              </a:rPr>
              <a:t>世</a:t>
            </a:r>
            <a:endParaRPr kumimoji="1" lang="en-US" altLang="ja-JP" sz="2800" b="1" dirty="0">
              <a:latin typeface="Meiryo UI" panose="020B0604030504040204" pitchFamily="50" charset="-128"/>
              <a:ea typeface="Meiryo UI" panose="020B0604030504040204" pitchFamily="50" charset="-128"/>
            </a:endParaRPr>
          </a:p>
          <a:p>
            <a:pPr algn="ctr"/>
            <a:r>
              <a:rPr kumimoji="1" lang="ja-JP" altLang="en-US" sz="2800" b="1" dirty="0">
                <a:latin typeface="Meiryo UI" panose="020B0604030504040204" pitchFamily="50" charset="-128"/>
                <a:ea typeface="Meiryo UI" panose="020B0604030504040204" pitchFamily="50" charset="-128"/>
              </a:rPr>
              <a:t>界</a:t>
            </a:r>
          </a:p>
        </p:txBody>
      </p:sp>
      <p:sp>
        <p:nvSpPr>
          <p:cNvPr id="10" name="角丸四角形 9"/>
          <p:cNvSpPr/>
          <p:nvPr/>
        </p:nvSpPr>
        <p:spPr>
          <a:xfrm>
            <a:off x="2870530" y="4220896"/>
            <a:ext cx="914400" cy="237307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latin typeface="Meiryo UI" panose="020B0604030504040204" pitchFamily="50" charset="-128"/>
                <a:ea typeface="Meiryo UI" panose="020B0604030504040204" pitchFamily="50" charset="-128"/>
              </a:rPr>
              <a:t>日本</a:t>
            </a:r>
            <a:endParaRPr kumimoji="1" lang="en-US" altLang="ja-JP" sz="2800" b="1" dirty="0">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3098" y="4447792"/>
            <a:ext cx="3067050" cy="1775678"/>
          </a:xfrm>
          <a:prstGeom prst="rect">
            <a:avLst/>
          </a:prstGeom>
        </p:spPr>
      </p:pic>
      <p:cxnSp>
        <p:nvCxnSpPr>
          <p:cNvPr id="13" name="直線コネクタ 12">
            <a:extLst>
              <a:ext uri="{FF2B5EF4-FFF2-40B4-BE49-F238E27FC236}">
                <a16:creationId xmlns:a16="http://schemas.microsoft.com/office/drawing/2014/main" id="{9BB92251-2957-4A59-9EFF-A1A72341A534}"/>
              </a:ext>
            </a:extLst>
          </p:cNvPr>
          <p:cNvCxnSpPr>
            <a:cxnSpLocks/>
          </p:cNvCxnSpPr>
          <p:nvPr/>
        </p:nvCxnSpPr>
        <p:spPr>
          <a:xfrm>
            <a:off x="79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8" name="図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48053" y="4442295"/>
            <a:ext cx="2657475" cy="1781175"/>
          </a:xfrm>
          <a:prstGeom prst="rect">
            <a:avLst/>
          </a:prstGeom>
        </p:spPr>
      </p:pic>
      <p:sp>
        <p:nvSpPr>
          <p:cNvPr id="14" name="テキスト ボックス 13">
            <a:extLst>
              <a:ext uri="{FF2B5EF4-FFF2-40B4-BE49-F238E27FC236}">
                <a16:creationId xmlns:a16="http://schemas.microsoft.com/office/drawing/2014/main" id="{9434C5EF-334E-4710-85F1-2AF14D39C6D3}"/>
              </a:ext>
            </a:extLst>
          </p:cNvPr>
          <p:cNvSpPr txBox="1"/>
          <p:nvPr/>
        </p:nvSpPr>
        <p:spPr>
          <a:xfrm>
            <a:off x="85188" y="99091"/>
            <a:ext cx="8324196"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a:t>
            </a:r>
            <a:r>
              <a:rPr kumimoji="1" lang="en-US" altLang="ja-JP" sz="2000" b="1" dirty="0">
                <a:latin typeface="Meiryo UI" panose="020B0604030504040204" pitchFamily="50" charset="-128"/>
                <a:ea typeface="Meiryo UI" panose="020B0604030504040204" pitchFamily="50" charset="-128"/>
              </a:rPr>
              <a:t>17</a:t>
            </a:r>
            <a:r>
              <a:rPr kumimoji="1" lang="ja-JP" altLang="en-US" sz="2000" b="1" dirty="0">
                <a:latin typeface="Meiryo UI" panose="020B0604030504040204" pitchFamily="50" charset="-128"/>
                <a:ea typeface="Meiryo UI" panose="020B0604030504040204" pitchFamily="50" charset="-128"/>
              </a:rPr>
              <a:t>のゴール</a:t>
            </a:r>
            <a:r>
              <a:rPr lang="ja-JP" altLang="en-US" sz="2000" b="1" dirty="0">
                <a:latin typeface="Meiryo UI" panose="020B0604030504040204" pitchFamily="50" charset="-128"/>
                <a:ea typeface="Meiryo UI" panose="020B0604030504040204" pitchFamily="50" charset="-128"/>
              </a:rPr>
              <a:t>（世界と日本でどんな問題が発生しているか）</a:t>
            </a:r>
            <a:endParaRPr kumimoji="1" lang="en-US" altLang="ja-JP" sz="2000" b="1" dirty="0">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DEFF2484-BC22-433C-9727-56173D3DF8B4}"/>
              </a:ext>
            </a:extLst>
          </p:cNvPr>
          <p:cNvSpPr>
            <a:spLocks noGrp="1"/>
          </p:cNvSpPr>
          <p:nvPr>
            <p:ph type="sldNum" sz="quarter" idx="12"/>
          </p:nvPr>
        </p:nvSpPr>
        <p:spPr>
          <a:xfrm>
            <a:off x="7677150" y="6503810"/>
            <a:ext cx="2228850" cy="365125"/>
          </a:xfrm>
        </p:spPr>
        <p:txBody>
          <a:bodyPr/>
          <a:lstStyle/>
          <a:p>
            <a:fld id="{D2D8002D-B5B0-4BAC-B1F6-782DDCCE6D9C}" type="slidenum">
              <a:rPr lang="ja-JP" altLang="en-US" smtClean="0">
                <a:solidFill>
                  <a:prstClr val="black">
                    <a:tint val="75000"/>
                  </a:prstClr>
                </a:solidFill>
              </a:rPr>
              <a:t>11</a:t>
            </a:fld>
            <a:endParaRPr lang="ja-JP" altLang="en-US">
              <a:solidFill>
                <a:prstClr val="black">
                  <a:tint val="75000"/>
                </a:prstClr>
              </a:solidFill>
            </a:endParaRPr>
          </a:p>
        </p:txBody>
      </p:sp>
    </p:spTree>
    <p:extLst>
      <p:ext uri="{BB962C8B-B14F-4D97-AF65-F5344CB8AC3E}">
        <p14:creationId xmlns:p14="http://schemas.microsoft.com/office/powerpoint/2010/main" val="2052096065"/>
      </p:ext>
    </p:extLst>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200472" y="600457"/>
            <a:ext cx="9484186" cy="1005427"/>
          </a:xfrm>
          <a:prstGeom prst="rect">
            <a:avLst/>
          </a:prstGeom>
          <a:noFill/>
          <a:ln>
            <a:noFill/>
          </a:ln>
        </p:spPr>
        <p:txBody>
          <a:bodyPr vert="horz" lIns="91425" tIns="45700" rIns="91425" bIns="45700" rtlCol="0" anchor="ctr" anchorCtr="0">
            <a:noAutofit/>
          </a:bodyPr>
          <a:lstStyle/>
          <a:p>
            <a:pPr lvl="0" algn="just">
              <a:buSzPct val="25000"/>
            </a:pPr>
            <a:r>
              <a:rPr lang="ja-JP" altLang="en-US" sz="2800" b="1" dirty="0">
                <a:latin typeface="Meiryo UI" panose="020B0604030504040204" pitchFamily="50" charset="-128"/>
                <a:ea typeface="Meiryo UI" panose="020B0604030504040204" pitchFamily="50" charset="-128"/>
                <a:cs typeface="Arial" panose="020B0604020202020204" pitchFamily="34" charset="0"/>
              </a:rPr>
              <a:t>目標４：すべての人に包摂的かつ公正な質の高い教育を確保し、</a:t>
            </a:r>
            <a:br>
              <a:rPr lang="en-US" altLang="ja-JP" sz="2800" b="1" dirty="0">
                <a:latin typeface="Meiryo UI" panose="020B0604030504040204" pitchFamily="50" charset="-128"/>
                <a:ea typeface="Meiryo UI" panose="020B0604030504040204" pitchFamily="50" charset="-128"/>
                <a:cs typeface="Arial" panose="020B0604020202020204" pitchFamily="34" charset="0"/>
              </a:rPr>
            </a:br>
            <a:r>
              <a:rPr lang="ja-JP" altLang="en-US" sz="2800" b="1" dirty="0">
                <a:latin typeface="Meiryo UI" panose="020B0604030504040204" pitchFamily="50" charset="-128"/>
                <a:ea typeface="Meiryo UI" panose="020B0604030504040204" pitchFamily="50" charset="-128"/>
                <a:cs typeface="Arial" panose="020B0604020202020204" pitchFamily="34" charset="0"/>
              </a:rPr>
              <a:t>　　　　　　生涯学習の機会を促進する。</a:t>
            </a:r>
            <a:endParaRPr lang="en-US" sz="2800" b="1" dirty="0">
              <a:solidFill>
                <a:schemeClr val="dk1"/>
              </a:solidFill>
              <a:latin typeface="Meiryo UI" panose="020B0604030504040204" pitchFamily="50" charset="-128"/>
              <a:ea typeface="Meiryo UI" panose="020B0604030504040204" pitchFamily="50" charset="-128"/>
              <a:cs typeface="Arial" panose="020B0604020202020204" pitchFamily="34" charset="0"/>
              <a:sym typeface="Calibri"/>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03" y="2497965"/>
            <a:ext cx="2655382" cy="2697489"/>
          </a:xfrm>
          <a:prstGeom prst="rect">
            <a:avLst/>
          </a:prstGeom>
        </p:spPr>
      </p:pic>
      <p:sp>
        <p:nvSpPr>
          <p:cNvPr id="9" name="角丸四角形 8"/>
          <p:cNvSpPr/>
          <p:nvPr/>
        </p:nvSpPr>
        <p:spPr>
          <a:xfrm>
            <a:off x="2845616" y="1708381"/>
            <a:ext cx="914400" cy="2373074"/>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latin typeface="Meiryo UI" panose="020B0604030504040204" pitchFamily="50" charset="-128"/>
                <a:ea typeface="Meiryo UI" panose="020B0604030504040204" pitchFamily="50" charset="-128"/>
              </a:rPr>
              <a:t>世</a:t>
            </a:r>
            <a:endParaRPr kumimoji="1" lang="en-US" altLang="ja-JP" sz="2800" b="1" dirty="0">
              <a:latin typeface="Meiryo UI" panose="020B0604030504040204" pitchFamily="50" charset="-128"/>
              <a:ea typeface="Meiryo UI" panose="020B0604030504040204" pitchFamily="50" charset="-128"/>
            </a:endParaRPr>
          </a:p>
          <a:p>
            <a:pPr algn="ctr"/>
            <a:r>
              <a:rPr kumimoji="1" lang="ja-JP" altLang="en-US" sz="2800" b="1" dirty="0">
                <a:latin typeface="Meiryo UI" panose="020B0604030504040204" pitchFamily="50" charset="-128"/>
                <a:ea typeface="Meiryo UI" panose="020B0604030504040204" pitchFamily="50" charset="-128"/>
              </a:rPr>
              <a:t>界</a:t>
            </a:r>
          </a:p>
        </p:txBody>
      </p:sp>
      <p:sp>
        <p:nvSpPr>
          <p:cNvPr id="10" name="角丸四角形 9"/>
          <p:cNvSpPr/>
          <p:nvPr/>
        </p:nvSpPr>
        <p:spPr>
          <a:xfrm>
            <a:off x="2854036" y="4337788"/>
            <a:ext cx="914400" cy="237307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latin typeface="Meiryo UI" panose="020B0604030504040204" pitchFamily="50" charset="-128"/>
                <a:ea typeface="Meiryo UI" panose="020B0604030504040204" pitchFamily="50" charset="-128"/>
              </a:rPr>
              <a:t>日本</a:t>
            </a:r>
            <a:endParaRPr kumimoji="1" lang="en-US" altLang="ja-JP" sz="2800" b="1" dirty="0">
              <a:latin typeface="Meiryo UI" panose="020B0604030504040204" pitchFamily="50" charset="-128"/>
              <a:ea typeface="Meiryo UI" panose="020B0604030504040204" pitchFamily="50" charset="-128"/>
            </a:endParaRPr>
          </a:p>
        </p:txBody>
      </p:sp>
      <p:sp>
        <p:nvSpPr>
          <p:cNvPr id="4" name="正方形/長方形 3"/>
          <p:cNvSpPr/>
          <p:nvPr/>
        </p:nvSpPr>
        <p:spPr>
          <a:xfrm>
            <a:off x="3816645" y="6497720"/>
            <a:ext cx="5920740" cy="307777"/>
          </a:xfrm>
          <a:prstGeom prst="rect">
            <a:avLst/>
          </a:prstGeom>
        </p:spPr>
        <p:txBody>
          <a:bodyPr wrap="square">
            <a:spAutoFit/>
          </a:bodyPr>
          <a:lstStyle/>
          <a:p>
            <a:r>
              <a:rPr lang="ja-JP" altLang="en-US" sz="1400" spc="-120" dirty="0"/>
              <a:t>経済的な理由で、進学することができない・学校に行くことができない。</a:t>
            </a:r>
          </a:p>
        </p:txBody>
      </p:sp>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47286" y="1790623"/>
            <a:ext cx="3009208" cy="2006139"/>
          </a:xfrm>
          <a:prstGeom prst="rect">
            <a:avLst/>
          </a:prstGeom>
        </p:spPr>
      </p:pic>
      <p:sp>
        <p:nvSpPr>
          <p:cNvPr id="11" name="正方形/長方形 10"/>
          <p:cNvSpPr/>
          <p:nvPr/>
        </p:nvSpPr>
        <p:spPr>
          <a:xfrm>
            <a:off x="4448944" y="3796762"/>
            <a:ext cx="3729744" cy="307777"/>
          </a:xfrm>
          <a:prstGeom prst="rect">
            <a:avLst/>
          </a:prstGeom>
        </p:spPr>
        <p:txBody>
          <a:bodyPr wrap="square">
            <a:spAutoFit/>
          </a:bodyPr>
          <a:lstStyle/>
          <a:p>
            <a:r>
              <a:rPr lang="ja-JP" altLang="en-US" sz="1400" dirty="0"/>
              <a:t>紛争によって破壊された学校</a:t>
            </a:r>
          </a:p>
        </p:txBody>
      </p:sp>
      <p:pic>
        <p:nvPicPr>
          <p:cNvPr id="12" name="図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71398" y="4280077"/>
            <a:ext cx="2485965" cy="2224939"/>
          </a:xfrm>
          <a:prstGeom prst="rect">
            <a:avLst/>
          </a:prstGeom>
        </p:spPr>
      </p:pic>
      <p:pic>
        <p:nvPicPr>
          <p:cNvPr id="13" name="図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7363" y="4777036"/>
            <a:ext cx="1474470" cy="1474470"/>
          </a:xfrm>
          <a:prstGeom prst="rect">
            <a:avLst/>
          </a:prstGeom>
        </p:spPr>
      </p:pic>
      <p:cxnSp>
        <p:nvCxnSpPr>
          <p:cNvPr id="15" name="直線コネクタ 14">
            <a:extLst>
              <a:ext uri="{FF2B5EF4-FFF2-40B4-BE49-F238E27FC236}">
                <a16:creationId xmlns:a16="http://schemas.microsoft.com/office/drawing/2014/main" id="{1B5C2FB1-8B62-4AED-B0F5-2C1E3D1E0FA3}"/>
              </a:ext>
            </a:extLst>
          </p:cNvPr>
          <p:cNvCxnSpPr>
            <a:cxnSpLocks/>
          </p:cNvCxnSpPr>
          <p:nvPr/>
        </p:nvCxnSpPr>
        <p:spPr>
          <a:xfrm>
            <a:off x="79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8E25E9E6-F551-4155-AFBF-13772AAD85F7}"/>
              </a:ext>
            </a:extLst>
          </p:cNvPr>
          <p:cNvSpPr txBox="1"/>
          <p:nvPr/>
        </p:nvSpPr>
        <p:spPr>
          <a:xfrm>
            <a:off x="85188" y="99091"/>
            <a:ext cx="8324196"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a:t>
            </a:r>
            <a:r>
              <a:rPr kumimoji="1" lang="en-US" altLang="ja-JP" sz="2000" b="1" dirty="0">
                <a:latin typeface="Meiryo UI" panose="020B0604030504040204" pitchFamily="50" charset="-128"/>
                <a:ea typeface="Meiryo UI" panose="020B0604030504040204" pitchFamily="50" charset="-128"/>
              </a:rPr>
              <a:t>17</a:t>
            </a:r>
            <a:r>
              <a:rPr kumimoji="1" lang="ja-JP" altLang="en-US" sz="2000" b="1" dirty="0">
                <a:latin typeface="Meiryo UI" panose="020B0604030504040204" pitchFamily="50" charset="-128"/>
                <a:ea typeface="Meiryo UI" panose="020B0604030504040204" pitchFamily="50" charset="-128"/>
              </a:rPr>
              <a:t>のゴール</a:t>
            </a:r>
            <a:r>
              <a:rPr lang="ja-JP" altLang="en-US" sz="2000" b="1" dirty="0">
                <a:latin typeface="Meiryo UI" panose="020B0604030504040204" pitchFamily="50" charset="-128"/>
                <a:ea typeface="Meiryo UI" panose="020B0604030504040204" pitchFamily="50" charset="-128"/>
              </a:rPr>
              <a:t>（世界と日本でどんな問題が発生しているか）</a:t>
            </a:r>
            <a:endParaRPr kumimoji="1" lang="en-US" altLang="ja-JP" sz="2000" b="1" dirty="0">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8D14831E-407C-442F-A16B-A16208375009}"/>
              </a:ext>
            </a:extLst>
          </p:cNvPr>
          <p:cNvSpPr>
            <a:spLocks noGrp="1"/>
          </p:cNvSpPr>
          <p:nvPr>
            <p:ph type="sldNum" sz="quarter" idx="12"/>
          </p:nvPr>
        </p:nvSpPr>
        <p:spPr>
          <a:xfrm>
            <a:off x="7653362" y="6497720"/>
            <a:ext cx="2228850" cy="365125"/>
          </a:xfrm>
        </p:spPr>
        <p:txBody>
          <a:bodyPr/>
          <a:lstStyle/>
          <a:p>
            <a:fld id="{D2D8002D-B5B0-4BAC-B1F6-782DDCCE6D9C}" type="slidenum">
              <a:rPr lang="ja-JP" altLang="en-US" smtClean="0">
                <a:solidFill>
                  <a:prstClr val="black">
                    <a:tint val="75000"/>
                  </a:prstClr>
                </a:solidFill>
              </a:rPr>
              <a:t>12</a:t>
            </a:fld>
            <a:endParaRPr lang="ja-JP" altLang="en-US">
              <a:solidFill>
                <a:prstClr val="black">
                  <a:tint val="75000"/>
                </a:prstClr>
              </a:solidFill>
            </a:endParaRPr>
          </a:p>
        </p:txBody>
      </p:sp>
    </p:spTree>
    <p:extLst>
      <p:ext uri="{BB962C8B-B14F-4D97-AF65-F5344CB8AC3E}">
        <p14:creationId xmlns:p14="http://schemas.microsoft.com/office/powerpoint/2010/main" val="1510027739"/>
      </p:ext>
    </p:extLst>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320"/>
        <p:cNvGrpSpPr/>
        <p:nvPr/>
      </p:nvGrpSpPr>
      <p:grpSpPr>
        <a:xfrm>
          <a:off x="0" y="0"/>
          <a:ext cx="0" cy="0"/>
          <a:chOff x="0" y="0"/>
          <a:chExt cx="0" cy="0"/>
        </a:xfrm>
      </p:grpSpPr>
      <p:sp>
        <p:nvSpPr>
          <p:cNvPr id="321" name="Shape 321"/>
          <p:cNvSpPr txBox="1">
            <a:spLocks noGrp="1"/>
          </p:cNvSpPr>
          <p:nvPr>
            <p:ph type="title"/>
          </p:nvPr>
        </p:nvSpPr>
        <p:spPr>
          <a:xfrm>
            <a:off x="416496" y="558837"/>
            <a:ext cx="9599480" cy="1412967"/>
          </a:xfrm>
          <a:prstGeom prst="rect">
            <a:avLst/>
          </a:prstGeom>
          <a:noFill/>
          <a:ln>
            <a:noFill/>
          </a:ln>
        </p:spPr>
        <p:txBody>
          <a:bodyPr vert="horz" lIns="91425" tIns="45700" rIns="91425" bIns="45700" rtlCol="0" anchor="ctr" anchorCtr="0">
            <a:noAutofit/>
          </a:bodyPr>
          <a:lstStyle/>
          <a:p>
            <a:pPr lvl="0" algn="l">
              <a:buSzPct val="25000"/>
            </a:pPr>
            <a:r>
              <a:rPr lang="ja-JP" altLang="en-US" sz="2500" b="1" dirty="0">
                <a:latin typeface="Meiryo UI" panose="020B0604030504040204" pitchFamily="50" charset="-128"/>
                <a:ea typeface="Meiryo UI" panose="020B0604030504040204" pitchFamily="50" charset="-128"/>
                <a:cs typeface="Arial" panose="020B0604020202020204" pitchFamily="34" charset="0"/>
              </a:rPr>
              <a:t>目標</a:t>
            </a:r>
            <a:r>
              <a:rPr lang="en-US" altLang="ja-JP" sz="2500" b="1" dirty="0">
                <a:latin typeface="Meiryo UI" panose="020B0604030504040204" pitchFamily="50" charset="-128"/>
                <a:ea typeface="Meiryo UI" panose="020B0604030504040204" pitchFamily="50" charset="-128"/>
                <a:cs typeface="Arial" panose="020B0604020202020204" pitchFamily="34" charset="0"/>
              </a:rPr>
              <a:t>15</a:t>
            </a:r>
            <a:r>
              <a:rPr lang="ja-JP" altLang="en-US" sz="2500" b="1" dirty="0">
                <a:latin typeface="Meiryo UI" panose="020B0604030504040204" pitchFamily="50" charset="-128"/>
                <a:ea typeface="Meiryo UI" panose="020B0604030504040204" pitchFamily="50" charset="-128"/>
                <a:cs typeface="Arial" panose="020B0604020202020204" pitchFamily="34" charset="0"/>
              </a:rPr>
              <a:t>：</a:t>
            </a:r>
            <a:r>
              <a:rPr lang="ja-JP" altLang="en-US" sz="2500" b="1" dirty="0">
                <a:latin typeface="Meiryo UI" panose="020B0604030504040204" pitchFamily="50" charset="-128"/>
                <a:ea typeface="Meiryo UI" panose="020B0604030504040204" pitchFamily="50" charset="-128"/>
              </a:rPr>
              <a:t>陸域生態系の保護、回復、持続可能な利用の推進、</a:t>
            </a:r>
            <a:br>
              <a:rPr lang="en-US" altLang="ja-JP" sz="2500" b="1" dirty="0">
                <a:latin typeface="Meiryo UI" panose="020B0604030504040204" pitchFamily="50" charset="-128"/>
                <a:ea typeface="Meiryo UI" panose="020B0604030504040204" pitchFamily="50" charset="-128"/>
              </a:rPr>
            </a:br>
            <a:r>
              <a:rPr lang="ja-JP" altLang="en-US" sz="2500" b="1" dirty="0">
                <a:latin typeface="Meiryo UI" panose="020B0604030504040204" pitchFamily="50" charset="-128"/>
                <a:ea typeface="Meiryo UI" panose="020B0604030504040204" pitchFamily="50" charset="-128"/>
              </a:rPr>
              <a:t>　　　　　　持続可能な森林の経営、砂漠化への対処、ならびに土地の</a:t>
            </a:r>
            <a:br>
              <a:rPr lang="en-US" altLang="ja-JP" sz="2500" b="1" dirty="0">
                <a:latin typeface="Meiryo UI" panose="020B0604030504040204" pitchFamily="50" charset="-128"/>
                <a:ea typeface="Meiryo UI" panose="020B0604030504040204" pitchFamily="50" charset="-128"/>
              </a:rPr>
            </a:br>
            <a:r>
              <a:rPr lang="ja-JP" altLang="en-US" sz="2500" b="1" dirty="0">
                <a:latin typeface="Meiryo UI" panose="020B0604030504040204" pitchFamily="50" charset="-128"/>
                <a:ea typeface="Meiryo UI" panose="020B0604030504040204" pitchFamily="50" charset="-128"/>
              </a:rPr>
              <a:t>　　　　　　劣化の阻止・回復及び生物多様性の損失を阻止する。</a:t>
            </a:r>
            <a:endParaRPr lang="en-US" sz="2500" b="1" dirty="0">
              <a:solidFill>
                <a:schemeClr val="dk1"/>
              </a:solidFill>
              <a:latin typeface="Meiryo UI" panose="020B0604030504040204" pitchFamily="50" charset="-128"/>
              <a:ea typeface="Meiryo UI" panose="020B0604030504040204" pitchFamily="50" charset="-128"/>
              <a:cs typeface="Arial" panose="020B0604020202020204" pitchFamily="34" charset="0"/>
              <a:sym typeface="Calibri"/>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0" y="2673216"/>
            <a:ext cx="2721411" cy="2700000"/>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50396" y="1954574"/>
            <a:ext cx="3093198" cy="2062132"/>
          </a:xfrm>
          <a:prstGeom prst="rect">
            <a:avLst/>
          </a:prstGeom>
        </p:spPr>
      </p:pic>
      <p:sp>
        <p:nvSpPr>
          <p:cNvPr id="7" name="角丸四角形 6"/>
          <p:cNvSpPr/>
          <p:nvPr/>
        </p:nvSpPr>
        <p:spPr>
          <a:xfrm>
            <a:off x="2889761" y="1844824"/>
            <a:ext cx="914400" cy="2373074"/>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latin typeface="Meiryo UI" panose="020B0604030504040204" pitchFamily="50" charset="-128"/>
                <a:ea typeface="Meiryo UI" panose="020B0604030504040204" pitchFamily="50" charset="-128"/>
              </a:rPr>
              <a:t>世</a:t>
            </a:r>
            <a:endParaRPr kumimoji="1" lang="en-US" altLang="ja-JP" sz="2800" b="1" dirty="0">
              <a:latin typeface="Meiryo UI" panose="020B0604030504040204" pitchFamily="50" charset="-128"/>
              <a:ea typeface="Meiryo UI" panose="020B0604030504040204" pitchFamily="50" charset="-128"/>
            </a:endParaRPr>
          </a:p>
          <a:p>
            <a:pPr algn="ctr"/>
            <a:r>
              <a:rPr kumimoji="1" lang="ja-JP" altLang="en-US" sz="2800" b="1" dirty="0">
                <a:latin typeface="Meiryo UI" panose="020B0604030504040204" pitchFamily="50" charset="-128"/>
                <a:ea typeface="Meiryo UI" panose="020B0604030504040204" pitchFamily="50" charset="-128"/>
              </a:rPr>
              <a:t>界</a:t>
            </a:r>
          </a:p>
        </p:txBody>
      </p:sp>
      <p:sp>
        <p:nvSpPr>
          <p:cNvPr id="8" name="角丸四角形 7"/>
          <p:cNvSpPr/>
          <p:nvPr/>
        </p:nvSpPr>
        <p:spPr>
          <a:xfrm>
            <a:off x="2894289" y="4381710"/>
            <a:ext cx="914400" cy="237307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latin typeface="Meiryo UI" panose="020B0604030504040204" pitchFamily="50" charset="-128"/>
                <a:ea typeface="Meiryo UI" panose="020B0604030504040204" pitchFamily="50" charset="-128"/>
              </a:rPr>
              <a:t>日本</a:t>
            </a:r>
            <a:endParaRPr kumimoji="1" lang="en-US" altLang="ja-JP" sz="2800" b="1" dirty="0">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8904" y="4008840"/>
            <a:ext cx="4809869" cy="2841417"/>
          </a:xfrm>
          <a:prstGeom prst="rect">
            <a:avLst/>
          </a:prstGeom>
        </p:spPr>
      </p:pic>
      <p:sp>
        <p:nvSpPr>
          <p:cNvPr id="11" name="Shape 323"/>
          <p:cNvSpPr txBox="1">
            <a:spLocks/>
          </p:cNvSpPr>
          <p:nvPr/>
        </p:nvSpPr>
        <p:spPr>
          <a:xfrm>
            <a:off x="7749456" y="3783955"/>
            <a:ext cx="1423298" cy="365125"/>
          </a:xfrm>
          <a:prstGeom prst="rect">
            <a:avLst/>
          </a:prstGeom>
          <a:noFill/>
          <a:ln>
            <a:noFill/>
          </a:ln>
        </p:spPr>
        <p:txBody>
          <a:bodyPr vert="horz" lIns="91425" tIns="45700" rIns="91425" bIns="45700" rtlCol="0" anchor="ctr" anchorCtr="0">
            <a:noAutofit/>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SzPct val="25000"/>
            </a:pPr>
            <a:r>
              <a:rPr lang="ja-JP" altLang="en-US" dirty="0">
                <a:solidFill>
                  <a:srgbClr val="888888"/>
                </a:solidFill>
                <a:latin typeface="Meiryo UI" panose="020B0604030504040204" pitchFamily="50" charset="-128"/>
                <a:ea typeface="Meiryo UI" panose="020B0604030504040204" pitchFamily="50" charset="-128"/>
                <a:cs typeface="Arial" panose="020B0604020202020204" pitchFamily="34" charset="0"/>
                <a:sym typeface="Calibri"/>
              </a:rPr>
              <a:t>（出典：林野庁）</a:t>
            </a:r>
            <a:endParaRPr lang="en-US" dirty="0">
              <a:solidFill>
                <a:srgbClr val="888888"/>
              </a:solidFill>
              <a:latin typeface="Meiryo UI" panose="020B0604030504040204" pitchFamily="50" charset="-128"/>
              <a:ea typeface="Meiryo UI" panose="020B0604030504040204" pitchFamily="50" charset="-128"/>
              <a:cs typeface="Arial" panose="020B0604020202020204" pitchFamily="34" charset="0"/>
              <a:sym typeface="Calibri"/>
            </a:endParaRPr>
          </a:p>
        </p:txBody>
      </p:sp>
      <p:cxnSp>
        <p:nvCxnSpPr>
          <p:cNvPr id="12" name="直線コネクタ 11">
            <a:extLst>
              <a:ext uri="{FF2B5EF4-FFF2-40B4-BE49-F238E27FC236}">
                <a16:creationId xmlns:a16="http://schemas.microsoft.com/office/drawing/2014/main" id="{9D2DF253-018A-4D38-9B19-85011D40945B}"/>
              </a:ext>
            </a:extLst>
          </p:cNvPr>
          <p:cNvCxnSpPr>
            <a:cxnSpLocks/>
          </p:cNvCxnSpPr>
          <p:nvPr/>
        </p:nvCxnSpPr>
        <p:spPr>
          <a:xfrm>
            <a:off x="79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0868058B-3AAF-4D44-90A3-F5DDF1C21C52}"/>
              </a:ext>
            </a:extLst>
          </p:cNvPr>
          <p:cNvSpPr txBox="1"/>
          <p:nvPr/>
        </p:nvSpPr>
        <p:spPr>
          <a:xfrm>
            <a:off x="85188" y="99091"/>
            <a:ext cx="8324196"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a:t>
            </a:r>
            <a:r>
              <a:rPr kumimoji="1" lang="en-US" altLang="ja-JP" sz="2000" b="1" dirty="0">
                <a:latin typeface="Meiryo UI" panose="020B0604030504040204" pitchFamily="50" charset="-128"/>
                <a:ea typeface="Meiryo UI" panose="020B0604030504040204" pitchFamily="50" charset="-128"/>
              </a:rPr>
              <a:t>17</a:t>
            </a:r>
            <a:r>
              <a:rPr kumimoji="1" lang="ja-JP" altLang="en-US" sz="2000" b="1" dirty="0">
                <a:latin typeface="Meiryo UI" panose="020B0604030504040204" pitchFamily="50" charset="-128"/>
                <a:ea typeface="Meiryo UI" panose="020B0604030504040204" pitchFamily="50" charset="-128"/>
              </a:rPr>
              <a:t>のゴール</a:t>
            </a:r>
            <a:r>
              <a:rPr lang="ja-JP" altLang="en-US" sz="2000" b="1" dirty="0">
                <a:latin typeface="Meiryo UI" panose="020B0604030504040204" pitchFamily="50" charset="-128"/>
                <a:ea typeface="Meiryo UI" panose="020B0604030504040204" pitchFamily="50" charset="-128"/>
              </a:rPr>
              <a:t>（世界と日本でどんな問題が発生しているか）</a:t>
            </a:r>
            <a:endParaRPr kumimoji="1" lang="en-US" altLang="ja-JP" sz="2000" b="1"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8E96BE93-D4D1-4C77-8B3F-D9EAA4F5B3B1}"/>
              </a:ext>
            </a:extLst>
          </p:cNvPr>
          <p:cNvSpPr>
            <a:spLocks noGrp="1"/>
          </p:cNvSpPr>
          <p:nvPr>
            <p:ph type="sldNum" sz="quarter" idx="12"/>
          </p:nvPr>
        </p:nvSpPr>
        <p:spPr>
          <a:xfrm>
            <a:off x="7677150" y="6472705"/>
            <a:ext cx="2228850" cy="365125"/>
          </a:xfrm>
        </p:spPr>
        <p:txBody>
          <a:bodyPr/>
          <a:lstStyle/>
          <a:p>
            <a:fld id="{D2D8002D-B5B0-4BAC-B1F6-782DDCCE6D9C}" type="slidenum">
              <a:rPr lang="ja-JP" altLang="en-US" smtClean="0">
                <a:solidFill>
                  <a:prstClr val="black">
                    <a:tint val="75000"/>
                  </a:prstClr>
                </a:solidFill>
              </a:rPr>
              <a:t>13</a:t>
            </a:fld>
            <a:endParaRPr lang="ja-JP" altLang="en-US" dirty="0">
              <a:solidFill>
                <a:prstClr val="black">
                  <a:tint val="75000"/>
                </a:prstClr>
              </a:solidFill>
            </a:endParaRPr>
          </a:p>
        </p:txBody>
      </p:sp>
    </p:spTree>
    <p:extLst>
      <p:ext uri="{BB962C8B-B14F-4D97-AF65-F5344CB8AC3E}">
        <p14:creationId xmlns:p14="http://schemas.microsoft.com/office/powerpoint/2010/main" val="420480473"/>
      </p:ext>
    </p:extLst>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爆発: 14 pt 1">
            <a:extLst>
              <a:ext uri="{FF2B5EF4-FFF2-40B4-BE49-F238E27FC236}">
                <a16:creationId xmlns:a16="http://schemas.microsoft.com/office/drawing/2014/main" id="{8E2DE88C-A8B0-4F5E-AC1E-B7B52DA0603B}"/>
              </a:ext>
            </a:extLst>
          </p:cNvPr>
          <p:cNvSpPr/>
          <p:nvPr/>
        </p:nvSpPr>
        <p:spPr>
          <a:xfrm>
            <a:off x="5169024" y="6194531"/>
            <a:ext cx="2664296" cy="540194"/>
          </a:xfrm>
          <a:prstGeom prst="irregularSeal2">
            <a:avLst/>
          </a:prstGeom>
          <a:solidFill>
            <a:srgbClr val="CC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descr="ダイアグラム&#10;&#10;自動的に生成された説明">
            <a:extLst>
              <a:ext uri="{FF2B5EF4-FFF2-40B4-BE49-F238E27FC236}">
                <a16:creationId xmlns:a16="http://schemas.microsoft.com/office/drawing/2014/main" id="{06B3BFA9-F6E5-4F00-A0E0-8D63BD596F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6918" y="2209174"/>
            <a:ext cx="3503943" cy="3964736"/>
          </a:xfrm>
          <a:prstGeom prst="rect">
            <a:avLst/>
          </a:prstGeom>
        </p:spPr>
      </p:pic>
      <p:sp>
        <p:nvSpPr>
          <p:cNvPr id="4" name="テキスト ボックス 7">
            <a:extLst>
              <a:ext uri="{FF2B5EF4-FFF2-40B4-BE49-F238E27FC236}">
                <a16:creationId xmlns:a16="http://schemas.microsoft.com/office/drawing/2014/main" id="{421ACD1A-9D0B-4387-835F-161D6852C87B}"/>
              </a:ext>
            </a:extLst>
          </p:cNvPr>
          <p:cNvSpPr txBox="1">
            <a:spLocks noChangeArrowheads="1"/>
          </p:cNvSpPr>
          <p:nvPr/>
        </p:nvSpPr>
        <p:spPr bwMode="auto">
          <a:xfrm>
            <a:off x="147752" y="675942"/>
            <a:ext cx="4827983" cy="339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371475">
              <a:defRPr/>
            </a:pPr>
            <a:r>
              <a:rPr kumimoji="0" lang="ja-JP" altLang="en-US" sz="2400" b="1" u="sng" dirty="0">
                <a:solidFill>
                  <a:srgbClr val="0070C0"/>
                </a:solidFill>
                <a:effectLst>
                  <a:outerShdw blurRad="38100" dist="38100" dir="2700000" algn="tl">
                    <a:srgbClr val="000000">
                      <a:alpha val="43137"/>
                    </a:srgbClr>
                  </a:outerShdw>
                </a:effectLst>
                <a:highlight>
                  <a:srgbClr val="C0C0C0"/>
                </a:highlight>
                <a:latin typeface="Meiryo UI" panose="020B0604030504040204" pitchFamily="50" charset="-128"/>
                <a:ea typeface="Meiryo UI" panose="020B0604030504040204" pitchFamily="50" charset="-128"/>
              </a:rPr>
              <a:t>「</a:t>
            </a:r>
            <a:r>
              <a:rPr kumimoji="0" lang="en-US" altLang="ja-JP" sz="2400" b="1" u="sng" dirty="0">
                <a:solidFill>
                  <a:srgbClr val="0070C0"/>
                </a:solidFill>
                <a:effectLst>
                  <a:outerShdw blurRad="38100" dist="38100" dir="2700000" algn="tl">
                    <a:srgbClr val="000000">
                      <a:alpha val="43137"/>
                    </a:srgbClr>
                  </a:outerShdw>
                </a:effectLst>
                <a:highlight>
                  <a:srgbClr val="C0C0C0"/>
                </a:highlight>
                <a:latin typeface="Meiryo UI" panose="020B0604030504040204" pitchFamily="50" charset="-128"/>
                <a:ea typeface="Meiryo UI" panose="020B0604030504040204" pitchFamily="50" charset="-128"/>
              </a:rPr>
              <a:t>SDG</a:t>
            </a:r>
            <a:r>
              <a:rPr kumimoji="0" lang="ja-JP" altLang="en-US" sz="2400" b="1" u="sng" dirty="0">
                <a:solidFill>
                  <a:srgbClr val="0070C0"/>
                </a:solidFill>
                <a:effectLst>
                  <a:outerShdw blurRad="38100" dist="38100" dir="2700000" algn="tl">
                    <a:srgbClr val="000000">
                      <a:alpha val="43137"/>
                    </a:srgbClr>
                  </a:outerShdw>
                </a:effectLst>
                <a:highlight>
                  <a:srgbClr val="C0C0C0"/>
                </a:highlight>
                <a:latin typeface="Meiryo UI" panose="020B0604030504040204" pitchFamily="50" charset="-128"/>
                <a:ea typeface="Meiryo UI" panose="020B0604030504040204" pitchFamily="50" charset="-128"/>
              </a:rPr>
              <a:t>サミット</a:t>
            </a:r>
            <a:r>
              <a:rPr kumimoji="0" lang="en-US" altLang="ja-JP" sz="2400" b="1" u="sng" dirty="0">
                <a:solidFill>
                  <a:srgbClr val="0070C0"/>
                </a:solidFill>
                <a:effectLst>
                  <a:outerShdw blurRad="38100" dist="38100" dir="2700000" algn="tl">
                    <a:srgbClr val="000000">
                      <a:alpha val="43137"/>
                    </a:srgbClr>
                  </a:outerShdw>
                </a:effectLst>
                <a:highlight>
                  <a:srgbClr val="C0C0C0"/>
                </a:highlight>
                <a:latin typeface="Meiryo UI" panose="020B0604030504040204" pitchFamily="50" charset="-128"/>
                <a:ea typeface="Meiryo UI" panose="020B0604030504040204" pitchFamily="50" charset="-128"/>
              </a:rPr>
              <a:t>2023</a:t>
            </a:r>
            <a:r>
              <a:rPr kumimoji="0" lang="ja-JP" altLang="en-US" sz="2400" b="1" u="sng" dirty="0">
                <a:solidFill>
                  <a:srgbClr val="0070C0"/>
                </a:solidFill>
                <a:effectLst>
                  <a:outerShdw blurRad="38100" dist="38100" dir="2700000" algn="tl">
                    <a:srgbClr val="000000">
                      <a:alpha val="43137"/>
                    </a:srgbClr>
                  </a:outerShdw>
                </a:effectLst>
                <a:highlight>
                  <a:srgbClr val="C0C0C0"/>
                </a:highlight>
                <a:latin typeface="Meiryo UI" panose="020B0604030504040204" pitchFamily="50" charset="-128"/>
                <a:ea typeface="Meiryo UI" panose="020B0604030504040204" pitchFamily="50" charset="-128"/>
              </a:rPr>
              <a:t>」</a:t>
            </a:r>
            <a:endParaRPr kumimoji="0" lang="en-US" altLang="ja-JP" sz="2400" b="1" u="sng" dirty="0">
              <a:solidFill>
                <a:srgbClr val="0070C0"/>
              </a:solidFill>
              <a:effectLst>
                <a:outerShdw blurRad="38100" dist="38100" dir="2700000" algn="tl">
                  <a:srgbClr val="000000">
                    <a:alpha val="43137"/>
                  </a:srgbClr>
                </a:outerShdw>
              </a:effectLst>
              <a:highlight>
                <a:srgbClr val="C0C0C0"/>
              </a:highlight>
              <a:latin typeface="Meiryo UI" panose="020B0604030504040204" pitchFamily="50" charset="-128"/>
              <a:ea typeface="Meiryo UI" panose="020B0604030504040204" pitchFamily="50" charset="-128"/>
            </a:endParaRPr>
          </a:p>
          <a:p>
            <a:pPr defTabSz="371475">
              <a:defRPr/>
            </a:pPr>
            <a:r>
              <a:rPr kumimoji="0" lang="ja-JP" altLang="en-US" sz="1600" dirty="0">
                <a:solidFill>
                  <a:prstClr val="black"/>
                </a:solidFill>
                <a:latin typeface="Meiryo UI" panose="020B0604030504040204" pitchFamily="50" charset="-128"/>
                <a:ea typeface="Meiryo UI" panose="020B0604030504040204" pitchFamily="50" charset="-128"/>
              </a:rPr>
              <a:t>（</a:t>
            </a:r>
            <a:r>
              <a:rPr kumimoji="0" lang="en-US" altLang="ja-JP" sz="1600" dirty="0">
                <a:solidFill>
                  <a:prstClr val="black"/>
                </a:solidFill>
                <a:latin typeface="Meiryo UI" panose="020B0604030504040204" pitchFamily="50" charset="-128"/>
                <a:ea typeface="Meiryo UI" panose="020B0604030504040204" pitchFamily="50" charset="-128"/>
              </a:rPr>
              <a:t>2023</a:t>
            </a:r>
            <a:r>
              <a:rPr kumimoji="0" lang="ja-JP" altLang="en-US" sz="1600" dirty="0">
                <a:solidFill>
                  <a:prstClr val="black"/>
                </a:solidFill>
                <a:latin typeface="Meiryo UI" panose="020B0604030504040204" pitchFamily="50" charset="-128"/>
                <a:ea typeface="Meiryo UI" panose="020B0604030504040204" pitchFamily="50" charset="-128"/>
              </a:rPr>
              <a:t>年</a:t>
            </a:r>
            <a:r>
              <a:rPr kumimoji="0" lang="en-US" altLang="ja-JP" sz="1600" dirty="0">
                <a:solidFill>
                  <a:prstClr val="black"/>
                </a:solidFill>
                <a:latin typeface="Meiryo UI" panose="020B0604030504040204" pitchFamily="50" charset="-128"/>
                <a:ea typeface="Meiryo UI" panose="020B0604030504040204" pitchFamily="50" charset="-128"/>
              </a:rPr>
              <a:t>9</a:t>
            </a:r>
            <a:r>
              <a:rPr kumimoji="0" lang="ja-JP" altLang="en-US" sz="1600" dirty="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月</a:t>
            </a:r>
            <a:r>
              <a:rPr kumimoji="0" lang="en-US" altLang="ja-JP" sz="1600" dirty="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18-19</a:t>
            </a:r>
            <a:r>
              <a:rPr kumimoji="0" lang="ja-JP" altLang="en-US" sz="1600" dirty="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日</a:t>
            </a:r>
            <a:r>
              <a:rPr kumimoji="0" lang="ja-JP" altLang="en-US" sz="1600" dirty="0">
                <a:solidFill>
                  <a:prstClr val="black"/>
                </a:solidFill>
                <a:latin typeface="Meiryo UI" panose="020B0604030504040204" pitchFamily="50" charset="-128"/>
                <a:ea typeface="Meiryo UI" panose="020B0604030504040204" pitchFamily="50" charset="-128"/>
              </a:rPr>
              <a:t>、ニューヨーク国連本部）</a:t>
            </a:r>
            <a:endParaRPr kumimoji="0" lang="en-US" altLang="ja-JP" sz="1600" dirty="0">
              <a:solidFill>
                <a:prstClr val="black"/>
              </a:solidFill>
              <a:latin typeface="Meiryo UI" panose="020B0604030504040204" pitchFamily="50" charset="-128"/>
              <a:ea typeface="Meiryo UI" panose="020B0604030504040204" pitchFamily="50" charset="-128"/>
            </a:endParaRPr>
          </a:p>
          <a:p>
            <a:pPr defTabSz="371475">
              <a:defRPr/>
            </a:pPr>
            <a:r>
              <a:rPr kumimoji="0" lang="ja-JP" altLang="en-US" sz="1800" b="1" dirty="0">
                <a:solidFill>
                  <a:prstClr val="black"/>
                </a:solidFill>
                <a:latin typeface="Meiryo UI" panose="020B0604030504040204" pitchFamily="50" charset="-128"/>
                <a:ea typeface="Meiryo UI" panose="020B0604030504040204" pitchFamily="50" charset="-128"/>
              </a:rPr>
              <a:t>グテーレス国連事務総長</a:t>
            </a:r>
            <a:r>
              <a:rPr kumimoji="0" lang="ja-JP" altLang="en-US" sz="1800" dirty="0">
                <a:solidFill>
                  <a:prstClr val="black"/>
                </a:solidFill>
                <a:latin typeface="Meiryo UI" panose="020B0604030504040204" pitchFamily="50" charset="-128"/>
                <a:ea typeface="Meiryo UI" panose="020B0604030504040204" pitchFamily="50" charset="-128"/>
              </a:rPr>
              <a:t>発言 より</a:t>
            </a:r>
            <a:endParaRPr kumimoji="0" lang="en-US" altLang="ja-JP" sz="1800" dirty="0">
              <a:solidFill>
                <a:prstClr val="black"/>
              </a:solidFill>
              <a:latin typeface="Meiryo UI" panose="020B0604030504040204" pitchFamily="50" charset="-128"/>
              <a:ea typeface="Meiryo UI" panose="020B0604030504040204" pitchFamily="50" charset="-128"/>
            </a:endParaRPr>
          </a:p>
          <a:p>
            <a:pPr defTabSz="371475">
              <a:defRPr/>
            </a:pPr>
            <a:endParaRPr kumimoji="0" lang="en-US" altLang="ja-JP" sz="2000" dirty="0">
              <a:solidFill>
                <a:prstClr val="black"/>
              </a:solidFill>
              <a:latin typeface="Meiryo UI" panose="020B0604030504040204" pitchFamily="50" charset="-128"/>
              <a:ea typeface="Meiryo UI" panose="020B0604030504040204" pitchFamily="50" charset="-128"/>
            </a:endParaRPr>
          </a:p>
          <a:p>
            <a:pPr defTabSz="371475">
              <a:spcAft>
                <a:spcPts val="975"/>
              </a:spcAft>
              <a:tabLst>
                <a:tab pos="294084" algn="l"/>
              </a:tabLst>
              <a:defRPr/>
            </a:pPr>
            <a:r>
              <a:rPr kumimoji="0" lang="ja-JP" altLang="en-US" sz="2000" dirty="0">
                <a:solidFill>
                  <a:prstClr val="black"/>
                </a:solidFill>
                <a:latin typeface="Meiryo UI" panose="020B0604030504040204" pitchFamily="50" charset="-128"/>
                <a:ea typeface="Meiryo UI" panose="020B0604030504040204" pitchFamily="50" charset="-128"/>
              </a:rPr>
              <a:t>「今日、</a:t>
            </a:r>
            <a:r>
              <a:rPr kumimoji="0" lang="ja-JP" altLang="en-US" sz="2000" b="1" u="sng"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目標のわずか</a:t>
            </a:r>
            <a:r>
              <a:rPr kumimoji="0" lang="en-US" altLang="ja-JP" sz="2000" b="1" u="sng"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15%</a:t>
            </a:r>
            <a:r>
              <a:rPr kumimoji="0" lang="ja-JP" altLang="en-US" sz="2000" dirty="0">
                <a:solidFill>
                  <a:prstClr val="black"/>
                </a:solidFill>
                <a:latin typeface="Meiryo UI" panose="020B0604030504040204" pitchFamily="50" charset="-128"/>
                <a:ea typeface="Meiryo UI" panose="020B0604030504040204" pitchFamily="50" charset="-128"/>
              </a:rPr>
              <a:t>しか軌道に乗っておらず、多くは逆行しています」</a:t>
            </a:r>
            <a:endParaRPr kumimoji="0" lang="en-US" altLang="ja-JP" sz="2000" dirty="0">
              <a:solidFill>
                <a:prstClr val="black"/>
              </a:solidFill>
              <a:latin typeface="Meiryo UI" panose="020B0604030504040204" pitchFamily="50" charset="-128"/>
              <a:ea typeface="Meiryo UI" panose="020B0604030504040204" pitchFamily="50" charset="-128"/>
            </a:endParaRPr>
          </a:p>
          <a:p>
            <a:pPr defTabSz="371475">
              <a:spcAft>
                <a:spcPts val="975"/>
              </a:spcAft>
              <a:tabLst>
                <a:tab pos="294084" algn="l"/>
              </a:tabLst>
              <a:defRPr/>
            </a:pPr>
            <a:r>
              <a:rPr kumimoji="0" lang="ja-JP" altLang="en-US" sz="2000" dirty="0">
                <a:solidFill>
                  <a:prstClr val="black"/>
                </a:solidFill>
                <a:latin typeface="Meiryo UI" panose="020B0604030504040204" pitchFamily="50" charset="-128"/>
                <a:ea typeface="Meiryo UI" panose="020B0604030504040204" pitchFamily="50" charset="-128"/>
              </a:rPr>
              <a:t>「“誰一人取り残さない” どころか、私たちは</a:t>
            </a:r>
            <a:r>
              <a:rPr kumimoji="0" lang="en-US" altLang="ja-JP" sz="2000" b="1" dirty="0">
                <a:solidFill>
                  <a:prstClr val="black"/>
                </a:solidFill>
                <a:latin typeface="Meiryo UI" panose="020B0604030504040204" pitchFamily="50" charset="-128"/>
                <a:ea typeface="Meiryo UI" panose="020B0604030504040204" pitchFamily="50" charset="-128"/>
              </a:rPr>
              <a:t>SDGs</a:t>
            </a:r>
            <a:r>
              <a:rPr kumimoji="0" lang="ja-JP" altLang="en-US" sz="2000" b="1" dirty="0">
                <a:solidFill>
                  <a:prstClr val="black"/>
                </a:solidFill>
                <a:latin typeface="Meiryo UI" panose="020B0604030504040204" pitchFamily="50" charset="-128"/>
                <a:ea typeface="Meiryo UI" panose="020B0604030504040204" pitchFamily="50" charset="-128"/>
              </a:rPr>
              <a:t>を置き去りにする</a:t>
            </a:r>
            <a:r>
              <a:rPr kumimoji="0" lang="ja-JP" altLang="en-US" sz="2000" dirty="0">
                <a:solidFill>
                  <a:prstClr val="black"/>
                </a:solidFill>
                <a:latin typeface="Meiryo UI" panose="020B0604030504040204" pitchFamily="50" charset="-128"/>
                <a:ea typeface="Meiryo UI" panose="020B0604030504040204" pitchFamily="50" charset="-128"/>
              </a:rPr>
              <a:t>リスクを冒しています」</a:t>
            </a:r>
            <a:endParaRPr kumimoji="0" lang="en-US" altLang="ja-JP" sz="2000" dirty="0">
              <a:solidFill>
                <a:prstClr val="black"/>
              </a:solidFill>
              <a:latin typeface="Meiryo UI" panose="020B0604030504040204" pitchFamily="50" charset="-128"/>
              <a:ea typeface="Meiryo UI" panose="020B0604030504040204" pitchFamily="50" charset="-128"/>
            </a:endParaRPr>
          </a:p>
          <a:p>
            <a:pPr defTabSz="371475">
              <a:spcAft>
                <a:spcPts val="975"/>
              </a:spcAft>
              <a:tabLst>
                <a:tab pos="294084" algn="l"/>
              </a:tabLst>
              <a:defRPr/>
            </a:pPr>
            <a:r>
              <a:rPr kumimoji="0" lang="ja-JP" altLang="en-US" sz="2000" dirty="0">
                <a:solidFill>
                  <a:prstClr val="black"/>
                </a:solidFill>
                <a:latin typeface="Meiryo UI" panose="020B0604030504040204" pitchFamily="50" charset="-128"/>
                <a:ea typeface="Meiryo UI" panose="020B0604030504040204" pitchFamily="50" charset="-128"/>
              </a:rPr>
              <a:t>「</a:t>
            </a:r>
            <a:r>
              <a:rPr kumimoji="0" lang="en-US" altLang="ja-JP" sz="2000" dirty="0">
                <a:solidFill>
                  <a:prstClr val="black"/>
                </a:solidFill>
                <a:latin typeface="Meiryo UI" panose="020B0604030504040204" pitchFamily="50" charset="-128"/>
                <a:ea typeface="Meiryo UI" panose="020B0604030504040204" pitchFamily="50" charset="-128"/>
              </a:rPr>
              <a:t>SDGs</a:t>
            </a:r>
            <a:r>
              <a:rPr kumimoji="0" lang="ja-JP" altLang="en-US" sz="2000" dirty="0">
                <a:solidFill>
                  <a:prstClr val="black"/>
                </a:solidFill>
                <a:latin typeface="Meiryo UI" panose="020B0604030504040204" pitchFamily="50" charset="-128"/>
                <a:ea typeface="Meiryo UI" panose="020B0604030504040204" pitchFamily="50" charset="-128"/>
              </a:rPr>
              <a:t>は</a:t>
            </a:r>
            <a:r>
              <a:rPr kumimoji="0" lang="ja-JP" altLang="en-US" sz="2000" b="1" dirty="0">
                <a:solidFill>
                  <a:prstClr val="black"/>
                </a:solidFill>
                <a:latin typeface="Meiryo UI" panose="020B0604030504040204" pitchFamily="50" charset="-128"/>
                <a:ea typeface="Meiryo UI" panose="020B0604030504040204" pitchFamily="50" charset="-128"/>
              </a:rPr>
              <a:t>グローバルな救済計画</a:t>
            </a:r>
            <a:r>
              <a:rPr kumimoji="0" lang="ja-JP" altLang="en-US" sz="2000" dirty="0">
                <a:solidFill>
                  <a:prstClr val="black"/>
                </a:solidFill>
                <a:latin typeface="Meiryo UI" panose="020B0604030504040204" pitchFamily="50" charset="-128"/>
                <a:ea typeface="Meiryo UI" panose="020B0604030504040204" pitchFamily="50" charset="-128"/>
              </a:rPr>
              <a:t>を必要としているのです」</a:t>
            </a:r>
            <a:endParaRPr kumimoji="0" lang="en-US" altLang="ja-JP" sz="2000" dirty="0">
              <a:solidFill>
                <a:prstClr val="black"/>
              </a:solidFill>
              <a:latin typeface="Meiryo UI" panose="020B0604030504040204" pitchFamily="50" charset="-128"/>
              <a:ea typeface="Meiryo UI" panose="020B0604030504040204" pitchFamily="50" charset="-128"/>
            </a:endParaRPr>
          </a:p>
        </p:txBody>
      </p:sp>
      <p:sp>
        <p:nvSpPr>
          <p:cNvPr id="5" name="テキスト ボックス 7">
            <a:extLst>
              <a:ext uri="{FF2B5EF4-FFF2-40B4-BE49-F238E27FC236}">
                <a16:creationId xmlns:a16="http://schemas.microsoft.com/office/drawing/2014/main" id="{F0E4490F-DFE4-4047-9CB5-14EDA7BFB6E8}"/>
              </a:ext>
            </a:extLst>
          </p:cNvPr>
          <p:cNvSpPr txBox="1">
            <a:spLocks noChangeArrowheads="1"/>
          </p:cNvSpPr>
          <p:nvPr/>
        </p:nvSpPr>
        <p:spPr bwMode="auto">
          <a:xfrm>
            <a:off x="644743" y="2033869"/>
            <a:ext cx="485975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371475">
              <a:spcAft>
                <a:spcPts val="975"/>
              </a:spcAft>
              <a:tabLst>
                <a:tab pos="294084" algn="l"/>
              </a:tabLst>
              <a:defRPr/>
            </a:pPr>
            <a:r>
              <a:rPr kumimoji="0" lang="ja-JP" altLang="en-US" sz="1300" dirty="0">
                <a:solidFill>
                  <a:prstClr val="black"/>
                </a:solidFill>
                <a:latin typeface="Meiryo UI" panose="020B0604030504040204" pitchFamily="50" charset="-128"/>
                <a:ea typeface="Meiryo UI" panose="020B0604030504040204" pitchFamily="50" charset="-128"/>
              </a:rPr>
              <a:t>　　　　　　　　　　　　　　　　　　　　　　</a:t>
            </a:r>
            <a:endParaRPr kumimoji="0" lang="en-US" altLang="ja-JP" sz="1138" dirty="0">
              <a:solidFill>
                <a:prstClr val="black"/>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6" name="角丸四角形 42">
            <a:extLst>
              <a:ext uri="{FF2B5EF4-FFF2-40B4-BE49-F238E27FC236}">
                <a16:creationId xmlns:a16="http://schemas.microsoft.com/office/drawing/2014/main" id="{5AE3F3A5-D77F-400B-A4A8-7C9F0C002A34}"/>
              </a:ext>
            </a:extLst>
          </p:cNvPr>
          <p:cNvSpPr/>
          <p:nvPr/>
        </p:nvSpPr>
        <p:spPr>
          <a:xfrm>
            <a:off x="106629" y="1690655"/>
            <a:ext cx="4820904" cy="2381088"/>
          </a:xfrm>
          <a:prstGeom prst="roundRect">
            <a:avLst>
              <a:gd name="adj" fmla="val 385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71475">
              <a:defRPr/>
            </a:pPr>
            <a:endParaRPr kumimoji="0" lang="ja-JP" altLang="en-US" sz="1463">
              <a:solidFill>
                <a:prstClr val="white"/>
              </a:solidFill>
              <a:latin typeface="Calibri" panose="020F0502020204030204"/>
              <a:ea typeface="游ゴシック" panose="020B0400000000000000" pitchFamily="50" charset="-128"/>
            </a:endParaRPr>
          </a:p>
        </p:txBody>
      </p:sp>
      <p:pic>
        <p:nvPicPr>
          <p:cNvPr id="7" name="図 6">
            <a:extLst>
              <a:ext uri="{FF2B5EF4-FFF2-40B4-BE49-F238E27FC236}">
                <a16:creationId xmlns:a16="http://schemas.microsoft.com/office/drawing/2014/main" id="{578FE140-EC08-4358-B09F-2BBD26E82300}"/>
              </a:ext>
            </a:extLst>
          </p:cNvPr>
          <p:cNvPicPr>
            <a:picLocks noChangeAspect="1"/>
          </p:cNvPicPr>
          <p:nvPr/>
        </p:nvPicPr>
        <p:blipFill rotWithShape="1">
          <a:blip r:embed="rId4"/>
          <a:srcRect l="6578" t="19442" r="11008" b="15145"/>
          <a:stretch/>
        </p:blipFill>
        <p:spPr>
          <a:xfrm>
            <a:off x="644367" y="4356835"/>
            <a:ext cx="3858169" cy="2296637"/>
          </a:xfrm>
          <a:prstGeom prst="rect">
            <a:avLst/>
          </a:prstGeom>
        </p:spPr>
      </p:pic>
      <p:pic>
        <p:nvPicPr>
          <p:cNvPr id="8" name="図 7">
            <a:extLst>
              <a:ext uri="{FF2B5EF4-FFF2-40B4-BE49-F238E27FC236}">
                <a16:creationId xmlns:a16="http://schemas.microsoft.com/office/drawing/2014/main" id="{83B49285-6E65-41B2-83DF-23C6E9F5100D}"/>
              </a:ext>
            </a:extLst>
          </p:cNvPr>
          <p:cNvPicPr>
            <a:picLocks noChangeAspect="1"/>
          </p:cNvPicPr>
          <p:nvPr/>
        </p:nvPicPr>
        <p:blipFill>
          <a:blip r:embed="rId5"/>
          <a:stretch>
            <a:fillRect/>
          </a:stretch>
        </p:blipFill>
        <p:spPr>
          <a:xfrm>
            <a:off x="8105682" y="3951579"/>
            <a:ext cx="1745578" cy="2257614"/>
          </a:xfrm>
          <a:prstGeom prst="rect">
            <a:avLst/>
          </a:prstGeom>
        </p:spPr>
      </p:pic>
      <p:sp>
        <p:nvSpPr>
          <p:cNvPr id="9" name="正方形/長方形 8">
            <a:extLst>
              <a:ext uri="{FF2B5EF4-FFF2-40B4-BE49-F238E27FC236}">
                <a16:creationId xmlns:a16="http://schemas.microsoft.com/office/drawing/2014/main" id="{2F072D95-07B7-4282-9ADD-E153F55BC31E}"/>
              </a:ext>
            </a:extLst>
          </p:cNvPr>
          <p:cNvSpPr/>
          <p:nvPr/>
        </p:nvSpPr>
        <p:spPr>
          <a:xfrm>
            <a:off x="5167953" y="1476433"/>
            <a:ext cx="4681591" cy="738664"/>
          </a:xfrm>
          <a:prstGeom prst="rect">
            <a:avLst/>
          </a:prstGeom>
        </p:spPr>
        <p:txBody>
          <a:bodyPr wrap="square">
            <a:spAutoFit/>
          </a:bodyPr>
          <a:lstStyle/>
          <a:p>
            <a:pPr defTabSz="371475">
              <a:defRPr/>
            </a:pPr>
            <a:r>
              <a:rPr kumimoji="0" lang="ja-JP" altLang="en-US" sz="1400" dirty="0">
                <a:solidFill>
                  <a:prstClr val="black"/>
                </a:solidFill>
                <a:latin typeface="Meiryo UI" panose="020B0604030504040204" pitchFamily="50" charset="-128"/>
                <a:ea typeface="Meiryo UI" panose="020B0604030504040204" pitchFamily="50" charset="-128"/>
              </a:rPr>
              <a:t>サミットに先駆けて発表されたレポート</a:t>
            </a:r>
            <a:endParaRPr kumimoji="0" lang="en-US" altLang="ja-JP" sz="1400" dirty="0">
              <a:solidFill>
                <a:prstClr val="black"/>
              </a:solidFill>
              <a:latin typeface="Meiryo UI" panose="020B0604030504040204" pitchFamily="50" charset="-128"/>
              <a:ea typeface="Meiryo UI" panose="020B0604030504040204" pitchFamily="50" charset="-128"/>
            </a:endParaRPr>
          </a:p>
          <a:p>
            <a:pPr defTabSz="371475">
              <a:defRPr/>
            </a:pPr>
            <a:r>
              <a:rPr kumimoji="0" lang="ja-JP" altLang="en-US" sz="1400" dirty="0">
                <a:solidFill>
                  <a:prstClr val="black"/>
                </a:solidFill>
                <a:latin typeface="Meiryo UI" panose="020B0604030504040204" pitchFamily="50" charset="-128"/>
                <a:ea typeface="Meiryo UI" panose="020B0604030504040204" pitchFamily="50" charset="-128"/>
              </a:rPr>
              <a:t>国連事務総長に任命された世界で</a:t>
            </a:r>
            <a:r>
              <a:rPr kumimoji="0" lang="en-US" altLang="ja-JP" sz="1400" dirty="0">
                <a:solidFill>
                  <a:prstClr val="black"/>
                </a:solidFill>
                <a:latin typeface="Meiryo UI" panose="020B0604030504040204" pitchFamily="50" charset="-128"/>
                <a:ea typeface="Meiryo UI" panose="020B0604030504040204" pitchFamily="50" charset="-128"/>
              </a:rPr>
              <a:t>15</a:t>
            </a:r>
            <a:r>
              <a:rPr kumimoji="0" lang="ja-JP" altLang="en-US" sz="1400" dirty="0">
                <a:solidFill>
                  <a:prstClr val="black"/>
                </a:solidFill>
                <a:latin typeface="Meiryo UI" panose="020B0604030504040204" pitchFamily="50" charset="-128"/>
                <a:ea typeface="Meiryo UI" panose="020B0604030504040204" pitchFamily="50" charset="-128"/>
              </a:rPr>
              <a:t>人の独立科学者の</a:t>
            </a:r>
            <a:r>
              <a:rPr kumimoji="0" lang="en-US" altLang="ja-JP" sz="1400" dirty="0">
                <a:solidFill>
                  <a:prstClr val="black"/>
                </a:solidFill>
                <a:latin typeface="Meiryo UI" panose="020B0604030504040204" pitchFamily="50" charset="-128"/>
                <a:ea typeface="Meiryo UI" panose="020B0604030504040204" pitchFamily="50" charset="-128"/>
              </a:rPr>
              <a:t>1</a:t>
            </a:r>
            <a:r>
              <a:rPr kumimoji="0" lang="ja-JP" altLang="en-US" sz="1400" dirty="0">
                <a:solidFill>
                  <a:prstClr val="black"/>
                </a:solidFill>
                <a:latin typeface="Meiryo UI" panose="020B0604030504040204" pitchFamily="50" charset="-128"/>
                <a:ea typeface="Meiryo UI" panose="020B0604030504040204" pitchFamily="50" charset="-128"/>
              </a:rPr>
              <a:t>人、蟹江憲史教授も執筆</a:t>
            </a:r>
            <a:endParaRPr kumimoji="0" lang="en-US" altLang="ja-JP" sz="1400" dirty="0">
              <a:solidFill>
                <a:prstClr val="black"/>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2B9BB8C6-9915-423F-962E-9C044BC5D929}"/>
              </a:ext>
            </a:extLst>
          </p:cNvPr>
          <p:cNvSpPr txBox="1"/>
          <p:nvPr/>
        </p:nvSpPr>
        <p:spPr>
          <a:xfrm>
            <a:off x="5238266" y="6166435"/>
            <a:ext cx="2621249" cy="579646"/>
          </a:xfrm>
          <a:prstGeom prst="rect">
            <a:avLst/>
          </a:prstGeom>
          <a:noFill/>
        </p:spPr>
        <p:txBody>
          <a:bodyPr wrap="square">
            <a:spAutoFit/>
          </a:bodyPr>
          <a:lstStyle/>
          <a:p>
            <a:pPr algn="ctr" defTabSz="371475">
              <a:lnSpc>
                <a:spcPts val="1869"/>
              </a:lnSpc>
              <a:defRPr/>
            </a:pPr>
            <a:r>
              <a:rPr kumimoji="0" lang="ja-JP" altLang="en-US" sz="1625" b="1" u="sng"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「継続的、根本的、変革的</a:t>
            </a:r>
            <a:endParaRPr kumimoji="0" lang="en-US" altLang="ja-JP" sz="1625" b="1" u="sng"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algn="ctr" defTabSz="371475">
              <a:lnSpc>
                <a:spcPts val="1869"/>
              </a:lnSpc>
              <a:defRPr/>
            </a:pPr>
            <a:r>
              <a:rPr kumimoji="0" lang="ja-JP" altLang="en-US" sz="1625" b="1" u="sng"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かつ緊急の行動を」</a:t>
            </a:r>
            <a:endParaRPr kumimoji="0" lang="ja-JP" altLang="ja-JP" sz="1625" u="sng"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 name="四角形: 角を丸くする 11">
            <a:extLst>
              <a:ext uri="{FF2B5EF4-FFF2-40B4-BE49-F238E27FC236}">
                <a16:creationId xmlns:a16="http://schemas.microsoft.com/office/drawing/2014/main" id="{D3BC4A5D-EE71-4107-B2DA-C2C81881C666}"/>
              </a:ext>
            </a:extLst>
          </p:cNvPr>
          <p:cNvSpPr/>
          <p:nvPr/>
        </p:nvSpPr>
        <p:spPr>
          <a:xfrm>
            <a:off x="5326812" y="3951579"/>
            <a:ext cx="885536" cy="454025"/>
          </a:xfrm>
          <a:prstGeom prst="round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cxnSp>
        <p:nvCxnSpPr>
          <p:cNvPr id="14" name="直線コネクタ 13">
            <a:extLst>
              <a:ext uri="{FF2B5EF4-FFF2-40B4-BE49-F238E27FC236}">
                <a16:creationId xmlns:a16="http://schemas.microsoft.com/office/drawing/2014/main" id="{842FE526-46B9-4707-ACCD-615A868FCD3E}"/>
              </a:ext>
            </a:extLst>
          </p:cNvPr>
          <p:cNvCxnSpPr>
            <a:cxnSpLocks/>
          </p:cNvCxnSpPr>
          <p:nvPr/>
        </p:nvCxnSpPr>
        <p:spPr>
          <a:xfrm>
            <a:off x="79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28E54F0D-D8C6-4306-AF24-3E0B3C4E2B2B}"/>
              </a:ext>
            </a:extLst>
          </p:cNvPr>
          <p:cNvSpPr txBox="1"/>
          <p:nvPr/>
        </p:nvSpPr>
        <p:spPr>
          <a:xfrm>
            <a:off x="0" y="85029"/>
            <a:ext cx="8324196"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の進捗状況</a:t>
            </a:r>
            <a:endParaRPr kumimoji="1" lang="en-US" altLang="ja-JP" sz="2000" b="1" dirty="0">
              <a:latin typeface="Meiryo UI" panose="020B0604030504040204" pitchFamily="50" charset="-128"/>
              <a:ea typeface="Meiryo UI" panose="020B0604030504040204" pitchFamily="50" charset="-128"/>
            </a:endParaRPr>
          </a:p>
        </p:txBody>
      </p:sp>
      <p:sp>
        <p:nvSpPr>
          <p:cNvPr id="18" name="テキスト ボックス 7">
            <a:extLst>
              <a:ext uri="{FF2B5EF4-FFF2-40B4-BE49-F238E27FC236}">
                <a16:creationId xmlns:a16="http://schemas.microsoft.com/office/drawing/2014/main" id="{AC384888-57F0-4D3C-9854-E7F49FF085CF}"/>
              </a:ext>
            </a:extLst>
          </p:cNvPr>
          <p:cNvSpPr txBox="1">
            <a:spLocks noChangeArrowheads="1"/>
          </p:cNvSpPr>
          <p:nvPr/>
        </p:nvSpPr>
        <p:spPr bwMode="auto">
          <a:xfrm>
            <a:off x="5095945" y="663470"/>
            <a:ext cx="482798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371475">
              <a:defRPr/>
            </a:pPr>
            <a:r>
              <a:rPr kumimoji="0" lang="ja-JP" altLang="en-US" sz="2400" b="1" dirty="0">
                <a:solidFill>
                  <a:prstClr val="black"/>
                </a:solidFill>
                <a:effectLst>
                  <a:outerShdw blurRad="38100" dist="38100" dir="2700000" algn="tl">
                    <a:srgbClr val="000000">
                      <a:alpha val="43137"/>
                    </a:srgbClr>
                  </a:outerShdw>
                </a:effectLst>
                <a:highlight>
                  <a:srgbClr val="C0C0C0"/>
                </a:highlight>
                <a:latin typeface="Meiryo UI" panose="020B0604030504040204" pitchFamily="50" charset="-128"/>
                <a:ea typeface="Meiryo UI" panose="020B0604030504040204" pitchFamily="50" charset="-128"/>
              </a:rPr>
              <a:t>「</a:t>
            </a:r>
            <a:r>
              <a:rPr kumimoji="0" lang="en-US" altLang="ja-JP" sz="2400" b="1" dirty="0">
                <a:solidFill>
                  <a:prstClr val="black"/>
                </a:solidFill>
                <a:effectLst>
                  <a:outerShdw blurRad="38100" dist="38100" dir="2700000" algn="tl">
                    <a:srgbClr val="000000">
                      <a:alpha val="43137"/>
                    </a:srgbClr>
                  </a:outerShdw>
                </a:effectLst>
                <a:highlight>
                  <a:srgbClr val="C0C0C0"/>
                </a:highlight>
                <a:latin typeface="Meiryo UI" panose="020B0604030504040204" pitchFamily="50" charset="-128"/>
                <a:ea typeface="Meiryo UI" panose="020B0604030504040204" pitchFamily="50" charset="-128"/>
              </a:rPr>
              <a:t>Global Sustainable Development Report 2023</a:t>
            </a:r>
            <a:r>
              <a:rPr kumimoji="0" lang="ja-JP" altLang="en-US" sz="2400" b="1" dirty="0">
                <a:solidFill>
                  <a:prstClr val="black"/>
                </a:solidFill>
                <a:effectLst>
                  <a:outerShdw blurRad="38100" dist="38100" dir="2700000" algn="tl">
                    <a:srgbClr val="000000">
                      <a:alpha val="43137"/>
                    </a:srgbClr>
                  </a:outerShdw>
                </a:effectLst>
                <a:highlight>
                  <a:srgbClr val="C0C0C0"/>
                </a:highlight>
                <a:latin typeface="Meiryo UI" panose="020B0604030504040204" pitchFamily="50" charset="-128"/>
                <a:ea typeface="Meiryo UI" panose="020B0604030504040204" pitchFamily="50" charset="-128"/>
              </a:rPr>
              <a:t>」</a:t>
            </a:r>
            <a:endParaRPr kumimoji="0" lang="en-US" altLang="ja-JP" sz="2400" b="1" dirty="0">
              <a:solidFill>
                <a:prstClr val="black"/>
              </a:solidFill>
              <a:effectLst>
                <a:outerShdw blurRad="38100" dist="38100" dir="2700000" algn="tl">
                  <a:srgbClr val="000000">
                    <a:alpha val="43137"/>
                  </a:srgbClr>
                </a:outerShdw>
              </a:effectLst>
              <a:highlight>
                <a:srgbClr val="C0C0C0"/>
              </a:highlight>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0032970E-3F97-466C-8E17-B44C9A61A7B6}"/>
              </a:ext>
            </a:extLst>
          </p:cNvPr>
          <p:cNvSpPr>
            <a:spLocks noGrp="1"/>
          </p:cNvSpPr>
          <p:nvPr>
            <p:ph type="sldNum" sz="quarter" idx="12"/>
          </p:nvPr>
        </p:nvSpPr>
        <p:spPr>
          <a:xfrm>
            <a:off x="7682442" y="6470909"/>
            <a:ext cx="2228850" cy="365125"/>
          </a:xfrm>
        </p:spPr>
        <p:txBody>
          <a:bodyPr/>
          <a:lstStyle/>
          <a:p>
            <a:fld id="{D2D8002D-B5B0-4BAC-B1F6-782DDCCE6D9C}" type="slidenum">
              <a:rPr lang="ja-JP" altLang="en-US" smtClean="0">
                <a:solidFill>
                  <a:prstClr val="black">
                    <a:tint val="75000"/>
                  </a:prstClr>
                </a:solidFill>
              </a:rPr>
              <a:t>14</a:t>
            </a:fld>
            <a:endParaRPr lang="ja-JP" altLang="en-US" dirty="0">
              <a:solidFill>
                <a:prstClr val="black">
                  <a:tint val="75000"/>
                </a:prstClr>
              </a:solidFill>
            </a:endParaRPr>
          </a:p>
        </p:txBody>
      </p:sp>
    </p:spTree>
    <p:extLst>
      <p:ext uri="{BB962C8B-B14F-4D97-AF65-F5344CB8AC3E}">
        <p14:creationId xmlns:p14="http://schemas.microsoft.com/office/powerpoint/2010/main" val="4179409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2648744" y="5949280"/>
            <a:ext cx="4896543" cy="732154"/>
          </a:xfrm>
          <a:prstGeom prst="rect">
            <a:avLst/>
          </a:prstGeom>
        </p:spPr>
      </p:pic>
      <p:sp>
        <p:nvSpPr>
          <p:cNvPr id="7" name="正方形/長方形 6"/>
          <p:cNvSpPr/>
          <p:nvPr/>
        </p:nvSpPr>
        <p:spPr>
          <a:xfrm>
            <a:off x="-87560" y="1589252"/>
            <a:ext cx="9617968" cy="3168352"/>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lgn="ctr">
              <a:lnSpc>
                <a:spcPct val="150000"/>
              </a:lnSpc>
              <a:spcBef>
                <a:spcPts val="600"/>
              </a:spcBef>
            </a:pPr>
            <a:r>
              <a:rPr lang="ja-JP" altLang="en-US" sz="4000" b="1" i="1" dirty="0">
                <a:latin typeface="Meiryo UI" panose="020B0604030504040204" pitchFamily="50" charset="-128"/>
                <a:ea typeface="Meiryo UI" panose="020B0604030504040204" pitchFamily="50" charset="-128"/>
              </a:rPr>
              <a:t>内　容</a:t>
            </a:r>
            <a:endParaRPr lang="en-US" altLang="ja-JP" sz="4000" b="1" i="1" dirty="0">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600" b="1" dirty="0">
                <a:solidFill>
                  <a:schemeClr val="bg1">
                    <a:lumMod val="65000"/>
                  </a:schemeClr>
                </a:solidFill>
                <a:latin typeface="Meiryo UI" panose="020B0604030504040204" pitchFamily="50" charset="-128"/>
                <a:ea typeface="Meiryo UI" panose="020B0604030504040204" pitchFamily="50" charset="-128"/>
              </a:rPr>
              <a:t>１．</a:t>
            </a:r>
            <a:r>
              <a:rPr lang="en-US" altLang="ja-JP" sz="3600" b="1" dirty="0">
                <a:solidFill>
                  <a:schemeClr val="bg1">
                    <a:lumMod val="65000"/>
                  </a:schemeClr>
                </a:solidFill>
                <a:latin typeface="Meiryo UI" panose="020B0604030504040204" pitchFamily="50" charset="-128"/>
                <a:ea typeface="Meiryo UI" panose="020B0604030504040204" pitchFamily="50" charset="-128"/>
              </a:rPr>
              <a:t>SDGs</a:t>
            </a:r>
            <a:r>
              <a:rPr lang="ja-JP" altLang="en-US" sz="3600" b="1" dirty="0">
                <a:solidFill>
                  <a:schemeClr val="bg1">
                    <a:lumMod val="65000"/>
                  </a:schemeClr>
                </a:solidFill>
                <a:latin typeface="Meiryo UI" panose="020B0604030504040204" pitchFamily="50" charset="-128"/>
                <a:ea typeface="Meiryo UI" panose="020B0604030504040204" pitchFamily="50" charset="-128"/>
              </a:rPr>
              <a:t>とは</a:t>
            </a:r>
            <a:endParaRPr lang="en-US" altLang="ja-JP" sz="3600" b="1" dirty="0">
              <a:solidFill>
                <a:schemeClr val="bg1">
                  <a:lumMod val="6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600" b="1" dirty="0">
                <a:solidFill>
                  <a:schemeClr val="bg1">
                    <a:lumMod val="65000"/>
                  </a:schemeClr>
                </a:solidFill>
                <a:latin typeface="Meiryo UI" panose="020B0604030504040204" pitchFamily="50" charset="-128"/>
                <a:ea typeface="Meiryo UI" panose="020B0604030504040204" pitchFamily="50" charset="-128"/>
              </a:rPr>
              <a:t>２．</a:t>
            </a:r>
            <a:r>
              <a:rPr kumimoji="1" lang="en-US" altLang="ja-JP" sz="3600" b="1" dirty="0">
                <a:solidFill>
                  <a:schemeClr val="bg1">
                    <a:lumMod val="65000"/>
                  </a:schemeClr>
                </a:solidFill>
                <a:latin typeface="Meiryo UI" panose="020B0604030504040204" pitchFamily="50" charset="-128"/>
                <a:ea typeface="Meiryo UI" panose="020B0604030504040204" pitchFamily="50" charset="-128"/>
              </a:rPr>
              <a:t>17</a:t>
            </a:r>
            <a:r>
              <a:rPr kumimoji="1" lang="ja-JP" altLang="en-US" sz="3600" b="1" dirty="0">
                <a:solidFill>
                  <a:schemeClr val="bg1">
                    <a:lumMod val="65000"/>
                  </a:schemeClr>
                </a:solidFill>
                <a:latin typeface="Meiryo UI" panose="020B0604030504040204" pitchFamily="50" charset="-128"/>
                <a:ea typeface="Meiryo UI" panose="020B0604030504040204" pitchFamily="50" charset="-128"/>
              </a:rPr>
              <a:t>のゴール</a:t>
            </a:r>
            <a:endParaRPr kumimoji="1" lang="en-US" altLang="ja-JP" sz="3600" b="1" dirty="0">
              <a:solidFill>
                <a:schemeClr val="bg1">
                  <a:lumMod val="6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600" b="1" dirty="0">
                <a:solidFill>
                  <a:srgbClr val="FF0000"/>
                </a:solidFill>
                <a:latin typeface="Meiryo UI" panose="020B0604030504040204" pitchFamily="50" charset="-128"/>
                <a:ea typeface="Meiryo UI" panose="020B0604030504040204" pitchFamily="50" charset="-128"/>
              </a:rPr>
              <a:t>３．</a:t>
            </a:r>
            <a:r>
              <a:rPr lang="en-US" altLang="ja-JP" sz="3600" b="1" dirty="0">
                <a:solidFill>
                  <a:srgbClr val="FF0000"/>
                </a:solidFill>
                <a:latin typeface="Meiryo UI" panose="020B0604030504040204" pitchFamily="50" charset="-128"/>
                <a:ea typeface="Meiryo UI" panose="020B0604030504040204" pitchFamily="50" charset="-128"/>
              </a:rPr>
              <a:t>SDGs</a:t>
            </a:r>
            <a:r>
              <a:rPr lang="ja-JP" altLang="en-US" sz="3600" b="1" dirty="0">
                <a:solidFill>
                  <a:srgbClr val="FF0000"/>
                </a:solidFill>
                <a:latin typeface="Meiryo UI" panose="020B0604030504040204" pitchFamily="50" charset="-128"/>
                <a:ea typeface="Meiryo UI" panose="020B0604030504040204" pitchFamily="50" charset="-128"/>
              </a:rPr>
              <a:t>に取り組む際のポイント</a:t>
            </a:r>
            <a:endParaRPr lang="en-US" altLang="ja-JP" sz="3600" b="1" dirty="0">
              <a:solidFill>
                <a:srgbClr val="FF0000"/>
              </a:solidFill>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600" b="1" dirty="0">
                <a:solidFill>
                  <a:schemeClr val="bg1">
                    <a:lumMod val="65000"/>
                  </a:schemeClr>
                </a:solidFill>
                <a:latin typeface="Meiryo UI" panose="020B0604030504040204" pitchFamily="50" charset="-128"/>
                <a:ea typeface="Meiryo UI" panose="020B0604030504040204" pitchFamily="50" charset="-128"/>
              </a:rPr>
              <a:t>４</a:t>
            </a:r>
            <a:r>
              <a:rPr kumimoji="1" lang="ja-JP" altLang="en-US" sz="3600" b="1" dirty="0">
                <a:solidFill>
                  <a:schemeClr val="bg1">
                    <a:lumMod val="65000"/>
                  </a:schemeClr>
                </a:solidFill>
                <a:latin typeface="Meiryo UI" panose="020B0604030504040204" pitchFamily="50" charset="-128"/>
                <a:ea typeface="Meiryo UI" panose="020B0604030504040204" pitchFamily="50" charset="-128"/>
              </a:rPr>
              <a:t>．</a:t>
            </a:r>
            <a:r>
              <a:rPr lang="ja-JP" altLang="en-US" sz="3600" b="1" dirty="0">
                <a:solidFill>
                  <a:schemeClr val="bg1">
                    <a:lumMod val="65000"/>
                  </a:schemeClr>
                </a:solidFill>
                <a:latin typeface="Meiryo UI" panose="020B0604030504040204" pitchFamily="50" charset="-128"/>
                <a:ea typeface="Meiryo UI" panose="020B0604030504040204" pitchFamily="50" charset="-128"/>
              </a:rPr>
              <a:t>大阪・関西万博と大阪府の取組み</a:t>
            </a:r>
            <a:endParaRPr lang="en-US" altLang="ja-JP" sz="3600" b="1" dirty="0">
              <a:solidFill>
                <a:schemeClr val="bg1">
                  <a:lumMod val="6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endParaRPr kumimoji="1" lang="en-US" altLang="ja-JP" sz="4000" b="1" dirty="0">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D1FD3FD7-F534-459B-B1AD-14C51C464E89}"/>
              </a:ext>
            </a:extLst>
          </p:cNvPr>
          <p:cNvSpPr>
            <a:spLocks noGrp="1"/>
          </p:cNvSpPr>
          <p:nvPr>
            <p:ph type="sldNum" sz="quarter" idx="12"/>
          </p:nvPr>
        </p:nvSpPr>
        <p:spPr>
          <a:xfrm>
            <a:off x="7665464" y="6492875"/>
            <a:ext cx="2228850" cy="365125"/>
          </a:xfrm>
        </p:spPr>
        <p:txBody>
          <a:bodyPr/>
          <a:lstStyle/>
          <a:p>
            <a:fld id="{D2D8002D-B5B0-4BAC-B1F6-782DDCCE6D9C}" type="slidenum">
              <a:rPr lang="ja-JP" altLang="en-US" smtClean="0">
                <a:solidFill>
                  <a:prstClr val="black">
                    <a:tint val="75000"/>
                  </a:prstClr>
                </a:solidFill>
              </a:rPr>
              <a:t>15</a:t>
            </a:fld>
            <a:endParaRPr lang="ja-JP" altLang="en-US" dirty="0">
              <a:solidFill>
                <a:prstClr val="black">
                  <a:tint val="75000"/>
                </a:prstClr>
              </a:solidFill>
            </a:endParaRPr>
          </a:p>
        </p:txBody>
      </p:sp>
    </p:spTree>
    <p:extLst>
      <p:ext uri="{BB962C8B-B14F-4D97-AF65-F5344CB8AC3E}">
        <p14:creationId xmlns:p14="http://schemas.microsoft.com/office/powerpoint/2010/main" val="3922081125"/>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 name="正方形/長方形 29"/>
          <p:cNvSpPr/>
          <p:nvPr/>
        </p:nvSpPr>
        <p:spPr>
          <a:xfrm>
            <a:off x="280358" y="1064566"/>
            <a:ext cx="9482330" cy="473280"/>
          </a:xfrm>
          <a:prstGeom prst="rect">
            <a:avLst/>
          </a:prstGeom>
          <a:ln w="12700">
            <a:noFill/>
          </a:ln>
        </p:spPr>
        <p:txBody>
          <a:bodyPr wrap="square" anchor="ctr">
            <a:noAutofit/>
          </a:bodyPr>
          <a:lstStyle/>
          <a:p>
            <a:r>
              <a:rPr lang="ja-JP" altLang="en-US" sz="1400" dirty="0">
                <a:latin typeface="+mn-ea"/>
              </a:rPr>
              <a:t>大阪府のインターネット調査（おおさか</a:t>
            </a:r>
            <a:r>
              <a:rPr lang="en-US" altLang="ja-JP" sz="1400" dirty="0">
                <a:latin typeface="+mn-ea"/>
              </a:rPr>
              <a:t>Q</a:t>
            </a:r>
            <a:r>
              <a:rPr lang="ja-JP" altLang="en-US" sz="1400" dirty="0">
                <a:latin typeface="+mn-ea"/>
              </a:rPr>
              <a:t>ネット）により調査</a:t>
            </a:r>
            <a:r>
              <a:rPr lang="ja-JP" altLang="en-US" sz="1400" dirty="0">
                <a:latin typeface="+mj-ea"/>
                <a:ea typeface="+mj-ea"/>
              </a:rPr>
              <a:t>（対象者：</a:t>
            </a:r>
            <a:r>
              <a:rPr lang="en-US" altLang="ja-JP" sz="1400" dirty="0">
                <a:latin typeface="+mj-ea"/>
                <a:ea typeface="+mj-ea"/>
              </a:rPr>
              <a:t>18</a:t>
            </a:r>
            <a:r>
              <a:rPr lang="ja-JP" altLang="ja-JP" sz="1400" dirty="0">
                <a:latin typeface="+mj-ea"/>
                <a:ea typeface="+mj-ea"/>
              </a:rPr>
              <a:t>歳以上の男女</a:t>
            </a:r>
            <a:r>
              <a:rPr lang="ja-JP" altLang="en-US" sz="1400" dirty="0">
                <a:latin typeface="+mj-ea"/>
                <a:ea typeface="+mj-ea"/>
              </a:rPr>
              <a:t>、サンプル数：１</a:t>
            </a:r>
            <a:r>
              <a:rPr lang="en-US" altLang="ja-JP" sz="1400" dirty="0">
                <a:latin typeface="+mj-ea"/>
                <a:ea typeface="+mj-ea"/>
              </a:rPr>
              <a:t>,000</a:t>
            </a:r>
            <a:r>
              <a:rPr lang="ja-JP" altLang="ja-JP" sz="1400" dirty="0">
                <a:latin typeface="+mj-ea"/>
                <a:ea typeface="+mj-ea"/>
              </a:rPr>
              <a:t>名</a:t>
            </a:r>
            <a:r>
              <a:rPr lang="ja-JP" altLang="en-US" sz="1400" dirty="0">
                <a:latin typeface="+mj-ea"/>
                <a:ea typeface="+mj-ea"/>
              </a:rPr>
              <a:t>）</a:t>
            </a:r>
            <a:endParaRPr lang="en-US" altLang="ja-JP" sz="1400" dirty="0">
              <a:latin typeface="+mj-ea"/>
              <a:ea typeface="+mj-ea"/>
            </a:endParaRPr>
          </a:p>
        </p:txBody>
      </p:sp>
      <p:sp>
        <p:nvSpPr>
          <p:cNvPr id="8" name="テキスト ボックス 7">
            <a:extLst>
              <a:ext uri="{FF2B5EF4-FFF2-40B4-BE49-F238E27FC236}">
                <a16:creationId xmlns:a16="http://schemas.microsoft.com/office/drawing/2014/main" id="{3802ACBF-F4F6-4901-A507-9D074B3D4E03}"/>
              </a:ext>
            </a:extLst>
          </p:cNvPr>
          <p:cNvSpPr txBox="1"/>
          <p:nvPr/>
        </p:nvSpPr>
        <p:spPr>
          <a:xfrm>
            <a:off x="85189" y="99090"/>
            <a:ext cx="4536504" cy="400110"/>
          </a:xfrm>
          <a:prstGeom prst="rect">
            <a:avLst/>
          </a:prstGeom>
          <a:noFill/>
        </p:spPr>
        <p:txBody>
          <a:bodyPr wrap="square" rtlCol="0">
            <a:spAutoFit/>
          </a:bodyPr>
          <a:lstStyle/>
          <a:p>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の認知度</a:t>
            </a:r>
          </a:p>
        </p:txBody>
      </p:sp>
      <p:cxnSp>
        <p:nvCxnSpPr>
          <p:cNvPr id="9" name="直線コネクタ 8">
            <a:extLst>
              <a:ext uri="{FF2B5EF4-FFF2-40B4-BE49-F238E27FC236}">
                <a16:creationId xmlns:a16="http://schemas.microsoft.com/office/drawing/2014/main" id="{0E755B18-F5BF-4759-8AB6-7D516EB0F281}"/>
              </a:ext>
            </a:extLst>
          </p:cNvPr>
          <p:cNvCxnSpPr>
            <a:cxnSpLocks/>
          </p:cNvCxnSpPr>
          <p:nvPr/>
        </p:nvCxnSpPr>
        <p:spPr>
          <a:xfrm>
            <a:off x="79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79182" y="649213"/>
            <a:ext cx="5959260" cy="461665"/>
          </a:xfrm>
          <a:prstGeom prst="rect">
            <a:avLst/>
          </a:prstGeom>
        </p:spPr>
        <p:txBody>
          <a:bodyPr wrap="none">
            <a:spAutoFit/>
          </a:bodyPr>
          <a:lstStyle/>
          <a:p>
            <a:r>
              <a:rPr lang="ja-JP" altLang="en-US" sz="2400" b="1" u="sng" dirty="0">
                <a:latin typeface="Meiryo UI" panose="020B0604030504040204" pitchFamily="50" charset="-128"/>
                <a:ea typeface="Meiryo UI" panose="020B0604030504040204" pitchFamily="50" charset="-128"/>
              </a:rPr>
              <a:t>府民全体の認知度は、</a:t>
            </a:r>
            <a:r>
              <a:rPr lang="en-US" altLang="ja-JP" sz="2400" b="1" u="sng" dirty="0">
                <a:latin typeface="Meiryo UI" panose="020B0604030504040204" pitchFamily="50" charset="-128"/>
                <a:ea typeface="Meiryo UI" panose="020B0604030504040204" pitchFamily="50" charset="-128"/>
              </a:rPr>
              <a:t>87.1%</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2024</a:t>
            </a:r>
            <a:r>
              <a:rPr lang="ja-JP" altLang="en-US" sz="1400" dirty="0">
                <a:latin typeface="Meiryo UI" panose="020B0604030504040204" pitchFamily="50" charset="-128"/>
                <a:ea typeface="Meiryo UI" panose="020B0604030504040204" pitchFamily="50" charset="-128"/>
              </a:rPr>
              <a:t>年３月時点）</a:t>
            </a:r>
            <a:endParaRPr lang="en-US" altLang="ja-JP" sz="1400" dirty="0">
              <a:latin typeface="Meiryo UI" panose="020B0604030504040204" pitchFamily="50" charset="-128"/>
              <a:ea typeface="Meiryo UI" panose="020B0604030504040204" pitchFamily="50" charset="-128"/>
            </a:endParaRPr>
          </a:p>
        </p:txBody>
      </p:sp>
      <p:pic>
        <p:nvPicPr>
          <p:cNvPr id="12" name="図 11">
            <a:extLst>
              <a:ext uri="{FF2B5EF4-FFF2-40B4-BE49-F238E27FC236}">
                <a16:creationId xmlns:a16="http://schemas.microsoft.com/office/drawing/2014/main" id="{80BC38C8-307B-4F75-99FC-27D8A39BCF29}"/>
              </a:ext>
            </a:extLst>
          </p:cNvPr>
          <p:cNvPicPr>
            <a:picLocks noChangeAspect="1"/>
          </p:cNvPicPr>
          <p:nvPr/>
        </p:nvPicPr>
        <p:blipFill>
          <a:blip r:embed="rId3"/>
          <a:stretch>
            <a:fillRect/>
          </a:stretch>
        </p:blipFill>
        <p:spPr>
          <a:xfrm>
            <a:off x="139791" y="1676244"/>
            <a:ext cx="9626418" cy="5102794"/>
          </a:xfrm>
          <a:prstGeom prst="rect">
            <a:avLst/>
          </a:prstGeom>
        </p:spPr>
      </p:pic>
      <p:sp>
        <p:nvSpPr>
          <p:cNvPr id="10" name="スライド番号プレースホルダー 1">
            <a:extLst>
              <a:ext uri="{FF2B5EF4-FFF2-40B4-BE49-F238E27FC236}">
                <a16:creationId xmlns:a16="http://schemas.microsoft.com/office/drawing/2014/main" id="{3B6607CF-B8E7-4DA9-96D0-F0C59A0717DB}"/>
              </a:ext>
            </a:extLst>
          </p:cNvPr>
          <p:cNvSpPr>
            <a:spLocks noGrp="1"/>
          </p:cNvSpPr>
          <p:nvPr>
            <p:ph type="sldNum" sz="quarter" idx="12"/>
          </p:nvPr>
        </p:nvSpPr>
        <p:spPr>
          <a:xfrm>
            <a:off x="7677150" y="6484578"/>
            <a:ext cx="2228850" cy="365125"/>
          </a:xfrm>
        </p:spPr>
        <p:txBody>
          <a:bodyPr/>
          <a:lstStyle/>
          <a:p>
            <a:fld id="{D2D8002D-B5B0-4BAC-B1F6-782DDCCE6D9C}" type="slidenum">
              <a:rPr lang="ja-JP" altLang="en-US" smtClean="0">
                <a:solidFill>
                  <a:prstClr val="black">
                    <a:tint val="75000"/>
                  </a:prstClr>
                </a:solidFill>
              </a:rPr>
              <a:t>16</a:t>
            </a:fld>
            <a:endParaRPr lang="ja-JP" altLang="en-US">
              <a:solidFill>
                <a:prstClr val="black">
                  <a:tint val="75000"/>
                </a:prstClr>
              </a:solidFill>
            </a:endParaRPr>
          </a:p>
        </p:txBody>
      </p:sp>
    </p:spTree>
    <p:extLst>
      <p:ext uri="{BB962C8B-B14F-4D97-AF65-F5344CB8AC3E}">
        <p14:creationId xmlns:p14="http://schemas.microsoft.com/office/powerpoint/2010/main" val="1575632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9D8D300D-3520-453D-9756-218048E1738D}"/>
              </a:ext>
            </a:extLst>
          </p:cNvPr>
          <p:cNvSpPr/>
          <p:nvPr/>
        </p:nvSpPr>
        <p:spPr>
          <a:xfrm>
            <a:off x="321463" y="537983"/>
            <a:ext cx="7401272" cy="812847"/>
          </a:xfrm>
          <a:prstGeom prst="rect">
            <a:avLst/>
          </a:prstGeom>
          <a:ln w="12700">
            <a:noFill/>
          </a:ln>
        </p:spPr>
        <p:txBody>
          <a:bodyPr wrap="square" anchor="ctr">
            <a:noAutofit/>
          </a:bodyPr>
          <a:lstStyle/>
          <a:p>
            <a:pPr defTabSz="371475">
              <a:lnSpc>
                <a:spcPts val="1703"/>
              </a:lnSpc>
            </a:pPr>
            <a:r>
              <a:rPr lang="ja-JP" altLang="en-US" sz="2000" b="1" u="sng" dirty="0">
                <a:solidFill>
                  <a:prstClr val="black"/>
                </a:solidFill>
                <a:latin typeface="Meiryo UI" panose="020B0604030504040204" pitchFamily="50" charset="-128"/>
                <a:ea typeface="Meiryo UI" panose="020B0604030504040204" pitchFamily="50" charset="-128"/>
              </a:rPr>
              <a:t>「 </a:t>
            </a:r>
            <a:r>
              <a:rPr lang="en-US" altLang="ja-JP" sz="2000" b="1" u="sng" dirty="0">
                <a:solidFill>
                  <a:prstClr val="black"/>
                </a:solidFill>
                <a:latin typeface="Meiryo UI" panose="020B0604030504040204" pitchFamily="50" charset="-128"/>
                <a:ea typeface="Meiryo UI" panose="020B0604030504040204" pitchFamily="50" charset="-128"/>
              </a:rPr>
              <a:t>SDGs</a:t>
            </a:r>
            <a:r>
              <a:rPr lang="ja-JP" altLang="en-US" sz="2000" b="1" u="sng" dirty="0">
                <a:solidFill>
                  <a:prstClr val="black"/>
                </a:solidFill>
                <a:latin typeface="Meiryo UI" panose="020B0604030504040204" pitchFamily="50" charset="-128"/>
                <a:ea typeface="Meiryo UI" panose="020B0604030504040204" pitchFamily="50" charset="-128"/>
              </a:rPr>
              <a:t>を知っている」の割合が増加傾向</a:t>
            </a:r>
            <a:endParaRPr lang="en-US" altLang="ja-JP" sz="2000" b="1" u="sng" dirty="0">
              <a:solidFill>
                <a:prstClr val="black"/>
              </a:solidFill>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5FBB9B3C-EC9D-4020-8164-1F9A7337430E}"/>
              </a:ext>
            </a:extLst>
          </p:cNvPr>
          <p:cNvSpPr txBox="1"/>
          <p:nvPr/>
        </p:nvSpPr>
        <p:spPr>
          <a:xfrm>
            <a:off x="85189" y="99090"/>
            <a:ext cx="4536504" cy="400110"/>
          </a:xfrm>
          <a:prstGeom prst="rect">
            <a:avLst/>
          </a:prstGeom>
          <a:noFill/>
        </p:spPr>
        <p:txBody>
          <a:bodyPr wrap="square" rtlCol="0">
            <a:spAutoFit/>
          </a:bodyPr>
          <a:lstStyle/>
          <a:p>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の認知度</a:t>
            </a:r>
          </a:p>
        </p:txBody>
      </p:sp>
      <p:cxnSp>
        <p:nvCxnSpPr>
          <p:cNvPr id="13" name="直線コネクタ 12">
            <a:extLst>
              <a:ext uri="{FF2B5EF4-FFF2-40B4-BE49-F238E27FC236}">
                <a16:creationId xmlns:a16="http://schemas.microsoft.com/office/drawing/2014/main" id="{E87AD4DF-DBA7-412F-B8FF-3A54BD6FAED3}"/>
              </a:ext>
            </a:extLst>
          </p:cNvPr>
          <p:cNvCxnSpPr>
            <a:cxnSpLocks/>
          </p:cNvCxnSpPr>
          <p:nvPr/>
        </p:nvCxnSpPr>
        <p:spPr>
          <a:xfrm>
            <a:off x="79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4" name="図 3">
            <a:extLst>
              <a:ext uri="{FF2B5EF4-FFF2-40B4-BE49-F238E27FC236}">
                <a16:creationId xmlns:a16="http://schemas.microsoft.com/office/drawing/2014/main" id="{199A9029-E852-4C62-9193-C04F263CEC0D}"/>
              </a:ext>
            </a:extLst>
          </p:cNvPr>
          <p:cNvPicPr>
            <a:picLocks noChangeAspect="1"/>
          </p:cNvPicPr>
          <p:nvPr/>
        </p:nvPicPr>
        <p:blipFill>
          <a:blip r:embed="rId3"/>
          <a:stretch>
            <a:fillRect/>
          </a:stretch>
        </p:blipFill>
        <p:spPr>
          <a:xfrm>
            <a:off x="991700" y="1209208"/>
            <a:ext cx="7259986" cy="204096"/>
          </a:xfrm>
          <a:prstGeom prst="rect">
            <a:avLst/>
          </a:prstGeom>
        </p:spPr>
      </p:pic>
      <p:pic>
        <p:nvPicPr>
          <p:cNvPr id="6" name="図 5">
            <a:extLst>
              <a:ext uri="{FF2B5EF4-FFF2-40B4-BE49-F238E27FC236}">
                <a16:creationId xmlns:a16="http://schemas.microsoft.com/office/drawing/2014/main" id="{BB630171-8A50-43E2-8E35-8E1090C33894}"/>
              </a:ext>
            </a:extLst>
          </p:cNvPr>
          <p:cNvPicPr>
            <a:picLocks noChangeAspect="1"/>
          </p:cNvPicPr>
          <p:nvPr/>
        </p:nvPicPr>
        <p:blipFill>
          <a:blip r:embed="rId4"/>
          <a:stretch>
            <a:fillRect/>
          </a:stretch>
        </p:blipFill>
        <p:spPr>
          <a:xfrm>
            <a:off x="560512" y="1465447"/>
            <a:ext cx="8479988" cy="5115379"/>
          </a:xfrm>
          <a:prstGeom prst="rect">
            <a:avLst/>
          </a:prstGeom>
        </p:spPr>
      </p:pic>
      <p:sp>
        <p:nvSpPr>
          <p:cNvPr id="2" name="四角形: 角を丸くする 1">
            <a:extLst>
              <a:ext uri="{FF2B5EF4-FFF2-40B4-BE49-F238E27FC236}">
                <a16:creationId xmlns:a16="http://schemas.microsoft.com/office/drawing/2014/main" id="{090A0E07-F2F7-40DA-8C8D-A2B18DD832F3}"/>
              </a:ext>
            </a:extLst>
          </p:cNvPr>
          <p:cNvSpPr/>
          <p:nvPr/>
        </p:nvSpPr>
        <p:spPr>
          <a:xfrm>
            <a:off x="2000672" y="1794707"/>
            <a:ext cx="3384376" cy="329746"/>
          </a:xfrm>
          <a:prstGeom prst="roundRect">
            <a:avLst/>
          </a:prstGeom>
          <a:solidFill>
            <a:srgbClr val="FF0000">
              <a:alpha val="10000"/>
            </a:srgbClr>
          </a:solidFill>
          <a:ln w="222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スライド番号プレースホルダー 1">
            <a:extLst>
              <a:ext uri="{FF2B5EF4-FFF2-40B4-BE49-F238E27FC236}">
                <a16:creationId xmlns:a16="http://schemas.microsoft.com/office/drawing/2014/main" id="{D5829233-5C17-45AE-8CCE-B6AC2E89F182}"/>
              </a:ext>
            </a:extLst>
          </p:cNvPr>
          <p:cNvSpPr txBox="1">
            <a:spLocks/>
          </p:cNvSpPr>
          <p:nvPr/>
        </p:nvSpPr>
        <p:spPr>
          <a:xfrm>
            <a:off x="9129464" y="6484578"/>
            <a:ext cx="776536" cy="365125"/>
          </a:xfrm>
          <a:prstGeom prst="rect">
            <a:avLst/>
          </a:prstGeom>
          <a:noFill/>
          <a:ln>
            <a:noFill/>
          </a:ln>
        </p:spPr>
        <p:txBody>
          <a:bodyPr vert="horz" lIns="91440" tIns="45720" rIns="91440" bIns="45720" rtlCol="0" anchor="ctr"/>
          <a:lstStyle>
            <a:defPPr>
              <a:defRPr lang="ja-JP"/>
            </a:defPPr>
            <a:lvl1pPr marL="0" algn="ctr" defTabSz="914400" rtl="0" eaLnBrk="1" latinLnBrk="0" hangingPunct="1">
              <a:defRPr kumimoji="1" sz="1138"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2D8002D-B5B0-4BAC-B1F6-782DDCCE6D9C}" type="slidenum">
              <a:rPr lang="ja-JP" altLang="en-US" sz="1000" smtClean="0">
                <a:solidFill>
                  <a:prstClr val="black">
                    <a:tint val="75000"/>
                  </a:prstClr>
                </a:solidFill>
              </a:rPr>
              <a:pPr/>
              <a:t>17</a:t>
            </a:fld>
            <a:endParaRPr lang="ja-JP" altLang="en-US" sz="1000">
              <a:solidFill>
                <a:prstClr val="black">
                  <a:tint val="75000"/>
                </a:prstClr>
              </a:solidFill>
            </a:endParaRPr>
          </a:p>
        </p:txBody>
      </p:sp>
    </p:spTree>
    <p:extLst>
      <p:ext uri="{BB962C8B-B14F-4D97-AF65-F5344CB8AC3E}">
        <p14:creationId xmlns:p14="http://schemas.microsoft.com/office/powerpoint/2010/main" val="3145248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正方形/長方形 4"/>
          <p:cNvSpPr/>
          <p:nvPr/>
        </p:nvSpPr>
        <p:spPr>
          <a:xfrm>
            <a:off x="1640632" y="1412776"/>
            <a:ext cx="7394098" cy="4442047"/>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anchor="ctr">
            <a:noAutofit/>
          </a:bodyPr>
          <a:lstStyle/>
          <a:p>
            <a:pPr marL="177799" indent="-88899" defTabSz="1279980">
              <a:spcAft>
                <a:spcPts val="1800"/>
              </a:spcAft>
            </a:pPr>
            <a:r>
              <a:rPr lang="ja-JP" altLang="en-US" sz="4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ゴール間の横串の視点</a:t>
            </a:r>
            <a:endParaRPr lang="en-US" altLang="ja-JP" sz="4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endParaRPr lang="en-US" altLang="ja-JP" sz="4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4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バックキャスティングの思考</a:t>
            </a:r>
            <a:endParaRPr lang="en-US" altLang="ja-JP" sz="4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endParaRPr lang="en-US" altLang="ja-JP" sz="4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4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4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4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ウォッシュ</a:t>
            </a:r>
            <a:r>
              <a:rPr lang="en-US" altLang="ja-JP" sz="4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6" name="テキスト ボックス 5">
            <a:extLst>
              <a:ext uri="{FF2B5EF4-FFF2-40B4-BE49-F238E27FC236}">
                <a16:creationId xmlns:a16="http://schemas.microsoft.com/office/drawing/2014/main" id="{38B09320-ACED-4E48-A8F3-BA70326570A4}"/>
              </a:ext>
            </a:extLst>
          </p:cNvPr>
          <p:cNvSpPr txBox="1"/>
          <p:nvPr/>
        </p:nvSpPr>
        <p:spPr>
          <a:xfrm>
            <a:off x="85188" y="99091"/>
            <a:ext cx="5515884"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に取組む際のポイント</a:t>
            </a:r>
            <a:endParaRPr kumimoji="1" lang="zh-CN" altLang="en-US" sz="2000" b="1" dirty="0">
              <a:latin typeface="Meiryo UI" panose="020B0604030504040204" pitchFamily="50" charset="-128"/>
              <a:ea typeface="Meiryo UI" panose="020B0604030504040204" pitchFamily="50" charset="-128"/>
            </a:endParaRPr>
          </a:p>
        </p:txBody>
      </p:sp>
      <p:cxnSp>
        <p:nvCxnSpPr>
          <p:cNvPr id="7" name="直線コネクタ 6">
            <a:extLst>
              <a:ext uri="{FF2B5EF4-FFF2-40B4-BE49-F238E27FC236}">
                <a16:creationId xmlns:a16="http://schemas.microsoft.com/office/drawing/2014/main" id="{7C5D7425-653A-45FE-B007-C2602D6655B8}"/>
              </a:ext>
            </a:extLst>
          </p:cNvPr>
          <p:cNvCxnSpPr>
            <a:cxnSpLocks/>
          </p:cNvCxnSpPr>
          <p:nvPr/>
        </p:nvCxnSpPr>
        <p:spPr>
          <a:xfrm>
            <a:off x="79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8" name="Picture 2" descr="17 Objetivos">
            <a:extLst>
              <a:ext uri="{FF2B5EF4-FFF2-40B4-BE49-F238E27FC236}">
                <a16:creationId xmlns:a16="http://schemas.microsoft.com/office/drawing/2014/main" id="{692A5B63-5286-4FDD-B9E4-8C3930950D1A}"/>
              </a:ext>
            </a:extLst>
          </p:cNvPr>
          <p:cNvPicPr>
            <a:picLocks noChangeArrowheads="1"/>
          </p:cNvPicPr>
          <p:nvPr/>
        </p:nvPicPr>
        <p:blipFill rotWithShape="1">
          <a:blip r:embed="rId3" cstate="print">
            <a:extLst>
              <a:ext uri="{28A0092B-C50C-407E-A947-70E740481C1C}">
                <a14:useLocalDpi xmlns:a14="http://schemas.microsoft.com/office/drawing/2010/main" val="0"/>
              </a:ext>
            </a:extLst>
          </a:blip>
          <a:srcRect l="20389" r="20514"/>
          <a:stretch/>
        </p:blipFill>
        <p:spPr bwMode="auto">
          <a:xfrm>
            <a:off x="957442" y="1292190"/>
            <a:ext cx="936104" cy="96700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17 Objetivos">
            <a:extLst>
              <a:ext uri="{FF2B5EF4-FFF2-40B4-BE49-F238E27FC236}">
                <a16:creationId xmlns:a16="http://schemas.microsoft.com/office/drawing/2014/main" id="{BA1B845B-B070-4278-9BF5-7BE740C41879}"/>
              </a:ext>
            </a:extLst>
          </p:cNvPr>
          <p:cNvPicPr>
            <a:picLocks noChangeArrowheads="1"/>
          </p:cNvPicPr>
          <p:nvPr/>
        </p:nvPicPr>
        <p:blipFill rotWithShape="1">
          <a:blip r:embed="rId3" cstate="print">
            <a:extLst>
              <a:ext uri="{28A0092B-C50C-407E-A947-70E740481C1C}">
                <a14:useLocalDpi xmlns:a14="http://schemas.microsoft.com/office/drawing/2010/main" val="0"/>
              </a:ext>
            </a:extLst>
          </a:blip>
          <a:srcRect l="20389" r="20514"/>
          <a:stretch/>
        </p:blipFill>
        <p:spPr bwMode="auto">
          <a:xfrm>
            <a:off x="957442" y="3186008"/>
            <a:ext cx="936104" cy="96700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17 Objetivos">
            <a:extLst>
              <a:ext uri="{FF2B5EF4-FFF2-40B4-BE49-F238E27FC236}">
                <a16:creationId xmlns:a16="http://schemas.microsoft.com/office/drawing/2014/main" id="{580770A1-CBAF-43F1-A203-58F8409C7EA4}"/>
              </a:ext>
            </a:extLst>
          </p:cNvPr>
          <p:cNvPicPr>
            <a:picLocks noChangeArrowheads="1"/>
          </p:cNvPicPr>
          <p:nvPr/>
        </p:nvPicPr>
        <p:blipFill rotWithShape="1">
          <a:blip r:embed="rId3" cstate="print">
            <a:extLst>
              <a:ext uri="{28A0092B-C50C-407E-A947-70E740481C1C}">
                <a14:useLocalDpi xmlns:a14="http://schemas.microsoft.com/office/drawing/2010/main" val="0"/>
              </a:ext>
            </a:extLst>
          </a:blip>
          <a:srcRect l="20389" r="20514"/>
          <a:stretch/>
        </p:blipFill>
        <p:spPr bwMode="auto">
          <a:xfrm>
            <a:off x="957442" y="5042680"/>
            <a:ext cx="936104" cy="967009"/>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a:extLst>
              <a:ext uri="{FF2B5EF4-FFF2-40B4-BE49-F238E27FC236}">
                <a16:creationId xmlns:a16="http://schemas.microsoft.com/office/drawing/2014/main" id="{CA50F9D2-85D2-4BE6-B8EE-3A664C316B8D}"/>
              </a:ext>
            </a:extLst>
          </p:cNvPr>
          <p:cNvSpPr>
            <a:spLocks noGrp="1"/>
          </p:cNvSpPr>
          <p:nvPr>
            <p:ph type="sldNum" sz="quarter" idx="12"/>
          </p:nvPr>
        </p:nvSpPr>
        <p:spPr>
          <a:xfrm>
            <a:off x="7677150" y="6484578"/>
            <a:ext cx="2228850" cy="365125"/>
          </a:xfrm>
        </p:spPr>
        <p:txBody>
          <a:bodyPr/>
          <a:lstStyle/>
          <a:p>
            <a:fld id="{D2D8002D-B5B0-4BAC-B1F6-782DDCCE6D9C}" type="slidenum">
              <a:rPr lang="ja-JP" altLang="en-US" smtClean="0">
                <a:solidFill>
                  <a:prstClr val="black">
                    <a:tint val="75000"/>
                  </a:prstClr>
                </a:solidFill>
              </a:rPr>
              <a:t>18</a:t>
            </a:fld>
            <a:endParaRPr lang="ja-JP" altLang="en-US">
              <a:solidFill>
                <a:prstClr val="black">
                  <a:tint val="75000"/>
                </a:prstClr>
              </a:solidFill>
            </a:endParaRPr>
          </a:p>
        </p:txBody>
      </p:sp>
    </p:spTree>
    <p:extLst>
      <p:ext uri="{BB962C8B-B14F-4D97-AF65-F5344CB8AC3E}">
        <p14:creationId xmlns:p14="http://schemas.microsoft.com/office/powerpoint/2010/main" val="1516223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2648744" y="5949280"/>
            <a:ext cx="4896543" cy="732154"/>
          </a:xfrm>
          <a:prstGeom prst="rect">
            <a:avLst/>
          </a:prstGeom>
        </p:spPr>
      </p:pic>
      <p:sp>
        <p:nvSpPr>
          <p:cNvPr id="7" name="正方形/長方形 6"/>
          <p:cNvSpPr/>
          <p:nvPr/>
        </p:nvSpPr>
        <p:spPr>
          <a:xfrm>
            <a:off x="-87560" y="1589252"/>
            <a:ext cx="9617968" cy="3168352"/>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lgn="ctr">
              <a:lnSpc>
                <a:spcPct val="150000"/>
              </a:lnSpc>
              <a:spcBef>
                <a:spcPts val="600"/>
              </a:spcBef>
            </a:pPr>
            <a:r>
              <a:rPr lang="ja-JP" altLang="en-US" sz="4000" b="1" i="1" dirty="0">
                <a:latin typeface="Meiryo UI" panose="020B0604030504040204" pitchFamily="50" charset="-128"/>
                <a:ea typeface="Meiryo UI" panose="020B0604030504040204" pitchFamily="50" charset="-128"/>
              </a:rPr>
              <a:t>内　容</a:t>
            </a:r>
            <a:endParaRPr lang="en-US" altLang="ja-JP" sz="4000" b="1" i="1" dirty="0">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600" b="1" dirty="0">
                <a:latin typeface="Meiryo UI" panose="020B0604030504040204" pitchFamily="50" charset="-128"/>
                <a:ea typeface="Meiryo UI" panose="020B0604030504040204" pitchFamily="50" charset="-128"/>
              </a:rPr>
              <a:t>１．</a:t>
            </a:r>
            <a:r>
              <a:rPr lang="en-US" altLang="ja-JP" sz="3600" b="1" dirty="0">
                <a:latin typeface="Meiryo UI" panose="020B0604030504040204" pitchFamily="50" charset="-128"/>
                <a:ea typeface="Meiryo UI" panose="020B0604030504040204" pitchFamily="50" charset="-128"/>
              </a:rPr>
              <a:t>SDGs</a:t>
            </a:r>
            <a:r>
              <a:rPr lang="ja-JP" altLang="en-US" sz="3600" b="1" dirty="0">
                <a:latin typeface="Meiryo UI" panose="020B0604030504040204" pitchFamily="50" charset="-128"/>
                <a:ea typeface="Meiryo UI" panose="020B0604030504040204" pitchFamily="50" charset="-128"/>
              </a:rPr>
              <a:t>とは</a:t>
            </a:r>
            <a:endParaRPr lang="en-US" altLang="ja-JP" sz="3600" b="1" dirty="0">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600" b="1" dirty="0">
                <a:latin typeface="Meiryo UI" panose="020B0604030504040204" pitchFamily="50" charset="-128"/>
                <a:ea typeface="Meiryo UI" panose="020B0604030504040204" pitchFamily="50" charset="-128"/>
              </a:rPr>
              <a:t>２．</a:t>
            </a:r>
            <a:r>
              <a:rPr kumimoji="1" lang="en-US" altLang="ja-JP" sz="3600" b="1" dirty="0">
                <a:latin typeface="Meiryo UI" panose="020B0604030504040204" pitchFamily="50" charset="-128"/>
                <a:ea typeface="Meiryo UI" panose="020B0604030504040204" pitchFamily="50" charset="-128"/>
              </a:rPr>
              <a:t>17</a:t>
            </a:r>
            <a:r>
              <a:rPr kumimoji="1" lang="ja-JP" altLang="en-US" sz="3600" b="1" dirty="0">
                <a:latin typeface="Meiryo UI" panose="020B0604030504040204" pitchFamily="50" charset="-128"/>
                <a:ea typeface="Meiryo UI" panose="020B0604030504040204" pitchFamily="50" charset="-128"/>
              </a:rPr>
              <a:t>のゴール</a:t>
            </a:r>
            <a:endParaRPr kumimoji="1" lang="en-US" altLang="ja-JP" sz="3600" b="1" dirty="0">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600" b="1" dirty="0">
                <a:latin typeface="Meiryo UI" panose="020B0604030504040204" pitchFamily="50" charset="-128"/>
                <a:ea typeface="Meiryo UI" panose="020B0604030504040204" pitchFamily="50" charset="-128"/>
              </a:rPr>
              <a:t>３．</a:t>
            </a:r>
            <a:r>
              <a:rPr lang="en-US" altLang="ja-JP" sz="3600" b="1" dirty="0">
                <a:latin typeface="Meiryo UI" panose="020B0604030504040204" pitchFamily="50" charset="-128"/>
                <a:ea typeface="Meiryo UI" panose="020B0604030504040204" pitchFamily="50" charset="-128"/>
              </a:rPr>
              <a:t>SDGs</a:t>
            </a:r>
            <a:r>
              <a:rPr lang="ja-JP" altLang="en-US" sz="3600" b="1" dirty="0">
                <a:latin typeface="Meiryo UI" panose="020B0604030504040204" pitchFamily="50" charset="-128"/>
                <a:ea typeface="Meiryo UI" panose="020B0604030504040204" pitchFamily="50" charset="-128"/>
              </a:rPr>
              <a:t>に取り組む際のポイント</a:t>
            </a:r>
            <a:endParaRPr lang="en-US" altLang="ja-JP" sz="3600" b="1" dirty="0">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600" b="1" dirty="0">
                <a:latin typeface="Meiryo UI" panose="020B0604030504040204" pitchFamily="50" charset="-128"/>
                <a:ea typeface="Meiryo UI" panose="020B0604030504040204" pitchFamily="50" charset="-128"/>
              </a:rPr>
              <a:t>４</a:t>
            </a:r>
            <a:r>
              <a:rPr kumimoji="1" lang="ja-JP" altLang="en-US" sz="3600" b="1" dirty="0">
                <a:latin typeface="Meiryo UI" panose="020B0604030504040204" pitchFamily="50" charset="-128"/>
                <a:ea typeface="Meiryo UI" panose="020B0604030504040204" pitchFamily="50" charset="-128"/>
              </a:rPr>
              <a:t>．</a:t>
            </a:r>
            <a:r>
              <a:rPr lang="ja-JP" altLang="en-US" sz="3600" b="1" dirty="0">
                <a:latin typeface="Meiryo UI" panose="020B0604030504040204" pitchFamily="50" charset="-128"/>
                <a:ea typeface="Meiryo UI" panose="020B0604030504040204" pitchFamily="50" charset="-128"/>
              </a:rPr>
              <a:t>大阪・関西万博と大阪府の取組み</a:t>
            </a:r>
            <a:endParaRPr lang="en-US" altLang="ja-JP" sz="3600" b="1" dirty="0">
              <a:latin typeface="Meiryo UI" panose="020B0604030504040204" pitchFamily="50" charset="-128"/>
              <a:ea typeface="Meiryo UI" panose="020B0604030504040204" pitchFamily="50" charset="-128"/>
            </a:endParaRPr>
          </a:p>
          <a:p>
            <a:pPr indent="631825">
              <a:lnSpc>
                <a:spcPct val="150000"/>
              </a:lnSpc>
              <a:spcBef>
                <a:spcPts val="600"/>
              </a:spcBef>
            </a:pPr>
            <a:endParaRPr kumimoji="1" lang="en-US" altLang="ja-JP" sz="4000" b="1" dirty="0">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688438B2-197B-4ABB-AF6C-D6C94E31C380}"/>
              </a:ext>
            </a:extLst>
          </p:cNvPr>
          <p:cNvSpPr>
            <a:spLocks noGrp="1"/>
          </p:cNvSpPr>
          <p:nvPr>
            <p:ph type="sldNum" sz="quarter" idx="12"/>
          </p:nvPr>
        </p:nvSpPr>
        <p:spPr>
          <a:xfrm>
            <a:off x="7677150" y="6492875"/>
            <a:ext cx="2228850" cy="365125"/>
          </a:xfrm>
        </p:spPr>
        <p:txBody>
          <a:bodyPr/>
          <a:lstStyle/>
          <a:p>
            <a:fld id="{D2D8002D-B5B0-4BAC-B1F6-782DDCCE6D9C}" type="slidenum">
              <a:rPr lang="ja-JP" altLang="en-US" smtClean="0">
                <a:solidFill>
                  <a:prstClr val="black">
                    <a:tint val="75000"/>
                  </a:prstClr>
                </a:solidFill>
              </a:rPr>
              <a:t>1</a:t>
            </a:fld>
            <a:endParaRPr lang="ja-JP" altLang="en-US">
              <a:solidFill>
                <a:prstClr val="black">
                  <a:tint val="75000"/>
                </a:prstClr>
              </a:solidFill>
            </a:endParaRPr>
          </a:p>
        </p:txBody>
      </p:sp>
    </p:spTree>
    <p:extLst>
      <p:ext uri="{BB962C8B-B14F-4D97-AF65-F5344CB8AC3E}">
        <p14:creationId xmlns:p14="http://schemas.microsoft.com/office/powerpoint/2010/main" val="3996669295"/>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テキスト ボックス 4"/>
          <p:cNvSpPr txBox="1"/>
          <p:nvPr/>
        </p:nvSpPr>
        <p:spPr>
          <a:xfrm>
            <a:off x="219670" y="548680"/>
            <a:ext cx="9282072" cy="604800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a:lnSpc>
                <a:spcPct val="150000"/>
              </a:lnSpc>
            </a:pPr>
            <a:r>
              <a:rPr lang="ja-JP" altLang="en-US" sz="2000" b="1" u="sng" dirty="0">
                <a:latin typeface="Meiryo UI" panose="020B0604030504040204" pitchFamily="50" charset="-128"/>
                <a:ea typeface="Meiryo UI" panose="020B0604030504040204" pitchFamily="50" charset="-128"/>
              </a:rPr>
              <a:t>①</a:t>
            </a:r>
            <a:r>
              <a:rPr kumimoji="1" lang="ja-JP" altLang="en-US" sz="2000" b="1" u="sng" dirty="0">
                <a:latin typeface="Meiryo UI" panose="020B0604030504040204" pitchFamily="50" charset="-128"/>
                <a:ea typeface="Meiryo UI" panose="020B0604030504040204" pitchFamily="50" charset="-128"/>
              </a:rPr>
              <a:t>　同時解決の視点</a:t>
            </a:r>
            <a:endParaRPr kumimoji="1" lang="en-US" altLang="ja-JP" sz="2000" b="1" u="sng"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（あるゴールの解決のための取組みを、別のゴールの課題解決につなげる）</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a:t>
            </a:r>
            <a:endParaRPr kumimoji="1" lang="en-US" altLang="ja-JP" b="1" dirty="0">
              <a:latin typeface="Meiryo UI" panose="020B0604030504040204" pitchFamily="50" charset="-128"/>
              <a:ea typeface="Meiryo UI" panose="020B0604030504040204" pitchFamily="50" charset="-128"/>
            </a:endParaRPr>
          </a:p>
          <a:p>
            <a:pPr>
              <a:lnSpc>
                <a:spcPct val="150000"/>
              </a:lnSpc>
            </a:pPr>
            <a:r>
              <a:rPr lang="ja-JP" altLang="en-US" sz="2000" b="1" u="sng" dirty="0">
                <a:latin typeface="Meiryo UI" panose="020B0604030504040204" pitchFamily="50" charset="-128"/>
                <a:ea typeface="Meiryo UI" panose="020B0604030504040204" pitchFamily="50" charset="-128"/>
              </a:rPr>
              <a:t>②</a:t>
            </a:r>
            <a:r>
              <a:rPr kumimoji="1" lang="ja-JP" altLang="en-US" sz="2000" b="1" u="sng" dirty="0">
                <a:latin typeface="Meiryo UI" panose="020B0604030504040204" pitchFamily="50" charset="-128"/>
                <a:ea typeface="Meiryo UI" panose="020B0604030504040204" pitchFamily="50" charset="-128"/>
              </a:rPr>
              <a:t>　インパクトのベクトルを変えるという視点</a:t>
            </a:r>
            <a:endParaRPr kumimoji="1" lang="en-US" altLang="ja-JP" sz="2000" b="1" u="sng"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（社会に悪影響を及ぼすアクションに工夫を加え、別のゴールのポジティブアクションに変える）</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lang="ja-JP" altLang="en-US" sz="2000" b="1" u="sng" dirty="0">
                <a:latin typeface="Meiryo UI" panose="020B0604030504040204" pitchFamily="50" charset="-128"/>
                <a:ea typeface="Meiryo UI" panose="020B0604030504040204" pitchFamily="50" charset="-128"/>
              </a:rPr>
              <a:t>③</a:t>
            </a:r>
            <a:r>
              <a:rPr kumimoji="1" lang="ja-JP" altLang="en-US" sz="2000" b="1" u="sng" dirty="0">
                <a:latin typeface="Meiryo UI" panose="020B0604030504040204" pitchFamily="50" charset="-128"/>
                <a:ea typeface="Meiryo UI" panose="020B0604030504040204" pitchFamily="50" charset="-128"/>
              </a:rPr>
              <a:t>　トレードオフの考慮・解消の視点</a:t>
            </a:r>
            <a:endParaRPr kumimoji="1" lang="en-US" altLang="ja-JP" sz="2000" b="1" u="sng"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（社会のためにしていることが、他のゴールの視点で見ると悪影響を及ぼす可能性を考慮する）</a:t>
            </a:r>
            <a:endParaRPr kumimoji="1" lang="en-US" altLang="ja-JP" b="1"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p:txBody>
      </p:sp>
      <p:pic>
        <p:nvPicPr>
          <p:cNvPr id="6"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3791" y="1366654"/>
            <a:ext cx="1231162" cy="1260000"/>
          </a:xfrm>
          <a:prstGeom prst="rect">
            <a:avLst/>
          </a:prstGeom>
        </p:spPr>
      </p:pic>
      <p:pic>
        <p:nvPicPr>
          <p:cNvPr id="7"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35870" y="1389356"/>
            <a:ext cx="1240330" cy="1260000"/>
          </a:xfrm>
          <a:prstGeom prst="rect">
            <a:avLst/>
          </a:prstGeom>
        </p:spPr>
      </p:pic>
      <p:pic>
        <p:nvPicPr>
          <p:cNvPr id="11"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5948" y="1423357"/>
            <a:ext cx="1240330" cy="1260000"/>
          </a:xfrm>
          <a:prstGeom prst="rect">
            <a:avLst/>
          </a:prstGeom>
        </p:spPr>
      </p:pic>
      <p:sp>
        <p:nvSpPr>
          <p:cNvPr id="12" name="右矢印 11"/>
          <p:cNvSpPr/>
          <p:nvPr/>
        </p:nvSpPr>
        <p:spPr>
          <a:xfrm>
            <a:off x="3653550" y="1661532"/>
            <a:ext cx="286753" cy="615895"/>
          </a:xfrm>
          <a:prstGeom prst="righ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右矢印 12"/>
          <p:cNvSpPr/>
          <p:nvPr/>
        </p:nvSpPr>
        <p:spPr>
          <a:xfrm>
            <a:off x="5805835" y="1661532"/>
            <a:ext cx="286753" cy="615895"/>
          </a:xfrm>
          <a:prstGeom prst="righ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28664" y="3549447"/>
            <a:ext cx="1320410" cy="1260000"/>
          </a:xfrm>
          <a:prstGeom prst="rect">
            <a:avLst/>
          </a:prstGeom>
        </p:spPr>
      </p:pic>
      <p:pic>
        <p:nvPicPr>
          <p:cNvPr id="15"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03168" y="3518818"/>
            <a:ext cx="1269766" cy="1260000"/>
          </a:xfrm>
          <a:prstGeom prst="rect">
            <a:avLst/>
          </a:prstGeom>
        </p:spPr>
      </p:pic>
      <p:sp>
        <p:nvSpPr>
          <p:cNvPr id="16" name="フローチャート: 結合子 15"/>
          <p:cNvSpPr/>
          <p:nvPr/>
        </p:nvSpPr>
        <p:spPr>
          <a:xfrm>
            <a:off x="5069026" y="3501008"/>
            <a:ext cx="1338050" cy="1325478"/>
          </a:xfrm>
          <a:prstGeom prst="flowChartConnector">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乗算 16"/>
          <p:cNvSpPr/>
          <p:nvPr/>
        </p:nvSpPr>
        <p:spPr>
          <a:xfrm>
            <a:off x="1278413" y="3174477"/>
            <a:ext cx="2515695" cy="2021991"/>
          </a:xfrm>
          <a:prstGeom prst="mathMultiply">
            <a:avLst>
              <a:gd name="adj1" fmla="val 5656"/>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直線コネクタ 22">
            <a:extLst>
              <a:ext uri="{FF2B5EF4-FFF2-40B4-BE49-F238E27FC236}">
                <a16:creationId xmlns:a16="http://schemas.microsoft.com/office/drawing/2014/main" id="{5F67F7D5-7E7C-40FA-ACE0-38B394AE31AA}"/>
              </a:ext>
            </a:extLst>
          </p:cNvPr>
          <p:cNvCxnSpPr>
            <a:cxnSpLocks/>
          </p:cNvCxnSpPr>
          <p:nvPr/>
        </p:nvCxnSpPr>
        <p:spPr>
          <a:xfrm>
            <a:off x="79182" y="548680"/>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FA85F5D9-5C99-4073-A9CD-267E565A3E06}"/>
              </a:ext>
            </a:extLst>
          </p:cNvPr>
          <p:cNvSpPr txBox="1"/>
          <p:nvPr/>
        </p:nvSpPr>
        <p:spPr>
          <a:xfrm>
            <a:off x="344488" y="116632"/>
            <a:ext cx="2531404"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ゴール間の</a:t>
            </a:r>
            <a:r>
              <a:rPr kumimoji="1" lang="ja-JP" altLang="en-US" sz="1800" b="1" dirty="0">
                <a:latin typeface="Meiryo UI" panose="020B0604030504040204" pitchFamily="50" charset="-128"/>
                <a:ea typeface="Meiryo UI" panose="020B0604030504040204" pitchFamily="50" charset="-128"/>
              </a:rPr>
              <a:t>横串の視点</a:t>
            </a:r>
            <a:endParaRPr kumimoji="1" lang="ja-JP" altLang="en-US" dirty="0"/>
          </a:p>
        </p:txBody>
      </p:sp>
      <p:sp>
        <p:nvSpPr>
          <p:cNvPr id="26" name="左右矢印 19">
            <a:extLst>
              <a:ext uri="{FF2B5EF4-FFF2-40B4-BE49-F238E27FC236}">
                <a16:creationId xmlns:a16="http://schemas.microsoft.com/office/drawing/2014/main" id="{955012F9-D169-4E6E-8090-8CD5CEFAAAE8}"/>
              </a:ext>
            </a:extLst>
          </p:cNvPr>
          <p:cNvSpPr/>
          <p:nvPr/>
        </p:nvSpPr>
        <p:spPr>
          <a:xfrm>
            <a:off x="3628204" y="6008993"/>
            <a:ext cx="983247" cy="454165"/>
          </a:xfrm>
          <a:prstGeom prst="leftRightArrow">
            <a:avLst>
              <a:gd name="adj1" fmla="val 46031"/>
              <a:gd name="adj2" fmla="val 559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 name="図 26">
            <a:extLst>
              <a:ext uri="{FF2B5EF4-FFF2-40B4-BE49-F238E27FC236}">
                <a16:creationId xmlns:a16="http://schemas.microsoft.com/office/drawing/2014/main" id="{611414D8-F290-4DA3-9FF0-EBF8DA7C0AB4}"/>
              </a:ext>
            </a:extLst>
          </p:cNvPr>
          <p:cNvPicPr preferRelativeResize="0">
            <a:picLocks noChangeAspect="1"/>
          </p:cNvPicPr>
          <p:nvPr/>
        </p:nvPicPr>
        <p:blipFill>
          <a:blip r:embed="rId8"/>
          <a:stretch>
            <a:fillRect/>
          </a:stretch>
        </p:blipFill>
        <p:spPr>
          <a:xfrm>
            <a:off x="5163723" y="5671189"/>
            <a:ext cx="1188000" cy="1142187"/>
          </a:xfrm>
          <a:prstGeom prst="rect">
            <a:avLst/>
          </a:prstGeom>
        </p:spPr>
      </p:pic>
      <p:pic>
        <p:nvPicPr>
          <p:cNvPr id="28" name="図 27">
            <a:extLst>
              <a:ext uri="{FF2B5EF4-FFF2-40B4-BE49-F238E27FC236}">
                <a16:creationId xmlns:a16="http://schemas.microsoft.com/office/drawing/2014/main" id="{51714C01-B88E-4A30-9134-DD8728127463}"/>
              </a:ext>
            </a:extLst>
          </p:cNvPr>
          <p:cNvPicPr preferRelativeResize="0">
            <a:picLocks/>
          </p:cNvPicPr>
          <p:nvPr/>
        </p:nvPicPr>
        <p:blipFill>
          <a:blip r:embed="rId9" cstate="email">
            <a:extLst>
              <a:ext uri="{28A0092B-C50C-407E-A947-70E740481C1C}">
                <a14:useLocalDpi xmlns:a14="http://schemas.microsoft.com/office/drawing/2010/main"/>
              </a:ext>
            </a:extLst>
          </a:blip>
          <a:stretch>
            <a:fillRect/>
          </a:stretch>
        </p:blipFill>
        <p:spPr>
          <a:xfrm>
            <a:off x="2022104" y="5721081"/>
            <a:ext cx="1188000" cy="1080000"/>
          </a:xfrm>
          <a:prstGeom prst="rect">
            <a:avLst/>
          </a:prstGeom>
        </p:spPr>
      </p:pic>
      <p:sp>
        <p:nvSpPr>
          <p:cNvPr id="2" name="スライド番号プレースホルダー 1">
            <a:extLst>
              <a:ext uri="{FF2B5EF4-FFF2-40B4-BE49-F238E27FC236}">
                <a16:creationId xmlns:a16="http://schemas.microsoft.com/office/drawing/2014/main" id="{C93AB656-9406-40E5-AE36-66F19765498A}"/>
              </a:ext>
            </a:extLst>
          </p:cNvPr>
          <p:cNvSpPr>
            <a:spLocks noGrp="1"/>
          </p:cNvSpPr>
          <p:nvPr>
            <p:ph type="sldNum" sz="quarter" idx="12"/>
          </p:nvPr>
        </p:nvSpPr>
        <p:spPr>
          <a:xfrm>
            <a:off x="7677150" y="6457979"/>
            <a:ext cx="2228850" cy="365125"/>
          </a:xfrm>
        </p:spPr>
        <p:txBody>
          <a:bodyPr/>
          <a:lstStyle/>
          <a:p>
            <a:fld id="{D2D8002D-B5B0-4BAC-B1F6-782DDCCE6D9C}" type="slidenum">
              <a:rPr lang="ja-JP" altLang="en-US" smtClean="0">
                <a:solidFill>
                  <a:prstClr val="black">
                    <a:tint val="75000"/>
                  </a:prstClr>
                </a:solidFill>
              </a:rPr>
              <a:t>19</a:t>
            </a:fld>
            <a:endParaRPr lang="ja-JP" altLang="en-US" dirty="0">
              <a:solidFill>
                <a:prstClr val="black">
                  <a:tint val="75000"/>
                </a:prstClr>
              </a:solidFill>
            </a:endParaRPr>
          </a:p>
        </p:txBody>
      </p:sp>
    </p:spTree>
    <p:extLst>
      <p:ext uri="{BB962C8B-B14F-4D97-AF65-F5344CB8AC3E}">
        <p14:creationId xmlns:p14="http://schemas.microsoft.com/office/powerpoint/2010/main" val="37764427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 name="テキスト ボックス 37"/>
          <p:cNvSpPr txBox="1"/>
          <p:nvPr/>
        </p:nvSpPr>
        <p:spPr>
          <a:xfrm>
            <a:off x="1061270" y="5555681"/>
            <a:ext cx="8148369" cy="1200329"/>
          </a:xfrm>
          <a:prstGeom prst="rect">
            <a:avLst/>
          </a:prstGeom>
          <a:ln w="25400">
            <a:solidFill>
              <a:srgbClr val="92D05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b="1" dirty="0">
                <a:latin typeface="Meiryo UI" panose="020B0604030504040204" pitchFamily="50" charset="-128"/>
                <a:ea typeface="Meiryo UI" panose="020B0604030504040204" pitchFamily="50" charset="-128"/>
              </a:rPr>
              <a:t>　○　社会課題解決のイメージの変革</a:t>
            </a:r>
            <a:endParaRPr kumimoji="1" lang="en-US" altLang="ja-JP" b="1"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義務的な行動ではなく、主体的な行動の誘発</a:t>
            </a:r>
            <a:endParaRPr kumimoji="1" lang="en-US" altLang="ja-JP"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　○　できない言い訳をしない</a:t>
            </a:r>
            <a:endParaRPr kumimoji="1" lang="en-US" altLang="ja-JP" b="1"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できない理由を考えるのではなく、よりよくするためのアイディアを出す</a:t>
            </a:r>
            <a:endParaRPr kumimoji="1" lang="en-US" altLang="ja-JP" dirty="0">
              <a:latin typeface="Meiryo UI" panose="020B0604030504040204" pitchFamily="50" charset="-128"/>
              <a:ea typeface="Meiryo UI" panose="020B0604030504040204" pitchFamily="50" charset="-128"/>
            </a:endParaRPr>
          </a:p>
        </p:txBody>
      </p:sp>
      <p:cxnSp>
        <p:nvCxnSpPr>
          <p:cNvPr id="40" name="直線コネクタ 39">
            <a:extLst>
              <a:ext uri="{FF2B5EF4-FFF2-40B4-BE49-F238E27FC236}">
                <a16:creationId xmlns:a16="http://schemas.microsoft.com/office/drawing/2014/main" id="{616D233A-4A24-4F43-A519-EE0E129F5D84}"/>
              </a:ext>
            </a:extLst>
          </p:cNvPr>
          <p:cNvCxnSpPr>
            <a:cxnSpLocks/>
          </p:cNvCxnSpPr>
          <p:nvPr/>
        </p:nvCxnSpPr>
        <p:spPr>
          <a:xfrm>
            <a:off x="79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7412209E-5886-411A-8D9A-5355083A20E5}"/>
              </a:ext>
            </a:extLst>
          </p:cNvPr>
          <p:cNvSpPr txBox="1"/>
          <p:nvPr/>
        </p:nvSpPr>
        <p:spPr>
          <a:xfrm>
            <a:off x="344488" y="116632"/>
            <a:ext cx="3168352" cy="369332"/>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バックキャスティングの思考</a:t>
            </a:r>
            <a:endParaRPr kumimoji="1" lang="ja-JP" altLang="en-US" dirty="0"/>
          </a:p>
        </p:txBody>
      </p:sp>
      <p:sp>
        <p:nvSpPr>
          <p:cNvPr id="43" name="テキスト ボックス 42">
            <a:extLst>
              <a:ext uri="{FF2B5EF4-FFF2-40B4-BE49-F238E27FC236}">
                <a16:creationId xmlns:a16="http://schemas.microsoft.com/office/drawing/2014/main" id="{326515E4-FC69-4703-8983-A7497D1ADBEA}"/>
              </a:ext>
            </a:extLst>
          </p:cNvPr>
          <p:cNvSpPr txBox="1"/>
          <p:nvPr/>
        </p:nvSpPr>
        <p:spPr>
          <a:xfrm>
            <a:off x="79182" y="664063"/>
            <a:ext cx="6196324" cy="656590"/>
          </a:xfrm>
          <a:prstGeom prst="rect">
            <a:avLst/>
          </a:prstGeom>
          <a:noFill/>
        </p:spPr>
        <p:txBody>
          <a:bodyPr wrap="square">
            <a:spAutoFit/>
          </a:bodyPr>
          <a:lstStyle/>
          <a:p>
            <a:pPr>
              <a:lnSpc>
                <a:spcPts val="2200"/>
              </a:lnSpc>
            </a:pPr>
            <a:r>
              <a:rPr lang="en-US" altLang="ja-JP" sz="2000" dirty="0">
                <a:latin typeface="Meiryo UI" panose="020B0604030504040204" pitchFamily="50" charset="-128"/>
                <a:ea typeface="Meiryo UI" panose="020B0604030504040204" pitchFamily="50" charset="-128"/>
              </a:rPr>
              <a:t>2030</a:t>
            </a:r>
            <a:r>
              <a:rPr lang="ja-JP" altLang="en-US" sz="2000" dirty="0">
                <a:latin typeface="Meiryo UI" panose="020B0604030504040204" pitchFamily="50" charset="-128"/>
                <a:ea typeface="Meiryo UI" panose="020B0604030504040204" pitchFamily="50" charset="-128"/>
              </a:rPr>
              <a:t>年までの世界の「あるべき姿」を示している。</a:t>
            </a:r>
            <a:endParaRPr lang="en-US" altLang="ja-JP" sz="2000" dirty="0">
              <a:latin typeface="Meiryo UI" panose="020B0604030504040204" pitchFamily="50" charset="-128"/>
              <a:ea typeface="Meiryo UI" panose="020B0604030504040204" pitchFamily="50" charset="-128"/>
            </a:endParaRPr>
          </a:p>
          <a:p>
            <a:pPr>
              <a:lnSpc>
                <a:spcPts val="2200"/>
              </a:lnSpc>
            </a:pPr>
            <a:r>
              <a:rPr lang="ja-JP" altLang="en-US" sz="2000" dirty="0">
                <a:latin typeface="Meiryo UI" panose="020B0604030504040204" pitchFamily="50" charset="-128"/>
                <a:ea typeface="Meiryo UI" panose="020B0604030504040204" pitchFamily="50" charset="-128"/>
              </a:rPr>
              <a:t>「バックキャスティング思考」が必要です。</a:t>
            </a:r>
          </a:p>
        </p:txBody>
      </p:sp>
      <p:cxnSp>
        <p:nvCxnSpPr>
          <p:cNvPr id="23" name="直線矢印コネクタ 22"/>
          <p:cNvCxnSpPr>
            <a:cxnSpLocks/>
          </p:cNvCxnSpPr>
          <p:nvPr/>
        </p:nvCxnSpPr>
        <p:spPr>
          <a:xfrm>
            <a:off x="848544" y="5081014"/>
            <a:ext cx="8361095" cy="13784"/>
          </a:xfrm>
          <a:prstGeom prst="straightConnector1">
            <a:avLst/>
          </a:prstGeom>
          <a:solidFill>
            <a:srgbClr val="92D050"/>
          </a:solidFill>
          <a:ln w="76200">
            <a:solidFill>
              <a:srgbClr val="92D050"/>
            </a:solidFill>
            <a:tailEnd type="triangle"/>
          </a:ln>
        </p:spPr>
        <p:style>
          <a:lnRef idx="3">
            <a:schemeClr val="accent5"/>
          </a:lnRef>
          <a:fillRef idx="0">
            <a:schemeClr val="accent5"/>
          </a:fillRef>
          <a:effectRef idx="2">
            <a:schemeClr val="accent5"/>
          </a:effectRef>
          <a:fontRef idx="minor">
            <a:schemeClr val="tx1"/>
          </a:fontRef>
        </p:style>
      </p:cxnSp>
      <p:sp>
        <p:nvSpPr>
          <p:cNvPr id="24" name="フローチャート: 結合子 23"/>
          <p:cNvSpPr/>
          <p:nvPr/>
        </p:nvSpPr>
        <p:spPr>
          <a:xfrm>
            <a:off x="1105511" y="4960396"/>
            <a:ext cx="254643" cy="268804"/>
          </a:xfrm>
          <a:prstGeom prst="flowChartConnector">
            <a:avLst/>
          </a:prstGeom>
          <a:solidFill>
            <a:srgbClr val="92D05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sz="2400">
              <a:latin typeface="Meiryo UI" panose="020B0604030504040204" pitchFamily="50" charset="-128"/>
              <a:ea typeface="Meiryo UI" panose="020B0604030504040204" pitchFamily="50" charset="-128"/>
            </a:endParaRPr>
          </a:p>
        </p:txBody>
      </p:sp>
      <p:sp>
        <p:nvSpPr>
          <p:cNvPr id="25" name="フローチャート: 結合子 24"/>
          <p:cNvSpPr/>
          <p:nvPr/>
        </p:nvSpPr>
        <p:spPr>
          <a:xfrm>
            <a:off x="4413819" y="4960396"/>
            <a:ext cx="254643" cy="268804"/>
          </a:xfrm>
          <a:prstGeom prst="flowChartConnector">
            <a:avLst/>
          </a:prstGeom>
          <a:solidFill>
            <a:srgbClr val="92D05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sz="2400">
              <a:latin typeface="Meiryo UI" panose="020B0604030504040204" pitchFamily="50" charset="-128"/>
              <a:ea typeface="Meiryo UI" panose="020B0604030504040204" pitchFamily="50" charset="-128"/>
            </a:endParaRPr>
          </a:p>
        </p:txBody>
      </p:sp>
      <p:sp>
        <p:nvSpPr>
          <p:cNvPr id="26" name="フローチャート: 結合子 25"/>
          <p:cNvSpPr/>
          <p:nvPr/>
        </p:nvSpPr>
        <p:spPr>
          <a:xfrm>
            <a:off x="8121352" y="4960396"/>
            <a:ext cx="254643" cy="268804"/>
          </a:xfrm>
          <a:prstGeom prst="flowChartConnector">
            <a:avLst/>
          </a:prstGeom>
          <a:solidFill>
            <a:srgbClr val="92D05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sz="240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965915" y="4647808"/>
            <a:ext cx="553998" cy="709242"/>
          </a:xfrm>
          <a:prstGeom prst="rect">
            <a:avLst/>
          </a:prstGeom>
          <a:noFill/>
        </p:spPr>
        <p:txBody>
          <a:bodyPr vert="eaVert" wrap="square" rtlCol="0">
            <a:spAutoFit/>
          </a:bodyPr>
          <a:lstStyle/>
          <a:p>
            <a:r>
              <a:rPr kumimoji="1" lang="ja-JP" altLang="en-US" sz="2400" b="1" dirty="0">
                <a:latin typeface="Meiryo UI" panose="020B0604030504040204" pitchFamily="50" charset="-128"/>
                <a:ea typeface="Meiryo UI" panose="020B0604030504040204" pitchFamily="50" charset="-128"/>
              </a:rPr>
              <a:t>過去</a:t>
            </a:r>
          </a:p>
        </p:txBody>
      </p:sp>
      <p:sp>
        <p:nvSpPr>
          <p:cNvPr id="28" name="テキスト ボックス 27"/>
          <p:cNvSpPr txBox="1"/>
          <p:nvPr/>
        </p:nvSpPr>
        <p:spPr>
          <a:xfrm>
            <a:off x="4261529" y="4656736"/>
            <a:ext cx="553998" cy="709242"/>
          </a:xfrm>
          <a:prstGeom prst="rect">
            <a:avLst/>
          </a:prstGeom>
          <a:noFill/>
        </p:spPr>
        <p:txBody>
          <a:bodyPr vert="eaVert" wrap="square" rtlCol="0">
            <a:spAutoFit/>
          </a:bodyPr>
          <a:lstStyle/>
          <a:p>
            <a:r>
              <a:rPr kumimoji="1" lang="ja-JP" altLang="en-US" sz="2400" b="1" dirty="0">
                <a:latin typeface="Meiryo UI" panose="020B0604030504040204" pitchFamily="50" charset="-128"/>
                <a:ea typeface="Meiryo UI" panose="020B0604030504040204" pitchFamily="50" charset="-128"/>
              </a:rPr>
              <a:t>現在</a:t>
            </a:r>
          </a:p>
        </p:txBody>
      </p:sp>
      <p:sp>
        <p:nvSpPr>
          <p:cNvPr id="29" name="テキスト ボックス 28"/>
          <p:cNvSpPr txBox="1"/>
          <p:nvPr/>
        </p:nvSpPr>
        <p:spPr>
          <a:xfrm>
            <a:off x="7981756" y="4696511"/>
            <a:ext cx="553998" cy="709242"/>
          </a:xfrm>
          <a:prstGeom prst="rect">
            <a:avLst/>
          </a:prstGeom>
          <a:noFill/>
        </p:spPr>
        <p:txBody>
          <a:bodyPr vert="eaVert" wrap="square" rtlCol="0">
            <a:spAutoFit/>
          </a:bodyPr>
          <a:lstStyle/>
          <a:p>
            <a:r>
              <a:rPr kumimoji="1" lang="ja-JP" altLang="en-US" sz="2400" b="1" dirty="0">
                <a:latin typeface="Meiryo UI" panose="020B0604030504040204" pitchFamily="50" charset="-128"/>
                <a:ea typeface="Meiryo UI" panose="020B0604030504040204" pitchFamily="50" charset="-128"/>
              </a:rPr>
              <a:t>未来</a:t>
            </a:r>
          </a:p>
        </p:txBody>
      </p:sp>
      <p:sp>
        <p:nvSpPr>
          <p:cNvPr id="30" name="右矢印 29"/>
          <p:cNvSpPr/>
          <p:nvPr/>
        </p:nvSpPr>
        <p:spPr>
          <a:xfrm rot="20564863">
            <a:off x="1162823" y="3565111"/>
            <a:ext cx="3170125" cy="375808"/>
          </a:xfrm>
          <a:prstGeom prst="rightArrow">
            <a:avLst/>
          </a:prstGeom>
          <a:solidFill>
            <a:schemeClr val="bg1">
              <a:lumMod val="75000"/>
            </a:schemeClr>
          </a:solidFill>
          <a:l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1" name="右矢印 30"/>
          <p:cNvSpPr/>
          <p:nvPr/>
        </p:nvSpPr>
        <p:spPr>
          <a:xfrm rot="20823208">
            <a:off x="4592800" y="2750173"/>
            <a:ext cx="3129089" cy="484139"/>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2" name="右矢印 31"/>
          <p:cNvSpPr/>
          <p:nvPr/>
        </p:nvSpPr>
        <p:spPr>
          <a:xfrm rot="19725965">
            <a:off x="4187146" y="1938995"/>
            <a:ext cx="3512112" cy="481337"/>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3" name="角丸四角形 32"/>
          <p:cNvSpPr/>
          <p:nvPr/>
        </p:nvSpPr>
        <p:spPr>
          <a:xfrm>
            <a:off x="7810093" y="753094"/>
            <a:ext cx="1591320" cy="782059"/>
          </a:xfrm>
          <a:prstGeom prst="roundRect">
            <a:avLst/>
          </a:prstGeom>
          <a:solidFill>
            <a:srgbClr val="92D050">
              <a:alpha val="20000"/>
            </a:srgbClr>
          </a:solidFill>
          <a:ln w="25400">
            <a:solidFill>
              <a:srgbClr val="92D05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600" dirty="0">
                <a:latin typeface="Meiryo UI" panose="020B0604030504040204" pitchFamily="50" charset="-128"/>
                <a:ea typeface="Meiryo UI" panose="020B0604030504040204" pitchFamily="50" charset="-128"/>
              </a:rPr>
              <a:t>あるべき</a:t>
            </a:r>
            <a:endParaRPr kumimoji="1" lang="en-US" altLang="ja-JP" sz="1600" dirty="0">
              <a:latin typeface="Meiryo UI" panose="020B0604030504040204" pitchFamily="50" charset="-128"/>
              <a:ea typeface="Meiryo UI" panose="020B0604030504040204" pitchFamily="50" charset="-128"/>
            </a:endParaRPr>
          </a:p>
          <a:p>
            <a:pPr algn="ctr"/>
            <a:r>
              <a:rPr kumimoji="1" lang="ja-JP" altLang="en-US" sz="1600" dirty="0">
                <a:latin typeface="Meiryo UI" panose="020B0604030504040204" pitchFamily="50" charset="-128"/>
                <a:ea typeface="Meiryo UI" panose="020B0604030504040204" pitchFamily="50" charset="-128"/>
              </a:rPr>
              <a:t>社会像</a:t>
            </a:r>
          </a:p>
        </p:txBody>
      </p:sp>
      <p:sp>
        <p:nvSpPr>
          <p:cNvPr id="36" name="上カーブ矢印 35"/>
          <p:cNvSpPr/>
          <p:nvPr/>
        </p:nvSpPr>
        <p:spPr>
          <a:xfrm rot="20766133">
            <a:off x="4681833" y="3259074"/>
            <a:ext cx="3238555" cy="398014"/>
          </a:xfrm>
          <a:prstGeom prst="curvedUpArrow">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37" name="角丸四角形 36"/>
          <p:cNvSpPr/>
          <p:nvPr/>
        </p:nvSpPr>
        <p:spPr>
          <a:xfrm>
            <a:off x="7907950" y="2174675"/>
            <a:ext cx="1591320" cy="782059"/>
          </a:xfrm>
          <a:prstGeom prst="roundRect">
            <a:avLst/>
          </a:prstGeom>
          <a:solidFill>
            <a:schemeClr val="bg1">
              <a:lumMod val="75000"/>
            </a:schemeClr>
          </a:solidFill>
          <a:ln w="25400">
            <a:solidFill>
              <a:schemeClr val="bg1">
                <a:lumMod val="6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600" dirty="0">
                <a:latin typeface="Meiryo UI" panose="020B0604030504040204" pitchFamily="50" charset="-128"/>
                <a:ea typeface="Meiryo UI" panose="020B0604030504040204" pitchFamily="50" charset="-128"/>
              </a:rPr>
              <a:t>現実的な</a:t>
            </a:r>
            <a:endParaRPr kumimoji="1" lang="en-US" altLang="ja-JP" sz="1600" dirty="0">
              <a:latin typeface="Meiryo UI" panose="020B0604030504040204" pitchFamily="50" charset="-128"/>
              <a:ea typeface="Meiryo UI" panose="020B0604030504040204" pitchFamily="50" charset="-128"/>
            </a:endParaRPr>
          </a:p>
          <a:p>
            <a:pPr algn="ctr"/>
            <a:r>
              <a:rPr kumimoji="1" lang="ja-JP" altLang="en-US" sz="1600" dirty="0">
                <a:latin typeface="Meiryo UI" panose="020B0604030504040204" pitchFamily="50" charset="-128"/>
                <a:ea typeface="Meiryo UI" panose="020B0604030504040204" pitchFamily="50" charset="-128"/>
              </a:rPr>
              <a:t>めざす姿</a:t>
            </a:r>
            <a:endParaRPr kumimoji="1" lang="en-US" altLang="ja-JP" sz="16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4815527" y="3857220"/>
            <a:ext cx="4968000" cy="861774"/>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「フォアキャスティング」</a:t>
            </a:r>
            <a:endParaRPr kumimoji="1" lang="en-US" altLang="ja-JP" b="1"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過去のデータや実績などに基づき、現状で実現可能と考えられることを積み上げて、未来の目標に近づける方法</a:t>
            </a:r>
          </a:p>
        </p:txBody>
      </p:sp>
      <p:sp>
        <p:nvSpPr>
          <p:cNvPr id="39" name="上カーブ矢印 33">
            <a:extLst>
              <a:ext uri="{FF2B5EF4-FFF2-40B4-BE49-F238E27FC236}">
                <a16:creationId xmlns:a16="http://schemas.microsoft.com/office/drawing/2014/main" id="{E80DF8B6-B6F2-4244-92FE-E3C98F6A651A}"/>
              </a:ext>
            </a:extLst>
          </p:cNvPr>
          <p:cNvSpPr/>
          <p:nvPr/>
        </p:nvSpPr>
        <p:spPr>
          <a:xfrm rot="8882433">
            <a:off x="3666507" y="1138182"/>
            <a:ext cx="3481100" cy="1062537"/>
          </a:xfrm>
          <a:prstGeom prst="curvedUpArrow">
            <a:avLst/>
          </a:prstGeom>
          <a:solidFill>
            <a:schemeClr val="accent6">
              <a:alpha val="5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943500" y="1590080"/>
            <a:ext cx="4968000" cy="861774"/>
          </a:xfrm>
          <a:prstGeom prst="rect">
            <a:avLst/>
          </a:prstGeom>
          <a:noFill/>
        </p:spPr>
        <p:txBody>
          <a:bodyPr wrap="square" rtlCol="0">
            <a:spAutoFit/>
          </a:bodyPr>
          <a:lstStyle/>
          <a:p>
            <a:r>
              <a:rPr kumimoji="1" lang="ja-JP" altLang="en-US" b="1" dirty="0">
                <a:solidFill>
                  <a:srgbClr val="FF0000"/>
                </a:solidFill>
                <a:latin typeface="Meiryo UI" panose="020B0604030504040204" pitchFamily="50" charset="-128"/>
                <a:ea typeface="Meiryo UI" panose="020B0604030504040204" pitchFamily="50" charset="-128"/>
              </a:rPr>
              <a:t>「バックキャスティング」</a:t>
            </a:r>
            <a:endParaRPr kumimoji="1" lang="en-US" altLang="ja-JP" b="1" dirty="0">
              <a:solidFill>
                <a:srgbClr val="FF0000"/>
              </a:solidFill>
              <a:latin typeface="Meiryo UI" panose="020B0604030504040204" pitchFamily="50" charset="-128"/>
              <a:ea typeface="Meiryo UI" panose="020B0604030504040204" pitchFamily="50" charset="-128"/>
            </a:endParaRPr>
          </a:p>
          <a:p>
            <a:r>
              <a:rPr kumimoji="1" lang="ja-JP" altLang="en-US" sz="1600" dirty="0">
                <a:solidFill>
                  <a:srgbClr val="FF0000"/>
                </a:solidFill>
                <a:latin typeface="Meiryo UI" panose="020B0604030504040204" pitchFamily="50" charset="-128"/>
                <a:ea typeface="Meiryo UI" panose="020B0604030504040204" pitchFamily="50" charset="-128"/>
              </a:rPr>
              <a:t>未来のある時点に目標を設定しておき、</a:t>
            </a:r>
            <a:endParaRPr kumimoji="1" lang="en-US" altLang="ja-JP" sz="1600" dirty="0">
              <a:solidFill>
                <a:srgbClr val="FF0000"/>
              </a:solidFill>
              <a:latin typeface="Meiryo UI" panose="020B0604030504040204" pitchFamily="50" charset="-128"/>
              <a:ea typeface="Meiryo UI" panose="020B0604030504040204" pitchFamily="50" charset="-128"/>
            </a:endParaRPr>
          </a:p>
          <a:p>
            <a:r>
              <a:rPr kumimoji="1" lang="ja-JP" altLang="en-US" sz="1600" dirty="0">
                <a:solidFill>
                  <a:srgbClr val="FF0000"/>
                </a:solidFill>
                <a:latin typeface="Meiryo UI" panose="020B0604030504040204" pitchFamily="50" charset="-128"/>
                <a:ea typeface="Meiryo UI" panose="020B0604030504040204" pitchFamily="50" charset="-128"/>
              </a:rPr>
              <a:t>そこから振り返って現在すべきことを考える方法</a:t>
            </a:r>
          </a:p>
        </p:txBody>
      </p:sp>
      <p:sp>
        <p:nvSpPr>
          <p:cNvPr id="9" name="スライド番号プレースホルダー 8">
            <a:extLst>
              <a:ext uri="{FF2B5EF4-FFF2-40B4-BE49-F238E27FC236}">
                <a16:creationId xmlns:a16="http://schemas.microsoft.com/office/drawing/2014/main" id="{F4BC8F30-225C-4152-934E-02E9B05A2755}"/>
              </a:ext>
            </a:extLst>
          </p:cNvPr>
          <p:cNvSpPr>
            <a:spLocks noGrp="1"/>
          </p:cNvSpPr>
          <p:nvPr>
            <p:ph type="sldNum" sz="quarter" idx="12"/>
          </p:nvPr>
        </p:nvSpPr>
        <p:spPr>
          <a:xfrm>
            <a:off x="7677150" y="6492875"/>
            <a:ext cx="2228850" cy="365125"/>
          </a:xfrm>
        </p:spPr>
        <p:txBody>
          <a:bodyPr/>
          <a:lstStyle/>
          <a:p>
            <a:fld id="{D2D8002D-B5B0-4BAC-B1F6-782DDCCE6D9C}" type="slidenum">
              <a:rPr lang="ja-JP" altLang="en-US" smtClean="0">
                <a:solidFill>
                  <a:prstClr val="black">
                    <a:tint val="75000"/>
                  </a:prstClr>
                </a:solidFill>
              </a:rPr>
              <a:t>20</a:t>
            </a:fld>
            <a:endParaRPr lang="ja-JP" altLang="en-US">
              <a:solidFill>
                <a:prstClr val="black">
                  <a:tint val="75000"/>
                </a:prstClr>
              </a:solidFill>
            </a:endParaRPr>
          </a:p>
        </p:txBody>
      </p:sp>
    </p:spTree>
    <p:extLst>
      <p:ext uri="{BB962C8B-B14F-4D97-AF65-F5344CB8AC3E}">
        <p14:creationId xmlns:p14="http://schemas.microsoft.com/office/powerpoint/2010/main" val="2961683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正方形/長方形 3"/>
          <p:cNvSpPr/>
          <p:nvPr/>
        </p:nvSpPr>
        <p:spPr>
          <a:xfrm>
            <a:off x="359853" y="940318"/>
            <a:ext cx="9262533" cy="1689251"/>
          </a:xfrm>
          <a:prstGeom prst="rect">
            <a:avLst/>
          </a:prstGeom>
          <a:ln w="25400"/>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sz="2800" dirty="0">
                <a:latin typeface="Meiryo UI" panose="020B0604030504040204" pitchFamily="50" charset="-128"/>
                <a:ea typeface="Meiryo UI" panose="020B0604030504040204" pitchFamily="50" charset="-128"/>
              </a:rPr>
              <a:t>SDGs</a:t>
            </a:r>
            <a:r>
              <a:rPr kumimoji="1" lang="ja-JP" altLang="en-US" sz="2800" dirty="0">
                <a:latin typeface="Meiryo UI" panose="020B0604030504040204" pitchFamily="50" charset="-128"/>
                <a:ea typeface="Meiryo UI" panose="020B0604030504040204" pitchFamily="50" charset="-128"/>
              </a:rPr>
              <a:t>に取り組んでいるように見えて、実態が伴っていないことを</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揶揄する言葉</a:t>
            </a:r>
          </a:p>
        </p:txBody>
      </p:sp>
      <p:pic>
        <p:nvPicPr>
          <p:cNvPr id="7" name="図 6"/>
          <p:cNvPicPr>
            <a:picLocks noChangeAspect="1"/>
          </p:cNvPicPr>
          <p:nvPr/>
        </p:nvPicPr>
        <p:blipFill>
          <a:blip r:embed="rId3"/>
          <a:stretch>
            <a:fillRect/>
          </a:stretch>
        </p:blipFill>
        <p:spPr>
          <a:xfrm>
            <a:off x="79182" y="2757492"/>
            <a:ext cx="8521413" cy="3335131"/>
          </a:xfrm>
          <a:prstGeom prst="rect">
            <a:avLst/>
          </a:prstGeom>
        </p:spPr>
      </p:pic>
      <p:sp>
        <p:nvSpPr>
          <p:cNvPr id="8" name="テキスト ボックス 7"/>
          <p:cNvSpPr txBox="1"/>
          <p:nvPr/>
        </p:nvSpPr>
        <p:spPr>
          <a:xfrm>
            <a:off x="4532143" y="5980544"/>
            <a:ext cx="3852710"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出典：株式会社電通「</a:t>
            </a:r>
            <a:r>
              <a:rPr kumimoji="1" lang="en-US" altLang="ja-JP" sz="1200" dirty="0">
                <a:latin typeface="Meiryo UI" panose="020B0604030504040204" pitchFamily="50" charset="-128"/>
                <a:ea typeface="Meiryo UI" panose="020B0604030504040204" pitchFamily="50" charset="-128"/>
              </a:rPr>
              <a:t>SDGs</a:t>
            </a:r>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Communication</a:t>
            </a:r>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Guide</a:t>
            </a:r>
            <a:r>
              <a:rPr kumimoji="1" lang="ja-JP" altLang="en-US" sz="1200" dirty="0">
                <a:latin typeface="Meiryo UI" panose="020B0604030504040204" pitchFamily="50" charset="-128"/>
                <a:ea typeface="Meiryo UI" panose="020B0604030504040204" pitchFamily="50" charset="-128"/>
              </a:rPr>
              <a:t>」</a:t>
            </a:r>
          </a:p>
        </p:txBody>
      </p:sp>
      <p:sp>
        <p:nvSpPr>
          <p:cNvPr id="10" name="テキスト ボックス 9"/>
          <p:cNvSpPr txBox="1"/>
          <p:nvPr/>
        </p:nvSpPr>
        <p:spPr>
          <a:xfrm>
            <a:off x="463691" y="5507847"/>
            <a:ext cx="8136904"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「グリーンウォッシュ（あたかも環境にはいりょしているかのようにみせかけること）」が由来とされています</a:t>
            </a:r>
          </a:p>
        </p:txBody>
      </p:sp>
      <p:sp>
        <p:nvSpPr>
          <p:cNvPr id="11" name="テキスト ボックス 10">
            <a:extLst>
              <a:ext uri="{FF2B5EF4-FFF2-40B4-BE49-F238E27FC236}">
                <a16:creationId xmlns:a16="http://schemas.microsoft.com/office/drawing/2014/main" id="{DBF1D935-52D0-4A09-8946-287522259B94}"/>
              </a:ext>
            </a:extLst>
          </p:cNvPr>
          <p:cNvSpPr txBox="1"/>
          <p:nvPr/>
        </p:nvSpPr>
        <p:spPr>
          <a:xfrm>
            <a:off x="393188" y="92144"/>
            <a:ext cx="4536504" cy="400110"/>
          </a:xfrm>
          <a:prstGeom prst="rect">
            <a:avLst/>
          </a:prstGeom>
          <a:noFill/>
        </p:spPr>
        <p:txBody>
          <a:bodyPr wrap="square" rtlCol="0">
            <a:spAutoFit/>
          </a:bodyPr>
          <a:lstStyle/>
          <a:p>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ウォッシュ</a:t>
            </a:r>
          </a:p>
        </p:txBody>
      </p:sp>
      <p:cxnSp>
        <p:nvCxnSpPr>
          <p:cNvPr id="12" name="直線コネクタ 11">
            <a:extLst>
              <a:ext uri="{FF2B5EF4-FFF2-40B4-BE49-F238E27FC236}">
                <a16:creationId xmlns:a16="http://schemas.microsoft.com/office/drawing/2014/main" id="{27B74224-DF56-479B-81A5-6479E66509F9}"/>
              </a:ext>
            </a:extLst>
          </p:cNvPr>
          <p:cNvCxnSpPr>
            <a:cxnSpLocks/>
          </p:cNvCxnSpPr>
          <p:nvPr/>
        </p:nvCxnSpPr>
        <p:spPr>
          <a:xfrm>
            <a:off x="79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a:extLst>
              <a:ext uri="{FF2B5EF4-FFF2-40B4-BE49-F238E27FC236}">
                <a16:creationId xmlns:a16="http://schemas.microsoft.com/office/drawing/2014/main" id="{0E44B3FD-C19B-4872-BE6F-EC2616D4B8D8}"/>
              </a:ext>
            </a:extLst>
          </p:cNvPr>
          <p:cNvSpPr>
            <a:spLocks noGrp="1"/>
          </p:cNvSpPr>
          <p:nvPr>
            <p:ph type="sldNum" sz="quarter" idx="12"/>
          </p:nvPr>
        </p:nvSpPr>
        <p:spPr>
          <a:xfrm>
            <a:off x="7677150" y="6492875"/>
            <a:ext cx="2228850" cy="365125"/>
          </a:xfrm>
        </p:spPr>
        <p:txBody>
          <a:bodyPr/>
          <a:lstStyle/>
          <a:p>
            <a:fld id="{D2D8002D-B5B0-4BAC-B1F6-782DDCCE6D9C}" type="slidenum">
              <a:rPr lang="ja-JP" altLang="en-US" smtClean="0">
                <a:solidFill>
                  <a:prstClr val="black">
                    <a:tint val="75000"/>
                  </a:prstClr>
                </a:solidFill>
              </a:rPr>
              <a:t>21</a:t>
            </a:fld>
            <a:endParaRPr lang="ja-JP" altLang="en-US" dirty="0">
              <a:solidFill>
                <a:prstClr val="black">
                  <a:tint val="75000"/>
                </a:prstClr>
              </a:solidFill>
            </a:endParaRPr>
          </a:p>
        </p:txBody>
      </p:sp>
    </p:spTree>
    <p:extLst>
      <p:ext uri="{BB962C8B-B14F-4D97-AF65-F5344CB8AC3E}">
        <p14:creationId xmlns:p14="http://schemas.microsoft.com/office/powerpoint/2010/main" val="24846801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2648744" y="5949280"/>
            <a:ext cx="4896543" cy="732154"/>
          </a:xfrm>
          <a:prstGeom prst="rect">
            <a:avLst/>
          </a:prstGeom>
        </p:spPr>
      </p:pic>
      <p:sp>
        <p:nvSpPr>
          <p:cNvPr id="7" name="正方形/長方形 6"/>
          <p:cNvSpPr/>
          <p:nvPr/>
        </p:nvSpPr>
        <p:spPr>
          <a:xfrm>
            <a:off x="-87560" y="1589252"/>
            <a:ext cx="9617968" cy="3168352"/>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lgn="ctr">
              <a:lnSpc>
                <a:spcPct val="150000"/>
              </a:lnSpc>
              <a:spcBef>
                <a:spcPts val="600"/>
              </a:spcBef>
            </a:pPr>
            <a:r>
              <a:rPr lang="ja-JP" altLang="en-US" sz="4000" b="1" i="1" dirty="0">
                <a:latin typeface="Meiryo UI" panose="020B0604030504040204" pitchFamily="50" charset="-128"/>
                <a:ea typeface="Meiryo UI" panose="020B0604030504040204" pitchFamily="50" charset="-128"/>
              </a:rPr>
              <a:t>内　容</a:t>
            </a:r>
            <a:endParaRPr lang="en-US" altLang="ja-JP" sz="4000" b="1" i="1" dirty="0">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600" b="1" dirty="0">
                <a:solidFill>
                  <a:schemeClr val="bg1">
                    <a:lumMod val="65000"/>
                  </a:schemeClr>
                </a:solidFill>
                <a:latin typeface="Meiryo UI" panose="020B0604030504040204" pitchFamily="50" charset="-128"/>
                <a:ea typeface="Meiryo UI" panose="020B0604030504040204" pitchFamily="50" charset="-128"/>
              </a:rPr>
              <a:t>１．</a:t>
            </a:r>
            <a:r>
              <a:rPr lang="en-US" altLang="ja-JP" sz="3600" b="1" dirty="0">
                <a:solidFill>
                  <a:schemeClr val="bg1">
                    <a:lumMod val="65000"/>
                  </a:schemeClr>
                </a:solidFill>
                <a:latin typeface="Meiryo UI" panose="020B0604030504040204" pitchFamily="50" charset="-128"/>
                <a:ea typeface="Meiryo UI" panose="020B0604030504040204" pitchFamily="50" charset="-128"/>
              </a:rPr>
              <a:t>SDGs</a:t>
            </a:r>
            <a:r>
              <a:rPr lang="ja-JP" altLang="en-US" sz="3600" b="1" dirty="0">
                <a:solidFill>
                  <a:schemeClr val="bg1">
                    <a:lumMod val="65000"/>
                  </a:schemeClr>
                </a:solidFill>
                <a:latin typeface="Meiryo UI" panose="020B0604030504040204" pitchFamily="50" charset="-128"/>
                <a:ea typeface="Meiryo UI" panose="020B0604030504040204" pitchFamily="50" charset="-128"/>
              </a:rPr>
              <a:t>とは</a:t>
            </a:r>
            <a:endParaRPr lang="en-US" altLang="ja-JP" sz="3600" b="1" dirty="0">
              <a:solidFill>
                <a:schemeClr val="bg1">
                  <a:lumMod val="6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600" b="1" dirty="0">
                <a:solidFill>
                  <a:schemeClr val="bg1">
                    <a:lumMod val="65000"/>
                  </a:schemeClr>
                </a:solidFill>
                <a:latin typeface="Meiryo UI" panose="020B0604030504040204" pitchFamily="50" charset="-128"/>
                <a:ea typeface="Meiryo UI" panose="020B0604030504040204" pitchFamily="50" charset="-128"/>
              </a:rPr>
              <a:t>２．</a:t>
            </a:r>
            <a:r>
              <a:rPr kumimoji="1" lang="en-US" altLang="ja-JP" sz="3600" b="1" dirty="0">
                <a:solidFill>
                  <a:schemeClr val="bg1">
                    <a:lumMod val="65000"/>
                  </a:schemeClr>
                </a:solidFill>
                <a:latin typeface="Meiryo UI" panose="020B0604030504040204" pitchFamily="50" charset="-128"/>
                <a:ea typeface="Meiryo UI" panose="020B0604030504040204" pitchFamily="50" charset="-128"/>
              </a:rPr>
              <a:t>17</a:t>
            </a:r>
            <a:r>
              <a:rPr kumimoji="1" lang="ja-JP" altLang="en-US" sz="3600" b="1" dirty="0">
                <a:solidFill>
                  <a:schemeClr val="bg1">
                    <a:lumMod val="65000"/>
                  </a:schemeClr>
                </a:solidFill>
                <a:latin typeface="Meiryo UI" panose="020B0604030504040204" pitchFamily="50" charset="-128"/>
                <a:ea typeface="Meiryo UI" panose="020B0604030504040204" pitchFamily="50" charset="-128"/>
              </a:rPr>
              <a:t>のゴール</a:t>
            </a:r>
            <a:endParaRPr kumimoji="1" lang="en-US" altLang="ja-JP" sz="3600" b="1" dirty="0">
              <a:solidFill>
                <a:schemeClr val="bg1">
                  <a:lumMod val="6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600" b="1" dirty="0">
                <a:solidFill>
                  <a:schemeClr val="bg1">
                    <a:lumMod val="65000"/>
                  </a:schemeClr>
                </a:solidFill>
                <a:latin typeface="Meiryo UI" panose="020B0604030504040204" pitchFamily="50" charset="-128"/>
                <a:ea typeface="Meiryo UI" panose="020B0604030504040204" pitchFamily="50" charset="-128"/>
              </a:rPr>
              <a:t>３．</a:t>
            </a:r>
            <a:r>
              <a:rPr lang="en-US" altLang="ja-JP" sz="3600" b="1" dirty="0">
                <a:solidFill>
                  <a:schemeClr val="bg1">
                    <a:lumMod val="65000"/>
                  </a:schemeClr>
                </a:solidFill>
                <a:latin typeface="Meiryo UI" panose="020B0604030504040204" pitchFamily="50" charset="-128"/>
                <a:ea typeface="Meiryo UI" panose="020B0604030504040204" pitchFamily="50" charset="-128"/>
              </a:rPr>
              <a:t>SDGs</a:t>
            </a:r>
            <a:r>
              <a:rPr lang="ja-JP" altLang="en-US" sz="3600" b="1" dirty="0">
                <a:solidFill>
                  <a:schemeClr val="bg1">
                    <a:lumMod val="65000"/>
                  </a:schemeClr>
                </a:solidFill>
                <a:latin typeface="Meiryo UI" panose="020B0604030504040204" pitchFamily="50" charset="-128"/>
                <a:ea typeface="Meiryo UI" panose="020B0604030504040204" pitchFamily="50" charset="-128"/>
              </a:rPr>
              <a:t>に取り組む際のポイント</a:t>
            </a:r>
            <a:endParaRPr lang="en-US" altLang="ja-JP" sz="3600" b="1" dirty="0">
              <a:solidFill>
                <a:schemeClr val="bg1">
                  <a:lumMod val="6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600" b="1" dirty="0">
                <a:solidFill>
                  <a:srgbClr val="FF0000"/>
                </a:solidFill>
                <a:latin typeface="Meiryo UI" panose="020B0604030504040204" pitchFamily="50" charset="-128"/>
                <a:ea typeface="Meiryo UI" panose="020B0604030504040204" pitchFamily="50" charset="-128"/>
              </a:rPr>
              <a:t>４</a:t>
            </a:r>
            <a:r>
              <a:rPr kumimoji="1" lang="ja-JP" altLang="en-US" sz="3600" b="1" dirty="0">
                <a:solidFill>
                  <a:srgbClr val="FF0000"/>
                </a:solidFill>
                <a:latin typeface="Meiryo UI" panose="020B0604030504040204" pitchFamily="50" charset="-128"/>
                <a:ea typeface="Meiryo UI" panose="020B0604030504040204" pitchFamily="50" charset="-128"/>
              </a:rPr>
              <a:t>．</a:t>
            </a:r>
            <a:r>
              <a:rPr lang="ja-JP" altLang="en-US" sz="3600" b="1" dirty="0">
                <a:solidFill>
                  <a:srgbClr val="FF0000"/>
                </a:solidFill>
                <a:latin typeface="Meiryo UI" panose="020B0604030504040204" pitchFamily="50" charset="-128"/>
                <a:ea typeface="Meiryo UI" panose="020B0604030504040204" pitchFamily="50" charset="-128"/>
              </a:rPr>
              <a:t>大阪・関西万博と大阪府の取組み</a:t>
            </a:r>
            <a:endParaRPr lang="en-US" altLang="ja-JP" sz="3600" b="1" dirty="0">
              <a:solidFill>
                <a:srgbClr val="FF0000"/>
              </a:solidFill>
              <a:latin typeface="Meiryo UI" panose="020B0604030504040204" pitchFamily="50" charset="-128"/>
              <a:ea typeface="Meiryo UI" panose="020B0604030504040204" pitchFamily="50" charset="-128"/>
            </a:endParaRPr>
          </a:p>
          <a:p>
            <a:pPr indent="631825">
              <a:lnSpc>
                <a:spcPct val="150000"/>
              </a:lnSpc>
              <a:spcBef>
                <a:spcPts val="600"/>
              </a:spcBef>
            </a:pPr>
            <a:endParaRPr kumimoji="1" lang="en-US" altLang="ja-JP" sz="4000" b="1" dirty="0">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D492C829-A384-408F-B373-C148FFB04478}"/>
              </a:ext>
            </a:extLst>
          </p:cNvPr>
          <p:cNvSpPr>
            <a:spLocks noGrp="1"/>
          </p:cNvSpPr>
          <p:nvPr>
            <p:ph type="sldNum" sz="quarter" idx="12"/>
          </p:nvPr>
        </p:nvSpPr>
        <p:spPr>
          <a:xfrm>
            <a:off x="7677150" y="6498871"/>
            <a:ext cx="2228850" cy="365125"/>
          </a:xfrm>
        </p:spPr>
        <p:txBody>
          <a:bodyPr/>
          <a:lstStyle/>
          <a:p>
            <a:fld id="{D2D8002D-B5B0-4BAC-B1F6-782DDCCE6D9C}" type="slidenum">
              <a:rPr lang="ja-JP" altLang="en-US" smtClean="0">
                <a:solidFill>
                  <a:prstClr val="black">
                    <a:tint val="75000"/>
                  </a:prstClr>
                </a:solidFill>
              </a:rPr>
              <a:t>22</a:t>
            </a:fld>
            <a:endParaRPr lang="ja-JP" altLang="en-US" dirty="0">
              <a:solidFill>
                <a:prstClr val="black">
                  <a:tint val="75000"/>
                </a:prstClr>
              </a:solidFill>
            </a:endParaRPr>
          </a:p>
        </p:txBody>
      </p:sp>
    </p:spTree>
    <p:extLst>
      <p:ext uri="{BB962C8B-B14F-4D97-AF65-F5344CB8AC3E}">
        <p14:creationId xmlns:p14="http://schemas.microsoft.com/office/powerpoint/2010/main" val="1248348843"/>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71987" y="701714"/>
            <a:ext cx="5415266" cy="2637404"/>
          </a:xfrm>
          <a:prstGeom prst="rect">
            <a:avLst/>
          </a:prstGeom>
          <a:noFill/>
          <a:ln>
            <a:noFill/>
          </a:ln>
        </p:spPr>
        <p:txBody>
          <a:bodyPr wrap="square" lIns="252000" tIns="144000" rIns="84392" bIns="42197" rtlCol="0">
            <a:spAutoFit/>
          </a:bodyPr>
          <a:lstStyle/>
          <a:p>
            <a:pPr>
              <a:lnSpc>
                <a:spcPts val="1900"/>
              </a:lnSpc>
              <a:spcBef>
                <a:spcPts val="24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◆開催期間 ：</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13</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13</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日</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2400"/>
              </a:spcBef>
            </a:pP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24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◆開催場所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夢洲</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24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◆入場者（想定）：</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2,800</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24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◆経済効果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兆円　　　　　　　　 </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9" name="直線コネクタ 18">
            <a:extLst>
              <a:ext uri="{FF2B5EF4-FFF2-40B4-BE49-F238E27FC236}">
                <a16:creationId xmlns:a16="http://schemas.microsoft.com/office/drawing/2014/main" id="{2DA137FD-DFDC-479C-997A-35875054A2DE}"/>
              </a:ext>
            </a:extLst>
          </p:cNvPr>
          <p:cNvCxnSpPr>
            <a:cxnSpLocks/>
          </p:cNvCxnSpPr>
          <p:nvPr/>
        </p:nvCxnSpPr>
        <p:spPr>
          <a:xfrm>
            <a:off x="79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7" name="図 16">
            <a:extLst>
              <a:ext uri="{FF2B5EF4-FFF2-40B4-BE49-F238E27FC236}">
                <a16:creationId xmlns:a16="http://schemas.microsoft.com/office/drawing/2014/main" id="{196178F4-32F2-4CD1-BB67-CD89661860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24" y="3479947"/>
            <a:ext cx="5116969" cy="3269968"/>
          </a:xfrm>
          <a:prstGeom prst="rect">
            <a:avLst/>
          </a:prstGeom>
        </p:spPr>
      </p:pic>
      <p:sp>
        <p:nvSpPr>
          <p:cNvPr id="22" name="正方形/長方形 21">
            <a:extLst>
              <a:ext uri="{FF2B5EF4-FFF2-40B4-BE49-F238E27FC236}">
                <a16:creationId xmlns:a16="http://schemas.microsoft.com/office/drawing/2014/main" id="{F44E8D5C-4A8E-4C2B-87D5-7E08B3CA555B}"/>
              </a:ext>
            </a:extLst>
          </p:cNvPr>
          <p:cNvSpPr/>
          <p:nvPr/>
        </p:nvSpPr>
        <p:spPr>
          <a:xfrm>
            <a:off x="5179093" y="6580674"/>
            <a:ext cx="2864768" cy="246221"/>
          </a:xfrm>
          <a:prstGeom prst="rect">
            <a:avLst/>
          </a:prstGeom>
        </p:spPr>
        <p:txBody>
          <a:bodyPr wrap="square">
            <a:spAutoFit/>
          </a:bodyPr>
          <a:lstStyle/>
          <a:p>
            <a:r>
              <a:rPr lang="ja-JP" altLang="en-US" sz="1000" dirty="0"/>
              <a:t>提供：</a:t>
            </a:r>
            <a:r>
              <a:rPr lang="zh-CN" altLang="en-US" sz="1000" dirty="0"/>
              <a:t>２０２５年日本国際博覧会協会</a:t>
            </a:r>
          </a:p>
        </p:txBody>
      </p:sp>
      <p:sp>
        <p:nvSpPr>
          <p:cNvPr id="24" name="テキスト ボックス 23">
            <a:extLst>
              <a:ext uri="{FF2B5EF4-FFF2-40B4-BE49-F238E27FC236}">
                <a16:creationId xmlns:a16="http://schemas.microsoft.com/office/drawing/2014/main" id="{7B2E2D31-A954-44E4-82F0-27D788FF46A2}"/>
              </a:ext>
            </a:extLst>
          </p:cNvPr>
          <p:cNvSpPr txBox="1"/>
          <p:nvPr/>
        </p:nvSpPr>
        <p:spPr>
          <a:xfrm>
            <a:off x="85188" y="99091"/>
            <a:ext cx="5515884"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a:t>
            </a:r>
            <a:r>
              <a:rPr lang="en-US" altLang="ja-JP" sz="2000" b="1" dirty="0">
                <a:solidFill>
                  <a:prstClr val="black"/>
                </a:solidFill>
                <a:latin typeface="Meiryo UI" panose="020B0604030504040204" pitchFamily="50" charset="-128"/>
                <a:ea typeface="Meiryo UI" panose="020B0604030504040204" pitchFamily="50" charset="-128"/>
              </a:rPr>
              <a:t>2025</a:t>
            </a:r>
            <a:r>
              <a:rPr lang="ja-JP" altLang="en-US" sz="2000" b="1" dirty="0">
                <a:solidFill>
                  <a:prstClr val="black"/>
                </a:solidFill>
                <a:latin typeface="Meiryo UI" panose="020B0604030504040204" pitchFamily="50" charset="-128"/>
                <a:ea typeface="Meiryo UI" panose="020B0604030504040204" pitchFamily="50" charset="-128"/>
              </a:rPr>
              <a:t>年　大阪・関西万博</a:t>
            </a:r>
          </a:p>
        </p:txBody>
      </p:sp>
      <p:sp>
        <p:nvSpPr>
          <p:cNvPr id="9" name="角丸四角形 53">
            <a:extLst>
              <a:ext uri="{FF2B5EF4-FFF2-40B4-BE49-F238E27FC236}">
                <a16:creationId xmlns:a16="http://schemas.microsoft.com/office/drawing/2014/main" id="{C7457E33-7317-4F08-A7BA-96E6507B9DE3}"/>
              </a:ext>
            </a:extLst>
          </p:cNvPr>
          <p:cNvSpPr/>
          <p:nvPr/>
        </p:nvSpPr>
        <p:spPr>
          <a:xfrm>
            <a:off x="5385048" y="867217"/>
            <a:ext cx="4448280" cy="5597554"/>
          </a:xfrm>
          <a:prstGeom prst="roundRect">
            <a:avLst>
              <a:gd name="adj" fmla="val 3149"/>
            </a:avLst>
          </a:prstGeom>
          <a:solidFill>
            <a:srgbClr val="FF0000">
              <a:alpha val="5000"/>
            </a:srgbClr>
          </a:solidFill>
          <a:ln w="25400">
            <a:solidFill>
              <a:srgbClr val="FF0000"/>
            </a:solidFill>
          </a:ln>
        </p:spPr>
        <p:txBody>
          <a:bodyPr wrap="square">
            <a:noAutofit/>
          </a:bodyPr>
          <a:lstStyle/>
          <a:p>
            <a:pPr marL="174625" indent="-174625">
              <a:lnSpc>
                <a:spcPts val="1800"/>
              </a:lnSpc>
            </a:pPr>
            <a:endParaRPr lang="ja-JP" altLang="en-US" b="1"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7EF10A13-2031-4FCD-85A8-9F5FD8D7612F}"/>
              </a:ext>
            </a:extLst>
          </p:cNvPr>
          <p:cNvSpPr txBox="1"/>
          <p:nvPr/>
        </p:nvSpPr>
        <p:spPr>
          <a:xfrm>
            <a:off x="5498189" y="1299969"/>
            <a:ext cx="1008000" cy="293730"/>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2200"/>
              </a:lnSpc>
              <a:tabLst>
                <a:tab pos="6550025" algn="l"/>
              </a:tabLst>
            </a:pPr>
            <a:r>
              <a:rPr kumimoji="1" lang="ja-JP" altLang="en-US" sz="17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テーマ</a:t>
            </a:r>
          </a:p>
        </p:txBody>
      </p:sp>
      <p:sp>
        <p:nvSpPr>
          <p:cNvPr id="11" name="テキスト ボックス 10">
            <a:extLst>
              <a:ext uri="{FF2B5EF4-FFF2-40B4-BE49-F238E27FC236}">
                <a16:creationId xmlns:a16="http://schemas.microsoft.com/office/drawing/2014/main" id="{563A02DB-10C9-4829-8233-65C74F6E1CE5}"/>
              </a:ext>
            </a:extLst>
          </p:cNvPr>
          <p:cNvSpPr txBox="1"/>
          <p:nvPr/>
        </p:nvSpPr>
        <p:spPr>
          <a:xfrm>
            <a:off x="5503788" y="2213083"/>
            <a:ext cx="1008000" cy="291230"/>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2200"/>
              </a:lnSpc>
              <a:tabLst>
                <a:tab pos="6550025" algn="l"/>
              </a:tabLst>
            </a:pPr>
            <a:r>
              <a:rPr lang="ja-JP" altLang="en-US" sz="17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サブテーマ</a:t>
            </a:r>
            <a:endParaRPr kumimoji="1" lang="ja-JP" altLang="en-US" sz="17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a:extLst>
              <a:ext uri="{FF2B5EF4-FFF2-40B4-BE49-F238E27FC236}">
                <a16:creationId xmlns:a16="http://schemas.microsoft.com/office/drawing/2014/main" id="{99E9D398-043E-40B0-8F16-9E5006C1462A}"/>
              </a:ext>
            </a:extLst>
          </p:cNvPr>
          <p:cNvSpPr txBox="1"/>
          <p:nvPr/>
        </p:nvSpPr>
        <p:spPr>
          <a:xfrm>
            <a:off x="5485568" y="3707979"/>
            <a:ext cx="1008000" cy="293730"/>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2200"/>
              </a:lnSpc>
              <a:tabLst>
                <a:tab pos="6550025" algn="l"/>
              </a:tabLst>
            </a:pPr>
            <a:r>
              <a:rPr kumimoji="1" lang="ja-JP" altLang="en-US" sz="17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コンセプト</a:t>
            </a:r>
          </a:p>
        </p:txBody>
      </p:sp>
      <p:sp>
        <p:nvSpPr>
          <p:cNvPr id="14" name="テキスト ボックス 13">
            <a:extLst>
              <a:ext uri="{FF2B5EF4-FFF2-40B4-BE49-F238E27FC236}">
                <a16:creationId xmlns:a16="http://schemas.microsoft.com/office/drawing/2014/main" id="{D02058A9-551E-423C-BC47-784CC321A438}"/>
              </a:ext>
            </a:extLst>
          </p:cNvPr>
          <p:cNvSpPr txBox="1"/>
          <p:nvPr/>
        </p:nvSpPr>
        <p:spPr>
          <a:xfrm>
            <a:off x="5511813" y="1635464"/>
            <a:ext cx="3285545" cy="349711"/>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2200"/>
              </a:lnSpc>
              <a:tabLst>
                <a:tab pos="6550025" algn="l"/>
              </a:tabLst>
            </a:pPr>
            <a:r>
              <a:rPr kumimoji="1"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いのち輝く未来社会のデザイン</a:t>
            </a:r>
            <a:endParaRPr lang="en-US" altLang="ja-JP"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a:extLst>
              <a:ext uri="{FF2B5EF4-FFF2-40B4-BE49-F238E27FC236}">
                <a16:creationId xmlns:a16="http://schemas.microsoft.com/office/drawing/2014/main" id="{76B81A55-E7CB-4BC4-AD88-D8A63130E454}"/>
              </a:ext>
            </a:extLst>
          </p:cNvPr>
          <p:cNvSpPr txBox="1"/>
          <p:nvPr/>
        </p:nvSpPr>
        <p:spPr>
          <a:xfrm>
            <a:off x="5503457" y="2581185"/>
            <a:ext cx="4329871" cy="911468"/>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2200"/>
              </a:lnSpc>
              <a:tabLst>
                <a:tab pos="6550025" algn="l"/>
              </a:tabLst>
            </a:pPr>
            <a:r>
              <a:rPr lang="en-US" altLang="ja-JP"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Saving Lives</a:t>
            </a:r>
            <a:r>
              <a:rPr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（いのちを救う）</a:t>
            </a:r>
            <a:endParaRPr lang="en-US" altLang="ja-JP"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tabLst>
                <a:tab pos="6550025" algn="l"/>
              </a:tabLst>
            </a:pPr>
            <a:r>
              <a:rPr lang="en-US" altLang="ja-JP"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Empowering Lives</a:t>
            </a:r>
            <a:r>
              <a:rPr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（いのちに力を与える）</a:t>
            </a:r>
            <a:endParaRPr lang="en-US" altLang="ja-JP" sz="1700" b="1"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tabLst>
                <a:tab pos="6550025" algn="l"/>
              </a:tabLst>
            </a:pPr>
            <a:r>
              <a:rPr kumimoji="1" lang="en-US" altLang="ja-JP"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Connecting Lives</a:t>
            </a:r>
            <a:r>
              <a:rPr kumimoji="1"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（いのちを</a:t>
            </a:r>
            <a:r>
              <a:rPr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つなぐ）</a:t>
            </a:r>
            <a:endParaRPr kumimoji="1" lang="ja-JP" altLang="en-US" sz="1700" b="1"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a:extLst>
              <a:ext uri="{FF2B5EF4-FFF2-40B4-BE49-F238E27FC236}">
                <a16:creationId xmlns:a16="http://schemas.microsoft.com/office/drawing/2014/main" id="{F65E3FFC-DBA0-44F0-8CDB-1F33F4FCBA4F}"/>
              </a:ext>
            </a:extLst>
          </p:cNvPr>
          <p:cNvSpPr txBox="1"/>
          <p:nvPr/>
        </p:nvSpPr>
        <p:spPr>
          <a:xfrm>
            <a:off x="5491814" y="4039396"/>
            <a:ext cx="3809918" cy="63184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2200"/>
              </a:lnSpc>
              <a:tabLst>
                <a:tab pos="6550025" algn="l"/>
              </a:tabLst>
            </a:pPr>
            <a:r>
              <a:rPr kumimoji="1" lang="en-US" altLang="ja-JP"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People’s Living Lab</a:t>
            </a:r>
          </a:p>
          <a:p>
            <a:pPr>
              <a:lnSpc>
                <a:spcPts val="2200"/>
              </a:lnSpc>
              <a:tabLst>
                <a:tab pos="6550025" algn="l"/>
              </a:tabLst>
            </a:pPr>
            <a:r>
              <a:rPr kumimoji="1"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（未来社会の実験場）</a:t>
            </a:r>
            <a:endParaRPr kumimoji="1" lang="en-US" altLang="ja-JP"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a:extLst>
              <a:ext uri="{FF2B5EF4-FFF2-40B4-BE49-F238E27FC236}">
                <a16:creationId xmlns:a16="http://schemas.microsoft.com/office/drawing/2014/main" id="{EE208C07-070C-4009-B434-F2D00FEA5135}"/>
              </a:ext>
            </a:extLst>
          </p:cNvPr>
          <p:cNvSpPr txBox="1"/>
          <p:nvPr/>
        </p:nvSpPr>
        <p:spPr>
          <a:xfrm>
            <a:off x="5485568" y="4910250"/>
            <a:ext cx="1008000" cy="293730"/>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2200"/>
              </a:lnSpc>
              <a:tabLst>
                <a:tab pos="6550025" algn="l"/>
              </a:tabLst>
            </a:pPr>
            <a:r>
              <a:rPr kumimoji="1" lang="ja-JP" altLang="en-US" sz="17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特徴</a:t>
            </a:r>
          </a:p>
        </p:txBody>
      </p:sp>
      <p:sp>
        <p:nvSpPr>
          <p:cNvPr id="23" name="正方形/長方形 22">
            <a:extLst>
              <a:ext uri="{FF2B5EF4-FFF2-40B4-BE49-F238E27FC236}">
                <a16:creationId xmlns:a16="http://schemas.microsoft.com/office/drawing/2014/main" id="{2B64120F-02B4-4605-9F0F-599EF1733F07}"/>
              </a:ext>
            </a:extLst>
          </p:cNvPr>
          <p:cNvSpPr/>
          <p:nvPr/>
        </p:nvSpPr>
        <p:spPr>
          <a:xfrm>
            <a:off x="5499192" y="5255307"/>
            <a:ext cx="4099848" cy="646331"/>
          </a:xfrm>
          <a:prstGeom prst="rect">
            <a:avLst/>
          </a:prstGeom>
        </p:spPr>
        <p:txBody>
          <a:bodyPr wrap="square">
            <a:spAutoFit/>
          </a:bodyPr>
          <a:lstStyle/>
          <a:p>
            <a:pPr>
              <a:lnSpc>
                <a:spcPts val="2200"/>
              </a:lnSpc>
            </a:pPr>
            <a:r>
              <a:rPr lang="ja-JP" altLang="en-US" sz="1700" b="1" dirty="0">
                <a:latin typeface="Meiryo UI" panose="020B0604030504040204" pitchFamily="50" charset="-128"/>
                <a:ea typeface="Meiryo UI" panose="020B0604030504040204" pitchFamily="50" charset="-128"/>
              </a:rPr>
              <a:t>地球規模のさまざまな課題に取り組むために、世界各地から英知を集める場</a:t>
            </a:r>
            <a:endParaRPr lang="ja-JP" altLang="en-US" sz="1700" b="1" dirty="0"/>
          </a:p>
        </p:txBody>
      </p:sp>
      <p:sp>
        <p:nvSpPr>
          <p:cNvPr id="2" name="吹き出し: 円形 1">
            <a:extLst>
              <a:ext uri="{FF2B5EF4-FFF2-40B4-BE49-F238E27FC236}">
                <a16:creationId xmlns:a16="http://schemas.microsoft.com/office/drawing/2014/main" id="{B76882FE-01A6-4F06-8AF9-D13178480635}"/>
              </a:ext>
            </a:extLst>
          </p:cNvPr>
          <p:cNvSpPr/>
          <p:nvPr/>
        </p:nvSpPr>
        <p:spPr>
          <a:xfrm>
            <a:off x="2432719" y="1299969"/>
            <a:ext cx="2638395" cy="913114"/>
          </a:xfrm>
          <a:prstGeom prst="wedgeEllipseCallout">
            <a:avLst>
              <a:gd name="adj1" fmla="val -24296"/>
              <a:gd name="adj2" fmla="val -67683"/>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latin typeface="Meiryo UI" panose="020B0604030504040204" pitchFamily="50" charset="-128"/>
                <a:ea typeface="Meiryo UI" panose="020B0604030504040204" pitchFamily="50" charset="-128"/>
              </a:rPr>
              <a:t>明後日、</a:t>
            </a:r>
            <a:endParaRPr kumimoji="1" lang="en-US" altLang="ja-JP" sz="2000" b="1" dirty="0">
              <a:solidFill>
                <a:schemeClr val="tx1"/>
              </a:solidFill>
              <a:latin typeface="Meiryo UI" panose="020B0604030504040204" pitchFamily="50" charset="-128"/>
              <a:ea typeface="Meiryo UI" panose="020B0604030504040204" pitchFamily="50" charset="-128"/>
            </a:endParaRPr>
          </a:p>
          <a:p>
            <a:pPr algn="ctr"/>
            <a:r>
              <a:rPr kumimoji="1" lang="ja-JP" altLang="en-US" sz="2000" b="1" dirty="0">
                <a:solidFill>
                  <a:schemeClr val="tx1"/>
                </a:solidFill>
                <a:latin typeface="Meiryo UI" panose="020B0604030504040204" pitchFamily="50" charset="-128"/>
                <a:ea typeface="Meiryo UI" panose="020B0604030504040204" pitchFamily="50" charset="-128"/>
              </a:rPr>
              <a:t>万博１年前！</a:t>
            </a:r>
          </a:p>
        </p:txBody>
      </p:sp>
      <p:sp>
        <p:nvSpPr>
          <p:cNvPr id="25" name="スライド番号プレースホルダー 1">
            <a:extLst>
              <a:ext uri="{FF2B5EF4-FFF2-40B4-BE49-F238E27FC236}">
                <a16:creationId xmlns:a16="http://schemas.microsoft.com/office/drawing/2014/main" id="{00862F0F-5D2D-4CB4-BA31-90B7FBF4A3B5}"/>
              </a:ext>
            </a:extLst>
          </p:cNvPr>
          <p:cNvSpPr>
            <a:spLocks noGrp="1"/>
          </p:cNvSpPr>
          <p:nvPr>
            <p:ph type="sldNum" sz="quarter" idx="12"/>
          </p:nvPr>
        </p:nvSpPr>
        <p:spPr>
          <a:xfrm>
            <a:off x="9301732" y="6498871"/>
            <a:ext cx="604268" cy="365125"/>
          </a:xfrm>
          <a:noFill/>
          <a:ln>
            <a:noFill/>
          </a:ln>
        </p:spPr>
        <p:txBody>
          <a:bodyPr/>
          <a:lstStyle/>
          <a:p>
            <a:r>
              <a:rPr lang="en-US" altLang="ja-JP" sz="1000" dirty="0">
                <a:solidFill>
                  <a:prstClr val="black">
                    <a:tint val="75000"/>
                  </a:prstClr>
                </a:solidFill>
              </a:rPr>
              <a:t>23</a:t>
            </a:r>
            <a:endParaRPr lang="ja-JP" altLang="en-US" sz="1000" dirty="0">
              <a:solidFill>
                <a:prstClr val="black">
                  <a:tint val="75000"/>
                </a:prstClr>
              </a:solidFill>
            </a:endParaRPr>
          </a:p>
        </p:txBody>
      </p:sp>
    </p:spTree>
    <p:extLst>
      <p:ext uri="{BB962C8B-B14F-4D97-AF65-F5344CB8AC3E}">
        <p14:creationId xmlns:p14="http://schemas.microsoft.com/office/powerpoint/2010/main" val="134318059"/>
      </p:ext>
    </p:extLst>
  </p:cSld>
  <p:clrMapOvr>
    <a:masterClrMapping/>
  </p:clrMapOvr>
  <mc:AlternateContent xmlns:mc="http://schemas.openxmlformats.org/markup-compatibility/2006" xmlns:p14="http://schemas.microsoft.com/office/powerpoint/2010/main">
    <mc:Choice Requires="p14">
      <p:transition spd="slow" p14:dur="2000" advTm="1344"/>
    </mc:Choice>
    <mc:Fallback xmlns="">
      <p:transition spd="slow" advTm="1344"/>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グループ化 12">
            <a:extLst>
              <a:ext uri="{FF2B5EF4-FFF2-40B4-BE49-F238E27FC236}">
                <a16:creationId xmlns:a16="http://schemas.microsoft.com/office/drawing/2014/main" id="{39ABAE23-0DA1-41FC-A3FC-280FAE808A53}"/>
              </a:ext>
            </a:extLst>
          </p:cNvPr>
          <p:cNvGrpSpPr/>
          <p:nvPr/>
        </p:nvGrpSpPr>
        <p:grpSpPr>
          <a:xfrm>
            <a:off x="85188" y="494077"/>
            <a:ext cx="9747636" cy="6347855"/>
            <a:chOff x="494510" y="494077"/>
            <a:chExt cx="9747636" cy="6347855"/>
          </a:xfrm>
        </p:grpSpPr>
        <p:pic>
          <p:nvPicPr>
            <p:cNvPr id="8" name="図 7">
              <a:extLst>
                <a:ext uri="{FF2B5EF4-FFF2-40B4-BE49-F238E27FC236}">
                  <a16:creationId xmlns:a16="http://schemas.microsoft.com/office/drawing/2014/main" id="{53D4713C-E0A2-4077-A6B6-85C7E022D7BF}"/>
                </a:ext>
              </a:extLst>
            </p:cNvPr>
            <p:cNvPicPr>
              <a:picLocks noChangeAspect="1"/>
            </p:cNvPicPr>
            <p:nvPr/>
          </p:nvPicPr>
          <p:blipFill>
            <a:blip r:embed="rId2"/>
            <a:stretch>
              <a:fillRect/>
            </a:stretch>
          </p:blipFill>
          <p:spPr>
            <a:xfrm>
              <a:off x="2076701" y="494077"/>
              <a:ext cx="6231607" cy="2170318"/>
            </a:xfrm>
            <a:prstGeom prst="rect">
              <a:avLst/>
            </a:prstGeom>
          </p:spPr>
        </p:pic>
        <p:pic>
          <p:nvPicPr>
            <p:cNvPr id="10" name="図 9">
              <a:extLst>
                <a:ext uri="{FF2B5EF4-FFF2-40B4-BE49-F238E27FC236}">
                  <a16:creationId xmlns:a16="http://schemas.microsoft.com/office/drawing/2014/main" id="{704E2897-8CC9-412C-90C7-8A4DDBF3E3D4}"/>
                </a:ext>
              </a:extLst>
            </p:cNvPr>
            <p:cNvPicPr>
              <a:picLocks noChangeAspect="1"/>
            </p:cNvPicPr>
            <p:nvPr/>
          </p:nvPicPr>
          <p:blipFill>
            <a:blip r:embed="rId3"/>
            <a:stretch>
              <a:fillRect/>
            </a:stretch>
          </p:blipFill>
          <p:spPr>
            <a:xfrm>
              <a:off x="931892" y="2492896"/>
              <a:ext cx="8341569" cy="1734529"/>
            </a:xfrm>
            <a:prstGeom prst="rect">
              <a:avLst/>
            </a:prstGeom>
          </p:spPr>
        </p:pic>
        <p:cxnSp>
          <p:nvCxnSpPr>
            <p:cNvPr id="34" name="直線コネクタ 33">
              <a:extLst>
                <a:ext uri="{FF2B5EF4-FFF2-40B4-BE49-F238E27FC236}">
                  <a16:creationId xmlns:a16="http://schemas.microsoft.com/office/drawing/2014/main" id="{37600D7D-1A6E-40A2-878D-2120CDFCB512}"/>
                </a:ext>
              </a:extLst>
            </p:cNvPr>
            <p:cNvCxnSpPr>
              <a:cxnSpLocks/>
            </p:cNvCxnSpPr>
            <p:nvPr/>
          </p:nvCxnSpPr>
          <p:spPr>
            <a:xfrm>
              <a:off x="494510" y="620688"/>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図 11">
              <a:extLst>
                <a:ext uri="{FF2B5EF4-FFF2-40B4-BE49-F238E27FC236}">
                  <a16:creationId xmlns:a16="http://schemas.microsoft.com/office/drawing/2014/main" id="{42600533-AB38-47BF-A979-DFAC6DEBB419}"/>
                </a:ext>
              </a:extLst>
            </p:cNvPr>
            <p:cNvPicPr>
              <a:picLocks noChangeAspect="1"/>
            </p:cNvPicPr>
            <p:nvPr/>
          </p:nvPicPr>
          <p:blipFill>
            <a:blip r:embed="rId4"/>
            <a:stretch>
              <a:fillRect/>
            </a:stretch>
          </p:blipFill>
          <p:spPr>
            <a:xfrm>
              <a:off x="1111550" y="4272311"/>
              <a:ext cx="8161911" cy="2569621"/>
            </a:xfrm>
            <a:prstGeom prst="rect">
              <a:avLst/>
            </a:prstGeom>
          </p:spPr>
        </p:pic>
      </p:grpSp>
      <p:sp>
        <p:nvSpPr>
          <p:cNvPr id="44" name="テキスト ボックス 43">
            <a:extLst>
              <a:ext uri="{FF2B5EF4-FFF2-40B4-BE49-F238E27FC236}">
                <a16:creationId xmlns:a16="http://schemas.microsoft.com/office/drawing/2014/main" id="{E52459AF-94C4-4DD6-B906-853A702D72F1}"/>
              </a:ext>
            </a:extLst>
          </p:cNvPr>
          <p:cNvSpPr txBox="1"/>
          <p:nvPr/>
        </p:nvSpPr>
        <p:spPr>
          <a:xfrm>
            <a:off x="0" y="175692"/>
            <a:ext cx="5515884"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a:t>
            </a:r>
            <a:r>
              <a:rPr lang="en-US" altLang="ja-JP" sz="2000" b="1" dirty="0">
                <a:latin typeface="Meiryo UI" panose="020B0604030504040204" pitchFamily="50" charset="-128"/>
                <a:ea typeface="Meiryo UI" panose="020B0604030504040204" pitchFamily="50" charset="-128"/>
              </a:rPr>
              <a:t>s</a:t>
            </a:r>
            <a:r>
              <a:rPr lang="ja-JP" altLang="en-US" sz="2000" b="1" dirty="0">
                <a:latin typeface="Meiryo UI" panose="020B0604030504040204" pitchFamily="50" charset="-128"/>
                <a:ea typeface="Meiryo UI" panose="020B0604030504040204" pitchFamily="50" charset="-128"/>
              </a:rPr>
              <a:t>と</a:t>
            </a:r>
            <a:r>
              <a:rPr lang="ja-JP" altLang="en-US" sz="2000" b="1" dirty="0">
                <a:solidFill>
                  <a:prstClr val="black"/>
                </a:solidFill>
                <a:latin typeface="Meiryo UI" panose="020B0604030504040204" pitchFamily="50" charset="-128"/>
                <a:ea typeface="Meiryo UI" panose="020B0604030504040204" pitchFamily="50" charset="-128"/>
              </a:rPr>
              <a:t>大阪・関西万博</a:t>
            </a:r>
          </a:p>
        </p:txBody>
      </p:sp>
      <p:cxnSp>
        <p:nvCxnSpPr>
          <p:cNvPr id="3" name="直線コネクタ 2">
            <a:extLst>
              <a:ext uri="{FF2B5EF4-FFF2-40B4-BE49-F238E27FC236}">
                <a16:creationId xmlns:a16="http://schemas.microsoft.com/office/drawing/2014/main" id="{ADC21391-B33B-46E7-BC76-07F181FBBCAC}"/>
              </a:ext>
            </a:extLst>
          </p:cNvPr>
          <p:cNvCxnSpPr/>
          <p:nvPr/>
        </p:nvCxnSpPr>
        <p:spPr>
          <a:xfrm>
            <a:off x="702228" y="4149080"/>
            <a:ext cx="7995188" cy="0"/>
          </a:xfrm>
          <a:prstGeom prst="line">
            <a:avLst/>
          </a:prstGeom>
          <a:ln>
            <a:solidFill>
              <a:srgbClr val="FF3300"/>
            </a:solidFill>
          </a:ln>
        </p:spPr>
        <p:style>
          <a:lnRef idx="3">
            <a:schemeClr val="accent2"/>
          </a:lnRef>
          <a:fillRef idx="0">
            <a:schemeClr val="accent2"/>
          </a:fillRef>
          <a:effectRef idx="2">
            <a:schemeClr val="accent2"/>
          </a:effectRef>
          <a:fontRef idx="minor">
            <a:schemeClr val="tx1"/>
          </a:fontRef>
        </p:style>
      </p:cxnSp>
      <p:cxnSp>
        <p:nvCxnSpPr>
          <p:cNvPr id="11" name="直線コネクタ 10">
            <a:extLst>
              <a:ext uri="{FF2B5EF4-FFF2-40B4-BE49-F238E27FC236}">
                <a16:creationId xmlns:a16="http://schemas.microsoft.com/office/drawing/2014/main" id="{A98BA13A-72C8-4918-A2C2-F90EA390AA4A}"/>
              </a:ext>
            </a:extLst>
          </p:cNvPr>
          <p:cNvCxnSpPr>
            <a:cxnSpLocks/>
          </p:cNvCxnSpPr>
          <p:nvPr/>
        </p:nvCxnSpPr>
        <p:spPr>
          <a:xfrm>
            <a:off x="2648744" y="1916832"/>
            <a:ext cx="4824536" cy="0"/>
          </a:xfrm>
          <a:prstGeom prst="line">
            <a:avLst/>
          </a:prstGeom>
          <a:ln>
            <a:solidFill>
              <a:srgbClr val="FF3300"/>
            </a:solidFill>
          </a:ln>
        </p:spPr>
        <p:style>
          <a:lnRef idx="3">
            <a:schemeClr val="accent2"/>
          </a:lnRef>
          <a:fillRef idx="0">
            <a:schemeClr val="accent2"/>
          </a:fillRef>
          <a:effectRef idx="2">
            <a:schemeClr val="accent2"/>
          </a:effectRef>
          <a:fontRef idx="minor">
            <a:schemeClr val="tx1"/>
          </a:fontRef>
        </p:style>
      </p:cxnSp>
      <p:sp>
        <p:nvSpPr>
          <p:cNvPr id="14" name="スライド番号プレースホルダー 1">
            <a:extLst>
              <a:ext uri="{FF2B5EF4-FFF2-40B4-BE49-F238E27FC236}">
                <a16:creationId xmlns:a16="http://schemas.microsoft.com/office/drawing/2014/main" id="{7A3038A2-A480-4F1D-8362-3041C05C79B0}"/>
              </a:ext>
            </a:extLst>
          </p:cNvPr>
          <p:cNvSpPr>
            <a:spLocks noGrp="1"/>
          </p:cNvSpPr>
          <p:nvPr>
            <p:ph type="sldNum" sz="quarter" idx="12"/>
          </p:nvPr>
        </p:nvSpPr>
        <p:spPr>
          <a:xfrm>
            <a:off x="9301732" y="6498871"/>
            <a:ext cx="604268" cy="365125"/>
          </a:xfrm>
          <a:noFill/>
          <a:ln>
            <a:noFill/>
          </a:ln>
        </p:spPr>
        <p:txBody>
          <a:bodyPr/>
          <a:lstStyle/>
          <a:p>
            <a:r>
              <a:rPr lang="en-US" altLang="ja-JP" sz="1000" dirty="0">
                <a:solidFill>
                  <a:prstClr val="black">
                    <a:tint val="75000"/>
                  </a:prstClr>
                </a:solidFill>
              </a:rPr>
              <a:t>24</a:t>
            </a:r>
            <a:endParaRPr lang="ja-JP" altLang="en-US" sz="1000" dirty="0">
              <a:solidFill>
                <a:prstClr val="black">
                  <a:tint val="75000"/>
                </a:prstClr>
              </a:solidFill>
            </a:endParaRPr>
          </a:p>
        </p:txBody>
      </p:sp>
    </p:spTree>
    <p:extLst>
      <p:ext uri="{BB962C8B-B14F-4D97-AF65-F5344CB8AC3E}">
        <p14:creationId xmlns:p14="http://schemas.microsoft.com/office/powerpoint/2010/main" val="3870564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直線コネクタ 32">
            <a:extLst>
              <a:ext uri="{FF2B5EF4-FFF2-40B4-BE49-F238E27FC236}">
                <a16:creationId xmlns:a16="http://schemas.microsoft.com/office/drawing/2014/main" id="{0A2E2EDF-1CFF-4C67-8A30-C42606D243FD}"/>
              </a:ext>
            </a:extLst>
          </p:cNvPr>
          <p:cNvCxnSpPr>
            <a:cxnSpLocks/>
          </p:cNvCxnSpPr>
          <p:nvPr/>
        </p:nvCxnSpPr>
        <p:spPr>
          <a:xfrm>
            <a:off x="79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E2B78FB5-A06A-4E4C-9D92-FFCCFA7DE705}"/>
              </a:ext>
            </a:extLst>
          </p:cNvPr>
          <p:cNvSpPr txBox="1"/>
          <p:nvPr/>
        </p:nvSpPr>
        <p:spPr>
          <a:xfrm>
            <a:off x="85188" y="99091"/>
            <a:ext cx="5515884"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a:t>
            </a:r>
            <a:r>
              <a:rPr lang="en-US" altLang="ja-JP" sz="2000" b="1" dirty="0">
                <a:latin typeface="Meiryo UI" panose="020B0604030504040204" pitchFamily="50" charset="-128"/>
                <a:ea typeface="Meiryo UI" panose="020B0604030504040204" pitchFamily="50" charset="-128"/>
              </a:rPr>
              <a:t>s</a:t>
            </a:r>
            <a:r>
              <a:rPr lang="ja-JP" altLang="en-US" sz="2000" b="1" dirty="0">
                <a:latin typeface="Meiryo UI" panose="020B0604030504040204" pitchFamily="50" charset="-128"/>
                <a:ea typeface="Meiryo UI" panose="020B0604030504040204" pitchFamily="50" charset="-128"/>
              </a:rPr>
              <a:t>と</a:t>
            </a:r>
            <a:r>
              <a:rPr lang="ja-JP" altLang="en-US" sz="2000" b="1" dirty="0">
                <a:solidFill>
                  <a:prstClr val="black"/>
                </a:solidFill>
                <a:latin typeface="Meiryo UI" panose="020B0604030504040204" pitchFamily="50" charset="-128"/>
                <a:ea typeface="Meiryo UI" panose="020B0604030504040204" pitchFamily="50" charset="-128"/>
              </a:rPr>
              <a:t>大阪・関西万博</a:t>
            </a:r>
          </a:p>
        </p:txBody>
      </p:sp>
      <p:pic>
        <p:nvPicPr>
          <p:cNvPr id="30" name="Picture 4" descr="大阪・関西万博「ウーマンズ パビリオン」―ドバイ万博日本館のファサード鉄骨リユースによるサーキュラーエコノミー建築を実現― | オーヴ ...">
            <a:extLst>
              <a:ext uri="{FF2B5EF4-FFF2-40B4-BE49-F238E27FC236}">
                <a16:creationId xmlns:a16="http://schemas.microsoft.com/office/drawing/2014/main" id="{AD4D89B2-2789-4F9B-BC11-4222A4F5535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9322" y="3535921"/>
            <a:ext cx="5622432" cy="322298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永山祐子建築設計 - YUKO NAGAYAMA ASSOCIATES">
            <a:extLst>
              <a:ext uri="{FF2B5EF4-FFF2-40B4-BE49-F238E27FC236}">
                <a16:creationId xmlns:a16="http://schemas.microsoft.com/office/drawing/2014/main" id="{7CFF2877-1762-458D-B93A-94AB76D3ED4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497" y="708056"/>
            <a:ext cx="4127996" cy="2751336"/>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F56DD930-ADCC-4692-A516-BC7A11923AD1}"/>
              </a:ext>
            </a:extLst>
          </p:cNvPr>
          <p:cNvSpPr txBox="1"/>
          <p:nvPr/>
        </p:nvSpPr>
        <p:spPr>
          <a:xfrm>
            <a:off x="4550410" y="3209943"/>
            <a:ext cx="5529064" cy="338554"/>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「ウーマンズ パビリオン</a:t>
            </a:r>
            <a:r>
              <a:rPr lang="en-US" altLang="ja-JP" sz="1600" b="0" i="0" dirty="0">
                <a:solidFill>
                  <a:srgbClr val="222426"/>
                </a:solidFill>
                <a:effectLst/>
                <a:latin typeface="Meiryo UI" panose="020B0604030504040204" pitchFamily="50" charset="-128"/>
                <a:ea typeface="Meiryo UI" panose="020B0604030504040204" pitchFamily="50" charset="-128"/>
              </a:rPr>
              <a:t> in collaboration with Cartier</a:t>
            </a:r>
            <a:r>
              <a:rPr kumimoji="1" lang="ja-JP" altLang="en-US" sz="1600" b="1" dirty="0">
                <a:latin typeface="Meiryo UI" panose="020B0604030504040204" pitchFamily="50" charset="-128"/>
                <a:ea typeface="Meiryo UI" panose="020B0604030504040204" pitchFamily="50" charset="-128"/>
              </a:rPr>
              <a:t>」</a:t>
            </a:r>
          </a:p>
        </p:txBody>
      </p:sp>
      <p:sp>
        <p:nvSpPr>
          <p:cNvPr id="34" name="テキスト ボックス 33">
            <a:extLst>
              <a:ext uri="{FF2B5EF4-FFF2-40B4-BE49-F238E27FC236}">
                <a16:creationId xmlns:a16="http://schemas.microsoft.com/office/drawing/2014/main" id="{38477BC4-1000-4551-A65D-E0B4AB3F8BDD}"/>
              </a:ext>
            </a:extLst>
          </p:cNvPr>
          <p:cNvSpPr txBox="1"/>
          <p:nvPr/>
        </p:nvSpPr>
        <p:spPr>
          <a:xfrm>
            <a:off x="617485" y="3459392"/>
            <a:ext cx="3411937"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ドバイ</a:t>
            </a:r>
            <a:r>
              <a:rPr kumimoji="1" lang="ja-JP" altLang="en-US" sz="1600" b="1" dirty="0">
                <a:latin typeface="Meiryo UI" panose="020B0604030504040204" pitchFamily="50" charset="-128"/>
                <a:ea typeface="Meiryo UI" panose="020B0604030504040204" pitchFamily="50" charset="-128"/>
              </a:rPr>
              <a:t>万博「日本館」（</a:t>
            </a:r>
            <a:r>
              <a:rPr kumimoji="1" lang="en-US" altLang="ja-JP" sz="1600" b="1" dirty="0">
                <a:latin typeface="Meiryo UI" panose="020B0604030504040204" pitchFamily="50" charset="-128"/>
                <a:ea typeface="Meiryo UI" panose="020B0604030504040204" pitchFamily="50" charset="-128"/>
              </a:rPr>
              <a:t>2020</a:t>
            </a:r>
            <a:r>
              <a:rPr kumimoji="1" lang="ja-JP" altLang="en-US" sz="1600" b="1" dirty="0">
                <a:latin typeface="Meiryo UI" panose="020B0604030504040204" pitchFamily="50" charset="-128"/>
                <a:ea typeface="Meiryo UI" panose="020B0604030504040204" pitchFamily="50" charset="-128"/>
              </a:rPr>
              <a:t>年）</a:t>
            </a:r>
          </a:p>
        </p:txBody>
      </p:sp>
      <p:sp>
        <p:nvSpPr>
          <p:cNvPr id="3" name="矢印: 右カーブ 2">
            <a:extLst>
              <a:ext uri="{FF2B5EF4-FFF2-40B4-BE49-F238E27FC236}">
                <a16:creationId xmlns:a16="http://schemas.microsoft.com/office/drawing/2014/main" id="{9F473469-16F8-4E93-8020-47F9C478D9E9}"/>
              </a:ext>
            </a:extLst>
          </p:cNvPr>
          <p:cNvSpPr/>
          <p:nvPr/>
        </p:nvSpPr>
        <p:spPr>
          <a:xfrm rot="18379397">
            <a:off x="2233724" y="3643593"/>
            <a:ext cx="1061969" cy="2856116"/>
          </a:xfrm>
          <a:prstGeom prst="curvedRightArrow">
            <a:avLst>
              <a:gd name="adj1" fmla="val 25000"/>
              <a:gd name="adj2" fmla="val 50000"/>
              <a:gd name="adj3" fmla="val 33350"/>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 name="テキスト ボックス 3">
            <a:extLst>
              <a:ext uri="{FF2B5EF4-FFF2-40B4-BE49-F238E27FC236}">
                <a16:creationId xmlns:a16="http://schemas.microsoft.com/office/drawing/2014/main" id="{7C0EC52B-B8E1-42CC-ABA1-9F61DBF45B57}"/>
              </a:ext>
            </a:extLst>
          </p:cNvPr>
          <p:cNvSpPr txBox="1"/>
          <p:nvPr/>
        </p:nvSpPr>
        <p:spPr>
          <a:xfrm>
            <a:off x="37170" y="4379154"/>
            <a:ext cx="3932925" cy="707886"/>
          </a:xfrm>
          <a:prstGeom prst="rect">
            <a:avLst/>
          </a:prstGeom>
          <a:noFill/>
        </p:spPr>
        <p:txBody>
          <a:bodyPr wrap="square" rtlCol="0">
            <a:spAutoFit/>
          </a:bodyPr>
          <a:lstStyle/>
          <a:p>
            <a:r>
              <a:rPr lang="ja-JP" altLang="en-US" sz="2000" b="1" dirty="0">
                <a:latin typeface="Meiryo UI" panose="020B0604030504040204" pitchFamily="50" charset="-128"/>
                <a:ea typeface="Meiryo UI" panose="020B0604030504040204" pitchFamily="50" charset="-128"/>
              </a:rPr>
              <a:t>ドバイで使用したファサード等を日本で保管し、大阪・関西万博で再利用</a:t>
            </a:r>
            <a:endParaRPr kumimoji="1" lang="ja-JP" altLang="en-US" sz="2000" b="1" dirty="0">
              <a:latin typeface="Meiryo UI" panose="020B0604030504040204" pitchFamily="50" charset="-128"/>
              <a:ea typeface="Meiryo UI" panose="020B0604030504040204" pitchFamily="50" charset="-128"/>
            </a:endParaRPr>
          </a:p>
        </p:txBody>
      </p:sp>
      <p:sp>
        <p:nvSpPr>
          <p:cNvPr id="11" name="スライド番号プレースホルダー 1">
            <a:extLst>
              <a:ext uri="{FF2B5EF4-FFF2-40B4-BE49-F238E27FC236}">
                <a16:creationId xmlns:a16="http://schemas.microsoft.com/office/drawing/2014/main" id="{86FEC52B-EFBE-45DC-9D9D-82F7BC77C9F4}"/>
              </a:ext>
            </a:extLst>
          </p:cNvPr>
          <p:cNvSpPr>
            <a:spLocks noGrp="1"/>
          </p:cNvSpPr>
          <p:nvPr>
            <p:ph type="sldNum" sz="quarter" idx="12"/>
          </p:nvPr>
        </p:nvSpPr>
        <p:spPr>
          <a:xfrm>
            <a:off x="9301732" y="6498871"/>
            <a:ext cx="604268" cy="365125"/>
          </a:xfrm>
          <a:noFill/>
          <a:ln>
            <a:noFill/>
          </a:ln>
        </p:spPr>
        <p:txBody>
          <a:bodyPr/>
          <a:lstStyle/>
          <a:p>
            <a:r>
              <a:rPr lang="en-US" altLang="ja-JP" sz="1000" dirty="0">
                <a:solidFill>
                  <a:prstClr val="black">
                    <a:tint val="75000"/>
                  </a:prstClr>
                </a:solidFill>
              </a:rPr>
              <a:t>25</a:t>
            </a:r>
            <a:endParaRPr lang="ja-JP" altLang="en-US" sz="1000" dirty="0">
              <a:solidFill>
                <a:prstClr val="black">
                  <a:tint val="75000"/>
                </a:prstClr>
              </a:solidFill>
            </a:endParaRPr>
          </a:p>
        </p:txBody>
      </p:sp>
    </p:spTree>
    <p:extLst>
      <p:ext uri="{BB962C8B-B14F-4D97-AF65-F5344CB8AC3E}">
        <p14:creationId xmlns:p14="http://schemas.microsoft.com/office/powerpoint/2010/main" val="1739459871"/>
      </p:ext>
    </p:extLst>
  </p:cSld>
  <p:clrMapOvr>
    <a:masterClrMapping/>
  </p:clrMapOvr>
  <mc:AlternateContent xmlns:mc="http://schemas.openxmlformats.org/markup-compatibility/2006" xmlns:p14="http://schemas.microsoft.com/office/powerpoint/2010/main">
    <mc:Choice Requires="p14">
      <p:transition spd="slow" p14:dur="2000" advTm="1286"/>
    </mc:Choice>
    <mc:Fallback xmlns="">
      <p:transition spd="slow" advTm="1286"/>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a:extLst>
              <a:ext uri="{FF2B5EF4-FFF2-40B4-BE49-F238E27FC236}">
                <a16:creationId xmlns:a16="http://schemas.microsoft.com/office/drawing/2014/main" id="{1484EE4E-834E-4E3B-A451-9DBF2D1BAAFE}"/>
              </a:ext>
            </a:extLst>
          </p:cNvPr>
          <p:cNvCxnSpPr>
            <a:cxnSpLocks/>
          </p:cNvCxnSpPr>
          <p:nvPr/>
        </p:nvCxnSpPr>
        <p:spPr>
          <a:xfrm>
            <a:off x="79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F1680677-DD3F-4C66-B1D5-7E21367417DA}"/>
              </a:ext>
            </a:extLst>
          </p:cNvPr>
          <p:cNvSpPr txBox="1"/>
          <p:nvPr/>
        </p:nvSpPr>
        <p:spPr>
          <a:xfrm>
            <a:off x="85188" y="99091"/>
            <a:ext cx="5515884"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a:t>
            </a:r>
            <a:r>
              <a:rPr lang="en-US" altLang="ja-JP" sz="2000" b="1" dirty="0">
                <a:latin typeface="Meiryo UI" panose="020B0604030504040204" pitchFamily="50" charset="-128"/>
                <a:ea typeface="Meiryo UI" panose="020B0604030504040204" pitchFamily="50" charset="-128"/>
              </a:rPr>
              <a:t>s</a:t>
            </a:r>
            <a:r>
              <a:rPr lang="ja-JP" altLang="en-US" sz="2000" b="1" dirty="0">
                <a:latin typeface="Meiryo UI" panose="020B0604030504040204" pitchFamily="50" charset="-128"/>
                <a:ea typeface="Meiryo UI" panose="020B0604030504040204" pitchFamily="50" charset="-128"/>
              </a:rPr>
              <a:t>と</a:t>
            </a:r>
            <a:r>
              <a:rPr lang="ja-JP" altLang="en-US" sz="2000" b="1" dirty="0">
                <a:solidFill>
                  <a:prstClr val="black"/>
                </a:solidFill>
                <a:latin typeface="Meiryo UI" panose="020B0604030504040204" pitchFamily="50" charset="-128"/>
                <a:ea typeface="Meiryo UI" panose="020B0604030504040204" pitchFamily="50" charset="-128"/>
              </a:rPr>
              <a:t>大阪・関西万博</a:t>
            </a:r>
          </a:p>
        </p:txBody>
      </p:sp>
      <p:pic>
        <p:nvPicPr>
          <p:cNvPr id="9" name="図 8">
            <a:extLst>
              <a:ext uri="{FF2B5EF4-FFF2-40B4-BE49-F238E27FC236}">
                <a16:creationId xmlns:a16="http://schemas.microsoft.com/office/drawing/2014/main" id="{75B3F82A-158F-4C1E-A600-BBED7A911D44}"/>
              </a:ext>
            </a:extLst>
          </p:cNvPr>
          <p:cNvPicPr>
            <a:picLocks noChangeAspect="1"/>
          </p:cNvPicPr>
          <p:nvPr/>
        </p:nvPicPr>
        <p:blipFill>
          <a:blip r:embed="rId2"/>
          <a:stretch>
            <a:fillRect/>
          </a:stretch>
        </p:blipFill>
        <p:spPr>
          <a:xfrm>
            <a:off x="3873479" y="846084"/>
            <a:ext cx="6044798" cy="2994414"/>
          </a:xfrm>
          <a:prstGeom prst="rect">
            <a:avLst/>
          </a:prstGeom>
        </p:spPr>
      </p:pic>
      <p:pic>
        <p:nvPicPr>
          <p:cNvPr id="11" name="図 10">
            <a:extLst>
              <a:ext uri="{FF2B5EF4-FFF2-40B4-BE49-F238E27FC236}">
                <a16:creationId xmlns:a16="http://schemas.microsoft.com/office/drawing/2014/main" id="{4820B113-03B3-4FD0-B170-E73566C02AC4}"/>
              </a:ext>
            </a:extLst>
          </p:cNvPr>
          <p:cNvPicPr>
            <a:picLocks noChangeAspect="1"/>
          </p:cNvPicPr>
          <p:nvPr/>
        </p:nvPicPr>
        <p:blipFill>
          <a:blip r:embed="rId3"/>
          <a:stretch>
            <a:fillRect/>
          </a:stretch>
        </p:blipFill>
        <p:spPr>
          <a:xfrm>
            <a:off x="3708066" y="4220772"/>
            <a:ext cx="6375623" cy="857411"/>
          </a:xfrm>
          <a:prstGeom prst="rect">
            <a:avLst/>
          </a:prstGeom>
        </p:spPr>
      </p:pic>
      <p:pic>
        <p:nvPicPr>
          <p:cNvPr id="3" name="図 2">
            <a:extLst>
              <a:ext uri="{FF2B5EF4-FFF2-40B4-BE49-F238E27FC236}">
                <a16:creationId xmlns:a16="http://schemas.microsoft.com/office/drawing/2014/main" id="{7E98C00E-3B81-4AD8-8074-00DE90133335}"/>
              </a:ext>
            </a:extLst>
          </p:cNvPr>
          <p:cNvPicPr>
            <a:picLocks noChangeAspect="1"/>
          </p:cNvPicPr>
          <p:nvPr/>
        </p:nvPicPr>
        <p:blipFill>
          <a:blip r:embed="rId4"/>
          <a:stretch>
            <a:fillRect/>
          </a:stretch>
        </p:blipFill>
        <p:spPr>
          <a:xfrm>
            <a:off x="128464" y="980732"/>
            <a:ext cx="3670155" cy="5215483"/>
          </a:xfrm>
          <a:prstGeom prst="rect">
            <a:avLst/>
          </a:prstGeom>
          <a:ln>
            <a:solidFill>
              <a:schemeClr val="tx1"/>
            </a:solidFill>
          </a:ln>
        </p:spPr>
      </p:pic>
      <p:cxnSp>
        <p:nvCxnSpPr>
          <p:cNvPr id="8" name="直線コネクタ 7">
            <a:extLst>
              <a:ext uri="{FF2B5EF4-FFF2-40B4-BE49-F238E27FC236}">
                <a16:creationId xmlns:a16="http://schemas.microsoft.com/office/drawing/2014/main" id="{DCC64C55-01FC-424F-91DD-AD906662F932}"/>
              </a:ext>
            </a:extLst>
          </p:cNvPr>
          <p:cNvCxnSpPr>
            <a:cxnSpLocks/>
          </p:cNvCxnSpPr>
          <p:nvPr/>
        </p:nvCxnSpPr>
        <p:spPr>
          <a:xfrm>
            <a:off x="4448944" y="2276872"/>
            <a:ext cx="4536504" cy="0"/>
          </a:xfrm>
          <a:prstGeom prst="line">
            <a:avLst/>
          </a:prstGeom>
          <a:ln>
            <a:solidFill>
              <a:srgbClr val="FF3300"/>
            </a:solidFill>
          </a:ln>
        </p:spPr>
        <p:style>
          <a:lnRef idx="3">
            <a:schemeClr val="accent2"/>
          </a:lnRef>
          <a:fillRef idx="0">
            <a:schemeClr val="accent2"/>
          </a:fillRef>
          <a:effectRef idx="2">
            <a:schemeClr val="accent2"/>
          </a:effectRef>
          <a:fontRef idx="minor">
            <a:schemeClr val="tx1"/>
          </a:fontRef>
        </p:style>
      </p:cxnSp>
      <p:cxnSp>
        <p:nvCxnSpPr>
          <p:cNvPr id="10" name="直線コネクタ 9">
            <a:extLst>
              <a:ext uri="{FF2B5EF4-FFF2-40B4-BE49-F238E27FC236}">
                <a16:creationId xmlns:a16="http://schemas.microsoft.com/office/drawing/2014/main" id="{8A4D2212-E35D-4954-95E2-D33A24DDE4E4}"/>
              </a:ext>
            </a:extLst>
          </p:cNvPr>
          <p:cNvCxnSpPr>
            <a:cxnSpLocks/>
          </p:cNvCxnSpPr>
          <p:nvPr/>
        </p:nvCxnSpPr>
        <p:spPr>
          <a:xfrm>
            <a:off x="4304928" y="4509120"/>
            <a:ext cx="3456384" cy="0"/>
          </a:xfrm>
          <a:prstGeom prst="line">
            <a:avLst/>
          </a:prstGeom>
          <a:ln>
            <a:solidFill>
              <a:srgbClr val="FF3300"/>
            </a:solidFill>
          </a:ln>
        </p:spPr>
        <p:style>
          <a:lnRef idx="3">
            <a:schemeClr val="accent2"/>
          </a:lnRef>
          <a:fillRef idx="0">
            <a:schemeClr val="accent2"/>
          </a:fillRef>
          <a:effectRef idx="2">
            <a:schemeClr val="accent2"/>
          </a:effectRef>
          <a:fontRef idx="minor">
            <a:schemeClr val="tx1"/>
          </a:fontRef>
        </p:style>
      </p:cxnSp>
      <p:sp>
        <p:nvSpPr>
          <p:cNvPr id="12" name="スライド番号プレースホルダー 1">
            <a:extLst>
              <a:ext uri="{FF2B5EF4-FFF2-40B4-BE49-F238E27FC236}">
                <a16:creationId xmlns:a16="http://schemas.microsoft.com/office/drawing/2014/main" id="{CD895CBA-E050-4FF2-99D9-9DD8AD068BE9}"/>
              </a:ext>
            </a:extLst>
          </p:cNvPr>
          <p:cNvSpPr>
            <a:spLocks noGrp="1"/>
          </p:cNvSpPr>
          <p:nvPr>
            <p:ph type="sldNum" sz="quarter" idx="12"/>
          </p:nvPr>
        </p:nvSpPr>
        <p:spPr>
          <a:xfrm>
            <a:off x="9301732" y="6498871"/>
            <a:ext cx="604268" cy="365125"/>
          </a:xfrm>
          <a:noFill/>
          <a:ln>
            <a:noFill/>
          </a:ln>
        </p:spPr>
        <p:txBody>
          <a:bodyPr/>
          <a:lstStyle/>
          <a:p>
            <a:r>
              <a:rPr lang="en-US" altLang="ja-JP" sz="1000" dirty="0">
                <a:solidFill>
                  <a:prstClr val="black">
                    <a:tint val="75000"/>
                  </a:prstClr>
                </a:solidFill>
              </a:rPr>
              <a:t>26</a:t>
            </a:r>
            <a:endParaRPr lang="ja-JP" altLang="en-US" sz="1000" dirty="0">
              <a:solidFill>
                <a:prstClr val="black">
                  <a:tint val="75000"/>
                </a:prstClr>
              </a:solidFill>
            </a:endParaRPr>
          </a:p>
        </p:txBody>
      </p:sp>
    </p:spTree>
    <p:extLst>
      <p:ext uri="{BB962C8B-B14F-4D97-AF65-F5344CB8AC3E}">
        <p14:creationId xmlns:p14="http://schemas.microsoft.com/office/powerpoint/2010/main" val="32230954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正方形/長方形 66"/>
          <p:cNvSpPr/>
          <p:nvPr/>
        </p:nvSpPr>
        <p:spPr>
          <a:xfrm>
            <a:off x="200472" y="2843058"/>
            <a:ext cx="9410258" cy="3970318"/>
          </a:xfrm>
          <a:prstGeom prst="rect">
            <a:avLst/>
          </a:prstGeom>
          <a:ln w="19050">
            <a:solidFill>
              <a:schemeClr val="accent1"/>
            </a:solidFill>
          </a:ln>
        </p:spPr>
        <p:txBody>
          <a:bodyPr wrap="square">
            <a:spAutoFit/>
          </a:bodyPr>
          <a:lstStyle/>
          <a:p>
            <a:pPr marL="122618" indent="-122618">
              <a:tabLst>
                <a:tab pos="122618" algn="l"/>
              </a:tabLst>
            </a:pP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marL="122618" indent="-122618">
              <a:tabLst>
                <a:tab pos="122618" algn="l"/>
              </a:tabLst>
            </a:pPr>
            <a:r>
              <a:rPr lang="ja-JP" altLang="en-US" b="1" dirty="0">
                <a:latin typeface="Meiryo UI" panose="020B0604030504040204" pitchFamily="50" charset="-128"/>
                <a:ea typeface="Meiryo UI" panose="020B0604030504040204" pitchFamily="50" charset="-128"/>
                <a:cs typeface="Meiryo UI" panose="020B0604030504040204" pitchFamily="50" charset="-128"/>
              </a:rPr>
              <a:t>①　</a:t>
            </a:r>
            <a:r>
              <a:rPr lang="ja-JP" altLang="en-US" b="1" u="sng" dirty="0">
                <a:latin typeface="Meiryo UI" panose="020B0604030504040204" pitchFamily="50" charset="-128"/>
                <a:ea typeface="Meiryo UI" panose="020B0604030504040204" pitchFamily="50" charset="-128"/>
                <a:cs typeface="Meiryo UI" panose="020B0604030504040204" pitchFamily="50" charset="-128"/>
              </a:rPr>
              <a:t>府民や企業、市町村など、様々なステークホルダーに</a:t>
            </a:r>
            <a:r>
              <a:rPr lang="en-US" altLang="ja-JP"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を広く知っていただく</a:t>
            </a:r>
            <a:endParaRPr lang="en-US" altLang="ja-JP"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22618" indent="-122618">
              <a:spcBef>
                <a:spcPts val="397"/>
              </a:spcBef>
              <a:tabLst>
                <a:tab pos="122618" algn="l"/>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更なる浸透</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を図り、これまでに</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になじみのなかった</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新たなステークホルダーの、掘り起こし</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や</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22618" indent="-122618">
              <a:spcBef>
                <a:spcPts val="397"/>
              </a:spcBef>
              <a:tabLst>
                <a:tab pos="122618" algn="l"/>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具体的な行動につなげる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22618" indent="-122618">
              <a:tabLst>
                <a:tab pos="122618" algn="l"/>
              </a:tabLst>
            </a:pP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a:p>
            <a:pPr marL="122618" indent="-122618">
              <a:tabLst>
                <a:tab pos="122618" algn="l"/>
              </a:tabLst>
            </a:pPr>
            <a:r>
              <a:rPr lang="ja-JP" altLang="en-US" b="1" dirty="0">
                <a:latin typeface="Meiryo UI" panose="020B0604030504040204" pitchFamily="50" charset="-128"/>
                <a:ea typeface="Meiryo UI" panose="020B0604030504040204" pitchFamily="50" charset="-128"/>
                <a:cs typeface="Meiryo UI" panose="020B0604030504040204" pitchFamily="50" charset="-128"/>
              </a:rPr>
              <a:t>②　</a:t>
            </a:r>
            <a:r>
              <a:rPr lang="ja-JP" altLang="en-US" b="1" u="sng" dirty="0">
                <a:latin typeface="Meiryo UI" panose="020B0604030504040204" pitchFamily="50" charset="-128"/>
                <a:ea typeface="Meiryo UI" panose="020B0604030504040204" pitchFamily="50" charset="-128"/>
                <a:cs typeface="Meiryo UI" panose="020B0604030504040204" pitchFamily="50" charset="-128"/>
              </a:rPr>
              <a:t>様々なステークホルダーの取組みを</a:t>
            </a:r>
            <a:r>
              <a:rPr lang="en-US" altLang="ja-JP" b="1" u="sng" dirty="0">
                <a:latin typeface="Meiryo UI" panose="020B0604030504040204" pitchFamily="50" charset="-128"/>
                <a:ea typeface="Meiryo UI" panose="020B0604030504040204" pitchFamily="50" charset="-128"/>
                <a:cs typeface="Meiryo UI" panose="020B0604030504040204" pitchFamily="50" charset="-128"/>
              </a:rPr>
              <a:t>SDGs</a:t>
            </a:r>
            <a:r>
              <a:rPr lang="ja-JP" altLang="en-US" b="1" u="sng" dirty="0">
                <a:latin typeface="Meiryo UI" panose="020B0604030504040204" pitchFamily="50" charset="-128"/>
                <a:ea typeface="Meiryo UI" panose="020B0604030504040204" pitchFamily="50" charset="-128"/>
                <a:cs typeface="Meiryo UI" panose="020B0604030504040204" pitchFamily="50" charset="-128"/>
              </a:rPr>
              <a:t>実現に向けて</a:t>
            </a:r>
            <a:r>
              <a:rPr lang="ja-JP" altLang="en-US"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相互につなぎ合わせていく</a:t>
            </a:r>
            <a:endParaRPr lang="en-US" altLang="ja-JP"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22618" indent="-122618">
              <a:tabLst>
                <a:tab pos="122618" algn="l"/>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　</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関西</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プラットフォームや国関連機関、経済界、金融機関などと連携</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し、それぞれのネットワークを活かしながら、</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22618" indent="-122618">
              <a:tabLst>
                <a:tab pos="122618" algn="l"/>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ステークホルダー間の</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マッチング</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新たな取組みの創出</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を図る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22618" indent="-122618">
              <a:tabLst>
                <a:tab pos="122618" algn="l"/>
              </a:tabLst>
            </a:pP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a:p>
            <a:pPr marL="122618" indent="-122618">
              <a:tabLst>
                <a:tab pos="122618" algn="l"/>
              </a:tabLst>
            </a:pPr>
            <a:r>
              <a:rPr lang="ja-JP" altLang="en-US" dirty="0">
                <a:latin typeface="Meiryo UI" panose="020B0604030504040204" pitchFamily="50" charset="-128"/>
                <a:ea typeface="Meiryo UI" panose="020B0604030504040204" pitchFamily="50" charset="-128"/>
                <a:cs typeface="Meiryo UI" panose="020B0604030504040204" pitchFamily="50" charset="-128"/>
              </a:rPr>
              <a:t>③　</a:t>
            </a:r>
            <a:r>
              <a:rPr lang="ja-JP" altLang="en-US"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府自らも</a:t>
            </a:r>
            <a:r>
              <a:rPr lang="ja-JP" altLang="en-US" u="sng" dirty="0">
                <a:latin typeface="Meiryo UI" panose="020B0604030504040204" pitchFamily="50" charset="-128"/>
                <a:ea typeface="Meiryo UI" panose="020B0604030504040204" pitchFamily="50" charset="-128"/>
                <a:cs typeface="Meiryo UI" panose="020B0604030504040204" pitchFamily="50" charset="-128"/>
              </a:rPr>
              <a:t>ステークホルダーの一員として、</a:t>
            </a:r>
            <a:r>
              <a:rPr lang="en-US" altLang="ja-JP"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に貢献</a:t>
            </a:r>
            <a:r>
              <a:rPr lang="ja-JP" altLang="en-US" u="sng" dirty="0">
                <a:latin typeface="Meiryo UI" panose="020B0604030504040204" pitchFamily="50" charset="-128"/>
                <a:ea typeface="Meiryo UI" panose="020B0604030504040204" pitchFamily="50" charset="-128"/>
                <a:cs typeface="Meiryo UI" panose="020B0604030504040204" pitchFamily="50" charset="-128"/>
              </a:rPr>
              <a:t>する</a:t>
            </a:r>
          </a:p>
          <a:p>
            <a:pPr marL="122618" indent="-122618">
              <a:spcBef>
                <a:spcPts val="397"/>
              </a:spcBef>
              <a:tabLst>
                <a:tab pos="122618" algn="l"/>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　庁内各部局の</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主体的な取組みの更なる充実・強化</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を図り、</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として取り組むからこそできる施策を幅広く展開していく</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22618" indent="-122618">
              <a:tabLst>
                <a:tab pos="122618" algn="l"/>
              </a:tabLst>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22618" indent="-122618">
              <a:tabLst>
                <a:tab pos="122618" algn="l"/>
              </a:tabLst>
            </a:pPr>
            <a:r>
              <a:rPr lang="ja-JP" altLang="en-US" dirty="0">
                <a:latin typeface="Meiryo UI" panose="020B0604030504040204" pitchFamily="50" charset="-128"/>
                <a:ea typeface="Meiryo UI" panose="020B0604030504040204" pitchFamily="50" charset="-128"/>
                <a:cs typeface="Meiryo UI" panose="020B0604030504040204" pitchFamily="50" charset="-128"/>
              </a:rPr>
              <a:t>④　</a:t>
            </a:r>
            <a:r>
              <a:rPr lang="ja-JP" altLang="en-US" u="sng" dirty="0">
                <a:latin typeface="Meiryo UI" panose="020B0604030504040204" pitchFamily="50" charset="-128"/>
                <a:ea typeface="Meiryo UI" panose="020B0604030504040204" pitchFamily="50" charset="-128"/>
                <a:cs typeface="Meiryo UI" panose="020B0604030504040204" pitchFamily="50" charset="-128"/>
              </a:rPr>
              <a:t>ハード・ソフト両面から</a:t>
            </a:r>
            <a:r>
              <a:rPr lang="ja-JP" altLang="en-US"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を具現化した都市づくり」を進める</a:t>
            </a:r>
            <a:endParaRPr lang="en-US" altLang="ja-JP"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22618" indent="-122618">
              <a:tabLst>
                <a:tab pos="122618" algn="l"/>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　大阪の持続的成長や、府民の豊かさ、安全・安心の実現に向け、</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の理念に沿った</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22618" indent="-122618">
              <a:tabLst>
                <a:tab pos="122618" algn="l"/>
              </a:tabLst>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社会システムや価値観の変革</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を進める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200472" y="876140"/>
            <a:ext cx="9410258" cy="1660968"/>
          </a:xfrm>
          <a:prstGeom prst="rect">
            <a:avLst/>
          </a:prstGeom>
          <a:noFill/>
          <a:ln w="19050">
            <a:solidFill>
              <a:schemeClr val="accent1"/>
            </a:solidFill>
          </a:ln>
        </p:spPr>
        <p:txBody>
          <a:bodyPr wrap="square" rtlCol="0">
            <a:spAutoFit/>
          </a:bodyPr>
          <a:lstStyle/>
          <a:p>
            <a:pPr>
              <a:lnSpc>
                <a:spcPts val="2500"/>
              </a:lnSpc>
            </a:pPr>
            <a:endParaRPr lang="en-US" altLang="ja-JP" dirty="0">
              <a:latin typeface="Meiryo UI" panose="020B0604030504040204" pitchFamily="50" charset="-128"/>
              <a:ea typeface="Meiryo UI" panose="020B0604030504040204" pitchFamily="50" charset="-128"/>
            </a:endParaRPr>
          </a:p>
          <a:p>
            <a:pPr>
              <a:lnSpc>
                <a:spcPts val="2500"/>
              </a:lnSpc>
            </a:pP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Osaka SDGs </a:t>
            </a:r>
            <a:r>
              <a:rPr lang="ja-JP" altLang="en-US" dirty="0">
                <a:latin typeface="Meiryo UI" panose="020B0604030504040204" pitchFamily="50" charset="-128"/>
                <a:ea typeface="Meiryo UI" panose="020B0604030504040204" pitchFamily="50" charset="-128"/>
              </a:rPr>
              <a:t>ビジョン」は、</a:t>
            </a:r>
            <a:r>
              <a:rPr lang="en-US" altLang="ja-JP" dirty="0">
                <a:latin typeface="Meiryo UI" panose="020B0604030504040204" pitchFamily="50" charset="-128"/>
                <a:ea typeface="Meiryo UI" panose="020B0604030504040204" pitchFamily="50" charset="-128"/>
              </a:rPr>
              <a:t>2025</a:t>
            </a:r>
            <a:r>
              <a:rPr lang="ja-JP" altLang="en-US" dirty="0">
                <a:latin typeface="Meiryo UI" panose="020B0604030504040204" pitchFamily="50" charset="-128"/>
                <a:ea typeface="Meiryo UI" panose="020B0604030504040204" pitchFamily="50" charset="-128"/>
              </a:rPr>
              <a:t>年大阪・関西万博の開催都市として、</a:t>
            </a:r>
            <a:endParaRPr lang="en-US" altLang="ja-JP" dirty="0">
              <a:latin typeface="Meiryo UI" panose="020B0604030504040204" pitchFamily="50" charset="-128"/>
              <a:ea typeface="Meiryo UI" panose="020B0604030504040204" pitchFamily="50" charset="-128"/>
            </a:endParaRPr>
          </a:p>
          <a:p>
            <a:pPr>
              <a:lnSpc>
                <a:spcPts val="2500"/>
              </a:lnSpc>
            </a:pPr>
            <a:r>
              <a:rPr lang="ja-JP" altLang="en-US" dirty="0">
                <a:latin typeface="Meiryo UI" panose="020B0604030504040204" pitchFamily="50" charset="-128"/>
                <a:ea typeface="Meiryo UI" panose="020B0604030504040204" pitchFamily="50" charset="-128"/>
              </a:rPr>
              <a:t>世界の先頭に立って</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の達成に貢献する「</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先進都市」を実現するため、大阪がめざす</a:t>
            </a:r>
            <a:endParaRPr lang="en-US" altLang="ja-JP" dirty="0">
              <a:latin typeface="Meiryo UI" panose="020B0604030504040204" pitchFamily="50" charset="-128"/>
              <a:ea typeface="Meiryo UI" panose="020B0604030504040204" pitchFamily="50" charset="-128"/>
            </a:endParaRPr>
          </a:p>
          <a:p>
            <a:pPr>
              <a:lnSpc>
                <a:spcPts val="2500"/>
              </a:lnSpc>
            </a:pP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先進都市の姿を明確にし、府民や企業、市町村など、様々なステークホルダーと共有することで、</a:t>
            </a:r>
            <a:endParaRPr lang="en-US" altLang="ja-JP" dirty="0">
              <a:latin typeface="Meiryo UI" panose="020B0604030504040204" pitchFamily="50" charset="-128"/>
              <a:ea typeface="Meiryo UI" panose="020B0604030504040204" pitchFamily="50" charset="-128"/>
            </a:endParaRPr>
          </a:p>
          <a:p>
            <a:pPr>
              <a:lnSpc>
                <a:spcPts val="2500"/>
              </a:lnSpc>
            </a:pPr>
            <a:r>
              <a:rPr lang="ja-JP" altLang="en-US" dirty="0">
                <a:latin typeface="Meiryo UI" panose="020B0604030504040204" pitchFamily="50" charset="-128"/>
                <a:ea typeface="Meiryo UI" panose="020B0604030504040204" pitchFamily="50" charset="-128"/>
              </a:rPr>
              <a:t>オール大阪で</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の新たな取組みの創出を図っていくことを目的に策定</a:t>
            </a:r>
            <a:endParaRPr lang="en-US" altLang="ja-JP" dirty="0">
              <a:latin typeface="Meiryo UI" panose="020B0604030504040204" pitchFamily="50" charset="-128"/>
              <a:ea typeface="Meiryo UI" panose="020B0604030504040204" pitchFamily="50" charset="-128"/>
            </a:endParaRPr>
          </a:p>
        </p:txBody>
      </p:sp>
      <p:sp>
        <p:nvSpPr>
          <p:cNvPr id="15" name="角丸四角形 14"/>
          <p:cNvSpPr/>
          <p:nvPr/>
        </p:nvSpPr>
        <p:spPr>
          <a:xfrm>
            <a:off x="200472" y="692696"/>
            <a:ext cx="4104456" cy="350542"/>
          </a:xfrm>
          <a:prstGeom prst="roundRect">
            <a:avLst/>
          </a:prstGeom>
          <a:solidFill>
            <a:schemeClr val="accent5">
              <a:lumMod val="20000"/>
              <a:lumOff val="80000"/>
            </a:schemeClr>
          </a:solidFill>
          <a:ln w="19050"/>
        </p:spPr>
        <p:style>
          <a:lnRef idx="1">
            <a:schemeClr val="accent1"/>
          </a:lnRef>
          <a:fillRef idx="2">
            <a:schemeClr val="accent1"/>
          </a:fillRef>
          <a:effectRef idx="1">
            <a:schemeClr val="accent1"/>
          </a:effectRef>
          <a:fontRef idx="minor">
            <a:schemeClr val="dk1"/>
          </a:fontRef>
        </p:style>
        <p:txBody>
          <a:bodyPr rtlCol="0" anchor="t" anchorCtr="0"/>
          <a:lstStyle/>
          <a:p>
            <a:pPr lvl="0" algn="ctr">
              <a:defRPr/>
            </a:pPr>
            <a:r>
              <a:rPr lang="en-US" altLang="ja-JP" dirty="0">
                <a:solidFill>
                  <a:prstClr val="black"/>
                </a:solidFill>
                <a:latin typeface="Meiryo UI" panose="020B0604030504040204" pitchFamily="50" charset="-128"/>
                <a:ea typeface="Meiryo UI" panose="020B0604030504040204" pitchFamily="50" charset="-128"/>
              </a:rPr>
              <a:t>OSAKA</a:t>
            </a:r>
            <a:r>
              <a:rPr lang="ja-JP" altLang="en-US" dirty="0">
                <a:solidFill>
                  <a:prstClr val="black"/>
                </a:solidFill>
                <a:latin typeface="Meiryo UI" panose="020B0604030504040204" pitchFamily="50" charset="-128"/>
                <a:ea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rPr>
              <a:t>SDGs</a:t>
            </a:r>
            <a:r>
              <a:rPr lang="ja-JP" altLang="en-US" dirty="0">
                <a:solidFill>
                  <a:prstClr val="black"/>
                </a:solidFill>
                <a:latin typeface="Meiryo UI" panose="020B0604030504040204" pitchFamily="50" charset="-128"/>
                <a:ea typeface="Meiryo UI" panose="020B0604030504040204" pitchFamily="50" charset="-128"/>
              </a:rPr>
              <a:t>　ビジョン策定の意義</a:t>
            </a:r>
          </a:p>
        </p:txBody>
      </p:sp>
      <p:sp>
        <p:nvSpPr>
          <p:cNvPr id="8" name="テキスト ボックス 7">
            <a:extLst>
              <a:ext uri="{FF2B5EF4-FFF2-40B4-BE49-F238E27FC236}">
                <a16:creationId xmlns:a16="http://schemas.microsoft.com/office/drawing/2014/main" id="{A906CD46-F6A1-4FAC-8457-10604FB7C884}"/>
              </a:ext>
            </a:extLst>
          </p:cNvPr>
          <p:cNvSpPr txBox="1"/>
          <p:nvPr/>
        </p:nvSpPr>
        <p:spPr>
          <a:xfrm>
            <a:off x="85188" y="99091"/>
            <a:ext cx="8338782"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OSKAKA</a:t>
            </a:r>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lang="ja-JP" altLang="en-US" sz="2000" b="1" dirty="0">
                <a:latin typeface="Meiryo UI" panose="020B0604030504040204" pitchFamily="50" charset="-128"/>
                <a:ea typeface="Meiryo UI" panose="020B0604030504040204" pitchFamily="50" charset="-128"/>
              </a:rPr>
              <a:t>　ビジョン」　（令和</a:t>
            </a:r>
            <a:r>
              <a:rPr lang="en-US" altLang="ja-JP" sz="2000" b="1" dirty="0">
                <a:latin typeface="Meiryo UI" panose="020B0604030504040204" pitchFamily="50" charset="-128"/>
                <a:ea typeface="Meiryo UI" panose="020B0604030504040204" pitchFamily="50" charset="-128"/>
              </a:rPr>
              <a:t>2</a:t>
            </a:r>
            <a:r>
              <a:rPr lang="ja-JP" altLang="en-US" sz="2000" b="1" dirty="0">
                <a:latin typeface="Meiryo UI" panose="020B0604030504040204" pitchFamily="50" charset="-128"/>
                <a:ea typeface="Meiryo UI" panose="020B0604030504040204" pitchFamily="50" charset="-128"/>
              </a:rPr>
              <a:t>（</a:t>
            </a:r>
            <a:r>
              <a:rPr lang="en-US" altLang="ja-JP" sz="2000" b="1" dirty="0">
                <a:latin typeface="Meiryo UI" panose="020B0604030504040204" pitchFamily="50" charset="-128"/>
                <a:ea typeface="Meiryo UI" panose="020B0604030504040204" pitchFamily="50" charset="-128"/>
              </a:rPr>
              <a:t>2020</a:t>
            </a:r>
            <a:r>
              <a:rPr lang="ja-JP" altLang="en-US" sz="2000" b="1" dirty="0">
                <a:latin typeface="Meiryo UI" panose="020B0604030504040204" pitchFamily="50" charset="-128"/>
                <a:ea typeface="Meiryo UI" panose="020B0604030504040204" pitchFamily="50" charset="-128"/>
              </a:rPr>
              <a:t>）年</a:t>
            </a:r>
            <a:r>
              <a:rPr lang="en-US" altLang="ja-JP" sz="2000" b="1" dirty="0">
                <a:latin typeface="Meiryo UI" panose="020B0604030504040204" pitchFamily="50" charset="-128"/>
                <a:ea typeface="Meiryo UI" panose="020B0604030504040204" pitchFamily="50" charset="-128"/>
              </a:rPr>
              <a:t>3</a:t>
            </a:r>
            <a:r>
              <a:rPr lang="ja-JP" altLang="en-US" sz="2000" b="1" dirty="0">
                <a:latin typeface="Meiryo UI" panose="020B0604030504040204" pitchFamily="50" charset="-128"/>
                <a:ea typeface="Meiryo UI" panose="020B0604030504040204" pitchFamily="50" charset="-128"/>
              </a:rPr>
              <a:t>月策定）</a:t>
            </a:r>
            <a:endParaRPr kumimoji="1" lang="ja-JP" altLang="en-US" sz="2000" b="1" dirty="0">
              <a:latin typeface="Meiryo UI" panose="020B0604030504040204" pitchFamily="50" charset="-128"/>
              <a:ea typeface="Meiryo UI" panose="020B0604030504040204" pitchFamily="50" charset="-128"/>
            </a:endParaRPr>
          </a:p>
        </p:txBody>
      </p:sp>
      <p:cxnSp>
        <p:nvCxnSpPr>
          <p:cNvPr id="9" name="直線コネクタ 8">
            <a:extLst>
              <a:ext uri="{FF2B5EF4-FFF2-40B4-BE49-F238E27FC236}">
                <a16:creationId xmlns:a16="http://schemas.microsoft.com/office/drawing/2014/main" id="{0A7FE216-CE90-4055-AD1F-E9D9E318E211}"/>
              </a:ext>
            </a:extLst>
          </p:cNvPr>
          <p:cNvCxnSpPr>
            <a:cxnSpLocks/>
          </p:cNvCxnSpPr>
          <p:nvPr/>
        </p:nvCxnSpPr>
        <p:spPr>
          <a:xfrm>
            <a:off x="79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角丸四角形 14">
            <a:extLst>
              <a:ext uri="{FF2B5EF4-FFF2-40B4-BE49-F238E27FC236}">
                <a16:creationId xmlns:a16="http://schemas.microsoft.com/office/drawing/2014/main" id="{E39FD366-F107-4BF5-A241-6B6568E4DC01}"/>
              </a:ext>
            </a:extLst>
          </p:cNvPr>
          <p:cNvSpPr/>
          <p:nvPr/>
        </p:nvSpPr>
        <p:spPr>
          <a:xfrm>
            <a:off x="200472" y="2667787"/>
            <a:ext cx="2232248" cy="350542"/>
          </a:xfrm>
          <a:prstGeom prst="roundRect">
            <a:avLst/>
          </a:prstGeom>
          <a:solidFill>
            <a:schemeClr val="accent5">
              <a:lumMod val="20000"/>
              <a:lumOff val="80000"/>
            </a:schemeClr>
          </a:solidFill>
          <a:ln w="19050"/>
        </p:spPr>
        <p:style>
          <a:lnRef idx="1">
            <a:schemeClr val="accent1"/>
          </a:lnRef>
          <a:fillRef idx="2">
            <a:schemeClr val="accent1"/>
          </a:fillRef>
          <a:effectRef idx="1">
            <a:schemeClr val="accent1"/>
          </a:effectRef>
          <a:fontRef idx="minor">
            <a:schemeClr val="dk1"/>
          </a:fontRef>
        </p:style>
        <p:txBody>
          <a:bodyPr rtlCol="0" anchor="t" anchorCtr="0"/>
          <a:lstStyle/>
          <a:p>
            <a:pPr lvl="0" algn="ctr">
              <a:defRPr/>
            </a:pPr>
            <a:r>
              <a:rPr lang="ja-JP" altLang="en-US" dirty="0">
                <a:solidFill>
                  <a:prstClr val="black"/>
                </a:solidFill>
                <a:latin typeface="Meiryo UI" panose="020B0604030504040204" pitchFamily="50" charset="-128"/>
                <a:ea typeface="Meiryo UI" panose="020B0604030504040204" pitchFamily="50" charset="-128"/>
              </a:rPr>
              <a:t>大阪府の役割</a:t>
            </a:r>
            <a:endParaRPr lang="en-US" altLang="ja-JP" dirty="0">
              <a:solidFill>
                <a:prstClr val="black"/>
              </a:solidFill>
              <a:latin typeface="Meiryo UI" panose="020B0604030504040204" pitchFamily="50" charset="-128"/>
              <a:ea typeface="Meiryo UI" panose="020B0604030504040204" pitchFamily="50" charset="-128"/>
            </a:endParaRPr>
          </a:p>
        </p:txBody>
      </p:sp>
      <p:sp>
        <p:nvSpPr>
          <p:cNvPr id="11" name="スライド番号プレースホルダー 1">
            <a:extLst>
              <a:ext uri="{FF2B5EF4-FFF2-40B4-BE49-F238E27FC236}">
                <a16:creationId xmlns:a16="http://schemas.microsoft.com/office/drawing/2014/main" id="{2A93828B-3366-4150-8404-2E460C7BF545}"/>
              </a:ext>
            </a:extLst>
          </p:cNvPr>
          <p:cNvSpPr txBox="1">
            <a:spLocks/>
          </p:cNvSpPr>
          <p:nvPr/>
        </p:nvSpPr>
        <p:spPr>
          <a:xfrm>
            <a:off x="9447349" y="6490586"/>
            <a:ext cx="604268" cy="365125"/>
          </a:xfrm>
          <a:prstGeom prst="rect">
            <a:avLst/>
          </a:prstGeom>
          <a:noFill/>
          <a:ln>
            <a:noFill/>
          </a:ln>
        </p:spPr>
        <p:txBody>
          <a:bodyPr vert="horz" lIns="91440" tIns="45720" rIns="91440" bIns="45720" rtlCol="0" anchor="ctr"/>
          <a:lstStyle>
            <a:defPPr>
              <a:defRPr lang="ja-JP"/>
            </a:defPPr>
            <a:lvl1pPr marL="0" algn="ctr" defTabSz="914400" rtl="0" eaLnBrk="1" latinLnBrk="0" hangingPunct="1">
              <a:defRPr kumimoji="1" sz="1138"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000" dirty="0">
                <a:solidFill>
                  <a:prstClr val="black">
                    <a:tint val="75000"/>
                  </a:prstClr>
                </a:solidFill>
              </a:rPr>
              <a:t>27</a:t>
            </a:r>
            <a:endParaRPr lang="ja-JP" altLang="en-US" sz="1000" dirty="0">
              <a:solidFill>
                <a:prstClr val="black">
                  <a:tint val="75000"/>
                </a:prstClr>
              </a:solidFill>
            </a:endParaRPr>
          </a:p>
        </p:txBody>
      </p:sp>
    </p:spTree>
    <p:extLst>
      <p:ext uri="{BB962C8B-B14F-4D97-AF65-F5344CB8AC3E}">
        <p14:creationId xmlns:p14="http://schemas.microsoft.com/office/powerpoint/2010/main" val="3993494323"/>
      </p:ext>
    </p:extLst>
  </p:cSld>
  <p:clrMapOvr>
    <a:masterClrMapping/>
  </p:clrMapOvr>
  <mc:AlternateContent xmlns:mc="http://schemas.openxmlformats.org/markup-compatibility/2006" xmlns:p14="http://schemas.microsoft.com/office/powerpoint/2010/main">
    <mc:Choice Requires="p14">
      <p:transition spd="slow" p14:dur="2000" advTm="391"/>
    </mc:Choice>
    <mc:Fallback xmlns="">
      <p:transition spd="slow" advTm="391"/>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テキスト ボックス 34"/>
          <p:cNvSpPr txBox="1"/>
          <p:nvPr/>
        </p:nvSpPr>
        <p:spPr>
          <a:xfrm>
            <a:off x="216377" y="1211243"/>
            <a:ext cx="9473247" cy="683264"/>
          </a:xfrm>
          <a:prstGeom prst="rect">
            <a:avLst/>
          </a:prstGeom>
          <a:noFill/>
        </p:spPr>
        <p:txBody>
          <a:bodyPr wrap="square" lIns="72000" tIns="64008" rIns="72000" bIns="64008" rtlCol="0">
            <a:spAutoFit/>
          </a:bodyPr>
          <a:lstStyle/>
          <a:p>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万博に向け</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先進都市」としての基盤を整え</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目標年次に向けた総仕上げを図る中で、</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万博のレガシーとして「</a:t>
            </a:r>
            <a:r>
              <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先進都市」を実現</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endParaRPr lang="ja-JP" altLang="en-US"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4"/>
          <p:cNvGrpSpPr/>
          <p:nvPr/>
        </p:nvGrpSpPr>
        <p:grpSpPr>
          <a:xfrm>
            <a:off x="494453" y="2251112"/>
            <a:ext cx="9421602" cy="4268404"/>
            <a:chOff x="360048" y="2354064"/>
            <a:chExt cx="9421602" cy="3616843"/>
          </a:xfrm>
        </p:grpSpPr>
        <p:sp>
          <p:nvSpPr>
            <p:cNvPr id="34" name="右矢印 5"/>
            <p:cNvSpPr/>
            <p:nvPr/>
          </p:nvSpPr>
          <p:spPr>
            <a:xfrm>
              <a:off x="380482" y="5251000"/>
              <a:ext cx="9207106" cy="719907"/>
            </a:xfrm>
            <a:prstGeom prst="rightArrow">
              <a:avLst>
                <a:gd name="adj1" fmla="val 50894"/>
                <a:gd name="adj2" fmla="val 8559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52" name="テキスト ボックス 6"/>
            <p:cNvSpPr txBox="1"/>
            <p:nvPr/>
          </p:nvSpPr>
          <p:spPr>
            <a:xfrm>
              <a:off x="374749" y="5466283"/>
              <a:ext cx="1242328" cy="286875"/>
            </a:xfrm>
            <a:prstGeom prst="rect">
              <a:avLst/>
            </a:prstGeom>
            <a:noFill/>
          </p:spPr>
          <p:txBody>
            <a:bodyPr wrap="square" rtlCol="0">
              <a:spAutoFit/>
            </a:bodyPr>
            <a:lstStyle/>
            <a:p>
              <a:r>
                <a:rPr lang="ja-JP" altLang="en-US" sz="1600" b="1" dirty="0">
                  <a:solidFill>
                    <a:prstClr val="black"/>
                  </a:solidFill>
                  <a:latin typeface="Meiryo UI" panose="020B0604030504040204" pitchFamily="50" charset="-128"/>
                  <a:ea typeface="Meiryo UI" panose="020B0604030504040204" pitchFamily="50" charset="-128"/>
                </a:rPr>
                <a:t>　</a:t>
              </a:r>
              <a:r>
                <a:rPr lang="en-US" altLang="ja-JP" sz="1600" b="1" dirty="0">
                  <a:solidFill>
                    <a:prstClr val="black"/>
                  </a:solidFill>
                  <a:latin typeface="Meiryo UI" panose="020B0604030504040204" pitchFamily="50" charset="-128"/>
                  <a:ea typeface="Meiryo UI" panose="020B0604030504040204" pitchFamily="50" charset="-128"/>
                </a:rPr>
                <a:t>2020</a:t>
              </a:r>
              <a:r>
                <a:rPr lang="ja-JP" altLang="en-US" sz="1600" b="1" dirty="0">
                  <a:solidFill>
                    <a:prstClr val="black"/>
                  </a:solidFill>
                  <a:latin typeface="Meiryo UI" panose="020B0604030504040204" pitchFamily="50" charset="-128"/>
                  <a:ea typeface="Meiryo UI" panose="020B0604030504040204" pitchFamily="50" charset="-128"/>
                </a:rPr>
                <a:t>年　</a:t>
              </a:r>
            </a:p>
          </p:txBody>
        </p:sp>
        <p:sp>
          <p:nvSpPr>
            <p:cNvPr id="53" name="テキスト ボックス 7"/>
            <p:cNvSpPr txBox="1"/>
            <p:nvPr/>
          </p:nvSpPr>
          <p:spPr>
            <a:xfrm>
              <a:off x="3674578" y="5477405"/>
              <a:ext cx="940100" cy="286875"/>
            </a:xfrm>
            <a:prstGeom prst="rect">
              <a:avLst/>
            </a:prstGeom>
            <a:noFill/>
          </p:spPr>
          <p:txBody>
            <a:bodyPr wrap="square" rtlCol="0">
              <a:spAutoFit/>
            </a:bodyPr>
            <a:lstStyle/>
            <a:p>
              <a:r>
                <a:rPr lang="en-US" altLang="ja-JP" sz="1600" b="1" dirty="0">
                  <a:solidFill>
                    <a:prstClr val="black"/>
                  </a:solidFill>
                  <a:latin typeface="Meiryo UI" panose="020B0604030504040204" pitchFamily="50" charset="-128"/>
                  <a:ea typeface="Meiryo UI" panose="020B0604030504040204" pitchFamily="50" charset="-128"/>
                </a:rPr>
                <a:t>2025</a:t>
              </a:r>
              <a:r>
                <a:rPr lang="ja-JP" altLang="en-US" sz="1600" b="1" dirty="0">
                  <a:solidFill>
                    <a:prstClr val="black"/>
                  </a:solidFill>
                  <a:latin typeface="Meiryo UI" panose="020B0604030504040204" pitchFamily="50" charset="-128"/>
                  <a:ea typeface="Meiryo UI" panose="020B0604030504040204" pitchFamily="50" charset="-128"/>
                </a:rPr>
                <a:t>年</a:t>
              </a:r>
            </a:p>
          </p:txBody>
        </p:sp>
        <p:sp>
          <p:nvSpPr>
            <p:cNvPr id="54" name="テキスト ボックス 8"/>
            <p:cNvSpPr txBox="1"/>
            <p:nvPr/>
          </p:nvSpPr>
          <p:spPr>
            <a:xfrm>
              <a:off x="7831729" y="5452083"/>
              <a:ext cx="1137373" cy="286875"/>
            </a:xfrm>
            <a:prstGeom prst="rect">
              <a:avLst/>
            </a:prstGeom>
            <a:noFill/>
          </p:spPr>
          <p:txBody>
            <a:bodyPr wrap="square" rtlCol="0">
              <a:spAutoFit/>
            </a:bodyPr>
            <a:lstStyle/>
            <a:p>
              <a:r>
                <a:rPr lang="en-US" altLang="ja-JP" sz="1600" b="1" dirty="0">
                  <a:solidFill>
                    <a:prstClr val="black"/>
                  </a:solidFill>
                  <a:latin typeface="Meiryo UI" panose="020B0604030504040204" pitchFamily="50" charset="-128"/>
                  <a:ea typeface="Meiryo UI" panose="020B0604030504040204" pitchFamily="50" charset="-128"/>
                </a:rPr>
                <a:t>2030</a:t>
              </a:r>
              <a:r>
                <a:rPr lang="ja-JP" altLang="en-US" sz="1600" b="1" dirty="0">
                  <a:solidFill>
                    <a:prstClr val="black"/>
                  </a:solidFill>
                  <a:latin typeface="Meiryo UI" panose="020B0604030504040204" pitchFamily="50" charset="-128"/>
                  <a:ea typeface="Meiryo UI" panose="020B0604030504040204" pitchFamily="50" charset="-128"/>
                </a:rPr>
                <a:t>年　　　　　　　　　　　　　　　</a:t>
              </a:r>
            </a:p>
          </p:txBody>
        </p:sp>
        <p:cxnSp>
          <p:nvCxnSpPr>
            <p:cNvPr id="37" name="直線コネクタ 9"/>
            <p:cNvCxnSpPr/>
            <p:nvPr/>
          </p:nvCxnSpPr>
          <p:spPr>
            <a:xfrm>
              <a:off x="3618795" y="5168107"/>
              <a:ext cx="1071365" cy="333"/>
            </a:xfrm>
            <a:prstGeom prst="line">
              <a:avLst/>
            </a:prstGeom>
            <a:ln w="22225">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8" name="直線コネクタ 10"/>
            <p:cNvCxnSpPr/>
            <p:nvPr/>
          </p:nvCxnSpPr>
          <p:spPr>
            <a:xfrm flipV="1">
              <a:off x="3515346" y="3146478"/>
              <a:ext cx="1082110" cy="426256"/>
            </a:xfrm>
            <a:prstGeom prst="line">
              <a:avLst/>
            </a:prstGeom>
            <a:ln w="22225">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9" name="ホームベース 11"/>
            <p:cNvSpPr/>
            <p:nvPr/>
          </p:nvSpPr>
          <p:spPr>
            <a:xfrm>
              <a:off x="380482" y="3470141"/>
              <a:ext cx="3422708" cy="1708223"/>
            </a:xfrm>
            <a:prstGeom prst="homePlate">
              <a:avLst>
                <a:gd name="adj" fmla="val 8632"/>
              </a:avLst>
            </a:prstGeom>
            <a:solidFill>
              <a:schemeClr val="accent5">
                <a:lumMod val="75000"/>
              </a:schemeClr>
            </a:solidFill>
            <a:ln w="349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400">
                <a:solidFill>
                  <a:prstClr val="white"/>
                </a:solidFill>
                <a:latin typeface="Meiryo UI" panose="020B0604030504040204" pitchFamily="50" charset="-128"/>
                <a:ea typeface="Meiryo UI" panose="020B0604030504040204" pitchFamily="50" charset="-128"/>
              </a:endParaRPr>
            </a:p>
          </p:txBody>
        </p:sp>
        <p:sp>
          <p:nvSpPr>
            <p:cNvPr id="41" name="角丸四角形 12"/>
            <p:cNvSpPr/>
            <p:nvPr/>
          </p:nvSpPr>
          <p:spPr>
            <a:xfrm>
              <a:off x="7971062" y="2462654"/>
              <a:ext cx="468723" cy="2755108"/>
            </a:xfrm>
            <a:prstGeom prst="roundRect">
              <a:avLst>
                <a:gd name="adj" fmla="val 8062"/>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400">
                <a:solidFill>
                  <a:prstClr val="white"/>
                </a:solidFill>
                <a:latin typeface="Meiryo UI" panose="020B0604030504040204" pitchFamily="50" charset="-128"/>
                <a:ea typeface="Meiryo UI" panose="020B0604030504040204" pitchFamily="50" charset="-128"/>
              </a:endParaRPr>
            </a:p>
          </p:txBody>
        </p:sp>
        <p:sp>
          <p:nvSpPr>
            <p:cNvPr id="30" name="テキスト ボックス 13"/>
            <p:cNvSpPr txBox="1"/>
            <p:nvPr/>
          </p:nvSpPr>
          <p:spPr>
            <a:xfrm>
              <a:off x="7977520" y="2599930"/>
              <a:ext cx="430887" cy="2685910"/>
            </a:xfrm>
            <a:prstGeom prst="rect">
              <a:avLst/>
            </a:prstGeom>
            <a:noFill/>
            <a:effectLst/>
          </p:spPr>
          <p:txBody>
            <a:bodyPr vert="eaVert" wrap="square" rtlCol="0">
              <a:spAutoFit/>
            </a:bodyPr>
            <a:lstStyle/>
            <a:p>
              <a:pPr algn="ctr">
                <a:defRPr/>
              </a:pPr>
              <a:r>
                <a:rPr kumimoji="1" lang="ja-JP" altLang="en-US" sz="1600" b="1" dirty="0">
                  <a:solidFill>
                    <a:prstClr val="black"/>
                  </a:solidFill>
                  <a:latin typeface="Meiryo UI" panose="020B0604030504040204" pitchFamily="50" charset="-128"/>
                  <a:ea typeface="Meiryo UI" panose="020B0604030504040204" pitchFamily="50" charset="-128"/>
                </a:rPr>
                <a:t>Ｓ</a:t>
              </a:r>
              <a:r>
                <a:rPr lang="ja-JP" altLang="en-US" sz="1600" b="1" dirty="0">
                  <a:solidFill>
                    <a:prstClr val="black"/>
                  </a:solidFill>
                  <a:latin typeface="Meiryo UI" panose="020B0604030504040204" pitchFamily="50" charset="-128"/>
                  <a:ea typeface="Meiryo UI" panose="020B0604030504040204" pitchFamily="50" charset="-128"/>
                </a:rPr>
                <a:t>ＤＧｓ目標年次</a:t>
              </a:r>
              <a:endParaRPr kumimoji="1" lang="en-US" altLang="ja-JP" sz="1600" b="1" dirty="0">
                <a:solidFill>
                  <a:prstClr val="black"/>
                </a:solidFill>
                <a:latin typeface="Meiryo UI" panose="020B0604030504040204" pitchFamily="50" charset="-128"/>
                <a:ea typeface="Meiryo UI" panose="020B0604030504040204" pitchFamily="50" charset="-128"/>
              </a:endParaRPr>
            </a:p>
          </p:txBody>
        </p:sp>
        <p:sp>
          <p:nvSpPr>
            <p:cNvPr id="43" name="ホームベース 14"/>
            <p:cNvSpPr/>
            <p:nvPr/>
          </p:nvSpPr>
          <p:spPr>
            <a:xfrm>
              <a:off x="4567158" y="3132531"/>
              <a:ext cx="3383470" cy="2050104"/>
            </a:xfrm>
            <a:prstGeom prst="homePlate">
              <a:avLst>
                <a:gd name="adj" fmla="val 12172"/>
              </a:avLst>
            </a:prstGeom>
            <a:solidFill>
              <a:schemeClr val="accent5">
                <a:lumMod val="60000"/>
                <a:lumOff val="40000"/>
              </a:schemeClr>
            </a:solidFill>
            <a:ln w="19050">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400" dirty="0">
                <a:solidFill>
                  <a:prstClr val="white"/>
                </a:solidFill>
                <a:latin typeface="Meiryo UI" panose="020B0604030504040204" pitchFamily="50" charset="-128"/>
                <a:ea typeface="Meiryo UI" panose="020B0604030504040204" pitchFamily="50" charset="-128"/>
              </a:endParaRPr>
            </a:p>
          </p:txBody>
        </p:sp>
        <p:sp>
          <p:nvSpPr>
            <p:cNvPr id="44" name="テキスト ボックス 15"/>
            <p:cNvSpPr txBox="1"/>
            <p:nvPr/>
          </p:nvSpPr>
          <p:spPr>
            <a:xfrm>
              <a:off x="4665273" y="3306167"/>
              <a:ext cx="3347139" cy="1799487"/>
            </a:xfrm>
            <a:prstGeom prst="rect">
              <a:avLst/>
            </a:prstGeom>
            <a:noFill/>
            <a:ln w="19050" cmpd="sng">
              <a:noFill/>
              <a:prstDash val="solid"/>
            </a:ln>
          </p:spPr>
          <p:txBody>
            <a:bodyPr wrap="square" rtlCol="0">
              <a:spAutoFit/>
            </a:bodyPr>
            <a:lstStyle/>
            <a:p>
              <a:pPr marL="96838" indent="-96838">
                <a:spcBef>
                  <a:spcPts val="1200"/>
                </a:spcBef>
              </a:pPr>
              <a:r>
                <a:rPr lang="ja-JP" altLang="en-US" sz="1600" dirty="0">
                  <a:solidFill>
                    <a:prstClr val="black"/>
                  </a:solidFill>
                  <a:latin typeface="Meiryo UI" panose="020B0604030504040204" pitchFamily="50" charset="-128"/>
                  <a:ea typeface="Meiryo UI" panose="020B0604030504040204" pitchFamily="50" charset="-128"/>
                </a:rPr>
                <a:t>〇 改めて、</a:t>
              </a:r>
              <a:r>
                <a:rPr lang="en-US" altLang="ja-JP" sz="1600" dirty="0">
                  <a:solidFill>
                    <a:prstClr val="black"/>
                  </a:solidFill>
                  <a:latin typeface="Meiryo UI" panose="020B0604030504040204" pitchFamily="50" charset="-128"/>
                  <a:ea typeface="Meiryo UI" panose="020B0604030504040204" pitchFamily="50" charset="-128"/>
                </a:rPr>
                <a:t>2025</a:t>
              </a:r>
              <a:r>
                <a:rPr lang="ja-JP" altLang="en-US" sz="1600" dirty="0">
                  <a:solidFill>
                    <a:prstClr val="black"/>
                  </a:solidFill>
                  <a:latin typeface="Meiryo UI" panose="020B0604030504040204" pitchFamily="50" charset="-128"/>
                  <a:ea typeface="Meiryo UI" panose="020B0604030504040204" pitchFamily="50" charset="-128"/>
                </a:rPr>
                <a:t>年時点の</a:t>
              </a:r>
              <a:r>
                <a:rPr lang="en-US" altLang="ja-JP" sz="1600" dirty="0">
                  <a:solidFill>
                    <a:prstClr val="black"/>
                  </a:solidFill>
                  <a:latin typeface="Meiryo UI" panose="020B0604030504040204" pitchFamily="50" charset="-128"/>
                  <a:ea typeface="Meiryo UI" panose="020B0604030504040204" pitchFamily="50" charset="-128"/>
                </a:rPr>
                <a:t>SDGs</a:t>
              </a:r>
            </a:p>
            <a:p>
              <a:pPr marL="96838" indent="-96838"/>
              <a:r>
                <a:rPr lang="ja-JP" altLang="en-US" sz="1600" dirty="0">
                  <a:solidFill>
                    <a:prstClr val="black"/>
                  </a:solidFill>
                  <a:latin typeface="Meiryo UI" panose="020B0604030504040204" pitchFamily="50" charset="-128"/>
                  <a:ea typeface="Meiryo UI" panose="020B0604030504040204" pitchFamily="50" charset="-128"/>
                </a:rPr>
                <a:t>　</a:t>
              </a:r>
              <a:r>
                <a:rPr lang="en-US" altLang="ja-JP" sz="1600" dirty="0">
                  <a:solidFill>
                    <a:prstClr val="black"/>
                  </a:solidFill>
                  <a:latin typeface="Meiryo UI" panose="020B0604030504040204" pitchFamily="50" charset="-128"/>
                  <a:ea typeface="Meiryo UI" panose="020B0604030504040204" pitchFamily="50" charset="-128"/>
                </a:rPr>
                <a:t>17</a:t>
              </a:r>
              <a:r>
                <a:rPr lang="ja-JP" altLang="en-US" sz="1600" dirty="0">
                  <a:solidFill>
                    <a:prstClr val="black"/>
                  </a:solidFill>
                  <a:latin typeface="Meiryo UI" panose="020B0604030504040204" pitchFamily="50" charset="-128"/>
                  <a:ea typeface="Meiryo UI" panose="020B0604030504040204" pitchFamily="50" charset="-128"/>
                </a:rPr>
                <a:t>ゴールの到達点を分析</a:t>
              </a:r>
              <a:endParaRPr lang="en-US" altLang="ja-JP" sz="1600" dirty="0">
                <a:solidFill>
                  <a:prstClr val="black"/>
                </a:solidFill>
                <a:latin typeface="Meiryo UI" panose="020B0604030504040204" pitchFamily="50" charset="-128"/>
                <a:ea typeface="Meiryo UI" panose="020B0604030504040204" pitchFamily="50" charset="-128"/>
              </a:endParaRPr>
            </a:p>
            <a:p>
              <a:pPr marL="96838" indent="-96838">
                <a:spcBef>
                  <a:spcPts val="1200"/>
                </a:spcBef>
              </a:pPr>
              <a:r>
                <a:rPr lang="ja-JP" altLang="en-US" sz="1600" dirty="0">
                  <a:solidFill>
                    <a:prstClr val="black"/>
                  </a:solidFill>
                  <a:latin typeface="Meiryo UI" panose="020B0604030504040204" pitchFamily="50" charset="-128"/>
                  <a:ea typeface="Meiryo UI" panose="020B0604030504040204" pitchFamily="50" charset="-128"/>
                </a:rPr>
                <a:t>〇 「</a:t>
              </a:r>
              <a:r>
                <a:rPr lang="en-US" altLang="ja-JP" sz="1600" dirty="0" err="1">
                  <a:solidFill>
                    <a:prstClr val="black"/>
                  </a:solidFill>
                  <a:latin typeface="Meiryo UI" panose="020B0604030504040204" pitchFamily="50" charset="-128"/>
                  <a:ea typeface="Meiryo UI" panose="020B0604030504040204" pitchFamily="50" charset="-128"/>
                </a:rPr>
                <a:t>SDGs+beyond</a:t>
              </a:r>
              <a:r>
                <a:rPr lang="ja-JP" altLang="en-US" sz="1600" dirty="0">
                  <a:solidFill>
                    <a:prstClr val="black"/>
                  </a:solidFill>
                  <a:latin typeface="Meiryo UI" panose="020B0604030504040204" pitchFamily="50" charset="-128"/>
                  <a:ea typeface="Meiryo UI" panose="020B0604030504040204" pitchFamily="50" charset="-128"/>
                </a:rPr>
                <a:t>」も見据え、</a:t>
              </a:r>
              <a:r>
                <a:rPr lang="en-US" altLang="ja-JP" sz="1600" dirty="0">
                  <a:solidFill>
                    <a:prstClr val="black"/>
                  </a:solidFill>
                  <a:latin typeface="Meiryo UI" panose="020B0604030504040204" pitchFamily="50" charset="-128"/>
                  <a:ea typeface="Meiryo UI" panose="020B0604030504040204" pitchFamily="50" charset="-128"/>
                </a:rPr>
                <a:t>SDGs</a:t>
              </a:r>
              <a:r>
                <a:rPr lang="ja-JP" altLang="en-US" sz="1600" dirty="0">
                  <a:solidFill>
                    <a:prstClr val="black"/>
                  </a:solidFill>
                  <a:latin typeface="Meiryo UI" panose="020B0604030504040204" pitchFamily="50" charset="-128"/>
                  <a:ea typeface="Meiryo UI" panose="020B0604030504040204" pitchFamily="50" charset="-128"/>
                </a:rPr>
                <a:t>達成に向け、オール大阪で</a:t>
              </a:r>
              <a:endParaRPr lang="en-US" altLang="ja-JP" sz="1600" dirty="0">
                <a:solidFill>
                  <a:prstClr val="black"/>
                </a:solidFill>
                <a:latin typeface="Meiryo UI" panose="020B0604030504040204" pitchFamily="50" charset="-128"/>
                <a:ea typeface="Meiryo UI" panose="020B0604030504040204" pitchFamily="50" charset="-128"/>
              </a:endParaRPr>
            </a:p>
            <a:p>
              <a:pPr marL="96838" indent="-96838"/>
              <a:r>
                <a:rPr lang="ja-JP" altLang="en-US" sz="1600" dirty="0">
                  <a:solidFill>
                    <a:prstClr val="black"/>
                  </a:solidFill>
                  <a:latin typeface="Meiryo UI" panose="020B0604030504040204" pitchFamily="50" charset="-128"/>
                  <a:ea typeface="Meiryo UI" panose="020B0604030504040204" pitchFamily="50" charset="-128"/>
                </a:rPr>
                <a:t>　総仕上げを図る</a:t>
              </a:r>
              <a:endParaRPr lang="en-US" altLang="ja-JP" sz="1600" dirty="0">
                <a:solidFill>
                  <a:prstClr val="black"/>
                </a:solidFill>
                <a:latin typeface="Meiryo UI" panose="020B0604030504040204" pitchFamily="50" charset="-128"/>
                <a:ea typeface="Meiryo UI" panose="020B0604030504040204" pitchFamily="50" charset="-128"/>
              </a:endParaRPr>
            </a:p>
            <a:p>
              <a:pPr marL="96838" indent="-96838">
                <a:spcBef>
                  <a:spcPts val="1200"/>
                </a:spcBef>
              </a:pPr>
              <a:r>
                <a:rPr lang="ja-JP" altLang="en-US" sz="1600" dirty="0">
                  <a:solidFill>
                    <a:prstClr val="black"/>
                  </a:solidFill>
                  <a:latin typeface="Meiryo UI" panose="020B0604030504040204" pitchFamily="50" charset="-128"/>
                  <a:ea typeface="Meiryo UI" panose="020B0604030504040204" pitchFamily="50" charset="-128"/>
                </a:rPr>
                <a:t>〇 </a:t>
              </a:r>
              <a:r>
                <a:rPr lang="en-US" altLang="ja-JP" sz="1600" dirty="0">
                  <a:solidFill>
                    <a:prstClr val="black"/>
                  </a:solidFill>
                  <a:latin typeface="Meiryo UI" panose="020B0604030504040204" pitchFamily="50" charset="-128"/>
                  <a:ea typeface="Meiryo UI" panose="020B0604030504040204" pitchFamily="50" charset="-128"/>
                </a:rPr>
                <a:t>SDGs</a:t>
              </a:r>
              <a:r>
                <a:rPr lang="ja-JP" altLang="en-US" sz="1600" dirty="0">
                  <a:solidFill>
                    <a:prstClr val="black"/>
                  </a:solidFill>
                  <a:latin typeface="Meiryo UI" panose="020B0604030504040204" pitchFamily="50" charset="-128"/>
                  <a:ea typeface="Meiryo UI" panose="020B0604030504040204" pitchFamily="50" charset="-128"/>
                </a:rPr>
                <a:t>の取組みを通じ、様々な</a:t>
              </a:r>
              <a:endParaRPr lang="en-US" altLang="ja-JP" sz="1600" dirty="0">
                <a:solidFill>
                  <a:prstClr val="black"/>
                </a:solidFill>
                <a:latin typeface="Meiryo UI" panose="020B0604030504040204" pitchFamily="50" charset="-128"/>
                <a:ea typeface="Meiryo UI" panose="020B0604030504040204" pitchFamily="50" charset="-128"/>
              </a:endParaRPr>
            </a:p>
            <a:p>
              <a:pPr marL="96838" indent="-96838"/>
              <a:r>
                <a:rPr lang="ja-JP" altLang="en-US" sz="1600" dirty="0">
                  <a:solidFill>
                    <a:prstClr val="black"/>
                  </a:solidFill>
                  <a:latin typeface="Meiryo UI" panose="020B0604030504040204" pitchFamily="50" charset="-128"/>
                  <a:ea typeface="Meiryo UI" panose="020B0604030504040204" pitchFamily="50" charset="-128"/>
                </a:rPr>
                <a:t>　場面で世界に貢献していく</a:t>
              </a:r>
              <a:endParaRPr lang="en-US" altLang="ja-JP" sz="1600" dirty="0">
                <a:solidFill>
                  <a:prstClr val="black"/>
                </a:solidFill>
                <a:latin typeface="Meiryo UI" panose="020B0604030504040204" pitchFamily="50" charset="-128"/>
                <a:ea typeface="Meiryo UI" panose="020B0604030504040204" pitchFamily="50" charset="-128"/>
              </a:endParaRPr>
            </a:p>
          </p:txBody>
        </p:sp>
        <p:sp>
          <p:nvSpPr>
            <p:cNvPr id="45" name="楕円 16"/>
            <p:cNvSpPr/>
            <p:nvPr/>
          </p:nvSpPr>
          <p:spPr>
            <a:xfrm>
              <a:off x="671483" y="2672844"/>
              <a:ext cx="2711927" cy="75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1600" b="1" dirty="0">
                  <a:solidFill>
                    <a:prstClr val="white"/>
                  </a:solidFill>
                  <a:latin typeface="Meiryo UI" panose="020B0604030504040204" pitchFamily="50" charset="-128"/>
                  <a:ea typeface="Meiryo UI" panose="020B0604030504040204" pitchFamily="50" charset="-128"/>
                </a:rPr>
                <a:t>SDGs</a:t>
              </a:r>
              <a:r>
                <a:rPr kumimoji="1" lang="ja-JP" altLang="en-US" sz="1600" b="1" dirty="0">
                  <a:solidFill>
                    <a:prstClr val="white"/>
                  </a:solidFill>
                  <a:latin typeface="Meiryo UI" panose="020B0604030504040204" pitchFamily="50" charset="-128"/>
                  <a:ea typeface="Meiryo UI" panose="020B0604030504040204" pitchFamily="50" charset="-128"/>
                </a:rPr>
                <a:t>先進都市としての基盤を整える</a:t>
              </a:r>
            </a:p>
          </p:txBody>
        </p:sp>
        <p:sp>
          <p:nvSpPr>
            <p:cNvPr id="46" name="楕円 17"/>
            <p:cNvSpPr/>
            <p:nvPr/>
          </p:nvSpPr>
          <p:spPr>
            <a:xfrm>
              <a:off x="4720364" y="2354064"/>
              <a:ext cx="3015129" cy="75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600" b="1" dirty="0">
                  <a:solidFill>
                    <a:prstClr val="white"/>
                  </a:solidFill>
                  <a:latin typeface="Meiryo UI" panose="020B0604030504040204" pitchFamily="50" charset="-128"/>
                  <a:ea typeface="Meiryo UI" panose="020B0604030504040204" pitchFamily="50" charset="-128"/>
                </a:rPr>
                <a:t>万博のレガシーとして、</a:t>
              </a:r>
              <a:r>
                <a:rPr kumimoji="1" lang="en-US" altLang="ja-JP" sz="1600" b="1" dirty="0">
                  <a:solidFill>
                    <a:prstClr val="white"/>
                  </a:solidFill>
                  <a:latin typeface="Meiryo UI" panose="020B0604030504040204" pitchFamily="50" charset="-128"/>
                  <a:ea typeface="Meiryo UI" panose="020B0604030504040204" pitchFamily="50" charset="-128"/>
                </a:rPr>
                <a:t>SDGs</a:t>
              </a:r>
              <a:r>
                <a:rPr kumimoji="1" lang="ja-JP" altLang="en-US" sz="1600" b="1" dirty="0">
                  <a:solidFill>
                    <a:prstClr val="white"/>
                  </a:solidFill>
                  <a:latin typeface="Meiryo UI" panose="020B0604030504040204" pitchFamily="50" charset="-128"/>
                  <a:ea typeface="Meiryo UI" panose="020B0604030504040204" pitchFamily="50" charset="-128"/>
                </a:rPr>
                <a:t>先進都市を実現</a:t>
              </a:r>
            </a:p>
          </p:txBody>
        </p:sp>
        <p:sp>
          <p:nvSpPr>
            <p:cNvPr id="47" name="角丸四角形 18"/>
            <p:cNvSpPr/>
            <p:nvPr/>
          </p:nvSpPr>
          <p:spPr>
            <a:xfrm>
              <a:off x="3875828" y="2380396"/>
              <a:ext cx="468723" cy="2787712"/>
            </a:xfrm>
            <a:prstGeom prst="roundRect">
              <a:avLst>
                <a:gd name="adj" fmla="val 11333"/>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400">
                <a:solidFill>
                  <a:srgbClr val="FF0000"/>
                </a:solidFill>
                <a:latin typeface="Meiryo UI" panose="020B0604030504040204" pitchFamily="50" charset="-128"/>
                <a:ea typeface="Meiryo UI" panose="020B0604030504040204" pitchFamily="50" charset="-128"/>
              </a:endParaRPr>
            </a:p>
          </p:txBody>
        </p:sp>
        <p:sp>
          <p:nvSpPr>
            <p:cNvPr id="48" name="テキスト ボックス 19"/>
            <p:cNvSpPr txBox="1"/>
            <p:nvPr/>
          </p:nvSpPr>
          <p:spPr>
            <a:xfrm>
              <a:off x="3917473" y="2486190"/>
              <a:ext cx="430887" cy="2654047"/>
            </a:xfrm>
            <a:prstGeom prst="rect">
              <a:avLst/>
            </a:prstGeom>
            <a:noFill/>
            <a:effectLst/>
          </p:spPr>
          <p:txBody>
            <a:bodyPr vert="eaVert" wrap="square" rtlCol="0">
              <a:spAutoFit/>
            </a:bodyPr>
            <a:lstStyle/>
            <a:p>
              <a:pPr algn="ctr">
                <a:defRPr/>
              </a:pPr>
              <a:r>
                <a:rPr kumimoji="1" lang="ja-JP" altLang="en-US" sz="1600" b="1" dirty="0">
                  <a:solidFill>
                    <a:srgbClr val="FF0000"/>
                  </a:solidFill>
                  <a:latin typeface="Meiryo UI" panose="020B0604030504040204" pitchFamily="50" charset="-128"/>
                  <a:ea typeface="Meiryo UI" panose="020B0604030504040204" pitchFamily="50" charset="-128"/>
                </a:rPr>
                <a:t>大阪・関西万博</a:t>
              </a:r>
              <a:endParaRPr kumimoji="1" lang="en-US" altLang="ja-JP" sz="1600" b="1" dirty="0">
                <a:solidFill>
                  <a:srgbClr val="FF0000"/>
                </a:solidFill>
                <a:latin typeface="Meiryo UI" panose="020B0604030504040204" pitchFamily="50" charset="-128"/>
                <a:ea typeface="Meiryo UI" panose="020B0604030504040204" pitchFamily="50" charset="-128"/>
              </a:endParaRPr>
            </a:p>
          </p:txBody>
        </p:sp>
        <p:sp>
          <p:nvSpPr>
            <p:cNvPr id="32" name="テキスト ボックス 20"/>
            <p:cNvSpPr txBox="1"/>
            <p:nvPr/>
          </p:nvSpPr>
          <p:spPr>
            <a:xfrm>
              <a:off x="8517919" y="3840208"/>
              <a:ext cx="1263731" cy="495511"/>
            </a:xfrm>
            <a:prstGeom prst="rect">
              <a:avLst/>
            </a:prstGeom>
            <a:noFill/>
          </p:spPr>
          <p:txBody>
            <a:bodyPr wrap="square" rtlCol="0">
              <a:spAutoFit/>
            </a:bodyPr>
            <a:lstStyle/>
            <a:p>
              <a:r>
                <a:rPr lang="en-US" altLang="ja-JP" sz="1600" b="1" dirty="0">
                  <a:solidFill>
                    <a:prstClr val="black"/>
                  </a:solidFill>
                  <a:latin typeface="Meiryo UI" panose="020B0604030504040204" pitchFamily="50" charset="-128"/>
                  <a:ea typeface="Meiryo UI" panose="020B0604030504040204" pitchFamily="50" charset="-128"/>
                </a:rPr>
                <a:t>SDGs</a:t>
              </a:r>
            </a:p>
            <a:p>
              <a:r>
                <a:rPr lang="en-US" altLang="ja-JP" sz="1600" b="1" dirty="0">
                  <a:solidFill>
                    <a:prstClr val="black"/>
                  </a:solidFill>
                  <a:latin typeface="Meiryo UI" panose="020B0604030504040204" pitchFamily="50" charset="-128"/>
                  <a:ea typeface="Meiryo UI" panose="020B0604030504040204" pitchFamily="50" charset="-128"/>
                </a:rPr>
                <a:t>+beyond</a:t>
              </a:r>
              <a:r>
                <a:rPr lang="ja-JP" altLang="en-US" sz="1600" b="1" dirty="0">
                  <a:solidFill>
                    <a:prstClr val="black"/>
                  </a:solidFill>
                  <a:latin typeface="Meiryo UI" panose="020B0604030504040204" pitchFamily="50" charset="-128"/>
                  <a:ea typeface="Meiryo UI" panose="020B0604030504040204" pitchFamily="50" charset="-128"/>
                </a:rPr>
                <a:t>　　　　　　　　　　　　　　　</a:t>
              </a:r>
            </a:p>
          </p:txBody>
        </p:sp>
        <p:sp>
          <p:nvSpPr>
            <p:cNvPr id="25" name="テキスト ボックス 26"/>
            <p:cNvSpPr txBox="1"/>
            <p:nvPr/>
          </p:nvSpPr>
          <p:spPr>
            <a:xfrm>
              <a:off x="360048" y="3655249"/>
              <a:ext cx="3296804" cy="1330055"/>
            </a:xfrm>
            <a:prstGeom prst="rect">
              <a:avLst/>
            </a:prstGeom>
            <a:noFill/>
            <a:ln w="19050" cmpd="sng">
              <a:noFill/>
              <a:prstDash val="solid"/>
            </a:ln>
          </p:spPr>
          <p:txBody>
            <a:bodyPr wrap="square" rtlCol="0">
              <a:spAutoFit/>
            </a:bodyPr>
            <a:lstStyle/>
            <a:p>
              <a:pPr marL="185738" indent="-185738"/>
              <a:r>
                <a:rPr lang="ja-JP" altLang="en-US" sz="1600" dirty="0">
                  <a:solidFill>
                    <a:prstClr val="white"/>
                  </a:solidFill>
                  <a:latin typeface="Meiryo UI" panose="020B0604030504040204" pitchFamily="50" charset="-128"/>
                  <a:ea typeface="Meiryo UI" panose="020B0604030504040204" pitchFamily="50" charset="-128"/>
                </a:rPr>
                <a:t>〇　誰もが</a:t>
              </a:r>
              <a:r>
                <a:rPr lang="en-US" altLang="ja-JP" sz="1600" dirty="0">
                  <a:solidFill>
                    <a:prstClr val="white"/>
                  </a:solidFill>
                  <a:latin typeface="Meiryo UI" panose="020B0604030504040204" pitchFamily="50" charset="-128"/>
                  <a:ea typeface="Meiryo UI" panose="020B0604030504040204" pitchFamily="50" charset="-128"/>
                </a:rPr>
                <a:t>SDGs</a:t>
              </a:r>
              <a:r>
                <a:rPr lang="ja-JP" altLang="en-US" sz="1600" dirty="0">
                  <a:solidFill>
                    <a:prstClr val="white"/>
                  </a:solidFill>
                  <a:latin typeface="Meiryo UI" panose="020B0604030504040204" pitchFamily="50" charset="-128"/>
                  <a:ea typeface="Meiryo UI" panose="020B0604030504040204" pitchFamily="50" charset="-128"/>
                </a:rPr>
                <a:t>を意識し、自律的に</a:t>
              </a:r>
              <a:endParaRPr lang="en-US" altLang="ja-JP" sz="1600" dirty="0">
                <a:solidFill>
                  <a:prstClr val="white"/>
                </a:solidFill>
                <a:latin typeface="Meiryo UI" panose="020B0604030504040204" pitchFamily="50" charset="-128"/>
                <a:ea typeface="Meiryo UI" panose="020B0604030504040204" pitchFamily="50" charset="-128"/>
              </a:endParaRPr>
            </a:p>
            <a:p>
              <a:pPr marL="185738" indent="-185738"/>
              <a:r>
                <a:rPr lang="ja-JP" altLang="en-US" sz="1600" dirty="0">
                  <a:solidFill>
                    <a:prstClr val="white"/>
                  </a:solidFill>
                  <a:latin typeface="Meiryo UI" panose="020B0604030504040204" pitchFamily="50" charset="-128"/>
                  <a:ea typeface="Meiryo UI" panose="020B0604030504040204" pitchFamily="50" charset="-128"/>
                </a:rPr>
                <a:t>　行動する大阪を実現していく</a:t>
              </a:r>
              <a:endParaRPr lang="en-US" altLang="ja-JP" sz="1600" dirty="0">
                <a:solidFill>
                  <a:prstClr val="white"/>
                </a:solidFill>
                <a:latin typeface="Meiryo UI" panose="020B0604030504040204" pitchFamily="50" charset="-128"/>
                <a:ea typeface="Meiryo UI" panose="020B0604030504040204" pitchFamily="50" charset="-128"/>
              </a:endParaRPr>
            </a:p>
            <a:p>
              <a:pPr marL="185738" indent="-185738"/>
              <a:endParaRPr lang="en-US" altLang="ja-JP" sz="1600" dirty="0">
                <a:solidFill>
                  <a:prstClr val="white"/>
                </a:solidFill>
                <a:latin typeface="Meiryo UI" panose="020B0604030504040204" pitchFamily="50" charset="-128"/>
                <a:ea typeface="Meiryo UI" panose="020B0604030504040204" pitchFamily="50" charset="-128"/>
              </a:endParaRPr>
            </a:p>
            <a:p>
              <a:pPr marL="185738" indent="-185738"/>
              <a:r>
                <a:rPr lang="ja-JP" altLang="en-US" sz="1600" dirty="0">
                  <a:solidFill>
                    <a:prstClr val="white"/>
                  </a:solidFill>
                  <a:latin typeface="Meiryo UI" panose="020B0604030504040204" pitchFamily="50" charset="-128"/>
                  <a:ea typeface="Meiryo UI" panose="020B0604030504040204" pitchFamily="50" charset="-128"/>
                </a:rPr>
                <a:t>〇　様々なステークホルダーが自分なりの</a:t>
              </a:r>
              <a:r>
                <a:rPr lang="en-US" altLang="ja-JP" sz="1600" dirty="0">
                  <a:solidFill>
                    <a:prstClr val="white"/>
                  </a:solidFill>
                  <a:latin typeface="Meiryo UI" panose="020B0604030504040204" pitchFamily="50" charset="-128"/>
                  <a:ea typeface="Meiryo UI" panose="020B0604030504040204" pitchFamily="50" charset="-128"/>
                </a:rPr>
                <a:t>SDGs</a:t>
              </a:r>
              <a:r>
                <a:rPr lang="ja-JP" altLang="en-US" sz="1600" dirty="0">
                  <a:solidFill>
                    <a:prstClr val="white"/>
                  </a:solidFill>
                  <a:latin typeface="Meiryo UI" panose="020B0604030504040204" pitchFamily="50" charset="-128"/>
                  <a:ea typeface="Meiryo UI" panose="020B0604030504040204" pitchFamily="50" charset="-128"/>
                </a:rPr>
                <a:t>に取り組む中で、特に、重点ゴールの底上げに注力していく</a:t>
              </a:r>
              <a:endParaRPr lang="en-US" altLang="ja-JP" sz="1600" dirty="0">
                <a:solidFill>
                  <a:prstClr val="white"/>
                </a:solidFill>
                <a:latin typeface="Meiryo UI" panose="020B0604030504040204" pitchFamily="50" charset="-128"/>
                <a:ea typeface="Meiryo UI" panose="020B0604030504040204" pitchFamily="50" charset="-128"/>
              </a:endParaRPr>
            </a:p>
          </p:txBody>
        </p:sp>
      </p:grpSp>
      <p:sp>
        <p:nvSpPr>
          <p:cNvPr id="28" name="角丸四角形 27"/>
          <p:cNvSpPr/>
          <p:nvPr/>
        </p:nvSpPr>
        <p:spPr>
          <a:xfrm>
            <a:off x="216377" y="726486"/>
            <a:ext cx="2000319" cy="413660"/>
          </a:xfrm>
          <a:prstGeom prst="roundRect">
            <a:avLst/>
          </a:prstGeom>
          <a:solidFill>
            <a:schemeClr val="accent5">
              <a:lumMod val="20000"/>
              <a:lumOff val="80000"/>
            </a:schemeClr>
          </a:solidFill>
          <a:ln w="19050"/>
        </p:spPr>
        <p:style>
          <a:lnRef idx="1">
            <a:schemeClr val="accent1"/>
          </a:lnRef>
          <a:fillRef idx="2">
            <a:schemeClr val="accent1"/>
          </a:fillRef>
          <a:effectRef idx="1">
            <a:schemeClr val="accent1"/>
          </a:effectRef>
          <a:fontRef idx="minor">
            <a:schemeClr val="dk1"/>
          </a:fontRef>
        </p:style>
        <p:txBody>
          <a:bodyPr rtlCol="0" anchor="t" anchorCtr="0"/>
          <a:lstStyle/>
          <a:p>
            <a:pPr lvl="0" algn="ctr">
              <a:defRPr/>
            </a:pPr>
            <a:r>
              <a:rPr lang="ja-JP" altLang="en-US" b="1" dirty="0">
                <a:solidFill>
                  <a:prstClr val="black"/>
                </a:solidFill>
                <a:latin typeface="Meiryo UI" panose="020B0604030504040204" pitchFamily="50" charset="-128"/>
                <a:ea typeface="Meiryo UI" panose="020B0604030504040204" pitchFamily="50" charset="-128"/>
              </a:rPr>
              <a:t>取り組み工程</a:t>
            </a:r>
          </a:p>
          <a:p>
            <a:pPr marL="0" marR="0" lvl="0" indent="0" algn="ctr" defTabSz="913765" rtl="0" eaLnBrk="1" fontAlgn="auto" latinLnBrk="0" hangingPunct="1">
              <a:lnSpc>
                <a:spcPct val="100000"/>
              </a:lnSpc>
              <a:spcBef>
                <a:spcPts val="0"/>
              </a:spcBef>
              <a:spcAft>
                <a:spcPts val="0"/>
              </a:spcAft>
              <a:buClrTx/>
              <a:buSzTx/>
              <a:buFontTx/>
              <a:buNone/>
              <a:tabLst/>
              <a:defRPr/>
            </a:pPr>
            <a:endPar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29" name="直線コネクタ 28">
            <a:extLst>
              <a:ext uri="{FF2B5EF4-FFF2-40B4-BE49-F238E27FC236}">
                <a16:creationId xmlns:a16="http://schemas.microsoft.com/office/drawing/2014/main" id="{CB69598F-E3D8-4436-AA1F-8A02F8623B0D}"/>
              </a:ext>
            </a:extLst>
          </p:cNvPr>
          <p:cNvCxnSpPr>
            <a:cxnSpLocks/>
          </p:cNvCxnSpPr>
          <p:nvPr/>
        </p:nvCxnSpPr>
        <p:spPr>
          <a:xfrm>
            <a:off x="79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DAFB2F70-1CB5-44EE-8148-B4BB6EE5227B}"/>
              </a:ext>
            </a:extLst>
          </p:cNvPr>
          <p:cNvSpPr txBox="1"/>
          <p:nvPr/>
        </p:nvSpPr>
        <p:spPr>
          <a:xfrm>
            <a:off x="85188" y="99091"/>
            <a:ext cx="8338782"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OSKAKA</a:t>
            </a:r>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lang="ja-JP" altLang="en-US" sz="2000" b="1" dirty="0">
                <a:latin typeface="Meiryo UI" panose="020B0604030504040204" pitchFamily="50" charset="-128"/>
                <a:ea typeface="Meiryo UI" panose="020B0604030504040204" pitchFamily="50" charset="-128"/>
              </a:rPr>
              <a:t>　ビジョン」　（令和</a:t>
            </a:r>
            <a:r>
              <a:rPr lang="en-US" altLang="ja-JP" sz="2000" b="1" dirty="0">
                <a:latin typeface="Meiryo UI" panose="020B0604030504040204" pitchFamily="50" charset="-128"/>
                <a:ea typeface="Meiryo UI" panose="020B0604030504040204" pitchFamily="50" charset="-128"/>
              </a:rPr>
              <a:t>2</a:t>
            </a:r>
            <a:r>
              <a:rPr lang="ja-JP" altLang="en-US" sz="2000" b="1" dirty="0">
                <a:latin typeface="Meiryo UI" panose="020B0604030504040204" pitchFamily="50" charset="-128"/>
                <a:ea typeface="Meiryo UI" panose="020B0604030504040204" pitchFamily="50" charset="-128"/>
              </a:rPr>
              <a:t>（</a:t>
            </a:r>
            <a:r>
              <a:rPr lang="en-US" altLang="ja-JP" sz="2000" b="1" dirty="0">
                <a:latin typeface="Meiryo UI" panose="020B0604030504040204" pitchFamily="50" charset="-128"/>
                <a:ea typeface="Meiryo UI" panose="020B0604030504040204" pitchFamily="50" charset="-128"/>
              </a:rPr>
              <a:t>2020</a:t>
            </a:r>
            <a:r>
              <a:rPr lang="ja-JP" altLang="en-US" sz="2000" b="1" dirty="0">
                <a:latin typeface="Meiryo UI" panose="020B0604030504040204" pitchFamily="50" charset="-128"/>
                <a:ea typeface="Meiryo UI" panose="020B0604030504040204" pitchFamily="50" charset="-128"/>
              </a:rPr>
              <a:t>）年</a:t>
            </a:r>
            <a:r>
              <a:rPr lang="en-US" altLang="ja-JP" sz="2000" b="1" dirty="0">
                <a:latin typeface="Meiryo UI" panose="020B0604030504040204" pitchFamily="50" charset="-128"/>
                <a:ea typeface="Meiryo UI" panose="020B0604030504040204" pitchFamily="50" charset="-128"/>
              </a:rPr>
              <a:t>3</a:t>
            </a:r>
            <a:r>
              <a:rPr lang="ja-JP" altLang="en-US" sz="2000" b="1" dirty="0">
                <a:latin typeface="Meiryo UI" panose="020B0604030504040204" pitchFamily="50" charset="-128"/>
                <a:ea typeface="Meiryo UI" panose="020B0604030504040204" pitchFamily="50" charset="-128"/>
              </a:rPr>
              <a:t>月策定）</a:t>
            </a:r>
            <a:endParaRPr kumimoji="1" lang="ja-JP" altLang="en-US" sz="2000" b="1" dirty="0">
              <a:latin typeface="Meiryo UI" panose="020B0604030504040204" pitchFamily="50" charset="-128"/>
              <a:ea typeface="Meiryo UI" panose="020B0604030504040204" pitchFamily="50" charset="-128"/>
            </a:endParaRPr>
          </a:p>
        </p:txBody>
      </p:sp>
      <p:sp>
        <p:nvSpPr>
          <p:cNvPr id="26" name="スライド番号プレースホルダー 1">
            <a:extLst>
              <a:ext uri="{FF2B5EF4-FFF2-40B4-BE49-F238E27FC236}">
                <a16:creationId xmlns:a16="http://schemas.microsoft.com/office/drawing/2014/main" id="{C206AE8C-7AD6-45DA-BE9A-C296ADB89723}"/>
              </a:ext>
            </a:extLst>
          </p:cNvPr>
          <p:cNvSpPr txBox="1">
            <a:spLocks/>
          </p:cNvSpPr>
          <p:nvPr/>
        </p:nvSpPr>
        <p:spPr>
          <a:xfrm>
            <a:off x="9301732" y="6498871"/>
            <a:ext cx="604268" cy="365125"/>
          </a:xfrm>
          <a:prstGeom prst="rect">
            <a:avLst/>
          </a:prstGeom>
          <a:noFill/>
          <a:ln>
            <a:noFill/>
          </a:ln>
        </p:spPr>
        <p:txBody>
          <a:bodyPr vert="horz" lIns="91440" tIns="45720" rIns="91440" bIns="45720" rtlCol="0" anchor="ctr"/>
          <a:lstStyle>
            <a:defPPr>
              <a:defRPr lang="ja-JP"/>
            </a:defPPr>
            <a:lvl1pPr marL="0" algn="ctr" defTabSz="914400" rtl="0" eaLnBrk="1" latinLnBrk="0" hangingPunct="1">
              <a:defRPr kumimoji="1" sz="1138"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000" dirty="0">
                <a:solidFill>
                  <a:prstClr val="black">
                    <a:tint val="75000"/>
                  </a:prstClr>
                </a:solidFill>
              </a:rPr>
              <a:t>28</a:t>
            </a:r>
            <a:endParaRPr lang="ja-JP" altLang="en-US" sz="1000" dirty="0">
              <a:solidFill>
                <a:prstClr val="black">
                  <a:tint val="75000"/>
                </a:prstClr>
              </a:solidFill>
            </a:endParaRPr>
          </a:p>
        </p:txBody>
      </p:sp>
    </p:spTree>
    <p:extLst>
      <p:ext uri="{BB962C8B-B14F-4D97-AF65-F5344CB8AC3E}">
        <p14:creationId xmlns:p14="http://schemas.microsoft.com/office/powerpoint/2010/main" val="1801233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2648744" y="5949280"/>
            <a:ext cx="4896543" cy="732154"/>
          </a:xfrm>
          <a:prstGeom prst="rect">
            <a:avLst/>
          </a:prstGeom>
        </p:spPr>
      </p:pic>
      <p:sp>
        <p:nvSpPr>
          <p:cNvPr id="7" name="正方形/長方形 6"/>
          <p:cNvSpPr/>
          <p:nvPr/>
        </p:nvSpPr>
        <p:spPr>
          <a:xfrm>
            <a:off x="-87560" y="1589252"/>
            <a:ext cx="9617968" cy="3168352"/>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lgn="ctr">
              <a:lnSpc>
                <a:spcPct val="150000"/>
              </a:lnSpc>
              <a:spcBef>
                <a:spcPts val="600"/>
              </a:spcBef>
            </a:pPr>
            <a:r>
              <a:rPr lang="ja-JP" altLang="en-US" sz="4000" b="1" i="1" dirty="0">
                <a:latin typeface="Meiryo UI" panose="020B0604030504040204" pitchFamily="50" charset="-128"/>
                <a:ea typeface="Meiryo UI" panose="020B0604030504040204" pitchFamily="50" charset="-128"/>
              </a:rPr>
              <a:t>内　容</a:t>
            </a:r>
            <a:endParaRPr lang="en-US" altLang="ja-JP" sz="4000" b="1" i="1" dirty="0">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600" b="1" dirty="0">
                <a:solidFill>
                  <a:srgbClr val="FF0000"/>
                </a:solidFill>
                <a:latin typeface="Meiryo UI" panose="020B0604030504040204" pitchFamily="50" charset="-128"/>
                <a:ea typeface="Meiryo UI" panose="020B0604030504040204" pitchFamily="50" charset="-128"/>
              </a:rPr>
              <a:t>１．</a:t>
            </a:r>
            <a:r>
              <a:rPr lang="en-US" altLang="ja-JP" sz="3600" b="1" dirty="0">
                <a:solidFill>
                  <a:srgbClr val="FF0000"/>
                </a:solidFill>
                <a:latin typeface="Meiryo UI" panose="020B0604030504040204" pitchFamily="50" charset="-128"/>
                <a:ea typeface="Meiryo UI" panose="020B0604030504040204" pitchFamily="50" charset="-128"/>
              </a:rPr>
              <a:t>SDGs</a:t>
            </a:r>
            <a:r>
              <a:rPr lang="ja-JP" altLang="en-US" sz="3600" b="1" dirty="0">
                <a:solidFill>
                  <a:srgbClr val="FF0000"/>
                </a:solidFill>
                <a:latin typeface="Meiryo UI" panose="020B0604030504040204" pitchFamily="50" charset="-128"/>
                <a:ea typeface="Meiryo UI" panose="020B0604030504040204" pitchFamily="50" charset="-128"/>
              </a:rPr>
              <a:t>とは</a:t>
            </a:r>
            <a:endParaRPr lang="en-US" altLang="ja-JP" sz="3600" b="1" dirty="0">
              <a:solidFill>
                <a:srgbClr val="FF0000"/>
              </a:solidFill>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600" b="1" dirty="0">
                <a:solidFill>
                  <a:schemeClr val="bg1">
                    <a:lumMod val="65000"/>
                  </a:schemeClr>
                </a:solidFill>
                <a:latin typeface="Meiryo UI" panose="020B0604030504040204" pitchFamily="50" charset="-128"/>
                <a:ea typeface="Meiryo UI" panose="020B0604030504040204" pitchFamily="50" charset="-128"/>
              </a:rPr>
              <a:t>２．</a:t>
            </a:r>
            <a:r>
              <a:rPr kumimoji="1" lang="en-US" altLang="ja-JP" sz="3600" b="1" dirty="0">
                <a:solidFill>
                  <a:schemeClr val="bg1">
                    <a:lumMod val="65000"/>
                  </a:schemeClr>
                </a:solidFill>
                <a:latin typeface="Meiryo UI" panose="020B0604030504040204" pitchFamily="50" charset="-128"/>
                <a:ea typeface="Meiryo UI" panose="020B0604030504040204" pitchFamily="50" charset="-128"/>
              </a:rPr>
              <a:t>17</a:t>
            </a:r>
            <a:r>
              <a:rPr kumimoji="1" lang="ja-JP" altLang="en-US" sz="3600" b="1" dirty="0">
                <a:solidFill>
                  <a:schemeClr val="bg1">
                    <a:lumMod val="65000"/>
                  </a:schemeClr>
                </a:solidFill>
                <a:latin typeface="Meiryo UI" panose="020B0604030504040204" pitchFamily="50" charset="-128"/>
                <a:ea typeface="Meiryo UI" panose="020B0604030504040204" pitchFamily="50" charset="-128"/>
              </a:rPr>
              <a:t>のゴール</a:t>
            </a:r>
            <a:endParaRPr kumimoji="1" lang="en-US" altLang="ja-JP" sz="3600" b="1" dirty="0">
              <a:solidFill>
                <a:schemeClr val="bg1">
                  <a:lumMod val="6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600" b="1" dirty="0">
                <a:solidFill>
                  <a:schemeClr val="bg1">
                    <a:lumMod val="65000"/>
                  </a:schemeClr>
                </a:solidFill>
                <a:latin typeface="Meiryo UI" panose="020B0604030504040204" pitchFamily="50" charset="-128"/>
                <a:ea typeface="Meiryo UI" panose="020B0604030504040204" pitchFamily="50" charset="-128"/>
              </a:rPr>
              <a:t>３．</a:t>
            </a:r>
            <a:r>
              <a:rPr lang="en-US" altLang="ja-JP" sz="3600" b="1" dirty="0">
                <a:solidFill>
                  <a:schemeClr val="bg1">
                    <a:lumMod val="65000"/>
                  </a:schemeClr>
                </a:solidFill>
                <a:latin typeface="Meiryo UI" panose="020B0604030504040204" pitchFamily="50" charset="-128"/>
                <a:ea typeface="Meiryo UI" panose="020B0604030504040204" pitchFamily="50" charset="-128"/>
              </a:rPr>
              <a:t>SDGs</a:t>
            </a:r>
            <a:r>
              <a:rPr lang="ja-JP" altLang="en-US" sz="3600" b="1" dirty="0">
                <a:solidFill>
                  <a:schemeClr val="bg1">
                    <a:lumMod val="65000"/>
                  </a:schemeClr>
                </a:solidFill>
                <a:latin typeface="Meiryo UI" panose="020B0604030504040204" pitchFamily="50" charset="-128"/>
                <a:ea typeface="Meiryo UI" panose="020B0604030504040204" pitchFamily="50" charset="-128"/>
              </a:rPr>
              <a:t>に取り組む際のポイント</a:t>
            </a:r>
            <a:endParaRPr lang="en-US" altLang="ja-JP" sz="3600" b="1" dirty="0">
              <a:solidFill>
                <a:schemeClr val="bg1">
                  <a:lumMod val="6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600" b="1" dirty="0">
                <a:solidFill>
                  <a:schemeClr val="bg1">
                    <a:lumMod val="65000"/>
                  </a:schemeClr>
                </a:solidFill>
                <a:latin typeface="Meiryo UI" panose="020B0604030504040204" pitchFamily="50" charset="-128"/>
                <a:ea typeface="Meiryo UI" panose="020B0604030504040204" pitchFamily="50" charset="-128"/>
              </a:rPr>
              <a:t>４</a:t>
            </a:r>
            <a:r>
              <a:rPr kumimoji="1" lang="ja-JP" altLang="en-US" sz="3600" b="1" dirty="0">
                <a:solidFill>
                  <a:schemeClr val="bg1">
                    <a:lumMod val="65000"/>
                  </a:schemeClr>
                </a:solidFill>
                <a:latin typeface="Meiryo UI" panose="020B0604030504040204" pitchFamily="50" charset="-128"/>
                <a:ea typeface="Meiryo UI" panose="020B0604030504040204" pitchFamily="50" charset="-128"/>
              </a:rPr>
              <a:t>．</a:t>
            </a:r>
            <a:r>
              <a:rPr lang="ja-JP" altLang="en-US" sz="3600" b="1" dirty="0">
                <a:solidFill>
                  <a:schemeClr val="bg1">
                    <a:lumMod val="65000"/>
                  </a:schemeClr>
                </a:solidFill>
                <a:latin typeface="Meiryo UI" panose="020B0604030504040204" pitchFamily="50" charset="-128"/>
                <a:ea typeface="Meiryo UI" panose="020B0604030504040204" pitchFamily="50" charset="-128"/>
              </a:rPr>
              <a:t>大阪・関西万博と大阪府の取組み</a:t>
            </a:r>
            <a:endParaRPr lang="en-US" altLang="ja-JP" sz="3600" b="1" dirty="0">
              <a:solidFill>
                <a:schemeClr val="bg1">
                  <a:lumMod val="6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endParaRPr kumimoji="1" lang="en-US" altLang="ja-JP" sz="4000" b="1" dirty="0">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DF3528B7-FCE4-40E9-8CD8-69C09897D856}"/>
              </a:ext>
            </a:extLst>
          </p:cNvPr>
          <p:cNvSpPr>
            <a:spLocks noGrp="1"/>
          </p:cNvSpPr>
          <p:nvPr>
            <p:ph type="sldNum" sz="quarter" idx="12"/>
          </p:nvPr>
        </p:nvSpPr>
        <p:spPr>
          <a:xfrm>
            <a:off x="7677150" y="6492875"/>
            <a:ext cx="2228850" cy="365125"/>
          </a:xfrm>
        </p:spPr>
        <p:txBody>
          <a:bodyPr/>
          <a:lstStyle/>
          <a:p>
            <a:fld id="{D2D8002D-B5B0-4BAC-B1F6-782DDCCE6D9C}" type="slidenum">
              <a:rPr lang="ja-JP" altLang="en-US" smtClean="0">
                <a:solidFill>
                  <a:prstClr val="black">
                    <a:tint val="75000"/>
                  </a:prstClr>
                </a:solidFill>
              </a:rPr>
              <a:t>2</a:t>
            </a:fld>
            <a:endParaRPr lang="ja-JP" altLang="en-US">
              <a:solidFill>
                <a:prstClr val="black">
                  <a:tint val="75000"/>
                </a:prstClr>
              </a:solidFill>
            </a:endParaRPr>
          </a:p>
        </p:txBody>
      </p:sp>
    </p:spTree>
    <p:extLst>
      <p:ext uri="{BB962C8B-B14F-4D97-AF65-F5344CB8AC3E}">
        <p14:creationId xmlns:p14="http://schemas.microsoft.com/office/powerpoint/2010/main" val="1566188990"/>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442F3C02-3E9E-4D85-A7F8-28B0836E7BCC}"/>
              </a:ext>
            </a:extLst>
          </p:cNvPr>
          <p:cNvCxnSpPr>
            <a:cxnSpLocks/>
          </p:cNvCxnSpPr>
          <p:nvPr/>
        </p:nvCxnSpPr>
        <p:spPr>
          <a:xfrm>
            <a:off x="79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5BC55B95-1052-40FE-BF66-E08DD6778886}"/>
              </a:ext>
            </a:extLst>
          </p:cNvPr>
          <p:cNvSpPr txBox="1"/>
          <p:nvPr/>
        </p:nvSpPr>
        <p:spPr>
          <a:xfrm>
            <a:off x="1640632" y="3100318"/>
            <a:ext cx="6696744" cy="369332"/>
          </a:xfrm>
          <a:prstGeom prst="rect">
            <a:avLst/>
          </a:prstGeom>
          <a:noFill/>
        </p:spPr>
        <p:txBody>
          <a:bodyPr wrap="square" rtlCol="0">
            <a:spAutoFit/>
          </a:bodyPr>
          <a:lstStyle/>
          <a:p>
            <a:pPr algn="ctr"/>
            <a:r>
              <a:rPr lang="en-US" altLang="ja-JP" dirty="0">
                <a:hlinkClick r:id="rId2"/>
              </a:rPr>
              <a:t>OSAKA SDGs Forum </a:t>
            </a:r>
            <a:r>
              <a:rPr lang="ja-JP" altLang="en-US" dirty="0">
                <a:hlinkClick r:id="rId2"/>
              </a:rPr>
              <a:t>～</a:t>
            </a:r>
            <a:r>
              <a:rPr lang="en-US" altLang="ja-JP" dirty="0">
                <a:hlinkClick r:id="rId2"/>
              </a:rPr>
              <a:t>Road to Expo 2025</a:t>
            </a:r>
            <a:r>
              <a:rPr lang="ja-JP" altLang="en-US" dirty="0">
                <a:hlinkClick r:id="rId2"/>
              </a:rPr>
              <a:t>～ </a:t>
            </a:r>
            <a:r>
              <a:rPr lang="en-US" altLang="ja-JP" dirty="0">
                <a:hlinkClick r:id="rId2"/>
              </a:rPr>
              <a:t>(youtube.com)</a:t>
            </a:r>
            <a:endParaRPr kumimoji="1" lang="ja-JP" altLang="en-US" dirty="0"/>
          </a:p>
        </p:txBody>
      </p:sp>
      <p:sp>
        <p:nvSpPr>
          <p:cNvPr id="6" name="テキスト ボックス 5">
            <a:extLst>
              <a:ext uri="{FF2B5EF4-FFF2-40B4-BE49-F238E27FC236}">
                <a16:creationId xmlns:a16="http://schemas.microsoft.com/office/drawing/2014/main" id="{46B1EA76-390C-46CE-A6B4-0A7807E9FEAA}"/>
              </a:ext>
            </a:extLst>
          </p:cNvPr>
          <p:cNvSpPr txBox="1"/>
          <p:nvPr/>
        </p:nvSpPr>
        <p:spPr>
          <a:xfrm>
            <a:off x="-109198" y="148570"/>
            <a:ext cx="10124396"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OSKAKA</a:t>
            </a:r>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lang="ja-JP" altLang="en-US" sz="2000" b="1" dirty="0">
                <a:latin typeface="Meiryo UI" panose="020B0604030504040204" pitchFamily="50" charset="-128"/>
                <a:ea typeface="Meiryo UI" panose="020B0604030504040204" pitchFamily="50" charset="-128"/>
              </a:rPr>
              <a:t>　</a:t>
            </a:r>
            <a:r>
              <a:rPr lang="en-US" altLang="ja-JP" sz="2000" b="1" i="0" dirty="0">
                <a:solidFill>
                  <a:srgbClr val="0F0F0F"/>
                </a:solidFill>
                <a:effectLst/>
                <a:latin typeface="Roboto" panose="02000000000000000000" pitchFamily="2" charset="0"/>
              </a:rPr>
              <a:t>Forum </a:t>
            </a:r>
            <a:r>
              <a:rPr lang="ja-JP" altLang="en-US" sz="2000" b="1" i="0" dirty="0">
                <a:solidFill>
                  <a:srgbClr val="0F0F0F"/>
                </a:solidFill>
                <a:effectLst/>
                <a:latin typeface="Roboto" panose="02000000000000000000" pitchFamily="2" charset="0"/>
              </a:rPr>
              <a:t>～</a:t>
            </a:r>
            <a:r>
              <a:rPr lang="en-US" altLang="ja-JP" sz="2000" b="1" i="0" dirty="0">
                <a:solidFill>
                  <a:srgbClr val="0F0F0F"/>
                </a:solidFill>
                <a:effectLst/>
                <a:latin typeface="Roboto" panose="02000000000000000000" pitchFamily="2" charset="0"/>
              </a:rPr>
              <a:t>Road to Expo 2025</a:t>
            </a:r>
            <a:r>
              <a:rPr lang="ja-JP" altLang="en-US" sz="2000" b="1" i="0" dirty="0">
                <a:solidFill>
                  <a:srgbClr val="0F0F0F"/>
                </a:solidFill>
                <a:effectLst/>
                <a:latin typeface="Roboto" panose="02000000000000000000" pitchFamily="2" charset="0"/>
              </a:rPr>
              <a:t>～</a:t>
            </a:r>
            <a:r>
              <a:rPr lang="ja-JP" altLang="en-US" sz="2000" b="1" dirty="0">
                <a:latin typeface="Meiryo UI" panose="020B0604030504040204" pitchFamily="50" charset="-128"/>
                <a:ea typeface="Meiryo UI" panose="020B0604030504040204" pitchFamily="50" charset="-128"/>
              </a:rPr>
              <a:t>」　（令和</a:t>
            </a:r>
            <a:r>
              <a:rPr lang="en-US" altLang="ja-JP" sz="2000" b="1" dirty="0">
                <a:latin typeface="Meiryo UI" panose="020B0604030504040204" pitchFamily="50" charset="-128"/>
                <a:ea typeface="Meiryo UI" panose="020B0604030504040204" pitchFamily="50" charset="-128"/>
              </a:rPr>
              <a:t>6</a:t>
            </a:r>
            <a:r>
              <a:rPr lang="ja-JP" altLang="en-US" sz="2000" b="1" dirty="0">
                <a:latin typeface="Meiryo UI" panose="020B0604030504040204" pitchFamily="50" charset="-128"/>
                <a:ea typeface="Meiryo UI" panose="020B0604030504040204" pitchFamily="50" charset="-128"/>
              </a:rPr>
              <a:t>（</a:t>
            </a:r>
            <a:r>
              <a:rPr lang="en-US" altLang="ja-JP" sz="2000" b="1" dirty="0">
                <a:latin typeface="Meiryo UI" panose="020B0604030504040204" pitchFamily="50" charset="-128"/>
                <a:ea typeface="Meiryo UI" panose="020B0604030504040204" pitchFamily="50" charset="-128"/>
              </a:rPr>
              <a:t>2024</a:t>
            </a:r>
            <a:r>
              <a:rPr lang="ja-JP" altLang="en-US" sz="2000" b="1" dirty="0">
                <a:latin typeface="Meiryo UI" panose="020B0604030504040204" pitchFamily="50" charset="-128"/>
                <a:ea typeface="Meiryo UI" panose="020B0604030504040204" pitchFamily="50" charset="-128"/>
              </a:rPr>
              <a:t>）年</a:t>
            </a:r>
            <a:r>
              <a:rPr lang="en-US" altLang="ja-JP" sz="2000" b="1" dirty="0">
                <a:latin typeface="Meiryo UI" panose="020B0604030504040204" pitchFamily="50" charset="-128"/>
                <a:ea typeface="Meiryo UI" panose="020B0604030504040204" pitchFamily="50" charset="-128"/>
              </a:rPr>
              <a:t>1</a:t>
            </a:r>
            <a:r>
              <a:rPr lang="ja-JP" altLang="en-US" sz="2000" b="1" dirty="0">
                <a:latin typeface="Meiryo UI" panose="020B0604030504040204" pitchFamily="50" charset="-128"/>
                <a:ea typeface="Meiryo UI" panose="020B0604030504040204" pitchFamily="50" charset="-128"/>
              </a:rPr>
              <a:t>月</a:t>
            </a:r>
            <a:r>
              <a:rPr lang="en-US" altLang="ja-JP" sz="2000" b="1" dirty="0">
                <a:latin typeface="Meiryo UI" panose="020B0604030504040204" pitchFamily="50" charset="-128"/>
                <a:ea typeface="Meiryo UI" panose="020B0604030504040204" pitchFamily="50" charset="-128"/>
              </a:rPr>
              <a:t>16</a:t>
            </a:r>
            <a:r>
              <a:rPr lang="ja-JP" altLang="en-US" sz="2000" b="1" dirty="0">
                <a:latin typeface="Meiryo UI" panose="020B0604030504040204" pitchFamily="50" charset="-128"/>
                <a:ea typeface="Meiryo UI" panose="020B0604030504040204" pitchFamily="50" charset="-128"/>
              </a:rPr>
              <a:t>日）</a:t>
            </a:r>
            <a:endParaRPr kumimoji="1" lang="ja-JP" altLang="en-US" sz="2000" b="1"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4BD28278-47D5-4DD4-998D-0AB5E933747C}"/>
              </a:ext>
            </a:extLst>
          </p:cNvPr>
          <p:cNvSpPr txBox="1"/>
          <p:nvPr/>
        </p:nvSpPr>
        <p:spPr>
          <a:xfrm>
            <a:off x="2792760" y="1700808"/>
            <a:ext cx="4752528" cy="769441"/>
          </a:xfrm>
          <a:prstGeom prst="rect">
            <a:avLst/>
          </a:prstGeom>
          <a:noFill/>
        </p:spPr>
        <p:txBody>
          <a:bodyPr wrap="square" rtlCol="0">
            <a:spAutoFit/>
          </a:bodyPr>
          <a:lstStyle/>
          <a:p>
            <a:pPr algn="ctr"/>
            <a:r>
              <a:rPr kumimoji="1" lang="ja-JP" altLang="en-US" sz="4400" dirty="0">
                <a:latin typeface="Meiryo UI" panose="020B0604030504040204" pitchFamily="50" charset="-128"/>
                <a:ea typeface="Meiryo UI" panose="020B0604030504040204" pitchFamily="50" charset="-128"/>
              </a:rPr>
              <a:t>動画をご覧ください。</a:t>
            </a:r>
          </a:p>
        </p:txBody>
      </p:sp>
      <p:sp>
        <p:nvSpPr>
          <p:cNvPr id="9" name="スライド番号プレースホルダー 1">
            <a:extLst>
              <a:ext uri="{FF2B5EF4-FFF2-40B4-BE49-F238E27FC236}">
                <a16:creationId xmlns:a16="http://schemas.microsoft.com/office/drawing/2014/main" id="{B90B6E5A-79E6-4C49-B2D2-1E26F17D89B2}"/>
              </a:ext>
            </a:extLst>
          </p:cNvPr>
          <p:cNvSpPr txBox="1">
            <a:spLocks/>
          </p:cNvSpPr>
          <p:nvPr/>
        </p:nvSpPr>
        <p:spPr>
          <a:xfrm>
            <a:off x="9301732" y="6498871"/>
            <a:ext cx="604268" cy="365125"/>
          </a:xfrm>
          <a:prstGeom prst="rect">
            <a:avLst/>
          </a:prstGeom>
          <a:noFill/>
          <a:ln>
            <a:noFill/>
          </a:ln>
        </p:spPr>
        <p:txBody>
          <a:bodyPr vert="horz" lIns="91440" tIns="45720" rIns="91440" bIns="45720" rtlCol="0" anchor="ctr"/>
          <a:lstStyle>
            <a:defPPr>
              <a:defRPr lang="ja-JP"/>
            </a:defPPr>
            <a:lvl1pPr marL="0" algn="ctr" defTabSz="914400" rtl="0" eaLnBrk="1" latinLnBrk="0" hangingPunct="1">
              <a:defRPr kumimoji="1" sz="1138"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000" dirty="0">
                <a:solidFill>
                  <a:prstClr val="black">
                    <a:tint val="75000"/>
                  </a:prstClr>
                </a:solidFill>
              </a:rPr>
              <a:t>29</a:t>
            </a:r>
            <a:endParaRPr lang="ja-JP" altLang="en-US" sz="1000" dirty="0">
              <a:solidFill>
                <a:prstClr val="black">
                  <a:tint val="75000"/>
                </a:prstClr>
              </a:solidFill>
            </a:endParaRPr>
          </a:p>
        </p:txBody>
      </p:sp>
    </p:spTree>
    <p:extLst>
      <p:ext uri="{BB962C8B-B14F-4D97-AF65-F5344CB8AC3E}">
        <p14:creationId xmlns:p14="http://schemas.microsoft.com/office/powerpoint/2010/main" val="17543820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 name="正方形/長方形 31"/>
          <p:cNvSpPr/>
          <p:nvPr/>
        </p:nvSpPr>
        <p:spPr>
          <a:xfrm>
            <a:off x="358285" y="1601836"/>
            <a:ext cx="9154990" cy="1456446"/>
          </a:xfrm>
          <a:prstGeom prst="rect">
            <a:avLst/>
          </a:prstGeom>
        </p:spPr>
        <p:txBody>
          <a:bodyPr wrap="square">
            <a:spAutoFit/>
          </a:bodyPr>
          <a:lstStyle/>
          <a:p>
            <a:pPr>
              <a:lnSpc>
                <a:spcPts val="2681"/>
              </a:lnSpc>
            </a:pPr>
            <a:r>
              <a:rPr lang="ja-JP" altLang="en-US" dirty="0">
                <a:latin typeface="Meiryo UI" panose="020B0604030504040204" pitchFamily="50" charset="-128"/>
                <a:ea typeface="Meiryo UI" panose="020B0604030504040204" pitchFamily="50" charset="-128"/>
              </a:rPr>
              <a:t>わたしたちは、「誰一人取り残さない、持続可能な社会の実現」をめざす“持続可能な開発のための</a:t>
            </a:r>
            <a:r>
              <a:rPr lang="en-US" altLang="ja-JP" dirty="0">
                <a:latin typeface="Meiryo UI" panose="020B0604030504040204" pitchFamily="50" charset="-128"/>
                <a:ea typeface="Meiryo UI" panose="020B0604030504040204" pitchFamily="50" charset="-128"/>
              </a:rPr>
              <a:t>2030</a:t>
            </a:r>
            <a:r>
              <a:rPr lang="ja-JP" altLang="en-US" dirty="0">
                <a:latin typeface="Meiryo UI" panose="020B0604030504040204" pitchFamily="50" charset="-128"/>
                <a:ea typeface="Meiryo UI" panose="020B0604030504040204" pitchFamily="50" charset="-128"/>
              </a:rPr>
              <a:t>アジェンダ”（</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）の理念に賛同し、</a:t>
            </a:r>
            <a:r>
              <a:rPr lang="en-US" altLang="ja-JP" dirty="0">
                <a:latin typeface="Meiryo UI" panose="020B0604030504040204" pitchFamily="50" charset="-128"/>
                <a:ea typeface="Meiryo UI" panose="020B0604030504040204" pitchFamily="50" charset="-128"/>
              </a:rPr>
              <a:t>2025</a:t>
            </a:r>
            <a:r>
              <a:rPr lang="ja-JP" altLang="en-US" dirty="0">
                <a:latin typeface="Meiryo UI" panose="020B0604030504040204" pitchFamily="50" charset="-128"/>
                <a:ea typeface="Meiryo UI" panose="020B0604030504040204" pitchFamily="50" charset="-128"/>
              </a:rPr>
              <a:t>年大阪・関西万博の地元都市として、万博のテーマである「いのち輝く未来社会のデザイン」に向けて、</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の</a:t>
            </a:r>
            <a:r>
              <a:rPr lang="en-US" altLang="ja-JP" dirty="0">
                <a:latin typeface="Meiryo UI" panose="020B0604030504040204" pitchFamily="50" charset="-128"/>
                <a:ea typeface="Meiryo UI" panose="020B0604030504040204" pitchFamily="50" charset="-128"/>
              </a:rPr>
              <a:t>17</a:t>
            </a:r>
            <a:r>
              <a:rPr lang="ja-JP" altLang="en-US" dirty="0">
                <a:latin typeface="Meiryo UI" panose="020B0604030504040204" pitchFamily="50" charset="-128"/>
                <a:ea typeface="Meiryo UI" panose="020B0604030504040204" pitchFamily="50" charset="-128"/>
              </a:rPr>
              <a:t>ゴールの達成をめざします。</a:t>
            </a:r>
            <a:endParaRPr lang="en-US" altLang="ja-JP" dirty="0">
              <a:latin typeface="Meiryo UI" panose="020B0604030504040204" pitchFamily="50" charset="-128"/>
              <a:ea typeface="Meiryo UI" panose="020B0604030504040204" pitchFamily="50" charset="-128"/>
            </a:endParaRPr>
          </a:p>
        </p:txBody>
      </p:sp>
      <p:grpSp>
        <p:nvGrpSpPr>
          <p:cNvPr id="34" name="グループ化 33"/>
          <p:cNvGrpSpPr/>
          <p:nvPr/>
        </p:nvGrpSpPr>
        <p:grpSpPr>
          <a:xfrm>
            <a:off x="305938" y="3151774"/>
            <a:ext cx="9416652" cy="1770244"/>
            <a:chOff x="2035204" y="4146737"/>
            <a:chExt cx="9696382" cy="1881064"/>
          </a:xfrm>
        </p:grpSpPr>
        <p:grpSp>
          <p:nvGrpSpPr>
            <p:cNvPr id="35" name="グループ化 34"/>
            <p:cNvGrpSpPr/>
            <p:nvPr/>
          </p:nvGrpSpPr>
          <p:grpSpPr>
            <a:xfrm>
              <a:off x="2035204" y="4146737"/>
              <a:ext cx="9388016" cy="425158"/>
              <a:chOff x="2035204" y="4146737"/>
              <a:chExt cx="9388016" cy="425158"/>
            </a:xfrm>
          </p:grpSpPr>
          <p:sp>
            <p:nvSpPr>
              <p:cNvPr id="42" name="楕円 41"/>
              <p:cNvSpPr/>
              <p:nvPr/>
            </p:nvSpPr>
            <p:spPr>
              <a:xfrm>
                <a:off x="2035204" y="4197384"/>
                <a:ext cx="288000" cy="288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dirty="0">
                    <a:solidFill>
                      <a:schemeClr val="bg1"/>
                    </a:solidFill>
                    <a:latin typeface="Meiryo UI" panose="020B0604030504040204" pitchFamily="50" charset="-128"/>
                    <a:ea typeface="Meiryo UI" panose="020B0604030504040204" pitchFamily="50" charset="-128"/>
                  </a:rPr>
                  <a:t>1</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43" name="正方形/長方形 42"/>
              <p:cNvSpPr/>
              <p:nvPr/>
            </p:nvSpPr>
            <p:spPr>
              <a:xfrm>
                <a:off x="2324234" y="4146737"/>
                <a:ext cx="9098986" cy="425158"/>
              </a:xfrm>
              <a:prstGeom prst="rect">
                <a:avLst/>
              </a:prstGeom>
            </p:spPr>
            <p:txBody>
              <a:bodyPr wrap="square">
                <a:spAutoFit/>
              </a:bodyPr>
              <a:lstStyle/>
              <a:p>
                <a:r>
                  <a:rPr lang="ja-JP" altLang="en-US"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かけがえのない“いのち”を大切にし、地域社会や環境に配慮して行動します。</a:t>
                </a:r>
                <a:endParaRPr lang="ja-JP" altLang="en-US" sz="2000" b="1" dirty="0">
                  <a:solidFill>
                    <a:srgbClr val="002060"/>
                  </a:solidFill>
                  <a:latin typeface="Meiryo UI" panose="020B0604030504040204" pitchFamily="50" charset="-128"/>
                  <a:ea typeface="Meiryo UI" panose="020B0604030504040204" pitchFamily="50" charset="-128"/>
                </a:endParaRPr>
              </a:p>
            </p:txBody>
          </p:sp>
        </p:grpSp>
        <p:grpSp>
          <p:nvGrpSpPr>
            <p:cNvPr id="36" name="グループ化 35"/>
            <p:cNvGrpSpPr/>
            <p:nvPr/>
          </p:nvGrpSpPr>
          <p:grpSpPr>
            <a:xfrm>
              <a:off x="2035204" y="4717201"/>
              <a:ext cx="9696382" cy="752201"/>
              <a:chOff x="2035204" y="4389185"/>
              <a:chExt cx="9696382" cy="752201"/>
            </a:xfrm>
          </p:grpSpPr>
          <p:sp>
            <p:nvSpPr>
              <p:cNvPr id="40" name="楕円 39"/>
              <p:cNvSpPr/>
              <p:nvPr/>
            </p:nvSpPr>
            <p:spPr>
              <a:xfrm>
                <a:off x="2035204" y="4445240"/>
                <a:ext cx="288000" cy="288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dirty="0">
                    <a:solidFill>
                      <a:schemeClr val="bg1"/>
                    </a:solidFill>
                    <a:latin typeface="Meiryo UI" panose="020B0604030504040204" pitchFamily="50" charset="-128"/>
                    <a:ea typeface="Meiryo UI" panose="020B0604030504040204" pitchFamily="50" charset="-128"/>
                  </a:rPr>
                  <a:t>2</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41" name="正方形/長方形 40"/>
              <p:cNvSpPr/>
              <p:nvPr/>
            </p:nvSpPr>
            <p:spPr>
              <a:xfrm>
                <a:off x="2306112" y="4389185"/>
                <a:ext cx="9425474" cy="752201"/>
              </a:xfrm>
              <a:prstGeom prst="rect">
                <a:avLst/>
              </a:prstGeom>
            </p:spPr>
            <p:txBody>
              <a:bodyPr wrap="square">
                <a:spAutoFit/>
              </a:bodyPr>
              <a:lstStyle/>
              <a:p>
                <a:r>
                  <a:rPr lang="en-US" altLang="ja-JP"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2030</a:t>
                </a:r>
                <a:r>
                  <a:rPr lang="ja-JP" altLang="en-US"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年に住みたい魅力あふれる大阪をイメージし、できることから意識して行動します。</a:t>
                </a:r>
              </a:p>
            </p:txBody>
          </p:sp>
        </p:grpSp>
        <p:grpSp>
          <p:nvGrpSpPr>
            <p:cNvPr id="37" name="グループ化 36"/>
            <p:cNvGrpSpPr/>
            <p:nvPr/>
          </p:nvGrpSpPr>
          <p:grpSpPr>
            <a:xfrm>
              <a:off x="2035204" y="5275600"/>
              <a:ext cx="9520949" cy="752201"/>
              <a:chOff x="2035204" y="4617620"/>
              <a:chExt cx="9520949" cy="752201"/>
            </a:xfrm>
          </p:grpSpPr>
          <p:sp>
            <p:nvSpPr>
              <p:cNvPr id="38" name="楕円 37"/>
              <p:cNvSpPr/>
              <p:nvPr/>
            </p:nvSpPr>
            <p:spPr>
              <a:xfrm>
                <a:off x="2035204" y="4675743"/>
                <a:ext cx="288000" cy="288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dirty="0">
                    <a:solidFill>
                      <a:schemeClr val="bg1"/>
                    </a:solidFill>
                    <a:latin typeface="Meiryo UI" panose="020B0604030504040204" pitchFamily="50" charset="-128"/>
                    <a:ea typeface="Meiryo UI" panose="020B0604030504040204" pitchFamily="50" charset="-128"/>
                  </a:rPr>
                  <a:t>3</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39" name="正方形/長方形 38"/>
              <p:cNvSpPr/>
              <p:nvPr/>
            </p:nvSpPr>
            <p:spPr>
              <a:xfrm>
                <a:off x="2310517" y="4617620"/>
                <a:ext cx="9245636" cy="752201"/>
              </a:xfrm>
              <a:prstGeom prst="rect">
                <a:avLst/>
              </a:prstGeom>
            </p:spPr>
            <p:txBody>
              <a:bodyPr wrap="square">
                <a:spAutoFit/>
              </a:bodyPr>
              <a:lstStyle/>
              <a:p>
                <a:r>
                  <a:rPr lang="ja-JP" altLang="en-US"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人と人との出会い、つながりを大事にしながら、互いに学びあい協力して行動します。</a:t>
                </a:r>
              </a:p>
            </p:txBody>
          </p:sp>
        </p:grpSp>
      </p:grpSp>
      <p:pic>
        <p:nvPicPr>
          <p:cNvPr id="46" name="図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360" y="5273633"/>
            <a:ext cx="533821" cy="533821"/>
          </a:xfrm>
          <a:prstGeom prst="rect">
            <a:avLst/>
          </a:prstGeom>
        </p:spPr>
      </p:pic>
      <p:pic>
        <p:nvPicPr>
          <p:cNvPr id="47" name="図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747" y="5273633"/>
            <a:ext cx="533821" cy="533821"/>
          </a:xfrm>
          <a:prstGeom prst="rect">
            <a:avLst/>
          </a:prstGeom>
        </p:spPr>
      </p:pic>
      <p:pic>
        <p:nvPicPr>
          <p:cNvPr id="48" name="図 4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56135" y="5273633"/>
            <a:ext cx="533821" cy="533821"/>
          </a:xfrm>
          <a:prstGeom prst="rect">
            <a:avLst/>
          </a:prstGeom>
        </p:spPr>
      </p:pic>
      <p:pic>
        <p:nvPicPr>
          <p:cNvPr id="49" name="図 4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10524" y="5273633"/>
            <a:ext cx="533821" cy="533821"/>
          </a:xfrm>
          <a:prstGeom prst="rect">
            <a:avLst/>
          </a:prstGeom>
        </p:spPr>
      </p:pic>
      <p:pic>
        <p:nvPicPr>
          <p:cNvPr id="52" name="図 5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64912" y="5273633"/>
            <a:ext cx="533821" cy="533821"/>
          </a:xfrm>
          <a:prstGeom prst="rect">
            <a:avLst/>
          </a:prstGeom>
        </p:spPr>
      </p:pic>
      <p:pic>
        <p:nvPicPr>
          <p:cNvPr id="53" name="図 5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19299" y="5273633"/>
            <a:ext cx="533821" cy="533821"/>
          </a:xfrm>
          <a:prstGeom prst="rect">
            <a:avLst/>
          </a:prstGeom>
        </p:spPr>
      </p:pic>
      <p:pic>
        <p:nvPicPr>
          <p:cNvPr id="57" name="図 5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73687" y="5273633"/>
            <a:ext cx="533821" cy="533821"/>
          </a:xfrm>
          <a:prstGeom prst="rect">
            <a:avLst/>
          </a:prstGeom>
        </p:spPr>
      </p:pic>
      <p:pic>
        <p:nvPicPr>
          <p:cNvPr id="58" name="図 5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28076" y="5273633"/>
            <a:ext cx="533821" cy="533821"/>
          </a:xfrm>
          <a:prstGeom prst="rect">
            <a:avLst/>
          </a:prstGeom>
        </p:spPr>
      </p:pic>
      <p:pic>
        <p:nvPicPr>
          <p:cNvPr id="59" name="図 5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82464" y="5273633"/>
            <a:ext cx="533821" cy="533821"/>
          </a:xfrm>
          <a:prstGeom prst="rect">
            <a:avLst/>
          </a:prstGeom>
        </p:spPr>
      </p:pic>
      <p:pic>
        <p:nvPicPr>
          <p:cNvPr id="60" name="図 5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36852" y="5273633"/>
            <a:ext cx="533821" cy="533821"/>
          </a:xfrm>
          <a:prstGeom prst="rect">
            <a:avLst/>
          </a:prstGeom>
        </p:spPr>
      </p:pic>
      <p:pic>
        <p:nvPicPr>
          <p:cNvPr id="61" name="図 6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791239" y="5273633"/>
            <a:ext cx="533821" cy="533821"/>
          </a:xfrm>
          <a:prstGeom prst="rect">
            <a:avLst/>
          </a:prstGeom>
        </p:spPr>
      </p:pic>
      <p:pic>
        <p:nvPicPr>
          <p:cNvPr id="63" name="図 6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345627" y="5273633"/>
            <a:ext cx="533821" cy="533821"/>
          </a:xfrm>
          <a:prstGeom prst="rect">
            <a:avLst/>
          </a:prstGeom>
        </p:spPr>
      </p:pic>
      <p:pic>
        <p:nvPicPr>
          <p:cNvPr id="64" name="図 6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900016" y="5273633"/>
            <a:ext cx="533821" cy="533821"/>
          </a:xfrm>
          <a:prstGeom prst="rect">
            <a:avLst/>
          </a:prstGeom>
        </p:spPr>
      </p:pic>
      <p:pic>
        <p:nvPicPr>
          <p:cNvPr id="65" name="図 6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454404" y="5273633"/>
            <a:ext cx="533821" cy="533821"/>
          </a:xfrm>
          <a:prstGeom prst="rect">
            <a:avLst/>
          </a:prstGeom>
        </p:spPr>
      </p:pic>
      <p:pic>
        <p:nvPicPr>
          <p:cNvPr id="66" name="図 6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008791" y="5273633"/>
            <a:ext cx="533821" cy="533821"/>
          </a:xfrm>
          <a:prstGeom prst="rect">
            <a:avLst/>
          </a:prstGeom>
        </p:spPr>
      </p:pic>
      <p:pic>
        <p:nvPicPr>
          <p:cNvPr id="67" name="図 6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563179" y="5273633"/>
            <a:ext cx="533821" cy="533821"/>
          </a:xfrm>
          <a:prstGeom prst="rect">
            <a:avLst/>
          </a:prstGeom>
        </p:spPr>
      </p:pic>
      <p:pic>
        <p:nvPicPr>
          <p:cNvPr id="68" name="図 6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117573" y="5273633"/>
            <a:ext cx="533821" cy="533821"/>
          </a:xfrm>
          <a:prstGeom prst="rect">
            <a:avLst/>
          </a:prstGeom>
        </p:spPr>
      </p:pic>
      <p:sp>
        <p:nvSpPr>
          <p:cNvPr id="71" name="正方形/長方形 70"/>
          <p:cNvSpPr/>
          <p:nvPr/>
        </p:nvSpPr>
        <p:spPr>
          <a:xfrm>
            <a:off x="157652" y="1238492"/>
            <a:ext cx="9590696" cy="5019051"/>
          </a:xfrm>
          <a:prstGeom prst="rect">
            <a:avLst/>
          </a:prstGeom>
          <a:noFill/>
          <a:ln w="101600" cmpd="thickThi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a:extLst>
              <a:ext uri="{FF2B5EF4-FFF2-40B4-BE49-F238E27FC236}">
                <a16:creationId xmlns:a16="http://schemas.microsoft.com/office/drawing/2014/main" id="{A761D352-6501-49AD-859A-EECFB6F7FBE0}"/>
              </a:ext>
            </a:extLst>
          </p:cNvPr>
          <p:cNvSpPr txBox="1"/>
          <p:nvPr/>
        </p:nvSpPr>
        <p:spPr>
          <a:xfrm>
            <a:off x="85188" y="99091"/>
            <a:ext cx="8108172"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「大阪</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行動憲章」（令和</a:t>
            </a:r>
            <a:r>
              <a:rPr kumimoji="1" lang="en-US" altLang="ja-JP" sz="2000" b="1" dirty="0">
                <a:latin typeface="Meiryo UI" panose="020B0604030504040204" pitchFamily="50" charset="-128"/>
                <a:ea typeface="Meiryo UI" panose="020B0604030504040204" pitchFamily="50" charset="-128"/>
              </a:rPr>
              <a:t>3</a:t>
            </a:r>
            <a:r>
              <a:rPr kumimoji="1" lang="ja-JP" altLang="en-US" sz="2000" b="1" dirty="0">
                <a:latin typeface="Meiryo UI" panose="020B0604030504040204" pitchFamily="50" charset="-128"/>
                <a:ea typeface="Meiryo UI" panose="020B0604030504040204" pitchFamily="50" charset="-128"/>
              </a:rPr>
              <a:t>（</a:t>
            </a:r>
            <a:r>
              <a:rPr kumimoji="1" lang="en-US" altLang="ja-JP" sz="2000" b="1" dirty="0">
                <a:latin typeface="Meiryo UI" panose="020B0604030504040204" pitchFamily="50" charset="-128"/>
                <a:ea typeface="Meiryo UI" panose="020B0604030504040204" pitchFamily="50" charset="-128"/>
              </a:rPr>
              <a:t>2021</a:t>
            </a:r>
            <a:r>
              <a:rPr kumimoji="1" lang="ja-JP" altLang="en-US" sz="2000" b="1" dirty="0">
                <a:latin typeface="Meiryo UI" panose="020B0604030504040204" pitchFamily="50" charset="-128"/>
                <a:ea typeface="Meiryo UI" panose="020B0604030504040204" pitchFamily="50" charset="-128"/>
              </a:rPr>
              <a:t>）年</a:t>
            </a:r>
            <a:r>
              <a:rPr kumimoji="1" lang="en-US" altLang="ja-JP" sz="2000" b="1" dirty="0">
                <a:latin typeface="Meiryo UI" panose="020B0604030504040204" pitchFamily="50" charset="-128"/>
                <a:ea typeface="Meiryo UI" panose="020B0604030504040204" pitchFamily="50" charset="-128"/>
              </a:rPr>
              <a:t>1</a:t>
            </a:r>
            <a:r>
              <a:rPr kumimoji="1" lang="ja-JP" altLang="en-US" sz="2000" b="1" dirty="0">
                <a:latin typeface="Meiryo UI" panose="020B0604030504040204" pitchFamily="50" charset="-128"/>
                <a:ea typeface="Meiryo UI" panose="020B0604030504040204" pitchFamily="50" charset="-128"/>
              </a:rPr>
              <a:t>月策定）</a:t>
            </a:r>
          </a:p>
        </p:txBody>
      </p:sp>
      <p:cxnSp>
        <p:nvCxnSpPr>
          <p:cNvPr id="54" name="直線コネクタ 53">
            <a:extLst>
              <a:ext uri="{FF2B5EF4-FFF2-40B4-BE49-F238E27FC236}">
                <a16:creationId xmlns:a16="http://schemas.microsoft.com/office/drawing/2014/main" id="{DEB52683-5F1F-4E6D-B233-D6B776C2E1A6}"/>
              </a:ext>
            </a:extLst>
          </p:cNvPr>
          <p:cNvCxnSpPr>
            <a:cxnSpLocks/>
          </p:cNvCxnSpPr>
          <p:nvPr/>
        </p:nvCxnSpPr>
        <p:spPr>
          <a:xfrm>
            <a:off x="79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E9251E01-44F8-401D-9D9C-EC4A598EB4BE}"/>
              </a:ext>
            </a:extLst>
          </p:cNvPr>
          <p:cNvSpPr txBox="1"/>
          <p:nvPr/>
        </p:nvSpPr>
        <p:spPr>
          <a:xfrm>
            <a:off x="9108" y="649341"/>
            <a:ext cx="10056460" cy="338554"/>
          </a:xfrm>
          <a:prstGeom prst="rect">
            <a:avLst/>
          </a:prstGeom>
          <a:noFill/>
        </p:spPr>
        <p:txBody>
          <a:bodyPr wrap="square" lIns="36000" rIns="36000" rtlCol="0">
            <a:spAutoFit/>
          </a:bodyPr>
          <a:lstStyle/>
          <a:p>
            <a:r>
              <a:rPr lang="ja-JP" altLang="en-US" sz="1600" b="0" i="0" dirty="0">
                <a:solidFill>
                  <a:srgbClr val="000000"/>
                </a:solidFill>
                <a:effectLst/>
                <a:latin typeface="Meiryo UI" panose="020B0604030504040204" pitchFamily="50" charset="-128"/>
                <a:ea typeface="Meiryo UI" panose="020B0604030504040204" pitchFamily="50" charset="-128"/>
              </a:rPr>
              <a:t>万博に向け府民や府内企業・団体など、あらゆるステークホルダーに</a:t>
            </a:r>
            <a:r>
              <a:rPr lang="en-US" altLang="ja-JP" sz="1600" b="0" i="0" dirty="0">
                <a:solidFill>
                  <a:srgbClr val="000000"/>
                </a:solidFill>
                <a:effectLst/>
                <a:latin typeface="Meiryo UI" panose="020B0604030504040204" pitchFamily="50" charset="-128"/>
                <a:ea typeface="Meiryo UI" panose="020B0604030504040204" pitchFamily="50" charset="-128"/>
              </a:rPr>
              <a:t>SDGs</a:t>
            </a:r>
            <a:r>
              <a:rPr lang="ja-JP" altLang="en-US" sz="1600" b="0" i="0" dirty="0">
                <a:solidFill>
                  <a:srgbClr val="000000"/>
                </a:solidFill>
                <a:effectLst/>
                <a:latin typeface="Meiryo UI" panose="020B0604030504040204" pitchFamily="50" charset="-128"/>
                <a:ea typeface="Meiryo UI" panose="020B0604030504040204" pitchFamily="50" charset="-128"/>
              </a:rPr>
              <a:t>を知ってもらい、自分事化していただくために策定</a:t>
            </a:r>
            <a:endParaRPr kumimoji="1" lang="ja-JP" altLang="en-US" sz="1600" dirty="0">
              <a:latin typeface="Meiryo UI" panose="020B0604030504040204" pitchFamily="50" charset="-128"/>
              <a:ea typeface="Meiryo UI" panose="020B0604030504040204" pitchFamily="50" charset="-128"/>
            </a:endParaRPr>
          </a:p>
        </p:txBody>
      </p:sp>
      <p:sp>
        <p:nvSpPr>
          <p:cNvPr id="44" name="スライド番号プレースホルダー 1">
            <a:extLst>
              <a:ext uri="{FF2B5EF4-FFF2-40B4-BE49-F238E27FC236}">
                <a16:creationId xmlns:a16="http://schemas.microsoft.com/office/drawing/2014/main" id="{9D7D67A3-D944-460C-97D1-9BF987A6BD78}"/>
              </a:ext>
            </a:extLst>
          </p:cNvPr>
          <p:cNvSpPr txBox="1">
            <a:spLocks/>
          </p:cNvSpPr>
          <p:nvPr/>
        </p:nvSpPr>
        <p:spPr>
          <a:xfrm>
            <a:off x="9301732" y="6498871"/>
            <a:ext cx="604268" cy="365125"/>
          </a:xfrm>
          <a:prstGeom prst="rect">
            <a:avLst/>
          </a:prstGeom>
          <a:noFill/>
          <a:ln>
            <a:noFill/>
          </a:ln>
        </p:spPr>
        <p:txBody>
          <a:bodyPr vert="horz" lIns="91440" tIns="45720" rIns="91440" bIns="45720" rtlCol="0" anchor="ctr"/>
          <a:lstStyle>
            <a:defPPr>
              <a:defRPr lang="ja-JP"/>
            </a:defPPr>
            <a:lvl1pPr marL="0" algn="ctr" defTabSz="914400" rtl="0" eaLnBrk="1" latinLnBrk="0" hangingPunct="1">
              <a:defRPr kumimoji="1" sz="1138"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000" dirty="0">
                <a:solidFill>
                  <a:prstClr val="black">
                    <a:tint val="75000"/>
                  </a:prstClr>
                </a:solidFill>
              </a:rPr>
              <a:t>30</a:t>
            </a:r>
            <a:endParaRPr lang="ja-JP" altLang="en-US" sz="1000" dirty="0">
              <a:solidFill>
                <a:prstClr val="black">
                  <a:tint val="75000"/>
                </a:prstClr>
              </a:solidFill>
            </a:endParaRPr>
          </a:p>
        </p:txBody>
      </p:sp>
    </p:spTree>
    <p:extLst>
      <p:ext uri="{BB962C8B-B14F-4D97-AF65-F5344CB8AC3E}">
        <p14:creationId xmlns:p14="http://schemas.microsoft.com/office/powerpoint/2010/main" val="3315801929"/>
      </p:ext>
    </p:extLst>
  </p:cSld>
  <p:clrMapOvr>
    <a:masterClrMapping/>
  </p:clrMapOvr>
  <mc:AlternateContent xmlns:mc="http://schemas.openxmlformats.org/markup-compatibility/2006" xmlns:p14="http://schemas.microsoft.com/office/powerpoint/2010/main">
    <mc:Choice Requires="p14">
      <p:transition spd="slow" p14:dur="2000" advTm="1922"/>
    </mc:Choice>
    <mc:Fallback xmlns="">
      <p:transition spd="slow" advTm="1922"/>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 name="正方形/長方形 43"/>
          <p:cNvSpPr/>
          <p:nvPr/>
        </p:nvSpPr>
        <p:spPr>
          <a:xfrm>
            <a:off x="79182" y="3194756"/>
            <a:ext cx="9742335" cy="2435271"/>
          </a:xfrm>
          <a:prstGeom prst="rect">
            <a:avLst/>
          </a:prstGeom>
          <a:noFill/>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sz="1463">
              <a:latin typeface="Meiryo UI" panose="020B0604030504040204" pitchFamily="50" charset="-128"/>
              <a:ea typeface="Meiryo UI" panose="020B0604030504040204" pitchFamily="50" charset="-128"/>
            </a:endParaRPr>
          </a:p>
        </p:txBody>
      </p:sp>
      <p:sp>
        <p:nvSpPr>
          <p:cNvPr id="50" name="正方形/長方形 49"/>
          <p:cNvSpPr/>
          <p:nvPr/>
        </p:nvSpPr>
        <p:spPr>
          <a:xfrm>
            <a:off x="179956" y="3042164"/>
            <a:ext cx="2596459" cy="39674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宣言の例</a:t>
            </a:r>
          </a:p>
        </p:txBody>
      </p:sp>
      <p:sp>
        <p:nvSpPr>
          <p:cNvPr id="51" name="角丸四角形 50"/>
          <p:cNvSpPr/>
          <p:nvPr/>
        </p:nvSpPr>
        <p:spPr>
          <a:xfrm>
            <a:off x="820596" y="3506252"/>
            <a:ext cx="2519759" cy="743564"/>
          </a:xfrm>
          <a:prstGeom prst="roundRect">
            <a:avLst/>
          </a:prstGeom>
          <a:solidFill>
            <a:srgbClr val="FFCC66"/>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600" b="1" dirty="0">
                <a:solidFill>
                  <a:srgbClr val="000000"/>
                </a:solidFill>
                <a:latin typeface="Meiryo UI" panose="020B0604030504040204" pitchFamily="50" charset="-128"/>
                <a:ea typeface="Meiryo UI" panose="020B0604030504040204" pitchFamily="50" charset="-128"/>
              </a:rPr>
              <a:t>冷蔵庫の中を把握して、</a:t>
            </a:r>
            <a:endParaRPr kumimoji="1" lang="en-US" altLang="ja-JP" sz="1600" b="1" dirty="0">
              <a:solidFill>
                <a:srgbClr val="000000"/>
              </a:solidFill>
              <a:latin typeface="Meiryo UI" panose="020B0604030504040204" pitchFamily="50" charset="-128"/>
              <a:ea typeface="Meiryo UI" panose="020B0604030504040204" pitchFamily="50" charset="-128"/>
            </a:endParaRPr>
          </a:p>
          <a:p>
            <a:pPr algn="ctr"/>
            <a:r>
              <a:rPr kumimoji="1" lang="ja-JP" altLang="en-US" sz="1600" b="1" dirty="0">
                <a:solidFill>
                  <a:srgbClr val="000000"/>
                </a:solidFill>
                <a:latin typeface="Meiryo UI" panose="020B0604030504040204" pitchFamily="50" charset="-128"/>
                <a:ea typeface="Meiryo UI" panose="020B0604030504040204" pitchFamily="50" charset="-128"/>
              </a:rPr>
              <a:t>必要な分だけ買い足す</a:t>
            </a:r>
          </a:p>
        </p:txBody>
      </p:sp>
      <p:pic>
        <p:nvPicPr>
          <p:cNvPr id="54" name="図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241" y="3570501"/>
            <a:ext cx="610899" cy="610899"/>
          </a:xfrm>
          <a:prstGeom prst="rect">
            <a:avLst/>
          </a:prstGeom>
        </p:spPr>
      </p:pic>
      <p:pic>
        <p:nvPicPr>
          <p:cNvPr id="55" name="図 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4133" y="3570501"/>
            <a:ext cx="607102" cy="607102"/>
          </a:xfrm>
          <a:prstGeom prst="rect">
            <a:avLst/>
          </a:prstGeom>
        </p:spPr>
      </p:pic>
      <p:sp>
        <p:nvSpPr>
          <p:cNvPr id="80" name="角丸四角形 79"/>
          <p:cNvSpPr/>
          <p:nvPr/>
        </p:nvSpPr>
        <p:spPr>
          <a:xfrm>
            <a:off x="7382657" y="3507596"/>
            <a:ext cx="2310750" cy="744252"/>
          </a:xfrm>
          <a:prstGeom prst="roundRect">
            <a:avLst/>
          </a:prstGeom>
          <a:solidFill>
            <a:schemeClr val="accent2">
              <a:lumMod val="60000"/>
              <a:lumOff val="40000"/>
            </a:schemeClr>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600" b="1" dirty="0">
                <a:solidFill>
                  <a:srgbClr val="000000"/>
                </a:solidFill>
                <a:latin typeface="Meiryo UI" panose="020B0604030504040204" pitchFamily="50" charset="-128"/>
                <a:ea typeface="Meiryo UI" panose="020B0604030504040204" pitchFamily="50" charset="-128"/>
              </a:rPr>
              <a:t>誰もが働きやすい</a:t>
            </a:r>
            <a:endParaRPr kumimoji="1" lang="en-US" altLang="ja-JP" sz="1600" b="1" dirty="0">
              <a:solidFill>
                <a:srgbClr val="000000"/>
              </a:solidFill>
              <a:latin typeface="Meiryo UI" panose="020B0604030504040204" pitchFamily="50" charset="-128"/>
              <a:ea typeface="Meiryo UI" panose="020B0604030504040204" pitchFamily="50" charset="-128"/>
            </a:endParaRPr>
          </a:p>
          <a:p>
            <a:pPr algn="ctr"/>
            <a:r>
              <a:rPr kumimoji="1" lang="ja-JP" altLang="en-US" sz="1600" b="1" dirty="0">
                <a:solidFill>
                  <a:srgbClr val="000000"/>
                </a:solidFill>
                <a:latin typeface="Meiryo UI" panose="020B0604030504040204" pitchFamily="50" charset="-128"/>
                <a:ea typeface="Meiryo UI" panose="020B0604030504040204" pitchFamily="50" charset="-128"/>
              </a:rPr>
              <a:t>職場環境を作る</a:t>
            </a:r>
            <a:endParaRPr kumimoji="1" lang="en-US" altLang="ja-JP" sz="1600" b="1" dirty="0">
              <a:solidFill>
                <a:srgbClr val="000000"/>
              </a:solidFill>
              <a:latin typeface="Meiryo UI" panose="020B0604030504040204" pitchFamily="50" charset="-128"/>
              <a:ea typeface="Meiryo UI" panose="020B0604030504040204" pitchFamily="50" charset="-128"/>
            </a:endParaRPr>
          </a:p>
        </p:txBody>
      </p:sp>
      <p:pic>
        <p:nvPicPr>
          <p:cNvPr id="81" name="図 8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13156" y="3589113"/>
            <a:ext cx="611325" cy="611325"/>
          </a:xfrm>
          <a:prstGeom prst="rect">
            <a:avLst/>
          </a:prstGeom>
        </p:spPr>
      </p:pic>
      <p:pic>
        <p:nvPicPr>
          <p:cNvPr id="82" name="Picture 6" descr="キラキラ飾りのイラスト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16701" y="4433516"/>
            <a:ext cx="517186" cy="517186"/>
          </a:xfrm>
          <a:prstGeom prst="rect">
            <a:avLst/>
          </a:prstGeom>
          <a:noFill/>
          <a:extLst>
            <a:ext uri="{909E8E84-426E-40dd-AFC4-6F175D3DCCD1}">
              <a14:hiddenFill xmlns:a14="http://schemas.microsoft.com/office/drawing/2010/main" xmlns="">
                <a:solidFill>
                  <a:srgbClr val="FFFFFF"/>
                </a:solidFill>
              </a14:hiddenFill>
            </a:ext>
          </a:extLst>
        </p:spPr>
      </p:pic>
      <p:pic>
        <p:nvPicPr>
          <p:cNvPr id="83" name="Picture 6" descr="キラキラ飾りのイラスト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94247" y="4686423"/>
            <a:ext cx="517186" cy="517186"/>
          </a:xfrm>
          <a:prstGeom prst="rect">
            <a:avLst/>
          </a:prstGeom>
          <a:noFill/>
          <a:extLst>
            <a:ext uri="{909E8E84-426E-40dd-AFC4-6F175D3DCCD1}">
              <a14:hiddenFill xmlns:a14="http://schemas.microsoft.com/office/drawing/2010/main" xmlns="">
                <a:solidFill>
                  <a:srgbClr val="FFFFFF"/>
                </a:solidFill>
              </a14:hiddenFill>
            </a:ext>
          </a:extLst>
        </p:spPr>
      </p:pic>
      <p:pic>
        <p:nvPicPr>
          <p:cNvPr id="84" name="図 83"/>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7558268" y="4293096"/>
            <a:ext cx="2125242" cy="1259236"/>
          </a:xfrm>
          <a:prstGeom prst="rect">
            <a:avLst/>
          </a:prstGeom>
        </p:spPr>
      </p:pic>
      <p:sp>
        <p:nvSpPr>
          <p:cNvPr id="86" name="正方形/長方形 85"/>
          <p:cNvSpPr/>
          <p:nvPr/>
        </p:nvSpPr>
        <p:spPr bwMode="white">
          <a:xfrm>
            <a:off x="4528226" y="4146786"/>
            <a:ext cx="527521" cy="277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50" charset="-128"/>
              <a:ea typeface="Meiryo UI" panose="020B0604030504040204" pitchFamily="50" charset="-128"/>
            </a:endParaRPr>
          </a:p>
        </p:txBody>
      </p:sp>
      <p:sp>
        <p:nvSpPr>
          <p:cNvPr id="88" name="角丸四角形 87"/>
          <p:cNvSpPr/>
          <p:nvPr/>
        </p:nvSpPr>
        <p:spPr>
          <a:xfrm>
            <a:off x="4212205" y="3501008"/>
            <a:ext cx="2310750" cy="744252"/>
          </a:xfrm>
          <a:prstGeom prst="roundRect">
            <a:avLst/>
          </a:prstGeom>
          <a:solidFill>
            <a:schemeClr val="accent5">
              <a:lumMod val="60000"/>
              <a:lumOff val="40000"/>
            </a:schemeClr>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600" b="1" dirty="0">
                <a:solidFill>
                  <a:srgbClr val="000000"/>
                </a:solidFill>
                <a:latin typeface="Meiryo UI" panose="020B0604030504040204" pitchFamily="50" charset="-128"/>
                <a:ea typeface="Meiryo UI" panose="020B0604030504040204" pitchFamily="50" charset="-128"/>
              </a:rPr>
              <a:t>エコバッグやマイボトル、</a:t>
            </a:r>
            <a:endParaRPr kumimoji="1" lang="en-US" altLang="ja-JP" sz="1600" b="1" dirty="0">
              <a:solidFill>
                <a:srgbClr val="000000"/>
              </a:solidFill>
              <a:latin typeface="Meiryo UI" panose="020B0604030504040204" pitchFamily="50" charset="-128"/>
              <a:ea typeface="Meiryo UI" panose="020B0604030504040204" pitchFamily="50" charset="-128"/>
            </a:endParaRPr>
          </a:p>
          <a:p>
            <a:pPr algn="ctr"/>
            <a:r>
              <a:rPr kumimoji="1" lang="ja-JP" altLang="en-US" sz="1600" b="1" dirty="0">
                <a:solidFill>
                  <a:srgbClr val="000000"/>
                </a:solidFill>
                <a:latin typeface="Meiryo UI" panose="020B0604030504040204" pitchFamily="50" charset="-128"/>
                <a:ea typeface="Meiryo UI" panose="020B0604030504040204" pitchFamily="50" charset="-128"/>
              </a:rPr>
              <a:t>マイ容器を使う</a:t>
            </a:r>
          </a:p>
        </p:txBody>
      </p:sp>
      <p:pic>
        <p:nvPicPr>
          <p:cNvPr id="89" name="図 8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3512" y="4431998"/>
            <a:ext cx="2518315" cy="1134835"/>
          </a:xfrm>
          <a:prstGeom prst="rect">
            <a:avLst/>
          </a:prstGeom>
        </p:spPr>
      </p:pic>
      <p:pic>
        <p:nvPicPr>
          <p:cNvPr id="90" name="図 8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56159" y="4324355"/>
            <a:ext cx="1692863" cy="1269647"/>
          </a:xfrm>
          <a:prstGeom prst="rect">
            <a:avLst/>
          </a:prstGeom>
        </p:spPr>
      </p:pic>
      <p:pic>
        <p:nvPicPr>
          <p:cNvPr id="91" name="Picture 16" descr="タッパーのイラスト"/>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26705" y="4781710"/>
            <a:ext cx="1006981" cy="903766"/>
          </a:xfrm>
          <a:prstGeom prst="rect">
            <a:avLst/>
          </a:prstGeom>
          <a:noFill/>
          <a:extLst>
            <a:ext uri="{909E8E84-426E-40dd-AFC4-6F175D3DCCD1}">
              <a14:hiddenFill xmlns:a14="http://schemas.microsoft.com/office/drawing/2010/main" xmlns="">
                <a:solidFill>
                  <a:srgbClr val="FFFFFF"/>
                </a:solidFill>
              </a14:hiddenFill>
            </a:ext>
          </a:extLst>
        </p:spPr>
      </p:pic>
      <p:sp>
        <p:nvSpPr>
          <p:cNvPr id="57" name="角丸四角形 56"/>
          <p:cNvSpPr/>
          <p:nvPr/>
        </p:nvSpPr>
        <p:spPr>
          <a:xfrm>
            <a:off x="259565" y="1227973"/>
            <a:ext cx="1332000" cy="445247"/>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対　象</a:t>
            </a:r>
            <a:endParaRPr kumimoji="1" lang="en-US" altLang="ja-JP" b="1" dirty="0">
              <a:solidFill>
                <a:schemeClr val="bg1"/>
              </a:solidFill>
              <a:latin typeface="Meiryo UI" panose="020B0604030504040204" pitchFamily="50" charset="-128"/>
              <a:ea typeface="Meiryo UI" panose="020B0604030504040204" pitchFamily="50" charset="-128"/>
            </a:endParaRPr>
          </a:p>
        </p:txBody>
      </p:sp>
      <p:sp>
        <p:nvSpPr>
          <p:cNvPr id="58" name="角丸四角形 57"/>
          <p:cNvSpPr/>
          <p:nvPr/>
        </p:nvSpPr>
        <p:spPr>
          <a:xfrm>
            <a:off x="247200" y="2405851"/>
            <a:ext cx="1332000" cy="445247"/>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参加方法</a:t>
            </a:r>
            <a:endParaRPr kumimoji="1" lang="en-US" altLang="ja-JP" b="1" dirty="0">
              <a:solidFill>
                <a:schemeClr val="bg1"/>
              </a:solidFill>
              <a:latin typeface="Meiryo UI" panose="020B0604030504040204" pitchFamily="50" charset="-128"/>
              <a:ea typeface="Meiryo UI" panose="020B0604030504040204" pitchFamily="50" charset="-128"/>
            </a:endParaRPr>
          </a:p>
        </p:txBody>
      </p:sp>
      <p:sp>
        <p:nvSpPr>
          <p:cNvPr id="59" name="正方形/長方形 58"/>
          <p:cNvSpPr/>
          <p:nvPr/>
        </p:nvSpPr>
        <p:spPr>
          <a:xfrm>
            <a:off x="1566034" y="2351550"/>
            <a:ext cx="6304460" cy="426655"/>
          </a:xfrm>
          <a:prstGeom prst="rect">
            <a:avLst/>
          </a:prstGeom>
        </p:spPr>
        <p:txBody>
          <a:bodyPr wrap="square">
            <a:spAutoFit/>
          </a:bodyPr>
          <a:lstStyle/>
          <a:p>
            <a:pPr lvl="0">
              <a:lnSpc>
                <a:spcPts val="3000"/>
              </a:lnSpc>
              <a:defRPr/>
            </a:pPr>
            <a:r>
              <a:rPr kumimoji="1" lang="ja-JP" altLang="en-US" b="1" dirty="0">
                <a:latin typeface="Meiryo UI" panose="020B0604030504040204" pitchFamily="50" charset="-128"/>
                <a:ea typeface="Meiryo UI" panose="020B0604030504040204" pitchFamily="50" charset="-128"/>
              </a:rPr>
              <a:t>大阪府ホームページ、</a:t>
            </a:r>
            <a:r>
              <a:rPr kumimoji="1" lang="ja-JP" altLang="en-US" b="1" dirty="0">
                <a:solidFill>
                  <a:prstClr val="black"/>
                </a:solidFill>
                <a:latin typeface="Meiryo UI" panose="020B0604030504040204" pitchFamily="50" charset="-128"/>
                <a:ea typeface="Meiryo UI" panose="020B0604030504040204" pitchFamily="50" charset="-128"/>
              </a:rPr>
              <a:t>大阪府</a:t>
            </a:r>
            <a:r>
              <a:rPr kumimoji="1" lang="en-US" altLang="ja-JP" b="1" dirty="0">
                <a:solidFill>
                  <a:prstClr val="black"/>
                </a:solidFill>
                <a:latin typeface="Meiryo UI" panose="020B0604030504040204" pitchFamily="50" charset="-128"/>
                <a:ea typeface="Meiryo UI" panose="020B0604030504040204" pitchFamily="50" charset="-128"/>
              </a:rPr>
              <a:t>SDGs【</a:t>
            </a:r>
            <a:r>
              <a:rPr kumimoji="1" lang="ja-JP" altLang="en-US" b="1" dirty="0">
                <a:solidFill>
                  <a:prstClr val="black"/>
                </a:solidFill>
                <a:latin typeface="Meiryo UI" panose="020B0604030504040204" pitchFamily="50" charset="-128"/>
                <a:ea typeface="Meiryo UI" panose="020B0604030504040204" pitchFamily="50" charset="-128"/>
              </a:rPr>
              <a:t>公式</a:t>
            </a:r>
            <a:r>
              <a:rPr kumimoji="1" lang="en-US" altLang="ja-JP" b="1" dirty="0">
                <a:solidFill>
                  <a:prstClr val="black"/>
                </a:solidFill>
                <a:latin typeface="Meiryo UI" panose="020B0604030504040204" pitchFamily="50" charset="-128"/>
                <a:ea typeface="Meiryo UI" panose="020B0604030504040204" pitchFamily="50" charset="-128"/>
              </a:rPr>
              <a:t>】X</a:t>
            </a:r>
            <a:r>
              <a:rPr kumimoji="1" lang="ja-JP" altLang="en-US" b="1" dirty="0">
                <a:solidFill>
                  <a:prstClr val="black"/>
                </a:solidFill>
                <a:latin typeface="Meiryo UI" panose="020B0604030504040204" pitchFamily="50" charset="-128"/>
                <a:ea typeface="Meiryo UI" panose="020B0604030504040204" pitchFamily="50" charset="-128"/>
              </a:rPr>
              <a:t>（旧）</a:t>
            </a:r>
            <a:r>
              <a:rPr kumimoji="1" lang="en-US" altLang="ja-JP" b="1" dirty="0">
                <a:solidFill>
                  <a:prstClr val="black"/>
                </a:solidFill>
                <a:latin typeface="Meiryo UI" panose="020B0604030504040204" pitchFamily="50" charset="-128"/>
                <a:ea typeface="Meiryo UI" panose="020B0604030504040204" pitchFamily="50" charset="-128"/>
              </a:rPr>
              <a:t>Twitter</a:t>
            </a:r>
          </a:p>
        </p:txBody>
      </p:sp>
      <p:sp>
        <p:nvSpPr>
          <p:cNvPr id="63" name="角丸四角形 62"/>
          <p:cNvSpPr/>
          <p:nvPr/>
        </p:nvSpPr>
        <p:spPr>
          <a:xfrm>
            <a:off x="259565" y="1824409"/>
            <a:ext cx="1332000" cy="445247"/>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宣言内容</a:t>
            </a:r>
            <a:endParaRPr kumimoji="1" lang="en-US" altLang="ja-JP" b="1" dirty="0">
              <a:solidFill>
                <a:schemeClr val="bg1"/>
              </a:solidFill>
              <a:latin typeface="Meiryo UI" panose="020B0604030504040204" pitchFamily="50" charset="-128"/>
              <a:ea typeface="Meiryo UI" panose="020B0604030504040204" pitchFamily="50" charset="-128"/>
            </a:endParaRPr>
          </a:p>
        </p:txBody>
      </p:sp>
      <p:sp>
        <p:nvSpPr>
          <p:cNvPr id="64" name="正方形/長方形 63"/>
          <p:cNvSpPr/>
          <p:nvPr/>
        </p:nvSpPr>
        <p:spPr>
          <a:xfrm>
            <a:off x="1608130" y="1805333"/>
            <a:ext cx="6262364" cy="426655"/>
          </a:xfrm>
          <a:prstGeom prst="rect">
            <a:avLst/>
          </a:prstGeom>
        </p:spPr>
        <p:txBody>
          <a:bodyPr wrap="square">
            <a:spAutoFit/>
          </a:bodyPr>
          <a:lstStyle/>
          <a:p>
            <a:pPr lvl="0">
              <a:lnSpc>
                <a:spcPts val="3000"/>
              </a:lnSpc>
              <a:defRPr/>
            </a:pPr>
            <a:r>
              <a:rPr kumimoji="1" lang="en-US" altLang="ja-JP" b="1" dirty="0">
                <a:latin typeface="Meiryo UI" panose="020B0604030504040204" pitchFamily="50" charset="-128"/>
                <a:ea typeface="Meiryo UI" panose="020B0604030504040204" pitchFamily="50" charset="-128"/>
              </a:rPr>
              <a:t>SDGs</a:t>
            </a:r>
            <a:r>
              <a:rPr kumimoji="1" lang="ja-JP" altLang="en-US" b="1" dirty="0">
                <a:latin typeface="Meiryo UI" panose="020B0604030504040204" pitchFamily="50" charset="-128"/>
                <a:ea typeface="Meiryo UI" panose="020B0604030504040204" pitchFamily="50" charset="-128"/>
              </a:rPr>
              <a:t>の達成に向けた取組み、</a:t>
            </a:r>
            <a:r>
              <a:rPr kumimoji="1" lang="ja-JP" altLang="en-US" b="1" dirty="0">
                <a:solidFill>
                  <a:prstClr val="black"/>
                </a:solidFill>
                <a:latin typeface="Meiryo UI" panose="020B0604030504040204" pitchFamily="50" charset="-128"/>
                <a:ea typeface="Meiryo UI" panose="020B0604030504040204" pitchFamily="50" charset="-128"/>
              </a:rPr>
              <a:t>関連するゴール</a:t>
            </a:r>
            <a:endParaRPr kumimoji="1" lang="en-US" altLang="ja-JP" b="1" dirty="0">
              <a:solidFill>
                <a:prstClr val="black"/>
              </a:solidFill>
              <a:latin typeface="Meiryo UI" panose="020B0604030504040204" pitchFamily="50" charset="-128"/>
              <a:ea typeface="Meiryo UI" panose="020B0604030504040204" pitchFamily="50" charset="-128"/>
            </a:endParaRPr>
          </a:p>
        </p:txBody>
      </p:sp>
      <p:sp>
        <p:nvSpPr>
          <p:cNvPr id="65" name="正方形/長方形 64"/>
          <p:cNvSpPr/>
          <p:nvPr/>
        </p:nvSpPr>
        <p:spPr>
          <a:xfrm>
            <a:off x="1591565" y="1126808"/>
            <a:ext cx="3415155" cy="66221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lvl="0">
              <a:lnSpc>
                <a:spcPts val="3900"/>
              </a:lnSpc>
              <a:defRPr/>
            </a:pPr>
            <a:r>
              <a:rPr kumimoji="1" lang="ja-JP" altLang="en-US" b="1" dirty="0">
                <a:solidFill>
                  <a:schemeClr val="tx1"/>
                </a:solidFill>
                <a:latin typeface="Meiryo UI" panose="020B0604030504040204" pitchFamily="50" charset="-128"/>
                <a:ea typeface="Meiryo UI" panose="020B0604030504040204" pitchFamily="50" charset="-128"/>
              </a:rPr>
              <a:t>府民、府内の企業・団体など</a:t>
            </a:r>
            <a:endParaRPr kumimoji="1" lang="en-US" altLang="ja-JP" b="1" dirty="0">
              <a:solidFill>
                <a:schemeClr val="tx1"/>
              </a:solidFill>
              <a:latin typeface="Meiryo UI" panose="020B0604030504040204" pitchFamily="50" charset="-128"/>
              <a:ea typeface="Meiryo UI" panose="020B0604030504040204" pitchFamily="50" charset="-128"/>
            </a:endParaRPr>
          </a:p>
        </p:txBody>
      </p:sp>
      <p:sp>
        <p:nvSpPr>
          <p:cNvPr id="32" name="正方形/長方形 31"/>
          <p:cNvSpPr/>
          <p:nvPr/>
        </p:nvSpPr>
        <p:spPr>
          <a:xfrm>
            <a:off x="62554" y="606469"/>
            <a:ext cx="9986386" cy="39674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lvl="0">
              <a:defRPr/>
            </a:pPr>
            <a:r>
              <a:rPr lang="ja-JP" altLang="en-US" dirty="0">
                <a:solidFill>
                  <a:schemeClr val="tx1"/>
                </a:solidFill>
                <a:latin typeface="Meiryo UI" panose="020B0604030504040204" pitchFamily="50" charset="-128"/>
                <a:ea typeface="Meiryo UI" panose="020B0604030504040204" pitchFamily="50" charset="-128"/>
              </a:rPr>
              <a:t>「大阪 </a:t>
            </a:r>
            <a:r>
              <a:rPr lang="en-US" altLang="ja-JP" dirty="0">
                <a:solidFill>
                  <a:schemeClr val="tx1"/>
                </a:solidFill>
                <a:latin typeface="Meiryo UI" panose="020B0604030504040204" pitchFamily="50" charset="-128"/>
                <a:ea typeface="Meiryo UI" panose="020B0604030504040204" pitchFamily="50" charset="-128"/>
              </a:rPr>
              <a:t>SDGs ⾏</a:t>
            </a:r>
            <a:r>
              <a:rPr lang="ja-JP" altLang="en-US" dirty="0">
                <a:solidFill>
                  <a:schemeClr val="tx1"/>
                </a:solidFill>
                <a:latin typeface="Meiryo UI" panose="020B0604030504040204" pitchFamily="50" charset="-128"/>
                <a:ea typeface="Meiryo UI" panose="020B0604030504040204" pitchFamily="50" charset="-128"/>
              </a:rPr>
              <a:t>動憲章」の趣旨に沿って、自らが⾏う </a:t>
            </a:r>
            <a:r>
              <a:rPr lang="en-US" altLang="ja-JP" dirty="0">
                <a:solidFill>
                  <a:schemeClr val="tx1"/>
                </a:solidFill>
                <a:latin typeface="Meiryo UI" panose="020B0604030504040204" pitchFamily="50" charset="-128"/>
                <a:ea typeface="Meiryo UI" panose="020B0604030504040204" pitchFamily="50" charset="-128"/>
              </a:rPr>
              <a:t>SDGs </a:t>
            </a:r>
            <a:r>
              <a:rPr lang="ja-JP" altLang="en-US" dirty="0">
                <a:solidFill>
                  <a:schemeClr val="tx1"/>
                </a:solidFill>
                <a:latin typeface="Meiryo UI" panose="020B0604030504040204" pitchFamily="50" charset="-128"/>
                <a:ea typeface="Meiryo UI" panose="020B0604030504040204" pitchFamily="50" charset="-128"/>
              </a:rPr>
              <a:t>の達成に向けた⾏動を宣言するプロジェクト</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36AEF0C8-51A4-4776-85B4-078E67080623}"/>
              </a:ext>
            </a:extLst>
          </p:cNvPr>
          <p:cNvSpPr txBox="1"/>
          <p:nvPr/>
        </p:nvSpPr>
        <p:spPr>
          <a:xfrm>
            <a:off x="85188" y="99091"/>
            <a:ext cx="8180180"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「私の</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宣言プロジェクト」　（令和</a:t>
            </a:r>
            <a:r>
              <a:rPr kumimoji="1" lang="en-US" altLang="ja-JP" sz="2000" b="1" dirty="0">
                <a:latin typeface="Meiryo UI" panose="020B0604030504040204" pitchFamily="50" charset="-128"/>
                <a:ea typeface="Meiryo UI" panose="020B0604030504040204" pitchFamily="50" charset="-128"/>
              </a:rPr>
              <a:t>3</a:t>
            </a:r>
            <a:r>
              <a:rPr kumimoji="1" lang="ja-JP" altLang="en-US" sz="2000" b="1" dirty="0">
                <a:latin typeface="Meiryo UI" panose="020B0604030504040204" pitchFamily="50" charset="-128"/>
                <a:ea typeface="Meiryo UI" panose="020B0604030504040204" pitchFamily="50" charset="-128"/>
              </a:rPr>
              <a:t>（</a:t>
            </a:r>
            <a:r>
              <a:rPr kumimoji="1" lang="en-US" altLang="ja-JP" sz="2000" b="1" dirty="0">
                <a:latin typeface="Meiryo UI" panose="020B0604030504040204" pitchFamily="50" charset="-128"/>
                <a:ea typeface="Meiryo UI" panose="020B0604030504040204" pitchFamily="50" charset="-128"/>
              </a:rPr>
              <a:t>2021</a:t>
            </a:r>
            <a:r>
              <a:rPr lang="ja-JP" altLang="en-US" sz="2000" b="1" dirty="0">
                <a:latin typeface="Meiryo UI" panose="020B0604030504040204" pitchFamily="50" charset="-128"/>
                <a:ea typeface="Meiryo UI" panose="020B0604030504040204" pitchFamily="50" charset="-128"/>
              </a:rPr>
              <a:t>）年</a:t>
            </a:r>
            <a:r>
              <a:rPr lang="en-US" altLang="ja-JP" sz="2000" b="1" dirty="0">
                <a:latin typeface="Meiryo UI" panose="020B0604030504040204" pitchFamily="50" charset="-128"/>
                <a:ea typeface="Meiryo UI" panose="020B0604030504040204" pitchFamily="50" charset="-128"/>
              </a:rPr>
              <a:t>2</a:t>
            </a:r>
            <a:r>
              <a:rPr lang="ja-JP" altLang="en-US" sz="2000" b="1" dirty="0">
                <a:latin typeface="Meiryo UI" panose="020B0604030504040204" pitchFamily="50" charset="-128"/>
                <a:ea typeface="Meiryo UI" panose="020B0604030504040204" pitchFamily="50" charset="-128"/>
              </a:rPr>
              <a:t>月開始）</a:t>
            </a:r>
            <a:endParaRPr kumimoji="1" lang="ja-JP" altLang="en-US" sz="2000" b="1" dirty="0">
              <a:latin typeface="Meiryo UI" panose="020B0604030504040204" pitchFamily="50" charset="-128"/>
              <a:ea typeface="Meiryo UI" panose="020B0604030504040204" pitchFamily="50" charset="-128"/>
            </a:endParaRPr>
          </a:p>
        </p:txBody>
      </p:sp>
      <p:cxnSp>
        <p:nvCxnSpPr>
          <p:cNvPr id="28" name="直線コネクタ 27">
            <a:extLst>
              <a:ext uri="{FF2B5EF4-FFF2-40B4-BE49-F238E27FC236}">
                <a16:creationId xmlns:a16="http://schemas.microsoft.com/office/drawing/2014/main" id="{66DA8674-C7F6-41B2-850C-02994493EC98}"/>
              </a:ext>
            </a:extLst>
          </p:cNvPr>
          <p:cNvCxnSpPr>
            <a:cxnSpLocks/>
          </p:cNvCxnSpPr>
          <p:nvPr/>
        </p:nvCxnSpPr>
        <p:spPr>
          <a:xfrm>
            <a:off x="79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角丸四角形吹き出し 4">
            <a:extLst>
              <a:ext uri="{FF2B5EF4-FFF2-40B4-BE49-F238E27FC236}">
                <a16:creationId xmlns:a16="http://schemas.microsoft.com/office/drawing/2014/main" id="{2A068760-AA05-4B9A-B1BD-C77D13095F58}"/>
              </a:ext>
            </a:extLst>
          </p:cNvPr>
          <p:cNvSpPr/>
          <p:nvPr/>
        </p:nvSpPr>
        <p:spPr>
          <a:xfrm>
            <a:off x="6533686" y="1218293"/>
            <a:ext cx="3162334" cy="908050"/>
          </a:xfrm>
          <a:prstGeom prst="wedgeRoundRectCallout">
            <a:avLst>
              <a:gd name="adj1" fmla="val 19931"/>
              <a:gd name="adj2" fmla="val 48313"/>
              <a:gd name="adj3" fmla="val 16667"/>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dirty="0">
                <a:solidFill>
                  <a:srgbClr val="FF0000"/>
                </a:solidFill>
                <a:latin typeface="Meiryo UI" panose="020B0604030504040204" pitchFamily="50" charset="-128"/>
                <a:ea typeface="Meiryo UI" panose="020B0604030504040204" pitchFamily="50" charset="-128"/>
              </a:rPr>
              <a:t>ミニッツペーパーで</a:t>
            </a:r>
            <a:endParaRPr kumimoji="1" lang="en-US" altLang="ja-JP" sz="2400" b="1" dirty="0">
              <a:solidFill>
                <a:srgbClr val="FF0000"/>
              </a:solidFill>
              <a:latin typeface="Meiryo UI" panose="020B0604030504040204" pitchFamily="50" charset="-128"/>
              <a:ea typeface="Meiryo UI" panose="020B0604030504040204" pitchFamily="50" charset="-128"/>
            </a:endParaRPr>
          </a:p>
          <a:p>
            <a:pPr algn="ctr"/>
            <a:r>
              <a:rPr lang="ja-JP" altLang="en-US" sz="2400" b="1" dirty="0">
                <a:solidFill>
                  <a:srgbClr val="FF0000"/>
                </a:solidFill>
                <a:latin typeface="Meiryo UI" panose="020B0604030504040204" pitchFamily="50" charset="-128"/>
                <a:ea typeface="Meiryo UI" panose="020B0604030504040204" pitchFamily="50" charset="-128"/>
              </a:rPr>
              <a:t>宣言をお願いします！</a:t>
            </a:r>
            <a:endParaRPr kumimoji="1" lang="ja-JP" altLang="en-US" sz="2400" dirty="0">
              <a:solidFill>
                <a:srgbClr val="FF0000"/>
              </a:solidFill>
              <a:latin typeface="Meiryo UI" panose="020B0604030504040204" pitchFamily="50" charset="-128"/>
              <a:ea typeface="Meiryo UI" panose="020B0604030504040204" pitchFamily="50" charset="-128"/>
            </a:endParaRPr>
          </a:p>
        </p:txBody>
      </p:sp>
      <p:sp>
        <p:nvSpPr>
          <p:cNvPr id="29" name="正方形/長方形 28">
            <a:extLst>
              <a:ext uri="{FF2B5EF4-FFF2-40B4-BE49-F238E27FC236}">
                <a16:creationId xmlns:a16="http://schemas.microsoft.com/office/drawing/2014/main" id="{BC2AEBA1-0C37-4674-A419-581AE01B0A73}"/>
              </a:ext>
            </a:extLst>
          </p:cNvPr>
          <p:cNvSpPr/>
          <p:nvPr/>
        </p:nvSpPr>
        <p:spPr>
          <a:xfrm>
            <a:off x="3230438" y="5754190"/>
            <a:ext cx="2880000" cy="584775"/>
          </a:xfrm>
          <a:prstGeom prst="rect">
            <a:avLst/>
          </a:prstGeom>
          <a:solidFill>
            <a:srgbClr val="92D050"/>
          </a:solidFill>
        </p:spPr>
        <p:txBody>
          <a:bodyPr wrap="square">
            <a:spAutoFit/>
          </a:bodyPr>
          <a:lstStyle/>
          <a:p>
            <a:r>
              <a:rPr lang="ja-JP" altLang="en-US" sz="1600" b="1" dirty="0">
                <a:latin typeface="Meiryo UI" panose="020B0604030504040204" pitchFamily="50" charset="-128"/>
                <a:ea typeface="Meiryo UI" panose="020B0604030504040204" pitchFamily="50" charset="-128"/>
              </a:rPr>
              <a:t>地域の活動に参加し、</a:t>
            </a:r>
            <a:endParaRPr lang="en-US" altLang="ja-JP" sz="1600" b="1"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地元をみんなで盛り上げる。</a:t>
            </a:r>
          </a:p>
        </p:txBody>
      </p:sp>
      <p:sp>
        <p:nvSpPr>
          <p:cNvPr id="30" name="正方形/長方形 29">
            <a:extLst>
              <a:ext uri="{FF2B5EF4-FFF2-40B4-BE49-F238E27FC236}">
                <a16:creationId xmlns:a16="http://schemas.microsoft.com/office/drawing/2014/main" id="{29EC63B7-AE45-4D5B-9F17-C293669698DC}"/>
              </a:ext>
            </a:extLst>
          </p:cNvPr>
          <p:cNvSpPr/>
          <p:nvPr/>
        </p:nvSpPr>
        <p:spPr>
          <a:xfrm>
            <a:off x="138783" y="5749015"/>
            <a:ext cx="2678803" cy="584775"/>
          </a:xfrm>
          <a:prstGeom prst="rect">
            <a:avLst/>
          </a:prstGeom>
          <a:solidFill>
            <a:srgbClr val="FF6600"/>
          </a:solidFill>
        </p:spPr>
        <p:txBody>
          <a:bodyPr wrap="square">
            <a:spAutoFit/>
          </a:bodyPr>
          <a:lstStyle/>
          <a:p>
            <a:r>
              <a:rPr lang="ja-JP" altLang="en-US" sz="1600" b="1" dirty="0">
                <a:latin typeface="Meiryo UI" panose="020B0604030504040204" pitchFamily="50" charset="-128"/>
                <a:ea typeface="Meiryo UI" panose="020B0604030504040204" pitchFamily="50" charset="-128"/>
              </a:rPr>
              <a:t>フェアトレードの商品を</a:t>
            </a:r>
            <a:endParaRPr lang="en-US" altLang="ja-JP" sz="1600" b="1"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買います	</a:t>
            </a:r>
          </a:p>
        </p:txBody>
      </p:sp>
      <p:sp>
        <p:nvSpPr>
          <p:cNvPr id="31" name="正方形/長方形 30">
            <a:extLst>
              <a:ext uri="{FF2B5EF4-FFF2-40B4-BE49-F238E27FC236}">
                <a16:creationId xmlns:a16="http://schemas.microsoft.com/office/drawing/2014/main" id="{60BF6FC5-8A96-4ADC-B418-CC4BE2B92DDE}"/>
              </a:ext>
            </a:extLst>
          </p:cNvPr>
          <p:cNvSpPr/>
          <p:nvPr/>
        </p:nvSpPr>
        <p:spPr>
          <a:xfrm>
            <a:off x="6577150" y="5741325"/>
            <a:ext cx="2880000" cy="830997"/>
          </a:xfrm>
          <a:prstGeom prst="rect">
            <a:avLst/>
          </a:prstGeom>
          <a:solidFill>
            <a:schemeClr val="accent6">
              <a:lumMod val="75000"/>
            </a:schemeClr>
          </a:solidFill>
        </p:spPr>
        <p:txBody>
          <a:bodyPr wrap="square">
            <a:spAutoFit/>
          </a:bodyPr>
          <a:lstStyle/>
          <a:p>
            <a:r>
              <a:rPr lang="ja-JP" altLang="en-US" sz="1600" b="1" dirty="0">
                <a:solidFill>
                  <a:schemeClr val="bg1"/>
                </a:solidFill>
                <a:latin typeface="Meiryo UI" panose="020B0604030504040204" pitchFamily="50" charset="-128"/>
                <a:ea typeface="Meiryo UI" panose="020B0604030504040204" pitchFamily="50" charset="-128"/>
              </a:rPr>
              <a:t>避難場所の確認や</a:t>
            </a:r>
            <a:endParaRPr lang="en-US" altLang="ja-JP" sz="1600" b="1" dirty="0">
              <a:solidFill>
                <a:schemeClr val="bg1"/>
              </a:solidFill>
              <a:latin typeface="Meiryo UI" panose="020B0604030504040204" pitchFamily="50" charset="-128"/>
              <a:ea typeface="Meiryo UI" panose="020B0604030504040204" pitchFamily="50" charset="-128"/>
            </a:endParaRPr>
          </a:p>
          <a:p>
            <a:r>
              <a:rPr lang="ja-JP" altLang="en-US" sz="1600" b="1" dirty="0">
                <a:solidFill>
                  <a:schemeClr val="bg1"/>
                </a:solidFill>
                <a:latin typeface="Meiryo UI" panose="020B0604030504040204" pitchFamily="50" charset="-128"/>
                <a:ea typeface="Meiryo UI" panose="020B0604030504040204" pitchFamily="50" charset="-128"/>
              </a:rPr>
              <a:t>非常食の準備をして、被害を</a:t>
            </a:r>
            <a:endParaRPr lang="en-US" altLang="ja-JP" sz="1600" b="1" dirty="0">
              <a:solidFill>
                <a:schemeClr val="bg1"/>
              </a:solidFill>
              <a:latin typeface="Meiryo UI" panose="020B0604030504040204" pitchFamily="50" charset="-128"/>
              <a:ea typeface="Meiryo UI" panose="020B0604030504040204" pitchFamily="50" charset="-128"/>
            </a:endParaRPr>
          </a:p>
          <a:p>
            <a:r>
              <a:rPr lang="ja-JP" altLang="en-US" sz="1600" b="1" dirty="0">
                <a:solidFill>
                  <a:schemeClr val="bg1"/>
                </a:solidFill>
                <a:latin typeface="Meiryo UI" panose="020B0604030504040204" pitchFamily="50" charset="-128"/>
                <a:ea typeface="Meiryo UI" panose="020B0604030504040204" pitchFamily="50" charset="-128"/>
              </a:rPr>
              <a:t>最小限に抑える行動をする。</a:t>
            </a:r>
          </a:p>
        </p:txBody>
      </p:sp>
      <p:pic>
        <p:nvPicPr>
          <p:cNvPr id="33" name="図 32">
            <a:extLst>
              <a:ext uri="{FF2B5EF4-FFF2-40B4-BE49-F238E27FC236}">
                <a16:creationId xmlns:a16="http://schemas.microsoft.com/office/drawing/2014/main" id="{28B00247-3EE6-4A31-930E-0C99098FEC0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738995" y="5975783"/>
            <a:ext cx="720000" cy="720000"/>
          </a:xfrm>
          <a:prstGeom prst="rect">
            <a:avLst/>
          </a:prstGeom>
        </p:spPr>
      </p:pic>
      <p:pic>
        <p:nvPicPr>
          <p:cNvPr id="34" name="図 33">
            <a:extLst>
              <a:ext uri="{FF2B5EF4-FFF2-40B4-BE49-F238E27FC236}">
                <a16:creationId xmlns:a16="http://schemas.microsoft.com/office/drawing/2014/main" id="{279D4423-89E9-43BC-A8AF-4FB86AEEECB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84562" y="5999821"/>
            <a:ext cx="720000" cy="720000"/>
          </a:xfrm>
          <a:prstGeom prst="rect">
            <a:avLst/>
          </a:prstGeom>
        </p:spPr>
      </p:pic>
      <p:pic>
        <p:nvPicPr>
          <p:cNvPr id="35" name="図 34">
            <a:extLst>
              <a:ext uri="{FF2B5EF4-FFF2-40B4-BE49-F238E27FC236}">
                <a16:creationId xmlns:a16="http://schemas.microsoft.com/office/drawing/2014/main" id="{229D5627-F711-4F4D-BE4C-E80C2C8D68F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129544" y="6076833"/>
            <a:ext cx="720000" cy="720000"/>
          </a:xfrm>
          <a:prstGeom prst="rect">
            <a:avLst/>
          </a:prstGeom>
        </p:spPr>
      </p:pic>
      <p:sp>
        <p:nvSpPr>
          <p:cNvPr id="36" name="スライド番号プレースホルダー 1">
            <a:extLst>
              <a:ext uri="{FF2B5EF4-FFF2-40B4-BE49-F238E27FC236}">
                <a16:creationId xmlns:a16="http://schemas.microsoft.com/office/drawing/2014/main" id="{FAA96F01-5641-4F3A-9FED-473722274CF2}"/>
              </a:ext>
            </a:extLst>
          </p:cNvPr>
          <p:cNvSpPr txBox="1">
            <a:spLocks/>
          </p:cNvSpPr>
          <p:nvPr/>
        </p:nvSpPr>
        <p:spPr>
          <a:xfrm>
            <a:off x="9444672" y="6560227"/>
            <a:ext cx="604268" cy="365125"/>
          </a:xfrm>
          <a:prstGeom prst="rect">
            <a:avLst/>
          </a:prstGeom>
          <a:noFill/>
          <a:ln>
            <a:noFill/>
          </a:ln>
        </p:spPr>
        <p:txBody>
          <a:bodyPr vert="horz" lIns="91440" tIns="45720" rIns="91440" bIns="45720" rtlCol="0" anchor="ctr"/>
          <a:lstStyle>
            <a:defPPr>
              <a:defRPr lang="ja-JP"/>
            </a:defPPr>
            <a:lvl1pPr marL="0" algn="ctr" defTabSz="914400" rtl="0" eaLnBrk="1" latinLnBrk="0" hangingPunct="1">
              <a:defRPr kumimoji="1" sz="1138"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000" dirty="0">
                <a:solidFill>
                  <a:prstClr val="black">
                    <a:tint val="75000"/>
                  </a:prstClr>
                </a:solidFill>
              </a:rPr>
              <a:t>31</a:t>
            </a:r>
            <a:endParaRPr lang="ja-JP" altLang="en-US" sz="1000" dirty="0">
              <a:solidFill>
                <a:prstClr val="black">
                  <a:tint val="75000"/>
                </a:prstClr>
              </a:solidFill>
            </a:endParaRPr>
          </a:p>
        </p:txBody>
      </p:sp>
    </p:spTree>
    <p:extLst>
      <p:ext uri="{BB962C8B-B14F-4D97-AF65-F5344CB8AC3E}">
        <p14:creationId xmlns:p14="http://schemas.microsoft.com/office/powerpoint/2010/main" val="1131816801"/>
      </p:ext>
    </p:extLst>
  </p:cSld>
  <p:clrMapOvr>
    <a:masterClrMapping/>
  </p:clrMapOvr>
  <mc:AlternateContent xmlns:mc="http://schemas.openxmlformats.org/markup-compatibility/2006" xmlns:p14="http://schemas.microsoft.com/office/powerpoint/2010/main">
    <mc:Choice Requires="p14">
      <p:transition spd="slow" p14:dur="2000" advTm="4232"/>
    </mc:Choice>
    <mc:Fallback xmlns="">
      <p:transition spd="slow" advTm="4232"/>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stretch>
            <a:fillRect/>
          </a:stretch>
        </p:blipFill>
        <p:spPr>
          <a:xfrm>
            <a:off x="5110537" y="4181996"/>
            <a:ext cx="4738052" cy="1481901"/>
          </a:xfrm>
          <a:prstGeom prst="rect">
            <a:avLst/>
          </a:prstGeom>
        </p:spPr>
      </p:pic>
      <p:pic>
        <p:nvPicPr>
          <p:cNvPr id="4" name="図 3"/>
          <p:cNvPicPr>
            <a:picLocks noChangeAspect="1"/>
          </p:cNvPicPr>
          <p:nvPr/>
        </p:nvPicPr>
        <p:blipFill>
          <a:blip r:embed="rId4"/>
          <a:stretch>
            <a:fillRect/>
          </a:stretch>
        </p:blipFill>
        <p:spPr>
          <a:xfrm>
            <a:off x="112718" y="1136445"/>
            <a:ext cx="4911736" cy="5252256"/>
          </a:xfrm>
          <a:prstGeom prst="rect">
            <a:avLst/>
          </a:prstGeom>
        </p:spPr>
      </p:pic>
      <p:sp>
        <p:nvSpPr>
          <p:cNvPr id="8" name="角丸四角形吹き出し 7"/>
          <p:cNvSpPr/>
          <p:nvPr/>
        </p:nvSpPr>
        <p:spPr>
          <a:xfrm>
            <a:off x="632520" y="5988529"/>
            <a:ext cx="3732245" cy="569572"/>
          </a:xfrm>
          <a:prstGeom prst="wedgeRoundRectCallout">
            <a:avLst>
              <a:gd name="adj1" fmla="val -35709"/>
              <a:gd name="adj2" fmla="val -291964"/>
              <a:gd name="adj3" fmla="val 16667"/>
            </a:avLst>
          </a:prstGeom>
          <a:solidFill>
            <a:schemeClr val="accent1">
              <a:lumMod val="20000"/>
              <a:lumOff val="80000"/>
            </a:schemeClr>
          </a:solid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本日の講義を掲載します。</a:t>
            </a:r>
          </a:p>
        </p:txBody>
      </p:sp>
      <p:sp>
        <p:nvSpPr>
          <p:cNvPr id="9" name="正方形/長方形 8"/>
          <p:cNvSpPr/>
          <p:nvPr/>
        </p:nvSpPr>
        <p:spPr>
          <a:xfrm>
            <a:off x="1" y="647746"/>
            <a:ext cx="5024454" cy="431785"/>
          </a:xfrm>
          <a:prstGeom prst="rect">
            <a:avLst/>
          </a:prstGeom>
        </p:spPr>
        <p:txBody>
          <a:bodyPr wrap="square">
            <a:spAutoFit/>
          </a:bodyPr>
          <a:lstStyle/>
          <a:p>
            <a:pPr lvl="0">
              <a:lnSpc>
                <a:spcPts val="3000"/>
              </a:lnSpc>
              <a:defRPr/>
            </a:pPr>
            <a:r>
              <a:rPr kumimoji="1" lang="ja-JP" altLang="en-US" sz="2000" b="1" u="sng" dirty="0">
                <a:latin typeface="Meiryo UI" panose="020B0604030504040204" pitchFamily="50" charset="-128"/>
                <a:ea typeface="Meiryo UI" panose="020B0604030504040204" pitchFamily="50" charset="-128"/>
              </a:rPr>
              <a:t>大阪府ホームページに掲載します！</a:t>
            </a:r>
            <a:endParaRPr kumimoji="1" lang="en-US" altLang="ja-JP" sz="2000" b="1" u="sng"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5"/>
          <a:stretch>
            <a:fillRect/>
          </a:stretch>
        </p:blipFill>
        <p:spPr>
          <a:xfrm>
            <a:off x="5268075" y="1136445"/>
            <a:ext cx="4422977" cy="3033480"/>
          </a:xfrm>
          <a:prstGeom prst="rect">
            <a:avLst/>
          </a:prstGeom>
        </p:spPr>
      </p:pic>
      <p:sp>
        <p:nvSpPr>
          <p:cNvPr id="12" name="正方形/長方形 11"/>
          <p:cNvSpPr/>
          <p:nvPr/>
        </p:nvSpPr>
        <p:spPr>
          <a:xfrm>
            <a:off x="6825208" y="3979117"/>
            <a:ext cx="1854849" cy="431785"/>
          </a:xfrm>
          <a:prstGeom prst="rect">
            <a:avLst/>
          </a:prstGeom>
        </p:spPr>
        <p:txBody>
          <a:bodyPr wrap="square">
            <a:spAutoFit/>
          </a:bodyPr>
          <a:lstStyle/>
          <a:p>
            <a:pPr lvl="0">
              <a:lnSpc>
                <a:spcPts val="3000"/>
              </a:lnSpc>
              <a:defRPr/>
            </a:pPr>
            <a:r>
              <a:rPr kumimoji="1" lang="ja-JP" altLang="en-US" sz="2000" dirty="0">
                <a:latin typeface="Meiryo UI" panose="020B0604030504040204" pitchFamily="50" charset="-128"/>
                <a:ea typeface="Meiryo UI" panose="020B0604030504040204" pitchFamily="50" charset="-128"/>
              </a:rPr>
              <a:t>～中略～</a:t>
            </a:r>
            <a:endParaRPr kumimoji="1" lang="en-US" altLang="ja-JP" sz="2000" dirty="0">
              <a:latin typeface="Meiryo UI" panose="020B0604030504040204" pitchFamily="50" charset="-128"/>
              <a:ea typeface="Meiryo UI" panose="020B0604030504040204" pitchFamily="50" charset="-128"/>
            </a:endParaRPr>
          </a:p>
        </p:txBody>
      </p:sp>
      <p:sp>
        <p:nvSpPr>
          <p:cNvPr id="14" name="角丸四角形 13"/>
          <p:cNvSpPr/>
          <p:nvPr/>
        </p:nvSpPr>
        <p:spPr>
          <a:xfrm>
            <a:off x="8282218" y="4509121"/>
            <a:ext cx="1544600" cy="898576"/>
          </a:xfrm>
          <a:prstGeom prst="roundRect">
            <a:avLst/>
          </a:prstGeom>
          <a:solidFill>
            <a:srgbClr val="DEEBF7">
              <a:alpha val="30196"/>
            </a:srgb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3" name="角丸四角形吹き出し 12"/>
          <p:cNvSpPr/>
          <p:nvPr/>
        </p:nvSpPr>
        <p:spPr>
          <a:xfrm>
            <a:off x="5750661" y="5988529"/>
            <a:ext cx="3732245" cy="569572"/>
          </a:xfrm>
          <a:prstGeom prst="wedgeRoundRectCallout">
            <a:avLst>
              <a:gd name="adj1" fmla="val -41995"/>
              <a:gd name="adj2" fmla="val -120127"/>
              <a:gd name="adj3" fmla="val 16667"/>
            </a:avLst>
          </a:prstGeom>
          <a:solidFill>
            <a:schemeClr val="accent1">
              <a:lumMod val="20000"/>
              <a:lumOff val="80000"/>
            </a:schemeClr>
          </a:solid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皆様の</a:t>
            </a:r>
            <a:r>
              <a:rPr kumimoji="1" lang="en-US" altLang="ja-JP" b="1" dirty="0">
                <a:solidFill>
                  <a:schemeClr val="tx1"/>
                </a:solidFill>
                <a:latin typeface="Meiryo UI" panose="020B0604030504040204" pitchFamily="50" charset="-128"/>
                <a:ea typeface="Meiryo UI" panose="020B0604030504040204" pitchFamily="50" charset="-128"/>
              </a:rPr>
              <a:t>SDGs</a:t>
            </a:r>
            <a:r>
              <a:rPr kumimoji="1" lang="ja-JP" altLang="en-US" b="1" dirty="0">
                <a:solidFill>
                  <a:schemeClr val="tx1"/>
                </a:solidFill>
                <a:latin typeface="Meiryo UI" panose="020B0604030504040204" pitchFamily="50" charset="-128"/>
                <a:ea typeface="Meiryo UI" panose="020B0604030504040204" pitchFamily="50" charset="-128"/>
              </a:rPr>
              <a:t>宣言を掲載します</a:t>
            </a:r>
            <a:r>
              <a:rPr lang="ja-JP" altLang="en-US" b="1" dirty="0">
                <a:solidFill>
                  <a:schemeClr val="tx1"/>
                </a:solidFill>
                <a:latin typeface="Meiryo UI" panose="020B0604030504040204" pitchFamily="50" charset="-128"/>
                <a:ea typeface="Meiryo UI" panose="020B0604030504040204" pitchFamily="50" charset="-128"/>
              </a:rPr>
              <a:t>。</a:t>
            </a:r>
            <a:endParaRPr kumimoji="1" lang="en-US" altLang="ja-JP" b="1" dirty="0">
              <a:solidFill>
                <a:schemeClr val="tx1"/>
              </a:solidFill>
              <a:latin typeface="Meiryo UI" panose="020B0604030504040204" pitchFamily="50" charset="-128"/>
              <a:ea typeface="Meiryo UI" panose="020B0604030504040204" pitchFamily="50" charset="-128"/>
            </a:endParaRPr>
          </a:p>
        </p:txBody>
      </p:sp>
      <p:cxnSp>
        <p:nvCxnSpPr>
          <p:cNvPr id="11" name="直線コネクタ 10">
            <a:extLst>
              <a:ext uri="{FF2B5EF4-FFF2-40B4-BE49-F238E27FC236}">
                <a16:creationId xmlns:a16="http://schemas.microsoft.com/office/drawing/2014/main" id="{77899D12-48E3-4CB0-8A04-41066CF92E0D}"/>
              </a:ext>
            </a:extLst>
          </p:cNvPr>
          <p:cNvCxnSpPr>
            <a:cxnSpLocks/>
          </p:cNvCxnSpPr>
          <p:nvPr/>
        </p:nvCxnSpPr>
        <p:spPr>
          <a:xfrm>
            <a:off x="79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C44BC0D6-DD75-4784-8913-D96A22CC3A10}"/>
              </a:ext>
            </a:extLst>
          </p:cNvPr>
          <p:cNvSpPr txBox="1"/>
          <p:nvPr/>
        </p:nvSpPr>
        <p:spPr>
          <a:xfrm>
            <a:off x="85188" y="99091"/>
            <a:ext cx="8180180"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「私の</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宣言プロジェクト」　（令和</a:t>
            </a:r>
            <a:r>
              <a:rPr kumimoji="1" lang="en-US" altLang="ja-JP" sz="2000" b="1" dirty="0">
                <a:latin typeface="Meiryo UI" panose="020B0604030504040204" pitchFamily="50" charset="-128"/>
                <a:ea typeface="Meiryo UI" panose="020B0604030504040204" pitchFamily="50" charset="-128"/>
              </a:rPr>
              <a:t>3</a:t>
            </a:r>
            <a:r>
              <a:rPr kumimoji="1" lang="ja-JP" altLang="en-US" sz="2000" b="1" dirty="0">
                <a:latin typeface="Meiryo UI" panose="020B0604030504040204" pitchFamily="50" charset="-128"/>
                <a:ea typeface="Meiryo UI" panose="020B0604030504040204" pitchFamily="50" charset="-128"/>
              </a:rPr>
              <a:t>（</a:t>
            </a:r>
            <a:r>
              <a:rPr kumimoji="1" lang="en-US" altLang="ja-JP" sz="2000" b="1" dirty="0">
                <a:latin typeface="Meiryo UI" panose="020B0604030504040204" pitchFamily="50" charset="-128"/>
                <a:ea typeface="Meiryo UI" panose="020B0604030504040204" pitchFamily="50" charset="-128"/>
              </a:rPr>
              <a:t>2021</a:t>
            </a:r>
            <a:r>
              <a:rPr lang="ja-JP" altLang="en-US" sz="2000" b="1" dirty="0">
                <a:latin typeface="Meiryo UI" panose="020B0604030504040204" pitchFamily="50" charset="-128"/>
                <a:ea typeface="Meiryo UI" panose="020B0604030504040204" pitchFamily="50" charset="-128"/>
              </a:rPr>
              <a:t>）年</a:t>
            </a:r>
            <a:r>
              <a:rPr lang="en-US" altLang="ja-JP" sz="2000" b="1" dirty="0">
                <a:latin typeface="Meiryo UI" panose="020B0604030504040204" pitchFamily="50" charset="-128"/>
                <a:ea typeface="Meiryo UI" panose="020B0604030504040204" pitchFamily="50" charset="-128"/>
              </a:rPr>
              <a:t>2</a:t>
            </a:r>
            <a:r>
              <a:rPr lang="ja-JP" altLang="en-US" sz="2000" b="1" dirty="0">
                <a:latin typeface="Meiryo UI" panose="020B0604030504040204" pitchFamily="50" charset="-128"/>
                <a:ea typeface="Meiryo UI" panose="020B0604030504040204" pitchFamily="50" charset="-128"/>
              </a:rPr>
              <a:t>月開始）</a:t>
            </a:r>
            <a:endParaRPr kumimoji="1" lang="ja-JP" altLang="en-US" sz="2000" b="1" dirty="0">
              <a:latin typeface="Meiryo UI" panose="020B0604030504040204" pitchFamily="50" charset="-128"/>
              <a:ea typeface="Meiryo UI" panose="020B0604030504040204" pitchFamily="50" charset="-128"/>
            </a:endParaRPr>
          </a:p>
        </p:txBody>
      </p:sp>
      <p:sp>
        <p:nvSpPr>
          <p:cNvPr id="15" name="スライド番号プレースホルダー 1">
            <a:extLst>
              <a:ext uri="{FF2B5EF4-FFF2-40B4-BE49-F238E27FC236}">
                <a16:creationId xmlns:a16="http://schemas.microsoft.com/office/drawing/2014/main" id="{E980AD24-8ACB-4EE0-B2FE-13140507755A}"/>
              </a:ext>
            </a:extLst>
          </p:cNvPr>
          <p:cNvSpPr txBox="1">
            <a:spLocks/>
          </p:cNvSpPr>
          <p:nvPr/>
        </p:nvSpPr>
        <p:spPr>
          <a:xfrm>
            <a:off x="9301732" y="6498871"/>
            <a:ext cx="604268" cy="365125"/>
          </a:xfrm>
          <a:prstGeom prst="rect">
            <a:avLst/>
          </a:prstGeom>
          <a:noFill/>
          <a:ln>
            <a:noFill/>
          </a:ln>
        </p:spPr>
        <p:txBody>
          <a:bodyPr vert="horz" lIns="91440" tIns="45720" rIns="91440" bIns="45720" rtlCol="0" anchor="ctr"/>
          <a:lstStyle>
            <a:defPPr>
              <a:defRPr lang="ja-JP"/>
            </a:defPPr>
            <a:lvl1pPr marL="0" algn="ctr" defTabSz="914400" rtl="0" eaLnBrk="1" latinLnBrk="0" hangingPunct="1">
              <a:defRPr kumimoji="1" sz="1138"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000" dirty="0">
                <a:solidFill>
                  <a:prstClr val="black">
                    <a:tint val="75000"/>
                  </a:prstClr>
                </a:solidFill>
              </a:rPr>
              <a:t>32</a:t>
            </a:r>
            <a:endParaRPr lang="ja-JP" altLang="en-US" sz="1000" dirty="0">
              <a:solidFill>
                <a:prstClr val="black">
                  <a:tint val="75000"/>
                </a:prstClr>
              </a:solidFill>
            </a:endParaRPr>
          </a:p>
        </p:txBody>
      </p:sp>
    </p:spTree>
    <p:extLst>
      <p:ext uri="{BB962C8B-B14F-4D97-AF65-F5344CB8AC3E}">
        <p14:creationId xmlns:p14="http://schemas.microsoft.com/office/powerpoint/2010/main" val="6267363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rgbClr val="CCFFCC"/>
        </a:solidFill>
        <a:effectLst/>
      </p:bgPr>
    </p:bg>
    <p:spTree>
      <p:nvGrpSpPr>
        <p:cNvPr id="1" name=""/>
        <p:cNvGrpSpPr/>
        <p:nvPr/>
      </p:nvGrpSpPr>
      <p:grpSpPr>
        <a:xfrm>
          <a:off x="0" y="0"/>
          <a:ext cx="0" cy="0"/>
          <a:chOff x="0" y="0"/>
          <a:chExt cx="0" cy="0"/>
        </a:xfrm>
      </p:grpSpPr>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99" y="201412"/>
            <a:ext cx="1955179" cy="653122"/>
          </a:xfrm>
          <a:prstGeom prst="rect">
            <a:avLst/>
          </a:prstGeom>
        </p:spPr>
      </p:pic>
      <p:sp>
        <p:nvSpPr>
          <p:cNvPr id="7" name="正方形/長方形 6"/>
          <p:cNvSpPr/>
          <p:nvPr/>
        </p:nvSpPr>
        <p:spPr>
          <a:xfrm>
            <a:off x="488504" y="1277722"/>
            <a:ext cx="9145016" cy="923330"/>
          </a:xfrm>
          <a:prstGeom prst="rect">
            <a:avLst/>
          </a:prstGeom>
        </p:spPr>
        <p:txBody>
          <a:bodyPr wrap="square">
            <a:spAutoFit/>
          </a:bodyPr>
          <a:lstStyle/>
          <a:p>
            <a:pPr defTabSz="914400"/>
            <a:r>
              <a:rPr kumimoji="1" lang="ja-JP" altLang="en-US" sz="5400" b="1" dirty="0">
                <a:solidFill>
                  <a:prstClr val="black"/>
                </a:solidFill>
                <a:latin typeface="Arial" panose="020B0604020202020204" pitchFamily="34" charset="0"/>
                <a:ea typeface="Meiryo UI"/>
                <a:cs typeface="Arial" panose="020B0604020202020204" pitchFamily="34" charset="0"/>
              </a:rPr>
              <a:t>ご清聴ありがとうございました！</a:t>
            </a:r>
            <a:endParaRPr kumimoji="1" lang="en-US" altLang="ja-JP" sz="5400" b="1" dirty="0">
              <a:solidFill>
                <a:prstClr val="black"/>
              </a:solidFill>
              <a:latin typeface="Arial" panose="020B0604020202020204" pitchFamily="34" charset="0"/>
              <a:ea typeface="Meiryo UI"/>
              <a:cs typeface="Arial" panose="020B0604020202020204" pitchFamily="34" charset="0"/>
            </a:endParaRPr>
          </a:p>
        </p:txBody>
      </p:sp>
      <p:sp>
        <p:nvSpPr>
          <p:cNvPr id="5" name="テキスト ボックス 4"/>
          <p:cNvSpPr txBox="1"/>
          <p:nvPr/>
        </p:nvSpPr>
        <p:spPr>
          <a:xfrm>
            <a:off x="1223410" y="4674425"/>
            <a:ext cx="7459180" cy="1760465"/>
          </a:xfrm>
          <a:prstGeom prst="roundRect">
            <a:avLst>
              <a:gd name="adj" fmla="val 11609"/>
            </a:avLst>
          </a:prstGeom>
          <a:solidFill>
            <a:schemeClr val="bg1"/>
          </a:solidFill>
          <a:ln w="66675" cmpd="dbl">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tIns="216000" bIns="216000" rtlCol="0" anchor="ctr" anchorCtr="0">
            <a:noAutofit/>
          </a:bodyPr>
          <a:lstStyle/>
          <a:p>
            <a:pPr marL="174625" defTabSz="914400"/>
            <a:r>
              <a:rPr kumimoji="1" lang="en-US" altLang="ja-JP" sz="2400" b="1" dirty="0">
                <a:solidFill>
                  <a:prstClr val="black"/>
                </a:solidFill>
                <a:latin typeface="Meiryo UI" panose="020B0604030504040204" pitchFamily="50" charset="-128"/>
                <a:ea typeface="Meiryo UI" panose="020B0604030504040204" pitchFamily="50" charset="-128"/>
              </a:rPr>
              <a:t>【</a:t>
            </a:r>
            <a:r>
              <a:rPr kumimoji="1" lang="ja-JP" altLang="en-US" sz="2400" b="1" dirty="0">
                <a:solidFill>
                  <a:prstClr val="black"/>
                </a:solidFill>
                <a:latin typeface="Meiryo UI" panose="020B0604030504040204" pitchFamily="50" charset="-128"/>
                <a:ea typeface="Meiryo UI" panose="020B0604030504040204" pitchFamily="50" charset="-128"/>
              </a:rPr>
              <a:t>お問い合わせ先</a:t>
            </a:r>
            <a:r>
              <a:rPr kumimoji="1" lang="en-US" altLang="ja-JP" sz="2400" b="1" dirty="0">
                <a:solidFill>
                  <a:prstClr val="black"/>
                </a:solidFill>
                <a:latin typeface="Meiryo UI" panose="020B0604030504040204" pitchFamily="50" charset="-128"/>
                <a:ea typeface="Meiryo UI" panose="020B0604030504040204" pitchFamily="50" charset="-128"/>
              </a:rPr>
              <a:t>】</a:t>
            </a:r>
          </a:p>
          <a:p>
            <a:pPr marL="174625" defTabSz="914400"/>
            <a:r>
              <a:rPr kumimoji="1" lang="ja-JP" altLang="en-US" sz="2400" b="1" dirty="0">
                <a:solidFill>
                  <a:prstClr val="black"/>
                </a:solidFill>
                <a:latin typeface="Meiryo UI" panose="020B0604030504040204" pitchFamily="50" charset="-128"/>
                <a:ea typeface="Meiryo UI" panose="020B0604030504040204" pitchFamily="50" charset="-128"/>
              </a:rPr>
              <a:t>　大阪府 政策企画部 企画室 </a:t>
            </a:r>
            <a:r>
              <a:rPr lang="ja-JP" altLang="en-US" sz="2400" b="1" dirty="0">
                <a:solidFill>
                  <a:prstClr val="black"/>
                </a:solidFill>
                <a:latin typeface="Meiryo UI" panose="020B0604030504040204" pitchFamily="50" charset="-128"/>
                <a:ea typeface="Meiryo UI" panose="020B0604030504040204" pitchFamily="50" charset="-128"/>
              </a:rPr>
              <a:t>連携</a:t>
            </a:r>
            <a:r>
              <a:rPr kumimoji="1" lang="ja-JP" altLang="en-US" sz="2400" b="1" dirty="0">
                <a:solidFill>
                  <a:prstClr val="black"/>
                </a:solidFill>
                <a:latin typeface="Meiryo UI" panose="020B0604030504040204" pitchFamily="50" charset="-128"/>
                <a:ea typeface="Meiryo UI" panose="020B0604030504040204" pitchFamily="50" charset="-128"/>
              </a:rPr>
              <a:t>課</a:t>
            </a:r>
          </a:p>
          <a:p>
            <a:pPr marL="174625" defTabSz="914400"/>
            <a:r>
              <a:rPr kumimoji="1" lang="ja-JP" altLang="en-US" sz="2400" b="1" dirty="0">
                <a:solidFill>
                  <a:schemeClr val="tx1"/>
                </a:solidFill>
                <a:latin typeface="Meiryo UI" panose="020B0604030504040204" pitchFamily="50" charset="-128"/>
                <a:ea typeface="Meiryo UI" panose="020B0604030504040204" pitchFamily="50" charset="-128"/>
              </a:rPr>
              <a:t>　</a:t>
            </a:r>
            <a:r>
              <a:rPr kumimoji="1" lang="en-US" altLang="ja-JP" sz="2400" b="1" dirty="0">
                <a:solidFill>
                  <a:schemeClr val="tx1"/>
                </a:solidFill>
                <a:latin typeface="Meiryo UI" panose="020B0604030504040204" pitchFamily="50" charset="-128"/>
                <a:ea typeface="Meiryo UI" panose="020B0604030504040204" pitchFamily="50" charset="-128"/>
              </a:rPr>
              <a:t>TEL</a:t>
            </a:r>
            <a:r>
              <a:rPr kumimoji="1" lang="ja-JP" altLang="en-US" sz="2400" b="1" dirty="0">
                <a:solidFill>
                  <a:schemeClr val="tx1"/>
                </a:solidFill>
                <a:latin typeface="Meiryo UI" panose="020B0604030504040204" pitchFamily="50" charset="-128"/>
                <a:ea typeface="Meiryo UI" panose="020B0604030504040204" pitchFamily="50" charset="-128"/>
              </a:rPr>
              <a:t>　</a:t>
            </a:r>
            <a:r>
              <a:rPr kumimoji="1" lang="en-US" altLang="ja-JP" sz="2400" b="1" dirty="0">
                <a:solidFill>
                  <a:schemeClr val="tx1"/>
                </a:solidFill>
                <a:latin typeface="Meiryo UI" panose="020B0604030504040204" pitchFamily="50" charset="-128"/>
                <a:ea typeface="Meiryo UI" panose="020B0604030504040204" pitchFamily="50" charset="-128"/>
              </a:rPr>
              <a:t>:</a:t>
            </a:r>
            <a:r>
              <a:rPr kumimoji="1" lang="ja-JP" altLang="en-US" sz="2400" b="1" dirty="0">
                <a:solidFill>
                  <a:schemeClr val="tx1"/>
                </a:solidFill>
                <a:latin typeface="Meiryo UI" panose="020B0604030504040204" pitchFamily="50" charset="-128"/>
                <a:ea typeface="Meiryo UI" panose="020B0604030504040204" pitchFamily="50" charset="-128"/>
              </a:rPr>
              <a:t>０６－６</a:t>
            </a:r>
            <a:r>
              <a:rPr lang="ja-JP" altLang="en-US" sz="2400" b="1" dirty="0">
                <a:solidFill>
                  <a:schemeClr val="tx1"/>
                </a:solidFill>
                <a:latin typeface="Meiryo UI" panose="020B0604030504040204" pitchFamily="50" charset="-128"/>
                <a:ea typeface="Meiryo UI" panose="020B0604030504040204" pitchFamily="50" charset="-128"/>
              </a:rPr>
              <a:t>９</a:t>
            </a:r>
            <a:r>
              <a:rPr kumimoji="1" lang="ja-JP" altLang="en-US" sz="2400" b="1" dirty="0">
                <a:solidFill>
                  <a:schemeClr val="tx1"/>
                </a:solidFill>
                <a:latin typeface="Meiryo UI" panose="020B0604030504040204" pitchFamily="50" charset="-128"/>
                <a:ea typeface="Meiryo UI" panose="020B0604030504040204" pitchFamily="50" charset="-128"/>
              </a:rPr>
              <a:t>４４－６１１８</a:t>
            </a:r>
            <a:endParaRPr kumimoji="1" lang="en-US" altLang="ja-JP" sz="2400" b="1" dirty="0">
              <a:solidFill>
                <a:schemeClr val="tx1"/>
              </a:solidFill>
              <a:latin typeface="Meiryo UI" panose="020B0604030504040204" pitchFamily="50" charset="-128"/>
              <a:ea typeface="Meiryo UI" panose="020B0604030504040204" pitchFamily="50" charset="-128"/>
            </a:endParaRPr>
          </a:p>
          <a:p>
            <a:pPr marL="174625" defTabSz="914400"/>
            <a:r>
              <a:rPr kumimoji="1" lang="ja-JP" altLang="en-US" sz="2400" b="1" dirty="0">
                <a:solidFill>
                  <a:prstClr val="black"/>
                </a:solidFill>
                <a:latin typeface="Meiryo UI" panose="020B0604030504040204" pitchFamily="50" charset="-128"/>
                <a:ea typeface="Meiryo UI" panose="020B0604030504040204" pitchFamily="50" charset="-128"/>
              </a:rPr>
              <a:t>　</a:t>
            </a:r>
            <a:r>
              <a:rPr kumimoji="1" lang="en-US" altLang="ja-JP" sz="2400" b="1" dirty="0">
                <a:solidFill>
                  <a:prstClr val="black"/>
                </a:solidFill>
                <a:latin typeface="Meiryo UI" panose="020B0604030504040204" pitchFamily="50" charset="-128"/>
                <a:ea typeface="Meiryo UI" panose="020B0604030504040204" pitchFamily="50" charset="-128"/>
              </a:rPr>
              <a:t>Mail</a:t>
            </a:r>
            <a:r>
              <a:rPr lang="ja-JP" altLang="en-US" sz="2400" b="1" dirty="0">
                <a:solidFill>
                  <a:prstClr val="black"/>
                </a:solidFill>
                <a:latin typeface="Meiryo UI" panose="020B0604030504040204" pitchFamily="50" charset="-128"/>
                <a:ea typeface="Meiryo UI" panose="020B0604030504040204" pitchFamily="50" charset="-128"/>
              </a:rPr>
              <a:t> </a:t>
            </a:r>
            <a:r>
              <a:rPr kumimoji="1" lang="en-US" altLang="ja-JP" sz="2400" b="1" dirty="0">
                <a:solidFill>
                  <a:prstClr val="black"/>
                </a:solidFill>
                <a:latin typeface="Meiryo UI" panose="020B0604030504040204" pitchFamily="50" charset="-128"/>
                <a:ea typeface="Meiryo UI" panose="020B0604030504040204" pitchFamily="50" charset="-128"/>
              </a:rPr>
              <a:t>:osaka_SDGs@gbox.pref.osaka.lg.jp</a:t>
            </a:r>
          </a:p>
        </p:txBody>
      </p:sp>
      <p:grpSp>
        <p:nvGrpSpPr>
          <p:cNvPr id="2" name="グループ化 1">
            <a:extLst>
              <a:ext uri="{FF2B5EF4-FFF2-40B4-BE49-F238E27FC236}">
                <a16:creationId xmlns:a16="http://schemas.microsoft.com/office/drawing/2014/main" id="{33384FA4-B163-4D12-A135-FD91C96FFCB7}"/>
              </a:ext>
            </a:extLst>
          </p:cNvPr>
          <p:cNvGrpSpPr/>
          <p:nvPr/>
        </p:nvGrpSpPr>
        <p:grpSpPr>
          <a:xfrm>
            <a:off x="2141221" y="2331150"/>
            <a:ext cx="5350016" cy="760519"/>
            <a:chOff x="2277992" y="2418913"/>
            <a:chExt cx="5350016" cy="760519"/>
          </a:xfrm>
        </p:grpSpPr>
        <p:sp>
          <p:nvSpPr>
            <p:cNvPr id="9" name="正方形/長方形 8"/>
            <p:cNvSpPr/>
            <p:nvPr/>
          </p:nvSpPr>
          <p:spPr>
            <a:xfrm>
              <a:off x="2277992" y="2418913"/>
              <a:ext cx="5350016" cy="760519"/>
            </a:xfrm>
            <a:prstGeom prst="rect">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ja-JP" altLang="en-US" sz="4800" b="1" dirty="0">
                  <a:solidFill>
                    <a:prstClr val="black"/>
                  </a:solidFill>
                  <a:latin typeface="Calibri"/>
                  <a:ea typeface="Meiryo UI"/>
                </a:rPr>
                <a:t>大阪府　</a:t>
              </a:r>
              <a:r>
                <a:rPr kumimoji="1" lang="en-US" altLang="ja-JP" sz="4800" b="1" dirty="0">
                  <a:solidFill>
                    <a:prstClr val="black"/>
                  </a:solidFill>
                  <a:latin typeface="Calibri"/>
                  <a:ea typeface="Meiryo UI"/>
                </a:rPr>
                <a:t>SDGs</a:t>
              </a:r>
              <a:endParaRPr kumimoji="1" lang="ja-JP" altLang="en-US" sz="4800" b="1" dirty="0">
                <a:solidFill>
                  <a:prstClr val="black"/>
                </a:solidFill>
                <a:latin typeface="Calibri"/>
                <a:ea typeface="Meiryo UI"/>
              </a:endParaRPr>
            </a:p>
          </p:txBody>
        </p:sp>
        <p:pic>
          <p:nvPicPr>
            <p:cNvPr id="8" name="図 7"/>
            <p:cNvPicPr>
              <a:picLocks noChangeAspect="1"/>
            </p:cNvPicPr>
            <p:nvPr/>
          </p:nvPicPr>
          <p:blipFill>
            <a:blip r:embed="rId4"/>
            <a:stretch>
              <a:fillRect/>
            </a:stretch>
          </p:blipFill>
          <p:spPr>
            <a:xfrm flipH="1">
              <a:off x="6835920" y="2477295"/>
              <a:ext cx="646204" cy="643754"/>
            </a:xfrm>
            <a:prstGeom prst="rect">
              <a:avLst/>
            </a:prstGeom>
          </p:spPr>
        </p:pic>
      </p:grpSp>
    </p:spTree>
    <p:extLst>
      <p:ext uri="{BB962C8B-B14F-4D97-AF65-F5344CB8AC3E}">
        <p14:creationId xmlns:p14="http://schemas.microsoft.com/office/powerpoint/2010/main" val="389833818"/>
      </p:ext>
    </p:extLst>
  </p:cSld>
  <p:clrMapOvr>
    <a:masterClrMapping/>
  </p:clrMapOvr>
  <mc:AlternateContent xmlns:mc="http://schemas.openxmlformats.org/markup-compatibility/2006" xmlns:p14="http://schemas.microsoft.com/office/powerpoint/2010/main">
    <mc:Choice Requires="p14">
      <p:transition spd="slow" p14:dur="2000" advTm="1273"/>
    </mc:Choice>
    <mc:Fallback xmlns="">
      <p:transition spd="slow" advTm="1273"/>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テキスト ボックス 5"/>
          <p:cNvSpPr txBox="1"/>
          <p:nvPr/>
        </p:nvSpPr>
        <p:spPr>
          <a:xfrm>
            <a:off x="308484" y="767435"/>
            <a:ext cx="9289032" cy="2765757"/>
          </a:xfrm>
          <a:prstGeom prst="rect">
            <a:avLst/>
          </a:prstGeom>
          <a:ln w="9525"/>
        </p:spPr>
        <p:style>
          <a:lnRef idx="2">
            <a:schemeClr val="accent5"/>
          </a:lnRef>
          <a:fillRef idx="1">
            <a:schemeClr val="lt1"/>
          </a:fillRef>
          <a:effectRef idx="0">
            <a:schemeClr val="accent5"/>
          </a:effectRef>
          <a:fontRef idx="minor">
            <a:schemeClr val="dk1"/>
          </a:fontRef>
        </p:style>
        <p:txBody>
          <a:bodyPr wrap="square" rtlCol="0">
            <a:spAutoFit/>
          </a:bodyPr>
          <a:lstStyle/>
          <a:p>
            <a:pPr marL="177799" indent="-177799">
              <a:lnSpc>
                <a:spcPct val="150000"/>
              </a:lnSpc>
              <a:spcBef>
                <a:spcPts val="600"/>
              </a:spcBef>
            </a:pPr>
            <a:r>
              <a:rPr lang="ja-JP" altLang="en-US" spc="-150" dirty="0">
                <a:latin typeface="Meiryo UI" panose="020B0604030504040204" pitchFamily="50" charset="-128"/>
                <a:ea typeface="Meiryo UI" panose="020B0604030504040204" pitchFamily="50" charset="-128"/>
                <a:cs typeface="Meiryo UI" panose="020B0604030504040204" pitchFamily="50" charset="-128"/>
              </a:rPr>
              <a:t>○ </a:t>
            </a:r>
            <a:r>
              <a:rPr lang="en-US" altLang="ja-JP" b="1" spc="-15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b="1" spc="-1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b="1" spc="-150" dirty="0">
                <a:latin typeface="Meiryo UI" panose="020B0604030504040204" pitchFamily="50" charset="-128"/>
                <a:ea typeface="Meiryo UI" panose="020B0604030504040204" pitchFamily="50" charset="-128"/>
                <a:cs typeface="Meiryo UI" panose="020B0604030504040204" pitchFamily="50" charset="-128"/>
              </a:rPr>
              <a:t>9</a:t>
            </a:r>
            <a:r>
              <a:rPr lang="ja-JP" altLang="en-US" b="1" spc="-150" dirty="0">
                <a:latin typeface="Meiryo UI" panose="020B0604030504040204" pitchFamily="50" charset="-128"/>
                <a:ea typeface="Meiryo UI" panose="020B0604030504040204" pitchFamily="50" charset="-128"/>
                <a:cs typeface="Meiryo UI" panose="020B0604030504040204" pitchFamily="50" charset="-128"/>
              </a:rPr>
              <a:t>月国連サミットで加盟国全会一致で採択</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された</a:t>
            </a:r>
            <a:endParaRPr lang="en-US" altLang="ja-JP" spc="-150" dirty="0">
              <a:latin typeface="Meiryo UI" panose="020B0604030504040204" pitchFamily="50" charset="-128"/>
              <a:ea typeface="Meiryo UI" panose="020B0604030504040204" pitchFamily="50" charset="-128"/>
              <a:cs typeface="Meiryo UI" panose="020B0604030504040204" pitchFamily="50" charset="-128"/>
            </a:endParaRPr>
          </a:p>
          <a:p>
            <a:pPr marL="177799" indent="-177799">
              <a:lnSpc>
                <a:spcPct val="150000"/>
              </a:lnSpc>
              <a:spcBef>
                <a:spcPts val="600"/>
              </a:spcBef>
            </a:pPr>
            <a:r>
              <a:rPr lang="ja-JP" altLang="en-US" sz="2300" b="1"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「持続可能な開発のための</a:t>
            </a:r>
            <a:r>
              <a:rPr lang="en-US" altLang="ja-JP" sz="2300" b="1"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300" b="1"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アジェンダ」</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に記載された</a:t>
            </a:r>
            <a:r>
              <a:rPr lang="en-US" altLang="ja-JP"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までの国際目標</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pc="-150" dirty="0">
              <a:latin typeface="Meiryo UI" panose="020B0604030504040204" pitchFamily="50" charset="-128"/>
              <a:ea typeface="Meiryo UI" panose="020B0604030504040204" pitchFamily="50" charset="-128"/>
              <a:cs typeface="Meiryo UI" panose="020B0604030504040204" pitchFamily="50" charset="-128"/>
            </a:endParaRPr>
          </a:p>
          <a:p>
            <a:pPr marL="177799" indent="-177799">
              <a:lnSpc>
                <a:spcPct val="150000"/>
              </a:lnSpc>
              <a:spcBef>
                <a:spcPts val="600"/>
              </a:spcBef>
            </a:pPr>
            <a:r>
              <a:rPr lang="ja-JP" altLang="en-US" spc="-150" dirty="0">
                <a:latin typeface="Meiryo UI" panose="020B0604030504040204" pitchFamily="50" charset="-128"/>
                <a:ea typeface="Meiryo UI" panose="020B0604030504040204" pitchFamily="50" charset="-128"/>
                <a:cs typeface="Meiryo UI" panose="020B0604030504040204" pitchFamily="50" charset="-128"/>
              </a:rPr>
              <a:t>○ 持続可能な世界を実現するための</a:t>
            </a:r>
            <a:r>
              <a:rPr lang="en-US" altLang="ja-JP"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のゴール（目標）、</a:t>
            </a:r>
            <a:r>
              <a:rPr lang="en-US" altLang="ja-JP"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169</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のターゲット</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から構成。</a:t>
            </a:r>
            <a:endParaRPr lang="en-US" altLang="ja-JP" spc="-150" dirty="0">
              <a:latin typeface="Meiryo UI" panose="020B0604030504040204" pitchFamily="50" charset="-128"/>
              <a:ea typeface="Meiryo UI" panose="020B0604030504040204" pitchFamily="50" charset="-128"/>
              <a:cs typeface="Meiryo UI" panose="020B0604030504040204" pitchFamily="50" charset="-128"/>
            </a:endParaRPr>
          </a:p>
          <a:p>
            <a:pPr marL="177799" indent="-177799">
              <a:lnSpc>
                <a:spcPct val="150000"/>
              </a:lnSpc>
              <a:spcBef>
                <a:spcPts val="600"/>
              </a:spcBef>
            </a:pPr>
            <a:r>
              <a:rPr lang="ja-JP" altLang="en-US" spc="-150" dirty="0">
                <a:latin typeface="Meiryo UI" panose="020B0604030504040204" pitchFamily="50" charset="-128"/>
                <a:ea typeface="Meiryo UI" panose="020B0604030504040204" pitchFamily="50" charset="-128"/>
                <a:cs typeface="Meiryo UI" panose="020B0604030504040204" pitchFamily="50" charset="-128"/>
              </a:rPr>
              <a:t>○ 地球上の</a:t>
            </a:r>
            <a:r>
              <a:rPr lang="ja-JP" altLang="en-US" sz="2300" b="1"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「誰一人取り残さない（</a:t>
            </a:r>
            <a:r>
              <a:rPr lang="en-US" altLang="ja-JP" sz="2300" b="1"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leave no one behind</a:t>
            </a:r>
            <a:r>
              <a:rPr lang="ja-JP" altLang="en-US" sz="2300" b="1"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ことを誓っている。</a:t>
            </a:r>
            <a:endParaRPr lang="en-US" altLang="ja-JP" spc="-150" dirty="0">
              <a:latin typeface="Meiryo UI" panose="020B0604030504040204" pitchFamily="50" charset="-128"/>
              <a:ea typeface="Meiryo UI" panose="020B0604030504040204" pitchFamily="50" charset="-128"/>
              <a:cs typeface="Meiryo UI" panose="020B0604030504040204" pitchFamily="50" charset="-128"/>
            </a:endParaRPr>
          </a:p>
          <a:p>
            <a:pPr marL="177799" indent="-177799">
              <a:lnSpc>
                <a:spcPct val="150000"/>
              </a:lnSpc>
              <a:spcBef>
                <a:spcPts val="600"/>
              </a:spcBef>
            </a:pPr>
            <a:r>
              <a:rPr lang="ja-JP" altLang="en-US" spc="-150" dirty="0">
                <a:latin typeface="Meiryo UI" panose="020B0604030504040204" pitchFamily="50" charset="-128"/>
                <a:ea typeface="Meiryo UI" panose="020B0604030504040204" pitchFamily="50" charset="-128"/>
                <a:cs typeface="Meiryo UI" panose="020B0604030504040204" pitchFamily="50" charset="-128"/>
              </a:rPr>
              <a:t>　　発展途上国のみならず，先進国自身も取り組むもの。</a:t>
            </a:r>
            <a:endParaRPr lang="en-US" altLang="ja-JP" spc="-15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Shape 129"/>
          <p:cNvPicPr preferRelativeResize="0">
            <a:picLocks/>
          </p:cNvPicPr>
          <p:nvPr/>
        </p:nvPicPr>
        <p:blipFill rotWithShape="1">
          <a:blip r:embed="rId3">
            <a:alphaModFix/>
          </a:blip>
          <a:srcRect/>
          <a:stretch/>
        </p:blipFill>
        <p:spPr>
          <a:xfrm>
            <a:off x="5138012" y="3735447"/>
            <a:ext cx="4279484" cy="2757856"/>
          </a:xfrm>
          <a:prstGeom prst="rect">
            <a:avLst/>
          </a:prstGeom>
          <a:noFill/>
          <a:ln>
            <a:noFill/>
          </a:ln>
        </p:spPr>
      </p:pic>
      <p:sp>
        <p:nvSpPr>
          <p:cNvPr id="11" name="テキスト ボックス 10">
            <a:extLst>
              <a:ext uri="{FF2B5EF4-FFF2-40B4-BE49-F238E27FC236}">
                <a16:creationId xmlns:a16="http://schemas.microsoft.com/office/drawing/2014/main" id="{C546B35A-0761-4892-8904-89916309FE67}"/>
              </a:ext>
            </a:extLst>
          </p:cNvPr>
          <p:cNvSpPr txBox="1"/>
          <p:nvPr/>
        </p:nvSpPr>
        <p:spPr>
          <a:xfrm>
            <a:off x="85188" y="99090"/>
            <a:ext cx="7028051"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a:t>
            </a:r>
            <a:r>
              <a:rPr kumimoji="1" lang="en-US" altLang="ja-JP" sz="2000" b="1" dirty="0">
                <a:latin typeface="Meiryo UI" panose="020B0604030504040204" pitchFamily="50" charset="-128"/>
                <a:ea typeface="Meiryo UI" panose="020B0604030504040204" pitchFamily="50" charset="-128"/>
              </a:rPr>
              <a:t>Sustainable Development Goals</a:t>
            </a:r>
            <a:r>
              <a:rPr kumimoji="1" lang="ja-JP" altLang="en-US" sz="2000" b="1" dirty="0">
                <a:latin typeface="Meiryo UI" panose="020B0604030504040204" pitchFamily="50" charset="-128"/>
                <a:ea typeface="Meiryo UI" panose="020B0604030504040204" pitchFamily="50" charset="-128"/>
              </a:rPr>
              <a:t>）とは</a:t>
            </a:r>
          </a:p>
        </p:txBody>
      </p:sp>
      <p:cxnSp>
        <p:nvCxnSpPr>
          <p:cNvPr id="13" name="直線コネクタ 12">
            <a:extLst>
              <a:ext uri="{FF2B5EF4-FFF2-40B4-BE49-F238E27FC236}">
                <a16:creationId xmlns:a16="http://schemas.microsoft.com/office/drawing/2014/main" id="{FF0C4294-B3E3-4409-858D-C052985F25BF}"/>
              </a:ext>
            </a:extLst>
          </p:cNvPr>
          <p:cNvCxnSpPr>
            <a:cxnSpLocks/>
          </p:cNvCxnSpPr>
          <p:nvPr/>
        </p:nvCxnSpPr>
        <p:spPr>
          <a:xfrm>
            <a:off x="79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
        <p:nvSpPr>
          <p:cNvPr id="8" name="Shape 323">
            <a:extLst>
              <a:ext uri="{FF2B5EF4-FFF2-40B4-BE49-F238E27FC236}">
                <a16:creationId xmlns:a16="http://schemas.microsoft.com/office/drawing/2014/main" id="{3A54A588-01F3-4709-B9A7-A9E0A5B55EC5}"/>
              </a:ext>
            </a:extLst>
          </p:cNvPr>
          <p:cNvSpPr txBox="1">
            <a:spLocks/>
          </p:cNvSpPr>
          <p:nvPr/>
        </p:nvSpPr>
        <p:spPr>
          <a:xfrm>
            <a:off x="6897216" y="6578069"/>
            <a:ext cx="3198223" cy="276475"/>
          </a:xfrm>
          <a:prstGeom prst="rect">
            <a:avLst/>
          </a:prstGeom>
          <a:noFill/>
          <a:ln>
            <a:noFill/>
          </a:ln>
        </p:spPr>
        <p:txBody>
          <a:bodyPr vert="horz" lIns="91425" tIns="45700" rIns="91425" bIns="45700" rtlCol="0" anchor="ctr" anchorCtr="0">
            <a:noAutofit/>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SzPct val="25000"/>
            </a:pPr>
            <a:r>
              <a:rPr lang="ja-JP" altLang="en-US" dirty="0">
                <a:solidFill>
                  <a:schemeClr val="tx1"/>
                </a:solidFill>
                <a:latin typeface="Meiryo UI" panose="020B0604030504040204" pitchFamily="50" charset="-128"/>
                <a:ea typeface="Meiryo UI" panose="020B0604030504040204" pitchFamily="50" charset="-128"/>
                <a:cs typeface="Arial" panose="020B0604020202020204" pitchFamily="34" charset="0"/>
                <a:sym typeface="Calibri"/>
              </a:rPr>
              <a:t>（出典：国際連合広報センター）</a:t>
            </a:r>
            <a:endParaRPr lang="en-US" dirty="0">
              <a:solidFill>
                <a:schemeClr val="tx1"/>
              </a:solidFill>
              <a:latin typeface="Meiryo UI" panose="020B0604030504040204" pitchFamily="50" charset="-128"/>
              <a:ea typeface="Meiryo UI" panose="020B0604030504040204" pitchFamily="50" charset="-128"/>
              <a:cs typeface="Arial" panose="020B0604020202020204" pitchFamily="34" charset="0"/>
              <a:sym typeface="Calibri"/>
            </a:endParaRPr>
          </a:p>
        </p:txBody>
      </p:sp>
      <p:pic>
        <p:nvPicPr>
          <p:cNvPr id="10" name="図 9">
            <a:extLst>
              <a:ext uri="{FF2B5EF4-FFF2-40B4-BE49-F238E27FC236}">
                <a16:creationId xmlns:a16="http://schemas.microsoft.com/office/drawing/2014/main" id="{021ABA8C-D401-4828-BC63-2C1EF42EA2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8504" y="3634738"/>
            <a:ext cx="4126475" cy="2917290"/>
          </a:xfrm>
          <a:prstGeom prst="rect">
            <a:avLst/>
          </a:prstGeom>
        </p:spPr>
      </p:pic>
      <p:sp>
        <p:nvSpPr>
          <p:cNvPr id="2" name="スライド番号プレースホルダー 1">
            <a:extLst>
              <a:ext uri="{FF2B5EF4-FFF2-40B4-BE49-F238E27FC236}">
                <a16:creationId xmlns:a16="http://schemas.microsoft.com/office/drawing/2014/main" id="{189587A0-DAD3-439E-8EA9-661956298561}"/>
              </a:ext>
            </a:extLst>
          </p:cNvPr>
          <p:cNvSpPr>
            <a:spLocks noGrp="1"/>
          </p:cNvSpPr>
          <p:nvPr>
            <p:ph type="sldNum" sz="quarter" idx="12"/>
          </p:nvPr>
        </p:nvSpPr>
        <p:spPr>
          <a:xfrm>
            <a:off x="7677150" y="6489419"/>
            <a:ext cx="2228850" cy="365125"/>
          </a:xfrm>
        </p:spPr>
        <p:txBody>
          <a:bodyPr/>
          <a:lstStyle/>
          <a:p>
            <a:fld id="{D2D8002D-B5B0-4BAC-B1F6-782DDCCE6D9C}" type="slidenum">
              <a:rPr lang="ja-JP" altLang="en-US" smtClean="0">
                <a:solidFill>
                  <a:prstClr val="black">
                    <a:tint val="75000"/>
                  </a:prstClr>
                </a:solidFill>
              </a:rPr>
              <a:t>3</a:t>
            </a:fld>
            <a:endParaRPr lang="ja-JP" altLang="en-US" dirty="0">
              <a:solidFill>
                <a:prstClr val="black">
                  <a:tint val="75000"/>
                </a:prstClr>
              </a:solidFill>
            </a:endParaRPr>
          </a:p>
        </p:txBody>
      </p:sp>
    </p:spTree>
    <p:extLst>
      <p:ext uri="{BB962C8B-B14F-4D97-AF65-F5344CB8AC3E}">
        <p14:creationId xmlns:p14="http://schemas.microsoft.com/office/powerpoint/2010/main" val="2538042702"/>
      </p:ext>
    </p:extLst>
  </p:cSld>
  <p:clrMapOvr>
    <a:masterClrMapping/>
  </p:clrMapOvr>
  <mc:AlternateContent xmlns:mc="http://schemas.openxmlformats.org/markup-compatibility/2006" xmlns:p14="http://schemas.microsoft.com/office/powerpoint/2010/main">
    <mc:Choice Requires="p14">
      <p:transition spd="slow" p14:dur="2000" advTm="1291"/>
    </mc:Choice>
    <mc:Fallback xmlns="">
      <p:transition spd="slow" advTm="1291"/>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正方形/長方形 3"/>
          <p:cNvSpPr/>
          <p:nvPr/>
        </p:nvSpPr>
        <p:spPr>
          <a:xfrm>
            <a:off x="254554" y="1729604"/>
            <a:ext cx="4698446" cy="4853636"/>
          </a:xfrm>
          <a:prstGeom prst="rect">
            <a:avLst/>
          </a:prstGeom>
        </p:spPr>
        <p:txBody>
          <a:bodyPr wrap="square">
            <a:spAutoFit/>
          </a:bodyPr>
          <a:lstStyle/>
          <a:p>
            <a:pPr>
              <a:lnSpc>
                <a:spcPts val="2200"/>
              </a:lnSpc>
              <a:spcAft>
                <a:spcPts val="0"/>
              </a:spcAft>
            </a:pPr>
            <a:r>
              <a:rPr lang="ja-JP" altLang="ja-JP" b="1"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前文</a:t>
            </a:r>
          </a:p>
          <a:p>
            <a:pPr>
              <a:lnSpc>
                <a:spcPts val="2200"/>
              </a:lnSpc>
              <a:spcAft>
                <a:spcPts val="0"/>
              </a:spcAft>
            </a:pPr>
            <a:r>
              <a:rPr lang="ja-JP" altLang="ja-JP" sz="1400" spc="100" dirty="0">
                <a:latin typeface="Meiryo UI" panose="020B0604030504040204" pitchFamily="50" charset="-128"/>
                <a:ea typeface="Meiryo UI" panose="020B0604030504040204" pitchFamily="50" charset="-128"/>
                <a:cs typeface="ＭＳ 明朝" panose="02020609040205080304" pitchFamily="17" charset="-128"/>
              </a:rPr>
              <a:t>このアジェンダは、</a:t>
            </a:r>
            <a:r>
              <a:rPr lang="ja-JP" altLang="ja-JP" sz="1400" b="1" u="sng" spc="100" dirty="0">
                <a:solidFill>
                  <a:srgbClr val="FF0000"/>
                </a:solidFill>
                <a:latin typeface="Meiryo UI" panose="020B0604030504040204" pitchFamily="50" charset="-128"/>
                <a:ea typeface="Meiryo UI" panose="020B0604030504040204" pitchFamily="50" charset="-128"/>
                <a:cs typeface="ＭＳ 明朝" panose="02020609040205080304" pitchFamily="17" charset="-128"/>
              </a:rPr>
              <a:t>人間</a:t>
            </a:r>
            <a:r>
              <a:rPr lang="ja-JP" altLang="en-US" sz="1400" b="1" u="sng" spc="100" dirty="0">
                <a:solidFill>
                  <a:srgbClr val="FF0000"/>
                </a:solidFill>
                <a:latin typeface="Meiryo UI" panose="020B0604030504040204" pitchFamily="50" charset="-128"/>
                <a:ea typeface="Meiryo UI" panose="020B0604030504040204" pitchFamily="50" charset="-128"/>
                <a:cs typeface="ＭＳ 明朝" panose="02020609040205080304" pitchFamily="17" charset="-128"/>
              </a:rPr>
              <a:t>（</a:t>
            </a:r>
            <a:r>
              <a:rPr lang="en-US" altLang="ja-JP" sz="1400" b="1" u="sng" spc="100" dirty="0">
                <a:solidFill>
                  <a:srgbClr val="FF0000"/>
                </a:solidFill>
                <a:latin typeface="Meiryo UI" panose="020B0604030504040204" pitchFamily="50" charset="-128"/>
                <a:ea typeface="Meiryo UI" panose="020B0604030504040204" pitchFamily="50" charset="-128"/>
                <a:cs typeface="ＭＳ 明朝" panose="02020609040205080304" pitchFamily="17" charset="-128"/>
              </a:rPr>
              <a:t>people</a:t>
            </a:r>
            <a:r>
              <a:rPr lang="ja-JP" altLang="en-US" sz="1400" b="1" u="sng" spc="100" dirty="0">
                <a:solidFill>
                  <a:srgbClr val="FF0000"/>
                </a:solidFill>
                <a:latin typeface="Meiryo UI" panose="020B0604030504040204" pitchFamily="50" charset="-128"/>
                <a:ea typeface="Meiryo UI" panose="020B0604030504040204" pitchFamily="50" charset="-128"/>
                <a:cs typeface="ＭＳ 明朝" panose="02020609040205080304" pitchFamily="17" charset="-128"/>
              </a:rPr>
              <a:t>）</a:t>
            </a:r>
            <a:r>
              <a:rPr lang="ja-JP" altLang="ja-JP" sz="1400" spc="100" dirty="0">
                <a:latin typeface="Meiryo UI" panose="020B0604030504040204" pitchFamily="50" charset="-128"/>
                <a:ea typeface="Meiryo UI" panose="020B0604030504040204" pitchFamily="50" charset="-128"/>
                <a:cs typeface="ＭＳ 明朝" panose="02020609040205080304" pitchFamily="17" charset="-128"/>
              </a:rPr>
              <a:t>、</a:t>
            </a:r>
            <a:r>
              <a:rPr lang="ja-JP" altLang="ja-JP" sz="1400" b="1" u="sng" spc="100" dirty="0">
                <a:solidFill>
                  <a:srgbClr val="FF0000"/>
                </a:solidFill>
                <a:latin typeface="Meiryo UI" panose="020B0604030504040204" pitchFamily="50" charset="-128"/>
                <a:ea typeface="Meiryo UI" panose="020B0604030504040204" pitchFamily="50" charset="-128"/>
                <a:cs typeface="ＭＳ 明朝" panose="02020609040205080304" pitchFamily="17" charset="-128"/>
              </a:rPr>
              <a:t>地球</a:t>
            </a:r>
            <a:r>
              <a:rPr lang="ja-JP" altLang="en-US" sz="1400" b="1" u="sng" spc="100" dirty="0">
                <a:solidFill>
                  <a:srgbClr val="FF0000"/>
                </a:solidFill>
                <a:latin typeface="Meiryo UI" panose="020B0604030504040204" pitchFamily="50" charset="-128"/>
                <a:ea typeface="Meiryo UI" panose="020B0604030504040204" pitchFamily="50" charset="-128"/>
                <a:cs typeface="ＭＳ 明朝" panose="02020609040205080304" pitchFamily="17" charset="-128"/>
              </a:rPr>
              <a:t>（</a:t>
            </a:r>
            <a:r>
              <a:rPr lang="en-US" altLang="ja-JP" sz="1400" b="1" u="sng" spc="100" dirty="0">
                <a:solidFill>
                  <a:srgbClr val="FF0000"/>
                </a:solidFill>
                <a:latin typeface="Meiryo UI" panose="020B0604030504040204" pitchFamily="50" charset="-128"/>
                <a:ea typeface="Meiryo UI" panose="020B0604030504040204" pitchFamily="50" charset="-128"/>
                <a:cs typeface="ＭＳ 明朝" panose="02020609040205080304" pitchFamily="17" charset="-128"/>
              </a:rPr>
              <a:t>planet</a:t>
            </a:r>
            <a:r>
              <a:rPr lang="ja-JP" altLang="en-US" sz="1400" b="1" u="sng" spc="100" dirty="0">
                <a:solidFill>
                  <a:srgbClr val="FF0000"/>
                </a:solidFill>
                <a:latin typeface="Meiryo UI" panose="020B0604030504040204" pitchFamily="50" charset="-128"/>
                <a:ea typeface="Meiryo UI" panose="020B0604030504040204" pitchFamily="50" charset="-128"/>
                <a:cs typeface="ＭＳ 明朝" panose="02020609040205080304" pitchFamily="17" charset="-128"/>
              </a:rPr>
              <a:t>）</a:t>
            </a:r>
            <a:r>
              <a:rPr lang="ja-JP" altLang="ja-JP" sz="1400" spc="100" dirty="0">
                <a:latin typeface="Meiryo UI" panose="020B0604030504040204" pitchFamily="50" charset="-128"/>
                <a:ea typeface="Meiryo UI" panose="020B0604030504040204" pitchFamily="50" charset="-128"/>
                <a:cs typeface="ＭＳ 明朝" panose="02020609040205080304" pitchFamily="17" charset="-128"/>
              </a:rPr>
              <a:t>及び</a:t>
            </a:r>
            <a:r>
              <a:rPr lang="ja-JP" altLang="ja-JP" sz="1400" b="1" u="sng" spc="100" dirty="0">
                <a:solidFill>
                  <a:srgbClr val="FF0000"/>
                </a:solidFill>
                <a:latin typeface="Meiryo UI" panose="020B0604030504040204" pitchFamily="50" charset="-128"/>
                <a:ea typeface="Meiryo UI" panose="020B0604030504040204" pitchFamily="50" charset="-128"/>
                <a:cs typeface="ＭＳ 明朝" panose="02020609040205080304" pitchFamily="17" charset="-128"/>
              </a:rPr>
              <a:t>繁栄</a:t>
            </a:r>
            <a:r>
              <a:rPr lang="ja-JP" altLang="en-US" sz="1400" b="1" u="sng" spc="100" dirty="0">
                <a:solidFill>
                  <a:srgbClr val="FF0000"/>
                </a:solidFill>
                <a:latin typeface="Meiryo UI" panose="020B0604030504040204" pitchFamily="50" charset="-128"/>
                <a:ea typeface="Meiryo UI" panose="020B0604030504040204" pitchFamily="50" charset="-128"/>
                <a:cs typeface="ＭＳ 明朝" panose="02020609040205080304" pitchFamily="17" charset="-128"/>
              </a:rPr>
              <a:t>（</a:t>
            </a:r>
            <a:r>
              <a:rPr lang="en-US" altLang="ja-JP" sz="1400" b="1" u="sng" spc="100" dirty="0">
                <a:solidFill>
                  <a:srgbClr val="FF0000"/>
                </a:solidFill>
                <a:latin typeface="Meiryo UI" panose="020B0604030504040204" pitchFamily="50" charset="-128"/>
                <a:ea typeface="Meiryo UI" panose="020B0604030504040204" pitchFamily="50" charset="-128"/>
                <a:cs typeface="ＭＳ 明朝" panose="02020609040205080304" pitchFamily="17" charset="-128"/>
              </a:rPr>
              <a:t>prosperity</a:t>
            </a:r>
            <a:r>
              <a:rPr lang="ja-JP" altLang="en-US" sz="1400" b="1" u="sng" spc="100" dirty="0">
                <a:solidFill>
                  <a:srgbClr val="FF0000"/>
                </a:solidFill>
                <a:latin typeface="Meiryo UI" panose="020B0604030504040204" pitchFamily="50" charset="-128"/>
                <a:ea typeface="Meiryo UI" panose="020B0604030504040204" pitchFamily="50" charset="-128"/>
                <a:cs typeface="ＭＳ 明朝" panose="02020609040205080304" pitchFamily="17" charset="-128"/>
              </a:rPr>
              <a:t>）</a:t>
            </a:r>
            <a:r>
              <a:rPr lang="ja-JP" altLang="ja-JP" sz="1400" spc="100" dirty="0">
                <a:latin typeface="Meiryo UI" panose="020B0604030504040204" pitchFamily="50" charset="-128"/>
                <a:ea typeface="Meiryo UI" panose="020B0604030504040204" pitchFamily="50" charset="-128"/>
                <a:cs typeface="ＭＳ 明朝" panose="02020609040205080304" pitchFamily="17" charset="-128"/>
              </a:rPr>
              <a:t>のための行動計画である。これはまた、より大きな自由における普遍的な</a:t>
            </a:r>
            <a:r>
              <a:rPr lang="ja-JP" altLang="en-US" sz="1400" b="1" u="sng" spc="100" dirty="0">
                <a:solidFill>
                  <a:srgbClr val="FF0000"/>
                </a:solidFill>
                <a:latin typeface="Meiryo UI" panose="020B0604030504040204" pitchFamily="50" charset="-128"/>
                <a:ea typeface="Meiryo UI" panose="020B0604030504040204" pitchFamily="50" charset="-128"/>
                <a:cs typeface="ＭＳ 明朝" panose="02020609040205080304" pitchFamily="17" charset="-128"/>
              </a:rPr>
              <a:t>平和（</a:t>
            </a:r>
            <a:r>
              <a:rPr lang="en-US" altLang="ja-JP" sz="1400" b="1" u="sng" spc="100" dirty="0">
                <a:solidFill>
                  <a:srgbClr val="FF0000"/>
                </a:solidFill>
                <a:latin typeface="Meiryo UI" panose="020B0604030504040204" pitchFamily="50" charset="-128"/>
                <a:ea typeface="Meiryo UI" panose="020B0604030504040204" pitchFamily="50" charset="-128"/>
                <a:cs typeface="ＭＳ 明朝" panose="02020609040205080304" pitchFamily="17" charset="-128"/>
              </a:rPr>
              <a:t>peace</a:t>
            </a:r>
            <a:r>
              <a:rPr lang="ja-JP" altLang="en-US" sz="1400" b="1" u="sng" spc="100" dirty="0">
                <a:solidFill>
                  <a:srgbClr val="FF0000"/>
                </a:solidFill>
                <a:latin typeface="Meiryo UI" panose="020B0604030504040204" pitchFamily="50" charset="-128"/>
                <a:ea typeface="Meiryo UI" panose="020B0604030504040204" pitchFamily="50" charset="-128"/>
                <a:cs typeface="ＭＳ 明朝" panose="02020609040205080304" pitchFamily="17" charset="-128"/>
              </a:rPr>
              <a:t>）</a:t>
            </a:r>
            <a:r>
              <a:rPr lang="ja-JP" altLang="ja-JP" sz="1400" spc="100" dirty="0">
                <a:latin typeface="Meiryo UI" panose="020B0604030504040204" pitchFamily="50" charset="-128"/>
                <a:ea typeface="Meiryo UI" panose="020B0604030504040204" pitchFamily="50" charset="-128"/>
                <a:cs typeface="ＭＳ 明朝" panose="02020609040205080304" pitchFamily="17" charset="-128"/>
              </a:rPr>
              <a:t>の強化を追求ものでもある。我々は、極端な貧困を含む、あらゆる形態と側面の貧困を撲滅することが最大の地球規模の課題であり、持続可能な開発のための不可欠な必要条件であると認識する。</a:t>
            </a:r>
            <a:endParaRPr lang="en-US" altLang="ja-JP" sz="1400" spc="100" dirty="0">
              <a:latin typeface="Meiryo UI" panose="020B0604030504040204" pitchFamily="50" charset="-128"/>
              <a:ea typeface="Meiryo UI" panose="020B0604030504040204" pitchFamily="50" charset="-128"/>
              <a:cs typeface="ＭＳ 明朝" panose="02020609040205080304" pitchFamily="17" charset="-128"/>
            </a:endParaRPr>
          </a:p>
          <a:p>
            <a:pPr>
              <a:lnSpc>
                <a:spcPts val="2200"/>
              </a:lnSpc>
              <a:spcAft>
                <a:spcPts val="0"/>
              </a:spcAft>
            </a:pPr>
            <a:endParaRPr lang="en-US" altLang="ja-JP" sz="1400" spc="100" dirty="0">
              <a:latin typeface="Meiryo UI" panose="020B0604030504040204" pitchFamily="50" charset="-128"/>
              <a:ea typeface="Meiryo UI" panose="020B0604030504040204" pitchFamily="50" charset="-128"/>
              <a:cs typeface="ＭＳ 明朝" panose="02020609040205080304" pitchFamily="17" charset="-128"/>
            </a:endParaRPr>
          </a:p>
          <a:p>
            <a:pPr>
              <a:lnSpc>
                <a:spcPts val="2200"/>
              </a:lnSpc>
            </a:pPr>
            <a:r>
              <a:rPr lang="ja-JP" altLang="ja-JP" sz="1400" kern="100" spc="100" dirty="0">
                <a:latin typeface="Meiryo UI" panose="020B0604030504040204" pitchFamily="50" charset="-128"/>
                <a:ea typeface="Meiryo UI" panose="020B0604030504040204" pitchFamily="50" charset="-128"/>
                <a:cs typeface="Times New Roman" panose="02020603050405020304" pitchFamily="18" charset="0"/>
              </a:rPr>
              <a:t>すべての国及びすべてのステークホルダーは、協同的な</a:t>
            </a:r>
            <a:endParaRPr lang="en-US" altLang="ja-JP" sz="1400" kern="100" spc="100" dirty="0">
              <a:latin typeface="Meiryo UI" panose="020B0604030504040204" pitchFamily="50" charset="-128"/>
              <a:ea typeface="Meiryo UI" panose="020B0604030504040204" pitchFamily="50" charset="-128"/>
              <a:cs typeface="Times New Roman" panose="02020603050405020304" pitchFamily="18" charset="0"/>
            </a:endParaRPr>
          </a:p>
          <a:p>
            <a:pPr>
              <a:lnSpc>
                <a:spcPts val="2200"/>
              </a:lnSpc>
            </a:pPr>
            <a:r>
              <a:rPr lang="ja-JP" altLang="ja-JP" sz="1400" b="1" u="sng"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パートナーシップ</a:t>
            </a:r>
            <a:r>
              <a:rPr lang="ja-JP" altLang="en-US" sz="1400" b="1" u="sng"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a:t>
            </a:r>
            <a:r>
              <a:rPr lang="en-US" altLang="ja-JP" sz="1400" b="1" u="sng"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partnership</a:t>
            </a:r>
            <a:r>
              <a:rPr lang="ja-JP" altLang="en-US" sz="1400" b="1" u="sng"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ja-JP" sz="1400" kern="100" spc="100" dirty="0">
                <a:latin typeface="Meiryo UI" panose="020B0604030504040204" pitchFamily="50" charset="-128"/>
                <a:ea typeface="Meiryo UI" panose="020B0604030504040204" pitchFamily="50" charset="-128"/>
                <a:cs typeface="Times New Roman" panose="02020603050405020304" pitchFamily="18" charset="0"/>
              </a:rPr>
              <a:t>の下、この計画を実行する。我々は、人類を貧困の恐怖及び欠乏の専制から解き放ち、地球を癒やし安全にすることを決意している。我々は、世界を持続的かつ強靱（レジリエント）な道筋に移行させるために緊急に必要な、大胆かつ変革的な手段をとることに決意している。我々はこの共同の旅路に乗り出すにあたり、</a:t>
            </a:r>
            <a:r>
              <a:rPr lang="ja-JP" altLang="ja-JP" sz="1400" b="1" u="sng"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誰一人取り残さない</a:t>
            </a:r>
            <a:r>
              <a:rPr lang="ja-JP" altLang="ja-JP" sz="1400" kern="100" spc="100" dirty="0">
                <a:latin typeface="Meiryo UI" panose="020B0604030504040204" pitchFamily="50" charset="-128"/>
                <a:ea typeface="Meiryo UI" panose="020B0604030504040204" pitchFamily="50" charset="-128"/>
                <a:cs typeface="Times New Roman" panose="02020603050405020304" pitchFamily="18" charset="0"/>
              </a:rPr>
              <a:t>ことを誓う。</a:t>
            </a:r>
            <a:endParaRPr lang="en-US" altLang="ja-JP" sz="1400" kern="100" spc="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5" name="正方形/長方形 4"/>
          <p:cNvSpPr/>
          <p:nvPr/>
        </p:nvSpPr>
        <p:spPr>
          <a:xfrm>
            <a:off x="8481392" y="1625173"/>
            <a:ext cx="1010093" cy="40839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仮 訳</a:t>
            </a:r>
          </a:p>
        </p:txBody>
      </p:sp>
      <p:sp>
        <p:nvSpPr>
          <p:cNvPr id="6" name="正方形/長方形 5"/>
          <p:cNvSpPr/>
          <p:nvPr/>
        </p:nvSpPr>
        <p:spPr>
          <a:xfrm>
            <a:off x="5115446" y="2139110"/>
            <a:ext cx="4536000" cy="3725122"/>
          </a:xfrm>
          <a:prstGeom prst="rect">
            <a:avLst/>
          </a:prstGeom>
        </p:spPr>
        <p:txBody>
          <a:bodyPr wrap="square">
            <a:spAutoFit/>
          </a:bodyPr>
          <a:lstStyle/>
          <a:p>
            <a:pPr>
              <a:lnSpc>
                <a:spcPts val="2200"/>
              </a:lnSpc>
            </a:pPr>
            <a:r>
              <a:rPr lang="ja-JP" altLang="en-US" sz="1400" dirty="0">
                <a:solidFill>
                  <a:srgbClr val="000000"/>
                </a:solidFill>
                <a:latin typeface="Meiryo UI" panose="020B0604030504040204" pitchFamily="50" charset="-128"/>
                <a:ea typeface="Meiryo UI" panose="020B0604030504040204" pitchFamily="50" charset="-128"/>
              </a:rPr>
              <a:t>今日我々が発表する</a:t>
            </a:r>
            <a:r>
              <a:rPr lang="en-US" altLang="ja-JP" sz="1400" dirty="0">
                <a:solidFill>
                  <a:srgbClr val="000000"/>
                </a:solidFill>
                <a:latin typeface="Meiryo UI" panose="020B0604030504040204" pitchFamily="50" charset="-128"/>
                <a:ea typeface="Meiryo UI" panose="020B0604030504040204" pitchFamily="50" charset="-128"/>
              </a:rPr>
              <a:t>17</a:t>
            </a:r>
            <a:r>
              <a:rPr lang="ja-JP" altLang="en-US" sz="1400" dirty="0">
                <a:solidFill>
                  <a:srgbClr val="000000"/>
                </a:solidFill>
                <a:latin typeface="Meiryo UI" panose="020B0604030504040204" pitchFamily="50" charset="-128"/>
                <a:ea typeface="Meiryo UI" panose="020B0604030504040204" pitchFamily="50" charset="-128"/>
              </a:rPr>
              <a:t>の持続可能な開発のための目標（</a:t>
            </a:r>
            <a:r>
              <a:rPr lang="en-US" altLang="ja-JP" sz="1400" dirty="0">
                <a:solidFill>
                  <a:srgbClr val="000000"/>
                </a:solidFill>
                <a:latin typeface="Meiryo UI" panose="020B0604030504040204" pitchFamily="50" charset="-128"/>
                <a:ea typeface="Meiryo UI" panose="020B0604030504040204" pitchFamily="50" charset="-128"/>
              </a:rPr>
              <a:t>SDGs</a:t>
            </a:r>
            <a:r>
              <a:rPr lang="ja-JP" altLang="en-US" sz="1400" dirty="0">
                <a:solidFill>
                  <a:srgbClr val="000000"/>
                </a:solidFill>
                <a:latin typeface="Meiryo UI" panose="020B0604030504040204" pitchFamily="50" charset="-128"/>
                <a:ea typeface="Meiryo UI" panose="020B0604030504040204" pitchFamily="50" charset="-128"/>
              </a:rPr>
              <a:t>）と、</a:t>
            </a:r>
            <a:r>
              <a:rPr lang="en-US" altLang="ja-JP" sz="1400" dirty="0">
                <a:solidFill>
                  <a:srgbClr val="000000"/>
                </a:solidFill>
                <a:latin typeface="Meiryo UI" panose="020B0604030504040204" pitchFamily="50" charset="-128"/>
                <a:ea typeface="Meiryo UI" panose="020B0604030504040204" pitchFamily="50" charset="-128"/>
              </a:rPr>
              <a:t>169</a:t>
            </a:r>
            <a:r>
              <a:rPr lang="ja-JP" altLang="en-US" sz="1400" dirty="0">
                <a:solidFill>
                  <a:srgbClr val="000000"/>
                </a:solidFill>
                <a:latin typeface="Meiryo UI" panose="020B0604030504040204" pitchFamily="50" charset="-128"/>
                <a:ea typeface="Meiryo UI" panose="020B0604030504040204" pitchFamily="50" charset="-128"/>
              </a:rPr>
              <a:t>のターゲットは、この新しく普遍的なアジェンダの規模と野心を示している。</a:t>
            </a:r>
            <a:r>
              <a:rPr lang="ja-JP" altLang="en-US" sz="1400" b="1" u="sng" dirty="0">
                <a:solidFill>
                  <a:srgbClr val="000000"/>
                </a:solidFill>
                <a:latin typeface="Meiryo UI" panose="020B0604030504040204" pitchFamily="50" charset="-128"/>
                <a:ea typeface="Meiryo UI" panose="020B0604030504040204" pitchFamily="50" charset="-128"/>
              </a:rPr>
              <a:t>これらの目標とターゲットは、</a:t>
            </a:r>
            <a:r>
              <a:rPr lang="ja-JP" altLang="en-US" sz="1400" b="1" u="sng" dirty="0">
                <a:solidFill>
                  <a:srgbClr val="FF0000"/>
                </a:solidFill>
                <a:latin typeface="Meiryo UI" panose="020B0604030504040204" pitchFamily="50" charset="-128"/>
                <a:ea typeface="Meiryo UI" panose="020B0604030504040204" pitchFamily="50" charset="-128"/>
              </a:rPr>
              <a:t>ミレニアム開発目標（</a:t>
            </a:r>
            <a:r>
              <a:rPr lang="en-US" altLang="ja-JP" sz="1400" b="1" u="sng" dirty="0">
                <a:solidFill>
                  <a:srgbClr val="FF0000"/>
                </a:solidFill>
                <a:latin typeface="Meiryo UI" panose="020B0604030504040204" pitchFamily="50" charset="-128"/>
                <a:ea typeface="Meiryo UI" panose="020B0604030504040204" pitchFamily="50" charset="-128"/>
              </a:rPr>
              <a:t>MDGs</a:t>
            </a:r>
            <a:r>
              <a:rPr lang="ja-JP" altLang="en-US" sz="1400" b="1" u="sng" dirty="0">
                <a:solidFill>
                  <a:srgbClr val="FF0000"/>
                </a:solidFill>
                <a:latin typeface="Meiryo UI" panose="020B0604030504040204" pitchFamily="50" charset="-128"/>
                <a:ea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rPr>
              <a:t>を基にして、ミレニアム開発目標が達成で</a:t>
            </a:r>
            <a:r>
              <a:rPr lang="ja-JP" altLang="en-US" sz="1400" b="1" u="sng" dirty="0">
                <a:solidFill>
                  <a:srgbClr val="000000"/>
                </a:solidFill>
                <a:latin typeface="Meiryo UI" panose="020B0604030504040204" pitchFamily="50" charset="-128"/>
                <a:ea typeface="Meiryo UI" panose="020B0604030504040204" pitchFamily="50" charset="-128"/>
              </a:rPr>
              <a:t>きなかったものを全うすることを目指すものである。</a:t>
            </a:r>
            <a:r>
              <a:rPr lang="ja-JP" altLang="en-US" sz="1400" dirty="0">
                <a:solidFill>
                  <a:srgbClr val="000000"/>
                </a:solidFill>
                <a:latin typeface="Meiryo UI" panose="020B0604030504040204" pitchFamily="50" charset="-128"/>
                <a:ea typeface="Meiryo UI" panose="020B0604030504040204" pitchFamily="50" charset="-128"/>
              </a:rPr>
              <a:t>これらは、すべての人々の人権を実現し、ジェンダー平等とすべての女性と女児の能力強化を達成することを目指す。</a:t>
            </a:r>
            <a:endParaRPr lang="en-US" altLang="ja-JP" sz="1400" dirty="0">
              <a:solidFill>
                <a:srgbClr val="000000"/>
              </a:solidFill>
              <a:latin typeface="Meiryo UI" panose="020B0604030504040204" pitchFamily="50" charset="-128"/>
              <a:ea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rPr>
              <a:t>これらの目標及びターゲットは、統合され不可分のものであり、</a:t>
            </a:r>
            <a:r>
              <a:rPr lang="ja-JP" altLang="en-US" sz="1400" b="1" dirty="0">
                <a:solidFill>
                  <a:srgbClr val="FF0000"/>
                </a:solidFill>
                <a:latin typeface="Meiryo UI" panose="020B0604030504040204" pitchFamily="50" charset="-128"/>
                <a:ea typeface="Meiryo UI" panose="020B0604030504040204" pitchFamily="50" charset="-128"/>
              </a:rPr>
              <a:t>持続可能な開発の三側面、すなわち</a:t>
            </a:r>
            <a:r>
              <a:rPr lang="ja-JP" altLang="en-US" sz="1400" b="1" u="sng" dirty="0">
                <a:solidFill>
                  <a:srgbClr val="FF0000"/>
                </a:solidFill>
                <a:latin typeface="Meiryo UI" panose="020B0604030504040204" pitchFamily="50" charset="-128"/>
                <a:ea typeface="Meiryo UI" panose="020B0604030504040204" pitchFamily="50" charset="-128"/>
              </a:rPr>
              <a:t>経済、社会及び環境の三側面を調和させるものである。</a:t>
            </a:r>
          </a:p>
          <a:p>
            <a:pPr>
              <a:lnSpc>
                <a:spcPts val="2200"/>
              </a:lnSpc>
            </a:pPr>
            <a:r>
              <a:rPr lang="ja-JP" altLang="en-US" sz="1400" dirty="0">
                <a:solidFill>
                  <a:srgbClr val="000000"/>
                </a:solidFill>
                <a:latin typeface="Meiryo UI" panose="020B0604030504040204" pitchFamily="50" charset="-128"/>
                <a:ea typeface="Meiryo UI" panose="020B0604030504040204" pitchFamily="50" charset="-128"/>
              </a:rPr>
              <a:t>これらの目標及びターゲットは、人類及び地球にとり極めて重要な分野で、向こう</a:t>
            </a:r>
            <a:r>
              <a:rPr lang="en-US" altLang="ja-JP" sz="1400" dirty="0">
                <a:solidFill>
                  <a:srgbClr val="000000"/>
                </a:solidFill>
                <a:latin typeface="Meiryo UI" panose="020B0604030504040204" pitchFamily="50" charset="-128"/>
                <a:ea typeface="Meiryo UI" panose="020B0604030504040204" pitchFamily="50" charset="-128"/>
              </a:rPr>
              <a:t>15</a:t>
            </a:r>
            <a:r>
              <a:rPr lang="ja-JP" altLang="en-US" sz="1400" dirty="0">
                <a:solidFill>
                  <a:srgbClr val="000000"/>
                </a:solidFill>
                <a:latin typeface="Meiryo UI" panose="020B0604030504040204" pitchFamily="50" charset="-128"/>
                <a:ea typeface="Meiryo UI" panose="020B0604030504040204" pitchFamily="50" charset="-128"/>
              </a:rPr>
              <a:t>年間にわたり、行動を促進するものになろう。</a:t>
            </a:r>
            <a:endParaRPr lang="ja-JP" altLang="en-US" sz="1400" dirty="0">
              <a:latin typeface="Meiryo UI" panose="020B0604030504040204" pitchFamily="50" charset="-128"/>
              <a:ea typeface="Meiryo UI" panose="020B0604030504040204" pitchFamily="50" charset="-128"/>
            </a:endParaRPr>
          </a:p>
        </p:txBody>
      </p:sp>
      <p:sp>
        <p:nvSpPr>
          <p:cNvPr id="7" name="正方形/長方形 6"/>
          <p:cNvSpPr/>
          <p:nvPr/>
        </p:nvSpPr>
        <p:spPr>
          <a:xfrm>
            <a:off x="128464" y="845279"/>
            <a:ext cx="9739059" cy="707886"/>
          </a:xfrm>
          <a:prstGeom prst="rect">
            <a:avLst/>
          </a:prstGeom>
        </p:spPr>
        <p:txBody>
          <a:bodyPr wrap="square">
            <a:spAutoFit/>
          </a:bodyPr>
          <a:lstStyle/>
          <a:p>
            <a:pPr>
              <a:spcAft>
                <a:spcPts val="0"/>
              </a:spcAft>
            </a:pPr>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2015</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年</a:t>
            </a:r>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9</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月</a:t>
            </a:r>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25</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日第</a:t>
            </a:r>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70</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回国連総会で採択</a:t>
            </a:r>
            <a:endPar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a:p>
            <a:pPr>
              <a:spcBef>
                <a:spcPts val="600"/>
              </a:spcBef>
              <a:spcAft>
                <a:spcPts val="0"/>
              </a:spcAft>
            </a:pPr>
            <a:r>
              <a:rPr lang="ja-JP" altLang="ja-JP" sz="2300" b="1"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我々の世界を変革する：持続可能な開発のための</a:t>
            </a:r>
            <a:r>
              <a:rPr lang="en-US" altLang="ja-JP" sz="2300" b="1"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2030</a:t>
            </a:r>
            <a:r>
              <a:rPr lang="ja-JP" altLang="ja-JP" sz="2300" b="1"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アジェンダ</a:t>
            </a:r>
            <a:r>
              <a:rPr lang="ja-JP" altLang="en-US" sz="2000" b="1"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（抜粋）</a:t>
            </a:r>
            <a:endParaRPr lang="ja-JP" altLang="ja-JP" sz="2000" b="1"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p:txBody>
      </p:sp>
      <p:sp>
        <p:nvSpPr>
          <p:cNvPr id="9" name="Shape 323"/>
          <p:cNvSpPr txBox="1">
            <a:spLocks/>
          </p:cNvSpPr>
          <p:nvPr/>
        </p:nvSpPr>
        <p:spPr>
          <a:xfrm>
            <a:off x="6882280" y="6311471"/>
            <a:ext cx="3198223" cy="276475"/>
          </a:xfrm>
          <a:prstGeom prst="rect">
            <a:avLst/>
          </a:prstGeom>
          <a:noFill/>
          <a:ln>
            <a:noFill/>
          </a:ln>
        </p:spPr>
        <p:txBody>
          <a:bodyPr vert="horz" lIns="91425" tIns="45700" rIns="91425" bIns="45700" rtlCol="0" anchor="ctr" anchorCtr="0">
            <a:noAutofit/>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SzPct val="25000"/>
            </a:pPr>
            <a:r>
              <a:rPr lang="ja-JP" altLang="en-US" dirty="0">
                <a:solidFill>
                  <a:schemeClr val="tx1"/>
                </a:solidFill>
                <a:latin typeface="Meiryo UI" panose="020B0604030504040204" pitchFamily="50" charset="-128"/>
                <a:ea typeface="Meiryo UI" panose="020B0604030504040204" pitchFamily="50" charset="-128"/>
                <a:cs typeface="Arial" panose="020B0604020202020204" pitchFamily="34" charset="0"/>
                <a:sym typeface="Calibri"/>
              </a:rPr>
              <a:t>（出典：国際連合広報センター）</a:t>
            </a:r>
            <a:endParaRPr lang="en-US" dirty="0">
              <a:solidFill>
                <a:schemeClr val="tx1"/>
              </a:solidFill>
              <a:latin typeface="Meiryo UI" panose="020B0604030504040204" pitchFamily="50" charset="-128"/>
              <a:ea typeface="Meiryo UI" panose="020B0604030504040204" pitchFamily="50" charset="-128"/>
              <a:cs typeface="Arial" panose="020B0604020202020204" pitchFamily="34" charset="0"/>
              <a:sym typeface="Calibri"/>
            </a:endParaRPr>
          </a:p>
        </p:txBody>
      </p:sp>
      <p:cxnSp>
        <p:nvCxnSpPr>
          <p:cNvPr id="12" name="直線コネクタ 11">
            <a:extLst>
              <a:ext uri="{FF2B5EF4-FFF2-40B4-BE49-F238E27FC236}">
                <a16:creationId xmlns:a16="http://schemas.microsoft.com/office/drawing/2014/main" id="{36663B4E-1F48-422C-B9CF-0A4F2A24FCAA}"/>
              </a:ext>
            </a:extLst>
          </p:cNvPr>
          <p:cNvCxnSpPr>
            <a:cxnSpLocks/>
          </p:cNvCxnSpPr>
          <p:nvPr/>
        </p:nvCxnSpPr>
        <p:spPr>
          <a:xfrm>
            <a:off x="79182" y="596830"/>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C89FAE1C-372F-4587-A8B1-EA979A4BEF27}"/>
              </a:ext>
            </a:extLst>
          </p:cNvPr>
          <p:cNvSpPr txBox="1"/>
          <p:nvPr/>
        </p:nvSpPr>
        <p:spPr>
          <a:xfrm>
            <a:off x="85188" y="99090"/>
            <a:ext cx="7028051"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a:t>
            </a:r>
            <a:r>
              <a:rPr kumimoji="1" lang="en-US" altLang="ja-JP" sz="2000" b="1" dirty="0">
                <a:latin typeface="Meiryo UI" panose="020B0604030504040204" pitchFamily="50" charset="-128"/>
                <a:ea typeface="Meiryo UI" panose="020B0604030504040204" pitchFamily="50" charset="-128"/>
              </a:rPr>
              <a:t>Sustainable Development Goals</a:t>
            </a:r>
            <a:r>
              <a:rPr kumimoji="1" lang="ja-JP" altLang="en-US" sz="2000" b="1" dirty="0">
                <a:latin typeface="Meiryo UI" panose="020B0604030504040204" pitchFamily="50" charset="-128"/>
                <a:ea typeface="Meiryo UI" panose="020B0604030504040204" pitchFamily="50" charset="-128"/>
              </a:rPr>
              <a:t>）とは</a:t>
            </a:r>
          </a:p>
        </p:txBody>
      </p:sp>
      <p:sp>
        <p:nvSpPr>
          <p:cNvPr id="2" name="正方形/長方形 1">
            <a:extLst>
              <a:ext uri="{FF2B5EF4-FFF2-40B4-BE49-F238E27FC236}">
                <a16:creationId xmlns:a16="http://schemas.microsoft.com/office/drawing/2014/main" id="{8D9962CB-1848-45C1-8813-0E2AD222FD47}"/>
              </a:ext>
            </a:extLst>
          </p:cNvPr>
          <p:cNvSpPr/>
          <p:nvPr/>
        </p:nvSpPr>
        <p:spPr>
          <a:xfrm>
            <a:off x="128464" y="773270"/>
            <a:ext cx="9649072" cy="583201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extLst>
              <a:ext uri="{FF2B5EF4-FFF2-40B4-BE49-F238E27FC236}">
                <a16:creationId xmlns:a16="http://schemas.microsoft.com/office/drawing/2014/main" id="{965D8B84-BCAC-43A1-B794-8F4E963D3CE6}"/>
              </a:ext>
            </a:extLst>
          </p:cNvPr>
          <p:cNvSpPr/>
          <p:nvPr/>
        </p:nvSpPr>
        <p:spPr>
          <a:xfrm>
            <a:off x="560512" y="6144540"/>
            <a:ext cx="1784219" cy="505764"/>
          </a:xfrm>
          <a:prstGeom prst="roundRect">
            <a:avLst/>
          </a:prstGeom>
          <a:solidFill>
            <a:schemeClr val="accent4">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969AED3A-A1C8-46FF-A038-DAF404AA2ACB}"/>
              </a:ext>
            </a:extLst>
          </p:cNvPr>
          <p:cNvSpPr/>
          <p:nvPr/>
        </p:nvSpPr>
        <p:spPr>
          <a:xfrm>
            <a:off x="4936525" y="4361477"/>
            <a:ext cx="4893842" cy="707886"/>
          </a:xfrm>
          <a:prstGeom prst="roundRect">
            <a:avLst/>
          </a:prstGeom>
          <a:solidFill>
            <a:schemeClr val="accent4">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F04B34F3-04E8-427A-A0E7-9B7F261A26E5}"/>
              </a:ext>
            </a:extLst>
          </p:cNvPr>
          <p:cNvSpPr/>
          <p:nvPr/>
        </p:nvSpPr>
        <p:spPr>
          <a:xfrm>
            <a:off x="221604" y="2010054"/>
            <a:ext cx="4767752" cy="911263"/>
          </a:xfrm>
          <a:prstGeom prst="roundRect">
            <a:avLst/>
          </a:prstGeom>
          <a:solidFill>
            <a:schemeClr val="accent4">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 角を丸くする 14">
            <a:extLst>
              <a:ext uri="{FF2B5EF4-FFF2-40B4-BE49-F238E27FC236}">
                <a16:creationId xmlns:a16="http://schemas.microsoft.com/office/drawing/2014/main" id="{7F5DFA8B-B3A0-42BB-963E-779CF41093A6}"/>
              </a:ext>
            </a:extLst>
          </p:cNvPr>
          <p:cNvSpPr/>
          <p:nvPr/>
        </p:nvSpPr>
        <p:spPr>
          <a:xfrm>
            <a:off x="222630" y="4523406"/>
            <a:ext cx="3183576" cy="384027"/>
          </a:xfrm>
          <a:prstGeom prst="roundRect">
            <a:avLst/>
          </a:prstGeom>
          <a:solidFill>
            <a:schemeClr val="accent4">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13490D9B-F7C4-4DDD-88B8-5BA260F311D6}"/>
              </a:ext>
            </a:extLst>
          </p:cNvPr>
          <p:cNvSpPr txBox="1"/>
          <p:nvPr/>
        </p:nvSpPr>
        <p:spPr>
          <a:xfrm>
            <a:off x="4519962" y="1717666"/>
            <a:ext cx="576064" cy="584775"/>
          </a:xfrm>
          <a:prstGeom prst="rect">
            <a:avLst/>
          </a:prstGeom>
          <a:noFill/>
        </p:spPr>
        <p:txBody>
          <a:bodyPr wrap="square" rtlCol="0">
            <a:spAutoFit/>
          </a:bodyPr>
          <a:lstStyle/>
          <a:p>
            <a:r>
              <a:rPr lang="ja-JP" altLang="en-US" sz="3200" b="1" dirty="0">
                <a:solidFill>
                  <a:srgbClr val="FF0000"/>
                </a:solidFill>
              </a:rPr>
              <a:t>①</a:t>
            </a:r>
            <a:endParaRPr kumimoji="1" lang="ja-JP" altLang="en-US" sz="3200" b="1" dirty="0">
              <a:solidFill>
                <a:srgbClr val="FF0000"/>
              </a:solidFill>
            </a:endParaRPr>
          </a:p>
        </p:txBody>
      </p:sp>
      <p:sp>
        <p:nvSpPr>
          <p:cNvPr id="16" name="テキスト ボックス 15">
            <a:extLst>
              <a:ext uri="{FF2B5EF4-FFF2-40B4-BE49-F238E27FC236}">
                <a16:creationId xmlns:a16="http://schemas.microsoft.com/office/drawing/2014/main" id="{3A73455E-7640-4F9D-A184-F2257D4BE4B5}"/>
              </a:ext>
            </a:extLst>
          </p:cNvPr>
          <p:cNvSpPr txBox="1"/>
          <p:nvPr/>
        </p:nvSpPr>
        <p:spPr>
          <a:xfrm>
            <a:off x="2992969" y="6157320"/>
            <a:ext cx="576064" cy="584775"/>
          </a:xfrm>
          <a:prstGeom prst="rect">
            <a:avLst/>
          </a:prstGeom>
          <a:noFill/>
        </p:spPr>
        <p:txBody>
          <a:bodyPr wrap="square" rtlCol="0">
            <a:spAutoFit/>
          </a:bodyPr>
          <a:lstStyle/>
          <a:p>
            <a:r>
              <a:rPr kumimoji="1" lang="ja-JP" altLang="en-US" sz="3200" b="1" dirty="0">
                <a:solidFill>
                  <a:srgbClr val="FF0000"/>
                </a:solidFill>
              </a:rPr>
              <a:t>②</a:t>
            </a:r>
          </a:p>
        </p:txBody>
      </p:sp>
      <p:sp>
        <p:nvSpPr>
          <p:cNvPr id="17" name="テキスト ボックス 16">
            <a:extLst>
              <a:ext uri="{FF2B5EF4-FFF2-40B4-BE49-F238E27FC236}">
                <a16:creationId xmlns:a16="http://schemas.microsoft.com/office/drawing/2014/main" id="{CF355D0A-0877-44C0-9AC0-119FBDEFBEB5}"/>
              </a:ext>
            </a:extLst>
          </p:cNvPr>
          <p:cNvSpPr txBox="1"/>
          <p:nvPr/>
        </p:nvSpPr>
        <p:spPr>
          <a:xfrm>
            <a:off x="4679218" y="4063121"/>
            <a:ext cx="576064" cy="584775"/>
          </a:xfrm>
          <a:prstGeom prst="rect">
            <a:avLst/>
          </a:prstGeom>
          <a:noFill/>
        </p:spPr>
        <p:txBody>
          <a:bodyPr wrap="square" rtlCol="0">
            <a:spAutoFit/>
          </a:bodyPr>
          <a:lstStyle/>
          <a:p>
            <a:r>
              <a:rPr lang="ja-JP" altLang="en-US" sz="3200" b="1" dirty="0">
                <a:solidFill>
                  <a:srgbClr val="FF0000"/>
                </a:solidFill>
              </a:rPr>
              <a:t>③</a:t>
            </a:r>
            <a:endParaRPr kumimoji="1" lang="ja-JP" altLang="en-US" sz="3200" b="1" dirty="0">
              <a:solidFill>
                <a:srgbClr val="FF0000"/>
              </a:solidFill>
            </a:endParaRPr>
          </a:p>
        </p:txBody>
      </p:sp>
      <p:sp>
        <p:nvSpPr>
          <p:cNvPr id="10" name="スライド番号プレースホルダー 9">
            <a:extLst>
              <a:ext uri="{FF2B5EF4-FFF2-40B4-BE49-F238E27FC236}">
                <a16:creationId xmlns:a16="http://schemas.microsoft.com/office/drawing/2014/main" id="{AC4694F1-18C2-4B0B-A1F8-51CA0A54C486}"/>
              </a:ext>
            </a:extLst>
          </p:cNvPr>
          <p:cNvSpPr>
            <a:spLocks noGrp="1"/>
          </p:cNvSpPr>
          <p:nvPr>
            <p:ph type="sldNum" sz="quarter" idx="12"/>
          </p:nvPr>
        </p:nvSpPr>
        <p:spPr>
          <a:xfrm>
            <a:off x="7677150" y="6491126"/>
            <a:ext cx="2228850" cy="365125"/>
          </a:xfrm>
        </p:spPr>
        <p:txBody>
          <a:bodyPr/>
          <a:lstStyle/>
          <a:p>
            <a:fld id="{D2D8002D-B5B0-4BAC-B1F6-782DDCCE6D9C}" type="slidenum">
              <a:rPr lang="ja-JP" altLang="en-US" smtClean="0">
                <a:solidFill>
                  <a:prstClr val="black">
                    <a:tint val="75000"/>
                  </a:prstClr>
                </a:solidFill>
              </a:rPr>
              <a:t>4</a:t>
            </a:fld>
            <a:endParaRPr lang="ja-JP" altLang="en-US" dirty="0">
              <a:solidFill>
                <a:prstClr val="black">
                  <a:tint val="75000"/>
                </a:prstClr>
              </a:solidFill>
            </a:endParaRPr>
          </a:p>
        </p:txBody>
      </p:sp>
    </p:spTree>
    <p:extLst>
      <p:ext uri="{BB962C8B-B14F-4D97-AF65-F5344CB8AC3E}">
        <p14:creationId xmlns:p14="http://schemas.microsoft.com/office/powerpoint/2010/main" val="1448277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3E7C53F6-4AA6-4289-9E1E-0E8DAB1C4B59}"/>
              </a:ext>
            </a:extLst>
          </p:cNvPr>
          <p:cNvSpPr txBox="1"/>
          <p:nvPr/>
        </p:nvSpPr>
        <p:spPr>
          <a:xfrm>
            <a:off x="85188" y="99091"/>
            <a:ext cx="5875924" cy="400110"/>
          </a:xfrm>
          <a:prstGeom prst="rect">
            <a:avLst/>
          </a:prstGeom>
          <a:noFill/>
        </p:spPr>
        <p:txBody>
          <a:bodyPr wrap="square" rtlCol="0">
            <a:spAutoFit/>
          </a:bodyPr>
          <a:lstStyle/>
          <a:p>
            <a:r>
              <a:rPr kumimoji="1" lang="zh-CN"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 SDGs</a:t>
            </a:r>
            <a:r>
              <a:rPr kumimoji="1" lang="ja-JP" altLang="en-US" sz="2000" b="1" dirty="0">
                <a:latin typeface="Meiryo UI" panose="020B0604030504040204" pitchFamily="50" charset="-128"/>
                <a:ea typeface="Meiryo UI" panose="020B0604030504040204" pitchFamily="50" charset="-128"/>
              </a:rPr>
              <a:t>の背景（気温の上昇）</a:t>
            </a:r>
            <a:endParaRPr kumimoji="1" lang="zh-CN" altLang="en-US" sz="2000" b="1" dirty="0">
              <a:latin typeface="Meiryo UI" panose="020B0604030504040204" pitchFamily="50" charset="-128"/>
              <a:ea typeface="Meiryo UI" panose="020B0604030504040204" pitchFamily="50" charset="-128"/>
            </a:endParaRPr>
          </a:p>
        </p:txBody>
      </p:sp>
      <p:cxnSp>
        <p:nvCxnSpPr>
          <p:cNvPr id="10" name="直線コネクタ 9">
            <a:extLst>
              <a:ext uri="{FF2B5EF4-FFF2-40B4-BE49-F238E27FC236}">
                <a16:creationId xmlns:a16="http://schemas.microsoft.com/office/drawing/2014/main" id="{E4B88565-DCA1-46BA-9BD5-DB211630711A}"/>
              </a:ext>
            </a:extLst>
          </p:cNvPr>
          <p:cNvCxnSpPr>
            <a:cxnSpLocks/>
          </p:cNvCxnSpPr>
          <p:nvPr/>
        </p:nvCxnSpPr>
        <p:spPr>
          <a:xfrm>
            <a:off x="79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2050" name="Picture 2">
            <a:extLst>
              <a:ext uri="{FF2B5EF4-FFF2-40B4-BE49-F238E27FC236}">
                <a16:creationId xmlns:a16="http://schemas.microsoft.com/office/drawing/2014/main" id="{367F7E71-1D43-40D6-AD50-A468386FB5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568" y="1054022"/>
            <a:ext cx="7562452" cy="5674109"/>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3209C9DF-E13D-434E-9BDA-44CBB14ADAD3}"/>
              </a:ext>
            </a:extLst>
          </p:cNvPr>
          <p:cNvSpPr txBox="1"/>
          <p:nvPr/>
        </p:nvSpPr>
        <p:spPr>
          <a:xfrm>
            <a:off x="79182" y="683404"/>
            <a:ext cx="5665906" cy="369332"/>
          </a:xfrm>
          <a:prstGeom prst="rect">
            <a:avLst/>
          </a:prstGeom>
          <a:noFill/>
        </p:spPr>
        <p:txBody>
          <a:bodyPr wrap="square" rtlCol="0">
            <a:spAutoFit/>
          </a:bodyPr>
          <a:lstStyle/>
          <a:p>
            <a:r>
              <a:rPr kumimoji="1" lang="ja-JP" altLang="en-US" b="1" u="sng" dirty="0">
                <a:latin typeface="Meiryo UI" panose="020B0604030504040204" pitchFamily="50" charset="-128"/>
                <a:ea typeface="Meiryo UI" panose="020B0604030504040204" pitchFamily="50" charset="-128"/>
              </a:rPr>
              <a:t>世界の年平均気温偏差の経年変化</a:t>
            </a:r>
            <a:r>
              <a:rPr kumimoji="1" lang="ja-JP" altLang="en-US" sz="1600" b="1" u="sng" dirty="0">
                <a:latin typeface="Meiryo UI" panose="020B0604030504040204" pitchFamily="50" charset="-128"/>
                <a:ea typeface="Meiryo UI" panose="020B0604030504040204" pitchFamily="50" charset="-128"/>
              </a:rPr>
              <a:t>（</a:t>
            </a:r>
            <a:r>
              <a:rPr kumimoji="1" lang="en-US" altLang="ja-JP" sz="1600" b="1" u="sng" dirty="0">
                <a:latin typeface="Meiryo UI" panose="020B0604030504040204" pitchFamily="50" charset="-128"/>
                <a:ea typeface="Meiryo UI" panose="020B0604030504040204" pitchFamily="50" charset="-128"/>
              </a:rPr>
              <a:t>1891〜2023</a:t>
            </a:r>
            <a:r>
              <a:rPr kumimoji="1" lang="ja-JP" altLang="en-US" sz="1600" b="1" u="sng" dirty="0">
                <a:latin typeface="Meiryo UI" panose="020B0604030504040204" pitchFamily="50" charset="-128"/>
                <a:ea typeface="Meiryo UI" panose="020B0604030504040204" pitchFamily="50" charset="-128"/>
              </a:rPr>
              <a:t>年）</a:t>
            </a:r>
            <a:endParaRPr kumimoji="1" lang="zh-CN" altLang="en-US" sz="1600" b="1" u="sng" dirty="0">
              <a:latin typeface="Meiryo UI" panose="020B0604030504040204" pitchFamily="50" charset="-128"/>
              <a:ea typeface="Meiryo UI" panose="020B0604030504040204" pitchFamily="50" charset="-128"/>
            </a:endParaRPr>
          </a:p>
        </p:txBody>
      </p:sp>
      <p:sp>
        <p:nvSpPr>
          <p:cNvPr id="12" name="Shape 323">
            <a:extLst>
              <a:ext uri="{FF2B5EF4-FFF2-40B4-BE49-F238E27FC236}">
                <a16:creationId xmlns:a16="http://schemas.microsoft.com/office/drawing/2014/main" id="{FF2C93CB-D27E-455B-9120-59925C9C2924}"/>
              </a:ext>
            </a:extLst>
          </p:cNvPr>
          <p:cNvSpPr txBox="1">
            <a:spLocks/>
          </p:cNvSpPr>
          <p:nvPr/>
        </p:nvSpPr>
        <p:spPr>
          <a:xfrm>
            <a:off x="5034653" y="695258"/>
            <a:ext cx="1852918" cy="374845"/>
          </a:xfrm>
          <a:prstGeom prst="rect">
            <a:avLst/>
          </a:prstGeom>
          <a:noFill/>
          <a:ln>
            <a:noFill/>
          </a:ln>
        </p:spPr>
        <p:txBody>
          <a:bodyPr vert="horz" lIns="91425" tIns="45700" rIns="91425" bIns="45700" rtlCol="0" anchor="ctr" anchorCtr="0">
            <a:noAutofit/>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SzPct val="25000"/>
            </a:pPr>
            <a:r>
              <a:rPr lang="ja-JP" altLang="en-US" dirty="0">
                <a:solidFill>
                  <a:schemeClr val="tx1"/>
                </a:solidFill>
                <a:latin typeface="Meiryo UI" panose="020B0604030504040204" pitchFamily="50" charset="-128"/>
                <a:ea typeface="Meiryo UI" panose="020B0604030504040204" pitchFamily="50" charset="-128"/>
                <a:cs typeface="Arial" panose="020B0604020202020204" pitchFamily="34" charset="0"/>
                <a:sym typeface="Calibri"/>
              </a:rPr>
              <a:t>（出典：気象庁）</a:t>
            </a:r>
            <a:endParaRPr lang="en-US" dirty="0">
              <a:solidFill>
                <a:schemeClr val="tx1"/>
              </a:solidFill>
              <a:latin typeface="Meiryo UI" panose="020B0604030504040204" pitchFamily="50" charset="-128"/>
              <a:ea typeface="Meiryo UI" panose="020B0604030504040204" pitchFamily="50" charset="-128"/>
              <a:cs typeface="Arial" panose="020B0604020202020204" pitchFamily="34" charset="0"/>
              <a:sym typeface="Calibri"/>
            </a:endParaRPr>
          </a:p>
        </p:txBody>
      </p:sp>
      <p:sp>
        <p:nvSpPr>
          <p:cNvPr id="2" name="スライド番号プレースホルダー 1">
            <a:extLst>
              <a:ext uri="{FF2B5EF4-FFF2-40B4-BE49-F238E27FC236}">
                <a16:creationId xmlns:a16="http://schemas.microsoft.com/office/drawing/2014/main" id="{2441386A-B97A-4867-B920-346EA5E57030}"/>
              </a:ext>
            </a:extLst>
          </p:cNvPr>
          <p:cNvSpPr>
            <a:spLocks noGrp="1"/>
          </p:cNvSpPr>
          <p:nvPr>
            <p:ph type="sldNum" sz="quarter" idx="12"/>
          </p:nvPr>
        </p:nvSpPr>
        <p:spPr>
          <a:xfrm>
            <a:off x="7677150" y="6457151"/>
            <a:ext cx="2228850" cy="365125"/>
          </a:xfrm>
        </p:spPr>
        <p:txBody>
          <a:bodyPr/>
          <a:lstStyle/>
          <a:p>
            <a:fld id="{D2D8002D-B5B0-4BAC-B1F6-782DDCCE6D9C}" type="slidenum">
              <a:rPr lang="ja-JP" altLang="en-US" smtClean="0">
                <a:solidFill>
                  <a:prstClr val="black">
                    <a:tint val="75000"/>
                  </a:prstClr>
                </a:solidFill>
              </a:rPr>
              <a:t>5</a:t>
            </a:fld>
            <a:endParaRPr lang="ja-JP" altLang="en-US">
              <a:solidFill>
                <a:prstClr val="black">
                  <a:tint val="75000"/>
                </a:prstClr>
              </a:solidFill>
            </a:endParaRPr>
          </a:p>
        </p:txBody>
      </p:sp>
    </p:spTree>
    <p:extLst>
      <p:ext uri="{BB962C8B-B14F-4D97-AF65-F5344CB8AC3E}">
        <p14:creationId xmlns:p14="http://schemas.microsoft.com/office/powerpoint/2010/main" val="2394998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図 8"/>
          <p:cNvPicPr>
            <a:picLocks noChangeAspect="1"/>
          </p:cNvPicPr>
          <p:nvPr/>
        </p:nvPicPr>
        <p:blipFill>
          <a:blip r:embed="rId3"/>
          <a:stretch>
            <a:fillRect/>
          </a:stretch>
        </p:blipFill>
        <p:spPr>
          <a:xfrm>
            <a:off x="492846" y="1342196"/>
            <a:ext cx="8776292" cy="5333241"/>
          </a:xfrm>
          <a:prstGeom prst="rect">
            <a:avLst/>
          </a:prstGeom>
        </p:spPr>
      </p:pic>
      <p:sp>
        <p:nvSpPr>
          <p:cNvPr id="10" name="Shape 323"/>
          <p:cNvSpPr txBox="1">
            <a:spLocks/>
          </p:cNvSpPr>
          <p:nvPr/>
        </p:nvSpPr>
        <p:spPr>
          <a:xfrm>
            <a:off x="1391544" y="892424"/>
            <a:ext cx="5097016" cy="374845"/>
          </a:xfrm>
          <a:prstGeom prst="rect">
            <a:avLst/>
          </a:prstGeom>
          <a:noFill/>
          <a:ln>
            <a:noFill/>
          </a:ln>
        </p:spPr>
        <p:txBody>
          <a:bodyPr vert="horz" lIns="91425" tIns="45700" rIns="91425" bIns="45700" rtlCol="0" anchor="ctr" anchorCtr="0">
            <a:noAutofit/>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SzPct val="25000"/>
            </a:pPr>
            <a:r>
              <a:rPr lang="ja-JP" altLang="en-US" dirty="0">
                <a:solidFill>
                  <a:schemeClr val="tx1"/>
                </a:solidFill>
                <a:latin typeface="Meiryo UI" panose="020B0604030504040204" pitchFamily="50" charset="-128"/>
                <a:ea typeface="Meiryo UI" panose="020B0604030504040204" pitchFamily="50" charset="-128"/>
                <a:cs typeface="Arial" panose="020B0604020202020204" pitchFamily="34" charset="0"/>
                <a:sym typeface="Calibri"/>
              </a:rPr>
              <a:t>（出典：国際連合「世界人口予測・</a:t>
            </a:r>
            <a:r>
              <a:rPr lang="en-US" altLang="ja-JP" dirty="0">
                <a:solidFill>
                  <a:schemeClr val="tx1"/>
                </a:solidFill>
                <a:latin typeface="Meiryo UI" panose="020B0604030504040204" pitchFamily="50" charset="-128"/>
                <a:ea typeface="Meiryo UI" panose="020B0604030504040204" pitchFamily="50" charset="-128"/>
                <a:cs typeface="Arial" panose="020B0604020202020204" pitchFamily="34" charset="0"/>
                <a:sym typeface="Calibri"/>
              </a:rPr>
              <a:t>2019</a:t>
            </a:r>
            <a:r>
              <a:rPr lang="ja-JP" altLang="en-US" dirty="0">
                <a:solidFill>
                  <a:schemeClr val="tx1"/>
                </a:solidFill>
                <a:latin typeface="Meiryo UI" panose="020B0604030504040204" pitchFamily="50" charset="-128"/>
                <a:ea typeface="Meiryo UI" panose="020B0604030504040204" pitchFamily="50" charset="-128"/>
                <a:cs typeface="Arial" panose="020B0604020202020204" pitchFamily="34" charset="0"/>
                <a:sym typeface="Calibri"/>
              </a:rPr>
              <a:t>年版」（関連</a:t>
            </a:r>
            <a:r>
              <a:rPr lang="en-US" altLang="ja-JP" dirty="0">
                <a:solidFill>
                  <a:schemeClr val="tx1"/>
                </a:solidFill>
                <a:latin typeface="Meiryo UI" panose="020B0604030504040204" pitchFamily="50" charset="-128"/>
                <a:ea typeface="Meiryo UI" panose="020B0604030504040204" pitchFamily="50" charset="-128"/>
                <a:cs typeface="Arial" panose="020B0604020202020204" pitchFamily="34" charset="0"/>
                <a:sym typeface="Calibri"/>
              </a:rPr>
              <a:t>HP</a:t>
            </a:r>
            <a:r>
              <a:rPr lang="ja-JP" altLang="en-US" dirty="0">
                <a:solidFill>
                  <a:schemeClr val="tx1"/>
                </a:solidFill>
                <a:latin typeface="Meiryo UI" panose="020B0604030504040204" pitchFamily="50" charset="-128"/>
                <a:ea typeface="Meiryo UI" panose="020B0604030504040204" pitchFamily="50" charset="-128"/>
                <a:cs typeface="Arial" panose="020B0604020202020204" pitchFamily="34" charset="0"/>
                <a:sym typeface="Calibri"/>
              </a:rPr>
              <a:t>を含む））</a:t>
            </a:r>
            <a:endParaRPr lang="en-US" dirty="0">
              <a:solidFill>
                <a:schemeClr val="tx1"/>
              </a:solidFill>
              <a:latin typeface="Meiryo UI" panose="020B0604030504040204" pitchFamily="50" charset="-128"/>
              <a:ea typeface="Meiryo UI" panose="020B0604030504040204" pitchFamily="50" charset="-128"/>
              <a:cs typeface="Arial" panose="020B0604020202020204" pitchFamily="34" charset="0"/>
              <a:sym typeface="Calibri"/>
            </a:endParaRPr>
          </a:p>
        </p:txBody>
      </p:sp>
      <p:sp>
        <p:nvSpPr>
          <p:cNvPr id="5" name="テキスト ボックス 4">
            <a:extLst>
              <a:ext uri="{FF2B5EF4-FFF2-40B4-BE49-F238E27FC236}">
                <a16:creationId xmlns:a16="http://schemas.microsoft.com/office/drawing/2014/main" id="{42E83217-046E-495D-A2AE-7336CDA70EDC}"/>
              </a:ext>
            </a:extLst>
          </p:cNvPr>
          <p:cNvSpPr txBox="1"/>
          <p:nvPr/>
        </p:nvSpPr>
        <p:spPr>
          <a:xfrm>
            <a:off x="85188" y="99091"/>
            <a:ext cx="3931708" cy="400110"/>
          </a:xfrm>
          <a:prstGeom prst="rect">
            <a:avLst/>
          </a:prstGeom>
          <a:noFill/>
        </p:spPr>
        <p:txBody>
          <a:bodyPr wrap="square" rtlCol="0">
            <a:spAutoFit/>
          </a:bodyPr>
          <a:lstStyle/>
          <a:p>
            <a:r>
              <a:rPr kumimoji="1" lang="zh-CN"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の背景（世界の人口）</a:t>
            </a:r>
            <a:endParaRPr kumimoji="1" lang="zh-CN" altLang="en-US" sz="2000" b="1" dirty="0">
              <a:latin typeface="Meiryo UI" panose="020B0604030504040204" pitchFamily="50" charset="-128"/>
              <a:ea typeface="Meiryo UI" panose="020B0604030504040204" pitchFamily="50" charset="-128"/>
            </a:endParaRPr>
          </a:p>
        </p:txBody>
      </p:sp>
      <p:cxnSp>
        <p:nvCxnSpPr>
          <p:cNvPr id="6" name="直線コネクタ 5">
            <a:extLst>
              <a:ext uri="{FF2B5EF4-FFF2-40B4-BE49-F238E27FC236}">
                <a16:creationId xmlns:a16="http://schemas.microsoft.com/office/drawing/2014/main" id="{60568569-93A7-4D68-BF05-C87212EB1ADC}"/>
              </a:ext>
            </a:extLst>
          </p:cNvPr>
          <p:cNvCxnSpPr>
            <a:cxnSpLocks/>
          </p:cNvCxnSpPr>
          <p:nvPr/>
        </p:nvCxnSpPr>
        <p:spPr>
          <a:xfrm>
            <a:off x="79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FC1085B4-648F-4EF6-8B49-1C7ED1C96E8D}"/>
              </a:ext>
            </a:extLst>
          </p:cNvPr>
          <p:cNvSpPr txBox="1"/>
          <p:nvPr/>
        </p:nvSpPr>
        <p:spPr>
          <a:xfrm>
            <a:off x="336443" y="865792"/>
            <a:ext cx="2137514" cy="369332"/>
          </a:xfrm>
          <a:prstGeom prst="rect">
            <a:avLst/>
          </a:prstGeom>
          <a:noFill/>
        </p:spPr>
        <p:txBody>
          <a:bodyPr wrap="square" rtlCol="0">
            <a:spAutoFit/>
          </a:bodyPr>
          <a:lstStyle/>
          <a:p>
            <a:r>
              <a:rPr kumimoji="1" lang="ja-JP" altLang="en-US" b="1" u="sng" dirty="0">
                <a:latin typeface="Meiryo UI" panose="020B0604030504040204" pitchFamily="50" charset="-128"/>
                <a:ea typeface="Meiryo UI" panose="020B0604030504040204" pitchFamily="50" charset="-128"/>
              </a:rPr>
              <a:t>世界人口予測</a:t>
            </a:r>
            <a:endParaRPr kumimoji="1" lang="zh-CN" altLang="en-US" b="1" u="sng"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F2E1CF0C-0939-4A24-854A-DA053D172267}"/>
              </a:ext>
            </a:extLst>
          </p:cNvPr>
          <p:cNvSpPr txBox="1"/>
          <p:nvPr/>
        </p:nvSpPr>
        <p:spPr>
          <a:xfrm>
            <a:off x="1424608" y="1700808"/>
            <a:ext cx="4726543" cy="769441"/>
          </a:xfrm>
          <a:prstGeom prst="rect">
            <a:avLst/>
          </a:prstGeom>
          <a:noFill/>
          <a:ln w="15875">
            <a:solidFill>
              <a:schemeClr val="tx1"/>
            </a:solidFill>
            <a:prstDash val="dash"/>
          </a:ln>
        </p:spPr>
        <p:txBody>
          <a:bodyPr wrap="square" rtlCol="0">
            <a:spAutoFit/>
          </a:bodyPr>
          <a:lstStyle/>
          <a:p>
            <a:r>
              <a:rPr lang="ja-JP" altLang="en-US" sz="1600" b="1" i="0" dirty="0">
                <a:solidFill>
                  <a:srgbClr val="585858"/>
                </a:solidFill>
                <a:effectLst/>
                <a:latin typeface="Meiryo UI" panose="020B0604030504040204" pitchFamily="50" charset="-128"/>
                <a:ea typeface="Meiryo UI" panose="020B0604030504040204" pitchFamily="50" charset="-128"/>
              </a:rPr>
              <a:t>・世界人口は</a:t>
            </a:r>
            <a:r>
              <a:rPr lang="en-US" altLang="ja-JP" sz="1600" b="1" i="0" dirty="0">
                <a:solidFill>
                  <a:srgbClr val="585858"/>
                </a:solidFill>
                <a:effectLst/>
                <a:latin typeface="Meiryo UI" panose="020B0604030504040204" pitchFamily="50" charset="-128"/>
                <a:ea typeface="Meiryo UI" panose="020B0604030504040204" pitchFamily="50" charset="-128"/>
              </a:rPr>
              <a:t>2022</a:t>
            </a:r>
            <a:r>
              <a:rPr lang="ja-JP" altLang="en-US" sz="1600" b="1" i="0" dirty="0">
                <a:solidFill>
                  <a:srgbClr val="585858"/>
                </a:solidFill>
                <a:effectLst/>
                <a:latin typeface="Meiryo UI" panose="020B0604030504040204" pitchFamily="50" charset="-128"/>
                <a:ea typeface="Meiryo UI" panose="020B0604030504040204" pitchFamily="50" charset="-128"/>
              </a:rPr>
              <a:t>年</a:t>
            </a:r>
            <a:r>
              <a:rPr lang="en-US" altLang="ja-JP" sz="1600" b="1" i="0" dirty="0">
                <a:solidFill>
                  <a:srgbClr val="585858"/>
                </a:solidFill>
                <a:effectLst/>
                <a:latin typeface="Meiryo UI" panose="020B0604030504040204" pitchFamily="50" charset="-128"/>
                <a:ea typeface="Meiryo UI" panose="020B0604030504040204" pitchFamily="50" charset="-128"/>
              </a:rPr>
              <a:t>11</a:t>
            </a:r>
            <a:r>
              <a:rPr lang="ja-JP" altLang="en-US" sz="1600" b="1" i="0" dirty="0">
                <a:solidFill>
                  <a:srgbClr val="585858"/>
                </a:solidFill>
                <a:effectLst/>
                <a:latin typeface="Meiryo UI" panose="020B0604030504040204" pitchFamily="50" charset="-128"/>
                <a:ea typeface="Meiryo UI" panose="020B0604030504040204" pitchFamily="50" charset="-128"/>
              </a:rPr>
              <a:t>月</a:t>
            </a:r>
            <a:r>
              <a:rPr lang="en-US" altLang="ja-JP" sz="1600" b="1" i="0" dirty="0">
                <a:solidFill>
                  <a:srgbClr val="585858"/>
                </a:solidFill>
                <a:effectLst/>
                <a:latin typeface="Meiryo UI" panose="020B0604030504040204" pitchFamily="50" charset="-128"/>
                <a:ea typeface="Meiryo UI" panose="020B0604030504040204" pitchFamily="50" charset="-128"/>
              </a:rPr>
              <a:t>15</a:t>
            </a:r>
            <a:r>
              <a:rPr lang="ja-JP" altLang="en-US" sz="1600" b="1" i="0" dirty="0">
                <a:solidFill>
                  <a:srgbClr val="585858"/>
                </a:solidFill>
                <a:effectLst/>
                <a:latin typeface="Meiryo UI" panose="020B0604030504040204" pitchFamily="50" charset="-128"/>
                <a:ea typeface="Meiryo UI" panose="020B0604030504040204" pitchFamily="50" charset="-128"/>
              </a:rPr>
              <a:t>日に</a:t>
            </a:r>
            <a:r>
              <a:rPr lang="en-US" altLang="ja-JP" sz="1600" b="1" i="0" u="sng" dirty="0">
                <a:solidFill>
                  <a:srgbClr val="585858"/>
                </a:solidFill>
                <a:effectLst/>
                <a:latin typeface="Meiryo UI" panose="020B0604030504040204" pitchFamily="50" charset="-128"/>
                <a:ea typeface="Meiryo UI" panose="020B0604030504040204" pitchFamily="50" charset="-128"/>
              </a:rPr>
              <a:t>80</a:t>
            </a:r>
            <a:r>
              <a:rPr lang="ja-JP" altLang="en-US" sz="1600" b="1" i="0" u="sng" dirty="0">
                <a:solidFill>
                  <a:srgbClr val="585858"/>
                </a:solidFill>
                <a:effectLst/>
                <a:latin typeface="Meiryo UI" panose="020B0604030504040204" pitchFamily="50" charset="-128"/>
                <a:ea typeface="Meiryo UI" panose="020B0604030504040204" pitchFamily="50" charset="-128"/>
              </a:rPr>
              <a:t>億人に到達</a:t>
            </a:r>
            <a:r>
              <a:rPr lang="ja-JP" altLang="en-US" sz="1600" b="1" i="0" dirty="0">
                <a:solidFill>
                  <a:srgbClr val="585858"/>
                </a:solidFill>
                <a:effectLst/>
                <a:latin typeface="Meiryo UI" panose="020B0604030504040204" pitchFamily="50" charset="-128"/>
                <a:ea typeface="Meiryo UI" panose="020B0604030504040204" pitchFamily="50" charset="-128"/>
              </a:rPr>
              <a:t>。</a:t>
            </a:r>
            <a:endParaRPr lang="en-US" altLang="ja-JP" sz="1600" b="1" i="0" dirty="0">
              <a:solidFill>
                <a:srgbClr val="585858"/>
              </a:solidFill>
              <a:effectLst/>
              <a:latin typeface="Meiryo UI" panose="020B0604030504040204" pitchFamily="50" charset="-128"/>
              <a:ea typeface="Meiryo UI" panose="020B0604030504040204" pitchFamily="50" charset="-128"/>
            </a:endParaRPr>
          </a:p>
          <a:p>
            <a:r>
              <a:rPr lang="ja-JP" altLang="en-US" sz="1600" b="1" i="0" dirty="0">
                <a:solidFill>
                  <a:srgbClr val="585858"/>
                </a:solidFill>
                <a:effectLst/>
                <a:latin typeface="Meiryo UI" panose="020B0604030504040204" pitchFamily="50" charset="-128"/>
                <a:ea typeface="Meiryo UI" panose="020B0604030504040204" pitchFamily="50" charset="-128"/>
              </a:rPr>
              <a:t>・平均余命は</a:t>
            </a:r>
            <a:r>
              <a:rPr lang="en-US" altLang="ja-JP" sz="1600" b="1" i="0" dirty="0">
                <a:solidFill>
                  <a:srgbClr val="585858"/>
                </a:solidFill>
                <a:effectLst/>
                <a:latin typeface="Meiryo UI" panose="020B0604030504040204" pitchFamily="50" charset="-128"/>
                <a:ea typeface="Meiryo UI" panose="020B0604030504040204" pitchFamily="50" charset="-128"/>
              </a:rPr>
              <a:t>1990</a:t>
            </a:r>
            <a:r>
              <a:rPr lang="ja-JP" altLang="en-US" sz="1600" b="1" i="0" dirty="0">
                <a:solidFill>
                  <a:srgbClr val="585858"/>
                </a:solidFill>
                <a:effectLst/>
                <a:latin typeface="Meiryo UI" panose="020B0604030504040204" pitchFamily="50" charset="-128"/>
                <a:ea typeface="Meiryo UI" panose="020B0604030504040204" pitchFamily="50" charset="-128"/>
              </a:rPr>
              <a:t>年以降で</a:t>
            </a:r>
            <a:r>
              <a:rPr lang="en-US" altLang="ja-JP" sz="1600" b="1" i="0" u="sng" dirty="0">
                <a:solidFill>
                  <a:srgbClr val="585858"/>
                </a:solidFill>
                <a:effectLst/>
                <a:latin typeface="Meiryo UI" panose="020B0604030504040204" pitchFamily="50" charset="-128"/>
                <a:ea typeface="Meiryo UI" panose="020B0604030504040204" pitchFamily="50" charset="-128"/>
              </a:rPr>
              <a:t>10</a:t>
            </a:r>
            <a:r>
              <a:rPr lang="ja-JP" altLang="en-US" sz="1600" b="1" i="0" u="sng" dirty="0">
                <a:solidFill>
                  <a:srgbClr val="585858"/>
                </a:solidFill>
                <a:effectLst/>
                <a:latin typeface="Meiryo UI" panose="020B0604030504040204" pitchFamily="50" charset="-128"/>
                <a:ea typeface="Meiryo UI" panose="020B0604030504040204" pitchFamily="50" charset="-128"/>
              </a:rPr>
              <a:t>歳近く延びている</a:t>
            </a:r>
            <a:r>
              <a:rPr lang="ja-JP" altLang="en-US" sz="1600" b="1" i="0" dirty="0">
                <a:solidFill>
                  <a:srgbClr val="585858"/>
                </a:solidFill>
                <a:effectLst/>
                <a:latin typeface="Meiryo UI" panose="020B0604030504040204" pitchFamily="50" charset="-128"/>
                <a:ea typeface="Meiryo UI" panose="020B0604030504040204" pitchFamily="50" charset="-128"/>
              </a:rPr>
              <a:t>。</a:t>
            </a:r>
            <a:endParaRPr lang="en-US" altLang="ja-JP" sz="1200" i="0" dirty="0">
              <a:solidFill>
                <a:srgbClr val="585858"/>
              </a:solidFill>
              <a:effectLst/>
              <a:latin typeface="Meiryo UI" panose="020B0604030504040204" pitchFamily="50" charset="-128"/>
              <a:ea typeface="Meiryo UI" panose="020B0604030504040204" pitchFamily="50" charset="-128"/>
            </a:endParaRPr>
          </a:p>
          <a:p>
            <a:r>
              <a:rPr lang="ja-JP" altLang="en-US" sz="1200" dirty="0">
                <a:solidFill>
                  <a:srgbClr val="585858"/>
                </a:solidFill>
                <a:latin typeface="Meiryo UI" panose="020B0604030504040204" pitchFamily="50" charset="-128"/>
                <a:ea typeface="Meiryo UI" panose="020B0604030504040204" pitchFamily="50" charset="-128"/>
              </a:rPr>
              <a:t>　（国連人口基金「世界人権白書</a:t>
            </a:r>
            <a:r>
              <a:rPr lang="en-US" altLang="ja-JP" sz="1200" dirty="0">
                <a:solidFill>
                  <a:srgbClr val="585858"/>
                </a:solidFill>
                <a:latin typeface="Meiryo UI" panose="020B0604030504040204" pitchFamily="50" charset="-128"/>
                <a:ea typeface="Meiryo UI" panose="020B0604030504040204" pitchFamily="50" charset="-128"/>
              </a:rPr>
              <a:t>2023</a:t>
            </a:r>
            <a:r>
              <a:rPr lang="ja-JP" altLang="en-US" sz="1200" dirty="0">
                <a:solidFill>
                  <a:srgbClr val="585858"/>
                </a:solidFill>
                <a:latin typeface="Meiryo UI" panose="020B0604030504040204" pitchFamily="50" charset="-128"/>
                <a:ea typeface="Meiryo UI" panose="020B0604030504040204" pitchFamily="50" charset="-128"/>
              </a:rPr>
              <a:t>」）</a:t>
            </a:r>
            <a:endParaRPr lang="ja-JP" altLang="en-US" sz="1200" i="0" dirty="0">
              <a:solidFill>
                <a:srgbClr val="585858"/>
              </a:solidFill>
              <a:effectLst/>
              <a:latin typeface="Meiryo UI" panose="020B0604030504040204" pitchFamily="50" charset="-128"/>
              <a:ea typeface="Meiryo UI" panose="020B0604030504040204" pitchFamily="50" charset="-128"/>
            </a:endParaRPr>
          </a:p>
        </p:txBody>
      </p:sp>
      <p:sp>
        <p:nvSpPr>
          <p:cNvPr id="2" name="矢印: 右 1">
            <a:extLst>
              <a:ext uri="{FF2B5EF4-FFF2-40B4-BE49-F238E27FC236}">
                <a16:creationId xmlns:a16="http://schemas.microsoft.com/office/drawing/2014/main" id="{EDDEB784-020D-40F9-B085-E2A13D9E280B}"/>
              </a:ext>
            </a:extLst>
          </p:cNvPr>
          <p:cNvSpPr/>
          <p:nvPr/>
        </p:nvSpPr>
        <p:spPr>
          <a:xfrm rot="4793689">
            <a:off x="4697826" y="2542821"/>
            <a:ext cx="734652" cy="243192"/>
          </a:xfrm>
          <a:prstGeom prst="rightArrow">
            <a:avLst>
              <a:gd name="adj1" fmla="val 48724"/>
              <a:gd name="adj2" fmla="val 5027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9A3C8346-8447-460F-9DFD-BE88B37DF29F}"/>
              </a:ext>
            </a:extLst>
          </p:cNvPr>
          <p:cNvSpPr>
            <a:spLocks noGrp="1"/>
          </p:cNvSpPr>
          <p:nvPr>
            <p:ph type="sldNum" sz="quarter" idx="12"/>
          </p:nvPr>
        </p:nvSpPr>
        <p:spPr>
          <a:xfrm>
            <a:off x="7680766" y="6492875"/>
            <a:ext cx="2228850" cy="365125"/>
          </a:xfrm>
        </p:spPr>
        <p:txBody>
          <a:bodyPr/>
          <a:lstStyle/>
          <a:p>
            <a:fld id="{D2D8002D-B5B0-4BAC-B1F6-782DDCCE6D9C}" type="slidenum">
              <a:rPr lang="ja-JP" altLang="en-US" smtClean="0">
                <a:solidFill>
                  <a:prstClr val="black">
                    <a:tint val="75000"/>
                  </a:prstClr>
                </a:solidFill>
              </a:rPr>
              <a:t>6</a:t>
            </a:fld>
            <a:endParaRPr lang="ja-JP" altLang="en-US" dirty="0">
              <a:solidFill>
                <a:prstClr val="black">
                  <a:tint val="75000"/>
                </a:prstClr>
              </a:solidFill>
            </a:endParaRPr>
          </a:p>
        </p:txBody>
      </p:sp>
    </p:spTree>
    <p:extLst>
      <p:ext uri="{BB962C8B-B14F-4D97-AF65-F5344CB8AC3E}">
        <p14:creationId xmlns:p14="http://schemas.microsoft.com/office/powerpoint/2010/main" val="2828655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正方形/長方形 2"/>
          <p:cNvSpPr/>
          <p:nvPr/>
        </p:nvSpPr>
        <p:spPr>
          <a:xfrm>
            <a:off x="681678" y="709071"/>
            <a:ext cx="8638471" cy="815608"/>
          </a:xfrm>
          <a:prstGeom prst="rect">
            <a:avLst/>
          </a:prstGeom>
          <a:solidFill>
            <a:schemeClr val="accent4">
              <a:lumMod val="20000"/>
              <a:lumOff val="80000"/>
            </a:schemeClr>
          </a:solidFill>
          <a:ln w="6350">
            <a:solidFill>
              <a:schemeClr val="bg1">
                <a:lumMod val="65000"/>
              </a:schemeClr>
            </a:solidFill>
          </a:ln>
        </p:spPr>
        <p:txBody>
          <a:bodyPr wrap="square">
            <a:spAutoFit/>
          </a:bodyPr>
          <a:lstStyle/>
          <a:p>
            <a:r>
              <a:rPr lang="ja-JP" altLang="en-US" dirty="0">
                <a:latin typeface="Meiryo UI" panose="020B0604030504040204" pitchFamily="50" charset="-128"/>
                <a:ea typeface="Meiryo UI" panose="020B0604030504040204" pitchFamily="50" charset="-128"/>
              </a:rPr>
              <a:t>日本の人口　 </a:t>
            </a:r>
            <a:r>
              <a:rPr lang="ja-JP" altLang="en-US" sz="2400" b="1" u="sng" dirty="0">
                <a:latin typeface="Meiryo UI" panose="020B0604030504040204" pitchFamily="50" charset="-128"/>
                <a:ea typeface="Meiryo UI" panose="020B0604030504040204" pitchFamily="50" charset="-128"/>
              </a:rPr>
              <a:t>１億２４３５万人</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2023</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日 確定値）</a:t>
            </a:r>
            <a:r>
              <a:rPr lang="ja-JP" altLang="en-US" dirty="0">
                <a:latin typeface="Meiryo UI" panose="020B0604030504040204" pitchFamily="50" charset="-128"/>
                <a:ea typeface="Meiryo UI" panose="020B0604030504040204" pitchFamily="50" charset="-128"/>
              </a:rPr>
              <a:t>　</a:t>
            </a:r>
            <a:endParaRPr lang="en-US" altLang="ja-JP" dirty="0">
              <a:latin typeface="Meiryo UI" panose="020B0604030504040204" pitchFamily="50" charset="-128"/>
              <a:ea typeface="Meiryo UI" panose="020B0604030504040204" pitchFamily="50" charset="-128"/>
            </a:endParaRPr>
          </a:p>
          <a:p>
            <a:pPr indent="1612900">
              <a:spcBef>
                <a:spcPts val="600"/>
              </a:spcBef>
            </a:pP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前年同月と比べ</a:t>
            </a:r>
            <a:r>
              <a:rPr lang="en-US" altLang="ja-JP" dirty="0">
                <a:latin typeface="Meiryo UI" panose="020B0604030504040204" pitchFamily="50" charset="-128"/>
                <a:ea typeface="Meiryo UI" panose="020B0604030504040204" pitchFamily="50" charset="-128"/>
              </a:rPr>
              <a:t>59.5</a:t>
            </a:r>
            <a:r>
              <a:rPr lang="ja-JP" altLang="en-US" dirty="0">
                <a:latin typeface="Meiryo UI" panose="020B0604030504040204" pitchFamily="50" charset="-128"/>
                <a:ea typeface="Meiryo UI" panose="020B0604030504040204" pitchFamily="50" charset="-128"/>
              </a:rPr>
              <a:t>万人</a:t>
            </a:r>
            <a:r>
              <a:rPr lang="ja-JP" altLang="en-US" b="1" dirty="0">
                <a:latin typeface="Meiryo UI" panose="020B0604030504040204" pitchFamily="50" charset="-128"/>
                <a:ea typeface="Meiryo UI" panose="020B0604030504040204" pitchFamily="50" charset="-128"/>
              </a:rPr>
              <a:t>減少</a:t>
            </a:r>
            <a:endParaRPr lang="en-US" altLang="ja-JP" b="1" dirty="0">
              <a:latin typeface="Meiryo UI" panose="020B0604030504040204" pitchFamily="50" charset="-128"/>
              <a:ea typeface="Meiryo UI" panose="020B0604030504040204" pitchFamily="50" charset="-128"/>
            </a:endParaRPr>
          </a:p>
        </p:txBody>
      </p:sp>
      <p:sp>
        <p:nvSpPr>
          <p:cNvPr id="4" name="正方形/長方形 3"/>
          <p:cNvSpPr/>
          <p:nvPr/>
        </p:nvSpPr>
        <p:spPr>
          <a:xfrm>
            <a:off x="7545288" y="1247680"/>
            <a:ext cx="1877437" cy="276999"/>
          </a:xfrm>
          <a:prstGeom prst="rect">
            <a:avLst/>
          </a:prstGeom>
        </p:spPr>
        <p:txBody>
          <a:bodyPr wrap="none">
            <a:spAutoFit/>
          </a:bodyPr>
          <a:lstStyle/>
          <a:p>
            <a:r>
              <a:rPr lang="ja-JP" altLang="en-US" sz="1200" dirty="0">
                <a:latin typeface="Meiryo UI" panose="020B0604030504040204" pitchFamily="50" charset="-128"/>
                <a:ea typeface="Meiryo UI" panose="020B0604030504040204" pitchFamily="50" charset="-128"/>
              </a:rPr>
              <a:t>（出典：総務省統計局）</a:t>
            </a:r>
          </a:p>
        </p:txBody>
      </p:sp>
      <p:grpSp>
        <p:nvGrpSpPr>
          <p:cNvPr id="9" name="グループ化 8"/>
          <p:cNvGrpSpPr/>
          <p:nvPr/>
        </p:nvGrpSpPr>
        <p:grpSpPr>
          <a:xfrm>
            <a:off x="923041" y="1907540"/>
            <a:ext cx="8644623" cy="4721205"/>
            <a:chOff x="923041" y="1907540"/>
            <a:chExt cx="8644623" cy="4721205"/>
          </a:xfrm>
        </p:grpSpPr>
        <p:sp>
          <p:nvSpPr>
            <p:cNvPr id="2" name="正方形/長方形 1"/>
            <p:cNvSpPr/>
            <p:nvPr/>
          </p:nvSpPr>
          <p:spPr>
            <a:xfrm>
              <a:off x="923041" y="1907540"/>
              <a:ext cx="5610831" cy="369332"/>
            </a:xfrm>
            <a:prstGeom prst="rect">
              <a:avLst/>
            </a:prstGeom>
          </p:spPr>
          <p:txBody>
            <a:bodyPr wrap="none">
              <a:spAutoFit/>
            </a:bodyPr>
            <a:lstStyle/>
            <a:p>
              <a:r>
                <a:rPr lang="ja-JP" altLang="en-US" b="1" u="sng" dirty="0">
                  <a:latin typeface="Meiryo UI" panose="020B0604030504040204" pitchFamily="50" charset="-128"/>
                  <a:ea typeface="Meiryo UI" panose="020B0604030504040204" pitchFamily="50" charset="-128"/>
                </a:rPr>
                <a:t>主要国における高齢者人口の割合の比較（</a:t>
              </a:r>
              <a:r>
                <a:rPr lang="en-US" altLang="ja-JP" b="1" u="sng" dirty="0">
                  <a:latin typeface="Meiryo UI" panose="020B0604030504040204" pitchFamily="50" charset="-128"/>
                  <a:ea typeface="Meiryo UI" panose="020B0604030504040204" pitchFamily="50" charset="-128"/>
                </a:rPr>
                <a:t>2023 </a:t>
              </a:r>
              <a:r>
                <a:rPr lang="ja-JP" altLang="en-US" b="1" u="sng" dirty="0">
                  <a:latin typeface="Meiryo UI" panose="020B0604030504040204" pitchFamily="50" charset="-128"/>
                  <a:ea typeface="Meiryo UI" panose="020B0604030504040204" pitchFamily="50" charset="-128"/>
                </a:rPr>
                <a:t>年）</a:t>
              </a:r>
              <a:endParaRPr kumimoji="1" lang="en-US" altLang="ja-JP" b="1" u="sng" dirty="0">
                <a:latin typeface="Meiryo UI" panose="020B0604030504040204" pitchFamily="50" charset="-128"/>
                <a:ea typeface="Meiryo UI" panose="020B0604030504040204" pitchFamily="50" charset="-128"/>
              </a:endParaRPr>
            </a:p>
          </p:txBody>
        </p:sp>
        <p:sp>
          <p:nvSpPr>
            <p:cNvPr id="6" name="正方形/長方形 5"/>
            <p:cNvSpPr/>
            <p:nvPr/>
          </p:nvSpPr>
          <p:spPr>
            <a:xfrm>
              <a:off x="5786635" y="6351746"/>
              <a:ext cx="3781029" cy="276999"/>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rPr>
                <a:t>（</a:t>
              </a:r>
              <a:r>
                <a:rPr lang="zh-TW" altLang="en-US" sz="1200" dirty="0">
                  <a:latin typeface="Meiryo UI" panose="020B0604030504040204" pitchFamily="50" charset="-128"/>
                  <a:ea typeface="Meiryo UI" panose="020B0604030504040204" pitchFamily="50" charset="-128"/>
                </a:rPr>
                <a:t>出典：</a:t>
              </a:r>
              <a:r>
                <a:rPr lang="ja-JP" altLang="en-US" sz="1200" dirty="0">
                  <a:latin typeface="Meiryo UI" panose="020B0604030504040204" pitchFamily="50" charset="-128"/>
                  <a:ea typeface="Meiryo UI" panose="020B0604030504040204" pitchFamily="50" charset="-128"/>
                </a:rPr>
                <a:t>「統計からみた我が国の高齢者」</a:t>
              </a:r>
              <a:r>
                <a:rPr lang="zh-TW" altLang="en-US"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総務省</a:t>
              </a:r>
              <a:r>
                <a:rPr lang="zh-TW" altLang="en-US"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a:t>
              </a:r>
            </a:p>
          </p:txBody>
        </p:sp>
      </p:grpSp>
      <p:sp>
        <p:nvSpPr>
          <p:cNvPr id="10" name="テキスト ボックス 9">
            <a:extLst>
              <a:ext uri="{FF2B5EF4-FFF2-40B4-BE49-F238E27FC236}">
                <a16:creationId xmlns:a16="http://schemas.microsoft.com/office/drawing/2014/main" id="{D47114C6-71A7-4379-8760-B6DB2D1C2A73}"/>
              </a:ext>
            </a:extLst>
          </p:cNvPr>
          <p:cNvSpPr txBox="1"/>
          <p:nvPr/>
        </p:nvSpPr>
        <p:spPr>
          <a:xfrm>
            <a:off x="-87560" y="99091"/>
            <a:ext cx="3931708"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 SDGs</a:t>
            </a:r>
            <a:r>
              <a:rPr kumimoji="1" lang="ja-JP" altLang="en-US" sz="2000" b="1" dirty="0">
                <a:latin typeface="Meiryo UI" panose="020B0604030504040204" pitchFamily="50" charset="-128"/>
                <a:ea typeface="Meiryo UI" panose="020B0604030504040204" pitchFamily="50" charset="-128"/>
              </a:rPr>
              <a:t>の背景（日本の人口）</a:t>
            </a:r>
            <a:endParaRPr kumimoji="1" lang="zh-CN" altLang="en-US" sz="2000" b="1" dirty="0">
              <a:latin typeface="Meiryo UI" panose="020B0604030504040204" pitchFamily="50" charset="-128"/>
              <a:ea typeface="Meiryo UI" panose="020B0604030504040204" pitchFamily="50" charset="-128"/>
            </a:endParaRPr>
          </a:p>
        </p:txBody>
      </p:sp>
      <p:cxnSp>
        <p:nvCxnSpPr>
          <p:cNvPr id="11" name="直線コネクタ 10">
            <a:extLst>
              <a:ext uri="{FF2B5EF4-FFF2-40B4-BE49-F238E27FC236}">
                <a16:creationId xmlns:a16="http://schemas.microsoft.com/office/drawing/2014/main" id="{4AF2473C-57EE-43EC-826D-DCE0C9534FF7}"/>
              </a:ext>
            </a:extLst>
          </p:cNvPr>
          <p:cNvCxnSpPr>
            <a:cxnSpLocks/>
          </p:cNvCxnSpPr>
          <p:nvPr/>
        </p:nvCxnSpPr>
        <p:spPr>
          <a:xfrm>
            <a:off x="79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3" name="図 12">
            <a:extLst>
              <a:ext uri="{FF2B5EF4-FFF2-40B4-BE49-F238E27FC236}">
                <a16:creationId xmlns:a16="http://schemas.microsoft.com/office/drawing/2014/main" id="{2D4AE966-5C39-4C4A-9A95-577E358FD78D}"/>
              </a:ext>
            </a:extLst>
          </p:cNvPr>
          <p:cNvPicPr>
            <a:picLocks noChangeAspect="1"/>
          </p:cNvPicPr>
          <p:nvPr/>
        </p:nvPicPr>
        <p:blipFill>
          <a:blip r:embed="rId3"/>
          <a:stretch>
            <a:fillRect/>
          </a:stretch>
        </p:blipFill>
        <p:spPr>
          <a:xfrm>
            <a:off x="681678" y="2236458"/>
            <a:ext cx="8007264" cy="4061352"/>
          </a:xfrm>
          <a:prstGeom prst="rect">
            <a:avLst/>
          </a:prstGeom>
        </p:spPr>
      </p:pic>
      <p:sp>
        <p:nvSpPr>
          <p:cNvPr id="5" name="正方形/長方形 4">
            <a:extLst>
              <a:ext uri="{FF2B5EF4-FFF2-40B4-BE49-F238E27FC236}">
                <a16:creationId xmlns:a16="http://schemas.microsoft.com/office/drawing/2014/main" id="{5DB4908F-765A-4AA6-9CE0-5150FF738B0D}"/>
              </a:ext>
            </a:extLst>
          </p:cNvPr>
          <p:cNvSpPr/>
          <p:nvPr/>
        </p:nvSpPr>
        <p:spPr>
          <a:xfrm>
            <a:off x="1765999" y="5739011"/>
            <a:ext cx="576064" cy="409918"/>
          </a:xfrm>
          <a:prstGeom prst="rect">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スライド番号プレースホルダー 6">
            <a:extLst>
              <a:ext uri="{FF2B5EF4-FFF2-40B4-BE49-F238E27FC236}">
                <a16:creationId xmlns:a16="http://schemas.microsoft.com/office/drawing/2014/main" id="{15AE5742-83D8-46E0-BF8A-E9A2D3E8C3FE}"/>
              </a:ext>
            </a:extLst>
          </p:cNvPr>
          <p:cNvSpPr>
            <a:spLocks noGrp="1"/>
          </p:cNvSpPr>
          <p:nvPr>
            <p:ph type="sldNum" sz="quarter" idx="12"/>
          </p:nvPr>
        </p:nvSpPr>
        <p:spPr>
          <a:xfrm>
            <a:off x="7677150" y="6490246"/>
            <a:ext cx="2228850" cy="365125"/>
          </a:xfrm>
        </p:spPr>
        <p:txBody>
          <a:bodyPr/>
          <a:lstStyle/>
          <a:p>
            <a:fld id="{D2D8002D-B5B0-4BAC-B1F6-782DDCCE6D9C}" type="slidenum">
              <a:rPr lang="ja-JP" altLang="en-US" smtClean="0">
                <a:solidFill>
                  <a:prstClr val="black">
                    <a:tint val="75000"/>
                  </a:prstClr>
                </a:solidFill>
              </a:rPr>
              <a:t>7</a:t>
            </a:fld>
            <a:endParaRPr lang="ja-JP" altLang="en-US">
              <a:solidFill>
                <a:prstClr val="black">
                  <a:tint val="75000"/>
                </a:prstClr>
              </a:solidFill>
            </a:endParaRPr>
          </a:p>
        </p:txBody>
      </p:sp>
    </p:spTree>
    <p:extLst>
      <p:ext uri="{BB962C8B-B14F-4D97-AF65-F5344CB8AC3E}">
        <p14:creationId xmlns:p14="http://schemas.microsoft.com/office/powerpoint/2010/main" val="3216501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34" name="直線コネクタ 33">
            <a:extLst>
              <a:ext uri="{FF2B5EF4-FFF2-40B4-BE49-F238E27FC236}">
                <a16:creationId xmlns:a16="http://schemas.microsoft.com/office/drawing/2014/main" id="{3199026C-F19A-4321-8352-3CC1D550B7C4}"/>
              </a:ext>
            </a:extLst>
          </p:cNvPr>
          <p:cNvCxnSpPr>
            <a:cxnSpLocks/>
          </p:cNvCxnSpPr>
          <p:nvPr/>
        </p:nvCxnSpPr>
        <p:spPr>
          <a:xfrm>
            <a:off x="79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
        <p:nvSpPr>
          <p:cNvPr id="150" name="正方形/長方形 149"/>
          <p:cNvSpPr/>
          <p:nvPr/>
        </p:nvSpPr>
        <p:spPr>
          <a:xfrm>
            <a:off x="266166" y="923990"/>
            <a:ext cx="9298591" cy="206290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185738" indent="-185738">
              <a:spcBef>
                <a:spcPts val="1200"/>
              </a:spcBef>
              <a:tabLst>
                <a:tab pos="185738" algn="l"/>
              </a:tabLst>
            </a:pP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2" name="図 91"/>
          <p:cNvPicPr>
            <a:picLocks noChangeAspect="1"/>
          </p:cNvPicPr>
          <p:nvPr/>
        </p:nvPicPr>
        <p:blipFill>
          <a:blip r:embed="rId3">
            <a:extLst>
              <a:ext uri="{BEBA8EAE-BF5A-486C-A8C5-ECC9F3942E4B}">
                <a14:imgProps xmlns:a14="http://schemas.microsoft.com/office/drawing/2010/main">
                  <a14:imgLayer r:embed="rId4">
                    <a14:imgEffect>
                      <a14:artisticGlowDiffused intensity="4"/>
                    </a14:imgEffect>
                  </a14:imgLayer>
                </a14:imgProps>
              </a:ext>
            </a:extLst>
          </a:blip>
          <a:stretch>
            <a:fillRect/>
          </a:stretch>
        </p:blipFill>
        <p:spPr>
          <a:xfrm>
            <a:off x="3322857" y="188640"/>
            <a:ext cx="3937000" cy="3858260"/>
          </a:xfrm>
          <a:prstGeom prst="rect">
            <a:avLst/>
          </a:prstGeom>
          <a:effectLst>
            <a:reflection blurRad="6350" stA="50000" endA="300" endPos="38500" dist="50800" dir="5400000" sy="-100000" algn="bl" rotWithShape="0"/>
            <a:softEdge rad="63500"/>
          </a:effectLst>
        </p:spPr>
      </p:pic>
      <p:sp>
        <p:nvSpPr>
          <p:cNvPr id="7" name="角丸四角形 6"/>
          <p:cNvSpPr/>
          <p:nvPr/>
        </p:nvSpPr>
        <p:spPr>
          <a:xfrm>
            <a:off x="142579" y="1054212"/>
            <a:ext cx="1958937" cy="324000"/>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地球温暖化の進行</a:t>
            </a:r>
          </a:p>
        </p:txBody>
      </p:sp>
      <p:sp>
        <p:nvSpPr>
          <p:cNvPr id="16" name="角丸四角形 15"/>
          <p:cNvSpPr/>
          <p:nvPr/>
        </p:nvSpPr>
        <p:spPr>
          <a:xfrm>
            <a:off x="2225103" y="1039726"/>
            <a:ext cx="2283681" cy="324000"/>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b="1" dirty="0">
                <a:solidFill>
                  <a:schemeClr val="tx1"/>
                </a:solidFill>
              </a:rPr>
              <a:t>エネルギー問題の深刻化</a:t>
            </a:r>
          </a:p>
        </p:txBody>
      </p:sp>
      <p:sp>
        <p:nvSpPr>
          <p:cNvPr id="17" name="角丸四角形 16"/>
          <p:cNvSpPr/>
          <p:nvPr/>
        </p:nvSpPr>
        <p:spPr>
          <a:xfrm>
            <a:off x="164995" y="1495874"/>
            <a:ext cx="1958937" cy="324000"/>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自然災害の増加</a:t>
            </a:r>
          </a:p>
        </p:txBody>
      </p:sp>
      <p:sp>
        <p:nvSpPr>
          <p:cNvPr id="18" name="角丸四角形 17"/>
          <p:cNvSpPr/>
          <p:nvPr/>
        </p:nvSpPr>
        <p:spPr>
          <a:xfrm>
            <a:off x="2216218" y="1490488"/>
            <a:ext cx="1958937" cy="324000"/>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水問題の深刻化</a:t>
            </a:r>
          </a:p>
        </p:txBody>
      </p:sp>
      <p:sp>
        <p:nvSpPr>
          <p:cNvPr id="19" name="角丸四角形 18"/>
          <p:cNvSpPr/>
          <p:nvPr/>
        </p:nvSpPr>
        <p:spPr>
          <a:xfrm>
            <a:off x="164995" y="1963225"/>
            <a:ext cx="1958937" cy="324000"/>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生物多様性の喪失</a:t>
            </a:r>
          </a:p>
        </p:txBody>
      </p:sp>
      <p:sp>
        <p:nvSpPr>
          <p:cNvPr id="20" name="角丸四角形 19"/>
          <p:cNvSpPr/>
          <p:nvPr/>
        </p:nvSpPr>
        <p:spPr>
          <a:xfrm>
            <a:off x="2240472" y="1963225"/>
            <a:ext cx="1958937" cy="324000"/>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気候変動の激化</a:t>
            </a:r>
          </a:p>
        </p:txBody>
      </p:sp>
      <p:sp>
        <p:nvSpPr>
          <p:cNvPr id="21" name="角丸四角形 20"/>
          <p:cNvSpPr/>
          <p:nvPr/>
        </p:nvSpPr>
        <p:spPr>
          <a:xfrm>
            <a:off x="1819740" y="2854739"/>
            <a:ext cx="1958937" cy="324000"/>
          </a:xfrm>
          <a:prstGeom prst="round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経済危機の頻発</a:t>
            </a:r>
          </a:p>
        </p:txBody>
      </p:sp>
      <p:sp>
        <p:nvSpPr>
          <p:cNvPr id="22" name="角丸四角形 21"/>
          <p:cNvSpPr/>
          <p:nvPr/>
        </p:nvSpPr>
        <p:spPr>
          <a:xfrm>
            <a:off x="3869785" y="2845742"/>
            <a:ext cx="1958937" cy="324000"/>
          </a:xfrm>
          <a:prstGeom prst="round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若年失業率の高さ</a:t>
            </a:r>
          </a:p>
        </p:txBody>
      </p:sp>
      <p:sp>
        <p:nvSpPr>
          <p:cNvPr id="23" name="角丸四角形 22"/>
          <p:cNvSpPr/>
          <p:nvPr/>
        </p:nvSpPr>
        <p:spPr>
          <a:xfrm>
            <a:off x="1819740" y="3274958"/>
            <a:ext cx="2134627" cy="324000"/>
          </a:xfrm>
          <a:prstGeom prst="round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社会福祉財源の不足</a:t>
            </a:r>
          </a:p>
        </p:txBody>
      </p:sp>
      <p:sp>
        <p:nvSpPr>
          <p:cNvPr id="24" name="角丸四角形 23"/>
          <p:cNvSpPr/>
          <p:nvPr/>
        </p:nvSpPr>
        <p:spPr>
          <a:xfrm>
            <a:off x="4057283" y="3285478"/>
            <a:ext cx="1958937" cy="324000"/>
          </a:xfrm>
          <a:prstGeom prst="round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経済格差の拡大</a:t>
            </a:r>
          </a:p>
        </p:txBody>
      </p:sp>
      <p:sp>
        <p:nvSpPr>
          <p:cNvPr id="25" name="角丸四角形 24"/>
          <p:cNvSpPr/>
          <p:nvPr/>
        </p:nvSpPr>
        <p:spPr>
          <a:xfrm>
            <a:off x="6425772" y="1032864"/>
            <a:ext cx="962700" cy="308295"/>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貧困</a:t>
            </a:r>
          </a:p>
        </p:txBody>
      </p:sp>
      <p:sp>
        <p:nvSpPr>
          <p:cNvPr id="26" name="角丸四角形 25"/>
          <p:cNvSpPr/>
          <p:nvPr/>
        </p:nvSpPr>
        <p:spPr>
          <a:xfrm>
            <a:off x="7524692" y="1023575"/>
            <a:ext cx="1958937" cy="317585"/>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感染症の拡大</a:t>
            </a:r>
          </a:p>
        </p:txBody>
      </p:sp>
      <p:sp>
        <p:nvSpPr>
          <p:cNvPr id="27" name="角丸四角形 26"/>
          <p:cNvSpPr/>
          <p:nvPr/>
        </p:nvSpPr>
        <p:spPr>
          <a:xfrm>
            <a:off x="6508610" y="1468532"/>
            <a:ext cx="1958937" cy="317585"/>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教育機会の不平等</a:t>
            </a:r>
          </a:p>
        </p:txBody>
      </p:sp>
      <p:sp>
        <p:nvSpPr>
          <p:cNvPr id="28" name="角丸四角形 27"/>
          <p:cNvSpPr/>
          <p:nvPr/>
        </p:nvSpPr>
        <p:spPr>
          <a:xfrm>
            <a:off x="6722654" y="1900914"/>
            <a:ext cx="1053982" cy="345191"/>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人口爆発</a:t>
            </a:r>
          </a:p>
        </p:txBody>
      </p:sp>
      <p:sp>
        <p:nvSpPr>
          <p:cNvPr id="29" name="角丸四角形 28"/>
          <p:cNvSpPr/>
          <p:nvPr/>
        </p:nvSpPr>
        <p:spPr>
          <a:xfrm>
            <a:off x="7864928" y="1910135"/>
            <a:ext cx="1618701" cy="321431"/>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少子高齢化</a:t>
            </a:r>
          </a:p>
        </p:txBody>
      </p:sp>
      <p:sp>
        <p:nvSpPr>
          <p:cNvPr id="30" name="角丸四角形 29"/>
          <p:cNvSpPr/>
          <p:nvPr/>
        </p:nvSpPr>
        <p:spPr>
          <a:xfrm>
            <a:off x="6663004" y="2365467"/>
            <a:ext cx="2454187" cy="310778"/>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b="1" dirty="0">
                <a:solidFill>
                  <a:schemeClr val="tx1"/>
                </a:solidFill>
              </a:rPr>
              <a:t>様々な差別とハラスメント</a:t>
            </a:r>
          </a:p>
        </p:txBody>
      </p:sp>
      <p:sp>
        <p:nvSpPr>
          <p:cNvPr id="31" name="角丸四角形 30"/>
          <p:cNvSpPr/>
          <p:nvPr/>
        </p:nvSpPr>
        <p:spPr>
          <a:xfrm>
            <a:off x="7388471" y="2765276"/>
            <a:ext cx="2243905" cy="290393"/>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紛争の長期化・複雑化</a:t>
            </a:r>
          </a:p>
        </p:txBody>
      </p:sp>
      <p:sp>
        <p:nvSpPr>
          <p:cNvPr id="33" name="テキスト ボックス 32">
            <a:extLst>
              <a:ext uri="{FF2B5EF4-FFF2-40B4-BE49-F238E27FC236}">
                <a16:creationId xmlns:a16="http://schemas.microsoft.com/office/drawing/2014/main" id="{68AEFCF5-854D-43AF-BCE4-0F701BD9183A}"/>
              </a:ext>
            </a:extLst>
          </p:cNvPr>
          <p:cNvSpPr txBox="1"/>
          <p:nvPr/>
        </p:nvSpPr>
        <p:spPr>
          <a:xfrm>
            <a:off x="85188" y="99091"/>
            <a:ext cx="3931708" cy="400110"/>
          </a:xfrm>
          <a:prstGeom prst="rect">
            <a:avLst/>
          </a:prstGeom>
          <a:noFill/>
        </p:spPr>
        <p:txBody>
          <a:bodyPr wrap="square" rtlCol="0">
            <a:spAutoFit/>
          </a:bodyPr>
          <a:lstStyle/>
          <a:p>
            <a:r>
              <a:rPr lang="ja-JP" altLang="en-US" sz="2000" b="1" dirty="0">
                <a:latin typeface="Meiryo UI" panose="020B0604030504040204" pitchFamily="50" charset="-128"/>
                <a:ea typeface="Meiryo UI" panose="020B0604030504040204" pitchFamily="50" charset="-128"/>
              </a:rPr>
              <a:t>持続可能とは</a:t>
            </a:r>
            <a:endParaRPr kumimoji="1" lang="en-US" altLang="ja-JP" sz="2000" b="1" dirty="0">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B7D84364-02A8-4E21-AEDD-7EF4D3F58CA6}"/>
              </a:ext>
            </a:extLst>
          </p:cNvPr>
          <p:cNvSpPr txBox="1"/>
          <p:nvPr/>
        </p:nvSpPr>
        <p:spPr>
          <a:xfrm>
            <a:off x="1866444" y="3888089"/>
            <a:ext cx="6613053" cy="1200329"/>
          </a:xfrm>
          <a:prstGeom prst="rect">
            <a:avLst/>
          </a:prstGeom>
          <a:noFill/>
        </p:spPr>
        <p:txBody>
          <a:bodyPr wrap="square" rtlCol="0">
            <a:spAutoFit/>
          </a:bodyPr>
          <a:lstStyle/>
          <a:p>
            <a:pPr algn="ctr"/>
            <a:r>
              <a:rPr kumimoji="1" lang="ja-JP" altLang="en-US" sz="7200" b="1" dirty="0">
                <a:latin typeface="Meiryo UI" panose="020B0604030504040204" pitchFamily="50" charset="-128"/>
                <a:ea typeface="Meiryo UI" panose="020B0604030504040204" pitchFamily="50" charset="-128"/>
              </a:rPr>
              <a:t>持続可能とは</a:t>
            </a:r>
            <a:endParaRPr kumimoji="1" lang="en-US" altLang="ja-JP" sz="7200" b="1" dirty="0">
              <a:latin typeface="Meiryo UI" panose="020B0604030504040204" pitchFamily="50" charset="-128"/>
              <a:ea typeface="Meiryo UI" panose="020B0604030504040204" pitchFamily="50" charset="-128"/>
            </a:endParaRPr>
          </a:p>
        </p:txBody>
      </p:sp>
      <p:sp>
        <p:nvSpPr>
          <p:cNvPr id="35" name="正方形/長方形 34">
            <a:extLst>
              <a:ext uri="{FF2B5EF4-FFF2-40B4-BE49-F238E27FC236}">
                <a16:creationId xmlns:a16="http://schemas.microsoft.com/office/drawing/2014/main" id="{C633CC0C-839E-4A67-9F1B-29E4B910A31F}"/>
              </a:ext>
            </a:extLst>
          </p:cNvPr>
          <p:cNvSpPr/>
          <p:nvPr/>
        </p:nvSpPr>
        <p:spPr>
          <a:xfrm>
            <a:off x="1036166" y="5417929"/>
            <a:ext cx="8273608" cy="1323439"/>
          </a:xfrm>
          <a:prstGeom prst="rect">
            <a:avLst/>
          </a:prstGeom>
        </p:spPr>
        <p:txBody>
          <a:bodyPr wrap="square">
            <a:spAutoFit/>
          </a:bodyPr>
          <a:lstStyle/>
          <a:p>
            <a:pPr algn="ctr"/>
            <a:r>
              <a:rPr lang="ja-JP" altLang="ja-JP" sz="4000" dirty="0">
                <a:latin typeface="Meiryo UI" panose="020B0604030504040204" pitchFamily="50" charset="-128"/>
                <a:ea typeface="Meiryo UI" panose="020B0604030504040204" pitchFamily="50" charset="-128"/>
              </a:rPr>
              <a:t>将来世代のニーズを損なうことなく</a:t>
            </a:r>
            <a:endParaRPr lang="en-US" altLang="ja-JP" sz="4000" dirty="0">
              <a:latin typeface="Meiryo UI" panose="020B0604030504040204" pitchFamily="50" charset="-128"/>
              <a:ea typeface="Meiryo UI" panose="020B0604030504040204" pitchFamily="50" charset="-128"/>
            </a:endParaRPr>
          </a:p>
          <a:p>
            <a:pPr algn="ctr"/>
            <a:r>
              <a:rPr lang="ja-JP" altLang="ja-JP" sz="4000" dirty="0">
                <a:latin typeface="Meiryo UI" panose="020B0604030504040204" pitchFamily="50" charset="-128"/>
                <a:ea typeface="Meiryo UI" panose="020B0604030504040204" pitchFamily="50" charset="-128"/>
              </a:rPr>
              <a:t>現在の世代のニーズを満たすこと</a:t>
            </a:r>
            <a:endParaRPr lang="ja-JP" altLang="en-US" sz="4000" dirty="0">
              <a:latin typeface="Meiryo UI" panose="020B0604030504040204" pitchFamily="50" charset="-128"/>
              <a:ea typeface="Meiryo UI" panose="020B0604030504040204" pitchFamily="50" charset="-128"/>
            </a:endParaRPr>
          </a:p>
        </p:txBody>
      </p:sp>
      <p:sp>
        <p:nvSpPr>
          <p:cNvPr id="36" name="正方形/長方形 35">
            <a:extLst>
              <a:ext uri="{FF2B5EF4-FFF2-40B4-BE49-F238E27FC236}">
                <a16:creationId xmlns:a16="http://schemas.microsoft.com/office/drawing/2014/main" id="{B7A69EA3-B72F-4C84-A13B-7A0EB2BCA151}"/>
              </a:ext>
            </a:extLst>
          </p:cNvPr>
          <p:cNvSpPr/>
          <p:nvPr/>
        </p:nvSpPr>
        <p:spPr>
          <a:xfrm>
            <a:off x="2594586" y="4954931"/>
            <a:ext cx="6468272" cy="307777"/>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rPr>
              <a:t>「ブルントラント報告」（国連環境と開発に関する世界委員会、</a:t>
            </a:r>
            <a:r>
              <a:rPr lang="en-US" altLang="ja-JP" sz="1400" dirty="0">
                <a:latin typeface="Meiryo UI" panose="020B0604030504040204" pitchFamily="50" charset="-128"/>
                <a:ea typeface="Meiryo UI" panose="020B0604030504040204" pitchFamily="50" charset="-128"/>
              </a:rPr>
              <a:t>1987</a:t>
            </a:r>
            <a:r>
              <a:rPr lang="ja-JP" altLang="en-US" sz="1400" dirty="0">
                <a:latin typeface="Meiryo UI" panose="020B0604030504040204" pitchFamily="50" charset="-128"/>
                <a:ea typeface="Meiryo UI" panose="020B0604030504040204" pitchFamily="50" charset="-128"/>
              </a:rPr>
              <a:t>年）</a:t>
            </a:r>
          </a:p>
        </p:txBody>
      </p:sp>
      <p:sp>
        <p:nvSpPr>
          <p:cNvPr id="2" name="スライド番号プレースホルダー 1">
            <a:extLst>
              <a:ext uri="{FF2B5EF4-FFF2-40B4-BE49-F238E27FC236}">
                <a16:creationId xmlns:a16="http://schemas.microsoft.com/office/drawing/2014/main" id="{66B75315-0042-4CC5-9269-5965FD70CA5D}"/>
              </a:ext>
            </a:extLst>
          </p:cNvPr>
          <p:cNvSpPr>
            <a:spLocks noGrp="1"/>
          </p:cNvSpPr>
          <p:nvPr>
            <p:ph type="sldNum" sz="quarter" idx="12"/>
          </p:nvPr>
        </p:nvSpPr>
        <p:spPr>
          <a:xfrm>
            <a:off x="7677150" y="6477066"/>
            <a:ext cx="2228850" cy="365125"/>
          </a:xfrm>
        </p:spPr>
        <p:txBody>
          <a:bodyPr/>
          <a:lstStyle/>
          <a:p>
            <a:fld id="{D2D8002D-B5B0-4BAC-B1F6-782DDCCE6D9C}" type="slidenum">
              <a:rPr lang="ja-JP" altLang="en-US" smtClean="0">
                <a:solidFill>
                  <a:prstClr val="black">
                    <a:tint val="75000"/>
                  </a:prstClr>
                </a:solidFill>
              </a:rPr>
              <a:t>8</a:t>
            </a:fld>
            <a:endParaRPr lang="ja-JP" altLang="en-US">
              <a:solidFill>
                <a:prstClr val="black">
                  <a:tint val="75000"/>
                </a:prstClr>
              </a:solidFill>
            </a:endParaRPr>
          </a:p>
        </p:txBody>
      </p:sp>
    </p:spTree>
    <p:extLst>
      <p:ext uri="{BB962C8B-B14F-4D97-AF65-F5344CB8AC3E}">
        <p14:creationId xmlns:p14="http://schemas.microsoft.com/office/powerpoint/2010/main" val="369219607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3422</Words>
  <Application>Microsoft Office PowerPoint</Application>
  <PresentationFormat>A4 210 x 297 mm</PresentationFormat>
  <Paragraphs>396</Paragraphs>
  <Slides>34</Slides>
  <Notes>31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34</vt:i4>
      </vt:variant>
    </vt:vector>
  </HeadingPairs>
  <TitlesOfParts>
    <vt:vector size="43" baseType="lpstr">
      <vt:lpstr>Meiryo UI</vt:lpstr>
      <vt:lpstr>ＭＳ Ｐゴシック</vt:lpstr>
      <vt:lpstr>游ゴシック</vt:lpstr>
      <vt:lpstr>游ゴシック Light</vt:lpstr>
      <vt:lpstr>Arial</vt:lpstr>
      <vt:lpstr>Calibri</vt:lpstr>
      <vt:lpstr>Roboto</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目標４：すべての人に包摂的かつ公正な質の高い教育を確保し、 　　　　　　生涯学習の機会を促進する。</vt:lpstr>
      <vt:lpstr>目標15：陸域生態系の保護、回復、持続可能な利用の推進、 　　　　　　持続可能な森林の経営、砂漠化への対処、ならびに土地の 　　　　　　劣化の阻止・回復及び生物多様性の損失を阻止する。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2022-11-24T02:48:16Z</dcterms:created>
  <dcterms:modified xsi:type="dcterms:W3CDTF">2024-04-18T01:50:06Z</dcterms:modified>
</cp:coreProperties>
</file>