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10440988" cy="7561263"/>
  <p:notesSz cx="6807200" cy="9939338"/>
  <p:defaultTextStyle>
    <a:defPPr>
      <a:defRPr lang="ja-JP"/>
    </a:defPPr>
    <a:lvl1pPr marL="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8C8CA540-60E6-4E66-B768-E6FE25485A47}">
          <p14:sldIdLst>
            <p14:sldId id="295"/>
          </p14:sldIdLst>
        </p14:section>
        <p14:section name="タイトルなしのセクション" id="{822C8CBE-25A8-485A-A261-98539FCA754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/>
  </p:normalViewPr>
  <p:slideViewPr>
    <p:cSldViewPr>
      <p:cViewPr varScale="1">
        <p:scale>
          <a:sx n="67" d="100"/>
          <a:sy n="67" d="100"/>
        </p:scale>
        <p:origin x="1188" y="84"/>
      </p:cViewPr>
      <p:guideLst>
        <p:guide orient="horz" pos="2382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0BD3E-5921-4BB2-B8A6-28FAF178B7AE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4E7A3-3DDF-4DC7-8227-86A9CEEEFE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353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47E41-CBCE-47E9-A9B3-4D9EA65F3743}" type="datetimeFigureOut">
              <a:rPr kumimoji="1" lang="ja-JP" altLang="en-US" smtClean="0"/>
              <a:pPr/>
              <a:t>2019/8/28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31850" y="746125"/>
            <a:ext cx="51435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9C954-289A-4C1A-BA97-1C30A136A6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583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3074" y="2348893"/>
            <a:ext cx="8874840" cy="162077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66148" y="4284716"/>
            <a:ext cx="7308692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7638-3577-47B3-AC03-2BD8F47CB55E}" type="datetime1">
              <a:rPr kumimoji="1" lang="ja-JP" altLang="en-US" smtClean="0"/>
              <a:pPr/>
              <a:t>2019/8/28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49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7B6D-63DB-4F64-8A56-E497B368134B}" type="datetime1">
              <a:rPr kumimoji="1" lang="ja-JP" altLang="en-US" smtClean="0"/>
              <a:pPr/>
              <a:t>2019/8/28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9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569716" y="302802"/>
            <a:ext cx="2349222" cy="645157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22050" y="302802"/>
            <a:ext cx="6873650" cy="645157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56EB-F532-4C6D-B175-ED2CCA7EA0D8}" type="datetime1">
              <a:rPr kumimoji="1" lang="ja-JP" altLang="en-US" smtClean="0"/>
              <a:pPr/>
              <a:t>2019/8/28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21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4EF7-B3B2-4CF0-8D91-5DEAFDCBE128}" type="datetime1">
              <a:rPr kumimoji="1" lang="ja-JP" altLang="en-US" smtClean="0"/>
              <a:pPr/>
              <a:t>2019/8/28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87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4766" y="4858812"/>
            <a:ext cx="8874840" cy="1501751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24766" y="3204786"/>
            <a:ext cx="887484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2FACD-4DB2-43AC-8255-CA73E722C012}" type="datetime1">
              <a:rPr kumimoji="1" lang="ja-JP" altLang="en-US" smtClean="0"/>
              <a:pPr/>
              <a:t>2019/8/28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85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22050" y="1764295"/>
            <a:ext cx="4611436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07502" y="1764295"/>
            <a:ext cx="4611436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3EDB-213C-4B00-84CA-DBEDC4C21609}" type="datetime1">
              <a:rPr kumimoji="1" lang="ja-JP" altLang="en-US" smtClean="0"/>
              <a:pPr/>
              <a:t>2019/8/28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12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49" y="1692533"/>
            <a:ext cx="4613250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2049" y="2397901"/>
            <a:ext cx="4613250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303877" y="1692533"/>
            <a:ext cx="4615062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303877" y="2397901"/>
            <a:ext cx="4615062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5A30-A6A6-4C55-8135-F1D16CFF2D44}" type="datetime1">
              <a:rPr kumimoji="1" lang="ja-JP" altLang="en-US" smtClean="0"/>
              <a:pPr/>
              <a:t>2019/8/28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56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F291-498D-43F9-B803-7D81E9745DAC}" type="datetime1">
              <a:rPr kumimoji="1" lang="ja-JP" altLang="en-US" smtClean="0"/>
              <a:pPr/>
              <a:t>2019/8/28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04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E8DF-5044-46A3-988B-27DA055F02A8}" type="datetime1">
              <a:rPr kumimoji="1" lang="ja-JP" altLang="en-US" smtClean="0"/>
              <a:pPr/>
              <a:t>2019/8/28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7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2050" y="301050"/>
            <a:ext cx="3435013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82136" y="301051"/>
            <a:ext cx="5836802" cy="6453328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2050" y="1582265"/>
            <a:ext cx="3435013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E704-FF9B-4F24-A518-0C057C910668}" type="datetime1">
              <a:rPr kumimoji="1" lang="ja-JP" altLang="en-US" smtClean="0"/>
              <a:pPr/>
              <a:t>2019/8/28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72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46507" y="5292884"/>
            <a:ext cx="6264593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46507" y="675613"/>
            <a:ext cx="6264593" cy="4536758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46507" y="5917739"/>
            <a:ext cx="6264593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07F2-246B-44D6-8680-685E930F08AA}" type="datetime1">
              <a:rPr kumimoji="1" lang="ja-JP" altLang="en-US" smtClean="0"/>
              <a:pPr/>
              <a:t>2019/8/28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91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22050" y="302801"/>
            <a:ext cx="9396889" cy="1260211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50" y="1764295"/>
            <a:ext cx="9396889" cy="4990084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22049" y="7008171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1E17F-D5DA-4EC6-940C-C97C5DE9AD5B}" type="datetime1">
              <a:rPr kumimoji="1" lang="ja-JP" altLang="en-US" smtClean="0"/>
              <a:pPr/>
              <a:t>2019/8/28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67338" y="7008171"/>
            <a:ext cx="3306313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82708" y="7008171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22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028700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820854" y="252239"/>
            <a:ext cx="1296144" cy="423625"/>
          </a:xfrm>
          <a:ln>
            <a:solidFill>
              <a:srgbClr val="002060"/>
            </a:solidFill>
          </a:ln>
        </p:spPr>
        <p:txBody>
          <a:bodyPr lIns="0" tIns="0" rIns="0" bIns="0">
            <a:noAutofit/>
          </a:bodyPr>
          <a:lstStyle/>
          <a:p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　</a:t>
            </a:r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947480" y="1038173"/>
            <a:ext cx="9108926" cy="648072"/>
          </a:xfrm>
        </p:spPr>
        <p:txBody>
          <a:bodyPr>
            <a:noAutofit/>
          </a:bodyPr>
          <a:lstStyle/>
          <a:p>
            <a:pPr algn="l"/>
            <a:r>
              <a:rPr lang="ja-JP" altLang="en-US" sz="4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今後の水素プロジェクトの創出について</a:t>
            </a:r>
            <a:endParaRPr kumimoji="1" lang="ja-JP" altLang="en-US" sz="4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1091496" y="2124447"/>
            <a:ext cx="8424936" cy="3378221"/>
          </a:xfrm>
          <a:prstGeom prst="rect">
            <a:avLst/>
          </a:prstGeom>
        </p:spPr>
        <p:txBody>
          <a:bodyPr vert="horz" lIns="102870" tIns="51435" rIns="102870" bIns="51435" rtlCol="0">
            <a:noAutofit/>
          </a:bodyPr>
          <a:lstStyle>
            <a:lvl1pPr marL="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87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430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717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861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004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148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水素</a:t>
            </a:r>
            <a:r>
              <a:rPr lang="ja-JP" altLang="ja-JP" sz="2800" b="1" dirty="0">
                <a:solidFill>
                  <a:schemeClr val="tx1"/>
                </a:solidFill>
              </a:rPr>
              <a:t>利活用に向けた取り組みに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ついて</a:t>
            </a:r>
            <a:endParaRPr lang="en-US" altLang="ja-JP" sz="28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ja-JP" altLang="en-US" sz="2800" b="1" dirty="0">
                <a:solidFill>
                  <a:schemeClr val="tx1"/>
                </a:solidFill>
              </a:rPr>
              <a:t>　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　　　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（</a:t>
            </a:r>
            <a:r>
              <a:rPr lang="ja-JP" altLang="ja-JP" sz="2800" b="1" dirty="0">
                <a:solidFill>
                  <a:schemeClr val="tx1"/>
                </a:solidFill>
              </a:rPr>
              <a:t>関西エアポート）</a:t>
            </a:r>
            <a:endParaRPr lang="ja-JP" altLang="ja-JP" sz="28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en-US" altLang="ja-JP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Bef>
                <a:spcPts val="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竹中</a:t>
            </a:r>
            <a:r>
              <a:rPr lang="ja-JP" altLang="ja-JP" sz="2800" b="1" dirty="0">
                <a:solidFill>
                  <a:schemeClr val="tx1"/>
                </a:solidFill>
              </a:rPr>
              <a:t>脱炭素モデルタウンの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取組み</a:t>
            </a:r>
            <a:endParaRPr lang="en-US" altLang="ja-JP" sz="28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ja-JP" altLang="en-US" sz="2800" b="1" dirty="0">
                <a:solidFill>
                  <a:schemeClr val="tx1"/>
                </a:solidFill>
              </a:rPr>
              <a:t>　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　　　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（</a:t>
            </a:r>
            <a:r>
              <a:rPr lang="ja-JP" altLang="ja-JP" sz="2800" b="1" dirty="0">
                <a:solidFill>
                  <a:schemeClr val="tx1"/>
                </a:solidFill>
              </a:rPr>
              <a:t>竹中工務店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）</a:t>
            </a:r>
            <a:endParaRPr lang="en-US" altLang="ja-JP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spcBef>
                <a:spcPts val="0"/>
              </a:spcBef>
            </a:pPr>
            <a:endParaRPr lang="en-US" altLang="ja-JP" sz="2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Bef>
                <a:spcPts val="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『</a:t>
            </a:r>
            <a:r>
              <a:rPr lang="ja-JP" altLang="ja-JP" sz="2800" b="1" dirty="0">
                <a:solidFill>
                  <a:schemeClr val="tx1"/>
                </a:solidFill>
              </a:rPr>
              <a:t>水素×ドローン』</a:t>
            </a:r>
            <a:r>
              <a:rPr lang="en-US" altLang="ja-JP" sz="2800" b="1" dirty="0" err="1">
                <a:solidFill>
                  <a:schemeClr val="tx1"/>
                </a:solidFill>
              </a:rPr>
              <a:t>HyDrone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プロジェ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クト</a:t>
            </a:r>
            <a:endParaRPr lang="en-US" altLang="ja-JP" sz="28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ja-JP" altLang="en-US" sz="2800" b="1" dirty="0">
                <a:solidFill>
                  <a:schemeClr val="tx1"/>
                </a:solidFill>
              </a:rPr>
              <a:t>　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　　　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（</a:t>
            </a:r>
            <a:r>
              <a:rPr lang="ja-JP" altLang="ja-JP" sz="2800" b="1" dirty="0">
                <a:solidFill>
                  <a:schemeClr val="tx1"/>
                </a:solidFill>
              </a:rPr>
              <a:t>近畿経済産業局）</a:t>
            </a:r>
            <a:endParaRPr lang="ja-JP" altLang="ja-JP" sz="28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en-US" altLang="ja-JP" sz="2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Bef>
                <a:spcPts val="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水素</a:t>
            </a:r>
            <a:r>
              <a:rPr lang="ja-JP" altLang="ja-JP" sz="2800" b="1" dirty="0">
                <a:solidFill>
                  <a:schemeClr val="tx1"/>
                </a:solidFill>
              </a:rPr>
              <a:t>エネルギー社会の構築に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向けた</a:t>
            </a:r>
            <a:endParaRPr lang="en-US" altLang="ja-JP" sz="28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ja-JP" altLang="en-US" sz="2800" b="1" dirty="0">
                <a:solidFill>
                  <a:schemeClr val="tx1"/>
                </a:solidFill>
              </a:rPr>
              <a:t>　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　　　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新規</a:t>
            </a:r>
            <a:r>
              <a:rPr lang="ja-JP" altLang="ja-JP" sz="2800" b="1" dirty="0">
                <a:solidFill>
                  <a:schemeClr val="tx1"/>
                </a:solidFill>
              </a:rPr>
              <a:t>プロジェクト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創出事業</a:t>
            </a:r>
            <a:endParaRPr lang="en-US" altLang="ja-JP" sz="28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ja-JP" altLang="en-US" sz="2800" b="1" dirty="0">
                <a:solidFill>
                  <a:schemeClr val="tx1"/>
                </a:solidFill>
              </a:rPr>
              <a:t>　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　　　</a:t>
            </a:r>
            <a:r>
              <a:rPr lang="ja-JP" altLang="ja-JP" sz="2800" b="1" dirty="0" smtClean="0">
                <a:solidFill>
                  <a:schemeClr val="tx1"/>
                </a:solidFill>
              </a:rPr>
              <a:t>（</a:t>
            </a:r>
            <a:r>
              <a:rPr lang="ja-JP" altLang="ja-JP" sz="2800" b="1" dirty="0">
                <a:solidFill>
                  <a:schemeClr val="tx1"/>
                </a:solidFill>
              </a:rPr>
              <a:t>大阪市）</a:t>
            </a:r>
            <a:endParaRPr lang="ja-JP" altLang="ja-JP" sz="28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en-US" altLang="ja-JP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341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ユーザー設定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游ゴシック</vt:lpstr>
      <vt:lpstr>Arial</vt:lpstr>
      <vt:lpstr>Calibri</vt:lpstr>
      <vt:lpstr>Office ​​テーマ</vt:lpstr>
      <vt:lpstr>資料　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2019-08-28T02:45:46Z</dcterms:modified>
</cp:coreProperties>
</file>