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
  </p:notesMasterIdLst>
  <p:sldIdLst>
    <p:sldId id="293" r:id="rId2"/>
    <p:sldId id="291" r:id="rId3"/>
    <p:sldId id="294" r:id="rId4"/>
  </p:sldIdLst>
  <p:sldSz cx="10440988" cy="7561263"/>
  <p:notesSz cx="6807200" cy="9939338"/>
  <p:defaultTextStyle>
    <a:defPPr>
      <a:defRPr lang="ja-JP"/>
    </a:defPPr>
    <a:lvl1pPr marL="0" algn="l" defTabSz="1028700" rtl="0" eaLnBrk="1" latinLnBrk="0" hangingPunct="1">
      <a:defRPr kumimoji="1" sz="2000" kern="1200">
        <a:solidFill>
          <a:schemeClr val="tx1"/>
        </a:solidFill>
        <a:latin typeface="+mn-lt"/>
        <a:ea typeface="+mn-ea"/>
        <a:cs typeface="+mn-cs"/>
      </a:defRPr>
    </a:lvl1pPr>
    <a:lvl2pPr marL="514350" algn="l" defTabSz="1028700" rtl="0" eaLnBrk="1" latinLnBrk="0" hangingPunct="1">
      <a:defRPr kumimoji="1" sz="2000" kern="1200">
        <a:solidFill>
          <a:schemeClr val="tx1"/>
        </a:solidFill>
        <a:latin typeface="+mn-lt"/>
        <a:ea typeface="+mn-ea"/>
        <a:cs typeface="+mn-cs"/>
      </a:defRPr>
    </a:lvl2pPr>
    <a:lvl3pPr marL="1028700" algn="l" defTabSz="1028700" rtl="0" eaLnBrk="1" latinLnBrk="0" hangingPunct="1">
      <a:defRPr kumimoji="1" sz="2000" kern="1200">
        <a:solidFill>
          <a:schemeClr val="tx1"/>
        </a:solidFill>
        <a:latin typeface="+mn-lt"/>
        <a:ea typeface="+mn-ea"/>
        <a:cs typeface="+mn-cs"/>
      </a:defRPr>
    </a:lvl3pPr>
    <a:lvl4pPr marL="1543050" algn="l" defTabSz="1028700" rtl="0" eaLnBrk="1" latinLnBrk="0" hangingPunct="1">
      <a:defRPr kumimoji="1" sz="2000" kern="1200">
        <a:solidFill>
          <a:schemeClr val="tx1"/>
        </a:solidFill>
        <a:latin typeface="+mn-lt"/>
        <a:ea typeface="+mn-ea"/>
        <a:cs typeface="+mn-cs"/>
      </a:defRPr>
    </a:lvl4pPr>
    <a:lvl5pPr marL="2057400" algn="l" defTabSz="1028700" rtl="0" eaLnBrk="1" latinLnBrk="0" hangingPunct="1">
      <a:defRPr kumimoji="1" sz="2000" kern="1200">
        <a:solidFill>
          <a:schemeClr val="tx1"/>
        </a:solidFill>
        <a:latin typeface="+mn-lt"/>
        <a:ea typeface="+mn-ea"/>
        <a:cs typeface="+mn-cs"/>
      </a:defRPr>
    </a:lvl5pPr>
    <a:lvl6pPr marL="2571750" algn="l" defTabSz="1028700" rtl="0" eaLnBrk="1" latinLnBrk="0" hangingPunct="1">
      <a:defRPr kumimoji="1" sz="2000" kern="1200">
        <a:solidFill>
          <a:schemeClr val="tx1"/>
        </a:solidFill>
        <a:latin typeface="+mn-lt"/>
        <a:ea typeface="+mn-ea"/>
        <a:cs typeface="+mn-cs"/>
      </a:defRPr>
    </a:lvl6pPr>
    <a:lvl7pPr marL="3086100" algn="l" defTabSz="1028700" rtl="0" eaLnBrk="1" latinLnBrk="0" hangingPunct="1">
      <a:defRPr kumimoji="1" sz="2000" kern="1200">
        <a:solidFill>
          <a:schemeClr val="tx1"/>
        </a:solidFill>
        <a:latin typeface="+mn-lt"/>
        <a:ea typeface="+mn-ea"/>
        <a:cs typeface="+mn-cs"/>
      </a:defRPr>
    </a:lvl7pPr>
    <a:lvl8pPr marL="3600450" algn="l" defTabSz="1028700" rtl="0" eaLnBrk="1" latinLnBrk="0" hangingPunct="1">
      <a:defRPr kumimoji="1" sz="2000" kern="1200">
        <a:solidFill>
          <a:schemeClr val="tx1"/>
        </a:solidFill>
        <a:latin typeface="+mn-lt"/>
        <a:ea typeface="+mn-ea"/>
        <a:cs typeface="+mn-cs"/>
      </a:defRPr>
    </a:lvl8pPr>
    <a:lvl9pPr marL="4114800" algn="l" defTabSz="1028700" rtl="0" eaLnBrk="1" latinLnBrk="0" hangingPunct="1">
      <a:defRPr kumimoji="1" sz="20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3" autoAdjust="0"/>
    <p:restoredTop sz="94660"/>
  </p:normalViewPr>
  <p:slideViewPr>
    <p:cSldViewPr>
      <p:cViewPr>
        <p:scale>
          <a:sx n="100" d="100"/>
          <a:sy n="100" d="100"/>
        </p:scale>
        <p:origin x="-126" y="426"/>
      </p:cViewPr>
      <p:guideLst>
        <p:guide orient="horz" pos="2382"/>
        <p:guide pos="3289"/>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6967"/>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6967"/>
          </a:xfrm>
          <a:prstGeom prst="rect">
            <a:avLst/>
          </a:prstGeom>
        </p:spPr>
        <p:txBody>
          <a:bodyPr vert="horz" lIns="91440" tIns="45720" rIns="91440" bIns="45720" rtlCol="0"/>
          <a:lstStyle>
            <a:lvl1pPr algn="r">
              <a:defRPr sz="1200"/>
            </a:lvl1pPr>
          </a:lstStyle>
          <a:p>
            <a:fld id="{4BB47E41-CBCE-47E9-A9B3-4D9EA65F3743}" type="datetimeFigureOut">
              <a:rPr kumimoji="1" lang="ja-JP" altLang="en-US" smtClean="0"/>
              <a:pPr/>
              <a:t>2018/9/7</a:t>
            </a:fld>
            <a:endParaRPr kumimoji="1" lang="ja-JP" altLang="en-US"/>
          </a:p>
        </p:txBody>
      </p:sp>
      <p:sp>
        <p:nvSpPr>
          <p:cNvPr id="4" name="スライド イメージ プレースホルダー 3"/>
          <p:cNvSpPr>
            <a:spLocks noGrp="1" noRot="1" noChangeAspect="1"/>
          </p:cNvSpPr>
          <p:nvPr>
            <p:ph type="sldImg" idx="2"/>
          </p:nvPr>
        </p:nvSpPr>
        <p:spPr>
          <a:xfrm>
            <a:off x="831850" y="746125"/>
            <a:ext cx="5143500"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21186"/>
            <a:ext cx="5445760" cy="4472702"/>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646"/>
            <a:ext cx="2949787" cy="49696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6"/>
            <a:ext cx="2949787" cy="496967"/>
          </a:xfrm>
          <a:prstGeom prst="rect">
            <a:avLst/>
          </a:prstGeom>
        </p:spPr>
        <p:txBody>
          <a:bodyPr vert="horz" lIns="91440" tIns="45720" rIns="91440" bIns="45720" rtlCol="0" anchor="b"/>
          <a:lstStyle>
            <a:lvl1pPr algn="r">
              <a:defRPr sz="1200"/>
            </a:lvl1pPr>
          </a:lstStyle>
          <a:p>
            <a:fld id="{46C9C954-289A-4C1A-BA97-1C30A136A66D}" type="slidenum">
              <a:rPr kumimoji="1" lang="ja-JP" altLang="en-US" smtClean="0"/>
              <a:pPr/>
              <a:t>‹#›</a:t>
            </a:fld>
            <a:endParaRPr kumimoji="1" lang="ja-JP" altLang="en-US"/>
          </a:p>
        </p:txBody>
      </p:sp>
    </p:spTree>
    <p:extLst>
      <p:ext uri="{BB962C8B-B14F-4D97-AF65-F5344CB8AC3E}">
        <p14:creationId xmlns:p14="http://schemas.microsoft.com/office/powerpoint/2010/main" val="1414583839"/>
      </p:ext>
    </p:extLst>
  </p:cSld>
  <p:clrMap bg1="lt1" tx1="dk1" bg2="lt2" tx2="dk2" accent1="accent1" accent2="accent2" accent3="accent3" accent4="accent4" accent5="accent5" accent6="accent6" hlink="hlink" folHlink="folHlink"/>
  <p:notesStyle>
    <a:lvl1pPr marL="0" algn="l" defTabSz="1028700" rtl="0" eaLnBrk="1" latinLnBrk="0" hangingPunct="1">
      <a:defRPr kumimoji="1" sz="1400" kern="1200">
        <a:solidFill>
          <a:schemeClr val="tx1"/>
        </a:solidFill>
        <a:latin typeface="+mn-lt"/>
        <a:ea typeface="+mn-ea"/>
        <a:cs typeface="+mn-cs"/>
      </a:defRPr>
    </a:lvl1pPr>
    <a:lvl2pPr marL="514350" algn="l" defTabSz="1028700" rtl="0" eaLnBrk="1" latinLnBrk="0" hangingPunct="1">
      <a:defRPr kumimoji="1" sz="1400" kern="1200">
        <a:solidFill>
          <a:schemeClr val="tx1"/>
        </a:solidFill>
        <a:latin typeface="+mn-lt"/>
        <a:ea typeface="+mn-ea"/>
        <a:cs typeface="+mn-cs"/>
      </a:defRPr>
    </a:lvl2pPr>
    <a:lvl3pPr marL="1028700" algn="l" defTabSz="1028700" rtl="0" eaLnBrk="1" latinLnBrk="0" hangingPunct="1">
      <a:defRPr kumimoji="1" sz="1400" kern="1200">
        <a:solidFill>
          <a:schemeClr val="tx1"/>
        </a:solidFill>
        <a:latin typeface="+mn-lt"/>
        <a:ea typeface="+mn-ea"/>
        <a:cs typeface="+mn-cs"/>
      </a:defRPr>
    </a:lvl3pPr>
    <a:lvl4pPr marL="1543050" algn="l" defTabSz="1028700" rtl="0" eaLnBrk="1" latinLnBrk="0" hangingPunct="1">
      <a:defRPr kumimoji="1" sz="1400" kern="1200">
        <a:solidFill>
          <a:schemeClr val="tx1"/>
        </a:solidFill>
        <a:latin typeface="+mn-lt"/>
        <a:ea typeface="+mn-ea"/>
        <a:cs typeface="+mn-cs"/>
      </a:defRPr>
    </a:lvl4pPr>
    <a:lvl5pPr marL="2057400" algn="l" defTabSz="1028700" rtl="0" eaLnBrk="1" latinLnBrk="0" hangingPunct="1">
      <a:defRPr kumimoji="1" sz="1400" kern="1200">
        <a:solidFill>
          <a:schemeClr val="tx1"/>
        </a:solidFill>
        <a:latin typeface="+mn-lt"/>
        <a:ea typeface="+mn-ea"/>
        <a:cs typeface="+mn-cs"/>
      </a:defRPr>
    </a:lvl5pPr>
    <a:lvl6pPr marL="2571750" algn="l" defTabSz="1028700" rtl="0" eaLnBrk="1" latinLnBrk="0" hangingPunct="1">
      <a:defRPr kumimoji="1" sz="1400" kern="1200">
        <a:solidFill>
          <a:schemeClr val="tx1"/>
        </a:solidFill>
        <a:latin typeface="+mn-lt"/>
        <a:ea typeface="+mn-ea"/>
        <a:cs typeface="+mn-cs"/>
      </a:defRPr>
    </a:lvl6pPr>
    <a:lvl7pPr marL="3086100" algn="l" defTabSz="1028700" rtl="0" eaLnBrk="1" latinLnBrk="0" hangingPunct="1">
      <a:defRPr kumimoji="1" sz="1400" kern="1200">
        <a:solidFill>
          <a:schemeClr val="tx1"/>
        </a:solidFill>
        <a:latin typeface="+mn-lt"/>
        <a:ea typeface="+mn-ea"/>
        <a:cs typeface="+mn-cs"/>
      </a:defRPr>
    </a:lvl7pPr>
    <a:lvl8pPr marL="3600450" algn="l" defTabSz="1028700" rtl="0" eaLnBrk="1" latinLnBrk="0" hangingPunct="1">
      <a:defRPr kumimoji="1" sz="1400" kern="1200">
        <a:solidFill>
          <a:schemeClr val="tx1"/>
        </a:solidFill>
        <a:latin typeface="+mn-lt"/>
        <a:ea typeface="+mn-ea"/>
        <a:cs typeface="+mn-cs"/>
      </a:defRPr>
    </a:lvl8pPr>
    <a:lvl9pPr marL="4114800" algn="l" defTabSz="1028700" rtl="0" eaLnBrk="1" latinLnBrk="0" hangingPunct="1">
      <a:defRPr kumimoji="1" sz="14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83074" y="2348893"/>
            <a:ext cx="8874840" cy="1620771"/>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566148" y="4284716"/>
            <a:ext cx="7308692" cy="1932323"/>
          </a:xfrm>
        </p:spPr>
        <p:txBody>
          <a:bodyPr/>
          <a:lstStyle>
            <a:lvl1pPr marL="0" indent="0" algn="ctr">
              <a:buNone/>
              <a:defRPr>
                <a:solidFill>
                  <a:schemeClr val="tx1">
                    <a:tint val="75000"/>
                  </a:schemeClr>
                </a:solidFill>
              </a:defRPr>
            </a:lvl1pPr>
            <a:lvl2pPr marL="514350" indent="0" algn="ctr">
              <a:buNone/>
              <a:defRPr>
                <a:solidFill>
                  <a:schemeClr val="tx1">
                    <a:tint val="75000"/>
                  </a:schemeClr>
                </a:solidFill>
              </a:defRPr>
            </a:lvl2pPr>
            <a:lvl3pPr marL="1028700" indent="0" algn="ctr">
              <a:buNone/>
              <a:defRPr>
                <a:solidFill>
                  <a:schemeClr val="tx1">
                    <a:tint val="75000"/>
                  </a:schemeClr>
                </a:solidFill>
              </a:defRPr>
            </a:lvl3pPr>
            <a:lvl4pPr marL="1543050" indent="0" algn="ctr">
              <a:buNone/>
              <a:defRPr>
                <a:solidFill>
                  <a:schemeClr val="tx1">
                    <a:tint val="75000"/>
                  </a:schemeClr>
                </a:solidFill>
              </a:defRPr>
            </a:lvl4pPr>
            <a:lvl5pPr marL="2057400" indent="0" algn="ctr">
              <a:buNone/>
              <a:defRPr>
                <a:solidFill>
                  <a:schemeClr val="tx1">
                    <a:tint val="75000"/>
                  </a:schemeClr>
                </a:solidFill>
              </a:defRPr>
            </a:lvl5pPr>
            <a:lvl6pPr marL="2571750" indent="0" algn="ctr">
              <a:buNone/>
              <a:defRPr>
                <a:solidFill>
                  <a:schemeClr val="tx1">
                    <a:tint val="75000"/>
                  </a:schemeClr>
                </a:solidFill>
              </a:defRPr>
            </a:lvl6pPr>
            <a:lvl7pPr marL="3086100" indent="0" algn="ctr">
              <a:buNone/>
              <a:defRPr>
                <a:solidFill>
                  <a:schemeClr val="tx1">
                    <a:tint val="75000"/>
                  </a:schemeClr>
                </a:solidFill>
              </a:defRPr>
            </a:lvl7pPr>
            <a:lvl8pPr marL="3600450" indent="0" algn="ctr">
              <a:buNone/>
              <a:defRPr>
                <a:solidFill>
                  <a:schemeClr val="tx1">
                    <a:tint val="75000"/>
                  </a:schemeClr>
                </a:solidFill>
              </a:defRPr>
            </a:lvl8pPr>
            <a:lvl9pPr marL="41148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B9E27638-3577-47B3-AC03-2BD8F47CB55E}" type="datetime1">
              <a:rPr kumimoji="1" lang="ja-JP" altLang="en-US" smtClean="0"/>
              <a:pPr/>
              <a:t>2018/9/7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973964C-9351-4843-AA03-70BA0614D902}" type="slidenum">
              <a:rPr kumimoji="1" lang="ja-JP" altLang="en-US" smtClean="0"/>
              <a:pPr/>
              <a:t>‹#›</a:t>
            </a:fld>
            <a:endParaRPr kumimoji="1" lang="ja-JP" altLang="en-US"/>
          </a:p>
        </p:txBody>
      </p:sp>
    </p:spTree>
    <p:extLst>
      <p:ext uri="{BB962C8B-B14F-4D97-AF65-F5344CB8AC3E}">
        <p14:creationId xmlns:p14="http://schemas.microsoft.com/office/powerpoint/2010/main" val="4384993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71DE7B6D-63DB-4F64-8A56-E497B368134B}" type="datetime1">
              <a:rPr kumimoji="1" lang="ja-JP" altLang="en-US" smtClean="0"/>
              <a:pPr/>
              <a:t>2018/9/7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973964C-9351-4843-AA03-70BA0614D902}" type="slidenum">
              <a:rPr kumimoji="1" lang="ja-JP" altLang="en-US" smtClean="0"/>
              <a:pPr/>
              <a:t>‹#›</a:t>
            </a:fld>
            <a:endParaRPr kumimoji="1" lang="ja-JP" altLang="en-US"/>
          </a:p>
        </p:txBody>
      </p:sp>
    </p:spTree>
    <p:extLst>
      <p:ext uri="{BB962C8B-B14F-4D97-AF65-F5344CB8AC3E}">
        <p14:creationId xmlns:p14="http://schemas.microsoft.com/office/powerpoint/2010/main" val="1407958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569716" y="302802"/>
            <a:ext cx="2349222" cy="645157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522050" y="302802"/>
            <a:ext cx="6873650" cy="645157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EF5856EB-F532-4C6D-B175-ED2CCA7EA0D8}" type="datetime1">
              <a:rPr kumimoji="1" lang="ja-JP" altLang="en-US" smtClean="0"/>
              <a:pPr/>
              <a:t>2018/9/7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973964C-9351-4843-AA03-70BA0614D902}" type="slidenum">
              <a:rPr kumimoji="1" lang="ja-JP" altLang="en-US" smtClean="0"/>
              <a:pPr/>
              <a:t>‹#›</a:t>
            </a:fld>
            <a:endParaRPr kumimoji="1" lang="ja-JP" altLang="en-US"/>
          </a:p>
        </p:txBody>
      </p:sp>
    </p:spTree>
    <p:extLst>
      <p:ext uri="{BB962C8B-B14F-4D97-AF65-F5344CB8AC3E}">
        <p14:creationId xmlns:p14="http://schemas.microsoft.com/office/powerpoint/2010/main" val="39972172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336A4EF7-B3B2-4CF0-8D91-5DEAFDCBE128}" type="datetime1">
              <a:rPr kumimoji="1" lang="ja-JP" altLang="en-US" smtClean="0"/>
              <a:pPr/>
              <a:t>2018/9/7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973964C-9351-4843-AA03-70BA0614D902}" type="slidenum">
              <a:rPr kumimoji="1" lang="ja-JP" altLang="en-US" smtClean="0"/>
              <a:pPr/>
              <a:t>‹#›</a:t>
            </a:fld>
            <a:endParaRPr kumimoji="1" lang="ja-JP" altLang="en-US"/>
          </a:p>
        </p:txBody>
      </p:sp>
    </p:spTree>
    <p:extLst>
      <p:ext uri="{BB962C8B-B14F-4D97-AF65-F5344CB8AC3E}">
        <p14:creationId xmlns:p14="http://schemas.microsoft.com/office/powerpoint/2010/main" val="28828710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24766" y="4858812"/>
            <a:ext cx="8874840" cy="1501751"/>
          </a:xfrm>
        </p:spPr>
        <p:txBody>
          <a:bodyPr anchor="t"/>
          <a:lstStyle>
            <a:lvl1pPr algn="l">
              <a:defRPr sz="45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24766" y="3204786"/>
            <a:ext cx="8874840" cy="1654026"/>
          </a:xfrm>
        </p:spPr>
        <p:txBody>
          <a:bodyPr anchor="b"/>
          <a:lstStyle>
            <a:lvl1pPr marL="0" indent="0">
              <a:buNone/>
              <a:defRPr sz="2300">
                <a:solidFill>
                  <a:schemeClr val="tx1">
                    <a:tint val="75000"/>
                  </a:schemeClr>
                </a:solidFill>
              </a:defRPr>
            </a:lvl1pPr>
            <a:lvl2pPr marL="514350" indent="0">
              <a:buNone/>
              <a:defRPr sz="2000">
                <a:solidFill>
                  <a:schemeClr val="tx1">
                    <a:tint val="75000"/>
                  </a:schemeClr>
                </a:solidFill>
              </a:defRPr>
            </a:lvl2pPr>
            <a:lvl3pPr marL="1028700" indent="0">
              <a:buNone/>
              <a:defRPr sz="1800">
                <a:solidFill>
                  <a:schemeClr val="tx1">
                    <a:tint val="75000"/>
                  </a:schemeClr>
                </a:solidFill>
              </a:defRPr>
            </a:lvl3pPr>
            <a:lvl4pPr marL="1543050" indent="0">
              <a:buNone/>
              <a:defRPr sz="1600">
                <a:solidFill>
                  <a:schemeClr val="tx1">
                    <a:tint val="75000"/>
                  </a:schemeClr>
                </a:solidFill>
              </a:defRPr>
            </a:lvl4pPr>
            <a:lvl5pPr marL="2057400" indent="0">
              <a:buNone/>
              <a:defRPr sz="1600">
                <a:solidFill>
                  <a:schemeClr val="tx1">
                    <a:tint val="75000"/>
                  </a:schemeClr>
                </a:solidFill>
              </a:defRPr>
            </a:lvl5pPr>
            <a:lvl6pPr marL="2571750" indent="0">
              <a:buNone/>
              <a:defRPr sz="1600">
                <a:solidFill>
                  <a:schemeClr val="tx1">
                    <a:tint val="75000"/>
                  </a:schemeClr>
                </a:solidFill>
              </a:defRPr>
            </a:lvl6pPr>
            <a:lvl7pPr marL="3086100" indent="0">
              <a:buNone/>
              <a:defRPr sz="1600">
                <a:solidFill>
                  <a:schemeClr val="tx1">
                    <a:tint val="75000"/>
                  </a:schemeClr>
                </a:solidFill>
              </a:defRPr>
            </a:lvl7pPr>
            <a:lvl8pPr marL="3600450" indent="0">
              <a:buNone/>
              <a:defRPr sz="1600">
                <a:solidFill>
                  <a:schemeClr val="tx1">
                    <a:tint val="75000"/>
                  </a:schemeClr>
                </a:solidFill>
              </a:defRPr>
            </a:lvl8pPr>
            <a:lvl9pPr marL="4114800" indent="0">
              <a:buNone/>
              <a:defRPr sz="16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E852FACD-4DB2-43AC-8255-CA73E722C012}" type="datetime1">
              <a:rPr kumimoji="1" lang="ja-JP" altLang="en-US" smtClean="0"/>
              <a:pPr/>
              <a:t>2018/9/7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973964C-9351-4843-AA03-70BA0614D902}" type="slidenum">
              <a:rPr kumimoji="1" lang="ja-JP" altLang="en-US" smtClean="0"/>
              <a:pPr/>
              <a:t>‹#›</a:t>
            </a:fld>
            <a:endParaRPr kumimoji="1" lang="ja-JP" altLang="en-US"/>
          </a:p>
        </p:txBody>
      </p:sp>
    </p:spTree>
    <p:extLst>
      <p:ext uri="{BB962C8B-B14F-4D97-AF65-F5344CB8AC3E}">
        <p14:creationId xmlns:p14="http://schemas.microsoft.com/office/powerpoint/2010/main" val="40628562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522050" y="1764295"/>
            <a:ext cx="4611436" cy="4990084"/>
          </a:xfrm>
        </p:spPr>
        <p:txBody>
          <a:bodyPr/>
          <a:lstStyle>
            <a:lvl1pPr>
              <a:defRPr sz="3200"/>
            </a:lvl1pPr>
            <a:lvl2pPr>
              <a:defRPr sz="2700"/>
            </a:lvl2pPr>
            <a:lvl3pPr>
              <a:defRPr sz="23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5307502" y="1764295"/>
            <a:ext cx="4611436" cy="4990084"/>
          </a:xfrm>
        </p:spPr>
        <p:txBody>
          <a:bodyPr/>
          <a:lstStyle>
            <a:lvl1pPr>
              <a:defRPr sz="3200"/>
            </a:lvl1pPr>
            <a:lvl2pPr>
              <a:defRPr sz="2700"/>
            </a:lvl2pPr>
            <a:lvl3pPr>
              <a:defRPr sz="23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E4A63EDB-213C-4B00-84CA-DBEDC4C21609}" type="datetime1">
              <a:rPr kumimoji="1" lang="ja-JP" altLang="en-US" smtClean="0"/>
              <a:pPr/>
              <a:t>2018/9/7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973964C-9351-4843-AA03-70BA0614D902}" type="slidenum">
              <a:rPr kumimoji="1" lang="ja-JP" altLang="en-US" smtClean="0"/>
              <a:pPr/>
              <a:t>‹#›</a:t>
            </a:fld>
            <a:endParaRPr kumimoji="1" lang="ja-JP" altLang="en-US"/>
          </a:p>
        </p:txBody>
      </p:sp>
    </p:spTree>
    <p:extLst>
      <p:ext uri="{BB962C8B-B14F-4D97-AF65-F5344CB8AC3E}">
        <p14:creationId xmlns:p14="http://schemas.microsoft.com/office/powerpoint/2010/main" val="25231294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522049" y="1692533"/>
            <a:ext cx="4613250" cy="705367"/>
          </a:xfrm>
        </p:spPr>
        <p:txBody>
          <a:bodyPr anchor="b"/>
          <a:lstStyle>
            <a:lvl1pPr marL="0" indent="0">
              <a:buNone/>
              <a:defRPr sz="2700" b="1"/>
            </a:lvl1pPr>
            <a:lvl2pPr marL="514350" indent="0">
              <a:buNone/>
              <a:defRPr sz="2300" b="1"/>
            </a:lvl2pPr>
            <a:lvl3pPr marL="1028700" indent="0">
              <a:buNone/>
              <a:defRPr sz="2000" b="1"/>
            </a:lvl3pPr>
            <a:lvl4pPr marL="1543050" indent="0">
              <a:buNone/>
              <a:defRPr sz="1800" b="1"/>
            </a:lvl4pPr>
            <a:lvl5pPr marL="2057400" indent="0">
              <a:buNone/>
              <a:defRPr sz="1800" b="1"/>
            </a:lvl5pPr>
            <a:lvl6pPr marL="2571750" indent="0">
              <a:buNone/>
              <a:defRPr sz="1800" b="1"/>
            </a:lvl6pPr>
            <a:lvl7pPr marL="3086100" indent="0">
              <a:buNone/>
              <a:defRPr sz="1800" b="1"/>
            </a:lvl7pPr>
            <a:lvl8pPr marL="3600450" indent="0">
              <a:buNone/>
              <a:defRPr sz="1800" b="1"/>
            </a:lvl8pPr>
            <a:lvl9pPr marL="4114800" indent="0">
              <a:buNone/>
              <a:defRPr sz="18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522049" y="2397901"/>
            <a:ext cx="4613250" cy="4356478"/>
          </a:xfrm>
        </p:spPr>
        <p:txBody>
          <a:bodyPr/>
          <a:lstStyle>
            <a:lvl1pPr>
              <a:defRPr sz="2700"/>
            </a:lvl1pPr>
            <a:lvl2pPr>
              <a:defRPr sz="23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5303877" y="1692533"/>
            <a:ext cx="4615062" cy="705367"/>
          </a:xfrm>
        </p:spPr>
        <p:txBody>
          <a:bodyPr anchor="b"/>
          <a:lstStyle>
            <a:lvl1pPr marL="0" indent="0">
              <a:buNone/>
              <a:defRPr sz="2700" b="1"/>
            </a:lvl1pPr>
            <a:lvl2pPr marL="514350" indent="0">
              <a:buNone/>
              <a:defRPr sz="2300" b="1"/>
            </a:lvl2pPr>
            <a:lvl3pPr marL="1028700" indent="0">
              <a:buNone/>
              <a:defRPr sz="2000" b="1"/>
            </a:lvl3pPr>
            <a:lvl4pPr marL="1543050" indent="0">
              <a:buNone/>
              <a:defRPr sz="1800" b="1"/>
            </a:lvl4pPr>
            <a:lvl5pPr marL="2057400" indent="0">
              <a:buNone/>
              <a:defRPr sz="1800" b="1"/>
            </a:lvl5pPr>
            <a:lvl6pPr marL="2571750" indent="0">
              <a:buNone/>
              <a:defRPr sz="1800" b="1"/>
            </a:lvl6pPr>
            <a:lvl7pPr marL="3086100" indent="0">
              <a:buNone/>
              <a:defRPr sz="1800" b="1"/>
            </a:lvl7pPr>
            <a:lvl8pPr marL="3600450" indent="0">
              <a:buNone/>
              <a:defRPr sz="1800" b="1"/>
            </a:lvl8pPr>
            <a:lvl9pPr marL="4114800" indent="0">
              <a:buNone/>
              <a:defRPr sz="18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5303877" y="2397901"/>
            <a:ext cx="4615062" cy="4356478"/>
          </a:xfrm>
        </p:spPr>
        <p:txBody>
          <a:bodyPr/>
          <a:lstStyle>
            <a:lvl1pPr>
              <a:defRPr sz="2700"/>
            </a:lvl1pPr>
            <a:lvl2pPr>
              <a:defRPr sz="23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B9835A30-A6A6-4C55-8135-F1D16CFF2D44}" type="datetime1">
              <a:rPr kumimoji="1" lang="ja-JP" altLang="en-US" smtClean="0"/>
              <a:pPr/>
              <a:t>2018/9/7</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E973964C-9351-4843-AA03-70BA0614D902}" type="slidenum">
              <a:rPr kumimoji="1" lang="ja-JP" altLang="en-US" smtClean="0"/>
              <a:pPr/>
              <a:t>‹#›</a:t>
            </a:fld>
            <a:endParaRPr kumimoji="1" lang="ja-JP" altLang="en-US"/>
          </a:p>
        </p:txBody>
      </p:sp>
    </p:spTree>
    <p:extLst>
      <p:ext uri="{BB962C8B-B14F-4D97-AF65-F5344CB8AC3E}">
        <p14:creationId xmlns:p14="http://schemas.microsoft.com/office/powerpoint/2010/main" val="32085610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E0D8F291-498D-43F9-B803-7D81E9745DAC}" type="datetime1">
              <a:rPr kumimoji="1" lang="ja-JP" altLang="en-US" smtClean="0"/>
              <a:pPr/>
              <a:t>2018/9/7</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E973964C-9351-4843-AA03-70BA0614D902}" type="slidenum">
              <a:rPr kumimoji="1" lang="ja-JP" altLang="en-US" smtClean="0"/>
              <a:pPr/>
              <a:t>‹#›</a:t>
            </a:fld>
            <a:endParaRPr kumimoji="1" lang="ja-JP" altLang="en-US"/>
          </a:p>
        </p:txBody>
      </p:sp>
    </p:spTree>
    <p:extLst>
      <p:ext uri="{BB962C8B-B14F-4D97-AF65-F5344CB8AC3E}">
        <p14:creationId xmlns:p14="http://schemas.microsoft.com/office/powerpoint/2010/main" val="29030442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5796E8DF-5044-46A3-988B-27DA055F02A8}" type="datetime1">
              <a:rPr kumimoji="1" lang="ja-JP" altLang="en-US" smtClean="0"/>
              <a:pPr/>
              <a:t>2018/9/7</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E973964C-9351-4843-AA03-70BA0614D902}" type="slidenum">
              <a:rPr kumimoji="1" lang="ja-JP" altLang="en-US" smtClean="0"/>
              <a:pPr/>
              <a:t>‹#›</a:t>
            </a:fld>
            <a:endParaRPr kumimoji="1" lang="ja-JP" altLang="en-US"/>
          </a:p>
        </p:txBody>
      </p:sp>
    </p:spTree>
    <p:extLst>
      <p:ext uri="{BB962C8B-B14F-4D97-AF65-F5344CB8AC3E}">
        <p14:creationId xmlns:p14="http://schemas.microsoft.com/office/powerpoint/2010/main" val="28007038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522050" y="301050"/>
            <a:ext cx="3435013" cy="1281214"/>
          </a:xfrm>
        </p:spPr>
        <p:txBody>
          <a:bodyPr anchor="b"/>
          <a:lstStyle>
            <a:lvl1pPr algn="l">
              <a:defRPr sz="23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4082136" y="301051"/>
            <a:ext cx="5836802" cy="6453328"/>
          </a:xfrm>
        </p:spPr>
        <p:txBody>
          <a:bodyPr/>
          <a:lstStyle>
            <a:lvl1pPr>
              <a:defRPr sz="3600"/>
            </a:lvl1pPr>
            <a:lvl2pPr>
              <a:defRPr sz="3200"/>
            </a:lvl2pPr>
            <a:lvl3pPr>
              <a:defRPr sz="2700"/>
            </a:lvl3pPr>
            <a:lvl4pPr>
              <a:defRPr sz="2300"/>
            </a:lvl4pPr>
            <a:lvl5pPr>
              <a:defRPr sz="2300"/>
            </a:lvl5pPr>
            <a:lvl6pPr>
              <a:defRPr sz="2300"/>
            </a:lvl6pPr>
            <a:lvl7pPr>
              <a:defRPr sz="2300"/>
            </a:lvl7pPr>
            <a:lvl8pPr>
              <a:defRPr sz="2300"/>
            </a:lvl8pPr>
            <a:lvl9pPr>
              <a:defRPr sz="23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522050" y="1582265"/>
            <a:ext cx="3435013" cy="5172114"/>
          </a:xfrm>
        </p:spPr>
        <p:txBody>
          <a:bodyPr/>
          <a:lstStyle>
            <a:lvl1pPr marL="0" indent="0">
              <a:buNone/>
              <a:defRPr sz="1600"/>
            </a:lvl1pPr>
            <a:lvl2pPr marL="514350" indent="0">
              <a:buNone/>
              <a:defRPr sz="1400"/>
            </a:lvl2pPr>
            <a:lvl3pPr marL="1028700" indent="0">
              <a:buNone/>
              <a:defRPr sz="1100"/>
            </a:lvl3pPr>
            <a:lvl4pPr marL="1543050" indent="0">
              <a:buNone/>
              <a:defRPr sz="1000"/>
            </a:lvl4pPr>
            <a:lvl5pPr marL="2057400" indent="0">
              <a:buNone/>
              <a:defRPr sz="1000"/>
            </a:lvl5pPr>
            <a:lvl6pPr marL="2571750" indent="0">
              <a:buNone/>
              <a:defRPr sz="1000"/>
            </a:lvl6pPr>
            <a:lvl7pPr marL="3086100" indent="0">
              <a:buNone/>
              <a:defRPr sz="1000"/>
            </a:lvl7pPr>
            <a:lvl8pPr marL="3600450" indent="0">
              <a:buNone/>
              <a:defRPr sz="1000"/>
            </a:lvl8pPr>
            <a:lvl9pPr marL="41148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C833E704-FF9B-4F24-A518-0C057C910668}" type="datetime1">
              <a:rPr kumimoji="1" lang="ja-JP" altLang="en-US" smtClean="0"/>
              <a:pPr/>
              <a:t>2018/9/7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973964C-9351-4843-AA03-70BA0614D902}" type="slidenum">
              <a:rPr kumimoji="1" lang="ja-JP" altLang="en-US" smtClean="0"/>
              <a:pPr/>
              <a:t>‹#›</a:t>
            </a:fld>
            <a:endParaRPr kumimoji="1" lang="ja-JP" altLang="en-US"/>
          </a:p>
        </p:txBody>
      </p:sp>
    </p:spTree>
    <p:extLst>
      <p:ext uri="{BB962C8B-B14F-4D97-AF65-F5344CB8AC3E}">
        <p14:creationId xmlns:p14="http://schemas.microsoft.com/office/powerpoint/2010/main" val="4687289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046507" y="5292884"/>
            <a:ext cx="6264593" cy="624855"/>
          </a:xfrm>
        </p:spPr>
        <p:txBody>
          <a:bodyPr anchor="b"/>
          <a:lstStyle>
            <a:lvl1pPr algn="l">
              <a:defRPr sz="23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2046507" y="675613"/>
            <a:ext cx="6264593" cy="4536758"/>
          </a:xfrm>
        </p:spPr>
        <p:txBody>
          <a:bodyPr/>
          <a:lstStyle>
            <a:lvl1pPr marL="0" indent="0">
              <a:buNone/>
              <a:defRPr sz="3600"/>
            </a:lvl1pPr>
            <a:lvl2pPr marL="514350" indent="0">
              <a:buNone/>
              <a:defRPr sz="3200"/>
            </a:lvl2pPr>
            <a:lvl3pPr marL="1028700" indent="0">
              <a:buNone/>
              <a:defRPr sz="2700"/>
            </a:lvl3pPr>
            <a:lvl4pPr marL="1543050" indent="0">
              <a:buNone/>
              <a:defRPr sz="2300"/>
            </a:lvl4pPr>
            <a:lvl5pPr marL="2057400" indent="0">
              <a:buNone/>
              <a:defRPr sz="2300"/>
            </a:lvl5pPr>
            <a:lvl6pPr marL="2571750" indent="0">
              <a:buNone/>
              <a:defRPr sz="2300"/>
            </a:lvl6pPr>
            <a:lvl7pPr marL="3086100" indent="0">
              <a:buNone/>
              <a:defRPr sz="2300"/>
            </a:lvl7pPr>
            <a:lvl8pPr marL="3600450" indent="0">
              <a:buNone/>
              <a:defRPr sz="2300"/>
            </a:lvl8pPr>
            <a:lvl9pPr marL="4114800" indent="0">
              <a:buNone/>
              <a:defRPr sz="2300"/>
            </a:lvl9pPr>
          </a:lstStyle>
          <a:p>
            <a:endParaRPr kumimoji="1" lang="ja-JP" altLang="en-US"/>
          </a:p>
        </p:txBody>
      </p:sp>
      <p:sp>
        <p:nvSpPr>
          <p:cNvPr id="4" name="テキスト プレースホルダー 3"/>
          <p:cNvSpPr>
            <a:spLocks noGrp="1"/>
          </p:cNvSpPr>
          <p:nvPr>
            <p:ph type="body" sz="half" idx="2"/>
          </p:nvPr>
        </p:nvSpPr>
        <p:spPr>
          <a:xfrm>
            <a:off x="2046507" y="5917739"/>
            <a:ext cx="6264593" cy="887398"/>
          </a:xfrm>
        </p:spPr>
        <p:txBody>
          <a:bodyPr/>
          <a:lstStyle>
            <a:lvl1pPr marL="0" indent="0">
              <a:buNone/>
              <a:defRPr sz="1600"/>
            </a:lvl1pPr>
            <a:lvl2pPr marL="514350" indent="0">
              <a:buNone/>
              <a:defRPr sz="1400"/>
            </a:lvl2pPr>
            <a:lvl3pPr marL="1028700" indent="0">
              <a:buNone/>
              <a:defRPr sz="1100"/>
            </a:lvl3pPr>
            <a:lvl4pPr marL="1543050" indent="0">
              <a:buNone/>
              <a:defRPr sz="1000"/>
            </a:lvl4pPr>
            <a:lvl5pPr marL="2057400" indent="0">
              <a:buNone/>
              <a:defRPr sz="1000"/>
            </a:lvl5pPr>
            <a:lvl6pPr marL="2571750" indent="0">
              <a:buNone/>
              <a:defRPr sz="1000"/>
            </a:lvl6pPr>
            <a:lvl7pPr marL="3086100" indent="0">
              <a:buNone/>
              <a:defRPr sz="1000"/>
            </a:lvl7pPr>
            <a:lvl8pPr marL="3600450" indent="0">
              <a:buNone/>
              <a:defRPr sz="1000"/>
            </a:lvl8pPr>
            <a:lvl9pPr marL="41148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EBF007F2-246B-44D6-8680-685E930F08AA}" type="datetime1">
              <a:rPr kumimoji="1" lang="ja-JP" altLang="en-US" smtClean="0"/>
              <a:pPr/>
              <a:t>2018/9/7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973964C-9351-4843-AA03-70BA0614D902}" type="slidenum">
              <a:rPr kumimoji="1" lang="ja-JP" altLang="en-US" smtClean="0"/>
              <a:pPr/>
              <a:t>‹#›</a:t>
            </a:fld>
            <a:endParaRPr kumimoji="1" lang="ja-JP" altLang="en-US"/>
          </a:p>
        </p:txBody>
      </p:sp>
    </p:spTree>
    <p:extLst>
      <p:ext uri="{BB962C8B-B14F-4D97-AF65-F5344CB8AC3E}">
        <p14:creationId xmlns:p14="http://schemas.microsoft.com/office/powerpoint/2010/main" val="2188911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522050" y="302801"/>
            <a:ext cx="9396889" cy="1260211"/>
          </a:xfrm>
          <a:prstGeom prst="rect">
            <a:avLst/>
          </a:prstGeom>
        </p:spPr>
        <p:txBody>
          <a:bodyPr vert="horz" lIns="102870" tIns="51435" rIns="102870" bIns="51435"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522050" y="1764295"/>
            <a:ext cx="9396889" cy="4990084"/>
          </a:xfrm>
          <a:prstGeom prst="rect">
            <a:avLst/>
          </a:prstGeom>
        </p:spPr>
        <p:txBody>
          <a:bodyPr vert="horz" lIns="102870" tIns="51435" rIns="102870" bIns="51435"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522049" y="7008171"/>
            <a:ext cx="2436231" cy="402567"/>
          </a:xfrm>
          <a:prstGeom prst="rect">
            <a:avLst/>
          </a:prstGeom>
        </p:spPr>
        <p:txBody>
          <a:bodyPr vert="horz" lIns="102870" tIns="51435" rIns="102870" bIns="51435" rtlCol="0" anchor="ctr"/>
          <a:lstStyle>
            <a:lvl1pPr algn="l">
              <a:defRPr sz="1400">
                <a:solidFill>
                  <a:schemeClr val="tx1">
                    <a:tint val="75000"/>
                  </a:schemeClr>
                </a:solidFill>
              </a:defRPr>
            </a:lvl1pPr>
          </a:lstStyle>
          <a:p>
            <a:fld id="{5D11E17F-D5DA-4EC6-940C-C97C5DE9AD5B}" type="datetime1">
              <a:rPr kumimoji="1" lang="ja-JP" altLang="en-US" smtClean="0"/>
              <a:pPr/>
              <a:t>2018/9/7</a:t>
            </a:fld>
            <a:endParaRPr kumimoji="1" lang="ja-JP" altLang="en-US"/>
          </a:p>
        </p:txBody>
      </p:sp>
      <p:sp>
        <p:nvSpPr>
          <p:cNvPr id="5" name="フッター プレースホルダー 4"/>
          <p:cNvSpPr>
            <a:spLocks noGrp="1"/>
          </p:cNvSpPr>
          <p:nvPr>
            <p:ph type="ftr" sz="quarter" idx="3"/>
          </p:nvPr>
        </p:nvSpPr>
        <p:spPr>
          <a:xfrm>
            <a:off x="3567338" y="7008171"/>
            <a:ext cx="3306313" cy="402567"/>
          </a:xfrm>
          <a:prstGeom prst="rect">
            <a:avLst/>
          </a:prstGeom>
        </p:spPr>
        <p:txBody>
          <a:bodyPr vert="horz" lIns="102870" tIns="51435" rIns="102870" bIns="51435" rtlCol="0" anchor="ctr"/>
          <a:lstStyle>
            <a:lvl1pPr algn="ctr">
              <a:defRPr sz="14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7482708" y="7008171"/>
            <a:ext cx="2436231" cy="402567"/>
          </a:xfrm>
          <a:prstGeom prst="rect">
            <a:avLst/>
          </a:prstGeom>
        </p:spPr>
        <p:txBody>
          <a:bodyPr vert="horz" lIns="102870" tIns="51435" rIns="102870" bIns="51435" rtlCol="0" anchor="ctr"/>
          <a:lstStyle>
            <a:lvl1pPr algn="r">
              <a:defRPr sz="1400">
                <a:solidFill>
                  <a:schemeClr val="tx1">
                    <a:tint val="75000"/>
                  </a:schemeClr>
                </a:solidFill>
              </a:defRPr>
            </a:lvl1pPr>
          </a:lstStyle>
          <a:p>
            <a:fld id="{E973964C-9351-4843-AA03-70BA0614D902}" type="slidenum">
              <a:rPr kumimoji="1" lang="ja-JP" altLang="en-US" smtClean="0"/>
              <a:pPr/>
              <a:t>‹#›</a:t>
            </a:fld>
            <a:endParaRPr kumimoji="1" lang="ja-JP" altLang="en-US"/>
          </a:p>
        </p:txBody>
      </p:sp>
    </p:spTree>
    <p:extLst>
      <p:ext uri="{BB962C8B-B14F-4D97-AF65-F5344CB8AC3E}">
        <p14:creationId xmlns:p14="http://schemas.microsoft.com/office/powerpoint/2010/main" val="10312211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1028700" rtl="0" eaLnBrk="1" latinLnBrk="0" hangingPunct="1">
        <a:spcBef>
          <a:spcPct val="0"/>
        </a:spcBef>
        <a:buNone/>
        <a:defRPr kumimoji="1" sz="5000" kern="1200">
          <a:solidFill>
            <a:schemeClr val="tx1"/>
          </a:solidFill>
          <a:latin typeface="+mj-lt"/>
          <a:ea typeface="+mj-ea"/>
          <a:cs typeface="+mj-cs"/>
        </a:defRPr>
      </a:lvl1pPr>
    </p:titleStyle>
    <p:bodyStyle>
      <a:lvl1pPr marL="385763" indent="-385763" algn="l" defTabSz="1028700" rtl="0" eaLnBrk="1" latinLnBrk="0" hangingPunct="1">
        <a:spcBef>
          <a:spcPct val="20000"/>
        </a:spcBef>
        <a:buFont typeface="Arial" panose="020B0604020202020204" pitchFamily="34" charset="0"/>
        <a:buChar char="•"/>
        <a:defRPr kumimoji="1" sz="3600" kern="1200">
          <a:solidFill>
            <a:schemeClr val="tx1"/>
          </a:solidFill>
          <a:latin typeface="+mn-lt"/>
          <a:ea typeface="+mn-ea"/>
          <a:cs typeface="+mn-cs"/>
        </a:defRPr>
      </a:lvl1pPr>
      <a:lvl2pPr marL="835819" indent="-321469" algn="l" defTabSz="10287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2pPr>
      <a:lvl3pPr marL="1285875" indent="-257175" algn="l" defTabSz="1028700" rtl="0" eaLnBrk="1" latinLnBrk="0" hangingPunct="1">
        <a:spcBef>
          <a:spcPct val="20000"/>
        </a:spcBef>
        <a:buFont typeface="Arial" panose="020B0604020202020204" pitchFamily="34" charset="0"/>
        <a:buChar char="•"/>
        <a:defRPr kumimoji="1" sz="2700" kern="1200">
          <a:solidFill>
            <a:schemeClr val="tx1"/>
          </a:solidFill>
          <a:latin typeface="+mn-lt"/>
          <a:ea typeface="+mn-ea"/>
          <a:cs typeface="+mn-cs"/>
        </a:defRPr>
      </a:lvl3pPr>
      <a:lvl4pPr marL="1800225" indent="-257175" algn="l" defTabSz="1028700" rtl="0" eaLnBrk="1" latinLnBrk="0" hangingPunct="1">
        <a:spcBef>
          <a:spcPct val="20000"/>
        </a:spcBef>
        <a:buFont typeface="Arial" panose="020B0604020202020204" pitchFamily="34" charset="0"/>
        <a:buChar char="–"/>
        <a:defRPr kumimoji="1" sz="2300" kern="1200">
          <a:solidFill>
            <a:schemeClr val="tx1"/>
          </a:solidFill>
          <a:latin typeface="+mn-lt"/>
          <a:ea typeface="+mn-ea"/>
          <a:cs typeface="+mn-cs"/>
        </a:defRPr>
      </a:lvl4pPr>
      <a:lvl5pPr marL="2314575" indent="-257175" algn="l" defTabSz="1028700" rtl="0" eaLnBrk="1" latinLnBrk="0" hangingPunct="1">
        <a:spcBef>
          <a:spcPct val="20000"/>
        </a:spcBef>
        <a:buFont typeface="Arial" panose="020B0604020202020204" pitchFamily="34" charset="0"/>
        <a:buChar char="»"/>
        <a:defRPr kumimoji="1" sz="2300" kern="1200">
          <a:solidFill>
            <a:schemeClr val="tx1"/>
          </a:solidFill>
          <a:latin typeface="+mn-lt"/>
          <a:ea typeface="+mn-ea"/>
          <a:cs typeface="+mn-cs"/>
        </a:defRPr>
      </a:lvl5pPr>
      <a:lvl6pPr marL="2828925" indent="-257175" algn="l" defTabSz="1028700" rtl="0" eaLnBrk="1" latinLnBrk="0" hangingPunct="1">
        <a:spcBef>
          <a:spcPct val="20000"/>
        </a:spcBef>
        <a:buFont typeface="Arial" panose="020B0604020202020204" pitchFamily="34" charset="0"/>
        <a:buChar char="•"/>
        <a:defRPr kumimoji="1" sz="2300" kern="1200">
          <a:solidFill>
            <a:schemeClr val="tx1"/>
          </a:solidFill>
          <a:latin typeface="+mn-lt"/>
          <a:ea typeface="+mn-ea"/>
          <a:cs typeface="+mn-cs"/>
        </a:defRPr>
      </a:lvl6pPr>
      <a:lvl7pPr marL="3343275" indent="-257175" algn="l" defTabSz="1028700" rtl="0" eaLnBrk="1" latinLnBrk="0" hangingPunct="1">
        <a:spcBef>
          <a:spcPct val="20000"/>
        </a:spcBef>
        <a:buFont typeface="Arial" panose="020B0604020202020204" pitchFamily="34" charset="0"/>
        <a:buChar char="•"/>
        <a:defRPr kumimoji="1" sz="2300" kern="1200">
          <a:solidFill>
            <a:schemeClr val="tx1"/>
          </a:solidFill>
          <a:latin typeface="+mn-lt"/>
          <a:ea typeface="+mn-ea"/>
          <a:cs typeface="+mn-cs"/>
        </a:defRPr>
      </a:lvl7pPr>
      <a:lvl8pPr marL="3857625" indent="-257175" algn="l" defTabSz="1028700" rtl="0" eaLnBrk="1" latinLnBrk="0" hangingPunct="1">
        <a:spcBef>
          <a:spcPct val="20000"/>
        </a:spcBef>
        <a:buFont typeface="Arial" panose="020B0604020202020204" pitchFamily="34" charset="0"/>
        <a:buChar char="•"/>
        <a:defRPr kumimoji="1" sz="2300" kern="1200">
          <a:solidFill>
            <a:schemeClr val="tx1"/>
          </a:solidFill>
          <a:latin typeface="+mn-lt"/>
          <a:ea typeface="+mn-ea"/>
          <a:cs typeface="+mn-cs"/>
        </a:defRPr>
      </a:lvl8pPr>
      <a:lvl9pPr marL="4371975" indent="-257175" algn="l" defTabSz="1028700" rtl="0" eaLnBrk="1" latinLnBrk="0" hangingPunct="1">
        <a:spcBef>
          <a:spcPct val="20000"/>
        </a:spcBef>
        <a:buFont typeface="Arial" panose="020B0604020202020204" pitchFamily="34" charset="0"/>
        <a:buChar char="•"/>
        <a:defRPr kumimoji="1" sz="2300" kern="1200">
          <a:solidFill>
            <a:schemeClr val="tx1"/>
          </a:solidFill>
          <a:latin typeface="+mn-lt"/>
          <a:ea typeface="+mn-ea"/>
          <a:cs typeface="+mn-cs"/>
        </a:defRPr>
      </a:lvl9pPr>
    </p:bodyStyle>
    <p:otherStyle>
      <a:defPPr>
        <a:defRPr lang="ja-JP"/>
      </a:defPPr>
      <a:lvl1pPr marL="0" algn="l" defTabSz="1028700" rtl="0" eaLnBrk="1" latinLnBrk="0" hangingPunct="1">
        <a:defRPr kumimoji="1" sz="2000" kern="1200">
          <a:solidFill>
            <a:schemeClr val="tx1"/>
          </a:solidFill>
          <a:latin typeface="+mn-lt"/>
          <a:ea typeface="+mn-ea"/>
          <a:cs typeface="+mn-cs"/>
        </a:defRPr>
      </a:lvl1pPr>
      <a:lvl2pPr marL="514350" algn="l" defTabSz="1028700" rtl="0" eaLnBrk="1" latinLnBrk="0" hangingPunct="1">
        <a:defRPr kumimoji="1" sz="2000" kern="1200">
          <a:solidFill>
            <a:schemeClr val="tx1"/>
          </a:solidFill>
          <a:latin typeface="+mn-lt"/>
          <a:ea typeface="+mn-ea"/>
          <a:cs typeface="+mn-cs"/>
        </a:defRPr>
      </a:lvl2pPr>
      <a:lvl3pPr marL="1028700" algn="l" defTabSz="1028700" rtl="0" eaLnBrk="1" latinLnBrk="0" hangingPunct="1">
        <a:defRPr kumimoji="1" sz="2000" kern="1200">
          <a:solidFill>
            <a:schemeClr val="tx1"/>
          </a:solidFill>
          <a:latin typeface="+mn-lt"/>
          <a:ea typeface="+mn-ea"/>
          <a:cs typeface="+mn-cs"/>
        </a:defRPr>
      </a:lvl3pPr>
      <a:lvl4pPr marL="1543050" algn="l" defTabSz="1028700" rtl="0" eaLnBrk="1" latinLnBrk="0" hangingPunct="1">
        <a:defRPr kumimoji="1" sz="2000" kern="1200">
          <a:solidFill>
            <a:schemeClr val="tx1"/>
          </a:solidFill>
          <a:latin typeface="+mn-lt"/>
          <a:ea typeface="+mn-ea"/>
          <a:cs typeface="+mn-cs"/>
        </a:defRPr>
      </a:lvl4pPr>
      <a:lvl5pPr marL="2057400" algn="l" defTabSz="1028700" rtl="0" eaLnBrk="1" latinLnBrk="0" hangingPunct="1">
        <a:defRPr kumimoji="1" sz="2000" kern="1200">
          <a:solidFill>
            <a:schemeClr val="tx1"/>
          </a:solidFill>
          <a:latin typeface="+mn-lt"/>
          <a:ea typeface="+mn-ea"/>
          <a:cs typeface="+mn-cs"/>
        </a:defRPr>
      </a:lvl5pPr>
      <a:lvl6pPr marL="2571750" algn="l" defTabSz="1028700" rtl="0" eaLnBrk="1" latinLnBrk="0" hangingPunct="1">
        <a:defRPr kumimoji="1" sz="2000" kern="1200">
          <a:solidFill>
            <a:schemeClr val="tx1"/>
          </a:solidFill>
          <a:latin typeface="+mn-lt"/>
          <a:ea typeface="+mn-ea"/>
          <a:cs typeface="+mn-cs"/>
        </a:defRPr>
      </a:lvl6pPr>
      <a:lvl7pPr marL="3086100" algn="l" defTabSz="1028700" rtl="0" eaLnBrk="1" latinLnBrk="0" hangingPunct="1">
        <a:defRPr kumimoji="1" sz="2000" kern="1200">
          <a:solidFill>
            <a:schemeClr val="tx1"/>
          </a:solidFill>
          <a:latin typeface="+mn-lt"/>
          <a:ea typeface="+mn-ea"/>
          <a:cs typeface="+mn-cs"/>
        </a:defRPr>
      </a:lvl7pPr>
      <a:lvl8pPr marL="3600450" algn="l" defTabSz="1028700" rtl="0" eaLnBrk="1" latinLnBrk="0" hangingPunct="1">
        <a:defRPr kumimoji="1" sz="2000" kern="1200">
          <a:solidFill>
            <a:schemeClr val="tx1"/>
          </a:solidFill>
          <a:latin typeface="+mn-lt"/>
          <a:ea typeface="+mn-ea"/>
          <a:cs typeface="+mn-cs"/>
        </a:defRPr>
      </a:lvl8pPr>
      <a:lvl9pPr marL="4114800" algn="l" defTabSz="1028700" rtl="0" eaLnBrk="1" latinLnBrk="0" hangingPunct="1">
        <a:defRPr kumimoji="1" sz="2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8820894" y="108223"/>
            <a:ext cx="1296144" cy="423625"/>
          </a:xfrm>
          <a:ln>
            <a:solidFill>
              <a:srgbClr val="002060"/>
            </a:solidFill>
          </a:ln>
        </p:spPr>
        <p:txBody>
          <a:bodyPr lIns="0" tIns="0" rIns="0" bIns="0">
            <a:noAutofit/>
          </a:bodyPr>
          <a:lstStyle/>
          <a:p>
            <a:r>
              <a:rPr kumimoji="1" lang="ja-JP" altLang="en-US" sz="2000" b="1" dirty="0" smtClean="0">
                <a:latin typeface="Meiryo UI" panose="020B0604030504040204" pitchFamily="50" charset="-128"/>
                <a:ea typeface="Meiryo UI" panose="020B0604030504040204" pitchFamily="50" charset="-128"/>
                <a:cs typeface="Meiryo UI" panose="020B0604030504040204" pitchFamily="50" charset="-128"/>
              </a:rPr>
              <a:t>資料　</a:t>
            </a:r>
            <a:r>
              <a:rPr kumimoji="1" lang="en-US" altLang="ja-JP" sz="2000" b="1" dirty="0" smtClean="0">
                <a:latin typeface="Meiryo UI" panose="020B0604030504040204" pitchFamily="50" charset="-128"/>
                <a:ea typeface="Meiryo UI" panose="020B0604030504040204" pitchFamily="50" charset="-128"/>
                <a:cs typeface="Meiryo UI" panose="020B0604030504040204" pitchFamily="50" charset="-128"/>
              </a:rPr>
              <a:t>2</a:t>
            </a:r>
            <a:endParaRPr kumimoji="1" lang="ja-JP" altLang="en-US" sz="20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 name="サブタイトル 2"/>
          <p:cNvSpPr txBox="1">
            <a:spLocks/>
          </p:cNvSpPr>
          <p:nvPr/>
        </p:nvSpPr>
        <p:spPr>
          <a:xfrm>
            <a:off x="900014" y="1548383"/>
            <a:ext cx="8719024" cy="648072"/>
          </a:xfrm>
          <a:prstGeom prst="rect">
            <a:avLst/>
          </a:prstGeom>
        </p:spPr>
        <p:txBody>
          <a:bodyPr vert="horz" lIns="102870" tIns="51435" rIns="102870" bIns="51435" rtlCol="0">
            <a:noAutofit/>
          </a:bodyPr>
          <a:lstStyle>
            <a:lvl1pPr marL="0" indent="0" algn="ctr" defTabSz="1028700" rtl="0" eaLnBrk="1" latinLnBrk="0" hangingPunct="1">
              <a:spcBef>
                <a:spcPct val="20000"/>
              </a:spcBef>
              <a:buFont typeface="Arial" panose="020B0604020202020204" pitchFamily="34" charset="0"/>
              <a:buNone/>
              <a:defRPr kumimoji="1" sz="3600" kern="1200">
                <a:solidFill>
                  <a:schemeClr val="tx1">
                    <a:tint val="75000"/>
                  </a:schemeClr>
                </a:solidFill>
                <a:latin typeface="+mn-lt"/>
                <a:ea typeface="+mn-ea"/>
                <a:cs typeface="+mn-cs"/>
              </a:defRPr>
            </a:lvl1pPr>
            <a:lvl2pPr marL="514350" indent="0" algn="ctr" defTabSz="10287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2pPr>
            <a:lvl3pPr marL="1028700" indent="0" algn="ctr" defTabSz="1028700" rtl="0" eaLnBrk="1" latinLnBrk="0" hangingPunct="1">
              <a:spcBef>
                <a:spcPct val="20000"/>
              </a:spcBef>
              <a:buFont typeface="Arial" panose="020B0604020202020204" pitchFamily="34" charset="0"/>
              <a:buNone/>
              <a:defRPr kumimoji="1" sz="2700" kern="1200">
                <a:solidFill>
                  <a:schemeClr val="tx1">
                    <a:tint val="75000"/>
                  </a:schemeClr>
                </a:solidFill>
                <a:latin typeface="+mn-lt"/>
                <a:ea typeface="+mn-ea"/>
                <a:cs typeface="+mn-cs"/>
              </a:defRPr>
            </a:lvl3pPr>
            <a:lvl4pPr marL="1543050" indent="0" algn="ctr" defTabSz="1028700" rtl="0" eaLnBrk="1" latinLnBrk="0" hangingPunct="1">
              <a:spcBef>
                <a:spcPct val="20000"/>
              </a:spcBef>
              <a:buFont typeface="Arial" panose="020B0604020202020204" pitchFamily="34" charset="0"/>
              <a:buNone/>
              <a:defRPr kumimoji="1" sz="2300" kern="1200">
                <a:solidFill>
                  <a:schemeClr val="tx1">
                    <a:tint val="75000"/>
                  </a:schemeClr>
                </a:solidFill>
                <a:latin typeface="+mn-lt"/>
                <a:ea typeface="+mn-ea"/>
                <a:cs typeface="+mn-cs"/>
              </a:defRPr>
            </a:lvl4pPr>
            <a:lvl5pPr marL="2057400" indent="0" algn="ctr" defTabSz="1028700" rtl="0" eaLnBrk="1" latinLnBrk="0" hangingPunct="1">
              <a:spcBef>
                <a:spcPct val="20000"/>
              </a:spcBef>
              <a:buFont typeface="Arial" panose="020B0604020202020204" pitchFamily="34" charset="0"/>
              <a:buNone/>
              <a:defRPr kumimoji="1" sz="2300" kern="1200">
                <a:solidFill>
                  <a:schemeClr val="tx1">
                    <a:tint val="75000"/>
                  </a:schemeClr>
                </a:solidFill>
                <a:latin typeface="+mn-lt"/>
                <a:ea typeface="+mn-ea"/>
                <a:cs typeface="+mn-cs"/>
              </a:defRPr>
            </a:lvl5pPr>
            <a:lvl6pPr marL="2571750" indent="0" algn="ctr" defTabSz="1028700" rtl="0" eaLnBrk="1" latinLnBrk="0" hangingPunct="1">
              <a:spcBef>
                <a:spcPct val="20000"/>
              </a:spcBef>
              <a:buFont typeface="Arial" panose="020B0604020202020204" pitchFamily="34" charset="0"/>
              <a:buNone/>
              <a:defRPr kumimoji="1" sz="2300" kern="1200">
                <a:solidFill>
                  <a:schemeClr val="tx1">
                    <a:tint val="75000"/>
                  </a:schemeClr>
                </a:solidFill>
                <a:latin typeface="+mn-lt"/>
                <a:ea typeface="+mn-ea"/>
                <a:cs typeface="+mn-cs"/>
              </a:defRPr>
            </a:lvl6pPr>
            <a:lvl7pPr marL="3086100" indent="0" algn="ctr" defTabSz="1028700" rtl="0" eaLnBrk="1" latinLnBrk="0" hangingPunct="1">
              <a:spcBef>
                <a:spcPct val="20000"/>
              </a:spcBef>
              <a:buFont typeface="Arial" panose="020B0604020202020204" pitchFamily="34" charset="0"/>
              <a:buNone/>
              <a:defRPr kumimoji="1" sz="2300" kern="1200">
                <a:solidFill>
                  <a:schemeClr val="tx1">
                    <a:tint val="75000"/>
                  </a:schemeClr>
                </a:solidFill>
                <a:latin typeface="+mn-lt"/>
                <a:ea typeface="+mn-ea"/>
                <a:cs typeface="+mn-cs"/>
              </a:defRPr>
            </a:lvl7pPr>
            <a:lvl8pPr marL="3600450" indent="0" algn="ctr" defTabSz="1028700" rtl="0" eaLnBrk="1" latinLnBrk="0" hangingPunct="1">
              <a:spcBef>
                <a:spcPct val="20000"/>
              </a:spcBef>
              <a:buFont typeface="Arial" panose="020B0604020202020204" pitchFamily="34" charset="0"/>
              <a:buNone/>
              <a:defRPr kumimoji="1" sz="2300" kern="1200">
                <a:solidFill>
                  <a:schemeClr val="tx1">
                    <a:tint val="75000"/>
                  </a:schemeClr>
                </a:solidFill>
                <a:latin typeface="+mn-lt"/>
                <a:ea typeface="+mn-ea"/>
                <a:cs typeface="+mn-cs"/>
              </a:defRPr>
            </a:lvl8pPr>
            <a:lvl9pPr marL="4114800" indent="0" algn="ctr" defTabSz="1028700" rtl="0" eaLnBrk="1" latinLnBrk="0" hangingPunct="1">
              <a:spcBef>
                <a:spcPct val="20000"/>
              </a:spcBef>
              <a:buFont typeface="Arial" panose="020B0604020202020204" pitchFamily="34" charset="0"/>
              <a:buNone/>
              <a:defRPr kumimoji="1" sz="2300" kern="1200">
                <a:solidFill>
                  <a:schemeClr val="tx1">
                    <a:tint val="75000"/>
                  </a:schemeClr>
                </a:solidFill>
                <a:latin typeface="+mn-lt"/>
                <a:ea typeface="+mn-ea"/>
                <a:cs typeface="+mn-cs"/>
              </a:defRPr>
            </a:lvl9pPr>
          </a:lstStyle>
          <a:p>
            <a:pPr algn="l">
              <a:spcBef>
                <a:spcPts val="0"/>
              </a:spcBef>
            </a:pPr>
            <a:r>
              <a:rPr lang="ja-JP" altLang="en-US" sz="4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今後</a:t>
            </a:r>
            <a:r>
              <a:rPr lang="ja-JP" altLang="en-US" sz="4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の水素プロジェクトの創出に</a:t>
            </a:r>
            <a:r>
              <a:rPr lang="ja-JP" altLang="en-US" sz="4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ついて</a:t>
            </a:r>
            <a:endParaRPr lang="ja-JP" altLang="en-US" sz="4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 name="スライド番号プレースホルダー 4"/>
          <p:cNvSpPr>
            <a:spLocks noGrp="1"/>
          </p:cNvSpPr>
          <p:nvPr>
            <p:ph type="sldNum" sz="quarter" idx="12"/>
          </p:nvPr>
        </p:nvSpPr>
        <p:spPr>
          <a:xfrm>
            <a:off x="9973062" y="7092999"/>
            <a:ext cx="360000" cy="360000"/>
          </a:xfrm>
          <a:ln>
            <a:solidFill>
              <a:schemeClr val="accent1"/>
            </a:solidFill>
          </a:ln>
        </p:spPr>
        <p:txBody>
          <a:bodyPr lIns="0" tIns="0" rIns="0" bIns="0"/>
          <a:lstStyle/>
          <a:p>
            <a:pPr algn="ctr"/>
            <a:r>
              <a:rPr lang="en-US" altLang="ja-JP" dirty="0"/>
              <a:t>6</a:t>
            </a:r>
            <a:endParaRPr kumimoji="1" lang="ja-JP" altLang="en-US" dirty="0"/>
          </a:p>
        </p:txBody>
      </p:sp>
      <p:sp>
        <p:nvSpPr>
          <p:cNvPr id="6" name="サブタイトル 2"/>
          <p:cNvSpPr txBox="1">
            <a:spLocks/>
          </p:cNvSpPr>
          <p:nvPr/>
        </p:nvSpPr>
        <p:spPr>
          <a:xfrm>
            <a:off x="1620094" y="2700511"/>
            <a:ext cx="8208912" cy="3744416"/>
          </a:xfrm>
          <a:prstGeom prst="rect">
            <a:avLst/>
          </a:prstGeom>
        </p:spPr>
        <p:txBody>
          <a:bodyPr vert="horz" lIns="102870" tIns="51435" rIns="102870" bIns="51435" rtlCol="0">
            <a:noAutofit/>
          </a:bodyPr>
          <a:lstStyle>
            <a:lvl1pPr marL="0" indent="0" algn="ctr" defTabSz="1028700" rtl="0" eaLnBrk="1" latinLnBrk="0" hangingPunct="1">
              <a:spcBef>
                <a:spcPct val="20000"/>
              </a:spcBef>
              <a:buFont typeface="Arial" panose="020B0604020202020204" pitchFamily="34" charset="0"/>
              <a:buNone/>
              <a:defRPr kumimoji="1" sz="3600" kern="1200">
                <a:solidFill>
                  <a:schemeClr val="tx1">
                    <a:tint val="75000"/>
                  </a:schemeClr>
                </a:solidFill>
                <a:latin typeface="+mn-lt"/>
                <a:ea typeface="+mn-ea"/>
                <a:cs typeface="+mn-cs"/>
              </a:defRPr>
            </a:lvl1pPr>
            <a:lvl2pPr marL="514350" indent="0" algn="ctr" defTabSz="10287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2pPr>
            <a:lvl3pPr marL="1028700" indent="0" algn="ctr" defTabSz="1028700" rtl="0" eaLnBrk="1" latinLnBrk="0" hangingPunct="1">
              <a:spcBef>
                <a:spcPct val="20000"/>
              </a:spcBef>
              <a:buFont typeface="Arial" panose="020B0604020202020204" pitchFamily="34" charset="0"/>
              <a:buNone/>
              <a:defRPr kumimoji="1" sz="2700" kern="1200">
                <a:solidFill>
                  <a:schemeClr val="tx1">
                    <a:tint val="75000"/>
                  </a:schemeClr>
                </a:solidFill>
                <a:latin typeface="+mn-lt"/>
                <a:ea typeface="+mn-ea"/>
                <a:cs typeface="+mn-cs"/>
              </a:defRPr>
            </a:lvl3pPr>
            <a:lvl4pPr marL="1543050" indent="0" algn="ctr" defTabSz="1028700" rtl="0" eaLnBrk="1" latinLnBrk="0" hangingPunct="1">
              <a:spcBef>
                <a:spcPct val="20000"/>
              </a:spcBef>
              <a:buFont typeface="Arial" panose="020B0604020202020204" pitchFamily="34" charset="0"/>
              <a:buNone/>
              <a:defRPr kumimoji="1" sz="2300" kern="1200">
                <a:solidFill>
                  <a:schemeClr val="tx1">
                    <a:tint val="75000"/>
                  </a:schemeClr>
                </a:solidFill>
                <a:latin typeface="+mn-lt"/>
                <a:ea typeface="+mn-ea"/>
                <a:cs typeface="+mn-cs"/>
              </a:defRPr>
            </a:lvl4pPr>
            <a:lvl5pPr marL="2057400" indent="0" algn="ctr" defTabSz="1028700" rtl="0" eaLnBrk="1" latinLnBrk="0" hangingPunct="1">
              <a:spcBef>
                <a:spcPct val="20000"/>
              </a:spcBef>
              <a:buFont typeface="Arial" panose="020B0604020202020204" pitchFamily="34" charset="0"/>
              <a:buNone/>
              <a:defRPr kumimoji="1" sz="2300" kern="1200">
                <a:solidFill>
                  <a:schemeClr val="tx1">
                    <a:tint val="75000"/>
                  </a:schemeClr>
                </a:solidFill>
                <a:latin typeface="+mn-lt"/>
                <a:ea typeface="+mn-ea"/>
                <a:cs typeface="+mn-cs"/>
              </a:defRPr>
            </a:lvl5pPr>
            <a:lvl6pPr marL="2571750" indent="0" algn="ctr" defTabSz="1028700" rtl="0" eaLnBrk="1" latinLnBrk="0" hangingPunct="1">
              <a:spcBef>
                <a:spcPct val="20000"/>
              </a:spcBef>
              <a:buFont typeface="Arial" panose="020B0604020202020204" pitchFamily="34" charset="0"/>
              <a:buNone/>
              <a:defRPr kumimoji="1" sz="2300" kern="1200">
                <a:solidFill>
                  <a:schemeClr val="tx1">
                    <a:tint val="75000"/>
                  </a:schemeClr>
                </a:solidFill>
                <a:latin typeface="+mn-lt"/>
                <a:ea typeface="+mn-ea"/>
                <a:cs typeface="+mn-cs"/>
              </a:defRPr>
            </a:lvl6pPr>
            <a:lvl7pPr marL="3086100" indent="0" algn="ctr" defTabSz="1028700" rtl="0" eaLnBrk="1" latinLnBrk="0" hangingPunct="1">
              <a:spcBef>
                <a:spcPct val="20000"/>
              </a:spcBef>
              <a:buFont typeface="Arial" panose="020B0604020202020204" pitchFamily="34" charset="0"/>
              <a:buNone/>
              <a:defRPr kumimoji="1" sz="2300" kern="1200">
                <a:solidFill>
                  <a:schemeClr val="tx1">
                    <a:tint val="75000"/>
                  </a:schemeClr>
                </a:solidFill>
                <a:latin typeface="+mn-lt"/>
                <a:ea typeface="+mn-ea"/>
                <a:cs typeface="+mn-cs"/>
              </a:defRPr>
            </a:lvl7pPr>
            <a:lvl8pPr marL="3600450" indent="0" algn="ctr" defTabSz="1028700" rtl="0" eaLnBrk="1" latinLnBrk="0" hangingPunct="1">
              <a:spcBef>
                <a:spcPct val="20000"/>
              </a:spcBef>
              <a:buFont typeface="Arial" panose="020B0604020202020204" pitchFamily="34" charset="0"/>
              <a:buNone/>
              <a:defRPr kumimoji="1" sz="2300" kern="1200">
                <a:solidFill>
                  <a:schemeClr val="tx1">
                    <a:tint val="75000"/>
                  </a:schemeClr>
                </a:solidFill>
                <a:latin typeface="+mn-lt"/>
                <a:ea typeface="+mn-ea"/>
                <a:cs typeface="+mn-cs"/>
              </a:defRPr>
            </a:lvl8pPr>
            <a:lvl9pPr marL="4114800" indent="0" algn="ctr" defTabSz="1028700" rtl="0" eaLnBrk="1" latinLnBrk="0" hangingPunct="1">
              <a:spcBef>
                <a:spcPct val="20000"/>
              </a:spcBef>
              <a:buFont typeface="Arial" panose="020B0604020202020204" pitchFamily="34" charset="0"/>
              <a:buNone/>
              <a:defRPr kumimoji="1" sz="2300" kern="1200">
                <a:solidFill>
                  <a:schemeClr val="tx1">
                    <a:tint val="75000"/>
                  </a:schemeClr>
                </a:solidFill>
                <a:latin typeface="+mn-lt"/>
                <a:ea typeface="+mn-ea"/>
                <a:cs typeface="+mn-cs"/>
              </a:defRPr>
            </a:lvl9pPr>
          </a:lstStyle>
          <a:p>
            <a:pPr algn="l">
              <a:spcBef>
                <a:spcPts val="0"/>
              </a:spcBef>
            </a:pPr>
            <a:r>
              <a:rPr lang="en-US" altLang="ja-JP" sz="28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28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１</a:t>
            </a:r>
            <a:r>
              <a:rPr lang="en-US" altLang="ja-JP" sz="28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28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構成団体各位へのアンケートについて</a:t>
            </a:r>
            <a:endParaRPr lang="en-US" altLang="ja-JP" sz="28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l">
              <a:spcBef>
                <a:spcPts val="0"/>
              </a:spcBef>
            </a:pPr>
            <a:endParaRPr lang="en-US" altLang="ja-JP" sz="28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l">
              <a:spcBef>
                <a:spcPts val="0"/>
              </a:spcBef>
            </a:pPr>
            <a:r>
              <a:rPr lang="en-US" altLang="ja-JP" sz="28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28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２</a:t>
            </a:r>
            <a:r>
              <a:rPr lang="en-US" altLang="ja-JP" sz="28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28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万博誘致について</a:t>
            </a:r>
            <a:endParaRPr lang="en-US" altLang="ja-JP" sz="28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l">
              <a:spcBef>
                <a:spcPts val="0"/>
              </a:spcBef>
            </a:pPr>
            <a:endParaRPr lang="en-US" altLang="ja-JP" sz="28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l">
              <a:spcBef>
                <a:spcPts val="0"/>
              </a:spcBef>
            </a:pPr>
            <a:r>
              <a:rPr lang="en-US" altLang="ja-JP" sz="28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28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３</a:t>
            </a:r>
            <a:r>
              <a:rPr lang="en-US" altLang="ja-JP" sz="28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28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大阪市事業の紹介</a:t>
            </a:r>
            <a:endParaRPr lang="en-US" altLang="ja-JP" sz="28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l">
              <a:spcBef>
                <a:spcPts val="0"/>
              </a:spcBef>
            </a:pPr>
            <a:r>
              <a:rPr lang="ja-JP" altLang="en-US" sz="2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2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2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2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平成</a:t>
            </a:r>
            <a:r>
              <a:rPr lang="en-US" altLang="ja-JP" sz="2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30</a:t>
            </a:r>
            <a:r>
              <a:rPr lang="ja-JP" altLang="en-US" sz="2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年度水素エネルギー社会の構築に向けた</a:t>
            </a:r>
            <a:endParaRPr lang="en-US" altLang="ja-JP" sz="2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l">
              <a:spcBef>
                <a:spcPts val="0"/>
              </a:spcBef>
            </a:pPr>
            <a:r>
              <a:rPr lang="ja-JP" altLang="en-US" sz="2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2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新規プロジェクト創出事業～</a:t>
            </a:r>
            <a:endParaRPr lang="ja-JP" altLang="en-US" sz="2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l">
              <a:spcBef>
                <a:spcPts val="0"/>
              </a:spcBef>
            </a:pPr>
            <a:endParaRPr lang="en-US" altLang="ja-JP" sz="28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l">
              <a:spcBef>
                <a:spcPts val="0"/>
              </a:spcBef>
            </a:pPr>
            <a:r>
              <a:rPr lang="en-US" altLang="ja-JP" sz="28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28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４</a:t>
            </a:r>
            <a:r>
              <a:rPr lang="en-US" altLang="ja-JP" sz="28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28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28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意見交換</a:t>
            </a:r>
            <a:endParaRPr lang="en-US" altLang="ja-JP" sz="28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11707441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7896831" y="6978464"/>
            <a:ext cx="2436231" cy="402567"/>
          </a:xfrm>
        </p:spPr>
        <p:txBody>
          <a:bodyPr/>
          <a:lstStyle/>
          <a:p>
            <a:r>
              <a:rPr kumimoji="1" lang="en-US" altLang="ja-JP" dirty="0" smtClean="0"/>
              <a:t>1</a:t>
            </a:r>
            <a:endParaRPr kumimoji="1" lang="ja-JP" altLang="en-US" dirty="0"/>
          </a:p>
        </p:txBody>
      </p:sp>
      <p:sp>
        <p:nvSpPr>
          <p:cNvPr id="5" name="サブタイトル 2"/>
          <p:cNvSpPr txBox="1">
            <a:spLocks/>
          </p:cNvSpPr>
          <p:nvPr/>
        </p:nvSpPr>
        <p:spPr>
          <a:xfrm>
            <a:off x="107926" y="36215"/>
            <a:ext cx="9505056" cy="432048"/>
          </a:xfrm>
          <a:prstGeom prst="rect">
            <a:avLst/>
          </a:prstGeom>
        </p:spPr>
        <p:txBody>
          <a:bodyPr vert="horz" lIns="102870" tIns="51435" rIns="102870" bIns="51435" rtlCol="0">
            <a:noAutofit/>
          </a:bodyPr>
          <a:lstStyle>
            <a:lvl1pPr marL="0" indent="0" algn="ctr" defTabSz="1028700" rtl="0" eaLnBrk="1" latinLnBrk="0" hangingPunct="1">
              <a:spcBef>
                <a:spcPct val="20000"/>
              </a:spcBef>
              <a:buFont typeface="Arial" panose="020B0604020202020204" pitchFamily="34" charset="0"/>
              <a:buNone/>
              <a:defRPr kumimoji="1" sz="3600" kern="1200">
                <a:solidFill>
                  <a:schemeClr val="tx1">
                    <a:tint val="75000"/>
                  </a:schemeClr>
                </a:solidFill>
                <a:latin typeface="+mn-lt"/>
                <a:ea typeface="+mn-ea"/>
                <a:cs typeface="+mn-cs"/>
              </a:defRPr>
            </a:lvl1pPr>
            <a:lvl2pPr marL="514350" indent="0" algn="ctr" defTabSz="10287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2pPr>
            <a:lvl3pPr marL="1028700" indent="0" algn="ctr" defTabSz="1028700" rtl="0" eaLnBrk="1" latinLnBrk="0" hangingPunct="1">
              <a:spcBef>
                <a:spcPct val="20000"/>
              </a:spcBef>
              <a:buFont typeface="Arial" panose="020B0604020202020204" pitchFamily="34" charset="0"/>
              <a:buNone/>
              <a:defRPr kumimoji="1" sz="2700" kern="1200">
                <a:solidFill>
                  <a:schemeClr val="tx1">
                    <a:tint val="75000"/>
                  </a:schemeClr>
                </a:solidFill>
                <a:latin typeface="+mn-lt"/>
                <a:ea typeface="+mn-ea"/>
                <a:cs typeface="+mn-cs"/>
              </a:defRPr>
            </a:lvl3pPr>
            <a:lvl4pPr marL="1543050" indent="0" algn="ctr" defTabSz="1028700" rtl="0" eaLnBrk="1" latinLnBrk="0" hangingPunct="1">
              <a:spcBef>
                <a:spcPct val="20000"/>
              </a:spcBef>
              <a:buFont typeface="Arial" panose="020B0604020202020204" pitchFamily="34" charset="0"/>
              <a:buNone/>
              <a:defRPr kumimoji="1" sz="2300" kern="1200">
                <a:solidFill>
                  <a:schemeClr val="tx1">
                    <a:tint val="75000"/>
                  </a:schemeClr>
                </a:solidFill>
                <a:latin typeface="+mn-lt"/>
                <a:ea typeface="+mn-ea"/>
                <a:cs typeface="+mn-cs"/>
              </a:defRPr>
            </a:lvl4pPr>
            <a:lvl5pPr marL="2057400" indent="0" algn="ctr" defTabSz="1028700" rtl="0" eaLnBrk="1" latinLnBrk="0" hangingPunct="1">
              <a:spcBef>
                <a:spcPct val="20000"/>
              </a:spcBef>
              <a:buFont typeface="Arial" panose="020B0604020202020204" pitchFamily="34" charset="0"/>
              <a:buNone/>
              <a:defRPr kumimoji="1" sz="2300" kern="1200">
                <a:solidFill>
                  <a:schemeClr val="tx1">
                    <a:tint val="75000"/>
                  </a:schemeClr>
                </a:solidFill>
                <a:latin typeface="+mn-lt"/>
                <a:ea typeface="+mn-ea"/>
                <a:cs typeface="+mn-cs"/>
              </a:defRPr>
            </a:lvl5pPr>
            <a:lvl6pPr marL="2571750" indent="0" algn="ctr" defTabSz="1028700" rtl="0" eaLnBrk="1" latinLnBrk="0" hangingPunct="1">
              <a:spcBef>
                <a:spcPct val="20000"/>
              </a:spcBef>
              <a:buFont typeface="Arial" panose="020B0604020202020204" pitchFamily="34" charset="0"/>
              <a:buNone/>
              <a:defRPr kumimoji="1" sz="2300" kern="1200">
                <a:solidFill>
                  <a:schemeClr val="tx1">
                    <a:tint val="75000"/>
                  </a:schemeClr>
                </a:solidFill>
                <a:latin typeface="+mn-lt"/>
                <a:ea typeface="+mn-ea"/>
                <a:cs typeface="+mn-cs"/>
              </a:defRPr>
            </a:lvl6pPr>
            <a:lvl7pPr marL="3086100" indent="0" algn="ctr" defTabSz="1028700" rtl="0" eaLnBrk="1" latinLnBrk="0" hangingPunct="1">
              <a:spcBef>
                <a:spcPct val="20000"/>
              </a:spcBef>
              <a:buFont typeface="Arial" panose="020B0604020202020204" pitchFamily="34" charset="0"/>
              <a:buNone/>
              <a:defRPr kumimoji="1" sz="2300" kern="1200">
                <a:solidFill>
                  <a:schemeClr val="tx1">
                    <a:tint val="75000"/>
                  </a:schemeClr>
                </a:solidFill>
                <a:latin typeface="+mn-lt"/>
                <a:ea typeface="+mn-ea"/>
                <a:cs typeface="+mn-cs"/>
              </a:defRPr>
            </a:lvl7pPr>
            <a:lvl8pPr marL="3600450" indent="0" algn="ctr" defTabSz="1028700" rtl="0" eaLnBrk="1" latinLnBrk="0" hangingPunct="1">
              <a:spcBef>
                <a:spcPct val="20000"/>
              </a:spcBef>
              <a:buFont typeface="Arial" panose="020B0604020202020204" pitchFamily="34" charset="0"/>
              <a:buNone/>
              <a:defRPr kumimoji="1" sz="2300" kern="1200">
                <a:solidFill>
                  <a:schemeClr val="tx1">
                    <a:tint val="75000"/>
                  </a:schemeClr>
                </a:solidFill>
                <a:latin typeface="+mn-lt"/>
                <a:ea typeface="+mn-ea"/>
                <a:cs typeface="+mn-cs"/>
              </a:defRPr>
            </a:lvl8pPr>
            <a:lvl9pPr marL="4114800" indent="0" algn="ctr" defTabSz="1028700" rtl="0" eaLnBrk="1" latinLnBrk="0" hangingPunct="1">
              <a:spcBef>
                <a:spcPct val="20000"/>
              </a:spcBef>
              <a:buFont typeface="Arial" panose="020B0604020202020204" pitchFamily="34" charset="0"/>
              <a:buNone/>
              <a:defRPr kumimoji="1" sz="2300" kern="1200">
                <a:solidFill>
                  <a:schemeClr val="tx1">
                    <a:tint val="75000"/>
                  </a:schemeClr>
                </a:solidFill>
                <a:latin typeface="+mn-lt"/>
                <a:ea typeface="+mn-ea"/>
                <a:cs typeface="+mn-cs"/>
              </a:defRPr>
            </a:lvl9pPr>
          </a:lstStyle>
          <a:p>
            <a:pPr algn="l"/>
            <a:r>
              <a:rPr lang="en-US" altLang="ja-JP" sz="2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【1】H2Osaka</a:t>
            </a:r>
            <a:r>
              <a:rPr lang="ja-JP" altLang="en-US" sz="2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ビジョン推進会議構成団体各位へのアンケートについて</a:t>
            </a:r>
            <a:endParaRPr lang="ja-JP" altLang="en-US" sz="2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6" name="直線コネクタ 5"/>
          <p:cNvCxnSpPr/>
          <p:nvPr/>
        </p:nvCxnSpPr>
        <p:spPr>
          <a:xfrm>
            <a:off x="107926" y="540271"/>
            <a:ext cx="10080000" cy="0"/>
          </a:xfrm>
          <a:prstGeom prst="line">
            <a:avLst/>
          </a:prstGeom>
          <a:ln w="41275">
            <a:solidFill>
              <a:srgbClr val="002060"/>
            </a:solidFill>
          </a:ln>
        </p:spPr>
        <p:style>
          <a:lnRef idx="1">
            <a:schemeClr val="accent1"/>
          </a:lnRef>
          <a:fillRef idx="0">
            <a:schemeClr val="accent1"/>
          </a:fillRef>
          <a:effectRef idx="0">
            <a:schemeClr val="accent1"/>
          </a:effectRef>
          <a:fontRef idx="minor">
            <a:schemeClr val="tx1"/>
          </a:fontRef>
        </p:style>
      </p:cxnSp>
      <p:sp>
        <p:nvSpPr>
          <p:cNvPr id="88" name="角丸四角形 87"/>
          <p:cNvSpPr/>
          <p:nvPr/>
        </p:nvSpPr>
        <p:spPr>
          <a:xfrm>
            <a:off x="1238335" y="3797148"/>
            <a:ext cx="8107631" cy="3430896"/>
          </a:xfrm>
          <a:prstGeom prst="roundRect">
            <a:avLst>
              <a:gd name="adj" fmla="val 2970"/>
            </a:avLst>
          </a:prstGeom>
          <a:solidFill>
            <a:schemeClr val="tx2">
              <a:lumMod val="20000"/>
              <a:lumOff val="80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9926" tIns="49963" rIns="99926" bIns="49963" rtlCol="0" anchor="ctr" anchorCtr="0"/>
          <a:lstStyle/>
          <a:p>
            <a:pPr>
              <a:lnSpc>
                <a:spcPts val="1858"/>
              </a:lnSpc>
              <a:defRPr/>
            </a:pPr>
            <a:endPar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858"/>
              </a:lnSpc>
              <a:defRPr/>
            </a:pP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858"/>
              </a:lnSpc>
              <a:defRPr/>
            </a:pPr>
            <a:endPar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858"/>
              </a:lnSpc>
              <a:defRPr/>
            </a:pP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89" name="角丸四角形 88"/>
          <p:cNvSpPr/>
          <p:nvPr/>
        </p:nvSpPr>
        <p:spPr>
          <a:xfrm>
            <a:off x="1380288" y="5148783"/>
            <a:ext cx="3264142" cy="504000"/>
          </a:xfrm>
          <a:prstGeom prst="roundRect">
            <a:avLst>
              <a:gd name="adj" fmla="val 9178"/>
            </a:avLst>
          </a:prstGeom>
          <a:solidFill>
            <a:schemeClr val="bg1"/>
          </a:solidFill>
          <a:ln>
            <a:noFill/>
          </a:ln>
          <a:effectLst/>
        </p:spPr>
        <p:style>
          <a:lnRef idx="0">
            <a:schemeClr val="accent1"/>
          </a:lnRef>
          <a:fillRef idx="3">
            <a:schemeClr val="accent1"/>
          </a:fillRef>
          <a:effectRef idx="3">
            <a:schemeClr val="accent1"/>
          </a:effectRef>
          <a:fontRef idx="minor">
            <a:schemeClr val="lt1"/>
          </a:fontRef>
        </p:style>
        <p:txBody>
          <a:bodyPr wrap="square" lIns="0" tIns="0" rIns="0" bIns="0" anchor="ctr" anchorCtr="0">
            <a:noAutofit/>
          </a:bodyPr>
          <a:lstStyle/>
          <a:p>
            <a:pPr algn="ctr" defTabSz="1458202">
              <a:lnSpc>
                <a:spcPts val="1100"/>
              </a:lnSpc>
              <a:defRPr/>
            </a:pPr>
            <a:r>
              <a:rPr lang="ja-JP" altLang="en-US" sz="950" dirty="0" smtClean="0">
                <a:solidFill>
                  <a:schemeClr val="tx1"/>
                </a:solidFill>
                <a:latin typeface="Meiryo UI" pitchFamily="50" charset="-128"/>
                <a:ea typeface="Meiryo UI" pitchFamily="50" charset="-128"/>
                <a:cs typeface="Meiryo UI" pitchFamily="50" charset="-128"/>
              </a:rPr>
              <a:t>　Ｈ</a:t>
            </a:r>
            <a:r>
              <a:rPr lang="ja-JP" altLang="en-US" sz="800" dirty="0" smtClean="0">
                <a:solidFill>
                  <a:schemeClr val="tx1"/>
                </a:solidFill>
                <a:latin typeface="Meiryo UI" pitchFamily="50" charset="-128"/>
                <a:ea typeface="Meiryo UI" pitchFamily="50" charset="-128"/>
                <a:cs typeface="Meiryo UI" pitchFamily="50" charset="-128"/>
              </a:rPr>
              <a:t>２</a:t>
            </a:r>
            <a:r>
              <a:rPr lang="ja-JP" altLang="en-US" sz="950" dirty="0" smtClean="0">
                <a:solidFill>
                  <a:schemeClr val="tx1"/>
                </a:solidFill>
                <a:latin typeface="Meiryo UI" pitchFamily="50" charset="-128"/>
                <a:ea typeface="Meiryo UI" pitchFamily="50" charset="-128"/>
                <a:cs typeface="Meiryo UI" pitchFamily="50" charset="-128"/>
              </a:rPr>
              <a:t>Ｏｓａｋａビジョン推進会議</a:t>
            </a:r>
            <a:endParaRPr lang="en-US" altLang="ja-JP" sz="950" dirty="0" smtClean="0">
              <a:solidFill>
                <a:schemeClr val="tx1"/>
              </a:solidFill>
              <a:latin typeface="Meiryo UI" pitchFamily="50" charset="-128"/>
              <a:ea typeface="Meiryo UI" pitchFamily="50" charset="-128"/>
              <a:cs typeface="Meiryo UI" pitchFamily="50" charset="-128"/>
            </a:endParaRPr>
          </a:p>
          <a:p>
            <a:pPr defTabSz="1458202">
              <a:lnSpc>
                <a:spcPts val="1100"/>
              </a:lnSpc>
              <a:defRPr/>
            </a:pPr>
            <a:r>
              <a:rPr lang="ja-JP" altLang="en-US" sz="950" dirty="0" smtClean="0">
                <a:solidFill>
                  <a:schemeClr val="tx1"/>
                </a:solidFill>
                <a:latin typeface="Meiryo UI" pitchFamily="50" charset="-128"/>
                <a:ea typeface="Meiryo UI" pitchFamily="50" charset="-128"/>
                <a:cs typeface="Meiryo UI" pitchFamily="50" charset="-128"/>
              </a:rPr>
              <a:t>　　　事業者からの提案等を踏まえ、会議のもとに取組内容別の</a:t>
            </a:r>
            <a:endParaRPr lang="en-US" altLang="ja-JP" sz="950" dirty="0" smtClean="0">
              <a:solidFill>
                <a:schemeClr val="tx1"/>
              </a:solidFill>
              <a:latin typeface="Meiryo UI" pitchFamily="50" charset="-128"/>
              <a:ea typeface="Meiryo UI" pitchFamily="50" charset="-128"/>
              <a:cs typeface="Meiryo UI" pitchFamily="50" charset="-128"/>
            </a:endParaRPr>
          </a:p>
          <a:p>
            <a:pPr defTabSz="1458202">
              <a:lnSpc>
                <a:spcPts val="1100"/>
              </a:lnSpc>
              <a:defRPr/>
            </a:pPr>
            <a:r>
              <a:rPr lang="ja-JP" altLang="en-US" sz="950" dirty="0" smtClean="0">
                <a:solidFill>
                  <a:schemeClr val="tx1"/>
                </a:solidFill>
                <a:latin typeface="Meiryo UI" pitchFamily="50" charset="-128"/>
                <a:ea typeface="Meiryo UI" pitchFamily="50" charset="-128"/>
                <a:cs typeface="Meiryo UI" pitchFamily="50" charset="-128"/>
              </a:rPr>
              <a:t>　　　研究会等をそれぞれ立上げ、プロジェクト創出につなげていく</a:t>
            </a:r>
            <a:endParaRPr lang="ja-JP" altLang="en-US" sz="950" dirty="0">
              <a:solidFill>
                <a:schemeClr val="tx1"/>
              </a:solidFill>
              <a:latin typeface="Meiryo UI" pitchFamily="50" charset="-128"/>
              <a:ea typeface="Meiryo UI" pitchFamily="50" charset="-128"/>
              <a:cs typeface="Meiryo UI" pitchFamily="50" charset="-128"/>
            </a:endParaRPr>
          </a:p>
        </p:txBody>
      </p:sp>
      <p:grpSp>
        <p:nvGrpSpPr>
          <p:cNvPr id="90" name="グループ化 89"/>
          <p:cNvGrpSpPr/>
          <p:nvPr/>
        </p:nvGrpSpPr>
        <p:grpSpPr>
          <a:xfrm>
            <a:off x="1044030" y="612278"/>
            <a:ext cx="8496944" cy="6768754"/>
            <a:chOff x="6489654" y="241130"/>
            <a:chExt cx="8236243" cy="6367703"/>
          </a:xfrm>
        </p:grpSpPr>
        <p:sp>
          <p:nvSpPr>
            <p:cNvPr id="91" name="角丸四角形 90"/>
            <p:cNvSpPr/>
            <p:nvPr/>
          </p:nvSpPr>
          <p:spPr>
            <a:xfrm>
              <a:off x="6489654" y="704833"/>
              <a:ext cx="8198171" cy="5904000"/>
            </a:xfrm>
            <a:prstGeom prst="roundRect">
              <a:avLst>
                <a:gd name="adj" fmla="val 1362"/>
              </a:avLst>
            </a:prstGeom>
            <a:noFill/>
          </p:spPr>
          <p:style>
            <a:lnRef idx="2">
              <a:schemeClr val="accent1">
                <a:shade val="50000"/>
              </a:schemeClr>
            </a:lnRef>
            <a:fillRef idx="1">
              <a:schemeClr val="accent1"/>
            </a:fillRef>
            <a:effectRef idx="0">
              <a:schemeClr val="accent1"/>
            </a:effectRef>
            <a:fontRef idx="minor">
              <a:schemeClr val="lt1"/>
            </a:fontRef>
          </p:style>
          <p:txBody>
            <a:bodyPr lIns="99926" tIns="49963" rIns="99926" bIns="49963" rtlCol="0" anchor="ctr" anchorCtr="0"/>
            <a:lstStyle/>
            <a:p>
              <a:pPr>
                <a:lnSpc>
                  <a:spcPts val="1858"/>
                </a:lnSpc>
                <a:defRPr/>
              </a:pPr>
              <a:endParaRPr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858"/>
                </a:lnSpc>
                <a:defRPr/>
              </a:pP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858"/>
                </a:lnSpc>
                <a:defRPr/>
              </a:pPr>
              <a:endParaRPr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858"/>
                </a:lnSpc>
                <a:defRPr/>
              </a:pP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92" name="角丸四角形 91"/>
            <p:cNvSpPr/>
            <p:nvPr/>
          </p:nvSpPr>
          <p:spPr>
            <a:xfrm>
              <a:off x="6613331" y="241130"/>
              <a:ext cx="2947464" cy="697954"/>
            </a:xfrm>
            <a:prstGeom prst="roundRect">
              <a:avLst>
                <a:gd name="adj" fmla="val 50000"/>
              </a:avLst>
            </a:prstGeom>
            <a:solidFill>
              <a:srgbClr val="002060"/>
            </a:solidFill>
          </p:spPr>
          <p:style>
            <a:lnRef idx="0">
              <a:schemeClr val="accent1"/>
            </a:lnRef>
            <a:fillRef idx="3">
              <a:schemeClr val="accent1"/>
            </a:fillRef>
            <a:effectRef idx="3">
              <a:schemeClr val="accent1"/>
            </a:effectRef>
            <a:fontRef idx="minor">
              <a:schemeClr val="lt1"/>
            </a:fontRef>
          </p:style>
          <p:txBody>
            <a:bodyPr wrap="square" lIns="65301" tIns="32651" rIns="65301" bIns="32651" anchor="ctr">
              <a:spAutoFit/>
            </a:bodyPr>
            <a:lstStyle/>
            <a:p>
              <a:pPr algn="ctr" defTabSz="1458202">
                <a:defRPr/>
              </a:pPr>
              <a:r>
                <a:rPr lang="en-US" altLang="ja-JP" sz="1500" b="1" dirty="0" smtClean="0">
                  <a:latin typeface="Meiryo UI" pitchFamily="50" charset="-128"/>
                  <a:ea typeface="Meiryo UI" pitchFamily="50" charset="-128"/>
                  <a:cs typeface="Meiryo UI" pitchFamily="50" charset="-128"/>
                </a:rPr>
                <a:t>H2Osaka</a:t>
              </a:r>
              <a:r>
                <a:rPr lang="ja-JP" altLang="en-US" sz="1500" b="1" dirty="0" smtClean="0">
                  <a:latin typeface="Meiryo UI" pitchFamily="50" charset="-128"/>
                  <a:ea typeface="Meiryo UI" pitchFamily="50" charset="-128"/>
                  <a:cs typeface="Meiryo UI" pitchFamily="50" charset="-128"/>
                </a:rPr>
                <a:t>ビジョンの</a:t>
              </a:r>
              <a:endParaRPr lang="en-US" altLang="ja-JP" sz="1500" b="1" dirty="0" smtClean="0">
                <a:latin typeface="Meiryo UI" pitchFamily="50" charset="-128"/>
                <a:ea typeface="Meiryo UI" pitchFamily="50" charset="-128"/>
                <a:cs typeface="Meiryo UI" pitchFamily="50" charset="-128"/>
              </a:endParaRPr>
            </a:p>
            <a:p>
              <a:pPr algn="ctr" defTabSz="1458202">
                <a:defRPr/>
              </a:pPr>
              <a:r>
                <a:rPr lang="ja-JP" altLang="en-US" sz="1500" b="1" dirty="0" smtClean="0">
                  <a:latin typeface="Meiryo UI" pitchFamily="50" charset="-128"/>
                  <a:ea typeface="Meiryo UI" pitchFamily="50" charset="-128"/>
                  <a:cs typeface="Meiryo UI" pitchFamily="50" charset="-128"/>
                </a:rPr>
                <a:t>取組</a:t>
              </a:r>
              <a:r>
                <a:rPr lang="ja-JP" altLang="en-US" sz="1500" b="1" dirty="0" smtClean="0">
                  <a:latin typeface="Meiryo UI" pitchFamily="50" charset="-128"/>
                  <a:ea typeface="Meiryo UI" pitchFamily="50" charset="-128"/>
                  <a:cs typeface="Meiryo UI" pitchFamily="50" charset="-128"/>
                </a:rPr>
                <a:t>の方向性と取組内容</a:t>
              </a:r>
              <a:endParaRPr lang="ja-JP" altLang="en-US" sz="1500" b="1" dirty="0">
                <a:latin typeface="Meiryo UI" pitchFamily="50" charset="-128"/>
                <a:ea typeface="Meiryo UI" pitchFamily="50" charset="-128"/>
                <a:cs typeface="Meiryo UI" pitchFamily="50" charset="-128"/>
              </a:endParaRPr>
            </a:p>
          </p:txBody>
        </p:sp>
        <p:grpSp>
          <p:nvGrpSpPr>
            <p:cNvPr id="93" name="グループ化 92"/>
            <p:cNvGrpSpPr/>
            <p:nvPr/>
          </p:nvGrpSpPr>
          <p:grpSpPr>
            <a:xfrm>
              <a:off x="6717521" y="990517"/>
              <a:ext cx="7812000" cy="2124192"/>
              <a:chOff x="6717521" y="950371"/>
              <a:chExt cx="7812000" cy="2124192"/>
            </a:xfrm>
          </p:grpSpPr>
          <p:sp>
            <p:nvSpPr>
              <p:cNvPr id="128" name="角丸四角形 127"/>
              <p:cNvSpPr/>
              <p:nvPr/>
            </p:nvSpPr>
            <p:spPr>
              <a:xfrm>
                <a:off x="6717521" y="950371"/>
                <a:ext cx="7812000" cy="2124192"/>
              </a:xfrm>
              <a:prstGeom prst="roundRect">
                <a:avLst>
                  <a:gd name="adj" fmla="val 2970"/>
                </a:avLst>
              </a:prstGeom>
              <a:solidFill>
                <a:schemeClr val="tx2">
                  <a:lumMod val="20000"/>
                  <a:lumOff val="80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9926" tIns="49963" rIns="99926" bIns="49963" rtlCol="0" anchor="ctr" anchorCtr="0"/>
              <a:lstStyle/>
              <a:p>
                <a:pPr>
                  <a:lnSpc>
                    <a:spcPts val="1858"/>
                  </a:lnSpc>
                  <a:defRPr/>
                </a:pPr>
                <a:endPar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858"/>
                  </a:lnSpc>
                  <a:defRPr/>
                </a:pP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858"/>
                  </a:lnSpc>
                  <a:defRPr/>
                </a:pPr>
                <a:endPar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858"/>
                  </a:lnSpc>
                  <a:defRPr/>
                </a:pP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29" name="角丸四角形 128"/>
              <p:cNvSpPr/>
              <p:nvPr/>
            </p:nvSpPr>
            <p:spPr bwMode="auto">
              <a:xfrm>
                <a:off x="6733009" y="1004355"/>
                <a:ext cx="7712564" cy="864605"/>
              </a:xfrm>
              <a:prstGeom prst="roundRect">
                <a:avLst>
                  <a:gd name="adj" fmla="val 15441"/>
                </a:avLst>
              </a:prstGeom>
              <a:noFill/>
              <a:ln>
                <a:noFill/>
              </a:ln>
              <a:effectLst/>
              <a:extLst/>
            </p:spPr>
            <p:txBody>
              <a:bodyPr vert="horz" wrap="square" lIns="39341" tIns="0" rIns="0" bIns="0" numCol="1" rtlCol="0" anchor="ctr" anchorCtr="0" compatLnSpc="1">
                <a:prstTxWarp prst="textNoShape">
                  <a:avLst/>
                </a:prstTxWarp>
                <a:noAutofit/>
              </a:bodyPr>
              <a:lstStyle/>
              <a:p>
                <a:pPr marL="171450" indent="-171450" eaLnBrk="0" hangingPunct="0">
                  <a:lnSpc>
                    <a:spcPts val="1300"/>
                  </a:lnSpc>
                  <a:buFont typeface="Wingdings" panose="05000000000000000000" pitchFamily="2" charset="2"/>
                  <a:buChar char="Ø"/>
                </a:pPr>
                <a:r>
                  <a:rPr lang="ja-JP" altLang="en-US" sz="1100" b="1" dirty="0" smtClean="0">
                    <a:latin typeface="Meiryo UI" panose="020B0604030504040204" pitchFamily="50" charset="-128"/>
                    <a:ea typeface="Meiryo UI" panose="020B0604030504040204" pitchFamily="50" charset="-128"/>
                    <a:cs typeface="Meiryo UI" panose="020B0604030504040204" pitchFamily="50" charset="-128"/>
                  </a:rPr>
                  <a:t>ＫＩＸ水素グリッドプロジェクトや府中央卸売市場のメガワット級燃料電池導入といった府内での取組の経験を活かし、戦略的かつ幅広い分野での実証事業等のプロジェクトを民間企業と連携して創出。事業者の研究開発成果を実用化や事業化につなげる</a:t>
                </a:r>
                <a:endParaRPr lang="en-US" altLang="ja-JP" sz="1100" b="1" dirty="0" smtClean="0">
                  <a:latin typeface="Meiryo UI" panose="020B0604030504040204" pitchFamily="50" charset="-128"/>
                  <a:ea typeface="Meiryo UI" panose="020B0604030504040204" pitchFamily="50" charset="-128"/>
                  <a:cs typeface="Meiryo UI" panose="020B0604030504040204" pitchFamily="50" charset="-128"/>
                </a:endParaRPr>
              </a:p>
              <a:p>
                <a:pPr eaLnBrk="0" hangingPunct="0">
                  <a:lnSpc>
                    <a:spcPts val="600"/>
                  </a:lnSpc>
                </a:pPr>
                <a:endParaRPr lang="en-US" altLang="ja-JP" sz="1050" b="1" dirty="0">
                  <a:latin typeface="Meiryo UI" panose="020B0604030504040204" pitchFamily="50" charset="-128"/>
                  <a:ea typeface="Meiryo UI" panose="020B0604030504040204" pitchFamily="50" charset="-128"/>
                  <a:cs typeface="Meiryo UI" panose="020B0604030504040204" pitchFamily="50" charset="-128"/>
                </a:endParaRPr>
              </a:p>
              <a:p>
                <a:pPr marL="171450" indent="-171450" eaLnBrk="0" hangingPunct="0">
                  <a:lnSpc>
                    <a:spcPts val="1300"/>
                  </a:lnSpc>
                  <a:buFont typeface="Wingdings" panose="05000000000000000000" pitchFamily="2" charset="2"/>
                  <a:buChar char="Ø"/>
                </a:pPr>
                <a:r>
                  <a:rPr lang="ja-JP" altLang="en-US" sz="1100" b="1" dirty="0" smtClean="0">
                    <a:latin typeface="Meiryo UI" panose="020B0604030504040204" pitchFamily="50" charset="-128"/>
                    <a:ea typeface="Meiryo UI" panose="020B0604030504040204" pitchFamily="50" charset="-128"/>
                    <a:cs typeface="Meiryo UI" panose="020B0604030504040204" pitchFamily="50" charset="-128"/>
                  </a:rPr>
                  <a:t>水素エネルギー産業への参入ポテンシャルが高い府内中小企業等に対して、動機付けし、ビジネス参入をサポート</a:t>
                </a:r>
                <a:endParaRPr lang="ja-JP" altLang="en-US" sz="11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30" name="角丸四角形 129"/>
              <p:cNvSpPr/>
              <p:nvPr/>
            </p:nvSpPr>
            <p:spPr>
              <a:xfrm>
                <a:off x="13098163" y="1940459"/>
                <a:ext cx="1339702" cy="836589"/>
              </a:xfrm>
              <a:prstGeom prst="roundRect">
                <a:avLst>
                  <a:gd name="adj" fmla="val 20636"/>
                </a:avLst>
              </a:prstGeom>
              <a:gradFill flip="none" rotWithShape="1">
                <a:gsLst>
                  <a:gs pos="0">
                    <a:srgbClr val="0070C0"/>
                  </a:gs>
                  <a:gs pos="80000">
                    <a:schemeClr val="accent1">
                      <a:lumMod val="60000"/>
                      <a:lumOff val="40000"/>
                    </a:schemeClr>
                  </a:gs>
                  <a:gs pos="100000">
                    <a:schemeClr val="accent1">
                      <a:lumMod val="40000"/>
                      <a:lumOff val="60000"/>
                    </a:schemeClr>
                  </a:gs>
                </a:gsLst>
                <a:lin ang="16200000" scaled="1"/>
                <a:tileRect/>
              </a:gradFill>
            </p:spPr>
            <p:style>
              <a:lnRef idx="0">
                <a:schemeClr val="accent1"/>
              </a:lnRef>
              <a:fillRef idx="3">
                <a:schemeClr val="accent1"/>
              </a:fillRef>
              <a:effectRef idx="3">
                <a:schemeClr val="accent1"/>
              </a:effectRef>
              <a:fontRef idx="minor">
                <a:schemeClr val="lt1"/>
              </a:fontRef>
            </p:style>
            <p:txBody>
              <a:bodyPr wrap="square" lIns="0" tIns="32647" rIns="0" bIns="32647" anchor="ctr">
                <a:noAutofit/>
              </a:bodyPr>
              <a:lstStyle/>
              <a:p>
                <a:pPr algn="ctr" defTabSz="1458029">
                  <a:defRPr/>
                </a:pPr>
                <a:r>
                  <a:rPr lang="ja-JP" altLang="en-US" sz="1200" b="1" dirty="0">
                    <a:solidFill>
                      <a:schemeClr val="tx1"/>
                    </a:solidFill>
                    <a:latin typeface="Meiryo UI" pitchFamily="50" charset="-128"/>
                    <a:ea typeface="Meiryo UI" pitchFamily="50" charset="-128"/>
                    <a:cs typeface="Meiryo UI" pitchFamily="50" charset="-128"/>
                  </a:rPr>
                  <a:t>将来性の</a:t>
                </a:r>
                <a:r>
                  <a:rPr lang="ja-JP" altLang="en-US" sz="1200" b="1" dirty="0" smtClean="0">
                    <a:solidFill>
                      <a:schemeClr val="tx1"/>
                    </a:solidFill>
                    <a:latin typeface="Meiryo UI" pitchFamily="50" charset="-128"/>
                    <a:ea typeface="Meiryo UI" pitchFamily="50" charset="-128"/>
                    <a:cs typeface="Meiryo UI" pitchFamily="50" charset="-128"/>
                  </a:rPr>
                  <a:t>ある</a:t>
                </a:r>
                <a:endParaRPr lang="en-US" altLang="ja-JP" sz="1200" b="1" dirty="0" smtClean="0">
                  <a:solidFill>
                    <a:schemeClr val="tx1"/>
                  </a:solidFill>
                  <a:latin typeface="Meiryo UI" pitchFamily="50" charset="-128"/>
                  <a:ea typeface="Meiryo UI" pitchFamily="50" charset="-128"/>
                  <a:cs typeface="Meiryo UI" pitchFamily="50" charset="-128"/>
                </a:endParaRPr>
              </a:p>
              <a:p>
                <a:pPr algn="ctr" defTabSz="1458029">
                  <a:defRPr/>
                </a:pPr>
                <a:r>
                  <a:rPr lang="ja-JP" altLang="en-US" sz="1200" b="1" dirty="0" smtClean="0">
                    <a:solidFill>
                      <a:schemeClr val="tx1"/>
                    </a:solidFill>
                    <a:latin typeface="Meiryo UI" pitchFamily="50" charset="-128"/>
                    <a:ea typeface="Meiryo UI" pitchFamily="50" charset="-128"/>
                    <a:cs typeface="Meiryo UI" pitchFamily="50" charset="-128"/>
                  </a:rPr>
                  <a:t>産業を大阪から</a:t>
                </a:r>
                <a:endParaRPr lang="en-US" altLang="ja-JP" sz="1200" b="1" dirty="0" smtClean="0">
                  <a:solidFill>
                    <a:schemeClr val="tx1"/>
                  </a:solidFill>
                  <a:latin typeface="Meiryo UI" pitchFamily="50" charset="-128"/>
                  <a:ea typeface="Meiryo UI" pitchFamily="50" charset="-128"/>
                  <a:cs typeface="Meiryo UI" pitchFamily="50" charset="-128"/>
                </a:endParaRPr>
              </a:p>
              <a:p>
                <a:pPr algn="ctr" defTabSz="1458029">
                  <a:defRPr/>
                </a:pPr>
                <a:r>
                  <a:rPr lang="ja-JP" altLang="en-US" sz="1200" b="1" dirty="0" smtClean="0">
                    <a:solidFill>
                      <a:schemeClr val="tx1"/>
                    </a:solidFill>
                    <a:latin typeface="Meiryo UI" pitchFamily="50" charset="-128"/>
                    <a:ea typeface="Meiryo UI" pitchFamily="50" charset="-128"/>
                    <a:cs typeface="Meiryo UI" pitchFamily="50" charset="-128"/>
                  </a:rPr>
                  <a:t>発展</a:t>
                </a:r>
                <a:r>
                  <a:rPr lang="ja-JP" altLang="en-US" sz="1200" b="1" dirty="0">
                    <a:solidFill>
                      <a:schemeClr val="tx1"/>
                    </a:solidFill>
                    <a:latin typeface="Meiryo UI" pitchFamily="50" charset="-128"/>
                    <a:ea typeface="Meiryo UI" pitchFamily="50" charset="-128"/>
                    <a:cs typeface="Meiryo UI" pitchFamily="50" charset="-128"/>
                  </a:rPr>
                  <a:t>させる</a:t>
                </a:r>
              </a:p>
            </p:txBody>
          </p:sp>
        </p:grpSp>
        <p:sp>
          <p:nvSpPr>
            <p:cNvPr id="95" name="正方形/長方形 94"/>
            <p:cNvSpPr/>
            <p:nvPr/>
          </p:nvSpPr>
          <p:spPr>
            <a:xfrm>
              <a:off x="7021041" y="3928383"/>
              <a:ext cx="3863544" cy="1292582"/>
            </a:xfrm>
            <a:prstGeom prst="rect">
              <a:avLst/>
            </a:prstGeom>
            <a:noFill/>
            <a:ln>
              <a:noFill/>
            </a:ln>
          </p:spPr>
          <p:style>
            <a:lnRef idx="2">
              <a:schemeClr val="dk1"/>
            </a:lnRef>
            <a:fillRef idx="1">
              <a:schemeClr val="lt1"/>
            </a:fillRef>
            <a:effectRef idx="0">
              <a:schemeClr val="dk1"/>
            </a:effectRef>
            <a:fontRef idx="minor">
              <a:schemeClr val="dk1"/>
            </a:fontRef>
          </p:style>
          <p:txBody>
            <a:bodyPr lIns="0" tIns="0" rIns="0" bIns="0" rtlCol="0" anchor="t" anchorCtr="0"/>
            <a:lstStyle/>
            <a:p>
              <a:pPr>
                <a:lnSpc>
                  <a:spcPts val="1200"/>
                </a:lnSpc>
                <a:defRPr/>
              </a:pPr>
              <a:r>
                <a:rPr lang="ja-JP" altLang="en-US" sz="950" dirty="0" smtClean="0">
                  <a:solidFill>
                    <a:schemeClr val="tx1"/>
                  </a:solidFill>
                  <a:latin typeface="Meiryo UI" pitchFamily="50" charset="-128"/>
                  <a:ea typeface="Meiryo UI" pitchFamily="50" charset="-128"/>
                  <a:cs typeface="Meiryo UI" pitchFamily="50" charset="-128"/>
                </a:rPr>
                <a:t>産学官が幅広く結集し、事業者間の交流やアイデア創出を図る</a:t>
              </a:r>
              <a:endParaRPr lang="en-US" altLang="ja-JP" sz="950" dirty="0" smtClean="0">
                <a:solidFill>
                  <a:schemeClr val="tx1"/>
                </a:solidFill>
                <a:latin typeface="Meiryo UI" pitchFamily="50" charset="-128"/>
                <a:ea typeface="Meiryo UI" pitchFamily="50" charset="-128"/>
                <a:cs typeface="Meiryo UI" pitchFamily="50" charset="-128"/>
              </a:endParaRPr>
            </a:p>
            <a:p>
              <a:pPr>
                <a:lnSpc>
                  <a:spcPts val="1200"/>
                </a:lnSpc>
                <a:defRPr/>
              </a:pPr>
              <a:r>
                <a:rPr lang="ja-JP" altLang="en-US" sz="950" dirty="0" smtClean="0">
                  <a:solidFill>
                    <a:schemeClr val="tx1"/>
                  </a:solidFill>
                  <a:latin typeface="Meiryo UI" pitchFamily="50" charset="-128"/>
                  <a:ea typeface="Meiryo UI" pitchFamily="50" charset="-128"/>
                  <a:cs typeface="Meiryo UI" pitchFamily="50" charset="-128"/>
                </a:rPr>
                <a:t>「場」</a:t>
              </a:r>
              <a:r>
                <a:rPr lang="en-US" altLang="ja-JP" sz="950" dirty="0" smtClean="0">
                  <a:solidFill>
                    <a:schemeClr val="tx1"/>
                  </a:solidFill>
                  <a:latin typeface="Meiryo UI" pitchFamily="50" charset="-128"/>
                  <a:ea typeface="Meiryo UI" pitchFamily="50" charset="-128"/>
                  <a:cs typeface="Meiryo UI" pitchFamily="50" charset="-128"/>
                </a:rPr>
                <a:t>〔</a:t>
              </a:r>
              <a:r>
                <a:rPr lang="ja-JP" altLang="en-US" sz="950" dirty="0" smtClean="0">
                  <a:solidFill>
                    <a:schemeClr val="tx1"/>
                  </a:solidFill>
                  <a:latin typeface="Meiryo UI" pitchFamily="50" charset="-128"/>
                  <a:ea typeface="Meiryo UI" pitchFamily="50" charset="-128"/>
                  <a:cs typeface="Meiryo UI" pitchFamily="50" charset="-128"/>
                </a:rPr>
                <a:t>プラットフォーム</a:t>
              </a:r>
              <a:r>
                <a:rPr lang="en-US" altLang="ja-JP" sz="950" dirty="0" smtClean="0">
                  <a:solidFill>
                    <a:schemeClr val="tx1"/>
                  </a:solidFill>
                  <a:latin typeface="Meiryo UI" pitchFamily="50" charset="-128"/>
                  <a:ea typeface="Meiryo UI" pitchFamily="50" charset="-128"/>
                  <a:cs typeface="Meiryo UI" pitchFamily="50" charset="-128"/>
                </a:rPr>
                <a:t>〕</a:t>
              </a:r>
              <a:r>
                <a:rPr lang="ja-JP" altLang="en-US" sz="950" dirty="0" smtClean="0">
                  <a:solidFill>
                    <a:schemeClr val="tx1"/>
                  </a:solidFill>
                  <a:latin typeface="Meiryo UI" pitchFamily="50" charset="-128"/>
                  <a:ea typeface="Meiryo UI" pitchFamily="50" charset="-128"/>
                  <a:cs typeface="Meiryo UI" pitchFamily="50" charset="-128"/>
                </a:rPr>
                <a:t>として運営していくことにより、新たなプロジェ</a:t>
              </a:r>
              <a:endParaRPr lang="en-US" altLang="ja-JP" sz="950" dirty="0" smtClean="0">
                <a:solidFill>
                  <a:schemeClr val="tx1"/>
                </a:solidFill>
                <a:latin typeface="Meiryo UI" pitchFamily="50" charset="-128"/>
                <a:ea typeface="Meiryo UI" pitchFamily="50" charset="-128"/>
                <a:cs typeface="Meiryo UI" pitchFamily="50" charset="-128"/>
              </a:endParaRPr>
            </a:p>
            <a:p>
              <a:pPr>
                <a:lnSpc>
                  <a:spcPts val="1200"/>
                </a:lnSpc>
                <a:defRPr/>
              </a:pPr>
              <a:r>
                <a:rPr lang="ja-JP" altLang="en-US" sz="950" dirty="0" smtClean="0">
                  <a:solidFill>
                    <a:schemeClr val="tx1"/>
                  </a:solidFill>
                  <a:latin typeface="Meiryo UI" pitchFamily="50" charset="-128"/>
                  <a:ea typeface="Meiryo UI" pitchFamily="50" charset="-128"/>
                  <a:cs typeface="Meiryo UI" pitchFamily="50" charset="-128"/>
                </a:rPr>
                <a:t>クト創出につなげていくとともに、これらの取組を府内事業者や府民</a:t>
              </a:r>
              <a:endParaRPr lang="en-US" altLang="ja-JP" sz="950" dirty="0" smtClean="0">
                <a:solidFill>
                  <a:schemeClr val="tx1"/>
                </a:solidFill>
                <a:latin typeface="Meiryo UI" pitchFamily="50" charset="-128"/>
                <a:ea typeface="Meiryo UI" pitchFamily="50" charset="-128"/>
                <a:cs typeface="Meiryo UI" pitchFamily="50" charset="-128"/>
              </a:endParaRPr>
            </a:p>
            <a:p>
              <a:pPr>
                <a:lnSpc>
                  <a:spcPts val="1200"/>
                </a:lnSpc>
                <a:defRPr/>
              </a:pPr>
              <a:r>
                <a:rPr lang="ja-JP" altLang="en-US" sz="950" dirty="0" smtClean="0">
                  <a:solidFill>
                    <a:schemeClr val="tx1"/>
                  </a:solidFill>
                  <a:latin typeface="Meiryo UI" pitchFamily="50" charset="-128"/>
                  <a:ea typeface="Meiryo UI" pitchFamily="50" charset="-128"/>
                  <a:cs typeface="Meiryo UI" pitchFamily="50" charset="-128"/>
                </a:rPr>
                <a:t>に幅広く情報発信していく　　　</a:t>
              </a:r>
              <a:endParaRPr lang="en-US" altLang="ja-JP" sz="950" dirty="0" smtClean="0">
                <a:solidFill>
                  <a:schemeClr val="tx1"/>
                </a:solidFill>
                <a:latin typeface="Meiryo UI" pitchFamily="50" charset="-128"/>
                <a:ea typeface="Meiryo UI" pitchFamily="50" charset="-128"/>
                <a:cs typeface="Meiryo UI" pitchFamily="50" charset="-128"/>
              </a:endParaRPr>
            </a:p>
          </p:txBody>
        </p:sp>
        <p:sp>
          <p:nvSpPr>
            <p:cNvPr id="96" name="正方形/長方形 95"/>
            <p:cNvSpPr/>
            <p:nvPr/>
          </p:nvSpPr>
          <p:spPr>
            <a:xfrm>
              <a:off x="10822983" y="3924821"/>
              <a:ext cx="3902914" cy="741046"/>
            </a:xfrm>
            <a:prstGeom prst="rect">
              <a:avLst/>
            </a:prstGeom>
            <a:noFill/>
            <a:ln>
              <a:noFill/>
            </a:ln>
          </p:spPr>
          <p:style>
            <a:lnRef idx="2">
              <a:schemeClr val="dk1"/>
            </a:lnRef>
            <a:fillRef idx="1">
              <a:schemeClr val="lt1"/>
            </a:fillRef>
            <a:effectRef idx="0">
              <a:schemeClr val="dk1"/>
            </a:effectRef>
            <a:fontRef idx="minor">
              <a:schemeClr val="dk1"/>
            </a:fontRef>
          </p:style>
          <p:txBody>
            <a:bodyPr lIns="0" tIns="0" rIns="0" bIns="0" rtlCol="0" anchor="t" anchorCtr="0"/>
            <a:lstStyle/>
            <a:p>
              <a:pPr marL="171450" indent="-171450">
                <a:lnSpc>
                  <a:spcPts val="1200"/>
                </a:lnSpc>
                <a:buFont typeface="Wingdings" panose="05000000000000000000" pitchFamily="2" charset="2"/>
                <a:buChar char="Ø"/>
                <a:defRPr/>
              </a:pPr>
              <a:r>
                <a:rPr lang="ja-JP" altLang="en-US" sz="950" dirty="0" smtClean="0">
                  <a:solidFill>
                    <a:schemeClr val="tx1"/>
                  </a:solidFill>
                  <a:latin typeface="Meiryo UI" pitchFamily="50" charset="-128"/>
                  <a:ea typeface="Meiryo UI" pitchFamily="50" charset="-128"/>
                  <a:cs typeface="Meiryo UI" pitchFamily="50" charset="-128"/>
                </a:rPr>
                <a:t>水素エネルギーの普及にあたっては、水素について「よくわからない」</a:t>
              </a:r>
              <a:endParaRPr lang="en-US" altLang="ja-JP" sz="950" dirty="0" smtClean="0">
                <a:solidFill>
                  <a:schemeClr val="tx1"/>
                </a:solidFill>
                <a:latin typeface="Meiryo UI" pitchFamily="50" charset="-128"/>
                <a:ea typeface="Meiryo UI" pitchFamily="50" charset="-128"/>
                <a:cs typeface="Meiryo UI" pitchFamily="50" charset="-128"/>
              </a:endParaRPr>
            </a:p>
            <a:p>
              <a:pPr>
                <a:lnSpc>
                  <a:spcPts val="1200"/>
                </a:lnSpc>
                <a:defRPr/>
              </a:pPr>
              <a:r>
                <a:rPr lang="ja-JP" altLang="en-US" sz="950" dirty="0" smtClean="0">
                  <a:solidFill>
                    <a:schemeClr val="tx1"/>
                  </a:solidFill>
                  <a:latin typeface="Meiryo UI" pitchFamily="50" charset="-128"/>
                  <a:ea typeface="Meiryo UI" pitchFamily="50" charset="-128"/>
                  <a:cs typeface="Meiryo UI" pitchFamily="50" charset="-128"/>
                </a:rPr>
                <a:t>　</a:t>
              </a:r>
              <a:r>
                <a:rPr lang="ja-JP" altLang="en-US" sz="950" dirty="0">
                  <a:solidFill>
                    <a:schemeClr val="tx1"/>
                  </a:solidFill>
                  <a:latin typeface="Meiryo UI" pitchFamily="50" charset="-128"/>
                  <a:ea typeface="Meiryo UI" pitchFamily="50" charset="-128"/>
                  <a:cs typeface="Meiryo UI" pitchFamily="50" charset="-128"/>
                </a:rPr>
                <a:t>　</a:t>
              </a:r>
              <a:r>
                <a:rPr lang="ja-JP" altLang="en-US" sz="950" dirty="0" smtClean="0">
                  <a:solidFill>
                    <a:schemeClr val="tx1"/>
                  </a:solidFill>
                  <a:latin typeface="Meiryo UI" pitchFamily="50" charset="-128"/>
                  <a:ea typeface="Meiryo UI" pitchFamily="50" charset="-128"/>
                  <a:cs typeface="Meiryo UI" pitchFamily="50" charset="-128"/>
                </a:rPr>
                <a:t>等と感じている府民に正しく理解してもらうことが重要なことから、</a:t>
              </a:r>
              <a:endParaRPr lang="en-US" altLang="ja-JP" sz="950" dirty="0" smtClean="0">
                <a:solidFill>
                  <a:schemeClr val="tx1"/>
                </a:solidFill>
                <a:latin typeface="Meiryo UI" pitchFamily="50" charset="-128"/>
                <a:ea typeface="Meiryo UI" pitchFamily="50" charset="-128"/>
                <a:cs typeface="Meiryo UI" pitchFamily="50" charset="-128"/>
              </a:endParaRPr>
            </a:p>
            <a:p>
              <a:pPr>
                <a:lnSpc>
                  <a:spcPts val="1200"/>
                </a:lnSpc>
                <a:defRPr/>
              </a:pPr>
              <a:r>
                <a:rPr lang="ja-JP" altLang="en-US" sz="950" dirty="0">
                  <a:solidFill>
                    <a:schemeClr val="tx1"/>
                  </a:solidFill>
                  <a:latin typeface="Meiryo UI" pitchFamily="50" charset="-128"/>
                  <a:ea typeface="Meiryo UI" pitchFamily="50" charset="-128"/>
                  <a:cs typeface="Meiryo UI" pitchFamily="50" charset="-128"/>
                </a:rPr>
                <a:t>　</a:t>
              </a:r>
              <a:r>
                <a:rPr lang="ja-JP" altLang="en-US" sz="950" dirty="0" smtClean="0">
                  <a:solidFill>
                    <a:schemeClr val="tx1"/>
                  </a:solidFill>
                  <a:latin typeface="Meiryo UI" pitchFamily="50" charset="-128"/>
                  <a:ea typeface="Meiryo UI" pitchFamily="50" charset="-128"/>
                  <a:cs typeface="Meiryo UI" pitchFamily="50" charset="-128"/>
                </a:rPr>
                <a:t>　水素に関する正しい知識の普及活動について事業者と一体と</a:t>
              </a:r>
              <a:endParaRPr lang="en-US" altLang="ja-JP" sz="950" dirty="0" smtClean="0">
                <a:solidFill>
                  <a:schemeClr val="tx1"/>
                </a:solidFill>
                <a:latin typeface="Meiryo UI" pitchFamily="50" charset="-128"/>
                <a:ea typeface="Meiryo UI" pitchFamily="50" charset="-128"/>
                <a:cs typeface="Meiryo UI" pitchFamily="50" charset="-128"/>
              </a:endParaRPr>
            </a:p>
            <a:p>
              <a:pPr>
                <a:lnSpc>
                  <a:spcPts val="1200"/>
                </a:lnSpc>
                <a:defRPr/>
              </a:pPr>
              <a:r>
                <a:rPr lang="ja-JP" altLang="en-US" sz="950" dirty="0">
                  <a:solidFill>
                    <a:schemeClr val="tx1"/>
                  </a:solidFill>
                  <a:latin typeface="Meiryo UI" pitchFamily="50" charset="-128"/>
                  <a:ea typeface="Meiryo UI" pitchFamily="50" charset="-128"/>
                  <a:cs typeface="Meiryo UI" pitchFamily="50" charset="-128"/>
                </a:rPr>
                <a:t>　</a:t>
              </a:r>
              <a:r>
                <a:rPr lang="ja-JP" altLang="en-US" sz="950" dirty="0" smtClean="0">
                  <a:solidFill>
                    <a:schemeClr val="tx1"/>
                  </a:solidFill>
                  <a:latin typeface="Meiryo UI" pitchFamily="50" charset="-128"/>
                  <a:ea typeface="Meiryo UI" pitchFamily="50" charset="-128"/>
                  <a:cs typeface="Meiryo UI" pitchFamily="50" charset="-128"/>
                </a:rPr>
                <a:t>　なって取り組んでいく</a:t>
              </a:r>
              <a:endParaRPr lang="en-US" altLang="ja-JP" sz="950" dirty="0" smtClean="0">
                <a:solidFill>
                  <a:schemeClr val="tx1"/>
                </a:solidFill>
                <a:latin typeface="Meiryo UI" pitchFamily="50" charset="-128"/>
                <a:ea typeface="Meiryo UI" pitchFamily="50" charset="-128"/>
                <a:cs typeface="Meiryo UI" pitchFamily="50" charset="-128"/>
              </a:endParaRPr>
            </a:p>
            <a:p>
              <a:pPr marL="171450" indent="-171450">
                <a:lnSpc>
                  <a:spcPts val="600"/>
                </a:lnSpc>
                <a:buFont typeface="Wingdings" panose="05000000000000000000" pitchFamily="2" charset="2"/>
                <a:buChar char="Ø"/>
                <a:defRPr/>
              </a:pPr>
              <a:endParaRPr lang="en-US" altLang="ja-JP" sz="950" dirty="0">
                <a:solidFill>
                  <a:schemeClr val="tx1"/>
                </a:solidFill>
                <a:latin typeface="Meiryo UI" pitchFamily="50" charset="-128"/>
                <a:ea typeface="Meiryo UI" pitchFamily="50" charset="-128"/>
                <a:cs typeface="Meiryo UI" pitchFamily="50" charset="-128"/>
              </a:endParaRPr>
            </a:p>
            <a:p>
              <a:pPr marL="171450" indent="-171450">
                <a:lnSpc>
                  <a:spcPts val="1200"/>
                </a:lnSpc>
                <a:buFont typeface="Wingdings" panose="05000000000000000000" pitchFamily="2" charset="2"/>
                <a:buChar char="Ø"/>
                <a:defRPr/>
              </a:pPr>
              <a:r>
                <a:rPr lang="ja-JP" altLang="en-US" sz="950" dirty="0" smtClean="0">
                  <a:solidFill>
                    <a:schemeClr val="tx1"/>
                  </a:solidFill>
                  <a:latin typeface="Meiryo UI" pitchFamily="50" charset="-128"/>
                  <a:ea typeface="Meiryo UI" pitchFamily="50" charset="-128"/>
                  <a:cs typeface="Meiryo UI" pitchFamily="50" charset="-128"/>
                </a:rPr>
                <a:t>規制緩和することに合理的理由があると考えられるものについては、</a:t>
              </a:r>
              <a:endParaRPr lang="en-US" altLang="ja-JP" sz="950" dirty="0" smtClean="0">
                <a:solidFill>
                  <a:schemeClr val="tx1"/>
                </a:solidFill>
                <a:latin typeface="Meiryo UI" pitchFamily="50" charset="-128"/>
                <a:ea typeface="Meiryo UI" pitchFamily="50" charset="-128"/>
                <a:cs typeface="Meiryo UI" pitchFamily="50" charset="-128"/>
              </a:endParaRPr>
            </a:p>
            <a:p>
              <a:pPr>
                <a:lnSpc>
                  <a:spcPts val="1200"/>
                </a:lnSpc>
                <a:defRPr/>
              </a:pPr>
              <a:r>
                <a:rPr lang="ja-JP" altLang="en-US" sz="950" dirty="0">
                  <a:solidFill>
                    <a:schemeClr val="tx1"/>
                  </a:solidFill>
                  <a:latin typeface="Meiryo UI" pitchFamily="50" charset="-128"/>
                  <a:ea typeface="Meiryo UI" pitchFamily="50" charset="-128"/>
                  <a:cs typeface="Meiryo UI" pitchFamily="50" charset="-128"/>
                </a:rPr>
                <a:t>　</a:t>
              </a:r>
              <a:r>
                <a:rPr lang="ja-JP" altLang="en-US" sz="950" dirty="0" smtClean="0">
                  <a:solidFill>
                    <a:schemeClr val="tx1"/>
                  </a:solidFill>
                  <a:latin typeface="Meiryo UI" pitchFamily="50" charset="-128"/>
                  <a:ea typeface="Meiryo UI" pitchFamily="50" charset="-128"/>
                  <a:cs typeface="Meiryo UI" pitchFamily="50" charset="-128"/>
                </a:rPr>
                <a:t>　国へ要望していくなど積極的に取り組んでいく</a:t>
              </a:r>
              <a:endParaRPr lang="en-US" altLang="ja-JP" sz="950" dirty="0" smtClean="0">
                <a:solidFill>
                  <a:schemeClr val="tx1"/>
                </a:solidFill>
                <a:latin typeface="Meiryo UI" pitchFamily="50" charset="-128"/>
                <a:ea typeface="Meiryo UI" pitchFamily="50" charset="-128"/>
                <a:cs typeface="Meiryo UI" pitchFamily="50" charset="-128"/>
              </a:endParaRPr>
            </a:p>
            <a:p>
              <a:pPr>
                <a:lnSpc>
                  <a:spcPts val="1200"/>
                </a:lnSpc>
                <a:defRPr/>
              </a:pPr>
              <a:endParaRPr lang="en-US" altLang="ja-JP" sz="950" dirty="0" smtClean="0">
                <a:solidFill>
                  <a:schemeClr val="tx1"/>
                </a:solidFill>
                <a:latin typeface="Meiryo UI" pitchFamily="50" charset="-128"/>
                <a:ea typeface="Meiryo UI" pitchFamily="50" charset="-128"/>
                <a:cs typeface="Meiryo UI" pitchFamily="50" charset="-128"/>
              </a:endParaRPr>
            </a:p>
          </p:txBody>
        </p:sp>
        <p:sp>
          <p:nvSpPr>
            <p:cNvPr id="97" name="タイトル 1"/>
            <p:cNvSpPr txBox="1">
              <a:spLocks/>
            </p:cNvSpPr>
            <p:nvPr/>
          </p:nvSpPr>
          <p:spPr>
            <a:xfrm>
              <a:off x="9702872" y="3289498"/>
              <a:ext cx="1712585" cy="288000"/>
            </a:xfrm>
            <a:prstGeom prst="rect">
              <a:avLst/>
            </a:prstGeom>
            <a:solidFill>
              <a:schemeClr val="accent1">
                <a:lumMod val="50000"/>
              </a:schemeClr>
            </a:solidFill>
            <a:extLst/>
          </p:spPr>
          <p:style>
            <a:lnRef idx="0">
              <a:schemeClr val="accent5"/>
            </a:lnRef>
            <a:fillRef idx="3">
              <a:schemeClr val="accent5"/>
            </a:fillRef>
            <a:effectRef idx="3">
              <a:schemeClr val="accent5"/>
            </a:effectRef>
            <a:fontRef idx="minor">
              <a:schemeClr val="lt1"/>
            </a:fontRef>
          </p:style>
          <p:txBody>
            <a:bodyPr vert="horz" lIns="0" tIns="0" rIns="0" bIns="0" rtlCol="0" anchor="ctr">
              <a:noAutofit/>
            </a:bodyPr>
            <a:lstStyle>
              <a:lvl1pPr algn="ctr" defTabSz="914400" rtl="0" eaLnBrk="1" latinLnBrk="0" hangingPunct="1">
                <a:spcBef>
                  <a:spcPct val="0"/>
                </a:spcBef>
                <a:buNone/>
                <a:defRPr kumimoji="1"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defTabSz="1334214">
                <a:defRPr/>
              </a:pPr>
              <a:r>
                <a:rPr lang="ja-JP" altLang="en-US" sz="1300" b="1" dirty="0" smtClean="0">
                  <a:solidFill>
                    <a:schemeClr val="bg1"/>
                  </a:solidFill>
                </a:rPr>
                <a:t>取組内容</a:t>
              </a:r>
              <a:endParaRPr lang="ja-JP" altLang="en-US" sz="1300" b="1" dirty="0">
                <a:solidFill>
                  <a:schemeClr val="bg1"/>
                </a:solidFill>
              </a:endParaRPr>
            </a:p>
          </p:txBody>
        </p:sp>
        <p:sp>
          <p:nvSpPr>
            <p:cNvPr id="98" name="正方形/長方形 97"/>
            <p:cNvSpPr/>
            <p:nvPr/>
          </p:nvSpPr>
          <p:spPr>
            <a:xfrm>
              <a:off x="6951506" y="5869037"/>
              <a:ext cx="1941743" cy="683742"/>
            </a:xfrm>
            <a:prstGeom prst="rect">
              <a:avLst/>
            </a:prstGeom>
            <a:noFill/>
            <a:ln>
              <a:noFill/>
            </a:ln>
          </p:spPr>
          <p:style>
            <a:lnRef idx="2">
              <a:schemeClr val="dk1"/>
            </a:lnRef>
            <a:fillRef idx="1">
              <a:schemeClr val="lt1"/>
            </a:fillRef>
            <a:effectRef idx="0">
              <a:schemeClr val="dk1"/>
            </a:effectRef>
            <a:fontRef idx="minor">
              <a:schemeClr val="dk1"/>
            </a:fontRef>
          </p:style>
          <p:txBody>
            <a:bodyPr lIns="0" tIns="0" rIns="0" bIns="0" rtlCol="0" anchor="t" anchorCtr="0"/>
            <a:lstStyle/>
            <a:p>
              <a:pPr>
                <a:lnSpc>
                  <a:spcPts val="1200"/>
                </a:lnSpc>
                <a:defRPr/>
              </a:pPr>
              <a:r>
                <a:rPr lang="ja-JP" altLang="en-US" sz="950" dirty="0" smtClean="0">
                  <a:solidFill>
                    <a:schemeClr val="tx1"/>
                  </a:solidFill>
                  <a:latin typeface="Meiryo UI" pitchFamily="50" charset="-128"/>
                  <a:ea typeface="Meiryo UI" pitchFamily="50" charset="-128"/>
                  <a:cs typeface="Meiryo UI" pitchFamily="50" charset="-128"/>
                </a:rPr>
                <a:t>燃料電池フォークリフトや燃料電池バスの普及拡大、燃料電池船の実証事業の実施など、産業用車両等への水素エネルギーの導入を促進</a:t>
              </a:r>
              <a:endParaRPr lang="en-US" altLang="ja-JP" sz="950" dirty="0">
                <a:solidFill>
                  <a:schemeClr val="tx1"/>
                </a:solidFill>
                <a:latin typeface="Meiryo UI" pitchFamily="50" charset="-128"/>
                <a:ea typeface="Meiryo UI" pitchFamily="50" charset="-128"/>
                <a:cs typeface="Meiryo UI" pitchFamily="50" charset="-128"/>
              </a:endParaRPr>
            </a:p>
          </p:txBody>
        </p:sp>
        <p:sp>
          <p:nvSpPr>
            <p:cNvPr id="99" name="正方形/長方形 98"/>
            <p:cNvSpPr/>
            <p:nvPr/>
          </p:nvSpPr>
          <p:spPr>
            <a:xfrm>
              <a:off x="12129731" y="5869037"/>
              <a:ext cx="2236126" cy="595873"/>
            </a:xfrm>
            <a:prstGeom prst="rect">
              <a:avLst/>
            </a:prstGeom>
            <a:noFill/>
            <a:ln>
              <a:noFill/>
            </a:ln>
          </p:spPr>
          <p:style>
            <a:lnRef idx="2">
              <a:schemeClr val="dk1"/>
            </a:lnRef>
            <a:fillRef idx="1">
              <a:schemeClr val="lt1"/>
            </a:fillRef>
            <a:effectRef idx="0">
              <a:schemeClr val="dk1"/>
            </a:effectRef>
            <a:fontRef idx="minor">
              <a:schemeClr val="dk1"/>
            </a:fontRef>
          </p:style>
          <p:txBody>
            <a:bodyPr lIns="0" tIns="0" rIns="0" bIns="0" rtlCol="0" anchor="t" anchorCtr="0"/>
            <a:lstStyle/>
            <a:p>
              <a:pPr>
                <a:lnSpc>
                  <a:spcPts val="1200"/>
                </a:lnSpc>
                <a:defRPr/>
              </a:pPr>
              <a:r>
                <a:rPr lang="ja-JP" altLang="en-US" sz="950" dirty="0" smtClean="0">
                  <a:solidFill>
                    <a:schemeClr val="tx1"/>
                  </a:solidFill>
                  <a:latin typeface="Meiryo UI" pitchFamily="50" charset="-128"/>
                  <a:ea typeface="Meiryo UI" pitchFamily="50" charset="-128"/>
                  <a:cs typeface="Meiryo UI" pitchFamily="50" charset="-128"/>
                </a:rPr>
                <a:t>現在、実証段階にある水素発電をはじめとして、水素の特性を活かした取組の可能性を探るなど、大阪が新たな水素ビジネスの拠点となるように、事業者とともに積極的に取り組んでいく</a:t>
              </a:r>
              <a:endParaRPr lang="en-US" altLang="ja-JP" sz="950" dirty="0">
                <a:solidFill>
                  <a:schemeClr val="tx1"/>
                </a:solidFill>
                <a:latin typeface="Meiryo UI" pitchFamily="50" charset="-128"/>
                <a:ea typeface="Meiryo UI" pitchFamily="50" charset="-128"/>
                <a:cs typeface="Meiryo UI" pitchFamily="50" charset="-128"/>
              </a:endParaRPr>
            </a:p>
          </p:txBody>
        </p:sp>
        <p:sp>
          <p:nvSpPr>
            <p:cNvPr id="100" name="角丸四角形 99"/>
            <p:cNvSpPr/>
            <p:nvPr/>
          </p:nvSpPr>
          <p:spPr>
            <a:xfrm>
              <a:off x="6949033" y="3405654"/>
              <a:ext cx="1506118" cy="231135"/>
            </a:xfrm>
            <a:prstGeom prst="round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nSpc>
                  <a:spcPts val="1200"/>
                </a:lnSpc>
              </a:pPr>
              <a:r>
                <a:rPr lang="ja-JP" altLang="en-US"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基本的取組　＞</a:t>
              </a:r>
              <a:endParaRPr lang="ja-JP" altLang="en-US"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01" name="角丸四角形 100"/>
            <p:cNvSpPr/>
            <p:nvPr/>
          </p:nvSpPr>
          <p:spPr>
            <a:xfrm>
              <a:off x="6733009" y="5154977"/>
              <a:ext cx="7803864" cy="282012"/>
            </a:xfrm>
            <a:prstGeom prst="round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nSpc>
                  <a:spcPts val="1200"/>
                </a:lnSpc>
              </a:pPr>
              <a:r>
                <a:rPr lang="ja-JP" altLang="en-US"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プロジェクト創出に向けた取組　～水素の「製造」「輸送・貯蔵」「利用」のうち、「利用」分野を中心とした取組を推進～　＞</a:t>
              </a:r>
              <a:endParaRPr lang="ja-JP" altLang="en-US"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02" name="角丸四角形 101"/>
            <p:cNvSpPr/>
            <p:nvPr/>
          </p:nvSpPr>
          <p:spPr>
            <a:xfrm>
              <a:off x="6808821" y="3636789"/>
              <a:ext cx="2298157" cy="197936"/>
            </a:xfrm>
            <a:prstGeom prst="roundRect">
              <a:avLst>
                <a:gd name="adj" fmla="val 50000"/>
              </a:avLst>
            </a:prstGeom>
            <a:gradFill>
              <a:gsLst>
                <a:gs pos="0">
                  <a:srgbClr val="002060"/>
                </a:gs>
                <a:gs pos="54000">
                  <a:schemeClr val="accent1">
                    <a:lumMod val="75000"/>
                  </a:schemeClr>
                </a:gs>
                <a:gs pos="100000">
                  <a:schemeClr val="tx2">
                    <a:lumMod val="75000"/>
                  </a:schemeClr>
                </a:gs>
              </a:gsLst>
            </a:gradFill>
          </p:spPr>
          <p:style>
            <a:lnRef idx="0">
              <a:schemeClr val="accent1"/>
            </a:lnRef>
            <a:fillRef idx="3">
              <a:schemeClr val="accent1"/>
            </a:fillRef>
            <a:effectRef idx="3">
              <a:schemeClr val="accent1"/>
            </a:effectRef>
            <a:fontRef idx="minor">
              <a:schemeClr val="lt1"/>
            </a:fontRef>
          </p:style>
          <p:txBody>
            <a:bodyPr lIns="59749" tIns="29875" rIns="59749" bIns="29875" anchor="ctr"/>
            <a:lstStyle/>
            <a:p>
              <a:pPr defTabSz="1334214">
                <a:defRPr/>
              </a:pPr>
              <a:r>
                <a:rPr lang="ja-JP" altLang="en-US" sz="1100" dirty="0" smtClean="0">
                  <a:latin typeface="Meiryo UI" pitchFamily="50" charset="-128"/>
                  <a:ea typeface="Meiryo UI" pitchFamily="50" charset="-128"/>
                  <a:cs typeface="Meiryo UI" pitchFamily="50" charset="-128"/>
                </a:rPr>
                <a:t>①　産学官プラットフォームの運営</a:t>
              </a:r>
              <a:endParaRPr lang="ja-JP" altLang="en-US" sz="1050" dirty="0">
                <a:latin typeface="Meiryo UI" pitchFamily="50" charset="-128"/>
                <a:ea typeface="Meiryo UI" pitchFamily="50" charset="-128"/>
                <a:cs typeface="Meiryo UI" pitchFamily="50" charset="-128"/>
              </a:endParaRPr>
            </a:p>
          </p:txBody>
        </p:sp>
        <p:sp>
          <p:nvSpPr>
            <p:cNvPr id="103" name="角丸四角形 102"/>
            <p:cNvSpPr/>
            <p:nvPr/>
          </p:nvSpPr>
          <p:spPr>
            <a:xfrm>
              <a:off x="10684174" y="3661889"/>
              <a:ext cx="3287925" cy="197936"/>
            </a:xfrm>
            <a:prstGeom prst="roundRect">
              <a:avLst>
                <a:gd name="adj" fmla="val 50000"/>
              </a:avLst>
            </a:prstGeom>
            <a:gradFill>
              <a:gsLst>
                <a:gs pos="0">
                  <a:srgbClr val="002060"/>
                </a:gs>
                <a:gs pos="54000">
                  <a:schemeClr val="accent1">
                    <a:lumMod val="75000"/>
                  </a:schemeClr>
                </a:gs>
                <a:gs pos="100000">
                  <a:schemeClr val="tx2">
                    <a:lumMod val="75000"/>
                  </a:schemeClr>
                </a:gs>
              </a:gsLst>
            </a:gradFill>
          </p:spPr>
          <p:style>
            <a:lnRef idx="0">
              <a:schemeClr val="accent1"/>
            </a:lnRef>
            <a:fillRef idx="3">
              <a:schemeClr val="accent1"/>
            </a:fillRef>
            <a:effectRef idx="3">
              <a:schemeClr val="accent1"/>
            </a:effectRef>
            <a:fontRef idx="minor">
              <a:schemeClr val="lt1"/>
            </a:fontRef>
          </p:style>
          <p:txBody>
            <a:bodyPr lIns="59749" tIns="29875" rIns="59749" bIns="29875" anchor="ctr"/>
            <a:lstStyle/>
            <a:p>
              <a:pPr defTabSz="1334214">
                <a:defRPr/>
              </a:pPr>
              <a:r>
                <a:rPr lang="ja-JP" altLang="en-US" sz="1100" dirty="0" smtClean="0">
                  <a:latin typeface="Meiryo UI" pitchFamily="50" charset="-128"/>
                  <a:ea typeface="Meiryo UI" pitchFamily="50" charset="-128"/>
                  <a:cs typeface="Meiryo UI" pitchFamily="50" charset="-128"/>
                </a:rPr>
                <a:t>②　正しい知識の普及と合理的な規制緩和の推進</a:t>
              </a:r>
              <a:endParaRPr lang="ja-JP" altLang="en-US" sz="1050" dirty="0">
                <a:latin typeface="Meiryo UI" pitchFamily="50" charset="-128"/>
                <a:ea typeface="Meiryo UI" pitchFamily="50" charset="-128"/>
                <a:cs typeface="Meiryo UI" pitchFamily="50" charset="-128"/>
              </a:endParaRPr>
            </a:p>
          </p:txBody>
        </p:sp>
        <p:sp>
          <p:nvSpPr>
            <p:cNvPr id="104" name="正方形/長方形 103"/>
            <p:cNvSpPr/>
            <p:nvPr/>
          </p:nvSpPr>
          <p:spPr>
            <a:xfrm>
              <a:off x="9493701" y="5869037"/>
              <a:ext cx="2135852" cy="704848"/>
            </a:xfrm>
            <a:prstGeom prst="rect">
              <a:avLst/>
            </a:prstGeom>
            <a:noFill/>
            <a:ln>
              <a:noFill/>
            </a:ln>
          </p:spPr>
          <p:style>
            <a:lnRef idx="2">
              <a:schemeClr val="dk1"/>
            </a:lnRef>
            <a:fillRef idx="1">
              <a:schemeClr val="lt1"/>
            </a:fillRef>
            <a:effectRef idx="0">
              <a:schemeClr val="dk1"/>
            </a:effectRef>
            <a:fontRef idx="minor">
              <a:schemeClr val="dk1"/>
            </a:fontRef>
          </p:style>
          <p:txBody>
            <a:bodyPr lIns="0" tIns="0" rIns="0" bIns="0" rtlCol="0" anchor="t" anchorCtr="0"/>
            <a:lstStyle/>
            <a:p>
              <a:pPr>
                <a:lnSpc>
                  <a:spcPts val="1200"/>
                </a:lnSpc>
                <a:defRPr/>
              </a:pPr>
              <a:r>
                <a:rPr lang="ja-JP" altLang="en-US" sz="950" dirty="0" smtClean="0">
                  <a:solidFill>
                    <a:schemeClr val="tx1"/>
                  </a:solidFill>
                  <a:latin typeface="Meiryo UI" pitchFamily="50" charset="-128"/>
                  <a:ea typeface="Meiryo UI" pitchFamily="50" charset="-128"/>
                  <a:cs typeface="Meiryo UI" pitchFamily="50" charset="-128"/>
                </a:rPr>
                <a:t>都市ガス等を機器内で改質した水素ではなく、機器に供給される水素を燃料とする純水素型定置用燃料電池の多様な活用モデルの構築を図る</a:t>
              </a:r>
              <a:endParaRPr lang="en-US" altLang="ja-JP" sz="950" dirty="0">
                <a:solidFill>
                  <a:schemeClr val="tx1"/>
                </a:solidFill>
                <a:latin typeface="Meiryo UI" pitchFamily="50" charset="-128"/>
                <a:ea typeface="Meiryo UI" pitchFamily="50" charset="-128"/>
                <a:cs typeface="Meiryo UI" pitchFamily="50" charset="-128"/>
              </a:endParaRPr>
            </a:p>
          </p:txBody>
        </p:sp>
        <p:sp>
          <p:nvSpPr>
            <p:cNvPr id="118" name="角丸四角形 117"/>
            <p:cNvSpPr/>
            <p:nvPr/>
          </p:nvSpPr>
          <p:spPr>
            <a:xfrm>
              <a:off x="6909362" y="5436989"/>
              <a:ext cx="2196000" cy="343634"/>
            </a:xfrm>
            <a:prstGeom prst="roundRect">
              <a:avLst>
                <a:gd name="adj" fmla="val 50000"/>
              </a:avLst>
            </a:prstGeom>
            <a:gradFill>
              <a:gsLst>
                <a:gs pos="0">
                  <a:srgbClr val="002060"/>
                </a:gs>
                <a:gs pos="54000">
                  <a:schemeClr val="accent1">
                    <a:lumMod val="75000"/>
                  </a:schemeClr>
                </a:gs>
                <a:gs pos="100000">
                  <a:schemeClr val="tx2">
                    <a:lumMod val="75000"/>
                  </a:schemeClr>
                </a:gs>
              </a:gsLst>
            </a:gradFill>
          </p:spPr>
          <p:style>
            <a:lnRef idx="0">
              <a:schemeClr val="accent1"/>
            </a:lnRef>
            <a:fillRef idx="3">
              <a:schemeClr val="accent1"/>
            </a:fillRef>
            <a:effectRef idx="3">
              <a:schemeClr val="accent1"/>
            </a:effectRef>
            <a:fontRef idx="minor">
              <a:schemeClr val="lt1"/>
            </a:fontRef>
          </p:style>
          <p:txBody>
            <a:bodyPr lIns="36000" tIns="29875" rIns="0" bIns="29875" anchor="ctr"/>
            <a:lstStyle/>
            <a:p>
              <a:pPr defTabSz="1334214">
                <a:lnSpc>
                  <a:spcPts val="1200"/>
                </a:lnSpc>
                <a:defRPr/>
              </a:pPr>
              <a:r>
                <a:rPr lang="ja-JP" altLang="en-US" sz="1100" dirty="0" smtClean="0">
                  <a:latin typeface="Meiryo UI" pitchFamily="50" charset="-128"/>
                  <a:ea typeface="Meiryo UI" pitchFamily="50" charset="-128"/>
                  <a:cs typeface="Meiryo UI" pitchFamily="50" charset="-128"/>
                </a:rPr>
                <a:t>①　産業用車両等への</a:t>
              </a:r>
              <a:endParaRPr lang="en-US" altLang="ja-JP" sz="1100" dirty="0" smtClean="0">
                <a:latin typeface="Meiryo UI" pitchFamily="50" charset="-128"/>
                <a:ea typeface="Meiryo UI" pitchFamily="50" charset="-128"/>
                <a:cs typeface="Meiryo UI" pitchFamily="50" charset="-128"/>
              </a:endParaRPr>
            </a:p>
            <a:p>
              <a:pPr defTabSz="1334214">
                <a:lnSpc>
                  <a:spcPts val="1200"/>
                </a:lnSpc>
                <a:defRPr/>
              </a:pPr>
              <a:r>
                <a:rPr lang="ja-JP" altLang="en-US" sz="1100" dirty="0">
                  <a:latin typeface="Meiryo UI" pitchFamily="50" charset="-128"/>
                  <a:ea typeface="Meiryo UI" pitchFamily="50" charset="-128"/>
                  <a:cs typeface="Meiryo UI" pitchFamily="50" charset="-128"/>
                </a:rPr>
                <a:t>　</a:t>
              </a:r>
              <a:r>
                <a:rPr lang="ja-JP" altLang="en-US" sz="1100" dirty="0" smtClean="0">
                  <a:latin typeface="Meiryo UI" pitchFamily="50" charset="-128"/>
                  <a:ea typeface="Meiryo UI" pitchFamily="50" charset="-128"/>
                  <a:cs typeface="Meiryo UI" pitchFamily="50" charset="-128"/>
                </a:rPr>
                <a:t>　 水素エネルギーの導入促進</a:t>
              </a:r>
              <a:endParaRPr lang="ja-JP" altLang="en-US" sz="1050" dirty="0">
                <a:latin typeface="Meiryo UI" pitchFamily="50" charset="-128"/>
                <a:ea typeface="Meiryo UI" pitchFamily="50" charset="-128"/>
                <a:cs typeface="Meiryo UI" pitchFamily="50" charset="-128"/>
              </a:endParaRPr>
            </a:p>
          </p:txBody>
        </p:sp>
        <p:sp>
          <p:nvSpPr>
            <p:cNvPr id="119" name="角丸四角形 118"/>
            <p:cNvSpPr/>
            <p:nvPr/>
          </p:nvSpPr>
          <p:spPr>
            <a:xfrm>
              <a:off x="9488501" y="5436989"/>
              <a:ext cx="2196000" cy="343634"/>
            </a:xfrm>
            <a:prstGeom prst="roundRect">
              <a:avLst>
                <a:gd name="adj" fmla="val 50000"/>
              </a:avLst>
            </a:prstGeom>
            <a:gradFill>
              <a:gsLst>
                <a:gs pos="0">
                  <a:srgbClr val="002060"/>
                </a:gs>
                <a:gs pos="54000">
                  <a:schemeClr val="accent1">
                    <a:lumMod val="75000"/>
                  </a:schemeClr>
                </a:gs>
                <a:gs pos="100000">
                  <a:schemeClr val="tx2">
                    <a:lumMod val="75000"/>
                  </a:schemeClr>
                </a:gs>
              </a:gsLst>
            </a:gradFill>
          </p:spPr>
          <p:style>
            <a:lnRef idx="0">
              <a:schemeClr val="accent1"/>
            </a:lnRef>
            <a:fillRef idx="3">
              <a:schemeClr val="accent1"/>
            </a:fillRef>
            <a:effectRef idx="3">
              <a:schemeClr val="accent1"/>
            </a:effectRef>
            <a:fontRef idx="minor">
              <a:schemeClr val="lt1"/>
            </a:fontRef>
          </p:style>
          <p:txBody>
            <a:bodyPr lIns="36000" tIns="29875" rIns="0" bIns="29875" anchor="ctr"/>
            <a:lstStyle/>
            <a:p>
              <a:pPr defTabSz="1334214">
                <a:lnSpc>
                  <a:spcPts val="1200"/>
                </a:lnSpc>
                <a:defRPr/>
              </a:pPr>
              <a:r>
                <a:rPr lang="ja-JP" altLang="en-US" sz="1100" dirty="0">
                  <a:latin typeface="Meiryo UI" pitchFamily="50" charset="-128"/>
                  <a:ea typeface="Meiryo UI" pitchFamily="50" charset="-128"/>
                  <a:cs typeface="Meiryo UI" pitchFamily="50" charset="-128"/>
                </a:rPr>
                <a:t>②</a:t>
              </a:r>
              <a:r>
                <a:rPr lang="ja-JP" altLang="en-US" sz="1100" dirty="0" smtClean="0">
                  <a:latin typeface="Meiryo UI" pitchFamily="50" charset="-128"/>
                  <a:ea typeface="Meiryo UI" pitchFamily="50" charset="-128"/>
                  <a:cs typeface="Meiryo UI" pitchFamily="50" charset="-128"/>
                </a:rPr>
                <a:t>　純水素型定置用燃料電池の</a:t>
              </a:r>
              <a:endParaRPr lang="en-US" altLang="ja-JP" sz="1100" dirty="0" smtClean="0">
                <a:latin typeface="Meiryo UI" pitchFamily="50" charset="-128"/>
                <a:ea typeface="Meiryo UI" pitchFamily="50" charset="-128"/>
                <a:cs typeface="Meiryo UI" pitchFamily="50" charset="-128"/>
              </a:endParaRPr>
            </a:p>
            <a:p>
              <a:pPr defTabSz="1334214">
                <a:lnSpc>
                  <a:spcPts val="1200"/>
                </a:lnSpc>
                <a:defRPr/>
              </a:pPr>
              <a:r>
                <a:rPr lang="en-US" altLang="ja-JP" sz="1100" dirty="0">
                  <a:latin typeface="Meiryo UI" pitchFamily="50" charset="-128"/>
                  <a:ea typeface="Meiryo UI" pitchFamily="50" charset="-128"/>
                  <a:cs typeface="Meiryo UI" pitchFamily="50" charset="-128"/>
                </a:rPr>
                <a:t> </a:t>
              </a:r>
              <a:r>
                <a:rPr lang="en-US" altLang="ja-JP" sz="1100" dirty="0" smtClean="0">
                  <a:latin typeface="Meiryo UI" pitchFamily="50" charset="-128"/>
                  <a:ea typeface="Meiryo UI" pitchFamily="50" charset="-128"/>
                  <a:cs typeface="Meiryo UI" pitchFamily="50" charset="-128"/>
                </a:rPr>
                <a:t>    </a:t>
              </a:r>
              <a:r>
                <a:rPr lang="ja-JP" altLang="en-US" sz="1100" dirty="0" smtClean="0">
                  <a:latin typeface="Meiryo UI" pitchFamily="50" charset="-128"/>
                  <a:ea typeface="Meiryo UI" pitchFamily="50" charset="-128"/>
                  <a:cs typeface="Meiryo UI" pitchFamily="50" charset="-128"/>
                </a:rPr>
                <a:t>活用モデルの構築</a:t>
              </a:r>
              <a:endParaRPr lang="ja-JP" altLang="en-US" sz="1050" dirty="0">
                <a:latin typeface="Meiryo UI" pitchFamily="50" charset="-128"/>
                <a:ea typeface="Meiryo UI" pitchFamily="50" charset="-128"/>
                <a:cs typeface="Meiryo UI" pitchFamily="50" charset="-128"/>
              </a:endParaRPr>
            </a:p>
          </p:txBody>
        </p:sp>
        <p:sp>
          <p:nvSpPr>
            <p:cNvPr id="120" name="角丸四角形 119"/>
            <p:cNvSpPr/>
            <p:nvPr/>
          </p:nvSpPr>
          <p:spPr>
            <a:xfrm>
              <a:off x="12133609" y="5436989"/>
              <a:ext cx="2232000" cy="343634"/>
            </a:xfrm>
            <a:prstGeom prst="roundRect">
              <a:avLst>
                <a:gd name="adj" fmla="val 50000"/>
              </a:avLst>
            </a:prstGeom>
            <a:gradFill>
              <a:gsLst>
                <a:gs pos="0">
                  <a:srgbClr val="002060"/>
                </a:gs>
                <a:gs pos="54000">
                  <a:schemeClr val="accent1">
                    <a:lumMod val="75000"/>
                  </a:schemeClr>
                </a:gs>
                <a:gs pos="100000">
                  <a:schemeClr val="tx2">
                    <a:lumMod val="75000"/>
                  </a:schemeClr>
                </a:gs>
              </a:gsLst>
            </a:gradFill>
          </p:spPr>
          <p:style>
            <a:lnRef idx="0">
              <a:schemeClr val="accent1"/>
            </a:lnRef>
            <a:fillRef idx="3">
              <a:schemeClr val="accent1"/>
            </a:fillRef>
            <a:effectRef idx="3">
              <a:schemeClr val="accent1"/>
            </a:effectRef>
            <a:fontRef idx="minor">
              <a:schemeClr val="lt1"/>
            </a:fontRef>
          </p:style>
          <p:txBody>
            <a:bodyPr lIns="36000" tIns="29875" rIns="0" bIns="29875" anchor="ctr"/>
            <a:lstStyle/>
            <a:p>
              <a:pPr defTabSz="1334214">
                <a:lnSpc>
                  <a:spcPts val="1200"/>
                </a:lnSpc>
                <a:defRPr/>
              </a:pPr>
              <a:r>
                <a:rPr lang="ja-JP" altLang="en-US" sz="1100" dirty="0" smtClean="0">
                  <a:latin typeface="Meiryo UI" pitchFamily="50" charset="-128"/>
                  <a:ea typeface="Meiryo UI" pitchFamily="50" charset="-128"/>
                  <a:cs typeface="Meiryo UI" pitchFamily="50" charset="-128"/>
                </a:rPr>
                <a:t>③　様々な水素プロジェクトへの挑戦</a:t>
              </a:r>
              <a:endParaRPr lang="ja-JP" altLang="en-US" sz="1050" dirty="0">
                <a:latin typeface="Meiryo UI" pitchFamily="50" charset="-128"/>
                <a:ea typeface="Meiryo UI" pitchFamily="50" charset="-128"/>
                <a:cs typeface="Meiryo UI" pitchFamily="50" charset="-128"/>
              </a:endParaRPr>
            </a:p>
          </p:txBody>
        </p:sp>
        <p:sp>
          <p:nvSpPr>
            <p:cNvPr id="121" name="タイトル 1"/>
            <p:cNvSpPr txBox="1">
              <a:spLocks/>
            </p:cNvSpPr>
            <p:nvPr/>
          </p:nvSpPr>
          <p:spPr>
            <a:xfrm>
              <a:off x="9783160" y="792000"/>
              <a:ext cx="1486353" cy="288000"/>
            </a:xfrm>
            <a:prstGeom prst="rect">
              <a:avLst/>
            </a:prstGeom>
            <a:solidFill>
              <a:schemeClr val="accent1">
                <a:lumMod val="50000"/>
              </a:schemeClr>
            </a:solidFill>
            <a:extLst/>
          </p:spPr>
          <p:style>
            <a:lnRef idx="0">
              <a:schemeClr val="accent5"/>
            </a:lnRef>
            <a:fillRef idx="3">
              <a:schemeClr val="accent5"/>
            </a:fillRef>
            <a:effectRef idx="3">
              <a:schemeClr val="accent5"/>
            </a:effectRef>
            <a:fontRef idx="minor">
              <a:schemeClr val="lt1"/>
            </a:fontRef>
          </p:style>
          <p:txBody>
            <a:bodyPr vert="horz" lIns="0" tIns="0" rIns="0" bIns="0" rtlCol="0" anchor="ctr">
              <a:noAutofit/>
            </a:bodyPr>
            <a:lstStyle>
              <a:lvl1pPr algn="ctr" defTabSz="914400" rtl="0" eaLnBrk="1" latinLnBrk="0" hangingPunct="1">
                <a:spcBef>
                  <a:spcPct val="0"/>
                </a:spcBef>
                <a:buNone/>
                <a:defRPr kumimoji="1"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defTabSz="1334214">
                <a:defRPr/>
              </a:pPr>
              <a:r>
                <a:rPr lang="ja-JP" altLang="en-US" sz="1300" b="1" dirty="0" smtClean="0">
                  <a:solidFill>
                    <a:schemeClr val="bg1"/>
                  </a:solidFill>
                </a:rPr>
                <a:t>取組の方向性</a:t>
              </a:r>
              <a:endParaRPr lang="ja-JP" altLang="en-US" sz="1300" b="1" dirty="0">
                <a:solidFill>
                  <a:schemeClr val="bg1"/>
                </a:solidFill>
              </a:endParaRPr>
            </a:p>
          </p:txBody>
        </p:sp>
        <p:sp>
          <p:nvSpPr>
            <p:cNvPr id="122" name="テキスト ボックス 121"/>
            <p:cNvSpPr txBox="1"/>
            <p:nvPr/>
          </p:nvSpPr>
          <p:spPr>
            <a:xfrm>
              <a:off x="10054936" y="1919448"/>
              <a:ext cx="2654737" cy="1104194"/>
            </a:xfrm>
            <a:prstGeom prst="rect">
              <a:avLst/>
            </a:prstGeom>
            <a:solidFill>
              <a:srgbClr val="002060"/>
            </a:solidFill>
          </p:spPr>
          <p:txBody>
            <a:bodyPr wrap="square" lIns="0" tIns="72000" rIns="0" bIns="0" rtlCol="0" anchor="t" anchorCtr="0">
              <a:noAutofit/>
            </a:bodyPr>
            <a:lstStyle/>
            <a:p>
              <a:pPr algn="ctr"/>
              <a:r>
                <a:rPr lang="ja-JP" altLang="en-US" sz="16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中小企業等の</a:t>
              </a:r>
              <a:endParaRPr lang="en-US" altLang="ja-JP" sz="16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16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参入促進</a:t>
              </a:r>
              <a:endParaRPr lang="ja-JP" altLang="en-US" sz="16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23" name="右矢印 122"/>
            <p:cNvSpPr/>
            <p:nvPr/>
          </p:nvSpPr>
          <p:spPr bwMode="auto">
            <a:xfrm>
              <a:off x="9685337" y="2033554"/>
              <a:ext cx="401192" cy="807393"/>
            </a:xfrm>
            <a:prstGeom prst="rightArrow">
              <a:avLst>
                <a:gd name="adj1" fmla="val 43743"/>
                <a:gd name="adj2" fmla="val 62580"/>
              </a:avLst>
            </a:prstGeom>
            <a:solidFill>
              <a:schemeClr val="accent1">
                <a:lumMod val="75000"/>
              </a:schemeClr>
            </a:solidFill>
            <a:ln>
              <a:noFill/>
            </a:ln>
            <a:effectLst/>
            <a:extLst/>
          </p:spPr>
          <p:txBody>
            <a:bodyPr vert="horz" wrap="square" lIns="99903" tIns="49952" rIns="99903" bIns="49952" numCol="1" rtlCol="0" anchor="ctr" anchorCtr="0" compatLnSpc="1">
              <a:prstTxWarp prst="textNoShape">
                <a:avLst/>
              </a:prstTxWarp>
              <a:noAutofit/>
            </a:bodyPr>
            <a:lstStyle/>
            <a:p>
              <a:pPr algn="ctr" eaLnBrk="0" hangingPunct="0"/>
              <a:endParaRPr lang="ja-JP" altLang="en-US" sz="15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24" name="右矢印 123"/>
            <p:cNvSpPr/>
            <p:nvPr/>
          </p:nvSpPr>
          <p:spPr bwMode="auto">
            <a:xfrm>
              <a:off x="12709673" y="2033554"/>
              <a:ext cx="401192" cy="807393"/>
            </a:xfrm>
            <a:prstGeom prst="rightArrow">
              <a:avLst>
                <a:gd name="adj1" fmla="val 43743"/>
                <a:gd name="adj2" fmla="val 62580"/>
              </a:avLst>
            </a:prstGeom>
            <a:solidFill>
              <a:schemeClr val="accent1">
                <a:lumMod val="75000"/>
              </a:schemeClr>
            </a:solidFill>
            <a:ln>
              <a:noFill/>
            </a:ln>
            <a:effectLst/>
            <a:extLst/>
          </p:spPr>
          <p:txBody>
            <a:bodyPr vert="horz" wrap="square" lIns="99903" tIns="49952" rIns="99903" bIns="49952" numCol="1" rtlCol="0" anchor="ctr" anchorCtr="0" compatLnSpc="1">
              <a:prstTxWarp prst="textNoShape">
                <a:avLst/>
              </a:prstTxWarp>
              <a:noAutofit/>
            </a:bodyPr>
            <a:lstStyle/>
            <a:p>
              <a:pPr algn="ctr" eaLnBrk="0" hangingPunct="0"/>
              <a:endParaRPr lang="ja-JP" altLang="en-US" sz="15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25" name="角丸四角形 124"/>
            <p:cNvSpPr/>
            <p:nvPr/>
          </p:nvSpPr>
          <p:spPr bwMode="auto">
            <a:xfrm>
              <a:off x="10189393" y="2536933"/>
              <a:ext cx="2412000" cy="360000"/>
            </a:xfrm>
            <a:prstGeom prst="roundRect">
              <a:avLst>
                <a:gd name="adj" fmla="val 12765"/>
              </a:avLst>
            </a:prstGeom>
            <a:solidFill>
              <a:schemeClr val="bg1"/>
            </a:solidFill>
            <a:ln>
              <a:noFill/>
              <a:prstDash val="sysDash"/>
            </a:ln>
            <a:effectLst/>
            <a:extLst/>
          </p:spPr>
          <p:txBody>
            <a:bodyPr vert="horz" wrap="square" lIns="39341" tIns="0" rIns="39341" bIns="0" numCol="1" rtlCol="0" anchor="ctr" anchorCtr="0" compatLnSpc="1">
              <a:prstTxWarp prst="textNoShape">
                <a:avLst/>
              </a:prstTxWarp>
              <a:noAutofit/>
            </a:bodyPr>
            <a:lstStyle/>
            <a:p>
              <a:pPr algn="ctr" eaLnBrk="0" hangingPunct="0">
                <a:lnSpc>
                  <a:spcPts val="1100"/>
                </a:lnSpc>
              </a:pP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水素エネルギー産業をけん引する事業者とのビジネスマッチングまできめ細かくサポート</a:t>
              </a:r>
              <a:endParaRPr lang="ja-JP" altLang="en-US"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26" name="テキスト ボックス 125"/>
            <p:cNvSpPr txBox="1"/>
            <p:nvPr/>
          </p:nvSpPr>
          <p:spPr>
            <a:xfrm>
              <a:off x="6872906" y="1908597"/>
              <a:ext cx="2812431" cy="1115045"/>
            </a:xfrm>
            <a:prstGeom prst="rect">
              <a:avLst/>
            </a:prstGeom>
            <a:solidFill>
              <a:srgbClr val="002060"/>
            </a:solidFill>
          </p:spPr>
          <p:txBody>
            <a:bodyPr wrap="square" lIns="0" tIns="72000" rIns="0" bIns="0" rtlCol="0" anchor="t" anchorCtr="0">
              <a:noAutofit/>
            </a:bodyPr>
            <a:lstStyle/>
            <a:p>
              <a:pPr algn="ctr"/>
              <a:r>
                <a:rPr lang="ja-JP" altLang="en-US" sz="16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新た</a:t>
              </a:r>
              <a:r>
                <a:rPr lang="ja-JP" altLang="en-US" sz="16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な</a:t>
              </a:r>
              <a:endParaRPr lang="en-US" altLang="ja-JP" sz="16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16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水素プロジェクト創出</a:t>
              </a:r>
              <a:endParaRPr lang="ja-JP" altLang="en-US" sz="16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27" name="角丸四角形 126"/>
            <p:cNvSpPr/>
            <p:nvPr/>
          </p:nvSpPr>
          <p:spPr bwMode="auto">
            <a:xfrm>
              <a:off x="7000383" y="2536933"/>
              <a:ext cx="2412000" cy="360000"/>
            </a:xfrm>
            <a:prstGeom prst="roundRect">
              <a:avLst/>
            </a:prstGeom>
            <a:solidFill>
              <a:schemeClr val="bg1"/>
            </a:solidFill>
            <a:ln>
              <a:noFill/>
              <a:prstDash val="sysDash"/>
            </a:ln>
            <a:effectLst/>
            <a:extLst/>
          </p:spPr>
          <p:txBody>
            <a:bodyPr vert="horz" wrap="square" lIns="39341" tIns="0" rIns="39341" bIns="0" numCol="1" rtlCol="0" anchor="ctr" anchorCtr="0" compatLnSpc="1">
              <a:prstTxWarp prst="textNoShape">
                <a:avLst/>
              </a:prstTxWarp>
              <a:noAutofit/>
            </a:bodyPr>
            <a:lstStyle/>
            <a:p>
              <a:pPr algn="ctr" eaLnBrk="0" hangingPunct="0">
                <a:lnSpc>
                  <a:spcPts val="11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府内事業者の</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水素エネルギー産業への</a:t>
              </a:r>
              <a:endParaRPr lang="en-US" altLang="ja-JP" sz="1000" dirty="0" smtClean="0">
                <a:latin typeface="Meiryo UI" panose="020B0604030504040204" pitchFamily="50" charset="-128"/>
                <a:ea typeface="Meiryo UI" panose="020B0604030504040204" pitchFamily="50" charset="-128"/>
                <a:cs typeface="Meiryo UI" panose="020B0604030504040204" pitchFamily="50" charset="-128"/>
              </a:endParaRPr>
            </a:p>
            <a:p>
              <a:pPr algn="ctr" eaLnBrk="0" hangingPunct="0">
                <a:lnSpc>
                  <a:spcPts val="1100"/>
                </a:lnSpc>
              </a:pP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参入</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意欲醸成</a:t>
              </a:r>
            </a:p>
          </p:txBody>
        </p:sp>
      </p:grpSp>
      <p:sp>
        <p:nvSpPr>
          <p:cNvPr id="34" name="スライド番号プレースホルダー 4"/>
          <p:cNvSpPr txBox="1">
            <a:spLocks/>
          </p:cNvSpPr>
          <p:nvPr/>
        </p:nvSpPr>
        <p:spPr>
          <a:xfrm>
            <a:off x="9793062" y="108223"/>
            <a:ext cx="360000" cy="324016"/>
          </a:xfrm>
          <a:prstGeom prst="rect">
            <a:avLst/>
          </a:prstGeom>
          <a:ln>
            <a:solidFill>
              <a:schemeClr val="accent1"/>
            </a:solidFill>
          </a:ln>
        </p:spPr>
        <p:txBody>
          <a:bodyPr vert="horz" lIns="0" tIns="0" rIns="0" bIns="0" rtlCol="0" anchor="ctr"/>
          <a:lstStyle>
            <a:defPPr>
              <a:defRPr lang="ja-JP"/>
            </a:defPPr>
            <a:lvl1pPr marL="0" algn="r" defTabSz="1028700" rtl="0" eaLnBrk="1" latinLnBrk="0" hangingPunct="1">
              <a:defRPr kumimoji="1" sz="1400" kern="1200">
                <a:solidFill>
                  <a:schemeClr val="tx1">
                    <a:tint val="75000"/>
                  </a:schemeClr>
                </a:solidFill>
                <a:latin typeface="+mn-lt"/>
                <a:ea typeface="+mn-ea"/>
                <a:cs typeface="+mn-cs"/>
              </a:defRPr>
            </a:lvl1pPr>
            <a:lvl2pPr marL="514350" algn="l" defTabSz="1028700" rtl="0" eaLnBrk="1" latinLnBrk="0" hangingPunct="1">
              <a:defRPr kumimoji="1" sz="2000" kern="1200">
                <a:solidFill>
                  <a:schemeClr val="tx1"/>
                </a:solidFill>
                <a:latin typeface="+mn-lt"/>
                <a:ea typeface="+mn-ea"/>
                <a:cs typeface="+mn-cs"/>
              </a:defRPr>
            </a:lvl2pPr>
            <a:lvl3pPr marL="1028700" algn="l" defTabSz="1028700" rtl="0" eaLnBrk="1" latinLnBrk="0" hangingPunct="1">
              <a:defRPr kumimoji="1" sz="2000" kern="1200">
                <a:solidFill>
                  <a:schemeClr val="tx1"/>
                </a:solidFill>
                <a:latin typeface="+mn-lt"/>
                <a:ea typeface="+mn-ea"/>
                <a:cs typeface="+mn-cs"/>
              </a:defRPr>
            </a:lvl3pPr>
            <a:lvl4pPr marL="1543050" algn="l" defTabSz="1028700" rtl="0" eaLnBrk="1" latinLnBrk="0" hangingPunct="1">
              <a:defRPr kumimoji="1" sz="2000" kern="1200">
                <a:solidFill>
                  <a:schemeClr val="tx1"/>
                </a:solidFill>
                <a:latin typeface="+mn-lt"/>
                <a:ea typeface="+mn-ea"/>
                <a:cs typeface="+mn-cs"/>
              </a:defRPr>
            </a:lvl4pPr>
            <a:lvl5pPr marL="2057400" algn="l" defTabSz="1028700" rtl="0" eaLnBrk="1" latinLnBrk="0" hangingPunct="1">
              <a:defRPr kumimoji="1" sz="2000" kern="1200">
                <a:solidFill>
                  <a:schemeClr val="tx1"/>
                </a:solidFill>
                <a:latin typeface="+mn-lt"/>
                <a:ea typeface="+mn-ea"/>
                <a:cs typeface="+mn-cs"/>
              </a:defRPr>
            </a:lvl5pPr>
            <a:lvl6pPr marL="2571750" algn="l" defTabSz="1028700" rtl="0" eaLnBrk="1" latinLnBrk="0" hangingPunct="1">
              <a:defRPr kumimoji="1" sz="2000" kern="1200">
                <a:solidFill>
                  <a:schemeClr val="tx1"/>
                </a:solidFill>
                <a:latin typeface="+mn-lt"/>
                <a:ea typeface="+mn-ea"/>
                <a:cs typeface="+mn-cs"/>
              </a:defRPr>
            </a:lvl6pPr>
            <a:lvl7pPr marL="3086100" algn="l" defTabSz="1028700" rtl="0" eaLnBrk="1" latinLnBrk="0" hangingPunct="1">
              <a:defRPr kumimoji="1" sz="2000" kern="1200">
                <a:solidFill>
                  <a:schemeClr val="tx1"/>
                </a:solidFill>
                <a:latin typeface="+mn-lt"/>
                <a:ea typeface="+mn-ea"/>
                <a:cs typeface="+mn-cs"/>
              </a:defRPr>
            </a:lvl7pPr>
            <a:lvl8pPr marL="3600450" algn="l" defTabSz="1028700" rtl="0" eaLnBrk="1" latinLnBrk="0" hangingPunct="1">
              <a:defRPr kumimoji="1" sz="2000" kern="1200">
                <a:solidFill>
                  <a:schemeClr val="tx1"/>
                </a:solidFill>
                <a:latin typeface="+mn-lt"/>
                <a:ea typeface="+mn-ea"/>
                <a:cs typeface="+mn-cs"/>
              </a:defRPr>
            </a:lvl8pPr>
            <a:lvl9pPr marL="4114800" algn="l" defTabSz="1028700" rtl="0" eaLnBrk="1" latinLnBrk="0" hangingPunct="1">
              <a:defRPr kumimoji="1" sz="2000" kern="1200">
                <a:solidFill>
                  <a:schemeClr val="tx1"/>
                </a:solidFill>
                <a:latin typeface="+mn-lt"/>
                <a:ea typeface="+mn-ea"/>
                <a:cs typeface="+mn-cs"/>
              </a:defRPr>
            </a:lvl9pPr>
          </a:lstStyle>
          <a:p>
            <a:pPr algn="ctr"/>
            <a:r>
              <a:rPr lang="en-US" altLang="ja-JP" dirty="0" smtClean="0"/>
              <a:t>7</a:t>
            </a:r>
            <a:endParaRPr lang="ja-JP" altLang="en-US" dirty="0"/>
          </a:p>
        </p:txBody>
      </p:sp>
    </p:spTree>
    <p:extLst>
      <p:ext uri="{BB962C8B-B14F-4D97-AF65-F5344CB8AC3E}">
        <p14:creationId xmlns:p14="http://schemas.microsoft.com/office/powerpoint/2010/main" val="32903456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サブタイトル 2"/>
          <p:cNvSpPr txBox="1">
            <a:spLocks/>
          </p:cNvSpPr>
          <p:nvPr/>
        </p:nvSpPr>
        <p:spPr>
          <a:xfrm>
            <a:off x="107926" y="36215"/>
            <a:ext cx="9145016" cy="432048"/>
          </a:xfrm>
          <a:prstGeom prst="rect">
            <a:avLst/>
          </a:prstGeom>
        </p:spPr>
        <p:txBody>
          <a:bodyPr vert="horz" lIns="102870" tIns="51435" rIns="102870" bIns="51435" rtlCol="0">
            <a:noAutofit/>
          </a:bodyPr>
          <a:lstStyle>
            <a:lvl1pPr marL="0" indent="0" algn="ctr" defTabSz="1028700" rtl="0" eaLnBrk="1" latinLnBrk="0" hangingPunct="1">
              <a:spcBef>
                <a:spcPct val="20000"/>
              </a:spcBef>
              <a:buFont typeface="Arial" panose="020B0604020202020204" pitchFamily="34" charset="0"/>
              <a:buNone/>
              <a:defRPr kumimoji="1" sz="3600" kern="1200">
                <a:solidFill>
                  <a:schemeClr val="tx1">
                    <a:tint val="75000"/>
                  </a:schemeClr>
                </a:solidFill>
                <a:latin typeface="+mn-lt"/>
                <a:ea typeface="+mn-ea"/>
                <a:cs typeface="+mn-cs"/>
              </a:defRPr>
            </a:lvl1pPr>
            <a:lvl2pPr marL="514350" indent="0" algn="ctr" defTabSz="10287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2pPr>
            <a:lvl3pPr marL="1028700" indent="0" algn="ctr" defTabSz="1028700" rtl="0" eaLnBrk="1" latinLnBrk="0" hangingPunct="1">
              <a:spcBef>
                <a:spcPct val="20000"/>
              </a:spcBef>
              <a:buFont typeface="Arial" panose="020B0604020202020204" pitchFamily="34" charset="0"/>
              <a:buNone/>
              <a:defRPr kumimoji="1" sz="2700" kern="1200">
                <a:solidFill>
                  <a:schemeClr val="tx1">
                    <a:tint val="75000"/>
                  </a:schemeClr>
                </a:solidFill>
                <a:latin typeface="+mn-lt"/>
                <a:ea typeface="+mn-ea"/>
                <a:cs typeface="+mn-cs"/>
              </a:defRPr>
            </a:lvl3pPr>
            <a:lvl4pPr marL="1543050" indent="0" algn="ctr" defTabSz="1028700" rtl="0" eaLnBrk="1" latinLnBrk="0" hangingPunct="1">
              <a:spcBef>
                <a:spcPct val="20000"/>
              </a:spcBef>
              <a:buFont typeface="Arial" panose="020B0604020202020204" pitchFamily="34" charset="0"/>
              <a:buNone/>
              <a:defRPr kumimoji="1" sz="2300" kern="1200">
                <a:solidFill>
                  <a:schemeClr val="tx1">
                    <a:tint val="75000"/>
                  </a:schemeClr>
                </a:solidFill>
                <a:latin typeface="+mn-lt"/>
                <a:ea typeface="+mn-ea"/>
                <a:cs typeface="+mn-cs"/>
              </a:defRPr>
            </a:lvl4pPr>
            <a:lvl5pPr marL="2057400" indent="0" algn="ctr" defTabSz="1028700" rtl="0" eaLnBrk="1" latinLnBrk="0" hangingPunct="1">
              <a:spcBef>
                <a:spcPct val="20000"/>
              </a:spcBef>
              <a:buFont typeface="Arial" panose="020B0604020202020204" pitchFamily="34" charset="0"/>
              <a:buNone/>
              <a:defRPr kumimoji="1" sz="2300" kern="1200">
                <a:solidFill>
                  <a:schemeClr val="tx1">
                    <a:tint val="75000"/>
                  </a:schemeClr>
                </a:solidFill>
                <a:latin typeface="+mn-lt"/>
                <a:ea typeface="+mn-ea"/>
                <a:cs typeface="+mn-cs"/>
              </a:defRPr>
            </a:lvl5pPr>
            <a:lvl6pPr marL="2571750" indent="0" algn="ctr" defTabSz="1028700" rtl="0" eaLnBrk="1" latinLnBrk="0" hangingPunct="1">
              <a:spcBef>
                <a:spcPct val="20000"/>
              </a:spcBef>
              <a:buFont typeface="Arial" panose="020B0604020202020204" pitchFamily="34" charset="0"/>
              <a:buNone/>
              <a:defRPr kumimoji="1" sz="2300" kern="1200">
                <a:solidFill>
                  <a:schemeClr val="tx1">
                    <a:tint val="75000"/>
                  </a:schemeClr>
                </a:solidFill>
                <a:latin typeface="+mn-lt"/>
                <a:ea typeface="+mn-ea"/>
                <a:cs typeface="+mn-cs"/>
              </a:defRPr>
            </a:lvl6pPr>
            <a:lvl7pPr marL="3086100" indent="0" algn="ctr" defTabSz="1028700" rtl="0" eaLnBrk="1" latinLnBrk="0" hangingPunct="1">
              <a:spcBef>
                <a:spcPct val="20000"/>
              </a:spcBef>
              <a:buFont typeface="Arial" panose="020B0604020202020204" pitchFamily="34" charset="0"/>
              <a:buNone/>
              <a:defRPr kumimoji="1" sz="2300" kern="1200">
                <a:solidFill>
                  <a:schemeClr val="tx1">
                    <a:tint val="75000"/>
                  </a:schemeClr>
                </a:solidFill>
                <a:latin typeface="+mn-lt"/>
                <a:ea typeface="+mn-ea"/>
                <a:cs typeface="+mn-cs"/>
              </a:defRPr>
            </a:lvl7pPr>
            <a:lvl8pPr marL="3600450" indent="0" algn="ctr" defTabSz="1028700" rtl="0" eaLnBrk="1" latinLnBrk="0" hangingPunct="1">
              <a:spcBef>
                <a:spcPct val="20000"/>
              </a:spcBef>
              <a:buFont typeface="Arial" panose="020B0604020202020204" pitchFamily="34" charset="0"/>
              <a:buNone/>
              <a:defRPr kumimoji="1" sz="2300" kern="1200">
                <a:solidFill>
                  <a:schemeClr val="tx1">
                    <a:tint val="75000"/>
                  </a:schemeClr>
                </a:solidFill>
                <a:latin typeface="+mn-lt"/>
                <a:ea typeface="+mn-ea"/>
                <a:cs typeface="+mn-cs"/>
              </a:defRPr>
            </a:lvl8pPr>
            <a:lvl9pPr marL="4114800" indent="0" algn="ctr" defTabSz="1028700" rtl="0" eaLnBrk="1" latinLnBrk="0" hangingPunct="1">
              <a:spcBef>
                <a:spcPct val="20000"/>
              </a:spcBef>
              <a:buFont typeface="Arial" panose="020B0604020202020204" pitchFamily="34" charset="0"/>
              <a:buNone/>
              <a:defRPr kumimoji="1" sz="2300" kern="1200">
                <a:solidFill>
                  <a:schemeClr val="tx1">
                    <a:tint val="75000"/>
                  </a:schemeClr>
                </a:solidFill>
                <a:latin typeface="+mn-lt"/>
                <a:ea typeface="+mn-ea"/>
                <a:cs typeface="+mn-cs"/>
              </a:defRPr>
            </a:lvl9pPr>
          </a:lstStyle>
          <a:p>
            <a:pPr algn="l"/>
            <a:r>
              <a:rPr lang="en-US" altLang="ja-JP" sz="2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【1】H2Osaka</a:t>
            </a:r>
            <a:r>
              <a:rPr lang="ja-JP" altLang="en-US" sz="2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ビジョン推進会議構成団体各位へのアンケートについて</a:t>
            </a:r>
            <a:endParaRPr lang="ja-JP" altLang="en-US" sz="2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4" name="直線コネクタ 3"/>
          <p:cNvCxnSpPr/>
          <p:nvPr/>
        </p:nvCxnSpPr>
        <p:spPr>
          <a:xfrm>
            <a:off x="107926" y="540271"/>
            <a:ext cx="10080000" cy="0"/>
          </a:xfrm>
          <a:prstGeom prst="line">
            <a:avLst/>
          </a:prstGeom>
          <a:ln w="41275">
            <a:solidFill>
              <a:srgbClr val="002060"/>
            </a:solidFill>
          </a:ln>
        </p:spPr>
        <p:style>
          <a:lnRef idx="1">
            <a:schemeClr val="accent1"/>
          </a:lnRef>
          <a:fillRef idx="0">
            <a:schemeClr val="accent1"/>
          </a:fillRef>
          <a:effectRef idx="0">
            <a:schemeClr val="accent1"/>
          </a:effectRef>
          <a:fontRef idx="minor">
            <a:schemeClr val="tx1"/>
          </a:fontRef>
        </p:style>
      </p:cxnSp>
      <p:sp>
        <p:nvSpPr>
          <p:cNvPr id="5" name="テキスト ボックス 4"/>
          <p:cNvSpPr txBox="1"/>
          <p:nvPr/>
        </p:nvSpPr>
        <p:spPr>
          <a:xfrm>
            <a:off x="306803" y="815001"/>
            <a:ext cx="9738227" cy="2313454"/>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endParaRPr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200"/>
              </a:lnSpc>
            </a:pP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○平成２８年８月に発足した当推進会議では、ＦＣバスやＦＣ船の導入検討、業務用燃料電池の実証</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、水素</a:t>
            </a:r>
            <a:endParaRPr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200"/>
              </a:lnSpc>
            </a:pP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の社会</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受容性の向上などに取り組んできたところ。</a:t>
            </a:r>
          </a:p>
          <a:p>
            <a:pPr>
              <a:lnSpc>
                <a:spcPts val="2200"/>
              </a:lnSpc>
            </a:pP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○平成２９年１２月の水素基本戦略の策定をはじめとする水素社会構築に向けた国等の動きを踏まえ</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、地域特</a:t>
            </a:r>
            <a:endParaRPr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200"/>
              </a:lnSpc>
            </a:pP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性を</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活かした水素エネルギーの利活用の拡大</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など、本推進</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会議の目的の達成に資する取組</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を継続</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・強化して</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いく　</a:t>
            </a:r>
            <a:endParaRPr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200"/>
              </a:lnSpc>
            </a:pP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必要</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a:lnSpc>
                <a:spcPts val="2200"/>
              </a:lnSpc>
            </a:pP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○今後の当推進会議における取組の参考等とするため、構成団体に対し、誘致を実施している万国博覧会</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やＩＲ等</a:t>
            </a:r>
            <a:endParaRPr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200"/>
              </a:lnSpc>
            </a:pP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を</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見据えた水素関連プロジェクトの創出、現在の取組と今後の方向性等についてアンケートを実施</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 name="テキスト ボックス 5"/>
          <p:cNvSpPr txBox="1"/>
          <p:nvPr/>
        </p:nvSpPr>
        <p:spPr>
          <a:xfrm>
            <a:off x="611982" y="684287"/>
            <a:ext cx="1080120" cy="282573"/>
          </a:xfrm>
          <a:prstGeom prst="rect">
            <a:avLst/>
          </a:prstGeom>
        </p:spPr>
        <p:style>
          <a:lnRef idx="1">
            <a:schemeClr val="accent1"/>
          </a:lnRef>
          <a:fillRef idx="3">
            <a:schemeClr val="accent1"/>
          </a:fillRef>
          <a:effectRef idx="2">
            <a:schemeClr val="accent1"/>
          </a:effectRef>
          <a:fontRef idx="minor">
            <a:schemeClr val="lt1"/>
          </a:fontRef>
        </p:style>
        <p:txBody>
          <a:bodyPr wrap="square" tIns="36000" bIns="0" rtlCol="0">
            <a:spAutoFit/>
          </a:bodyPr>
          <a:lstStyle/>
          <a:p>
            <a:pPr algn="ctr"/>
            <a:r>
              <a:rPr lang="ja-JP" altLang="en-US" sz="16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趣旨</a:t>
            </a:r>
            <a:endParaRPr kumimoji="1" lang="ja-JP" altLang="en-US" sz="1600" b="1" dirty="0">
              <a:solidFill>
                <a:schemeClr val="bg1"/>
              </a:solidFill>
            </a:endParaRPr>
          </a:p>
        </p:txBody>
      </p:sp>
      <p:sp>
        <p:nvSpPr>
          <p:cNvPr id="7" name="テキスト ボックス 6"/>
          <p:cNvSpPr txBox="1"/>
          <p:nvPr/>
        </p:nvSpPr>
        <p:spPr>
          <a:xfrm>
            <a:off x="306802" y="3345853"/>
            <a:ext cx="9738228" cy="3785652"/>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endParaRPr lang="en-US" altLang="ja-JP" sz="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アンケート実施期間　</a:t>
            </a:r>
            <a:r>
              <a:rPr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6</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月</a:t>
            </a:r>
            <a:r>
              <a:rPr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25</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日</a:t>
            </a:r>
            <a:r>
              <a:rPr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~7</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月</a:t>
            </a:r>
            <a:r>
              <a:rPr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9</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日</a:t>
            </a:r>
            <a:endPar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○回答　　</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１９／２３</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社（団体）</a:t>
            </a:r>
          </a:p>
          <a:p>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○主な意見等</a:t>
            </a:r>
          </a:p>
          <a:p>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１　</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将来における大阪での社会実装や万博誘致も見据えた水素関連プロジェクト</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の創出について</a:t>
            </a:r>
          </a:p>
          <a:p>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・万国博覧会や</a:t>
            </a:r>
            <a:r>
              <a:rPr lang="en-US" altLang="ja-JP"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IR</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会場でのアクセスや空港とのアクセスに</a:t>
            </a:r>
            <a:r>
              <a:rPr lang="en-US" altLang="ja-JP"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FC</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バスや</a:t>
            </a:r>
            <a:r>
              <a:rPr lang="en-US" altLang="ja-JP"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FC</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船を利用</a:t>
            </a:r>
            <a:endParaRPr lang="en-US" altLang="ja-JP"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・再生可能エネルギーと水素発電の</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組合せなどによる</a:t>
            </a:r>
            <a:r>
              <a:rPr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CO2</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フリー水素でのエネルギー供給</a:t>
            </a:r>
            <a:endPar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２　水素エネルギーの普及啓発について</a:t>
            </a:r>
          </a:p>
          <a:p>
            <a:r>
              <a:rPr lang="ja-JP" altLang="en-US" sz="1600" dirty="0"/>
              <a:t> </a:t>
            </a:r>
            <a:r>
              <a:rPr lang="ja-JP" altLang="en-US" sz="1600" dirty="0" smtClean="0"/>
              <a:t>　</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・子供から高校生、大学生までに広げたカリキュラムの作成、継続的な啓発活動の</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実施</a:t>
            </a:r>
            <a:endParaRPr lang="en-US" altLang="ja-JP"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・普及啓発と減税・規制緩和の同時実施</a:t>
            </a:r>
            <a:endParaRPr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600" dirty="0"/>
              <a:t>　</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３　</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その他</a:t>
            </a:r>
            <a:endParaRPr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・集合住宅全戸に</a:t>
            </a:r>
            <a:r>
              <a:rPr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SOFC</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を設置した高層マンション</a:t>
            </a:r>
            <a:endParaRPr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ヒアリングの</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実施</a:t>
            </a:r>
            <a:endParaRPr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・上記、アンケートに回答いただいた構成団体のうち、数団体にヒアリングを実施。</a:t>
            </a:r>
            <a:endParaRPr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・普及啓発の手法や、課題、今後の取り組み等について意見交換を行った。</a:t>
            </a:r>
            <a:endParaRPr lang="en-US" altLang="ja-JP"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8" name="テキスト ボックス 7"/>
          <p:cNvSpPr txBox="1"/>
          <p:nvPr/>
        </p:nvSpPr>
        <p:spPr>
          <a:xfrm>
            <a:off x="417004" y="3204567"/>
            <a:ext cx="2340756" cy="282573"/>
          </a:xfrm>
          <a:prstGeom prst="rect">
            <a:avLst/>
          </a:prstGeom>
        </p:spPr>
        <p:style>
          <a:lnRef idx="1">
            <a:schemeClr val="accent1"/>
          </a:lnRef>
          <a:fillRef idx="3">
            <a:schemeClr val="accent1"/>
          </a:fillRef>
          <a:effectRef idx="2">
            <a:schemeClr val="accent1"/>
          </a:effectRef>
          <a:fontRef idx="minor">
            <a:schemeClr val="lt1"/>
          </a:fontRef>
        </p:style>
        <p:txBody>
          <a:bodyPr wrap="square" tIns="36000" bIns="0" rtlCol="0">
            <a:spAutoFit/>
          </a:bodyPr>
          <a:lstStyle/>
          <a:p>
            <a:pPr algn="ctr"/>
            <a:r>
              <a:rPr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アンケート結果概要</a:t>
            </a:r>
            <a:endParaRPr kumimoji="1" lang="ja-JP" altLang="en-US" sz="16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9" name="スライド番号プレースホルダー 4"/>
          <p:cNvSpPr txBox="1">
            <a:spLocks/>
          </p:cNvSpPr>
          <p:nvPr/>
        </p:nvSpPr>
        <p:spPr>
          <a:xfrm>
            <a:off x="9973062" y="7131505"/>
            <a:ext cx="360000" cy="360000"/>
          </a:xfrm>
          <a:prstGeom prst="rect">
            <a:avLst/>
          </a:prstGeom>
          <a:ln>
            <a:solidFill>
              <a:schemeClr val="accent1"/>
            </a:solidFill>
          </a:ln>
        </p:spPr>
        <p:txBody>
          <a:bodyPr vert="horz" lIns="0" tIns="0" rIns="0" bIns="0" rtlCol="0" anchor="ctr"/>
          <a:lstStyle>
            <a:defPPr>
              <a:defRPr lang="ja-JP"/>
            </a:defPPr>
            <a:lvl1pPr marL="0" algn="r" defTabSz="1028700" rtl="0" eaLnBrk="1" latinLnBrk="0" hangingPunct="1">
              <a:defRPr kumimoji="1" sz="1400" kern="1200">
                <a:solidFill>
                  <a:schemeClr val="tx1">
                    <a:tint val="75000"/>
                  </a:schemeClr>
                </a:solidFill>
                <a:latin typeface="+mn-lt"/>
                <a:ea typeface="+mn-ea"/>
                <a:cs typeface="+mn-cs"/>
              </a:defRPr>
            </a:lvl1pPr>
            <a:lvl2pPr marL="514350" algn="l" defTabSz="1028700" rtl="0" eaLnBrk="1" latinLnBrk="0" hangingPunct="1">
              <a:defRPr kumimoji="1" sz="2000" kern="1200">
                <a:solidFill>
                  <a:schemeClr val="tx1"/>
                </a:solidFill>
                <a:latin typeface="+mn-lt"/>
                <a:ea typeface="+mn-ea"/>
                <a:cs typeface="+mn-cs"/>
              </a:defRPr>
            </a:lvl2pPr>
            <a:lvl3pPr marL="1028700" algn="l" defTabSz="1028700" rtl="0" eaLnBrk="1" latinLnBrk="0" hangingPunct="1">
              <a:defRPr kumimoji="1" sz="2000" kern="1200">
                <a:solidFill>
                  <a:schemeClr val="tx1"/>
                </a:solidFill>
                <a:latin typeface="+mn-lt"/>
                <a:ea typeface="+mn-ea"/>
                <a:cs typeface="+mn-cs"/>
              </a:defRPr>
            </a:lvl3pPr>
            <a:lvl4pPr marL="1543050" algn="l" defTabSz="1028700" rtl="0" eaLnBrk="1" latinLnBrk="0" hangingPunct="1">
              <a:defRPr kumimoji="1" sz="2000" kern="1200">
                <a:solidFill>
                  <a:schemeClr val="tx1"/>
                </a:solidFill>
                <a:latin typeface="+mn-lt"/>
                <a:ea typeface="+mn-ea"/>
                <a:cs typeface="+mn-cs"/>
              </a:defRPr>
            </a:lvl4pPr>
            <a:lvl5pPr marL="2057400" algn="l" defTabSz="1028700" rtl="0" eaLnBrk="1" latinLnBrk="0" hangingPunct="1">
              <a:defRPr kumimoji="1" sz="2000" kern="1200">
                <a:solidFill>
                  <a:schemeClr val="tx1"/>
                </a:solidFill>
                <a:latin typeface="+mn-lt"/>
                <a:ea typeface="+mn-ea"/>
                <a:cs typeface="+mn-cs"/>
              </a:defRPr>
            </a:lvl5pPr>
            <a:lvl6pPr marL="2571750" algn="l" defTabSz="1028700" rtl="0" eaLnBrk="1" latinLnBrk="0" hangingPunct="1">
              <a:defRPr kumimoji="1" sz="2000" kern="1200">
                <a:solidFill>
                  <a:schemeClr val="tx1"/>
                </a:solidFill>
                <a:latin typeface="+mn-lt"/>
                <a:ea typeface="+mn-ea"/>
                <a:cs typeface="+mn-cs"/>
              </a:defRPr>
            </a:lvl6pPr>
            <a:lvl7pPr marL="3086100" algn="l" defTabSz="1028700" rtl="0" eaLnBrk="1" latinLnBrk="0" hangingPunct="1">
              <a:defRPr kumimoji="1" sz="2000" kern="1200">
                <a:solidFill>
                  <a:schemeClr val="tx1"/>
                </a:solidFill>
                <a:latin typeface="+mn-lt"/>
                <a:ea typeface="+mn-ea"/>
                <a:cs typeface="+mn-cs"/>
              </a:defRPr>
            </a:lvl7pPr>
            <a:lvl8pPr marL="3600450" algn="l" defTabSz="1028700" rtl="0" eaLnBrk="1" latinLnBrk="0" hangingPunct="1">
              <a:defRPr kumimoji="1" sz="2000" kern="1200">
                <a:solidFill>
                  <a:schemeClr val="tx1"/>
                </a:solidFill>
                <a:latin typeface="+mn-lt"/>
                <a:ea typeface="+mn-ea"/>
                <a:cs typeface="+mn-cs"/>
              </a:defRPr>
            </a:lvl8pPr>
            <a:lvl9pPr marL="4114800" algn="l" defTabSz="1028700" rtl="0" eaLnBrk="1" latinLnBrk="0" hangingPunct="1">
              <a:defRPr kumimoji="1" sz="2000" kern="1200">
                <a:solidFill>
                  <a:schemeClr val="tx1"/>
                </a:solidFill>
                <a:latin typeface="+mn-lt"/>
                <a:ea typeface="+mn-ea"/>
                <a:cs typeface="+mn-cs"/>
              </a:defRPr>
            </a:lvl9pPr>
          </a:lstStyle>
          <a:p>
            <a:pPr algn="ctr"/>
            <a:r>
              <a:rPr lang="en-US" altLang="ja-JP" dirty="0"/>
              <a:t>8</a:t>
            </a:r>
            <a:endParaRPr lang="ja-JP" altLang="en-US" dirty="0"/>
          </a:p>
        </p:txBody>
      </p:sp>
    </p:spTree>
    <p:extLst>
      <p:ext uri="{BB962C8B-B14F-4D97-AF65-F5344CB8AC3E}">
        <p14:creationId xmlns:p14="http://schemas.microsoft.com/office/powerpoint/2010/main" val="3557381576"/>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lnDef>
      <a:spPr>
        <a:ln w="19050">
          <a:solidFill>
            <a:srgbClr val="FF0000"/>
          </a:solidFill>
        </a:ln>
      </a:spPr>
      <a:bodyPr/>
      <a:lstStyle/>
      <a:style>
        <a:lnRef idx="1">
          <a:schemeClr val="accent1"/>
        </a:lnRef>
        <a:fillRef idx="0">
          <a:schemeClr val="accent1"/>
        </a:fillRef>
        <a:effectRef idx="0">
          <a:schemeClr val="accent1"/>
        </a:effectRef>
        <a:fontRef idx="minor">
          <a:schemeClr val="tx1"/>
        </a:fontRef>
      </a:style>
    </a:ln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1897</TotalTime>
  <Words>405</Words>
  <Application>Microsoft Office PowerPoint</Application>
  <PresentationFormat>ユーザー設定</PresentationFormat>
  <Paragraphs>97</Paragraphs>
  <Slides>3</Slides>
  <Notes>0</Notes>
  <HiddenSlides>0</HiddenSlides>
  <MMClips>0</MMClips>
  <ScaleCrop>false</ScaleCrop>
  <HeadingPairs>
    <vt:vector size="4" baseType="variant">
      <vt:variant>
        <vt:lpstr>テーマ</vt:lpstr>
      </vt:variant>
      <vt:variant>
        <vt:i4>1</vt:i4>
      </vt:variant>
      <vt:variant>
        <vt:lpstr>スライド タイトル</vt:lpstr>
      </vt:variant>
      <vt:variant>
        <vt:i4>3</vt:i4>
      </vt:variant>
    </vt:vector>
  </HeadingPairs>
  <TitlesOfParts>
    <vt:vector size="4" baseType="lpstr">
      <vt:lpstr>Office ​​テーマ</vt:lpstr>
      <vt:lpstr>資料　2</vt:lpstr>
      <vt:lpstr>PowerPoint プレゼンテーション</vt:lpstr>
      <vt:lpstr>PowerPoint プレゼンテーション</vt:lpstr>
    </vt:vector>
  </TitlesOfParts>
  <Company>大阪府</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資料　１</dc:title>
  <dc:creator>嶋口　真一</dc:creator>
  <cp:lastModifiedBy>露木　章子</cp:lastModifiedBy>
  <cp:revision>261</cp:revision>
  <cp:lastPrinted>2018-09-07T01:00:36Z</cp:lastPrinted>
  <dcterms:created xsi:type="dcterms:W3CDTF">2017-08-17T00:05:50Z</dcterms:created>
  <dcterms:modified xsi:type="dcterms:W3CDTF">2018-09-07T01:17:52Z</dcterms:modified>
</cp:coreProperties>
</file>