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8" r:id="rId2"/>
  </p:sldIdLst>
  <p:sldSz cx="10440988" cy="7561263"/>
  <p:notesSz cx="6807200" cy="9939338"/>
  <p:defaultTextStyle>
    <a:defPPr>
      <a:defRPr lang="ja-JP"/>
    </a:defPPr>
    <a:lvl1pPr marL="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C8CA540-60E6-4E66-B768-E6FE25485A47}">
          <p14:sldIdLst>
            <p14:sldId id="308"/>
          </p14:sldIdLst>
        </p14:section>
        <p14:section name="タイトルなしのセクション" id="{822C8CBE-25A8-485A-A261-98539FCA754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中島　誠隆" initials="中島　誠隆" lastIdx="3" clrIdx="0">
    <p:extLst>
      <p:ext uri="{19B8F6BF-5375-455C-9EA6-DF929625EA0E}">
        <p15:presenceInfo xmlns:p15="http://schemas.microsoft.com/office/powerpoint/2012/main" userId="中島　誠隆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>
      <p:cViewPr varScale="1">
        <p:scale>
          <a:sx n="64" d="100"/>
          <a:sy n="64" d="100"/>
        </p:scale>
        <p:origin x="1290" y="66"/>
      </p:cViewPr>
      <p:guideLst>
        <p:guide orient="horz" pos="2382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0BD3E-5921-4BB2-B8A6-28FAF178B7AE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4E7A3-3DDF-4DC7-8227-86A9CEEEF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353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47E41-CBCE-47E9-A9B3-4D9EA65F3743}" type="datetimeFigureOut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31850" y="746125"/>
            <a:ext cx="5143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9C954-289A-4C1A-BA97-1C30A136A66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58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9C954-289A-4C1A-BA97-1C30A136A66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64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348893"/>
            <a:ext cx="8874840" cy="162077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284716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7638-3577-47B3-AC03-2BD8F47CB55E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49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7B6D-63DB-4F64-8A56-E497B368134B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9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9716" y="302802"/>
            <a:ext cx="2349222" cy="64515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22050" y="302802"/>
            <a:ext cx="6873650" cy="64515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56EB-F532-4C6D-B175-ED2CCA7EA0D8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21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4EF7-B3B2-4CF0-8D91-5DEAFDCBE128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87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766" y="4858812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766" y="3204786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FACD-4DB2-43AC-8255-CA73E722C012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85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22050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07502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3EDB-213C-4B00-84CA-DBEDC4C21609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12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49" y="1692533"/>
            <a:ext cx="4613250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049" y="2397901"/>
            <a:ext cx="4613250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77" y="1692533"/>
            <a:ext cx="461506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A30-A6A6-4C55-8135-F1D16CFF2D44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6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F291-498D-43F9-B803-7D81E9745DAC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04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E8DF-5044-46A3-988B-27DA055F02A8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70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2136" y="301051"/>
            <a:ext cx="58368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2050" y="1582265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704-FF9B-4F24-A518-0C057C910668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72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507" y="5292884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507" y="675613"/>
            <a:ext cx="626459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507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07F2-246B-44D6-8680-685E930F08AA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1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0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49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1E17F-D5DA-4EC6-940C-C97C5DE9AD5B}" type="datetime1">
              <a:rPr kumimoji="1" lang="ja-JP" altLang="en-US" smtClean="0"/>
              <a:pPr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7008171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2708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22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028700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 txBox="1">
            <a:spLocks/>
          </p:cNvSpPr>
          <p:nvPr/>
        </p:nvSpPr>
        <p:spPr>
          <a:xfrm>
            <a:off x="107926" y="36215"/>
            <a:ext cx="9632262" cy="432048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カーボンニュートラル技術開発・実証事業について</a:t>
            </a: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07926" y="540271"/>
            <a:ext cx="10080000" cy="0"/>
          </a:xfrm>
          <a:prstGeom prst="line">
            <a:avLst/>
          </a:prstGeom>
          <a:ln w="412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93077" y="917881"/>
            <a:ext cx="10039985" cy="65043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>
              <a:lnSpc>
                <a:spcPts val="2500"/>
              </a:lnSpc>
              <a:tabLst>
                <a:tab pos="1609725" algn="l"/>
              </a:tabLst>
            </a:pP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令和４年度当初予算額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500,000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事業概要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2500"/>
              </a:lnSpc>
              <a:tabLst>
                <a:tab pos="1609725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年大阪・関西万博における、カーボンニュートラルに資する最先端技術の披露を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目指し、　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試作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開発や実証等を行う事業者に対し、必要な経費の一部を補助する。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（企業版ふるさと納税を活用）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補助上限額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100,000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補助率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2/3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以内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〇補助対象イメージ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  <a:tabLst>
                <a:tab pos="1609725" algn="l"/>
              </a:tabLst>
            </a:pP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3950" y="612279"/>
            <a:ext cx="4542316" cy="344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36000" bIns="0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カーボンニュートラル技術開発・実証事業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9216918" y="36215"/>
            <a:ext cx="1188152" cy="43204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Autofit/>
          </a:bodyPr>
          <a:lstStyle>
            <a:lvl1pPr algn="ctr" defTabSz="1028700" rtl="0" eaLnBrk="1" latinLnBrk="0" hangingPunct="1">
              <a:spcBef>
                <a:spcPct val="0"/>
              </a:spcBef>
              <a:buNone/>
              <a:defRPr kumimoji="1"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5" name="図形 2" descr="99f8518dd9e1bad9b045eabab29d54de_s (3)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395596" y="4631116"/>
            <a:ext cx="3090115" cy="1800000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 flipH="1">
            <a:off x="5993233" y="6551610"/>
            <a:ext cx="2054920" cy="27699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ごみからの水素製造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83110" y="6529187"/>
            <a:ext cx="2115086" cy="34631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電動船の開発・運航</a:t>
            </a:r>
            <a:endParaRPr lang="en-US" altLang="ja-JP" sz="1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9" name="図 8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6448" y="4533056"/>
            <a:ext cx="2748491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角丸四角形 19"/>
          <p:cNvSpPr/>
          <p:nvPr/>
        </p:nvSpPr>
        <p:spPr>
          <a:xfrm flipH="1">
            <a:off x="3468248" y="6551611"/>
            <a:ext cx="2235201" cy="27699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放射冷却素材</a:t>
            </a:r>
            <a:r>
              <a:rPr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</a:t>
            </a:r>
            <a:endParaRPr lang="zh-CN" altLang="en-US" sz="1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 flipH="1">
            <a:off x="8229638" y="6506481"/>
            <a:ext cx="1933131" cy="83099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バイオプラスチック</a:t>
            </a:r>
            <a:endParaRPr lang="en-US" altLang="ja-JP" sz="1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製品の開発及び</a:t>
            </a:r>
            <a:endParaRPr lang="en-US" altLang="ja-JP" sz="1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供給システムの構築</a:t>
            </a:r>
            <a:endParaRPr lang="zh-CN" altLang="en-US" sz="1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821" y="4631116"/>
            <a:ext cx="1486103" cy="1800000"/>
          </a:xfrm>
          <a:prstGeom prst="rect">
            <a:avLst/>
          </a:prstGeom>
        </p:spPr>
      </p:pic>
      <p:grpSp>
        <p:nvGrpSpPr>
          <p:cNvPr id="2" name="グループ化 1"/>
          <p:cNvGrpSpPr/>
          <p:nvPr/>
        </p:nvGrpSpPr>
        <p:grpSpPr>
          <a:xfrm>
            <a:off x="3525935" y="4631116"/>
            <a:ext cx="1938245" cy="1800000"/>
            <a:chOff x="3525935" y="4631116"/>
            <a:chExt cx="1938245" cy="1800000"/>
          </a:xfrm>
        </p:grpSpPr>
        <p:pic>
          <p:nvPicPr>
            <p:cNvPr id="24" name="図 23" descr="図形 が含まれている画像&#10;&#10;自動的に生成された説明">
              <a:extLst>
                <a:ext uri="{FF2B5EF4-FFF2-40B4-BE49-F238E27FC236}">
                  <a16:creationId xmlns:a16="http://schemas.microsoft.com/office/drawing/2014/main" id="{9522D140-67E2-49D2-8096-4CFD3B28CF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1289" y="4631116"/>
              <a:ext cx="1882891" cy="1800000"/>
            </a:xfrm>
            <a:prstGeom prst="rect">
              <a:avLst/>
            </a:prstGeom>
          </p:spPr>
        </p:pic>
        <p:sp>
          <p:nvSpPr>
            <p:cNvPr id="25" name="四角形: 角を丸くする 17">
              <a:extLst>
                <a:ext uri="{FF2B5EF4-FFF2-40B4-BE49-F238E27FC236}">
                  <a16:creationId xmlns:a16="http://schemas.microsoft.com/office/drawing/2014/main" id="{9E0B5684-11C5-4B0F-8D17-16ACBBD2192E}"/>
                </a:ext>
              </a:extLst>
            </p:cNvPr>
            <p:cNvSpPr/>
            <p:nvPr/>
          </p:nvSpPr>
          <p:spPr>
            <a:xfrm>
              <a:off x="3525935" y="4765002"/>
              <a:ext cx="1192680" cy="42733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宇宙へ</a:t>
              </a:r>
              <a:endParaRPr kumimoji="1"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kumimoji="1"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熱を放出</a:t>
              </a:r>
            </a:p>
          </p:txBody>
        </p:sp>
        <p:sp>
          <p:nvSpPr>
            <p:cNvPr id="27" name="四角形: 角を丸くする 91">
              <a:extLst>
                <a:ext uri="{FF2B5EF4-FFF2-40B4-BE49-F238E27FC236}">
                  <a16:creationId xmlns:a16="http://schemas.microsoft.com/office/drawing/2014/main" id="{E4E4FE10-6609-4EF3-8207-14335C80B39D}"/>
                </a:ext>
              </a:extLst>
            </p:cNvPr>
            <p:cNvSpPr/>
            <p:nvPr/>
          </p:nvSpPr>
          <p:spPr>
            <a:xfrm>
              <a:off x="3807188" y="6084888"/>
              <a:ext cx="1557322" cy="32017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" rIns="0" bIns="0" rtlCol="0" anchor="b"/>
            <a:lstStyle/>
            <a:p>
              <a:pPr algn="ctr">
                <a:lnSpc>
                  <a:spcPts val="600"/>
                </a:lnSpc>
              </a:pPr>
              <a:r>
                <a:rPr kumimoji="1"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暑さの軽減</a:t>
              </a:r>
              <a:endParaRPr kumimoji="1"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82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135</Words>
  <Application>Microsoft Office PowerPoint</Application>
  <PresentationFormat>ユーザー設定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竹内　康之</cp:lastModifiedBy>
  <cp:revision>156</cp:revision>
  <cp:lastPrinted>2022-03-25T02:21:54Z</cp:lastPrinted>
  <dcterms:modified xsi:type="dcterms:W3CDTF">2022-03-25T02:33:44Z</dcterms:modified>
</cp:coreProperties>
</file>