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2" autoAdjust="0"/>
    <p:restoredTop sz="92873" autoAdjust="0"/>
  </p:normalViewPr>
  <p:slideViewPr>
    <p:cSldViewPr snapToGrid="0">
      <p:cViewPr>
        <p:scale>
          <a:sx n="125" d="100"/>
          <a:sy n="125" d="100"/>
        </p:scale>
        <p:origin x="72" y="7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9F58-8E63-4F0D-BDB3-7EE4D94F1408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A11D-0991-4F54-9A63-BD143A2E37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A11D-0991-4F54-9A63-BD143A2E37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A11D-0991-4F54-9A63-BD143A2E37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6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A11D-0991-4F54-9A63-BD143A2E37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97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8A11D-0991-4F54-9A63-BD143A2E373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9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19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4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5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3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8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8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FB95-68BD-4D57-9182-B058CC702312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32F0-17BA-480D-A8CD-EBA0B7521A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1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E3133E-4ECE-4908-B96B-79C1580F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71" y="212324"/>
            <a:ext cx="3067531" cy="8735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78C50F6-4BC3-47C7-ADFD-1EB39A875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949"/>
          <a:stretch/>
        </p:blipFill>
        <p:spPr>
          <a:xfrm>
            <a:off x="3455671" y="8076450"/>
            <a:ext cx="3067531" cy="1542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F166D6C-0E99-478B-B5C9-EE17785206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9729" t="711" r="-21254" b="1493"/>
          <a:stretch/>
        </p:blipFill>
        <p:spPr>
          <a:xfrm rot="5400000">
            <a:off x="4738900" y="6396480"/>
            <a:ext cx="422022" cy="33599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7085A8-F377-44E7-8C2E-F6E8AF3CB5C2}"/>
              </a:ext>
            </a:extLst>
          </p:cNvPr>
          <p:cNvSpPr/>
          <p:nvPr/>
        </p:nvSpPr>
        <p:spPr>
          <a:xfrm>
            <a:off x="3417290" y="9158553"/>
            <a:ext cx="3067531" cy="1735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29EBCB-ECDC-421F-9D87-366BBDA18AA4}"/>
              </a:ext>
            </a:extLst>
          </p:cNvPr>
          <p:cNvSpPr/>
          <p:nvPr/>
        </p:nvSpPr>
        <p:spPr>
          <a:xfrm>
            <a:off x="6999783" y="7602832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176DAFE-BD53-4272-AA5D-552C6065037D}"/>
              </a:ext>
            </a:extLst>
          </p:cNvPr>
          <p:cNvSpPr/>
          <p:nvPr/>
        </p:nvSpPr>
        <p:spPr>
          <a:xfrm>
            <a:off x="7788237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7A543E-FB94-43B8-AC90-82EF9B44794C}"/>
              </a:ext>
            </a:extLst>
          </p:cNvPr>
          <p:cNvSpPr/>
          <p:nvPr/>
        </p:nvSpPr>
        <p:spPr>
          <a:xfrm>
            <a:off x="8457840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B3446E5-8C30-4C7D-B658-5E2E2E2E6BE7}"/>
              </a:ext>
            </a:extLst>
          </p:cNvPr>
          <p:cNvSpPr/>
          <p:nvPr/>
        </p:nvSpPr>
        <p:spPr>
          <a:xfrm>
            <a:off x="9115934" y="7618160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093A95-AA2B-4C7A-A33A-3D0A7063E3A2}"/>
              </a:ext>
            </a:extLst>
          </p:cNvPr>
          <p:cNvSpPr/>
          <p:nvPr/>
        </p:nvSpPr>
        <p:spPr>
          <a:xfrm>
            <a:off x="9774500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2DE14D2A-CD6F-4A15-BF30-CE4E436699E7}"/>
              </a:ext>
            </a:extLst>
          </p:cNvPr>
          <p:cNvSpPr/>
          <p:nvPr/>
        </p:nvSpPr>
        <p:spPr>
          <a:xfrm>
            <a:off x="103745" y="1219200"/>
            <a:ext cx="3253604" cy="7728341"/>
          </a:xfrm>
          <a:prstGeom prst="borderCallout1">
            <a:avLst>
              <a:gd name="adj1" fmla="val 99432"/>
              <a:gd name="adj2" fmla="val 100001"/>
              <a:gd name="adj3" fmla="val 104375"/>
              <a:gd name="adj4" fmla="val 118143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B240C5-1743-4E29-AC91-846B0A579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3509" y="1988576"/>
            <a:ext cx="2867725" cy="20721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6923D1-0AE5-4999-9521-E2253A73932A}"/>
              </a:ext>
            </a:extLst>
          </p:cNvPr>
          <p:cNvSpPr txBox="1"/>
          <p:nvPr/>
        </p:nvSpPr>
        <p:spPr>
          <a:xfrm>
            <a:off x="480845" y="198857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6F1940-744B-4753-95C3-D3CA527CA0F4}"/>
              </a:ext>
            </a:extLst>
          </p:cNvPr>
          <p:cNvSpPr txBox="1"/>
          <p:nvPr/>
        </p:nvSpPr>
        <p:spPr>
          <a:xfrm>
            <a:off x="1071364" y="198857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②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009FA8-EDAC-4EA4-8F31-856192EB489E}"/>
              </a:ext>
            </a:extLst>
          </p:cNvPr>
          <p:cNvSpPr txBox="1"/>
          <p:nvPr/>
        </p:nvSpPr>
        <p:spPr>
          <a:xfrm>
            <a:off x="1620801" y="198857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3CCD7A-E2A8-4E6E-A6AB-67AE6D7717D3}"/>
              </a:ext>
            </a:extLst>
          </p:cNvPr>
          <p:cNvSpPr txBox="1"/>
          <p:nvPr/>
        </p:nvSpPr>
        <p:spPr>
          <a:xfrm>
            <a:off x="2170545" y="198857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5E7E2C-6C24-4A5B-89C1-8184784F3FF6}"/>
              </a:ext>
            </a:extLst>
          </p:cNvPr>
          <p:cNvSpPr txBox="1"/>
          <p:nvPr/>
        </p:nvSpPr>
        <p:spPr>
          <a:xfrm>
            <a:off x="2739495" y="198857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⑤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C19EAD6-C462-46A3-89EC-EE21EA4EE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53509" y="2192066"/>
            <a:ext cx="2867725" cy="20721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3FEB6A-E6DD-4EC4-910C-2A4CE3D131B3}"/>
              </a:ext>
            </a:extLst>
          </p:cNvPr>
          <p:cNvSpPr txBox="1"/>
          <p:nvPr/>
        </p:nvSpPr>
        <p:spPr>
          <a:xfrm>
            <a:off x="480845" y="2202591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0EE14A-89AC-4A29-95D9-D5F1328669AD}"/>
              </a:ext>
            </a:extLst>
          </p:cNvPr>
          <p:cNvSpPr txBox="1"/>
          <p:nvPr/>
        </p:nvSpPr>
        <p:spPr>
          <a:xfrm>
            <a:off x="1071364" y="219206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⑦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46557D-A5E1-4400-A1A3-356A7CB41DB2}"/>
              </a:ext>
            </a:extLst>
          </p:cNvPr>
          <p:cNvSpPr txBox="1"/>
          <p:nvPr/>
        </p:nvSpPr>
        <p:spPr>
          <a:xfrm>
            <a:off x="1620801" y="219206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161324-45F8-4480-9172-74F5C7B5500E}"/>
              </a:ext>
            </a:extLst>
          </p:cNvPr>
          <p:cNvSpPr txBox="1"/>
          <p:nvPr/>
        </p:nvSpPr>
        <p:spPr>
          <a:xfrm>
            <a:off x="2170545" y="219206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E6D9C9-71DD-485E-9C45-0C8E97A80465}"/>
              </a:ext>
            </a:extLst>
          </p:cNvPr>
          <p:cNvSpPr txBox="1"/>
          <p:nvPr/>
        </p:nvSpPr>
        <p:spPr>
          <a:xfrm>
            <a:off x="2739495" y="2192066"/>
            <a:ext cx="206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⑩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E8E43B-61F9-4135-92B6-3ECE69E5D0DF}"/>
              </a:ext>
            </a:extLst>
          </p:cNvPr>
          <p:cNvSpPr txBox="1"/>
          <p:nvPr/>
        </p:nvSpPr>
        <p:spPr>
          <a:xfrm>
            <a:off x="290697" y="1566856"/>
            <a:ext cx="259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①バナー枠は、</a:t>
            </a:r>
            <a:r>
              <a:rPr kumimoji="1" lang="en-US" altLang="ja-JP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D95CACC-AAF4-45AE-8D53-5AB03DD131C0}"/>
              </a:ext>
            </a:extLst>
          </p:cNvPr>
          <p:cNvSpPr txBox="1"/>
          <p:nvPr/>
        </p:nvSpPr>
        <p:spPr>
          <a:xfrm>
            <a:off x="848698" y="2456146"/>
            <a:ext cx="259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表示イメージ図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BA5565-60C4-48FC-A10C-EB296E902C97}"/>
              </a:ext>
            </a:extLst>
          </p:cNvPr>
          <p:cNvSpPr txBox="1"/>
          <p:nvPr/>
        </p:nvSpPr>
        <p:spPr>
          <a:xfrm>
            <a:off x="314172" y="4879958"/>
            <a:ext cx="2867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表示の場合、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枠いずれもフローティング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表示されます。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（フローティング</a:t>
            </a:r>
            <a:r>
              <a: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スクロールしても常に画面上に表示される仕様）</a:t>
            </a:r>
            <a:endParaRPr kumimoji="1" lang="en-US" altLang="ja-JP" sz="12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スマートフォンではフローティング表示なし。</a:t>
            </a:r>
            <a:endParaRPr kumimoji="1" lang="ja-JP" altLang="en-US" sz="1100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47A6EA-2431-4E34-89BC-05B0E68D98D4}"/>
              </a:ext>
            </a:extLst>
          </p:cNvPr>
          <p:cNvSpPr/>
          <p:nvPr/>
        </p:nvSpPr>
        <p:spPr>
          <a:xfrm>
            <a:off x="645347" y="408823"/>
            <a:ext cx="2157812" cy="7110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①通常トップページ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A93BA6B-CE0E-4066-837B-8965E3E5FE01}"/>
              </a:ext>
            </a:extLst>
          </p:cNvPr>
          <p:cNvSpPr txBox="1"/>
          <p:nvPr/>
        </p:nvSpPr>
        <p:spPr>
          <a:xfrm>
            <a:off x="4413396" y="9107159"/>
            <a:ext cx="2444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バナー掲載欄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946D602-7971-4C47-BB52-A93939AE2CB2}"/>
              </a:ext>
            </a:extLst>
          </p:cNvPr>
          <p:cNvGrpSpPr/>
          <p:nvPr/>
        </p:nvGrpSpPr>
        <p:grpSpPr>
          <a:xfrm>
            <a:off x="7058280" y="4915597"/>
            <a:ext cx="3463782" cy="2450458"/>
            <a:chOff x="116972" y="6035095"/>
            <a:chExt cx="3463782" cy="245045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E03F6E2-8AE1-4FCB-968A-7CA9F0BB0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91" y="6035095"/>
              <a:ext cx="3067531" cy="1968714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11FDF17-8776-4B5A-815D-684B962C0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532" b="72599"/>
            <a:stretch/>
          </p:blipFill>
          <p:spPr>
            <a:xfrm>
              <a:off x="223100" y="6109745"/>
              <a:ext cx="2939199" cy="149551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459E83C-E5C6-4B84-B99F-D20182872E7C}"/>
                </a:ext>
              </a:extLst>
            </p:cNvPr>
            <p:cNvSpPr/>
            <p:nvPr/>
          </p:nvSpPr>
          <p:spPr>
            <a:xfrm>
              <a:off x="231978" y="7516034"/>
              <a:ext cx="2930322" cy="1638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矢印: 下 5">
              <a:extLst>
                <a:ext uri="{FF2B5EF4-FFF2-40B4-BE49-F238E27FC236}">
                  <a16:creationId xmlns:a16="http://schemas.microsoft.com/office/drawing/2014/main" id="{6EA4CF3F-58F8-4158-B517-D0396CF1F03A}"/>
                </a:ext>
              </a:extLst>
            </p:cNvPr>
            <p:cNvSpPr/>
            <p:nvPr/>
          </p:nvSpPr>
          <p:spPr>
            <a:xfrm>
              <a:off x="2552935" y="7099198"/>
              <a:ext cx="223939" cy="8336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AA270FB-C280-4973-B490-9BD90DA2A9E8}"/>
                </a:ext>
              </a:extLst>
            </p:cNvPr>
            <p:cNvSpPr txBox="1"/>
            <p:nvPr/>
          </p:nvSpPr>
          <p:spPr>
            <a:xfrm>
              <a:off x="116972" y="8023888"/>
              <a:ext cx="239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スクロールしても常に画面上に表示されます。</a:t>
              </a:r>
              <a:endParaRPr kumimoji="1" lang="en-US" altLang="ja-JP" sz="12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3D1AF0B-6843-4974-B9C2-6679BEACBA9F}"/>
                </a:ext>
              </a:extLst>
            </p:cNvPr>
            <p:cNvSpPr txBox="1"/>
            <p:nvPr/>
          </p:nvSpPr>
          <p:spPr>
            <a:xfrm>
              <a:off x="1136150" y="7487828"/>
              <a:ext cx="2444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バナー掲載欄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ED2A4E2-2B26-48F9-9290-15186D2E5CC7}"/>
                </a:ext>
              </a:extLst>
            </p:cNvPr>
            <p:cNvCxnSpPr/>
            <p:nvPr/>
          </p:nvCxnSpPr>
          <p:spPr>
            <a:xfrm flipV="1">
              <a:off x="630831" y="7679905"/>
              <a:ext cx="381567" cy="3965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C7D8C6F7-1D47-461D-8CD4-0F7978B5B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697" y="6509795"/>
            <a:ext cx="3181781" cy="2291106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6B258FE-B907-426F-9FC2-F518D0949577}"/>
              </a:ext>
            </a:extLst>
          </p:cNvPr>
          <p:cNvSpPr/>
          <p:nvPr/>
        </p:nvSpPr>
        <p:spPr>
          <a:xfrm rot="20173764">
            <a:off x="3414427" y="3811174"/>
            <a:ext cx="3060165" cy="50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デザイン・掲載項目が変わる予定です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E0F0653-A7F0-4866-87F2-A643DC04BEF4}"/>
              </a:ext>
            </a:extLst>
          </p:cNvPr>
          <p:cNvSpPr txBox="1"/>
          <p:nvPr/>
        </p:nvSpPr>
        <p:spPr>
          <a:xfrm>
            <a:off x="299004" y="3081939"/>
            <a:ext cx="28677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②ページを表示させる度に、バナーの表示位置がランダムに変更されます。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埋まっている枠内で位置が変わる）</a:t>
            </a:r>
            <a:endParaRPr kumimoji="1" lang="en-US" altLang="ja-JP" sz="1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1BF41EB8-96EE-4BAC-96A3-6F954B82C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448" y="3973749"/>
            <a:ext cx="1960850" cy="21787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CCD7B19-67D2-40A1-8780-C5EC10963C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448" y="4223663"/>
            <a:ext cx="1975911" cy="142509"/>
          </a:xfrm>
          <a:prstGeom prst="rect">
            <a:avLst/>
          </a:prstGeom>
        </p:spPr>
      </p:pic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44EEF812-2F80-4BF8-87DA-ED19E7C50FD5}"/>
              </a:ext>
            </a:extLst>
          </p:cNvPr>
          <p:cNvCxnSpPr/>
          <p:nvPr/>
        </p:nvCxnSpPr>
        <p:spPr>
          <a:xfrm>
            <a:off x="874670" y="4117404"/>
            <a:ext cx="482990" cy="190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DC31A1E4-04A2-42E2-82BC-2BBA65E40819}"/>
              </a:ext>
            </a:extLst>
          </p:cNvPr>
          <p:cNvCxnSpPr>
            <a:cxnSpLocks/>
          </p:cNvCxnSpPr>
          <p:nvPr/>
        </p:nvCxnSpPr>
        <p:spPr>
          <a:xfrm flipH="1">
            <a:off x="860587" y="4080785"/>
            <a:ext cx="822464" cy="226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E35E8F9F-C9ED-4814-BD62-C89EA6FC7A16}"/>
              </a:ext>
            </a:extLst>
          </p:cNvPr>
          <p:cNvCxnSpPr>
            <a:cxnSpLocks/>
          </p:cNvCxnSpPr>
          <p:nvPr/>
        </p:nvCxnSpPr>
        <p:spPr>
          <a:xfrm flipH="1">
            <a:off x="1713705" y="4117404"/>
            <a:ext cx="578556" cy="190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1C01AC2-10FE-4BE0-AA09-42073C774C1B}"/>
              </a:ext>
            </a:extLst>
          </p:cNvPr>
          <p:cNvCxnSpPr>
            <a:cxnSpLocks/>
          </p:cNvCxnSpPr>
          <p:nvPr/>
        </p:nvCxnSpPr>
        <p:spPr>
          <a:xfrm>
            <a:off x="1334644" y="4114923"/>
            <a:ext cx="980924" cy="183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A5E6016-9F0E-4D29-A882-42E6E95E4EAA}"/>
              </a:ext>
            </a:extLst>
          </p:cNvPr>
          <p:cNvSpPr txBox="1"/>
          <p:nvPr/>
        </p:nvSpPr>
        <p:spPr>
          <a:xfrm>
            <a:off x="622999" y="4346497"/>
            <a:ext cx="259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(4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枠埋まっている場合の例</a:t>
            </a:r>
            <a:r>
              <a:rPr kumimoji="1" lang="en-US" altLang="ja-JP" sz="11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ja-JP" altLang="en-US" sz="11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ADDD33-8983-4A90-9C8F-27A5D679C0BF}"/>
              </a:ext>
            </a:extLst>
          </p:cNvPr>
          <p:cNvSpPr txBox="1"/>
          <p:nvPr/>
        </p:nvSpPr>
        <p:spPr>
          <a:xfrm>
            <a:off x="16575" y="27658"/>
            <a:ext cx="343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（別紙２）「バナー掲載イメージ」</a:t>
            </a:r>
          </a:p>
        </p:txBody>
      </p:sp>
    </p:spTree>
    <p:extLst>
      <p:ext uri="{BB962C8B-B14F-4D97-AF65-F5344CB8AC3E}">
        <p14:creationId xmlns:p14="http://schemas.microsoft.com/office/powerpoint/2010/main" val="155043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F166D6C-0E99-478B-B5C9-EE1778520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729" t="711" r="-21254" b="1493"/>
          <a:stretch/>
        </p:blipFill>
        <p:spPr>
          <a:xfrm rot="5400000">
            <a:off x="9895820" y="2964062"/>
            <a:ext cx="422022" cy="33599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7085A8-F377-44E7-8C2E-F6E8AF3CB5C2}"/>
              </a:ext>
            </a:extLst>
          </p:cNvPr>
          <p:cNvSpPr/>
          <p:nvPr/>
        </p:nvSpPr>
        <p:spPr>
          <a:xfrm>
            <a:off x="4929097" y="7752991"/>
            <a:ext cx="1492813" cy="10729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929EBCB-ECDC-421F-9D87-366BBDA18AA4}"/>
              </a:ext>
            </a:extLst>
          </p:cNvPr>
          <p:cNvSpPr/>
          <p:nvPr/>
        </p:nvSpPr>
        <p:spPr>
          <a:xfrm>
            <a:off x="6999783" y="7602832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176DAFE-BD53-4272-AA5D-552C6065037D}"/>
              </a:ext>
            </a:extLst>
          </p:cNvPr>
          <p:cNvSpPr/>
          <p:nvPr/>
        </p:nvSpPr>
        <p:spPr>
          <a:xfrm>
            <a:off x="7788237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B7A543E-FB94-43B8-AC90-82EF9B44794C}"/>
              </a:ext>
            </a:extLst>
          </p:cNvPr>
          <p:cNvSpPr/>
          <p:nvPr/>
        </p:nvSpPr>
        <p:spPr>
          <a:xfrm>
            <a:off x="8457840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B3446E5-8C30-4C7D-B658-5E2E2E2E6BE7}"/>
              </a:ext>
            </a:extLst>
          </p:cNvPr>
          <p:cNvSpPr/>
          <p:nvPr/>
        </p:nvSpPr>
        <p:spPr>
          <a:xfrm>
            <a:off x="9115934" y="7618160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18BE5C-66E3-4B39-97DA-85977AA71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95" y="271244"/>
            <a:ext cx="1464684" cy="9507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093A95-AA2B-4C7A-A33A-3D0A7063E3A2}"/>
              </a:ext>
            </a:extLst>
          </p:cNvPr>
          <p:cNvSpPr/>
          <p:nvPr/>
        </p:nvSpPr>
        <p:spPr>
          <a:xfrm>
            <a:off x="9774500" y="761698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2DE14D2A-CD6F-4A15-BF30-CE4E436699E7}"/>
              </a:ext>
            </a:extLst>
          </p:cNvPr>
          <p:cNvSpPr/>
          <p:nvPr/>
        </p:nvSpPr>
        <p:spPr>
          <a:xfrm>
            <a:off x="196745" y="3210560"/>
            <a:ext cx="2914066" cy="4609379"/>
          </a:xfrm>
          <a:prstGeom prst="borderCallout1">
            <a:avLst>
              <a:gd name="adj1" fmla="val 52740"/>
              <a:gd name="adj2" fmla="val 98956"/>
              <a:gd name="adj3" fmla="val 102809"/>
              <a:gd name="adj4" fmla="val 171601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E8E43B-61F9-4135-92B6-3ECE69E5D0DF}"/>
              </a:ext>
            </a:extLst>
          </p:cNvPr>
          <p:cNvSpPr txBox="1"/>
          <p:nvPr/>
        </p:nvSpPr>
        <p:spPr>
          <a:xfrm>
            <a:off x="385213" y="3745850"/>
            <a:ext cx="2519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①バナー枠は、</a:t>
            </a:r>
            <a:r>
              <a:rPr kumimoji="1" lang="en-US" altLang="ja-JP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※PC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表示版と同じ広告が下記のイメージで配置されます。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D95CACC-AAF4-45AE-8D53-5AB03DD131C0}"/>
              </a:ext>
            </a:extLst>
          </p:cNvPr>
          <p:cNvSpPr txBox="1"/>
          <p:nvPr/>
        </p:nvSpPr>
        <p:spPr>
          <a:xfrm>
            <a:off x="745653" y="4577549"/>
            <a:ext cx="2322302" cy="75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表示イメージ図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47A6EA-2431-4E34-89BC-05B0E68D98D4}"/>
              </a:ext>
            </a:extLst>
          </p:cNvPr>
          <p:cNvSpPr/>
          <p:nvPr/>
        </p:nvSpPr>
        <p:spPr>
          <a:xfrm>
            <a:off x="477818" y="212324"/>
            <a:ext cx="2157812" cy="7110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②通常トップページ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（スマホ表示）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22D9EBC-8EB8-49DC-B1F4-0004C3BA31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838" t="33149" r="1" b="5816"/>
          <a:stretch/>
        </p:blipFill>
        <p:spPr>
          <a:xfrm>
            <a:off x="4909594" y="264704"/>
            <a:ext cx="1512316" cy="7449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3815C2F-6760-4986-9C60-B51135F33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319"/>
          <a:stretch/>
        </p:blipFill>
        <p:spPr>
          <a:xfrm>
            <a:off x="4951322" y="8865160"/>
            <a:ext cx="1470588" cy="693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9F1C81A-85DE-4AE4-B234-8C069A048F9E}"/>
              </a:ext>
            </a:extLst>
          </p:cNvPr>
          <p:cNvSpPr/>
          <p:nvPr/>
        </p:nvSpPr>
        <p:spPr>
          <a:xfrm>
            <a:off x="7665982" y="5758630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17F6249-D33F-47D7-89C0-D17C8F7E8F06}"/>
              </a:ext>
            </a:extLst>
          </p:cNvPr>
          <p:cNvSpPr/>
          <p:nvPr/>
        </p:nvSpPr>
        <p:spPr>
          <a:xfrm>
            <a:off x="8335585" y="5758630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FD7415B-A743-4C0D-A737-BBB0FE1BBBCE}"/>
              </a:ext>
            </a:extLst>
          </p:cNvPr>
          <p:cNvSpPr/>
          <p:nvPr/>
        </p:nvSpPr>
        <p:spPr>
          <a:xfrm>
            <a:off x="7665982" y="598842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8128DA8-8F6F-4F55-9711-ED4F92906DF5}"/>
              </a:ext>
            </a:extLst>
          </p:cNvPr>
          <p:cNvSpPr/>
          <p:nvPr/>
        </p:nvSpPr>
        <p:spPr>
          <a:xfrm>
            <a:off x="8335585" y="5988426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D15630F-37E0-411A-81EB-C9BF886B2D48}"/>
              </a:ext>
            </a:extLst>
          </p:cNvPr>
          <p:cNvSpPr/>
          <p:nvPr/>
        </p:nvSpPr>
        <p:spPr>
          <a:xfrm>
            <a:off x="7665982" y="6220559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01E98AD-2AE5-4B2E-B29F-59F1D72BEA24}"/>
              </a:ext>
            </a:extLst>
          </p:cNvPr>
          <p:cNvSpPr/>
          <p:nvPr/>
        </p:nvSpPr>
        <p:spPr>
          <a:xfrm>
            <a:off x="8335585" y="6220559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41BA06A-B8A7-46E8-A811-64028006026C}"/>
              </a:ext>
            </a:extLst>
          </p:cNvPr>
          <p:cNvSpPr/>
          <p:nvPr/>
        </p:nvSpPr>
        <p:spPr>
          <a:xfrm>
            <a:off x="7665982" y="6450355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6BE1676-F6BF-4BC5-AD2B-2CA837472A6F}"/>
              </a:ext>
            </a:extLst>
          </p:cNvPr>
          <p:cNvSpPr/>
          <p:nvPr/>
        </p:nvSpPr>
        <p:spPr>
          <a:xfrm>
            <a:off x="8335585" y="6450355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57B8908-5D8E-4419-B551-80E30DC4147B}"/>
              </a:ext>
            </a:extLst>
          </p:cNvPr>
          <p:cNvSpPr/>
          <p:nvPr/>
        </p:nvSpPr>
        <p:spPr>
          <a:xfrm>
            <a:off x="7665982" y="6662217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0F7F237-3112-4670-99C7-40EA21FF4FC5}"/>
              </a:ext>
            </a:extLst>
          </p:cNvPr>
          <p:cNvSpPr/>
          <p:nvPr/>
        </p:nvSpPr>
        <p:spPr>
          <a:xfrm>
            <a:off x="8335585" y="6662217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BCCEC3-D8C5-488F-9633-E878C4B76E3F}"/>
              </a:ext>
            </a:extLst>
          </p:cNvPr>
          <p:cNvGrpSpPr/>
          <p:nvPr/>
        </p:nvGrpSpPr>
        <p:grpSpPr>
          <a:xfrm>
            <a:off x="969866" y="4918941"/>
            <a:ext cx="1334265" cy="1120695"/>
            <a:chOff x="7818382" y="5911030"/>
            <a:chExt cx="1334265" cy="1120695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2B5FAE4-99EC-47D0-818B-58865ABB65B8}"/>
                </a:ext>
              </a:extLst>
            </p:cNvPr>
            <p:cNvSpPr/>
            <p:nvPr/>
          </p:nvSpPr>
          <p:spPr>
            <a:xfrm>
              <a:off x="7818382" y="5911030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1C3003F6-C392-4E84-890E-44A17E77969E}"/>
                </a:ext>
              </a:extLst>
            </p:cNvPr>
            <p:cNvSpPr/>
            <p:nvPr/>
          </p:nvSpPr>
          <p:spPr>
            <a:xfrm>
              <a:off x="8487985" y="5911030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9A40A1C0-DEC2-4021-B19A-0B089C343735}"/>
                </a:ext>
              </a:extLst>
            </p:cNvPr>
            <p:cNvSpPr/>
            <p:nvPr/>
          </p:nvSpPr>
          <p:spPr>
            <a:xfrm>
              <a:off x="7818382" y="6140826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E782A95-0658-466C-8BC3-F9505A731090}"/>
                </a:ext>
              </a:extLst>
            </p:cNvPr>
            <p:cNvSpPr/>
            <p:nvPr/>
          </p:nvSpPr>
          <p:spPr>
            <a:xfrm>
              <a:off x="8487985" y="6140826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B8871DFD-CD50-47A2-B550-9734EB82A9B3}"/>
                </a:ext>
              </a:extLst>
            </p:cNvPr>
            <p:cNvSpPr/>
            <p:nvPr/>
          </p:nvSpPr>
          <p:spPr>
            <a:xfrm>
              <a:off x="7818382" y="6372959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E6F3266-FD05-4417-AB70-F6791D299E5A}"/>
                </a:ext>
              </a:extLst>
            </p:cNvPr>
            <p:cNvSpPr/>
            <p:nvPr/>
          </p:nvSpPr>
          <p:spPr>
            <a:xfrm>
              <a:off x="8487985" y="6372959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F3D2EDD3-EF13-492C-8522-381FF72D729C}"/>
                </a:ext>
              </a:extLst>
            </p:cNvPr>
            <p:cNvSpPr/>
            <p:nvPr/>
          </p:nvSpPr>
          <p:spPr>
            <a:xfrm>
              <a:off x="7818382" y="6602755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2BBBD7E-7A2D-45CC-9AD0-A71936480C80}"/>
                </a:ext>
              </a:extLst>
            </p:cNvPr>
            <p:cNvSpPr/>
            <p:nvPr/>
          </p:nvSpPr>
          <p:spPr>
            <a:xfrm>
              <a:off x="8487985" y="6602755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4B50860-9F93-4871-85E7-5750C136C5FA}"/>
                </a:ext>
              </a:extLst>
            </p:cNvPr>
            <p:cNvSpPr/>
            <p:nvPr/>
          </p:nvSpPr>
          <p:spPr>
            <a:xfrm>
              <a:off x="7818382" y="6814617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47D7AB22-5007-4893-9280-8908890B232D}"/>
                </a:ext>
              </a:extLst>
            </p:cNvPr>
            <p:cNvSpPr/>
            <p:nvPr/>
          </p:nvSpPr>
          <p:spPr>
            <a:xfrm>
              <a:off x="8487985" y="6814617"/>
              <a:ext cx="664662" cy="2171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E13E5F1-7A7C-4C6E-9779-CD08F60D0E3C}"/>
              </a:ext>
            </a:extLst>
          </p:cNvPr>
          <p:cNvSpPr txBox="1"/>
          <p:nvPr/>
        </p:nvSpPr>
        <p:spPr>
          <a:xfrm>
            <a:off x="1157907" y="4918941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①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D3037EF-EFD2-469A-91F0-4A89D4CA24D2}"/>
              </a:ext>
            </a:extLst>
          </p:cNvPr>
          <p:cNvSpPr txBox="1"/>
          <p:nvPr/>
        </p:nvSpPr>
        <p:spPr>
          <a:xfrm>
            <a:off x="1817211" y="4918941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31CA377-7183-4C46-95F9-0FFD18ED2F36}"/>
              </a:ext>
            </a:extLst>
          </p:cNvPr>
          <p:cNvSpPr txBox="1"/>
          <p:nvPr/>
        </p:nvSpPr>
        <p:spPr>
          <a:xfrm>
            <a:off x="1160672" y="5163912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C38F36C-6C9B-489C-BDB4-ED9D1E95FA3A}"/>
              </a:ext>
            </a:extLst>
          </p:cNvPr>
          <p:cNvSpPr txBox="1"/>
          <p:nvPr/>
        </p:nvSpPr>
        <p:spPr>
          <a:xfrm>
            <a:off x="1827206" y="5163912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95C625D-C3C3-4E77-B418-8777DB09A7AA}"/>
              </a:ext>
            </a:extLst>
          </p:cNvPr>
          <p:cNvSpPr txBox="1"/>
          <p:nvPr/>
        </p:nvSpPr>
        <p:spPr>
          <a:xfrm>
            <a:off x="1156676" y="5389529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⑤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9E2E90E-91F1-4AB3-8492-6F7DE105DF75}"/>
              </a:ext>
            </a:extLst>
          </p:cNvPr>
          <p:cNvSpPr txBox="1"/>
          <p:nvPr/>
        </p:nvSpPr>
        <p:spPr>
          <a:xfrm>
            <a:off x="1834924" y="5394993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⑥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4FF797A-4ED3-4F4E-B504-043F4DBB577A}"/>
              </a:ext>
            </a:extLst>
          </p:cNvPr>
          <p:cNvSpPr txBox="1"/>
          <p:nvPr/>
        </p:nvSpPr>
        <p:spPr>
          <a:xfrm>
            <a:off x="1160672" y="5610666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⑦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EFD88CE-F8AC-4B9A-9F9C-0B37BB9ACBD8}"/>
              </a:ext>
            </a:extLst>
          </p:cNvPr>
          <p:cNvSpPr txBox="1"/>
          <p:nvPr/>
        </p:nvSpPr>
        <p:spPr>
          <a:xfrm>
            <a:off x="1830707" y="5610666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⑧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B4D17B0-30B8-492F-AF99-92C1DEC812ED}"/>
              </a:ext>
            </a:extLst>
          </p:cNvPr>
          <p:cNvSpPr txBox="1"/>
          <p:nvPr/>
        </p:nvSpPr>
        <p:spPr>
          <a:xfrm>
            <a:off x="1169148" y="5833086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⑨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98C6A45-35FF-4ED7-AEAD-2DF3342F4159}"/>
              </a:ext>
            </a:extLst>
          </p:cNvPr>
          <p:cNvSpPr txBox="1"/>
          <p:nvPr/>
        </p:nvSpPr>
        <p:spPr>
          <a:xfrm>
            <a:off x="1839569" y="5833086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⑩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CD8C77-BD2A-4789-9B90-BB731CA0DF8B}"/>
              </a:ext>
            </a:extLst>
          </p:cNvPr>
          <p:cNvSpPr txBox="1"/>
          <p:nvPr/>
        </p:nvSpPr>
        <p:spPr>
          <a:xfrm>
            <a:off x="5111228" y="8175671"/>
            <a:ext cx="2444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バナー掲載欄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DB668A2-05E9-4FE4-96FF-C301CD309437}"/>
              </a:ext>
            </a:extLst>
          </p:cNvPr>
          <p:cNvSpPr/>
          <p:nvPr/>
        </p:nvSpPr>
        <p:spPr>
          <a:xfrm rot="20173764">
            <a:off x="3313255" y="3814518"/>
            <a:ext cx="3060165" cy="50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デザイン・掲載項目が変わる予定です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4A8A286-6437-4AD7-9146-20BE7D3B0843}"/>
              </a:ext>
            </a:extLst>
          </p:cNvPr>
          <p:cNvSpPr txBox="1"/>
          <p:nvPr/>
        </p:nvSpPr>
        <p:spPr>
          <a:xfrm>
            <a:off x="362704" y="6329113"/>
            <a:ext cx="25194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②ページを表示させる度に、バナーの表示位置がランダムに変更されます。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埋まっている枠内で位置が変わる）</a:t>
            </a:r>
            <a:endParaRPr kumimoji="1" lang="en-US" altLang="ja-JP" sz="1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5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76CABC-0EEE-4E15-A424-3A3F5428B89F}"/>
              </a:ext>
            </a:extLst>
          </p:cNvPr>
          <p:cNvSpPr/>
          <p:nvPr/>
        </p:nvSpPr>
        <p:spPr>
          <a:xfrm rot="20173764">
            <a:off x="3739369" y="3924042"/>
            <a:ext cx="2500131" cy="50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デザインが変わる予定です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47A6EA-2431-4E34-89BC-05B0E68D98D4}"/>
              </a:ext>
            </a:extLst>
          </p:cNvPr>
          <p:cNvSpPr/>
          <p:nvPr/>
        </p:nvSpPr>
        <p:spPr>
          <a:xfrm>
            <a:off x="477818" y="212324"/>
            <a:ext cx="2157812" cy="7110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③カテゴリページ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E7255E-3959-4BA6-8979-BE7996DEE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9"/>
          <a:stretch/>
        </p:blipFill>
        <p:spPr>
          <a:xfrm>
            <a:off x="2758951" y="1150306"/>
            <a:ext cx="3808379" cy="7153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D38FF0D-CD17-47E3-A3BE-21E42CBB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42"/>
          <a:stretch/>
        </p:blipFill>
        <p:spPr>
          <a:xfrm>
            <a:off x="2758951" y="8755692"/>
            <a:ext cx="3808379" cy="547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7085A8-F377-44E7-8C2E-F6E8AF3CB5C2}"/>
              </a:ext>
            </a:extLst>
          </p:cNvPr>
          <p:cNvSpPr/>
          <p:nvPr/>
        </p:nvSpPr>
        <p:spPr>
          <a:xfrm>
            <a:off x="2760122" y="8304037"/>
            <a:ext cx="3807208" cy="45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A93BA6B-CE0E-4066-837B-8965E3E5FE01}"/>
              </a:ext>
            </a:extLst>
          </p:cNvPr>
          <p:cNvSpPr txBox="1"/>
          <p:nvPr/>
        </p:nvSpPr>
        <p:spPr>
          <a:xfrm>
            <a:off x="3966316" y="8375976"/>
            <a:ext cx="244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バナー掲載欄</a:t>
            </a:r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2DE14D2A-CD6F-4A15-BF30-CE4E436699E7}"/>
              </a:ext>
            </a:extLst>
          </p:cNvPr>
          <p:cNvSpPr/>
          <p:nvPr/>
        </p:nvSpPr>
        <p:spPr>
          <a:xfrm>
            <a:off x="245555" y="5313680"/>
            <a:ext cx="2389604" cy="2769411"/>
          </a:xfrm>
          <a:prstGeom prst="borderCallout1">
            <a:avLst>
              <a:gd name="adj1" fmla="val 100701"/>
              <a:gd name="adj2" fmla="val 72812"/>
              <a:gd name="adj3" fmla="val 117501"/>
              <a:gd name="adj4" fmla="val 10828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E8E43B-61F9-4135-92B6-3ECE69E5D0DF}"/>
              </a:ext>
            </a:extLst>
          </p:cNvPr>
          <p:cNvSpPr txBox="1"/>
          <p:nvPr/>
        </p:nvSpPr>
        <p:spPr>
          <a:xfrm>
            <a:off x="438814" y="5603594"/>
            <a:ext cx="200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①バナー枠は、</a:t>
            </a:r>
            <a:r>
              <a:rPr kumimoji="1" lang="en-US" altLang="ja-JP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枠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2A30BA2-9390-404C-B065-0AC986A1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9" y="6023190"/>
            <a:ext cx="1960850" cy="21787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D95CACC-AAF4-45AE-8D53-5AB03DD131C0}"/>
              </a:ext>
            </a:extLst>
          </p:cNvPr>
          <p:cNvSpPr txBox="1"/>
          <p:nvPr/>
        </p:nvSpPr>
        <p:spPr>
          <a:xfrm>
            <a:off x="631807" y="6241062"/>
            <a:ext cx="259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表示イメージ図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ECA89F1-17E8-4916-A50A-FCDD1B467FA2}"/>
              </a:ext>
            </a:extLst>
          </p:cNvPr>
          <p:cNvSpPr/>
          <p:nvPr/>
        </p:nvSpPr>
        <p:spPr>
          <a:xfrm rot="20173764">
            <a:off x="3088063" y="3942355"/>
            <a:ext cx="3060165" cy="50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デザイン・掲載項目が変わる予定です</a:t>
            </a:r>
          </a:p>
        </p:txBody>
      </p:sp>
      <p:sp>
        <p:nvSpPr>
          <p:cNvPr id="46" name="吹き出し: 線 45">
            <a:extLst>
              <a:ext uri="{FF2B5EF4-FFF2-40B4-BE49-F238E27FC236}">
                <a16:creationId xmlns:a16="http://schemas.microsoft.com/office/drawing/2014/main" id="{46957F48-6EA3-4699-9083-1F0285464AD1}"/>
              </a:ext>
            </a:extLst>
          </p:cNvPr>
          <p:cNvSpPr/>
          <p:nvPr/>
        </p:nvSpPr>
        <p:spPr>
          <a:xfrm>
            <a:off x="245555" y="2034370"/>
            <a:ext cx="2389604" cy="1333670"/>
          </a:xfrm>
          <a:prstGeom prst="borderCallout1">
            <a:avLst>
              <a:gd name="adj1" fmla="val 55680"/>
              <a:gd name="adj2" fmla="val 99598"/>
              <a:gd name="adj3" fmla="val 15733"/>
              <a:gd name="adj4" fmla="val 11806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2E24BA2-6438-498D-A333-28C583A33C2F}"/>
              </a:ext>
            </a:extLst>
          </p:cNvPr>
          <p:cNvSpPr/>
          <p:nvPr/>
        </p:nvSpPr>
        <p:spPr>
          <a:xfrm>
            <a:off x="2872740" y="2019130"/>
            <a:ext cx="870035" cy="221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0EAFA03-4777-4AB2-A25C-B00F0613EDD1}"/>
              </a:ext>
            </a:extLst>
          </p:cNvPr>
          <p:cNvSpPr txBox="1"/>
          <p:nvPr/>
        </p:nvSpPr>
        <p:spPr>
          <a:xfrm>
            <a:off x="438814" y="2240280"/>
            <a:ext cx="200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ある分類を整理し、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つにします。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このため、タイトルは変更されます。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78EEF9A-505D-4FD4-94C1-E9248902FC0D}"/>
              </a:ext>
            </a:extLst>
          </p:cNvPr>
          <p:cNvSpPr txBox="1"/>
          <p:nvPr/>
        </p:nvSpPr>
        <p:spPr>
          <a:xfrm>
            <a:off x="381353" y="6780233"/>
            <a:ext cx="21688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②ページを表示させる度に、バナーの表示位置がランダムに変更されます。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埋まっている枠内で位置が変わる）</a:t>
            </a:r>
            <a:endParaRPr kumimoji="1" lang="en-US" altLang="ja-JP" sz="1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8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76CABC-0EEE-4E15-A424-3A3F5428B89F}"/>
              </a:ext>
            </a:extLst>
          </p:cNvPr>
          <p:cNvSpPr/>
          <p:nvPr/>
        </p:nvSpPr>
        <p:spPr>
          <a:xfrm rot="20173764">
            <a:off x="3739369" y="3924042"/>
            <a:ext cx="2500131" cy="5092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デザインが変わる予定です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347A6EA-2431-4E34-89BC-05B0E68D98D4}"/>
              </a:ext>
            </a:extLst>
          </p:cNvPr>
          <p:cNvSpPr/>
          <p:nvPr/>
        </p:nvSpPr>
        <p:spPr>
          <a:xfrm>
            <a:off x="477818" y="212324"/>
            <a:ext cx="2157812" cy="7110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④カテゴリページ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（スマホ表示）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E7255E-3959-4BA6-8979-BE7996DEE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9"/>
          <a:stretch/>
        </p:blipFill>
        <p:spPr>
          <a:xfrm>
            <a:off x="2758951" y="1150306"/>
            <a:ext cx="3808379" cy="7153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D38FF0D-CD17-47E3-A3BE-21E42CBB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42"/>
          <a:stretch/>
        </p:blipFill>
        <p:spPr>
          <a:xfrm>
            <a:off x="2758951" y="8755692"/>
            <a:ext cx="3808379" cy="547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7085A8-F377-44E7-8C2E-F6E8AF3CB5C2}"/>
              </a:ext>
            </a:extLst>
          </p:cNvPr>
          <p:cNvSpPr/>
          <p:nvPr/>
        </p:nvSpPr>
        <p:spPr>
          <a:xfrm>
            <a:off x="2760122" y="8304037"/>
            <a:ext cx="3807208" cy="451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A93BA6B-CE0E-4066-837B-8965E3E5FE01}"/>
              </a:ext>
            </a:extLst>
          </p:cNvPr>
          <p:cNvSpPr txBox="1"/>
          <p:nvPr/>
        </p:nvSpPr>
        <p:spPr>
          <a:xfrm>
            <a:off x="3966316" y="8375976"/>
            <a:ext cx="244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バナー掲載欄</a:t>
            </a:r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2DE14D2A-CD6F-4A15-BF30-CE4E436699E7}"/>
              </a:ext>
            </a:extLst>
          </p:cNvPr>
          <p:cNvSpPr/>
          <p:nvPr/>
        </p:nvSpPr>
        <p:spPr>
          <a:xfrm>
            <a:off x="245555" y="4915597"/>
            <a:ext cx="2389604" cy="3460379"/>
          </a:xfrm>
          <a:prstGeom prst="borderCallout1">
            <a:avLst>
              <a:gd name="adj1" fmla="val 100032"/>
              <a:gd name="adj2" fmla="val 94125"/>
              <a:gd name="adj3" fmla="val 106015"/>
              <a:gd name="adj4" fmla="val 12181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D95CACC-AAF4-45AE-8D53-5AB03DD131C0}"/>
              </a:ext>
            </a:extLst>
          </p:cNvPr>
          <p:cNvSpPr txBox="1"/>
          <p:nvPr/>
        </p:nvSpPr>
        <p:spPr>
          <a:xfrm>
            <a:off x="596801" y="6647173"/>
            <a:ext cx="259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表示イメージ図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ECA89F1-17E8-4916-A50A-FCDD1B467FA2}"/>
              </a:ext>
            </a:extLst>
          </p:cNvPr>
          <p:cNvSpPr/>
          <p:nvPr/>
        </p:nvSpPr>
        <p:spPr>
          <a:xfrm rot="20173764">
            <a:off x="3219810" y="3951121"/>
            <a:ext cx="3060165" cy="793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リニューアルに伴い</a:t>
            </a:r>
            <a:endParaRPr kumimoji="1" lang="en-US" altLang="ja-JP" sz="14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スマホビューに適したデザインに変更予定。掲載項目も変わる予定です</a:t>
            </a:r>
          </a:p>
        </p:txBody>
      </p:sp>
      <p:sp>
        <p:nvSpPr>
          <p:cNvPr id="46" name="吹き出し: 線 45">
            <a:extLst>
              <a:ext uri="{FF2B5EF4-FFF2-40B4-BE49-F238E27FC236}">
                <a16:creationId xmlns:a16="http://schemas.microsoft.com/office/drawing/2014/main" id="{46957F48-6EA3-4699-9083-1F0285464AD1}"/>
              </a:ext>
            </a:extLst>
          </p:cNvPr>
          <p:cNvSpPr/>
          <p:nvPr/>
        </p:nvSpPr>
        <p:spPr>
          <a:xfrm>
            <a:off x="245555" y="2034370"/>
            <a:ext cx="2389604" cy="1333670"/>
          </a:xfrm>
          <a:prstGeom prst="borderCallout1">
            <a:avLst>
              <a:gd name="adj1" fmla="val 55680"/>
              <a:gd name="adj2" fmla="val 99598"/>
              <a:gd name="adj3" fmla="val 15733"/>
              <a:gd name="adj4" fmla="val 11806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2E24BA2-6438-498D-A333-28C583A33C2F}"/>
              </a:ext>
            </a:extLst>
          </p:cNvPr>
          <p:cNvSpPr/>
          <p:nvPr/>
        </p:nvSpPr>
        <p:spPr>
          <a:xfrm>
            <a:off x="2872740" y="2019130"/>
            <a:ext cx="870035" cy="221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0EAFA03-4777-4AB2-A25C-B00F0613EDD1}"/>
              </a:ext>
            </a:extLst>
          </p:cNvPr>
          <p:cNvSpPr txBox="1"/>
          <p:nvPr/>
        </p:nvSpPr>
        <p:spPr>
          <a:xfrm>
            <a:off x="438814" y="2240280"/>
            <a:ext cx="200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ある分類を整理し、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つにします。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このため、タイトルは変更されます。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22A6EF-24CC-42B3-B058-18E74C7EBA1A}"/>
              </a:ext>
            </a:extLst>
          </p:cNvPr>
          <p:cNvSpPr txBox="1"/>
          <p:nvPr/>
        </p:nvSpPr>
        <p:spPr>
          <a:xfrm>
            <a:off x="374753" y="5126228"/>
            <a:ext cx="2322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①バナー枠は、</a:t>
            </a:r>
            <a:r>
              <a:rPr kumimoji="1" lang="ja-JP" altLang="en-US" sz="1400" b="1" u="sng" dirty="0">
                <a:solidFill>
                  <a:sysClr val="windowText" lastClr="00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４枠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※PC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表示版と同じ広告が下記のイメージで配置されます。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C4576C9-BBE5-404F-BBF9-7C7924069297}"/>
              </a:ext>
            </a:extLst>
          </p:cNvPr>
          <p:cNvSpPr/>
          <p:nvPr/>
        </p:nvSpPr>
        <p:spPr>
          <a:xfrm>
            <a:off x="755241" y="6134431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452FF12-9A2F-48CA-9F08-3D9A2D83F79E}"/>
              </a:ext>
            </a:extLst>
          </p:cNvPr>
          <p:cNvSpPr/>
          <p:nvPr/>
        </p:nvSpPr>
        <p:spPr>
          <a:xfrm>
            <a:off x="1424844" y="6134431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9D8BFFF-55BB-4464-B7D7-C9F2F2E65532}"/>
              </a:ext>
            </a:extLst>
          </p:cNvPr>
          <p:cNvSpPr/>
          <p:nvPr/>
        </p:nvSpPr>
        <p:spPr>
          <a:xfrm>
            <a:off x="755241" y="6364227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E36878B-A7AE-4A5C-BD14-83EBD0BF1BFF}"/>
              </a:ext>
            </a:extLst>
          </p:cNvPr>
          <p:cNvSpPr/>
          <p:nvPr/>
        </p:nvSpPr>
        <p:spPr>
          <a:xfrm>
            <a:off x="1424844" y="6364227"/>
            <a:ext cx="664662" cy="21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B84800-0D1F-490A-9BCF-B99F35023FA7}"/>
              </a:ext>
            </a:extLst>
          </p:cNvPr>
          <p:cNvSpPr txBox="1"/>
          <p:nvPr/>
        </p:nvSpPr>
        <p:spPr>
          <a:xfrm>
            <a:off x="943282" y="6134431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①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003F83-7B4E-463B-B2C1-D267406A3115}"/>
              </a:ext>
            </a:extLst>
          </p:cNvPr>
          <p:cNvSpPr txBox="1"/>
          <p:nvPr/>
        </p:nvSpPr>
        <p:spPr>
          <a:xfrm>
            <a:off x="1602586" y="6134431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②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7A65E4-45F4-46AD-A961-873F9511A5F4}"/>
              </a:ext>
            </a:extLst>
          </p:cNvPr>
          <p:cNvSpPr txBox="1"/>
          <p:nvPr/>
        </p:nvSpPr>
        <p:spPr>
          <a:xfrm>
            <a:off x="946047" y="6379402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③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EE3735C-FB46-4FA8-811A-7D0E4441F23D}"/>
              </a:ext>
            </a:extLst>
          </p:cNvPr>
          <p:cNvSpPr txBox="1"/>
          <p:nvPr/>
        </p:nvSpPr>
        <p:spPr>
          <a:xfrm>
            <a:off x="1612581" y="6379402"/>
            <a:ext cx="185313" cy="33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④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C0574F1-B76F-457E-80AA-4F5FD9215977}"/>
              </a:ext>
            </a:extLst>
          </p:cNvPr>
          <p:cNvSpPr txBox="1"/>
          <p:nvPr/>
        </p:nvSpPr>
        <p:spPr>
          <a:xfrm>
            <a:off x="392451" y="7183608"/>
            <a:ext cx="21688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②ページを表示させる度に、バナーの表示位置がランダムに変更されます。</a:t>
            </a:r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埋まっている枠内で位置が変わる）</a:t>
            </a:r>
            <a:endParaRPr kumimoji="1" lang="en-US" altLang="ja-JP" sz="1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4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31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424</Words>
  <Application>Microsoft Office PowerPoint</Application>
  <PresentationFormat>A4 210 x 297 mm</PresentationFormat>
  <Paragraphs>83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羽田野　結</dc:creator>
  <cp:lastModifiedBy>村上　恵亮</cp:lastModifiedBy>
  <cp:revision>16</cp:revision>
  <cp:lastPrinted>2024-04-25T10:33:28Z</cp:lastPrinted>
  <dcterms:created xsi:type="dcterms:W3CDTF">2024-04-25T08:44:21Z</dcterms:created>
  <dcterms:modified xsi:type="dcterms:W3CDTF">2024-05-16T04:43:07Z</dcterms:modified>
</cp:coreProperties>
</file>