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8C8272-BF51-49DE-9775-99413B9BA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6BF2B2-5089-4CA9-A298-CB38F5460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6B5F00-9E13-4EAA-BB3F-FC3B5A942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38399D-3BD1-45A0-9290-49021E4E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27E762-5B42-4CEE-96BC-BDB6EF400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01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2AA93C-AB98-48B7-8785-C0569535C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B9FFB2-7322-4EBC-9951-D05241044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7E1CB1-F077-4BBB-881E-3122017CE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F1153F-DBB6-46EC-923E-BD932498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79AF3B-E860-4841-A378-CB9AFC331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57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6DE000-7DEC-47F8-B3D4-0E15E20A0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E398BA-6DB2-4FA1-AAF5-97A2A4038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E19F20-EDA5-4496-8BAF-C62C3DB3B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5E68E0-AEDE-4A22-95D8-A15F0B61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D6BD50-FC00-40A2-849E-280C836D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62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BABC3-0323-48CD-9496-C20914D7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8008B-7D36-4A40-A5CD-0044D1122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CAE7EE-2DE8-426B-B8E7-56768F20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E98403-D62D-44ED-AC5E-069023F9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EDDBAE-E0C8-4030-A90B-D514A663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6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36A672-0587-48D0-82C1-F0C991910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B60642-F7AD-44AF-AB16-3B549FD71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E176A4-17B8-45CE-B2B0-F113A690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AA7F24-E8EB-46BB-B573-DB0C7E2D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C1FD8-F11D-4189-AABA-A2FAE9A6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37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29D170-15DA-46DC-B9BA-F54CA8BF8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2104BE-58DA-4459-91EF-02B723443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51D557-DDBF-42C8-A856-C2A93598C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5CC316-0620-47B9-B268-832C81776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67D137-F306-4E1F-9A25-34500589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35C36B-EDDD-4353-A5F4-B7481F421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0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E23D7D-816D-4ACE-B924-4F313A235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54675B-D459-40A8-8580-798CEA3BC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E836BFD-AF8C-458B-85FE-57F04093E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AE96AA-3B7E-46AE-B771-6E2D125A1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16983F-6FD3-4BFD-8A46-52D20B309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1831AF-B0FE-4DBB-AE6A-A6FE3C7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01D40D7-112E-4397-99E6-1418ECCC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AC08FC-E09E-418F-B58F-34656699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40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15E992-63DA-4BAF-A327-9CD5CC842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E315CC-6AD9-4189-89DF-8B7020B54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42C4679-12D0-48A1-B49A-079D1DDA0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BECCAA8-2E9F-4B95-9754-533B4607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480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C16BAE-FFC9-4D2E-987B-20382AA87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33ACA2-A93B-4515-A2E5-9C1AA6B7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169D78-F15E-46D6-A341-263E72594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3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9172B-EED3-4A7E-83E3-EFFE49CA7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485416-A94D-4CEA-8AD5-17339B9C4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6D06C1-CD56-4D44-866F-401793BB8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F60AC4-F32F-465F-B709-6B95DCED0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48E8AD-1C33-423A-BE81-4F7C713B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741A9D-D5EA-43AA-9974-887592F4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54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8E9C76-CBF6-4452-89B8-125B61CE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D43C6A-8297-42AC-AAB8-3E4C47A2C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91A65C-142D-45F1-A642-8E883F303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8EC757-CFCE-4248-8A40-A080962AF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798276-0CEE-4E7B-B996-C6AC0889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C6AFD-5809-4299-B5E9-5C743FF0A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84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FC6912-082D-4AB2-8058-F1BDAA0D1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BAA371-9BBF-4369-81D2-493A0BEB6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C00C1D-642F-4F63-AA62-3BB04FCC1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A571F-91AA-4682-85D6-76F4D14E8E98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02B324-3926-4D17-B1D0-CAF9A71C3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4B0B4F-364E-4510-B5B5-EF3ED416A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13B99-2553-46D4-BA6D-C08EE5875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47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141A84-129F-417A-A578-CD6BDF7ACDBF}"/>
              </a:ext>
            </a:extLst>
          </p:cNvPr>
          <p:cNvSpPr/>
          <p:nvPr/>
        </p:nvSpPr>
        <p:spPr>
          <a:xfrm>
            <a:off x="229648" y="1266738"/>
            <a:ext cx="11677475" cy="53102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C75096-B074-424D-A904-28481358984E}"/>
              </a:ext>
            </a:extLst>
          </p:cNvPr>
          <p:cNvSpPr txBox="1"/>
          <p:nvPr/>
        </p:nvSpPr>
        <p:spPr>
          <a:xfrm>
            <a:off x="493203" y="1440916"/>
            <a:ext cx="11205594" cy="4851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ja-JP" altLang="ja-JP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ほう素</a:t>
            </a:r>
            <a:r>
              <a:rPr lang="ja-JP" altLang="en-US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等３項目及び</a:t>
            </a:r>
            <a:r>
              <a:rPr lang="ja-JP" altLang="ja-JP" sz="2000" b="1" kern="100" dirty="0"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亜鉛</a:t>
            </a:r>
            <a:r>
              <a:rPr lang="ja-JP" altLang="en-US" sz="2000" b="1" kern="100" dirty="0"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の排水基準に係る経過措置について</a:t>
            </a:r>
            <a:endParaRPr lang="en-US" altLang="ja-JP" b="1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altLang="en-US" sz="20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2000" kern="100" dirty="0">
                <a:effectLst/>
                <a:latin typeface="BIZ UDゴシック" panose="020B0400000000000000" pitchFamily="49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altLang="ja-JP" sz="2000" kern="100" dirty="0">
                <a:effectLst/>
                <a:latin typeface="BIZ UDゴシック" panose="020B0400000000000000" pitchFamily="49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endParaRPr lang="en-US" altLang="ja-JP" sz="2000" kern="100" dirty="0">
              <a:latin typeface="BIZ UDゴシック" panose="020B0400000000000000" pitchFamily="49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sz="2000" kern="100" dirty="0">
              <a:effectLst/>
              <a:latin typeface="BIZ UDゴシック" panose="020B0400000000000000" pitchFamily="49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sz="2000" kern="100" dirty="0">
              <a:latin typeface="BIZ UDゴシック" panose="020B0400000000000000" pitchFamily="49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ja-JP" altLang="ja-JP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「おおさか海ごみゼロプラン</a:t>
            </a:r>
            <a:r>
              <a:rPr lang="ja-JP" altLang="en-US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（大阪府海岸漂着物等対策推進地域計画）</a:t>
            </a:r>
            <a:r>
              <a:rPr lang="ja-JP" altLang="ja-JP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」の</a:t>
            </a:r>
            <a:r>
              <a:rPr lang="ja-JP" altLang="en-US" sz="2000" b="1" kern="100" dirty="0"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進捗状況の</a:t>
            </a:r>
            <a:r>
              <a:rPr lang="ja-JP" altLang="ja-JP" sz="2000" b="1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点検</a:t>
            </a:r>
            <a:endParaRPr lang="ja-JP" altLang="ja-JP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altLang="ja-JP" sz="2000" kern="100" dirty="0">
                <a:effectLst/>
                <a:latin typeface="BIZ UDゴシック" panose="020B0400000000000000" pitchFamily="49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altLang="ja-JP" sz="2000" b="1" kern="100" dirty="0"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en-US" alt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2026</a:t>
            </a:r>
            <a:r>
              <a:rPr lang="ja-JP" alt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（令和</a:t>
            </a:r>
            <a:r>
              <a:rPr lang="en-US" alt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）年度公共用水域及び地下水の水質測定計画について</a:t>
            </a:r>
            <a:endParaRPr lang="ja-JP" altLang="ja-JP" sz="18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8A521C-E833-4637-A670-91BF8D6BEEB7}"/>
              </a:ext>
            </a:extLst>
          </p:cNvPr>
          <p:cNvSpPr txBox="1"/>
          <p:nvPr/>
        </p:nvSpPr>
        <p:spPr>
          <a:xfrm>
            <a:off x="535845" y="594146"/>
            <a:ext cx="110650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年度大阪府環境審議会水質部会における検討事項について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107127-5BA8-48DF-A3AA-D980EA54483A}"/>
              </a:ext>
            </a:extLst>
          </p:cNvPr>
          <p:cNvSpPr txBox="1"/>
          <p:nvPr/>
        </p:nvSpPr>
        <p:spPr>
          <a:xfrm>
            <a:off x="10393959" y="86466"/>
            <a:ext cx="16152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-1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E55303A9-C3C2-4BFF-A059-C9DBA127E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946014"/>
              </p:ext>
            </p:extLst>
          </p:nvPr>
        </p:nvGraphicFramePr>
        <p:xfrm>
          <a:off x="1545904" y="2066711"/>
          <a:ext cx="9100192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59370">
                  <a:extLst>
                    <a:ext uri="{9D8B030D-6E8A-4147-A177-3AD203B41FA5}">
                      <a16:colId xmlns:a16="http://schemas.microsoft.com/office/drawing/2014/main" val="159292053"/>
                    </a:ext>
                  </a:extLst>
                </a:gridCol>
                <a:gridCol w="3640822">
                  <a:extLst>
                    <a:ext uri="{9D8B030D-6E8A-4147-A177-3AD203B41FA5}">
                      <a16:colId xmlns:a16="http://schemas.microsoft.com/office/drawing/2014/main" val="4999486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見直し対象物質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暫定排水基準の適用期限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928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有害物質のうち、ほう素、ふっ素、三態窒素</a:t>
                      </a:r>
                      <a:endParaRPr kumimoji="1"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令和８年３月末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584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生活環境項目のうち、亜鉛</a:t>
                      </a:r>
                      <a:endParaRPr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66557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40738C-37C8-4B4F-AB2C-C4D52B5839CC}"/>
              </a:ext>
            </a:extLst>
          </p:cNvPr>
          <p:cNvSpPr txBox="1"/>
          <p:nvPr/>
        </p:nvSpPr>
        <p:spPr>
          <a:xfrm>
            <a:off x="966831" y="3429000"/>
            <a:ext cx="7506050" cy="1320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ja-JP" altLang="ja-JP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（参考）</a:t>
            </a:r>
            <a:r>
              <a:rPr lang="ja-JP" altLang="en-US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前回（令和４年度）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</a:t>
            </a:r>
            <a:r>
              <a:rPr lang="ja-JP" altLang="en-US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経過措置に関する検討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状況</a:t>
            </a: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altLang="ja-JP" sz="1800" kern="100" dirty="0">
                <a:effectLst/>
                <a:latin typeface="游明朝" panose="02020400000000000000" pitchFamily="18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令和４年</a:t>
            </a:r>
            <a:r>
              <a:rPr lang="en-US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11</a:t>
            </a: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　</a:t>
            </a:r>
            <a:r>
              <a:rPr lang="en-US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諮問・審議</a:t>
            </a:r>
            <a:endParaRPr lang="en-US" altLang="ja-JP" sz="18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altLang="en-US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 令和</a:t>
            </a:r>
            <a:r>
              <a:rPr lang="en-US" altLang="ja-JP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　 パブリックコメント実施</a:t>
            </a:r>
            <a:endParaRPr lang="ja-JP" altLang="ja-JP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令和５年 １月</a:t>
            </a:r>
            <a:r>
              <a:rPr lang="en-US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  </a:t>
            </a:r>
            <a:r>
              <a:rPr lang="ja-JP" altLang="ja-JP" sz="18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部会報告とりまとめ・答申</a:t>
            </a:r>
            <a:endParaRPr lang="ja-JP" altLang="ja-JP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14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UDゴシック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2025-01-27T02:40:24Z</dcterms:created>
  <dcterms:modified xsi:type="dcterms:W3CDTF">2025-01-27T02:40:29Z</dcterms:modified>
</cp:coreProperties>
</file>