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9601200" cy="13681075"/>
  <p:notesSz cx="6807200" cy="9939338"/>
  <p:defaultTextStyle>
    <a:defPPr>
      <a:defRPr lang="ja-JP"/>
    </a:defPPr>
    <a:lvl1pPr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b="1" 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sz="1200" b="1" 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4309">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CBEBC"/>
    <a:srgbClr val="BCDBA2"/>
    <a:srgbClr val="0202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68" autoAdjust="0"/>
    <p:restoredTop sz="94725" autoAdjust="0"/>
  </p:normalViewPr>
  <p:slideViewPr>
    <p:cSldViewPr>
      <p:cViewPr varScale="1">
        <p:scale>
          <a:sx n="37" d="100"/>
          <a:sy n="37" d="100"/>
        </p:scale>
        <p:origin x="2228" y="68"/>
      </p:cViewPr>
      <p:guideLst>
        <p:guide orient="horz" pos="4309"/>
        <p:guide pos="3024"/>
      </p:guideLst>
    </p:cSldViewPr>
  </p:slideViewPr>
  <p:notesTextViewPr>
    <p:cViewPr>
      <p:scale>
        <a:sx n="75" d="100"/>
        <a:sy n="75"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623F7AF-0F88-4108-99DF-1214084AF090}"/>
              </a:ext>
            </a:extLst>
          </p:cNvPr>
          <p:cNvSpPr>
            <a:spLocks noGrp="1" noChangeArrowheads="1"/>
          </p:cNvSpPr>
          <p:nvPr>
            <p:ph type="hdr" sz="quarter"/>
          </p:nvPr>
        </p:nvSpPr>
        <p:spPr bwMode="auto">
          <a:xfrm>
            <a:off x="0" y="0"/>
            <a:ext cx="2949575" cy="496888"/>
          </a:xfrm>
          <a:prstGeom prst="rect">
            <a:avLst/>
          </a:prstGeom>
          <a:noFill/>
          <a:ln>
            <a:noFill/>
          </a:ln>
          <a:effectLst/>
        </p:spPr>
        <p:txBody>
          <a:bodyPr vert="horz" wrap="square" lIns="63212" tIns="31604" rIns="63212" bIns="31604" numCol="1" anchor="t" anchorCtr="0" compatLnSpc="1">
            <a:prstTxWarp prst="textNoShape">
              <a:avLst/>
            </a:prstTxWarp>
          </a:bodyPr>
          <a:lstStyle>
            <a:lvl1pP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5123" name="Rectangle 3">
            <a:extLst>
              <a:ext uri="{FF2B5EF4-FFF2-40B4-BE49-F238E27FC236}">
                <a16:creationId xmlns:a16="http://schemas.microsoft.com/office/drawing/2014/main" id="{53B8325F-C68F-4C6C-839B-E72222AB29CA}"/>
              </a:ext>
            </a:extLst>
          </p:cNvPr>
          <p:cNvSpPr>
            <a:spLocks noGrp="1" noChangeArrowheads="1"/>
          </p:cNvSpPr>
          <p:nvPr>
            <p:ph type="dt" idx="1"/>
          </p:nvPr>
        </p:nvSpPr>
        <p:spPr bwMode="auto">
          <a:xfrm>
            <a:off x="3856038" y="0"/>
            <a:ext cx="2949575" cy="496888"/>
          </a:xfrm>
          <a:prstGeom prst="rect">
            <a:avLst/>
          </a:prstGeom>
          <a:noFill/>
          <a:ln>
            <a:noFill/>
          </a:ln>
          <a:effectLst/>
        </p:spPr>
        <p:txBody>
          <a:bodyPr vert="horz" wrap="square" lIns="63212" tIns="31604" rIns="63212" bIns="31604" numCol="1" anchor="t" anchorCtr="0" compatLnSpc="1">
            <a:prstTxWarp prst="textNoShape">
              <a:avLst/>
            </a:prstTxWarp>
          </a:bodyPr>
          <a:lstStyle>
            <a:lvl1pPr algn="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2052" name="Rectangle 4">
            <a:extLst>
              <a:ext uri="{FF2B5EF4-FFF2-40B4-BE49-F238E27FC236}">
                <a16:creationId xmlns:a16="http://schemas.microsoft.com/office/drawing/2014/main" id="{578F9428-618A-4003-8E75-1AD16A13BFA1}"/>
              </a:ext>
            </a:extLst>
          </p:cNvPr>
          <p:cNvSpPr>
            <a:spLocks noGrp="1" noRot="1" noChangeAspect="1" noChangeArrowheads="1" noTextEdit="1"/>
          </p:cNvSpPr>
          <p:nvPr>
            <p:ph type="sldImg" idx="2"/>
          </p:nvPr>
        </p:nvSpPr>
        <p:spPr bwMode="auto">
          <a:xfrm>
            <a:off x="2095500" y="744538"/>
            <a:ext cx="2616200"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76A43DAB-DC45-4650-B07E-350FB37D5DC9}"/>
              </a:ext>
            </a:extLst>
          </p:cNvPr>
          <p:cNvSpPr>
            <a:spLocks noGrp="1" noChangeArrowheads="1"/>
          </p:cNvSpPr>
          <p:nvPr>
            <p:ph type="body" sz="quarter" idx="3"/>
          </p:nvPr>
        </p:nvSpPr>
        <p:spPr bwMode="auto">
          <a:xfrm>
            <a:off x="679450" y="4721225"/>
            <a:ext cx="5448300" cy="4473575"/>
          </a:xfrm>
          <a:prstGeom prst="rect">
            <a:avLst/>
          </a:prstGeom>
          <a:noFill/>
          <a:ln>
            <a:noFill/>
          </a:ln>
          <a:effectLst/>
        </p:spPr>
        <p:txBody>
          <a:bodyPr vert="horz" wrap="square" lIns="63212" tIns="31604" rIns="63212" bIns="316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a:extLst>
              <a:ext uri="{FF2B5EF4-FFF2-40B4-BE49-F238E27FC236}">
                <a16:creationId xmlns:a16="http://schemas.microsoft.com/office/drawing/2014/main" id="{A232DCFB-05B7-4AC9-8109-52B8C849D571}"/>
              </a:ext>
            </a:extLst>
          </p:cNvPr>
          <p:cNvSpPr>
            <a:spLocks noGrp="1" noChangeArrowheads="1"/>
          </p:cNvSpPr>
          <p:nvPr>
            <p:ph type="ftr" sz="quarter" idx="4"/>
          </p:nvPr>
        </p:nvSpPr>
        <p:spPr bwMode="auto">
          <a:xfrm>
            <a:off x="0" y="9440863"/>
            <a:ext cx="2949575" cy="496887"/>
          </a:xfrm>
          <a:prstGeom prst="rect">
            <a:avLst/>
          </a:prstGeom>
          <a:noFill/>
          <a:ln>
            <a:noFill/>
          </a:ln>
          <a:effectLst/>
        </p:spPr>
        <p:txBody>
          <a:bodyPr vert="horz" wrap="square" lIns="63212" tIns="31604" rIns="63212" bIns="31604" numCol="1" anchor="b" anchorCtr="0" compatLnSpc="1">
            <a:prstTxWarp prst="textNoShape">
              <a:avLst/>
            </a:prstTxWarp>
          </a:bodyPr>
          <a:lstStyle>
            <a:lvl1pPr defTabSz="632156" eaLnBrk="1" hangingPunct="1">
              <a:spcBef>
                <a:spcPct val="0"/>
              </a:spcBef>
              <a:defRPr sz="800" b="0" i="0">
                <a:latin typeface="Arial" charset="0"/>
                <a:ea typeface="ＭＳ Ｐゴシック" pitchFamily="50" charset="-128"/>
              </a:defRPr>
            </a:lvl1pPr>
          </a:lstStyle>
          <a:p>
            <a:pPr>
              <a:defRPr/>
            </a:pPr>
            <a:endParaRPr lang="en-US" altLang="ja-JP" dirty="0"/>
          </a:p>
        </p:txBody>
      </p:sp>
      <p:sp>
        <p:nvSpPr>
          <p:cNvPr id="5127" name="Rectangle 7">
            <a:extLst>
              <a:ext uri="{FF2B5EF4-FFF2-40B4-BE49-F238E27FC236}">
                <a16:creationId xmlns:a16="http://schemas.microsoft.com/office/drawing/2014/main" id="{355184FB-B632-4E88-9570-3991ABA3C845}"/>
              </a:ext>
            </a:extLst>
          </p:cNvPr>
          <p:cNvSpPr>
            <a:spLocks noGrp="1" noChangeArrowheads="1"/>
          </p:cNvSpPr>
          <p:nvPr>
            <p:ph type="sldNum" sz="quarter" idx="5"/>
          </p:nvPr>
        </p:nvSpPr>
        <p:spPr bwMode="auto">
          <a:xfrm>
            <a:off x="3856038" y="9440863"/>
            <a:ext cx="2949575" cy="496887"/>
          </a:xfrm>
          <a:prstGeom prst="rect">
            <a:avLst/>
          </a:prstGeom>
          <a:noFill/>
          <a:ln>
            <a:noFill/>
          </a:ln>
          <a:effectLst/>
        </p:spPr>
        <p:txBody>
          <a:bodyPr vert="horz" wrap="square" lIns="63212" tIns="31604" rIns="63212" bIns="31604" numCol="1" anchor="b" anchorCtr="0" compatLnSpc="1">
            <a:prstTxWarp prst="textNoShape">
              <a:avLst/>
            </a:prstTxWarp>
          </a:bodyPr>
          <a:lstStyle>
            <a:lvl1pPr algn="r" defTabSz="631825" eaLnBrk="1" hangingPunct="1">
              <a:defRPr b="0" i="0"/>
            </a:lvl1pPr>
          </a:lstStyle>
          <a:p>
            <a:pPr>
              <a:defRPr/>
            </a:pPr>
            <a:fld id="{BC779D07-E82B-4659-A889-113F6790F359}"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329" y="4250454"/>
            <a:ext cx="8160544" cy="2931659"/>
          </a:xfrm>
        </p:spPr>
        <p:txBody>
          <a:bodyPr/>
          <a:lstStyle/>
          <a:p>
            <a:r>
              <a:rPr lang="ja-JP" altLang="en-US"/>
              <a:t>マスター タイトルの書式設定</a:t>
            </a:r>
          </a:p>
        </p:txBody>
      </p:sp>
      <p:sp>
        <p:nvSpPr>
          <p:cNvPr id="3" name="サブタイトル 2"/>
          <p:cNvSpPr>
            <a:spLocks noGrp="1"/>
          </p:cNvSpPr>
          <p:nvPr>
            <p:ph type="subTitle" idx="1"/>
          </p:nvPr>
        </p:nvSpPr>
        <p:spPr>
          <a:xfrm>
            <a:off x="1440657" y="7752159"/>
            <a:ext cx="6719887" cy="3497180"/>
          </a:xfrm>
        </p:spPr>
        <p:txBody>
          <a:bodyPr/>
          <a:lstStyle>
            <a:lvl1pPr marL="0" indent="0" algn="ctr">
              <a:buNone/>
              <a:defRPr/>
            </a:lvl1pPr>
            <a:lvl2pPr marL="320863" indent="0" algn="ctr">
              <a:buNone/>
              <a:defRPr/>
            </a:lvl2pPr>
            <a:lvl3pPr marL="641726" indent="0" algn="ctr">
              <a:buNone/>
              <a:defRPr/>
            </a:lvl3pPr>
            <a:lvl4pPr marL="962589" indent="0" algn="ctr">
              <a:buNone/>
              <a:defRPr/>
            </a:lvl4pPr>
            <a:lvl5pPr marL="1283452" indent="0" algn="ctr">
              <a:buNone/>
              <a:defRPr/>
            </a:lvl5pPr>
            <a:lvl6pPr marL="1604315" indent="0" algn="ctr">
              <a:buNone/>
              <a:defRPr/>
            </a:lvl6pPr>
            <a:lvl7pPr marL="1925178" indent="0" algn="ctr">
              <a:buNone/>
              <a:defRPr/>
            </a:lvl7pPr>
            <a:lvl8pPr marL="2246041" indent="0" algn="ctr">
              <a:buNone/>
              <a:defRPr/>
            </a:lvl8pPr>
            <a:lvl9pPr marL="2566904"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66C8A884-4BC2-4231-8366-96830D5A4B5A}"/>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BD14E091-FCE1-4992-B397-64380979AF4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0C609949-E5B7-4634-B6F3-C63B1C8EB321}"/>
              </a:ext>
            </a:extLst>
          </p:cNvPr>
          <p:cNvSpPr>
            <a:spLocks noGrp="1" noChangeArrowheads="1"/>
          </p:cNvSpPr>
          <p:nvPr>
            <p:ph type="sldNum" sz="quarter" idx="12"/>
          </p:nvPr>
        </p:nvSpPr>
        <p:spPr>
          <a:ln/>
        </p:spPr>
        <p:txBody>
          <a:bodyPr/>
          <a:lstStyle>
            <a:lvl1pPr>
              <a:defRPr/>
            </a:lvl1pPr>
          </a:lstStyle>
          <a:p>
            <a:pPr>
              <a:defRPr/>
            </a:pPr>
            <a:fld id="{2AFAF509-2F94-4526-BB75-0B4AB9C86199}" type="slidenum">
              <a:rPr lang="en-US" altLang="ja-JP"/>
              <a:pPr>
                <a:defRPr/>
              </a:pPr>
              <a:t>‹#›</a:t>
            </a:fld>
            <a:endParaRPr lang="en-US" altLang="ja-JP" dirty="0"/>
          </a:p>
        </p:txBody>
      </p:sp>
    </p:spTree>
    <p:extLst>
      <p:ext uri="{BB962C8B-B14F-4D97-AF65-F5344CB8AC3E}">
        <p14:creationId xmlns:p14="http://schemas.microsoft.com/office/powerpoint/2010/main" val="194068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B3A669C1-D160-4FC7-9EF5-283C6C1F40D6}"/>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AE3A8604-B984-4D8B-AF54-F29E11CFDA5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B5C817A8-33EE-4891-A9A1-05A299D94F7D}"/>
              </a:ext>
            </a:extLst>
          </p:cNvPr>
          <p:cNvSpPr>
            <a:spLocks noGrp="1" noChangeArrowheads="1"/>
          </p:cNvSpPr>
          <p:nvPr>
            <p:ph type="sldNum" sz="quarter" idx="12"/>
          </p:nvPr>
        </p:nvSpPr>
        <p:spPr>
          <a:ln/>
        </p:spPr>
        <p:txBody>
          <a:bodyPr/>
          <a:lstStyle>
            <a:lvl1pPr>
              <a:defRPr/>
            </a:lvl1pPr>
          </a:lstStyle>
          <a:p>
            <a:pPr>
              <a:defRPr/>
            </a:pPr>
            <a:fld id="{54F6BD36-1ADD-40EB-B83F-30317638ADD0}" type="slidenum">
              <a:rPr lang="en-US" altLang="ja-JP"/>
              <a:pPr>
                <a:defRPr/>
              </a:pPr>
              <a:t>‹#›</a:t>
            </a:fld>
            <a:endParaRPr lang="en-US" altLang="ja-JP" dirty="0"/>
          </a:p>
        </p:txBody>
      </p:sp>
    </p:spTree>
    <p:extLst>
      <p:ext uri="{BB962C8B-B14F-4D97-AF65-F5344CB8AC3E}">
        <p14:creationId xmlns:p14="http://schemas.microsoft.com/office/powerpoint/2010/main" val="1799150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6" y="547424"/>
            <a:ext cx="2159794" cy="11674609"/>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79822" y="547424"/>
            <a:ext cx="6367463" cy="116746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AB648D0-F318-4537-934C-9D9A9A95AF02}"/>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C47C22D0-621F-496B-AC77-5CC049C42747}"/>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3F020573-DF64-4C97-8CCE-06DD362C7BEB}"/>
              </a:ext>
            </a:extLst>
          </p:cNvPr>
          <p:cNvSpPr>
            <a:spLocks noGrp="1" noChangeArrowheads="1"/>
          </p:cNvSpPr>
          <p:nvPr>
            <p:ph type="sldNum" sz="quarter" idx="12"/>
          </p:nvPr>
        </p:nvSpPr>
        <p:spPr>
          <a:ln/>
        </p:spPr>
        <p:txBody>
          <a:bodyPr/>
          <a:lstStyle>
            <a:lvl1pPr>
              <a:defRPr/>
            </a:lvl1pPr>
          </a:lstStyle>
          <a:p>
            <a:pPr>
              <a:defRPr/>
            </a:pPr>
            <a:fld id="{0BB0E185-D5D1-4BB2-86F4-FDD2F3846FFB}" type="slidenum">
              <a:rPr lang="en-US" altLang="ja-JP"/>
              <a:pPr>
                <a:defRPr/>
              </a:pPr>
              <a:t>‹#›</a:t>
            </a:fld>
            <a:endParaRPr lang="en-US" altLang="ja-JP" dirty="0"/>
          </a:p>
        </p:txBody>
      </p:sp>
    </p:spTree>
    <p:extLst>
      <p:ext uri="{BB962C8B-B14F-4D97-AF65-F5344CB8AC3E}">
        <p14:creationId xmlns:p14="http://schemas.microsoft.com/office/powerpoint/2010/main" val="768806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A4A2E8E-C782-4727-A692-291981A6D710}"/>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C1E9BA42-F746-4255-BA9D-B759C66FFC63}"/>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D4DCAF91-7FE3-4DB6-8568-42783B592753}"/>
              </a:ext>
            </a:extLst>
          </p:cNvPr>
          <p:cNvSpPr>
            <a:spLocks noGrp="1" noChangeArrowheads="1"/>
          </p:cNvSpPr>
          <p:nvPr>
            <p:ph type="sldNum" sz="quarter" idx="12"/>
          </p:nvPr>
        </p:nvSpPr>
        <p:spPr>
          <a:ln/>
        </p:spPr>
        <p:txBody>
          <a:bodyPr/>
          <a:lstStyle>
            <a:lvl1pPr>
              <a:defRPr/>
            </a:lvl1pPr>
          </a:lstStyle>
          <a:p>
            <a:pPr>
              <a:defRPr/>
            </a:pPr>
            <a:fld id="{3DAEE688-D015-4132-966A-936762C9E27A}" type="slidenum">
              <a:rPr lang="en-US" altLang="ja-JP"/>
              <a:pPr>
                <a:defRPr/>
              </a:pPr>
              <a:t>‹#›</a:t>
            </a:fld>
            <a:endParaRPr lang="en-US" altLang="ja-JP" dirty="0"/>
          </a:p>
        </p:txBody>
      </p:sp>
    </p:spTree>
    <p:extLst>
      <p:ext uri="{BB962C8B-B14F-4D97-AF65-F5344CB8AC3E}">
        <p14:creationId xmlns:p14="http://schemas.microsoft.com/office/powerpoint/2010/main" val="343364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790455"/>
            <a:ext cx="8160544" cy="2719023"/>
          </a:xfrm>
        </p:spPr>
        <p:txBody>
          <a:bodyPr anchor="t"/>
          <a:lstStyle>
            <a:lvl1pPr algn="l">
              <a:defRPr sz="2807"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58429" y="5797718"/>
            <a:ext cx="8160544" cy="2992734"/>
          </a:xfrm>
        </p:spPr>
        <p:txBody>
          <a:bodyPr anchor="b"/>
          <a:lstStyle>
            <a:lvl1pPr marL="0" indent="0">
              <a:buNone/>
              <a:defRPr sz="1404"/>
            </a:lvl1pPr>
            <a:lvl2pPr marL="320863" indent="0">
              <a:buNone/>
              <a:defRPr sz="1263"/>
            </a:lvl2pPr>
            <a:lvl3pPr marL="641726" indent="0">
              <a:buNone/>
              <a:defRPr sz="1123"/>
            </a:lvl3pPr>
            <a:lvl4pPr marL="962589" indent="0">
              <a:buNone/>
              <a:defRPr sz="983"/>
            </a:lvl4pPr>
            <a:lvl5pPr marL="1283452" indent="0">
              <a:buNone/>
              <a:defRPr sz="983"/>
            </a:lvl5pPr>
            <a:lvl6pPr marL="1604315" indent="0">
              <a:buNone/>
              <a:defRPr sz="983"/>
            </a:lvl6pPr>
            <a:lvl7pPr marL="1925178" indent="0">
              <a:buNone/>
              <a:defRPr sz="983"/>
            </a:lvl7pPr>
            <a:lvl8pPr marL="2246041" indent="0">
              <a:buNone/>
              <a:defRPr sz="983"/>
            </a:lvl8pPr>
            <a:lvl9pPr marL="2566904" indent="0">
              <a:buNone/>
              <a:defRPr sz="983"/>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AD2DD9AA-2437-4EF5-9892-A577ABBDE2C9}"/>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5">
            <a:extLst>
              <a:ext uri="{FF2B5EF4-FFF2-40B4-BE49-F238E27FC236}">
                <a16:creationId xmlns:a16="http://schemas.microsoft.com/office/drawing/2014/main" id="{05E4CBE0-3A8C-4E11-8B73-53430AE17FF9}"/>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6">
            <a:extLst>
              <a:ext uri="{FF2B5EF4-FFF2-40B4-BE49-F238E27FC236}">
                <a16:creationId xmlns:a16="http://schemas.microsoft.com/office/drawing/2014/main" id="{1E925E17-E264-415C-A696-15DC82EDD61E}"/>
              </a:ext>
            </a:extLst>
          </p:cNvPr>
          <p:cNvSpPr>
            <a:spLocks noGrp="1" noChangeArrowheads="1"/>
          </p:cNvSpPr>
          <p:nvPr>
            <p:ph type="sldNum" sz="quarter" idx="12"/>
          </p:nvPr>
        </p:nvSpPr>
        <p:spPr>
          <a:ln/>
        </p:spPr>
        <p:txBody>
          <a:bodyPr/>
          <a:lstStyle>
            <a:lvl1pPr>
              <a:defRPr/>
            </a:lvl1pPr>
          </a:lstStyle>
          <a:p>
            <a:pPr>
              <a:defRPr/>
            </a:pPr>
            <a:fld id="{E60EBAD6-472F-4D5B-BC90-7934359F2FBB}" type="slidenum">
              <a:rPr lang="en-US" altLang="ja-JP"/>
              <a:pPr>
                <a:defRPr/>
              </a:pPr>
              <a:t>‹#›</a:t>
            </a:fld>
            <a:endParaRPr lang="en-US" altLang="ja-JP" dirty="0"/>
          </a:p>
        </p:txBody>
      </p:sp>
    </p:spTree>
    <p:extLst>
      <p:ext uri="{BB962C8B-B14F-4D97-AF65-F5344CB8AC3E}">
        <p14:creationId xmlns:p14="http://schemas.microsoft.com/office/powerpoint/2010/main" val="283242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79822" y="3191799"/>
            <a:ext cx="4263628" cy="9030233"/>
          </a:xfrm>
        </p:spPr>
        <p:txBody>
          <a:bodyPr/>
          <a:lstStyle>
            <a:lvl1pPr>
              <a:defRPr sz="1965"/>
            </a:lvl1pPr>
            <a:lvl2pPr>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857750" y="3191799"/>
            <a:ext cx="4263629" cy="9030233"/>
          </a:xfrm>
        </p:spPr>
        <p:txBody>
          <a:bodyPr/>
          <a:lstStyle>
            <a:lvl1pPr>
              <a:defRPr sz="1965"/>
            </a:lvl1pPr>
            <a:lvl2pPr>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76830B34-7FE1-4F6F-9AB8-BDAB74F3D563}"/>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CFB5CC48-81D5-4A07-AD70-60B159F175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35963388-0B16-47F8-9B94-9736502C8306}"/>
              </a:ext>
            </a:extLst>
          </p:cNvPr>
          <p:cNvSpPr>
            <a:spLocks noGrp="1" noChangeArrowheads="1"/>
          </p:cNvSpPr>
          <p:nvPr>
            <p:ph type="sldNum" sz="quarter" idx="12"/>
          </p:nvPr>
        </p:nvSpPr>
        <p:spPr>
          <a:ln/>
        </p:spPr>
        <p:txBody>
          <a:bodyPr/>
          <a:lstStyle>
            <a:lvl1pPr>
              <a:defRPr/>
            </a:lvl1pPr>
          </a:lstStyle>
          <a:p>
            <a:pPr>
              <a:defRPr/>
            </a:pPr>
            <a:fld id="{05808F3F-C58A-46E5-9384-23B25FBFC0CC}" type="slidenum">
              <a:rPr lang="en-US" altLang="ja-JP"/>
              <a:pPr>
                <a:defRPr/>
              </a:pPr>
              <a:t>‹#›</a:t>
            </a:fld>
            <a:endParaRPr lang="en-US" altLang="ja-JP" dirty="0"/>
          </a:p>
        </p:txBody>
      </p:sp>
    </p:spTree>
    <p:extLst>
      <p:ext uri="{BB962C8B-B14F-4D97-AF65-F5344CB8AC3E}">
        <p14:creationId xmlns:p14="http://schemas.microsoft.com/office/powerpoint/2010/main" val="1927558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79823" y="3062859"/>
            <a:ext cx="4242196" cy="1275815"/>
          </a:xfrm>
        </p:spPr>
        <p:txBody>
          <a:bodyPr anchor="b"/>
          <a:lstStyle>
            <a:lvl1pPr marL="0" indent="0">
              <a:buNone/>
              <a:defRPr sz="1684" b="1"/>
            </a:lvl1pPr>
            <a:lvl2pPr marL="320863" indent="0">
              <a:buNone/>
              <a:defRPr sz="1404" b="1"/>
            </a:lvl2pPr>
            <a:lvl3pPr marL="641726" indent="0">
              <a:buNone/>
              <a:defRPr sz="1263" b="1"/>
            </a:lvl3pPr>
            <a:lvl4pPr marL="962589" indent="0">
              <a:buNone/>
              <a:defRPr sz="1123" b="1"/>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79823" y="4338674"/>
            <a:ext cx="4242196" cy="7883358"/>
          </a:xfrm>
        </p:spPr>
        <p:txBody>
          <a:bodyPr/>
          <a:lstStyle>
            <a:lvl1pPr>
              <a:defRPr sz="1684"/>
            </a:lvl1pPr>
            <a:lvl2pPr>
              <a:defRPr sz="1404"/>
            </a:lvl2pPr>
            <a:lvl3pPr>
              <a:defRPr sz="1263"/>
            </a:lvl3pPr>
            <a:lvl4pPr>
              <a:defRPr sz="1123"/>
            </a:lvl4pPr>
            <a:lvl5pPr>
              <a:defRPr sz="1123"/>
            </a:lvl5pPr>
            <a:lvl6pPr>
              <a:defRPr sz="1123"/>
            </a:lvl6pPr>
            <a:lvl7pPr>
              <a:defRPr sz="1123"/>
            </a:lvl7pPr>
            <a:lvl8pPr>
              <a:defRPr sz="1123"/>
            </a:lvl8pPr>
            <a:lvl9pPr>
              <a:defRPr sz="112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876800" y="3062859"/>
            <a:ext cx="4244579" cy="1275815"/>
          </a:xfrm>
        </p:spPr>
        <p:txBody>
          <a:bodyPr anchor="b"/>
          <a:lstStyle>
            <a:lvl1pPr marL="0" indent="0">
              <a:buNone/>
              <a:defRPr sz="1684" b="1"/>
            </a:lvl1pPr>
            <a:lvl2pPr marL="320863" indent="0">
              <a:buNone/>
              <a:defRPr sz="1404" b="1"/>
            </a:lvl2pPr>
            <a:lvl3pPr marL="641726" indent="0">
              <a:buNone/>
              <a:defRPr sz="1263" b="1"/>
            </a:lvl3pPr>
            <a:lvl4pPr marL="962589" indent="0">
              <a:buNone/>
              <a:defRPr sz="1123" b="1"/>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876800" y="4338674"/>
            <a:ext cx="4244579" cy="7883358"/>
          </a:xfrm>
        </p:spPr>
        <p:txBody>
          <a:bodyPr/>
          <a:lstStyle>
            <a:lvl1pPr>
              <a:defRPr sz="1684"/>
            </a:lvl1pPr>
            <a:lvl2pPr>
              <a:defRPr sz="1404"/>
            </a:lvl2pPr>
            <a:lvl3pPr>
              <a:defRPr sz="1263"/>
            </a:lvl3pPr>
            <a:lvl4pPr>
              <a:defRPr sz="1123"/>
            </a:lvl4pPr>
            <a:lvl5pPr>
              <a:defRPr sz="1123"/>
            </a:lvl5pPr>
            <a:lvl6pPr>
              <a:defRPr sz="1123"/>
            </a:lvl6pPr>
            <a:lvl7pPr>
              <a:defRPr sz="1123"/>
            </a:lvl7pPr>
            <a:lvl8pPr>
              <a:defRPr sz="1123"/>
            </a:lvl8pPr>
            <a:lvl9pPr>
              <a:defRPr sz="112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4AC360F1-6E0E-412C-B845-0CA3742E0719}"/>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5">
            <a:extLst>
              <a:ext uri="{FF2B5EF4-FFF2-40B4-BE49-F238E27FC236}">
                <a16:creationId xmlns:a16="http://schemas.microsoft.com/office/drawing/2014/main" id="{6DD7D7A9-C24B-4523-A7BE-58CF9A74F7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6">
            <a:extLst>
              <a:ext uri="{FF2B5EF4-FFF2-40B4-BE49-F238E27FC236}">
                <a16:creationId xmlns:a16="http://schemas.microsoft.com/office/drawing/2014/main" id="{070A45D4-7FCA-46FF-9703-370CBA6A22A2}"/>
              </a:ext>
            </a:extLst>
          </p:cNvPr>
          <p:cNvSpPr>
            <a:spLocks noGrp="1" noChangeArrowheads="1"/>
          </p:cNvSpPr>
          <p:nvPr>
            <p:ph type="sldNum" sz="quarter" idx="12"/>
          </p:nvPr>
        </p:nvSpPr>
        <p:spPr>
          <a:ln/>
        </p:spPr>
        <p:txBody>
          <a:bodyPr/>
          <a:lstStyle>
            <a:lvl1pPr>
              <a:defRPr/>
            </a:lvl1pPr>
          </a:lstStyle>
          <a:p>
            <a:pPr>
              <a:defRPr/>
            </a:pPr>
            <a:fld id="{40909A1F-0755-40E4-A788-60F5C76274C4}" type="slidenum">
              <a:rPr lang="en-US" altLang="ja-JP"/>
              <a:pPr>
                <a:defRPr/>
              </a:pPr>
              <a:t>‹#›</a:t>
            </a:fld>
            <a:endParaRPr lang="en-US" altLang="ja-JP" dirty="0"/>
          </a:p>
        </p:txBody>
      </p:sp>
    </p:spTree>
    <p:extLst>
      <p:ext uri="{BB962C8B-B14F-4D97-AF65-F5344CB8AC3E}">
        <p14:creationId xmlns:p14="http://schemas.microsoft.com/office/powerpoint/2010/main" val="3746574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F2292E7F-9640-4E43-B078-F7AC0F860458}"/>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5">
            <a:extLst>
              <a:ext uri="{FF2B5EF4-FFF2-40B4-BE49-F238E27FC236}">
                <a16:creationId xmlns:a16="http://schemas.microsoft.com/office/drawing/2014/main" id="{33E8F2F7-F9CA-4791-93CD-D93E17D75491}"/>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6">
            <a:extLst>
              <a:ext uri="{FF2B5EF4-FFF2-40B4-BE49-F238E27FC236}">
                <a16:creationId xmlns:a16="http://schemas.microsoft.com/office/drawing/2014/main" id="{ACE23E8D-4EB0-43FE-96FB-5BC47BC6DB13}"/>
              </a:ext>
            </a:extLst>
          </p:cNvPr>
          <p:cNvSpPr>
            <a:spLocks noGrp="1" noChangeArrowheads="1"/>
          </p:cNvSpPr>
          <p:nvPr>
            <p:ph type="sldNum" sz="quarter" idx="12"/>
          </p:nvPr>
        </p:nvSpPr>
        <p:spPr>
          <a:ln/>
        </p:spPr>
        <p:txBody>
          <a:bodyPr/>
          <a:lstStyle>
            <a:lvl1pPr>
              <a:defRPr/>
            </a:lvl1pPr>
          </a:lstStyle>
          <a:p>
            <a:pPr>
              <a:defRPr/>
            </a:pPr>
            <a:fld id="{EB1BE0BD-7741-49FC-8C96-598EDF949FE2}" type="slidenum">
              <a:rPr lang="en-US" altLang="ja-JP"/>
              <a:pPr>
                <a:defRPr/>
              </a:pPr>
              <a:t>‹#›</a:t>
            </a:fld>
            <a:endParaRPr lang="en-US" altLang="ja-JP" dirty="0"/>
          </a:p>
        </p:txBody>
      </p:sp>
    </p:spTree>
    <p:extLst>
      <p:ext uri="{BB962C8B-B14F-4D97-AF65-F5344CB8AC3E}">
        <p14:creationId xmlns:p14="http://schemas.microsoft.com/office/powerpoint/2010/main" val="287228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9EF0813-6A90-4FA6-9443-8BAB86859711}"/>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5">
            <a:extLst>
              <a:ext uri="{FF2B5EF4-FFF2-40B4-BE49-F238E27FC236}">
                <a16:creationId xmlns:a16="http://schemas.microsoft.com/office/drawing/2014/main" id="{6DEB7FD9-FB8C-4FB2-B212-4022A6F72EBD}"/>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6">
            <a:extLst>
              <a:ext uri="{FF2B5EF4-FFF2-40B4-BE49-F238E27FC236}">
                <a16:creationId xmlns:a16="http://schemas.microsoft.com/office/drawing/2014/main" id="{49350C43-89B0-4881-8785-CEEE6740A35F}"/>
              </a:ext>
            </a:extLst>
          </p:cNvPr>
          <p:cNvSpPr>
            <a:spLocks noGrp="1" noChangeArrowheads="1"/>
          </p:cNvSpPr>
          <p:nvPr>
            <p:ph type="sldNum" sz="quarter" idx="12"/>
          </p:nvPr>
        </p:nvSpPr>
        <p:spPr>
          <a:ln/>
        </p:spPr>
        <p:txBody>
          <a:bodyPr/>
          <a:lstStyle>
            <a:lvl1pPr>
              <a:defRPr/>
            </a:lvl1pPr>
          </a:lstStyle>
          <a:p>
            <a:pPr>
              <a:defRPr/>
            </a:pPr>
            <a:fld id="{DD7B52F0-0D49-4DC3-BF82-8563131B5D9B}" type="slidenum">
              <a:rPr lang="en-US" altLang="ja-JP"/>
              <a:pPr>
                <a:defRPr/>
              </a:pPr>
              <a:t>‹#›</a:t>
            </a:fld>
            <a:endParaRPr lang="en-US" altLang="ja-JP" dirty="0"/>
          </a:p>
        </p:txBody>
      </p:sp>
    </p:spTree>
    <p:extLst>
      <p:ext uri="{BB962C8B-B14F-4D97-AF65-F5344CB8AC3E}">
        <p14:creationId xmlns:p14="http://schemas.microsoft.com/office/powerpoint/2010/main" val="345780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9823" y="545165"/>
            <a:ext cx="3158728" cy="2318634"/>
          </a:xfrm>
        </p:spPr>
        <p:txBody>
          <a:bodyPr anchor="b"/>
          <a:lstStyle>
            <a:lvl1pPr algn="l">
              <a:defRPr sz="1404" b="1"/>
            </a:lvl1pPr>
          </a:lstStyle>
          <a:p>
            <a:r>
              <a:rPr lang="ja-JP" altLang="en-US"/>
              <a:t>マスター タイトルの書式設定</a:t>
            </a:r>
          </a:p>
        </p:txBody>
      </p:sp>
      <p:sp>
        <p:nvSpPr>
          <p:cNvPr id="3" name="コンテンツ プレースホルダー 2"/>
          <p:cNvSpPr>
            <a:spLocks noGrp="1"/>
          </p:cNvSpPr>
          <p:nvPr>
            <p:ph idx="1"/>
          </p:nvPr>
        </p:nvSpPr>
        <p:spPr>
          <a:xfrm>
            <a:off x="3754041" y="545165"/>
            <a:ext cx="5367338" cy="11676870"/>
          </a:xfrm>
        </p:spPr>
        <p:txBody>
          <a:bodyPr/>
          <a:lstStyle>
            <a:lvl1pPr>
              <a:defRPr sz="2246"/>
            </a:lvl1pPr>
            <a:lvl2pPr>
              <a:defRPr sz="1965"/>
            </a:lvl2pPr>
            <a:lvl3pPr>
              <a:defRPr sz="1684"/>
            </a:lvl3pPr>
            <a:lvl4pPr>
              <a:defRPr sz="1404"/>
            </a:lvl4pPr>
            <a:lvl5pPr>
              <a:defRPr sz="1404"/>
            </a:lvl5pPr>
            <a:lvl6pPr>
              <a:defRPr sz="1404"/>
            </a:lvl6pPr>
            <a:lvl7pPr>
              <a:defRPr sz="1404"/>
            </a:lvl7pPr>
            <a:lvl8pPr>
              <a:defRPr sz="1404"/>
            </a:lvl8pPr>
            <a:lvl9pPr>
              <a:defRPr sz="140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79823" y="2863796"/>
            <a:ext cx="3158728" cy="9358236"/>
          </a:xfrm>
        </p:spPr>
        <p:txBody>
          <a:bodyPr/>
          <a:lstStyle>
            <a:lvl1pPr marL="0" indent="0">
              <a:buNone/>
              <a:defRPr sz="983"/>
            </a:lvl1pPr>
            <a:lvl2pPr marL="320863" indent="0">
              <a:buNone/>
              <a:defRPr sz="842"/>
            </a:lvl2pPr>
            <a:lvl3pPr marL="641726" indent="0">
              <a:buNone/>
              <a:defRPr sz="702"/>
            </a:lvl3pPr>
            <a:lvl4pPr marL="962589" indent="0">
              <a:buNone/>
              <a:defRPr sz="632"/>
            </a:lvl4pPr>
            <a:lvl5pPr marL="1283452" indent="0">
              <a:buNone/>
              <a:defRPr sz="632"/>
            </a:lvl5pPr>
            <a:lvl6pPr marL="1604315" indent="0">
              <a:buNone/>
              <a:defRPr sz="632"/>
            </a:lvl6pPr>
            <a:lvl7pPr marL="1925178" indent="0">
              <a:buNone/>
              <a:defRPr sz="632"/>
            </a:lvl7pPr>
            <a:lvl8pPr marL="2246041" indent="0">
              <a:buNone/>
              <a:defRPr sz="632"/>
            </a:lvl8pPr>
            <a:lvl9pPr marL="2566904" indent="0">
              <a:buNone/>
              <a:defRPr sz="632"/>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3762BA9-08E7-4373-BEB3-73D3E7973D07}"/>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96AB7400-85BD-4F32-A811-CAD0829B1B72}"/>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AABBC7B4-22E3-47A6-84F8-D3EE49EC1962}"/>
              </a:ext>
            </a:extLst>
          </p:cNvPr>
          <p:cNvSpPr>
            <a:spLocks noGrp="1" noChangeArrowheads="1"/>
          </p:cNvSpPr>
          <p:nvPr>
            <p:ph type="sldNum" sz="quarter" idx="12"/>
          </p:nvPr>
        </p:nvSpPr>
        <p:spPr>
          <a:ln/>
        </p:spPr>
        <p:txBody>
          <a:bodyPr/>
          <a:lstStyle>
            <a:lvl1pPr>
              <a:defRPr/>
            </a:lvl1pPr>
          </a:lstStyle>
          <a:p>
            <a:pPr>
              <a:defRPr/>
            </a:pPr>
            <a:fld id="{F346466F-3029-4BF7-A8B0-8D7173360540}" type="slidenum">
              <a:rPr lang="en-US" altLang="ja-JP"/>
              <a:pPr>
                <a:defRPr/>
              </a:pPr>
              <a:t>‹#›</a:t>
            </a:fld>
            <a:endParaRPr lang="en-US" altLang="ja-JP" dirty="0"/>
          </a:p>
        </p:txBody>
      </p:sp>
    </p:spTree>
    <p:extLst>
      <p:ext uri="{BB962C8B-B14F-4D97-AF65-F5344CB8AC3E}">
        <p14:creationId xmlns:p14="http://schemas.microsoft.com/office/powerpoint/2010/main" val="755071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2380" y="9577659"/>
            <a:ext cx="5760243" cy="1128780"/>
          </a:xfrm>
        </p:spPr>
        <p:txBody>
          <a:bodyPr anchor="b"/>
          <a:lstStyle>
            <a:lvl1pPr algn="l">
              <a:defRPr sz="1404" b="1"/>
            </a:lvl1pPr>
          </a:lstStyle>
          <a:p>
            <a:r>
              <a:rPr lang="ja-JP" altLang="en-US"/>
              <a:t>マスター タイトルの書式設定</a:t>
            </a:r>
          </a:p>
        </p:txBody>
      </p:sp>
      <p:sp>
        <p:nvSpPr>
          <p:cNvPr id="3" name="図プレースホルダー 2"/>
          <p:cNvSpPr>
            <a:spLocks noGrp="1"/>
          </p:cNvSpPr>
          <p:nvPr>
            <p:ph type="pic" idx="1"/>
          </p:nvPr>
        </p:nvSpPr>
        <p:spPr>
          <a:xfrm>
            <a:off x="1882380" y="1221525"/>
            <a:ext cx="5760243" cy="8209098"/>
          </a:xfrm>
        </p:spPr>
        <p:txBody>
          <a:bodyPr/>
          <a:lstStyle>
            <a:lvl1pPr marL="0" indent="0">
              <a:buNone/>
              <a:defRPr sz="2246"/>
            </a:lvl1pPr>
            <a:lvl2pPr marL="320863" indent="0">
              <a:buNone/>
              <a:defRPr sz="1965"/>
            </a:lvl2pPr>
            <a:lvl3pPr marL="641726" indent="0">
              <a:buNone/>
              <a:defRPr sz="1684"/>
            </a:lvl3pPr>
            <a:lvl4pPr marL="962589" indent="0">
              <a:buNone/>
              <a:defRPr sz="1404"/>
            </a:lvl4pPr>
            <a:lvl5pPr marL="1283452" indent="0">
              <a:buNone/>
              <a:defRPr sz="1404"/>
            </a:lvl5pPr>
            <a:lvl6pPr marL="1604315" indent="0">
              <a:buNone/>
              <a:defRPr sz="1404"/>
            </a:lvl6pPr>
            <a:lvl7pPr marL="1925178" indent="0">
              <a:buNone/>
              <a:defRPr sz="1404"/>
            </a:lvl7pPr>
            <a:lvl8pPr marL="2246041" indent="0">
              <a:buNone/>
              <a:defRPr sz="1404"/>
            </a:lvl8pPr>
            <a:lvl9pPr marL="2566904" indent="0">
              <a:buNone/>
              <a:defRPr sz="1404"/>
            </a:lvl9pPr>
          </a:lstStyle>
          <a:p>
            <a:pPr lvl="0"/>
            <a:endParaRPr lang="ja-JP" altLang="en-US" noProof="0"/>
          </a:p>
        </p:txBody>
      </p:sp>
      <p:sp>
        <p:nvSpPr>
          <p:cNvPr id="4" name="テキスト プレースホルダー 3"/>
          <p:cNvSpPr>
            <a:spLocks noGrp="1"/>
          </p:cNvSpPr>
          <p:nvPr>
            <p:ph type="body" sz="half" idx="2"/>
          </p:nvPr>
        </p:nvSpPr>
        <p:spPr>
          <a:xfrm>
            <a:off x="1882380" y="10706439"/>
            <a:ext cx="5760243" cy="1606079"/>
          </a:xfrm>
        </p:spPr>
        <p:txBody>
          <a:bodyPr/>
          <a:lstStyle>
            <a:lvl1pPr marL="0" indent="0">
              <a:buNone/>
              <a:defRPr sz="983"/>
            </a:lvl1pPr>
            <a:lvl2pPr marL="320863" indent="0">
              <a:buNone/>
              <a:defRPr sz="842"/>
            </a:lvl2pPr>
            <a:lvl3pPr marL="641726" indent="0">
              <a:buNone/>
              <a:defRPr sz="702"/>
            </a:lvl3pPr>
            <a:lvl4pPr marL="962589" indent="0">
              <a:buNone/>
              <a:defRPr sz="632"/>
            </a:lvl4pPr>
            <a:lvl5pPr marL="1283452" indent="0">
              <a:buNone/>
              <a:defRPr sz="632"/>
            </a:lvl5pPr>
            <a:lvl6pPr marL="1604315" indent="0">
              <a:buNone/>
              <a:defRPr sz="632"/>
            </a:lvl6pPr>
            <a:lvl7pPr marL="1925178" indent="0">
              <a:buNone/>
              <a:defRPr sz="632"/>
            </a:lvl7pPr>
            <a:lvl8pPr marL="2246041" indent="0">
              <a:buNone/>
              <a:defRPr sz="632"/>
            </a:lvl8pPr>
            <a:lvl9pPr marL="2566904" indent="0">
              <a:buNone/>
              <a:defRPr sz="632"/>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39CE0658-6F7E-43EE-9DF2-C3208D3E7737}"/>
              </a:ext>
            </a:extLst>
          </p:cNvPr>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5">
            <a:extLst>
              <a:ext uri="{FF2B5EF4-FFF2-40B4-BE49-F238E27FC236}">
                <a16:creationId xmlns:a16="http://schemas.microsoft.com/office/drawing/2014/main" id="{430716E2-4719-48A1-9196-613BF99600EF}"/>
              </a:ext>
            </a:extLst>
          </p:cNvPr>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6">
            <a:extLst>
              <a:ext uri="{FF2B5EF4-FFF2-40B4-BE49-F238E27FC236}">
                <a16:creationId xmlns:a16="http://schemas.microsoft.com/office/drawing/2014/main" id="{F2DA01B8-3A52-4367-A643-0AA88EB7402A}"/>
              </a:ext>
            </a:extLst>
          </p:cNvPr>
          <p:cNvSpPr>
            <a:spLocks noGrp="1" noChangeArrowheads="1"/>
          </p:cNvSpPr>
          <p:nvPr>
            <p:ph type="sldNum" sz="quarter" idx="12"/>
          </p:nvPr>
        </p:nvSpPr>
        <p:spPr>
          <a:ln/>
        </p:spPr>
        <p:txBody>
          <a:bodyPr/>
          <a:lstStyle>
            <a:lvl1pPr>
              <a:defRPr/>
            </a:lvl1pPr>
          </a:lstStyle>
          <a:p>
            <a:pPr>
              <a:defRPr/>
            </a:pPr>
            <a:fld id="{0B438AFA-DB42-4ADA-8630-87D701467D96}" type="slidenum">
              <a:rPr lang="en-US" altLang="ja-JP"/>
              <a:pPr>
                <a:defRPr/>
              </a:pPr>
              <a:t>‹#›</a:t>
            </a:fld>
            <a:endParaRPr lang="en-US" altLang="ja-JP" dirty="0"/>
          </a:p>
        </p:txBody>
      </p:sp>
    </p:spTree>
    <p:extLst>
      <p:ext uri="{BB962C8B-B14F-4D97-AF65-F5344CB8AC3E}">
        <p14:creationId xmlns:p14="http://schemas.microsoft.com/office/powerpoint/2010/main" val="282909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429D002-4700-4C61-95E0-5D8D0B441802}"/>
              </a:ext>
            </a:extLst>
          </p:cNvPr>
          <p:cNvSpPr>
            <a:spLocks noGrp="1" noChangeArrowheads="1"/>
          </p:cNvSpPr>
          <p:nvPr>
            <p:ph type="title"/>
          </p:nvPr>
        </p:nvSpPr>
        <p:spPr bwMode="auto">
          <a:xfrm>
            <a:off x="479425" y="547688"/>
            <a:ext cx="8642350" cy="227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86497F06-B317-42E6-BF7B-908853F87268}"/>
              </a:ext>
            </a:extLst>
          </p:cNvPr>
          <p:cNvSpPr>
            <a:spLocks noGrp="1" noChangeArrowheads="1"/>
          </p:cNvSpPr>
          <p:nvPr>
            <p:ph type="body" idx="1"/>
          </p:nvPr>
        </p:nvSpPr>
        <p:spPr bwMode="auto">
          <a:xfrm>
            <a:off x="479425" y="3192463"/>
            <a:ext cx="8642350" cy="902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8016" tIns="64008" rIns="128016" bIns="64008"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75A576ED-3C76-4578-AC17-13CC86AC6791}"/>
              </a:ext>
            </a:extLst>
          </p:cNvPr>
          <p:cNvSpPr>
            <a:spLocks noGrp="1" noChangeArrowheads="1"/>
          </p:cNvSpPr>
          <p:nvPr>
            <p:ph type="dt" sz="half" idx="2"/>
          </p:nvPr>
        </p:nvSpPr>
        <p:spPr bwMode="auto">
          <a:xfrm>
            <a:off x="479425" y="12460288"/>
            <a:ext cx="22415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defTabSz="897971" eaLnBrk="1" hangingPunct="1">
              <a:spcBef>
                <a:spcPct val="0"/>
              </a:spcBef>
              <a:defRPr sz="1404" b="0" i="0">
                <a:latin typeface="Arial" charset="0"/>
                <a:ea typeface="ＭＳ Ｐゴシック" pitchFamily="50" charset="-128"/>
              </a:defRPr>
            </a:lvl1pPr>
          </a:lstStyle>
          <a:p>
            <a:pPr>
              <a:defRPr/>
            </a:pPr>
            <a:endParaRPr lang="en-US" altLang="ja-JP" dirty="0"/>
          </a:p>
        </p:txBody>
      </p:sp>
      <p:sp>
        <p:nvSpPr>
          <p:cNvPr id="1029" name="Rectangle 5">
            <a:extLst>
              <a:ext uri="{FF2B5EF4-FFF2-40B4-BE49-F238E27FC236}">
                <a16:creationId xmlns:a16="http://schemas.microsoft.com/office/drawing/2014/main" id="{30DAC095-EDF7-47B2-BD44-792E300F2B4F}"/>
              </a:ext>
            </a:extLst>
          </p:cNvPr>
          <p:cNvSpPr>
            <a:spLocks noGrp="1" noChangeArrowheads="1"/>
          </p:cNvSpPr>
          <p:nvPr>
            <p:ph type="ftr" sz="quarter" idx="3"/>
          </p:nvPr>
        </p:nvSpPr>
        <p:spPr bwMode="auto">
          <a:xfrm>
            <a:off x="3279775" y="12460288"/>
            <a:ext cx="30416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ctr" defTabSz="897971" eaLnBrk="1" hangingPunct="1">
              <a:spcBef>
                <a:spcPct val="0"/>
              </a:spcBef>
              <a:defRPr sz="1404" b="0" i="0">
                <a:latin typeface="Arial" charset="0"/>
                <a:ea typeface="ＭＳ Ｐゴシック" pitchFamily="50" charset="-128"/>
              </a:defRPr>
            </a:lvl1pPr>
          </a:lstStyle>
          <a:p>
            <a:pPr>
              <a:defRPr/>
            </a:pPr>
            <a:endParaRPr lang="en-US" altLang="ja-JP" dirty="0"/>
          </a:p>
        </p:txBody>
      </p:sp>
      <p:sp>
        <p:nvSpPr>
          <p:cNvPr id="1030" name="Rectangle 6">
            <a:extLst>
              <a:ext uri="{FF2B5EF4-FFF2-40B4-BE49-F238E27FC236}">
                <a16:creationId xmlns:a16="http://schemas.microsoft.com/office/drawing/2014/main" id="{858B7A96-D236-42E8-B03E-724190CA7383}"/>
              </a:ext>
            </a:extLst>
          </p:cNvPr>
          <p:cNvSpPr>
            <a:spLocks noGrp="1" noChangeArrowheads="1"/>
          </p:cNvSpPr>
          <p:nvPr>
            <p:ph type="sldNum" sz="quarter" idx="4"/>
          </p:nvPr>
        </p:nvSpPr>
        <p:spPr bwMode="auto">
          <a:xfrm>
            <a:off x="6880225" y="12460288"/>
            <a:ext cx="2241550" cy="949325"/>
          </a:xfrm>
          <a:prstGeom prst="rect">
            <a:avLst/>
          </a:prstGeom>
          <a:noFill/>
          <a:ln>
            <a:noFill/>
          </a:ln>
          <a:effectLst/>
        </p:spPr>
        <p:txBody>
          <a:bodyPr vert="horz" wrap="square" lIns="128016" tIns="64008" rIns="128016" bIns="64008" numCol="1" anchor="t" anchorCtr="0" compatLnSpc="1">
            <a:prstTxWarp prst="textNoShape">
              <a:avLst/>
            </a:prstTxWarp>
          </a:bodyPr>
          <a:lstStyle>
            <a:lvl1pPr algn="r" defTabSz="897971" eaLnBrk="1" hangingPunct="1">
              <a:defRPr sz="1404" b="0" i="0"/>
            </a:lvl1pPr>
          </a:lstStyle>
          <a:p>
            <a:pPr>
              <a:defRPr/>
            </a:pPr>
            <a:fld id="{097B683B-4040-457C-B7E6-F1A05A9B87FA}"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6938" rtl="0" eaLnBrk="0" fontAlgn="base" hangingPunct="0">
        <a:spcBef>
          <a:spcPct val="0"/>
        </a:spcBef>
        <a:spcAft>
          <a:spcPct val="0"/>
        </a:spcAft>
        <a:defRPr kumimoji="1" sz="4300">
          <a:solidFill>
            <a:schemeClr val="tx2"/>
          </a:solidFill>
          <a:latin typeface="+mj-lt"/>
          <a:ea typeface="+mj-ea"/>
          <a:cs typeface="+mj-cs"/>
        </a:defRPr>
      </a:lvl1pPr>
      <a:lvl2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defTabSz="896938"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320863" algn="ctr" defTabSz="897971" rtl="0" fontAlgn="base">
        <a:spcBef>
          <a:spcPct val="0"/>
        </a:spcBef>
        <a:spcAft>
          <a:spcPct val="0"/>
        </a:spcAft>
        <a:defRPr kumimoji="1" sz="4351">
          <a:solidFill>
            <a:schemeClr val="tx2"/>
          </a:solidFill>
          <a:latin typeface="Arial" charset="0"/>
          <a:ea typeface="ＭＳ Ｐゴシック" pitchFamily="50" charset="-128"/>
        </a:defRPr>
      </a:lvl6pPr>
      <a:lvl7pPr marL="641726" algn="ctr" defTabSz="897971" rtl="0" fontAlgn="base">
        <a:spcBef>
          <a:spcPct val="0"/>
        </a:spcBef>
        <a:spcAft>
          <a:spcPct val="0"/>
        </a:spcAft>
        <a:defRPr kumimoji="1" sz="4351">
          <a:solidFill>
            <a:schemeClr val="tx2"/>
          </a:solidFill>
          <a:latin typeface="Arial" charset="0"/>
          <a:ea typeface="ＭＳ Ｐゴシック" pitchFamily="50" charset="-128"/>
        </a:defRPr>
      </a:lvl7pPr>
      <a:lvl8pPr marL="962589" algn="ctr" defTabSz="897971" rtl="0" fontAlgn="base">
        <a:spcBef>
          <a:spcPct val="0"/>
        </a:spcBef>
        <a:spcAft>
          <a:spcPct val="0"/>
        </a:spcAft>
        <a:defRPr kumimoji="1" sz="4351">
          <a:solidFill>
            <a:schemeClr val="tx2"/>
          </a:solidFill>
          <a:latin typeface="Arial" charset="0"/>
          <a:ea typeface="ＭＳ Ｐゴシック" pitchFamily="50" charset="-128"/>
        </a:defRPr>
      </a:lvl8pPr>
      <a:lvl9pPr marL="1283452" algn="ctr" defTabSz="897971" rtl="0" fontAlgn="base">
        <a:spcBef>
          <a:spcPct val="0"/>
        </a:spcBef>
        <a:spcAft>
          <a:spcPct val="0"/>
        </a:spcAft>
        <a:defRPr kumimoji="1" sz="4351">
          <a:solidFill>
            <a:schemeClr val="tx2"/>
          </a:solidFill>
          <a:latin typeface="Arial" charset="0"/>
          <a:ea typeface="ＭＳ Ｐゴシック" pitchFamily="50" charset="-128"/>
        </a:defRPr>
      </a:lvl9pPr>
    </p:titleStyle>
    <p:bodyStyle>
      <a:lvl1pPr marL="334963" indent="-334963" algn="l" defTabSz="896938" rtl="0" eaLnBrk="0" fontAlgn="base" hangingPunct="0">
        <a:spcBef>
          <a:spcPct val="20000"/>
        </a:spcBef>
        <a:spcAft>
          <a:spcPct val="0"/>
        </a:spcAft>
        <a:buChar char="•"/>
        <a:defRPr kumimoji="1" sz="3100">
          <a:solidFill>
            <a:schemeClr val="tx1"/>
          </a:solidFill>
          <a:latin typeface="+mn-lt"/>
          <a:ea typeface="+mn-ea"/>
          <a:cs typeface="+mn-cs"/>
        </a:defRPr>
      </a:lvl1pPr>
      <a:lvl2pPr marL="728663" indent="-279400" algn="l" defTabSz="896938" rtl="0" eaLnBrk="0" fontAlgn="base" hangingPunct="0">
        <a:spcBef>
          <a:spcPct val="20000"/>
        </a:spcBef>
        <a:spcAft>
          <a:spcPct val="0"/>
        </a:spcAft>
        <a:buChar char="–"/>
        <a:defRPr kumimoji="1" sz="2700">
          <a:solidFill>
            <a:schemeClr val="tx1"/>
          </a:solidFill>
          <a:latin typeface="+mn-lt"/>
          <a:ea typeface="+mn-ea"/>
        </a:defRPr>
      </a:lvl2pPr>
      <a:lvl3pPr marL="1122363" indent="-223838" algn="l" defTabSz="896938" rtl="0" eaLnBrk="0" fontAlgn="base" hangingPunct="0">
        <a:spcBef>
          <a:spcPct val="20000"/>
        </a:spcBef>
        <a:spcAft>
          <a:spcPct val="0"/>
        </a:spcAft>
        <a:buChar char="•"/>
        <a:defRPr kumimoji="1" sz="2300">
          <a:solidFill>
            <a:schemeClr val="tx1"/>
          </a:solidFill>
          <a:latin typeface="+mn-lt"/>
          <a:ea typeface="+mn-ea"/>
        </a:defRPr>
      </a:lvl3pPr>
      <a:lvl4pPr marL="1571625" indent="-223838" algn="l" defTabSz="896938" rtl="0" eaLnBrk="0" fontAlgn="base" hangingPunct="0">
        <a:spcBef>
          <a:spcPct val="20000"/>
        </a:spcBef>
        <a:spcAft>
          <a:spcPct val="0"/>
        </a:spcAft>
        <a:buChar char="–"/>
        <a:defRPr kumimoji="1" sz="1900">
          <a:solidFill>
            <a:schemeClr val="tx1"/>
          </a:solidFill>
          <a:latin typeface="+mn-lt"/>
          <a:ea typeface="+mn-ea"/>
        </a:defRPr>
      </a:lvl4pPr>
      <a:lvl5pPr marL="2020888" indent="-223838" algn="l" defTabSz="896938" rtl="0" eaLnBrk="0" fontAlgn="base" hangingPunct="0">
        <a:spcBef>
          <a:spcPct val="20000"/>
        </a:spcBef>
        <a:spcAft>
          <a:spcPct val="0"/>
        </a:spcAft>
        <a:buChar char="»"/>
        <a:defRPr kumimoji="1" sz="1900">
          <a:solidFill>
            <a:schemeClr val="tx1"/>
          </a:solidFill>
          <a:latin typeface="+mn-lt"/>
          <a:ea typeface="+mn-ea"/>
        </a:defRPr>
      </a:lvl5pPr>
      <a:lvl6pPr marL="2341854" indent="-223936" algn="l" defTabSz="897971" rtl="0" fontAlgn="base">
        <a:spcBef>
          <a:spcPct val="20000"/>
        </a:spcBef>
        <a:spcAft>
          <a:spcPct val="0"/>
        </a:spcAft>
        <a:buChar char="»"/>
        <a:defRPr kumimoji="1" sz="1965">
          <a:solidFill>
            <a:schemeClr val="tx1"/>
          </a:solidFill>
          <a:latin typeface="+mn-lt"/>
          <a:ea typeface="+mn-ea"/>
        </a:defRPr>
      </a:lvl6pPr>
      <a:lvl7pPr marL="2662717" indent="-223936" algn="l" defTabSz="897971" rtl="0" fontAlgn="base">
        <a:spcBef>
          <a:spcPct val="20000"/>
        </a:spcBef>
        <a:spcAft>
          <a:spcPct val="0"/>
        </a:spcAft>
        <a:buChar char="»"/>
        <a:defRPr kumimoji="1" sz="1965">
          <a:solidFill>
            <a:schemeClr val="tx1"/>
          </a:solidFill>
          <a:latin typeface="+mn-lt"/>
          <a:ea typeface="+mn-ea"/>
        </a:defRPr>
      </a:lvl7pPr>
      <a:lvl8pPr marL="2983580" indent="-223936" algn="l" defTabSz="897971" rtl="0" fontAlgn="base">
        <a:spcBef>
          <a:spcPct val="20000"/>
        </a:spcBef>
        <a:spcAft>
          <a:spcPct val="0"/>
        </a:spcAft>
        <a:buChar char="»"/>
        <a:defRPr kumimoji="1" sz="1965">
          <a:solidFill>
            <a:schemeClr val="tx1"/>
          </a:solidFill>
          <a:latin typeface="+mn-lt"/>
          <a:ea typeface="+mn-ea"/>
        </a:defRPr>
      </a:lvl8pPr>
      <a:lvl9pPr marL="3304443" indent="-223936" algn="l" defTabSz="897971" rtl="0" fontAlgn="base">
        <a:spcBef>
          <a:spcPct val="20000"/>
        </a:spcBef>
        <a:spcAft>
          <a:spcPct val="0"/>
        </a:spcAft>
        <a:buChar char="»"/>
        <a:defRPr kumimoji="1" sz="1965">
          <a:solidFill>
            <a:schemeClr val="tx1"/>
          </a:solidFill>
          <a:latin typeface="+mn-lt"/>
          <a:ea typeface="+mn-ea"/>
        </a:defRPr>
      </a:lvl9pPr>
    </p:bodyStyle>
    <p:otherStyle>
      <a:defPPr>
        <a:defRPr lang="ja-JP"/>
      </a:defPPr>
      <a:lvl1pPr marL="0" algn="l" defTabSz="641726" rtl="0" eaLnBrk="1" latinLnBrk="0" hangingPunct="1">
        <a:defRPr kumimoji="1" sz="1263" kern="1200">
          <a:solidFill>
            <a:schemeClr val="tx1"/>
          </a:solidFill>
          <a:latin typeface="+mn-lt"/>
          <a:ea typeface="+mn-ea"/>
          <a:cs typeface="+mn-cs"/>
        </a:defRPr>
      </a:lvl1pPr>
      <a:lvl2pPr marL="320863" algn="l" defTabSz="641726" rtl="0" eaLnBrk="1" latinLnBrk="0" hangingPunct="1">
        <a:defRPr kumimoji="1" sz="1263" kern="1200">
          <a:solidFill>
            <a:schemeClr val="tx1"/>
          </a:solidFill>
          <a:latin typeface="+mn-lt"/>
          <a:ea typeface="+mn-ea"/>
          <a:cs typeface="+mn-cs"/>
        </a:defRPr>
      </a:lvl2pPr>
      <a:lvl3pPr marL="641726" algn="l" defTabSz="641726" rtl="0" eaLnBrk="1" latinLnBrk="0" hangingPunct="1">
        <a:defRPr kumimoji="1" sz="1263" kern="1200">
          <a:solidFill>
            <a:schemeClr val="tx1"/>
          </a:solidFill>
          <a:latin typeface="+mn-lt"/>
          <a:ea typeface="+mn-ea"/>
          <a:cs typeface="+mn-cs"/>
        </a:defRPr>
      </a:lvl3pPr>
      <a:lvl4pPr marL="962589" algn="l" defTabSz="641726" rtl="0" eaLnBrk="1" latinLnBrk="0" hangingPunct="1">
        <a:defRPr kumimoji="1" sz="1263" kern="1200">
          <a:solidFill>
            <a:schemeClr val="tx1"/>
          </a:solidFill>
          <a:latin typeface="+mn-lt"/>
          <a:ea typeface="+mn-ea"/>
          <a:cs typeface="+mn-cs"/>
        </a:defRPr>
      </a:lvl4pPr>
      <a:lvl5pPr marL="1283452" algn="l" defTabSz="641726" rtl="0" eaLnBrk="1" latinLnBrk="0" hangingPunct="1">
        <a:defRPr kumimoji="1" sz="1263" kern="1200">
          <a:solidFill>
            <a:schemeClr val="tx1"/>
          </a:solidFill>
          <a:latin typeface="+mn-lt"/>
          <a:ea typeface="+mn-ea"/>
          <a:cs typeface="+mn-cs"/>
        </a:defRPr>
      </a:lvl5pPr>
      <a:lvl6pPr marL="1604315" algn="l" defTabSz="641726" rtl="0" eaLnBrk="1" latinLnBrk="0" hangingPunct="1">
        <a:defRPr kumimoji="1" sz="1263" kern="1200">
          <a:solidFill>
            <a:schemeClr val="tx1"/>
          </a:solidFill>
          <a:latin typeface="+mn-lt"/>
          <a:ea typeface="+mn-ea"/>
          <a:cs typeface="+mn-cs"/>
        </a:defRPr>
      </a:lvl6pPr>
      <a:lvl7pPr marL="1925178" algn="l" defTabSz="641726" rtl="0" eaLnBrk="1" latinLnBrk="0" hangingPunct="1">
        <a:defRPr kumimoji="1" sz="1263" kern="1200">
          <a:solidFill>
            <a:schemeClr val="tx1"/>
          </a:solidFill>
          <a:latin typeface="+mn-lt"/>
          <a:ea typeface="+mn-ea"/>
          <a:cs typeface="+mn-cs"/>
        </a:defRPr>
      </a:lvl7pPr>
      <a:lvl8pPr marL="2246041" algn="l" defTabSz="641726" rtl="0" eaLnBrk="1" latinLnBrk="0" hangingPunct="1">
        <a:defRPr kumimoji="1" sz="1263" kern="1200">
          <a:solidFill>
            <a:schemeClr val="tx1"/>
          </a:solidFill>
          <a:latin typeface="+mn-lt"/>
          <a:ea typeface="+mn-ea"/>
          <a:cs typeface="+mn-cs"/>
        </a:defRPr>
      </a:lvl8pPr>
      <a:lvl9pPr marL="2566904" algn="l" defTabSz="641726" rtl="0" eaLnBrk="1" latinLnBrk="0" hangingPunct="1">
        <a:defRPr kumimoji="1" sz="12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4" name="Text Box 34">
            <a:extLst>
              <a:ext uri="{FF2B5EF4-FFF2-40B4-BE49-F238E27FC236}">
                <a16:creationId xmlns:a16="http://schemas.microsoft.com/office/drawing/2014/main" id="{88F6FCC0-37AE-4F2E-BC0E-6114E6C0498A}"/>
              </a:ext>
            </a:extLst>
          </p:cNvPr>
          <p:cNvSpPr txBox="1">
            <a:spLocks noChangeArrowheads="1"/>
          </p:cNvSpPr>
          <p:nvPr/>
        </p:nvSpPr>
        <p:spPr bwMode="auto">
          <a:xfrm>
            <a:off x="448468" y="2471252"/>
            <a:ext cx="9026525" cy="7454590"/>
          </a:xfrm>
          <a:prstGeom prst="rect">
            <a:avLst/>
          </a:prstGeom>
          <a:noFill/>
          <a:ln>
            <a:noFill/>
          </a:ln>
        </p:spPr>
        <p:txBody>
          <a:bodyPr lIns="36000" tIns="8890" rIns="0" bIns="8890"/>
          <a:lstStyle>
            <a:lvl1pPr indent="76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defRPr/>
            </a:pPr>
            <a:endPar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○脱炭素化に向けた消費行動促進事業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11,385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・大阪版</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算定手法における算定対象品目の拡大や、算定ツールを活用した生産者等の自立的な算定表示による普及拡大を実施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・民間事業者と連携したスーパー店頭をはじめとした</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露出の場の拡大や、ナッジを活用した実証等を実施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府民の脱炭素行動促進・貢献量可視化事業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45,623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・博覧会協会の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EXPO</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グリーンチャレンジアプリや、万博賛同企業が利用するアプリ等を活用し、削減目標の達成を目指すキャンペーンを実施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・府ダッシュボード活用によりその進捗等を可視化するとともに、府民向けイベントを実施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環境配慮消費行動促進に向けた脱炭素ポイント付与制度普及事業 </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15,725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・小売事業者等が現在運用しているポイントシステムを活用し、生産・流通・使用等の過程での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CO2</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排出が少ない商品・サービスを選択した消費者</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に対して事業者</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社が脱炭素ポイントを付与するとともに、</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25</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社・団体による脱炭素ポイント制度推進プラットフォーム会議を運営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120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○大阪産</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もん</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を活用した脱炭素化推進事業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14,784</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 </a:t>
            </a:r>
            <a:r>
              <a:rPr kumimoji="0" lang="en-US" altLang="ja-JP" sz="1200" b="0" i="0" dirty="0" err="1">
                <a:latin typeface="Meiryo UI" panose="020B0604030504040204" pitchFamily="50" charset="-128"/>
                <a:ea typeface="Meiryo UI" panose="020B0604030504040204" pitchFamily="50" charset="-128"/>
                <a:cs typeface="ＭＳ Ｐゴシック" panose="020B0600070205080204" pitchFamily="50" charset="-128"/>
              </a:rPr>
              <a:t>AGreen</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Action</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」の一環として、</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CFP(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カーボンフットプリント</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ラベル表示商品の普及等を通じて、府民に地産地消による脱炭素</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消費行動を促進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・大阪産</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もん</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の需要拡大を図るためのイベントを、集客力の高い場所で開催。</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 </a:t>
            </a:r>
            <a:r>
              <a:rPr kumimoji="0" lang="en-US" altLang="ja-JP" sz="1200" b="0" i="0" dirty="0" err="1">
                <a:latin typeface="Meiryo UI" panose="020B0604030504040204" pitchFamily="50" charset="-128"/>
                <a:ea typeface="Meiryo UI" panose="020B0604030504040204" pitchFamily="50" charset="-128"/>
                <a:cs typeface="ＭＳ Ｐゴシック" panose="020B0600070205080204" pitchFamily="50" charset="-128"/>
              </a:rPr>
              <a:t>AGreen</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Action</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パートナーズとの連携を図る交流会</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を開催</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24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600" i="0" dirty="0">
                <a:latin typeface="Meiryo UI" panose="020B0604030504040204" pitchFamily="50" charset="-128"/>
                <a:ea typeface="Meiryo UI" panose="020B0604030504040204" pitchFamily="50" charset="-128"/>
                <a:cs typeface="ＭＳ Ｐゴシック" panose="020B0600070205080204" pitchFamily="50" charset="-128"/>
              </a:rPr>
              <a:t>脱炭素経営宣言促進事業</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3,453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・セミナーなどを通じて脱炭素経営宣言登録制度を周知、商工会議所や地域の金融機関等の関係機関と連携した事業者への働きかけを実施</a:t>
            </a: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・脱炭素経営宣言を行った事業者に「脱炭素経営宣言登録証」を発行し、府</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HP</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等にて広く</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PR</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、排出量の見える化や補助金案内などの各種支援</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60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サプライチェーン全体の</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CO</a:t>
            </a:r>
            <a:r>
              <a:rPr kumimoji="0" lang="en-US" altLang="ja-JP" sz="1600" i="0" baseline="-25000" dirty="0">
                <a:latin typeface="Meiryo UI" panose="020B0604030504040204" pitchFamily="50" charset="-128"/>
                <a:ea typeface="Meiryo UI" panose="020B0604030504040204" pitchFamily="50" charset="-128"/>
                <a:cs typeface="ＭＳ Ｐゴシック" panose="020B0600070205080204" pitchFamily="50" charset="-128"/>
              </a:rPr>
              <a:t>2</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排出量見える化モデル事業 </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34,716</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・大阪万博のテーマと関連する健康や衛生などの分野や、手に取りやすく、水平展開、環境教育にもつながる文具等の事務用品等の製造業</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２事業者</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10</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製品においてサプライチェーン全体での排出量の見える化や削減のための改善策の提案をモデル的に実施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ts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中小事業者の対策計画書に基づく省エネ・再エネ設備の導入支援事業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19,413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05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・中小事業者が府へ任意で届け出た対策計画書に基づいて実施する省エネ設備への更新等に要する費用の一部を補助（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11</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defRPr/>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600" i="0" dirty="0">
                <a:latin typeface="Meiryo UI" panose="020B0604030504040204" pitchFamily="50" charset="-128"/>
                <a:ea typeface="Meiryo UI" panose="020B0604030504040204" pitchFamily="50" charset="-128"/>
                <a:cs typeface="ＭＳ Ｐゴシック" panose="020B0600070205080204" pitchFamily="50" charset="-128"/>
              </a:rPr>
              <a:t>中小事業者高効率空調機導入支援事業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695,140</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05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ts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・中小事業者が既存の空調機を高効率空調機へ更新するための設備費及び工事関連費の一部を補助（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143</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2400"/>
              </a:lnSpc>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○万博を契機としたバス事業者の脱炭素化促進事業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終了</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589,766</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indent="0" eaLnBrk="1" fontAlgn="auto" hangingPunct="1">
              <a:spcBef>
                <a:spcPts val="0"/>
              </a:spcBef>
              <a:spcAft>
                <a:spcPts val="0"/>
              </a:spcAft>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・万博会場へのクリーンな移動手段の確保のため、駅シャトルバスへの</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EV/FC</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バス導入の経費の一部を府市で補助（</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33</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台）</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indent="0" eaLnBrk="1" fontAlgn="auto" hangingPunct="1">
              <a:spcBef>
                <a:spcPts val="0"/>
              </a:spcBef>
              <a:spcAft>
                <a:spcPts val="0"/>
              </a:spcAft>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74" name="AutoShape 33">
            <a:extLst>
              <a:ext uri="{FF2B5EF4-FFF2-40B4-BE49-F238E27FC236}">
                <a16:creationId xmlns:a16="http://schemas.microsoft.com/office/drawing/2014/main" id="{6FE6CD4F-EB4B-4F3F-ABC9-31120E05B758}"/>
              </a:ext>
            </a:extLst>
          </p:cNvPr>
          <p:cNvSpPr>
            <a:spLocks noChangeArrowheads="1"/>
          </p:cNvSpPr>
          <p:nvPr/>
        </p:nvSpPr>
        <p:spPr bwMode="auto">
          <a:xfrm>
            <a:off x="369888" y="2364313"/>
            <a:ext cx="9105105" cy="7363496"/>
          </a:xfrm>
          <a:prstGeom prst="roundRect">
            <a:avLst>
              <a:gd name="adj" fmla="val 2894"/>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grpSp>
        <p:nvGrpSpPr>
          <p:cNvPr id="3075" name="グループ化 4">
            <a:extLst>
              <a:ext uri="{FF2B5EF4-FFF2-40B4-BE49-F238E27FC236}">
                <a16:creationId xmlns:a16="http://schemas.microsoft.com/office/drawing/2014/main" id="{148E8084-54BC-4E21-82BC-D83E3C6EF503}"/>
              </a:ext>
            </a:extLst>
          </p:cNvPr>
          <p:cNvGrpSpPr>
            <a:grpSpLocks/>
          </p:cNvGrpSpPr>
          <p:nvPr/>
        </p:nvGrpSpPr>
        <p:grpSpPr bwMode="auto">
          <a:xfrm>
            <a:off x="331788" y="215900"/>
            <a:ext cx="7059612" cy="590550"/>
            <a:chOff x="45692" y="215800"/>
            <a:chExt cx="5912459" cy="367649"/>
          </a:xfrm>
        </p:grpSpPr>
        <p:sp>
          <p:nvSpPr>
            <p:cNvPr id="3150" name="Rectangle 1066">
              <a:extLst>
                <a:ext uri="{FF2B5EF4-FFF2-40B4-BE49-F238E27FC236}">
                  <a16:creationId xmlns:a16="http://schemas.microsoft.com/office/drawing/2014/main" id="{634446AB-09C6-4DB9-B0FA-CF075D7F983C}"/>
                </a:ext>
              </a:extLst>
            </p:cNvPr>
            <p:cNvSpPr>
              <a:spLocks noChangeArrowheads="1"/>
            </p:cNvSpPr>
            <p:nvPr/>
          </p:nvSpPr>
          <p:spPr bwMode="auto">
            <a:xfrm>
              <a:off x="45692" y="387045"/>
              <a:ext cx="108540" cy="17444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141" tIns="32072" rIns="64141" bIns="32072" anchor="ctr">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400" b="0" i="0"/>
            </a:p>
          </p:txBody>
        </p:sp>
        <p:sp>
          <p:nvSpPr>
            <p:cNvPr id="3151" name="Rectangle 30">
              <a:extLst>
                <a:ext uri="{FF2B5EF4-FFF2-40B4-BE49-F238E27FC236}">
                  <a16:creationId xmlns:a16="http://schemas.microsoft.com/office/drawing/2014/main" id="{8E5CA2C2-7607-4DAD-89BB-8CF827B86A5A}"/>
                </a:ext>
              </a:extLst>
            </p:cNvPr>
            <p:cNvSpPr>
              <a:spLocks noChangeArrowheads="1"/>
            </p:cNvSpPr>
            <p:nvPr/>
          </p:nvSpPr>
          <p:spPr bwMode="auto">
            <a:xfrm>
              <a:off x="5781011" y="215800"/>
              <a:ext cx="177140" cy="25846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3152" name="Rectangle 31">
              <a:extLst>
                <a:ext uri="{FF2B5EF4-FFF2-40B4-BE49-F238E27FC236}">
                  <a16:creationId xmlns:a16="http://schemas.microsoft.com/office/drawing/2014/main" id="{4B3AC938-0259-42D8-BAEA-BAB78100F868}"/>
                </a:ext>
              </a:extLst>
            </p:cNvPr>
            <p:cNvSpPr>
              <a:spLocks noChangeArrowheads="1"/>
            </p:cNvSpPr>
            <p:nvPr/>
          </p:nvSpPr>
          <p:spPr bwMode="auto">
            <a:xfrm>
              <a:off x="151530" y="472040"/>
              <a:ext cx="5629480" cy="111409"/>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3153" name="Rectangle 32">
              <a:extLst>
                <a:ext uri="{FF2B5EF4-FFF2-40B4-BE49-F238E27FC236}">
                  <a16:creationId xmlns:a16="http://schemas.microsoft.com/office/drawing/2014/main" id="{56373417-16B3-4A34-A1F6-02AA2FC5D817}"/>
                </a:ext>
              </a:extLst>
            </p:cNvPr>
            <p:cNvSpPr>
              <a:spLocks noChangeArrowheads="1"/>
            </p:cNvSpPr>
            <p:nvPr/>
          </p:nvSpPr>
          <p:spPr bwMode="auto">
            <a:xfrm>
              <a:off x="5781011" y="467584"/>
              <a:ext cx="177140" cy="115865"/>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2" name="Rectangle 29">
              <a:extLst>
                <a:ext uri="{FF2B5EF4-FFF2-40B4-BE49-F238E27FC236}">
                  <a16:creationId xmlns:a16="http://schemas.microsoft.com/office/drawing/2014/main" id="{87C81A68-4648-427D-810B-BEE119FD2351}"/>
                </a:ext>
              </a:extLst>
            </p:cNvPr>
            <p:cNvSpPr>
              <a:spLocks noChangeArrowheads="1"/>
            </p:cNvSpPr>
            <p:nvPr/>
          </p:nvSpPr>
          <p:spPr bwMode="auto">
            <a:xfrm>
              <a:off x="152055" y="215800"/>
              <a:ext cx="5629268" cy="255971"/>
            </a:xfrm>
            <a:prstGeom prst="rect">
              <a:avLst/>
            </a:prstGeom>
            <a:solidFill>
              <a:srgbClr val="008000"/>
            </a:solidFill>
            <a:ln>
              <a:noFill/>
            </a:ln>
          </p:spPr>
          <p:txBody>
            <a:bodyPr lIns="52139" tIns="6239" rIns="52139" bIns="6239" anchor="ct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600" i="0" dirty="0">
                  <a:solidFill>
                    <a:srgbClr val="FFFFFF"/>
                  </a:solidFill>
                  <a:latin typeface="+mn-ea"/>
                  <a:ea typeface="+mn-ea"/>
                </a:rPr>
                <a:t>令和６年度において豊かな環境の保全及び創造に関して講じた施策（概要）　</a:t>
              </a:r>
              <a:endParaRPr lang="ja-JP" altLang="ja-JP" sz="1600" dirty="0">
                <a:latin typeface="+mn-ea"/>
                <a:ea typeface="+mn-ea"/>
              </a:endParaRPr>
            </a:p>
          </p:txBody>
        </p:sp>
      </p:grpSp>
      <p:sp>
        <p:nvSpPr>
          <p:cNvPr id="3078" name="テキスト ボックス 66">
            <a:extLst>
              <a:ext uri="{FF2B5EF4-FFF2-40B4-BE49-F238E27FC236}">
                <a16:creationId xmlns:a16="http://schemas.microsoft.com/office/drawing/2014/main" id="{DE25DD8E-2317-4759-991D-6F5C2960B7C7}"/>
              </a:ext>
            </a:extLst>
          </p:cNvPr>
          <p:cNvSpPr txBox="1">
            <a:spLocks noChangeArrowheads="1"/>
          </p:cNvSpPr>
          <p:nvPr/>
        </p:nvSpPr>
        <p:spPr bwMode="auto">
          <a:xfrm>
            <a:off x="4262438" y="646113"/>
            <a:ext cx="32750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800" b="0" i="0">
                <a:latin typeface="Meiryo UI" panose="020B0604030504040204" pitchFamily="50" charset="-128"/>
                <a:ea typeface="Meiryo UI" panose="020B0604030504040204" pitchFamily="50" charset="-128"/>
                <a:cs typeface="ＭＳ Ｐゴシック" panose="020B0600070205080204" pitchFamily="50" charset="-128"/>
              </a:rPr>
              <a:t>※大阪府環境基本条例第９条第</a:t>
            </a:r>
            <a:r>
              <a:rPr kumimoji="0" lang="en-US" altLang="ja-JP" sz="800" b="0" i="0">
                <a:latin typeface="Meiryo UI" panose="020B0604030504040204" pitchFamily="50" charset="-128"/>
                <a:ea typeface="Meiryo UI" panose="020B0604030504040204" pitchFamily="50" charset="-128"/>
                <a:cs typeface="ＭＳ Ｐゴシック" panose="020B0600070205080204" pitchFamily="50" charset="-128"/>
              </a:rPr>
              <a:t>1</a:t>
            </a:r>
            <a:r>
              <a:rPr kumimoji="0" lang="ja-JP" altLang="en-US" sz="800" b="0" i="0">
                <a:latin typeface="Meiryo UI" panose="020B0604030504040204" pitchFamily="50" charset="-128"/>
                <a:ea typeface="Meiryo UI" panose="020B0604030504040204" pitchFamily="50" charset="-128"/>
                <a:cs typeface="ＭＳ Ｐゴシック" panose="020B0600070205080204" pitchFamily="50" charset="-128"/>
              </a:rPr>
              <a:t>項に基づく府議会への報告事項</a:t>
            </a:r>
            <a:endParaRPr kumimoji="0" lang="ja-JP" altLang="en-US" sz="1600" b="0" i="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84" name="テキスト ボックス 3">
            <a:extLst>
              <a:ext uri="{FF2B5EF4-FFF2-40B4-BE49-F238E27FC236}">
                <a16:creationId xmlns:a16="http://schemas.microsoft.com/office/drawing/2014/main" id="{FAF081CC-AED9-4EB4-9524-81EECCFC1B21}"/>
              </a:ext>
            </a:extLst>
          </p:cNvPr>
          <p:cNvSpPr txBox="1">
            <a:spLocks noChangeArrowheads="1"/>
          </p:cNvSpPr>
          <p:nvPr/>
        </p:nvSpPr>
        <p:spPr bwMode="auto">
          <a:xfrm>
            <a:off x="428625" y="10283397"/>
            <a:ext cx="8947150" cy="3028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8890" rIns="0" bIns="8890"/>
          <a:lstStyle>
            <a:lvl1pPr indent="133350">
              <a:spcBef>
                <a:spcPct val="20000"/>
              </a:spcBef>
              <a:buChar char="•"/>
              <a:tabLst>
                <a:tab pos="400050"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400050"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400050"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400050" algn="l"/>
              </a:tabLst>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食品ロス削減対策の推進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6,613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流通の各段階の事業者及び消費者を構成員とするネットワーク懇話会等にて意見交換や取組み状況の進捗管理を実施</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・地域活動や学校への出前講座など多様な分野で活躍するボランティア「もったいないやん活動隊」を養成、モデル事例を創出</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・イベント会場において食品ロス削減に向けた行動変容の啓発、「おおさか食品ロス削減パートナーシップ制度」の推進等</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None/>
            </a:pPr>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○使い捨てプラスチックごみ対策推進事業</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一部新規</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5,333</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ほかさんマップの掲載店舗の拡大、府民への情報発信の強化</a:t>
            </a: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・ほかさん</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style</a:t>
            </a: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コレクションとして、府民が日常生活で実践している、３Ｒの工夫や取組みを募集し、優良な事例を広く周知</a:t>
            </a:r>
          </a:p>
          <a:p>
            <a:pPr algn="just">
              <a:spcBef>
                <a:spcPct val="0"/>
              </a:spcBef>
              <a:buFontTx/>
              <a:buNone/>
            </a:pPr>
            <a:r>
              <a:rPr kumimoji="0" lang="ja-JP" altLang="en-US" sz="1200" b="0" dirty="0">
                <a:latin typeface="Meiryo UI" panose="020B0604030504040204" pitchFamily="50" charset="-128"/>
                <a:ea typeface="Meiryo UI" panose="020B0604030504040204" pitchFamily="50" charset="-128"/>
                <a:cs typeface="ＭＳ Ｐゴシック" panose="020B0600070205080204" pitchFamily="50" charset="-128"/>
              </a:rPr>
              <a:t>　・オフィス街等でリユースカップ等を利用できる場を新たに創出し、地域全体で使い捨てプラスチック削減の取組みを進めるモデル事業を実施</a:t>
            </a:r>
            <a:endParaRPr kumimoji="0" lang="en-US" altLang="ja-JP" sz="1200" b="0" dirty="0">
              <a:latin typeface="Meiryo UI" panose="020B0604030504040204" pitchFamily="50" charset="-128"/>
              <a:ea typeface="Meiryo UI" panose="020B0604030504040204" pitchFamily="50" charset="-128"/>
              <a:cs typeface="ＭＳ Ｐゴシック" panose="020B0600070205080204" pitchFamily="50" charset="-128"/>
            </a:endParaRPr>
          </a:p>
          <a:p>
            <a:pPr algn="just">
              <a:lnSpc>
                <a:spcPts val="1000"/>
              </a:lnSpc>
              <a:spcBef>
                <a:spcPct val="0"/>
              </a:spcBef>
              <a:buFontTx/>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○サステナブルファッションの推進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endParaRPr kumimoji="0" lang="ja-JP" altLang="en-US" sz="1200" i="0" dirty="0">
              <a:ea typeface="Meiryo UI" panose="020B0604030504040204" pitchFamily="50" charset="-128"/>
              <a:cs typeface="ＭＳ Ｐゴシック" panose="020B0600070205080204" pitchFamily="50" charset="-128"/>
            </a:endParaRPr>
          </a:p>
          <a:p>
            <a:pPr>
              <a:spcBef>
                <a:spcPct val="0"/>
              </a:spcBef>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・賛同企業・市町村と共同で、不要になった衣料品を回収しリユース・リサイクルを行う循環の構築を推進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○ＰＣＢ廃棄物等適正処理の推進</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・ＰＣＢ廃棄物及び使用製品の処理について、市町村等と連携し広報紙や講習会等を活用して広く周知</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・保管事業者等に対し、確実かつ早期に処理を行うよう、報告徴収や立入検査等により指導</a:t>
            </a:r>
            <a:endParaRPr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endPar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085" name="AutoShape 37">
            <a:extLst>
              <a:ext uri="{FF2B5EF4-FFF2-40B4-BE49-F238E27FC236}">
                <a16:creationId xmlns:a16="http://schemas.microsoft.com/office/drawing/2014/main" id="{0D554C1D-D420-4ED7-A032-D581CAEB3819}"/>
              </a:ext>
            </a:extLst>
          </p:cNvPr>
          <p:cNvSpPr>
            <a:spLocks noChangeArrowheads="1"/>
          </p:cNvSpPr>
          <p:nvPr/>
        </p:nvSpPr>
        <p:spPr bwMode="auto">
          <a:xfrm>
            <a:off x="515938" y="2111899"/>
            <a:ext cx="3365500"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１</a:t>
            </a:r>
            <a:r>
              <a:rPr kumimoji="0" lang="ja-JP" altLang="ja-JP"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．脱炭素・省エネルギー社会の構築</a:t>
            </a:r>
            <a:endParaRPr lang="ja-JP" altLang="en-US" dirty="0">
              <a:ea typeface="Meiryo UI" panose="020B0604030504040204" pitchFamily="50" charset="-128"/>
              <a:cs typeface="ＭＳ Ｐゴシック" panose="020B0600070205080204" pitchFamily="50" charset="-128"/>
            </a:endParaRPr>
          </a:p>
        </p:txBody>
      </p:sp>
      <p:sp>
        <p:nvSpPr>
          <p:cNvPr id="3087" name="AutoShape 33">
            <a:extLst>
              <a:ext uri="{FF2B5EF4-FFF2-40B4-BE49-F238E27FC236}">
                <a16:creationId xmlns:a16="http://schemas.microsoft.com/office/drawing/2014/main" id="{E63F6AA6-8A70-4AD8-A680-BD74FCE7C4B4}"/>
              </a:ext>
            </a:extLst>
          </p:cNvPr>
          <p:cNvSpPr>
            <a:spLocks noChangeArrowheads="1"/>
          </p:cNvSpPr>
          <p:nvPr/>
        </p:nvSpPr>
        <p:spPr bwMode="auto">
          <a:xfrm>
            <a:off x="369888" y="10081787"/>
            <a:ext cx="9105105" cy="3311478"/>
          </a:xfrm>
          <a:prstGeom prst="roundRect">
            <a:avLst>
              <a:gd name="adj" fmla="val 2894"/>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3088" name="AutoShape 26">
            <a:extLst>
              <a:ext uri="{FF2B5EF4-FFF2-40B4-BE49-F238E27FC236}">
                <a16:creationId xmlns:a16="http://schemas.microsoft.com/office/drawing/2014/main" id="{F3544F09-FE89-4DBF-8B93-AFDB962BE2EF}"/>
              </a:ext>
            </a:extLst>
          </p:cNvPr>
          <p:cNvSpPr>
            <a:spLocks noChangeArrowheads="1"/>
          </p:cNvSpPr>
          <p:nvPr/>
        </p:nvSpPr>
        <p:spPr bwMode="auto">
          <a:xfrm>
            <a:off x="517525" y="9869609"/>
            <a:ext cx="2517775" cy="357187"/>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２</a:t>
            </a:r>
            <a:r>
              <a:rPr kumimoji="0" lang="ja-JP" altLang="ja-JP" sz="1400" dirty="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．資源循環型社会の構築</a:t>
            </a:r>
            <a:endParaRPr kumimoji="0" lang="ja-JP" altLang="ja-JP" sz="1400" dirty="0">
              <a:ea typeface="Meiryo UI" panose="020B0604030504040204" pitchFamily="50" charset="-128"/>
              <a:cs typeface="ＭＳ Ｐゴシック" panose="020B0600070205080204" pitchFamily="50" charset="-128"/>
            </a:endParaRPr>
          </a:p>
          <a:p>
            <a:endParaRPr lang="ja-JP" altLang="en-US" sz="1400" dirty="0">
              <a:ea typeface="Meiryo UI" panose="020B0604030504040204" pitchFamily="50" charset="-128"/>
              <a:cs typeface="ＭＳ Ｐゴシック" panose="020B0600070205080204" pitchFamily="50" charset="-128"/>
            </a:endParaRPr>
          </a:p>
        </p:txBody>
      </p:sp>
      <p:grpSp>
        <p:nvGrpSpPr>
          <p:cNvPr id="223" name="グループ化 222">
            <a:extLst>
              <a:ext uri="{FF2B5EF4-FFF2-40B4-BE49-F238E27FC236}">
                <a16:creationId xmlns:a16="http://schemas.microsoft.com/office/drawing/2014/main" id="{F012C6AB-5BB2-4631-B8E0-7B73E9A982F0}"/>
              </a:ext>
            </a:extLst>
          </p:cNvPr>
          <p:cNvGrpSpPr/>
          <p:nvPr/>
        </p:nvGrpSpPr>
        <p:grpSpPr>
          <a:xfrm>
            <a:off x="8698971" y="12195165"/>
            <a:ext cx="398695" cy="144000"/>
            <a:chOff x="7014964" y="4321186"/>
            <a:chExt cx="398695" cy="144000"/>
          </a:xfrm>
          <a:solidFill>
            <a:srgbClr val="FFFF00"/>
          </a:solidFill>
        </p:grpSpPr>
        <p:sp>
          <p:nvSpPr>
            <p:cNvPr id="224" name="星 5 459">
              <a:extLst>
                <a:ext uri="{FF2B5EF4-FFF2-40B4-BE49-F238E27FC236}">
                  <a16:creationId xmlns:a16="http://schemas.microsoft.com/office/drawing/2014/main" id="{E43516A3-0F73-407D-8622-19244EE76703}"/>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25" name="星 5 460">
              <a:extLst>
                <a:ext uri="{FF2B5EF4-FFF2-40B4-BE49-F238E27FC236}">
                  <a16:creationId xmlns:a16="http://schemas.microsoft.com/office/drawing/2014/main" id="{1C82B3CB-C244-410A-B95F-7F339567210E}"/>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26" name="星 5 461">
              <a:extLst>
                <a:ext uri="{FF2B5EF4-FFF2-40B4-BE49-F238E27FC236}">
                  <a16:creationId xmlns:a16="http://schemas.microsoft.com/office/drawing/2014/main" id="{A3A64790-FB93-479A-B890-765EBDE67E73}"/>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78" name="グループ化 177">
            <a:extLst>
              <a:ext uri="{FF2B5EF4-FFF2-40B4-BE49-F238E27FC236}">
                <a16:creationId xmlns:a16="http://schemas.microsoft.com/office/drawing/2014/main" id="{CE203CF2-B2A2-46E5-929B-17A69562581D}"/>
              </a:ext>
            </a:extLst>
          </p:cNvPr>
          <p:cNvGrpSpPr/>
          <p:nvPr/>
        </p:nvGrpSpPr>
        <p:grpSpPr>
          <a:xfrm>
            <a:off x="8690504" y="2745106"/>
            <a:ext cx="398695" cy="144000"/>
            <a:chOff x="7014964" y="4321186"/>
            <a:chExt cx="398695" cy="144000"/>
          </a:xfrm>
          <a:solidFill>
            <a:srgbClr val="FFFF00"/>
          </a:solidFill>
        </p:grpSpPr>
        <p:sp>
          <p:nvSpPr>
            <p:cNvPr id="186" name="星 5 262">
              <a:extLst>
                <a:ext uri="{FF2B5EF4-FFF2-40B4-BE49-F238E27FC236}">
                  <a16:creationId xmlns:a16="http://schemas.microsoft.com/office/drawing/2014/main" id="{313960CE-7ADC-43E4-874F-F2B4E90B916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 name="星 5 335">
              <a:extLst>
                <a:ext uri="{FF2B5EF4-FFF2-40B4-BE49-F238E27FC236}">
                  <a16:creationId xmlns:a16="http://schemas.microsoft.com/office/drawing/2014/main" id="{3BA0F325-CB78-4519-9462-75C1DF0D6CBC}"/>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2" name="星 5 336">
              <a:extLst>
                <a:ext uri="{FF2B5EF4-FFF2-40B4-BE49-F238E27FC236}">
                  <a16:creationId xmlns:a16="http://schemas.microsoft.com/office/drawing/2014/main" id="{ADEE2FA8-712B-4EC9-8D6B-12A1FFCE15D9}"/>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097" name="グループ化 230">
            <a:extLst>
              <a:ext uri="{FF2B5EF4-FFF2-40B4-BE49-F238E27FC236}">
                <a16:creationId xmlns:a16="http://schemas.microsoft.com/office/drawing/2014/main" id="{D75A5A62-4ED7-4EE7-A7EF-4C1885B9886B}"/>
              </a:ext>
            </a:extLst>
          </p:cNvPr>
          <p:cNvGrpSpPr>
            <a:grpSpLocks/>
          </p:cNvGrpSpPr>
          <p:nvPr/>
        </p:nvGrpSpPr>
        <p:grpSpPr bwMode="auto">
          <a:xfrm>
            <a:off x="8682037" y="5030419"/>
            <a:ext cx="547688" cy="150813"/>
            <a:chOff x="5770264" y="4465592"/>
            <a:chExt cx="548075" cy="150733"/>
          </a:xfrm>
          <a:solidFill>
            <a:srgbClr val="FFFF00"/>
          </a:solidFill>
        </p:grpSpPr>
        <p:sp>
          <p:nvSpPr>
            <p:cNvPr id="328" name="星 5 427">
              <a:extLst>
                <a:ext uri="{FF2B5EF4-FFF2-40B4-BE49-F238E27FC236}">
                  <a16:creationId xmlns:a16="http://schemas.microsoft.com/office/drawing/2014/main" id="{9B8BDD7D-C79E-4160-9B8E-41BDA469BB40}"/>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9" name="星 5 428">
              <a:extLst>
                <a:ext uri="{FF2B5EF4-FFF2-40B4-BE49-F238E27FC236}">
                  <a16:creationId xmlns:a16="http://schemas.microsoft.com/office/drawing/2014/main" id="{8FC1D1D4-4D10-4388-B30B-58FB12BF9CC4}"/>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30" name="星 5 429">
              <a:extLst>
                <a:ext uri="{FF2B5EF4-FFF2-40B4-BE49-F238E27FC236}">
                  <a16:creationId xmlns:a16="http://schemas.microsoft.com/office/drawing/2014/main" id="{00D92284-3F21-433C-817A-5CA99E467B68}"/>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31" name="星 5 337">
              <a:extLst>
                <a:ext uri="{FF2B5EF4-FFF2-40B4-BE49-F238E27FC236}">
                  <a16:creationId xmlns:a16="http://schemas.microsoft.com/office/drawing/2014/main" id="{78AAA09F-0D28-4A80-9CEA-C9F8EFE4E963}"/>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101" name="テキスト ボックス 3">
            <a:extLst>
              <a:ext uri="{FF2B5EF4-FFF2-40B4-BE49-F238E27FC236}">
                <a16:creationId xmlns:a16="http://schemas.microsoft.com/office/drawing/2014/main" id="{C355C7CA-7874-4339-A7FF-010760749D93}"/>
              </a:ext>
            </a:extLst>
          </p:cNvPr>
          <p:cNvSpPr txBox="1">
            <a:spLocks noChangeArrowheads="1"/>
          </p:cNvSpPr>
          <p:nvPr/>
        </p:nvSpPr>
        <p:spPr bwMode="auto">
          <a:xfrm>
            <a:off x="4061824" y="2087950"/>
            <a:ext cx="1517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lang="en-US" altLang="ja-JP" i="0" dirty="0"/>
              <a:t>※</a:t>
            </a:r>
            <a:r>
              <a:rPr lang="ja-JP" altLang="en-US" i="0" dirty="0"/>
              <a:t>カッコ 内は決算額</a:t>
            </a:r>
          </a:p>
        </p:txBody>
      </p:sp>
      <p:grpSp>
        <p:nvGrpSpPr>
          <p:cNvPr id="104" name="グループ化 103">
            <a:extLst>
              <a:ext uri="{FF2B5EF4-FFF2-40B4-BE49-F238E27FC236}">
                <a16:creationId xmlns:a16="http://schemas.microsoft.com/office/drawing/2014/main" id="{C11BA667-2B78-400A-A980-E4758A116FE1}"/>
              </a:ext>
            </a:extLst>
          </p:cNvPr>
          <p:cNvGrpSpPr/>
          <p:nvPr/>
        </p:nvGrpSpPr>
        <p:grpSpPr>
          <a:xfrm>
            <a:off x="8698971" y="12792435"/>
            <a:ext cx="398695" cy="144000"/>
            <a:chOff x="7014964" y="4321186"/>
            <a:chExt cx="398695" cy="144000"/>
          </a:xfrm>
          <a:solidFill>
            <a:srgbClr val="FFFF00"/>
          </a:solidFill>
        </p:grpSpPr>
        <p:sp>
          <p:nvSpPr>
            <p:cNvPr id="105" name="星 5 459">
              <a:extLst>
                <a:ext uri="{FF2B5EF4-FFF2-40B4-BE49-F238E27FC236}">
                  <a16:creationId xmlns:a16="http://schemas.microsoft.com/office/drawing/2014/main" id="{60844277-0E4C-42CA-91D2-B367564A2238}"/>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6" name="星 5 460">
              <a:extLst>
                <a:ext uri="{FF2B5EF4-FFF2-40B4-BE49-F238E27FC236}">
                  <a16:creationId xmlns:a16="http://schemas.microsoft.com/office/drawing/2014/main" id="{AE70ACA6-6E0E-466F-8962-FF1A8D3FAED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7" name="星 5 461">
              <a:extLst>
                <a:ext uri="{FF2B5EF4-FFF2-40B4-BE49-F238E27FC236}">
                  <a16:creationId xmlns:a16="http://schemas.microsoft.com/office/drawing/2014/main" id="{22F5C494-1A01-43BA-9FE0-81ED93CECA43}"/>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103" name="グループ化 230">
            <a:extLst>
              <a:ext uri="{FF2B5EF4-FFF2-40B4-BE49-F238E27FC236}">
                <a16:creationId xmlns:a16="http://schemas.microsoft.com/office/drawing/2014/main" id="{D11B0364-B953-45D8-8121-DE448F5FF1DB}"/>
              </a:ext>
            </a:extLst>
          </p:cNvPr>
          <p:cNvGrpSpPr>
            <a:grpSpLocks/>
          </p:cNvGrpSpPr>
          <p:nvPr/>
        </p:nvGrpSpPr>
        <p:grpSpPr bwMode="auto">
          <a:xfrm>
            <a:off x="8682037" y="7093534"/>
            <a:ext cx="420688" cy="150812"/>
            <a:chOff x="5770264" y="4465592"/>
            <a:chExt cx="420985" cy="150733"/>
          </a:xfrm>
          <a:solidFill>
            <a:srgbClr val="FFFF00"/>
          </a:solidFill>
        </p:grpSpPr>
        <p:sp>
          <p:nvSpPr>
            <p:cNvPr id="109" name="星 5 427">
              <a:extLst>
                <a:ext uri="{FF2B5EF4-FFF2-40B4-BE49-F238E27FC236}">
                  <a16:creationId xmlns:a16="http://schemas.microsoft.com/office/drawing/2014/main" id="{0615CC51-B1AD-4A6D-9D86-BCFA59EEF4F5}"/>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0" name="星 5 428">
              <a:extLst>
                <a:ext uri="{FF2B5EF4-FFF2-40B4-BE49-F238E27FC236}">
                  <a16:creationId xmlns:a16="http://schemas.microsoft.com/office/drawing/2014/main" id="{306C29A5-5F4E-4269-88B1-4212C76BEC17}"/>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2" name="星 5 337">
              <a:extLst>
                <a:ext uri="{FF2B5EF4-FFF2-40B4-BE49-F238E27FC236}">
                  <a16:creationId xmlns:a16="http://schemas.microsoft.com/office/drawing/2014/main" id="{587929AA-A213-4308-9627-06A94F48534A}"/>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13" name="グループ化 112">
            <a:extLst>
              <a:ext uri="{FF2B5EF4-FFF2-40B4-BE49-F238E27FC236}">
                <a16:creationId xmlns:a16="http://schemas.microsoft.com/office/drawing/2014/main" id="{CAE116C9-ED4D-4B69-8B88-C8B6EBAE7759}"/>
              </a:ext>
            </a:extLst>
          </p:cNvPr>
          <p:cNvGrpSpPr/>
          <p:nvPr/>
        </p:nvGrpSpPr>
        <p:grpSpPr>
          <a:xfrm>
            <a:off x="8698971" y="11242127"/>
            <a:ext cx="398695" cy="144000"/>
            <a:chOff x="7014964" y="4321186"/>
            <a:chExt cx="398695" cy="144000"/>
          </a:xfrm>
          <a:solidFill>
            <a:srgbClr val="FFFF00"/>
          </a:solidFill>
        </p:grpSpPr>
        <p:sp>
          <p:nvSpPr>
            <p:cNvPr id="114" name="星 5 339">
              <a:extLst>
                <a:ext uri="{FF2B5EF4-FFF2-40B4-BE49-F238E27FC236}">
                  <a16:creationId xmlns:a16="http://schemas.microsoft.com/office/drawing/2014/main" id="{87819A17-5394-4B4C-808E-95B6626032F9}"/>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8" name="星 5 340">
              <a:extLst>
                <a:ext uri="{FF2B5EF4-FFF2-40B4-BE49-F238E27FC236}">
                  <a16:creationId xmlns:a16="http://schemas.microsoft.com/office/drawing/2014/main" id="{83B85727-2015-4B88-B308-4325F37A55F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9" name="星 5 379">
              <a:extLst>
                <a:ext uri="{FF2B5EF4-FFF2-40B4-BE49-F238E27FC236}">
                  <a16:creationId xmlns:a16="http://schemas.microsoft.com/office/drawing/2014/main" id="{1DF509F0-D269-4EA9-90DE-F74E196B467B}"/>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20" name="グループ化 119">
            <a:extLst>
              <a:ext uri="{FF2B5EF4-FFF2-40B4-BE49-F238E27FC236}">
                <a16:creationId xmlns:a16="http://schemas.microsoft.com/office/drawing/2014/main" id="{5FE7B2FA-C3BC-45D6-A1BE-A930D79EB7B5}"/>
              </a:ext>
            </a:extLst>
          </p:cNvPr>
          <p:cNvGrpSpPr/>
          <p:nvPr/>
        </p:nvGrpSpPr>
        <p:grpSpPr>
          <a:xfrm>
            <a:off x="8682037" y="7861946"/>
            <a:ext cx="398695" cy="144000"/>
            <a:chOff x="7014964" y="4321186"/>
            <a:chExt cx="398695" cy="144000"/>
          </a:xfrm>
          <a:solidFill>
            <a:srgbClr val="FFFF00"/>
          </a:solidFill>
        </p:grpSpPr>
        <p:sp>
          <p:nvSpPr>
            <p:cNvPr id="123" name="星 5 262">
              <a:extLst>
                <a:ext uri="{FF2B5EF4-FFF2-40B4-BE49-F238E27FC236}">
                  <a16:creationId xmlns:a16="http://schemas.microsoft.com/office/drawing/2014/main" id="{18518E7B-FB51-4DF5-B9ED-4806614B1E3F}"/>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5" name="星 5 335">
              <a:extLst>
                <a:ext uri="{FF2B5EF4-FFF2-40B4-BE49-F238E27FC236}">
                  <a16:creationId xmlns:a16="http://schemas.microsoft.com/office/drawing/2014/main" id="{59DE78A0-8644-4315-9A16-1EDFB5285F54}"/>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0" name="星 5 336">
              <a:extLst>
                <a:ext uri="{FF2B5EF4-FFF2-40B4-BE49-F238E27FC236}">
                  <a16:creationId xmlns:a16="http://schemas.microsoft.com/office/drawing/2014/main" id="{A63BE4F8-EE17-4862-BAED-264F6C3BBF8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31" name="グループ化 130">
            <a:extLst>
              <a:ext uri="{FF2B5EF4-FFF2-40B4-BE49-F238E27FC236}">
                <a16:creationId xmlns:a16="http://schemas.microsoft.com/office/drawing/2014/main" id="{2FE0386E-8494-421C-ACD3-0AA1F2EA748D}"/>
              </a:ext>
            </a:extLst>
          </p:cNvPr>
          <p:cNvGrpSpPr/>
          <p:nvPr/>
        </p:nvGrpSpPr>
        <p:grpSpPr>
          <a:xfrm>
            <a:off x="8682037" y="8486316"/>
            <a:ext cx="398695" cy="144000"/>
            <a:chOff x="7014964" y="4321186"/>
            <a:chExt cx="398695" cy="144000"/>
          </a:xfrm>
          <a:solidFill>
            <a:srgbClr val="FFFF00"/>
          </a:solidFill>
        </p:grpSpPr>
        <p:sp>
          <p:nvSpPr>
            <p:cNvPr id="132" name="星 5 262">
              <a:extLst>
                <a:ext uri="{FF2B5EF4-FFF2-40B4-BE49-F238E27FC236}">
                  <a16:creationId xmlns:a16="http://schemas.microsoft.com/office/drawing/2014/main" id="{850408E8-56F1-46B2-8BF1-D01E274FCB89}"/>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3" name="星 5 335">
              <a:extLst>
                <a:ext uri="{FF2B5EF4-FFF2-40B4-BE49-F238E27FC236}">
                  <a16:creationId xmlns:a16="http://schemas.microsoft.com/office/drawing/2014/main" id="{A7D34223-878B-4B75-87C8-D50AA45C239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4" name="星 5 336">
              <a:extLst>
                <a:ext uri="{FF2B5EF4-FFF2-40B4-BE49-F238E27FC236}">
                  <a16:creationId xmlns:a16="http://schemas.microsoft.com/office/drawing/2014/main" id="{B1D4F3BB-376F-46E7-91A6-3D70CC34E621}"/>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3" name="テキスト ボックス 2">
            <a:extLst>
              <a:ext uri="{FF2B5EF4-FFF2-40B4-BE49-F238E27FC236}">
                <a16:creationId xmlns:a16="http://schemas.microsoft.com/office/drawing/2014/main" id="{C895D072-A118-43F7-B55B-41F46BCA3953}"/>
              </a:ext>
            </a:extLst>
          </p:cNvPr>
          <p:cNvSpPr txBox="1"/>
          <p:nvPr/>
        </p:nvSpPr>
        <p:spPr>
          <a:xfrm>
            <a:off x="405129" y="2438418"/>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＜あらゆる主体の意識改革・行動喚起</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63" name="テキスト ボックス 162">
            <a:extLst>
              <a:ext uri="{FF2B5EF4-FFF2-40B4-BE49-F238E27FC236}">
                <a16:creationId xmlns:a16="http://schemas.microsoft.com/office/drawing/2014/main" id="{474F1BFF-06E7-48EE-8D46-B1EEC98280D1}"/>
              </a:ext>
            </a:extLst>
          </p:cNvPr>
          <p:cNvSpPr txBox="1"/>
          <p:nvPr/>
        </p:nvSpPr>
        <p:spPr>
          <a:xfrm>
            <a:off x="348462" y="8952555"/>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＜輸送・移動における脱炭素化</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64" name="テキスト ボックス 163">
            <a:extLst>
              <a:ext uri="{FF2B5EF4-FFF2-40B4-BE49-F238E27FC236}">
                <a16:creationId xmlns:a16="http://schemas.microsoft.com/office/drawing/2014/main" id="{B5949406-58B4-4F1F-BEEF-0FF47B3CD842}"/>
              </a:ext>
            </a:extLst>
          </p:cNvPr>
          <p:cNvSpPr txBox="1"/>
          <p:nvPr/>
        </p:nvSpPr>
        <p:spPr>
          <a:xfrm>
            <a:off x="402556" y="5973030"/>
            <a:ext cx="5532258" cy="338554"/>
          </a:xfrm>
          <a:prstGeom prst="rect">
            <a:avLst/>
          </a:prstGeom>
          <a:noFill/>
        </p:spPr>
        <p:txBody>
          <a:bodyPr wrap="square" rtlCol="0">
            <a:spAutoFit/>
          </a:bodyPr>
          <a:lstStyle/>
          <a:p>
            <a:r>
              <a:rPr kumimoji="0" lang="ja-JP" altLang="en-US" sz="1600" b="1" dirty="0">
                <a:latin typeface="Meiryo UI" panose="020B0604030504040204" pitchFamily="50" charset="-128"/>
                <a:ea typeface="Meiryo UI" panose="020B0604030504040204" pitchFamily="50" charset="-128"/>
                <a:cs typeface="ＭＳ Ｐゴシック" panose="020B0600070205080204" pitchFamily="50" charset="-128"/>
              </a:rPr>
              <a:t>＜事業者における脱炭素化に向けた取組促進</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a:t>
            </a:r>
            <a:endParaRPr lang="en-US" altLang="ja-JP"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156" name="グループ化 155">
            <a:extLst>
              <a:ext uri="{FF2B5EF4-FFF2-40B4-BE49-F238E27FC236}">
                <a16:creationId xmlns:a16="http://schemas.microsoft.com/office/drawing/2014/main" id="{496F85E2-0D92-47E4-937C-C67679A58568}"/>
              </a:ext>
            </a:extLst>
          </p:cNvPr>
          <p:cNvGrpSpPr/>
          <p:nvPr/>
        </p:nvGrpSpPr>
        <p:grpSpPr>
          <a:xfrm>
            <a:off x="8682037" y="4040436"/>
            <a:ext cx="398695" cy="144000"/>
            <a:chOff x="7014964" y="4321186"/>
            <a:chExt cx="398695" cy="144000"/>
          </a:xfrm>
          <a:solidFill>
            <a:srgbClr val="FFFF00"/>
          </a:solidFill>
        </p:grpSpPr>
        <p:sp>
          <p:nvSpPr>
            <p:cNvPr id="159" name="星 5 262">
              <a:extLst>
                <a:ext uri="{FF2B5EF4-FFF2-40B4-BE49-F238E27FC236}">
                  <a16:creationId xmlns:a16="http://schemas.microsoft.com/office/drawing/2014/main" id="{ED8A05DA-7D2E-47F9-B09E-BB11D5794F33}"/>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5" name="星 5 335">
              <a:extLst>
                <a:ext uri="{FF2B5EF4-FFF2-40B4-BE49-F238E27FC236}">
                  <a16:creationId xmlns:a16="http://schemas.microsoft.com/office/drawing/2014/main" id="{1F8CD2C5-0226-4E51-A945-E7E6E1244F1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6" name="星 5 336">
              <a:extLst>
                <a:ext uri="{FF2B5EF4-FFF2-40B4-BE49-F238E27FC236}">
                  <a16:creationId xmlns:a16="http://schemas.microsoft.com/office/drawing/2014/main" id="{4B5BFC3E-429A-4EEC-8987-1FC1B8CB2A3D}"/>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49" name="グループ化 230">
            <a:extLst>
              <a:ext uri="{FF2B5EF4-FFF2-40B4-BE49-F238E27FC236}">
                <a16:creationId xmlns:a16="http://schemas.microsoft.com/office/drawing/2014/main" id="{EF16A1A2-2B74-4985-BB5B-EA12064F8AF3}"/>
              </a:ext>
            </a:extLst>
          </p:cNvPr>
          <p:cNvGrpSpPr>
            <a:grpSpLocks/>
          </p:cNvGrpSpPr>
          <p:nvPr/>
        </p:nvGrpSpPr>
        <p:grpSpPr bwMode="auto">
          <a:xfrm>
            <a:off x="8682037" y="6295096"/>
            <a:ext cx="547688" cy="150812"/>
            <a:chOff x="5770264" y="4465592"/>
            <a:chExt cx="548075" cy="150733"/>
          </a:xfrm>
          <a:solidFill>
            <a:srgbClr val="FFFF00"/>
          </a:solidFill>
        </p:grpSpPr>
        <p:sp>
          <p:nvSpPr>
            <p:cNvPr id="150" name="星 5 427">
              <a:extLst>
                <a:ext uri="{FF2B5EF4-FFF2-40B4-BE49-F238E27FC236}">
                  <a16:creationId xmlns:a16="http://schemas.microsoft.com/office/drawing/2014/main" id="{2AF9264E-408A-4B64-80C8-801E4DE5B8D7}"/>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4" name="星 5 428">
              <a:extLst>
                <a:ext uri="{FF2B5EF4-FFF2-40B4-BE49-F238E27FC236}">
                  <a16:creationId xmlns:a16="http://schemas.microsoft.com/office/drawing/2014/main" id="{1B51F46C-5E87-4FF6-8DCC-6650F9B52917}"/>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5" name="星 5 429">
              <a:extLst>
                <a:ext uri="{FF2B5EF4-FFF2-40B4-BE49-F238E27FC236}">
                  <a16:creationId xmlns:a16="http://schemas.microsoft.com/office/drawing/2014/main" id="{0558B467-AE21-4F47-BBD1-408F55F127FC}"/>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67" name="星 5 337">
              <a:extLst>
                <a:ext uri="{FF2B5EF4-FFF2-40B4-BE49-F238E27FC236}">
                  <a16:creationId xmlns:a16="http://schemas.microsoft.com/office/drawing/2014/main" id="{FE3F9466-5EFF-46FB-B328-9F96F2D2BF69}"/>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81" name="グループ化 180">
            <a:extLst>
              <a:ext uri="{FF2B5EF4-FFF2-40B4-BE49-F238E27FC236}">
                <a16:creationId xmlns:a16="http://schemas.microsoft.com/office/drawing/2014/main" id="{5A9AECB8-E3D2-4C6C-B04D-2ECCB84DAFE7}"/>
              </a:ext>
            </a:extLst>
          </p:cNvPr>
          <p:cNvGrpSpPr/>
          <p:nvPr/>
        </p:nvGrpSpPr>
        <p:grpSpPr>
          <a:xfrm>
            <a:off x="8704030" y="9281727"/>
            <a:ext cx="398695" cy="144000"/>
            <a:chOff x="7014964" y="4321186"/>
            <a:chExt cx="398695" cy="144000"/>
          </a:xfrm>
          <a:solidFill>
            <a:srgbClr val="FFFF00"/>
          </a:solidFill>
        </p:grpSpPr>
        <p:sp>
          <p:nvSpPr>
            <p:cNvPr id="182" name="星 5 262">
              <a:extLst>
                <a:ext uri="{FF2B5EF4-FFF2-40B4-BE49-F238E27FC236}">
                  <a16:creationId xmlns:a16="http://schemas.microsoft.com/office/drawing/2014/main" id="{9C36D180-B9E3-4B9E-851A-6DAC4487C50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3" name="星 5 335">
              <a:extLst>
                <a:ext uri="{FF2B5EF4-FFF2-40B4-BE49-F238E27FC236}">
                  <a16:creationId xmlns:a16="http://schemas.microsoft.com/office/drawing/2014/main" id="{154842CD-CA4D-4E26-8B72-82DEA7C25D3D}"/>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4" name="星 5 336">
              <a:extLst>
                <a:ext uri="{FF2B5EF4-FFF2-40B4-BE49-F238E27FC236}">
                  <a16:creationId xmlns:a16="http://schemas.microsoft.com/office/drawing/2014/main" id="{5EF08DD2-0EE3-4014-9EE2-13A68CE94428}"/>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11" name="グループ化 110">
            <a:extLst>
              <a:ext uri="{FF2B5EF4-FFF2-40B4-BE49-F238E27FC236}">
                <a16:creationId xmlns:a16="http://schemas.microsoft.com/office/drawing/2014/main" id="{75B6604A-8B75-4414-9117-749B1E477A96}"/>
              </a:ext>
            </a:extLst>
          </p:cNvPr>
          <p:cNvGrpSpPr/>
          <p:nvPr/>
        </p:nvGrpSpPr>
        <p:grpSpPr>
          <a:xfrm>
            <a:off x="8682037" y="3511504"/>
            <a:ext cx="398695" cy="144000"/>
            <a:chOff x="7014964" y="4321186"/>
            <a:chExt cx="398695" cy="144000"/>
          </a:xfrm>
          <a:solidFill>
            <a:srgbClr val="FFFF00"/>
          </a:solidFill>
        </p:grpSpPr>
        <p:sp>
          <p:nvSpPr>
            <p:cNvPr id="135" name="星 5 262">
              <a:extLst>
                <a:ext uri="{FF2B5EF4-FFF2-40B4-BE49-F238E27FC236}">
                  <a16:creationId xmlns:a16="http://schemas.microsoft.com/office/drawing/2014/main" id="{A87218CE-5D3D-4A74-B2F8-E60F474827C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6" name="星 5 335">
              <a:extLst>
                <a:ext uri="{FF2B5EF4-FFF2-40B4-BE49-F238E27FC236}">
                  <a16:creationId xmlns:a16="http://schemas.microsoft.com/office/drawing/2014/main" id="{D0F0CFFE-D925-4A52-A877-B41630D97F66}"/>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37" name="星 5 336">
              <a:extLst>
                <a:ext uri="{FF2B5EF4-FFF2-40B4-BE49-F238E27FC236}">
                  <a16:creationId xmlns:a16="http://schemas.microsoft.com/office/drawing/2014/main" id="{BFE03D8C-B651-43DE-9C7D-8FE94348FC5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38" name="グループ化 137">
            <a:extLst>
              <a:ext uri="{FF2B5EF4-FFF2-40B4-BE49-F238E27FC236}">
                <a16:creationId xmlns:a16="http://schemas.microsoft.com/office/drawing/2014/main" id="{66A7CE3B-6E93-4FA2-BD8D-D25311484FDB}"/>
              </a:ext>
            </a:extLst>
          </p:cNvPr>
          <p:cNvGrpSpPr/>
          <p:nvPr/>
        </p:nvGrpSpPr>
        <p:grpSpPr>
          <a:xfrm>
            <a:off x="8696359" y="10322941"/>
            <a:ext cx="398695" cy="144000"/>
            <a:chOff x="7014964" y="4321186"/>
            <a:chExt cx="398695" cy="144000"/>
          </a:xfrm>
          <a:solidFill>
            <a:srgbClr val="FFFF00"/>
          </a:solidFill>
        </p:grpSpPr>
        <p:sp>
          <p:nvSpPr>
            <p:cNvPr id="139" name="星 5 262">
              <a:extLst>
                <a:ext uri="{FF2B5EF4-FFF2-40B4-BE49-F238E27FC236}">
                  <a16:creationId xmlns:a16="http://schemas.microsoft.com/office/drawing/2014/main" id="{3CCF2793-48ED-4F43-BC31-27E90E9D476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0" name="星 5 335">
              <a:extLst>
                <a:ext uri="{FF2B5EF4-FFF2-40B4-BE49-F238E27FC236}">
                  <a16:creationId xmlns:a16="http://schemas.microsoft.com/office/drawing/2014/main" id="{061F1048-81ED-480B-AE90-A3B6213FFC93}"/>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41" name="星 5 336">
              <a:extLst>
                <a:ext uri="{FF2B5EF4-FFF2-40B4-BE49-F238E27FC236}">
                  <a16:creationId xmlns:a16="http://schemas.microsoft.com/office/drawing/2014/main" id="{C47B8995-3788-45E4-A9FA-943C5B48FB94}"/>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42" name="グループ化 226">
            <a:extLst>
              <a:ext uri="{FF2B5EF4-FFF2-40B4-BE49-F238E27FC236}">
                <a16:creationId xmlns:a16="http://schemas.microsoft.com/office/drawing/2014/main" id="{354D53DC-0B43-442E-A5BF-3BE7BCCA207F}"/>
              </a:ext>
            </a:extLst>
          </p:cNvPr>
          <p:cNvGrpSpPr>
            <a:grpSpLocks/>
          </p:cNvGrpSpPr>
          <p:nvPr/>
        </p:nvGrpSpPr>
        <p:grpSpPr bwMode="auto">
          <a:xfrm>
            <a:off x="495300" y="959743"/>
            <a:ext cx="3614738" cy="984250"/>
            <a:chOff x="1537682" y="717246"/>
            <a:chExt cx="2851918" cy="791895"/>
          </a:xfrm>
        </p:grpSpPr>
        <p:grpSp>
          <p:nvGrpSpPr>
            <p:cNvPr id="143" name="グループ化 227">
              <a:extLst>
                <a:ext uri="{FF2B5EF4-FFF2-40B4-BE49-F238E27FC236}">
                  <a16:creationId xmlns:a16="http://schemas.microsoft.com/office/drawing/2014/main" id="{CC6702DE-9C9A-4039-AA61-4874107F5E68}"/>
                </a:ext>
              </a:extLst>
            </p:cNvPr>
            <p:cNvGrpSpPr>
              <a:grpSpLocks/>
            </p:cNvGrpSpPr>
            <p:nvPr/>
          </p:nvGrpSpPr>
          <p:grpSpPr bwMode="auto">
            <a:xfrm>
              <a:off x="1537682" y="1114135"/>
              <a:ext cx="2442859" cy="395006"/>
              <a:chOff x="4380846" y="721018"/>
              <a:chExt cx="2442859" cy="395006"/>
            </a:xfrm>
          </p:grpSpPr>
          <p:pic>
            <p:nvPicPr>
              <p:cNvPr id="157" name="図 252">
                <a:extLst>
                  <a:ext uri="{FF2B5EF4-FFF2-40B4-BE49-F238E27FC236}">
                    <a16:creationId xmlns:a16="http://schemas.microsoft.com/office/drawing/2014/main" id="{4016A319-4CE0-491C-A425-EA7743261F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4919" y="721018"/>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 name="図 25">
                <a:extLst>
                  <a:ext uri="{FF2B5EF4-FFF2-40B4-BE49-F238E27FC236}">
                    <a16:creationId xmlns:a16="http://schemas.microsoft.com/office/drawing/2014/main" id="{9FA032C8-BFD7-441F-A514-860EADD188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0846"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 name="図 1">
                <a:extLst>
                  <a:ext uri="{FF2B5EF4-FFF2-40B4-BE49-F238E27FC236}">
                    <a16:creationId xmlns:a16="http://schemas.microsoft.com/office/drawing/2014/main" id="{E99C7C93-F52B-4EF9-9D50-CE3F3C337C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3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 name="図 28">
                <a:extLst>
                  <a:ext uri="{FF2B5EF4-FFF2-40B4-BE49-F238E27FC236}">
                    <a16:creationId xmlns:a16="http://schemas.microsoft.com/office/drawing/2014/main" id="{F972B486-A5B6-48B4-8650-61BEA86D142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5031"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 name="図 32">
                <a:extLst>
                  <a:ext uri="{FF2B5EF4-FFF2-40B4-BE49-F238E27FC236}">
                    <a16:creationId xmlns:a16="http://schemas.microsoft.com/office/drawing/2014/main" id="{F7BCD671-8286-45B2-93D7-A1EED1BB7AF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2123" y="721018"/>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 name="図 13">
                <a:extLst>
                  <a:ext uri="{FF2B5EF4-FFF2-40B4-BE49-F238E27FC236}">
                    <a16:creationId xmlns:a16="http://schemas.microsoft.com/office/drawing/2014/main" id="{363D9587-864C-4578-842A-E069960885B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782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44" name="グループ化 228">
              <a:extLst>
                <a:ext uri="{FF2B5EF4-FFF2-40B4-BE49-F238E27FC236}">
                  <a16:creationId xmlns:a16="http://schemas.microsoft.com/office/drawing/2014/main" id="{167C6015-0877-4942-AC29-06053D228EBF}"/>
                </a:ext>
              </a:extLst>
            </p:cNvPr>
            <p:cNvGrpSpPr>
              <a:grpSpLocks/>
            </p:cNvGrpSpPr>
            <p:nvPr/>
          </p:nvGrpSpPr>
          <p:grpSpPr bwMode="auto">
            <a:xfrm>
              <a:off x="1540455" y="717246"/>
              <a:ext cx="2849145" cy="395317"/>
              <a:chOff x="1540455" y="717246"/>
              <a:chExt cx="2849145" cy="395317"/>
            </a:xfrm>
          </p:grpSpPr>
          <p:pic>
            <p:nvPicPr>
              <p:cNvPr id="145" name="図 11" descr="http://www.unic.or.jp/files/sdg_icon_08_ja-290x290.png">
                <a:extLst>
                  <a:ext uri="{FF2B5EF4-FFF2-40B4-BE49-F238E27FC236}">
                    <a16:creationId xmlns:a16="http://schemas.microsoft.com/office/drawing/2014/main" id="{FEDCBCE1-6D9F-4CCA-8F75-6E15B3EDD11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3308"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6" name="図 5">
                <a:extLst>
                  <a:ext uri="{FF2B5EF4-FFF2-40B4-BE49-F238E27FC236}">
                    <a16:creationId xmlns:a16="http://schemas.microsoft.com/office/drawing/2014/main" id="{E57DFA65-8ECA-455A-931A-A14A2922E3D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0455" y="717557"/>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7" name="図 14">
                <a:extLst>
                  <a:ext uri="{FF2B5EF4-FFF2-40B4-BE49-F238E27FC236}">
                    <a16:creationId xmlns:a16="http://schemas.microsoft.com/office/drawing/2014/main" id="{1DA1F65A-468E-4E21-9E30-162709D591D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5592" y="7172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8" name="図 17">
                <a:extLst>
                  <a:ext uri="{FF2B5EF4-FFF2-40B4-BE49-F238E27FC236}">
                    <a16:creationId xmlns:a16="http://schemas.microsoft.com/office/drawing/2014/main" id="{B0FA1B2A-39DF-4928-87C9-414AA79C8FE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0226"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1" name="図 34">
                <a:extLst>
                  <a:ext uri="{FF2B5EF4-FFF2-40B4-BE49-F238E27FC236}">
                    <a16:creationId xmlns:a16="http://schemas.microsoft.com/office/drawing/2014/main" id="{A8E89DAC-4B8E-4A4C-A9FE-0FB51E9891E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7460" y="717446"/>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2" name="図 24">
                <a:extLst>
                  <a:ext uri="{FF2B5EF4-FFF2-40B4-BE49-F238E27FC236}">
                    <a16:creationId xmlns:a16="http://schemas.microsoft.com/office/drawing/2014/main" id="{152518E1-909D-4C51-9F46-BB9E813B539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0541"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 name="図 251">
                <a:extLst>
                  <a:ext uri="{FF2B5EF4-FFF2-40B4-BE49-F238E27FC236}">
                    <a16:creationId xmlns:a16="http://schemas.microsoft.com/office/drawing/2014/main" id="{F74F3763-2A24-469A-ABF7-9E8488E698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53264" y="717446"/>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71" name="楕円 170">
            <a:extLst>
              <a:ext uri="{FF2B5EF4-FFF2-40B4-BE49-F238E27FC236}">
                <a16:creationId xmlns:a16="http://schemas.microsoft.com/office/drawing/2014/main" id="{DFBBDBAB-081E-42E1-A675-8E102D3CD7F1}"/>
              </a:ext>
            </a:extLst>
          </p:cNvPr>
          <p:cNvSpPr/>
          <p:nvPr/>
        </p:nvSpPr>
        <p:spPr>
          <a:xfrm>
            <a:off x="4238625" y="1025972"/>
            <a:ext cx="288925" cy="288925"/>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72" name="楕円 171">
            <a:extLst>
              <a:ext uri="{FF2B5EF4-FFF2-40B4-BE49-F238E27FC236}">
                <a16:creationId xmlns:a16="http://schemas.microsoft.com/office/drawing/2014/main" id="{D0731AF6-E8B8-4F9F-9E7A-AFB151B46C7A}"/>
              </a:ext>
            </a:extLst>
          </p:cNvPr>
          <p:cNvSpPr/>
          <p:nvPr/>
        </p:nvSpPr>
        <p:spPr>
          <a:xfrm>
            <a:off x="5642308" y="184839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自</a:t>
            </a:r>
          </a:p>
        </p:txBody>
      </p:sp>
      <p:sp>
        <p:nvSpPr>
          <p:cNvPr id="173" name="楕円 172">
            <a:extLst>
              <a:ext uri="{FF2B5EF4-FFF2-40B4-BE49-F238E27FC236}">
                <a16:creationId xmlns:a16="http://schemas.microsoft.com/office/drawing/2014/main" id="{E7B5A120-11A9-46FF-845A-AE08B65D6E63}"/>
              </a:ext>
            </a:extLst>
          </p:cNvPr>
          <p:cNvSpPr/>
          <p:nvPr/>
        </p:nvSpPr>
        <p:spPr>
          <a:xfrm>
            <a:off x="4577110" y="184670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174" name="テキスト ボックス 66">
            <a:extLst>
              <a:ext uri="{FF2B5EF4-FFF2-40B4-BE49-F238E27FC236}">
                <a16:creationId xmlns:a16="http://schemas.microsoft.com/office/drawing/2014/main" id="{6577F8E1-FB9C-4915-BC4F-5EF486F82D36}"/>
              </a:ext>
            </a:extLst>
          </p:cNvPr>
          <p:cNvSpPr txBox="1">
            <a:spLocks noChangeArrowheads="1"/>
          </p:cNvSpPr>
          <p:nvPr/>
        </p:nvSpPr>
        <p:spPr bwMode="auto">
          <a:xfrm>
            <a:off x="4113213" y="865188"/>
            <a:ext cx="25939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施策の基本的な方向性</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175" name="楕円 174">
            <a:extLst>
              <a:ext uri="{FF2B5EF4-FFF2-40B4-BE49-F238E27FC236}">
                <a16:creationId xmlns:a16="http://schemas.microsoft.com/office/drawing/2014/main" id="{C8979A36-81DE-41AA-B373-69CF242877CF}"/>
              </a:ext>
            </a:extLst>
          </p:cNvPr>
          <p:cNvSpPr/>
          <p:nvPr/>
        </p:nvSpPr>
        <p:spPr>
          <a:xfrm>
            <a:off x="4577110" y="165462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sp>
        <p:nvSpPr>
          <p:cNvPr id="176" name="楕円 175">
            <a:extLst>
              <a:ext uri="{FF2B5EF4-FFF2-40B4-BE49-F238E27FC236}">
                <a16:creationId xmlns:a16="http://schemas.microsoft.com/office/drawing/2014/main" id="{5BA94696-9984-4D71-A4E7-D3F3D5C9FC9B}"/>
              </a:ext>
            </a:extLst>
          </p:cNvPr>
          <p:cNvSpPr/>
          <p:nvPr/>
        </p:nvSpPr>
        <p:spPr>
          <a:xfrm>
            <a:off x="5642308" y="165631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リ</a:t>
            </a:r>
          </a:p>
        </p:txBody>
      </p:sp>
      <p:sp>
        <p:nvSpPr>
          <p:cNvPr id="177" name="楕円 176">
            <a:extLst>
              <a:ext uri="{FF2B5EF4-FFF2-40B4-BE49-F238E27FC236}">
                <a16:creationId xmlns:a16="http://schemas.microsoft.com/office/drawing/2014/main" id="{0C024B1C-4DD3-41AA-B763-5E0698CB748D}"/>
              </a:ext>
            </a:extLst>
          </p:cNvPr>
          <p:cNvSpPr/>
          <p:nvPr/>
        </p:nvSpPr>
        <p:spPr>
          <a:xfrm>
            <a:off x="4244975" y="1362522"/>
            <a:ext cx="288925" cy="287337"/>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179" name="テキスト ボックス 66">
            <a:extLst>
              <a:ext uri="{FF2B5EF4-FFF2-40B4-BE49-F238E27FC236}">
                <a16:creationId xmlns:a16="http://schemas.microsoft.com/office/drawing/2014/main" id="{F3A79880-B77A-407D-BAEA-31E553951225}"/>
              </a:ext>
            </a:extLst>
          </p:cNvPr>
          <p:cNvSpPr txBox="1">
            <a:spLocks noChangeArrowheads="1"/>
          </p:cNvSpPr>
          <p:nvPr/>
        </p:nvSpPr>
        <p:spPr bwMode="auto">
          <a:xfrm>
            <a:off x="4192588" y="1395859"/>
            <a:ext cx="417512"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180" name="テキスト ボックス 66">
            <a:extLst>
              <a:ext uri="{FF2B5EF4-FFF2-40B4-BE49-F238E27FC236}">
                <a16:creationId xmlns:a16="http://schemas.microsoft.com/office/drawing/2014/main" id="{92C627FB-79A1-46C3-8BC2-D3DCB67824C7}"/>
              </a:ext>
            </a:extLst>
          </p:cNvPr>
          <p:cNvSpPr txBox="1">
            <a:spLocks noChangeArrowheads="1"/>
          </p:cNvSpPr>
          <p:nvPr/>
        </p:nvSpPr>
        <p:spPr bwMode="auto">
          <a:xfrm>
            <a:off x="4184650" y="1067247"/>
            <a:ext cx="415925"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185" name="テキスト ボックス 66">
            <a:extLst>
              <a:ext uri="{FF2B5EF4-FFF2-40B4-BE49-F238E27FC236}">
                <a16:creationId xmlns:a16="http://schemas.microsoft.com/office/drawing/2014/main" id="{33568F65-98AD-4696-8DBC-8765709F5786}"/>
              </a:ext>
            </a:extLst>
          </p:cNvPr>
          <p:cNvSpPr txBox="1">
            <a:spLocks noChangeArrowheads="1"/>
          </p:cNvSpPr>
          <p:nvPr/>
        </p:nvSpPr>
        <p:spPr bwMode="auto">
          <a:xfrm>
            <a:off x="4506913" y="1067247"/>
            <a:ext cx="1720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中長期的かつ世界的な視野</a:t>
            </a:r>
            <a:endParaRPr kumimoji="0" lang="ja-JP" altLang="en-US" sz="900" b="0" i="0" dirty="0">
              <a:latin typeface="Meiryo UI" panose="020B0604030504040204" pitchFamily="50" charset="-128"/>
              <a:ea typeface="Meiryo UI" panose="020B0604030504040204" pitchFamily="50" charset="-128"/>
            </a:endParaRPr>
          </a:p>
        </p:txBody>
      </p:sp>
      <p:sp>
        <p:nvSpPr>
          <p:cNvPr id="187" name="テキスト ボックス 66">
            <a:extLst>
              <a:ext uri="{FF2B5EF4-FFF2-40B4-BE49-F238E27FC236}">
                <a16:creationId xmlns:a16="http://schemas.microsoft.com/office/drawing/2014/main" id="{2B1BE7E2-FFDB-4A9F-9E76-507D7159106D}"/>
              </a:ext>
            </a:extLst>
          </p:cNvPr>
          <p:cNvSpPr txBox="1">
            <a:spLocks noChangeArrowheads="1"/>
          </p:cNvSpPr>
          <p:nvPr/>
        </p:nvSpPr>
        <p:spPr bwMode="auto">
          <a:xfrm>
            <a:off x="4500563" y="1413322"/>
            <a:ext cx="1638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環境・社会・経済の統合的向上</a:t>
            </a:r>
            <a:endParaRPr kumimoji="0" lang="ja-JP" altLang="en-US" sz="900" b="0" i="0" dirty="0">
              <a:latin typeface="Meiryo UI" panose="020B0604030504040204" pitchFamily="50" charset="-128"/>
              <a:ea typeface="Meiryo UI" panose="020B0604030504040204" pitchFamily="50" charset="-128"/>
            </a:endParaRPr>
          </a:p>
        </p:txBody>
      </p:sp>
      <p:sp>
        <p:nvSpPr>
          <p:cNvPr id="188" name="テキスト ボックス 66">
            <a:extLst>
              <a:ext uri="{FF2B5EF4-FFF2-40B4-BE49-F238E27FC236}">
                <a16:creationId xmlns:a16="http://schemas.microsoft.com/office/drawing/2014/main" id="{74595ADB-890F-40C0-B6AE-B0264578F98A}"/>
              </a:ext>
            </a:extLst>
          </p:cNvPr>
          <p:cNvSpPr txBox="1">
            <a:spLocks noChangeArrowheads="1"/>
          </p:cNvSpPr>
          <p:nvPr/>
        </p:nvSpPr>
        <p:spPr bwMode="auto">
          <a:xfrm>
            <a:off x="4707285" y="1668909"/>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外部性の内部化</a:t>
            </a:r>
            <a:endParaRPr kumimoji="0" lang="ja-JP" altLang="en-US" sz="800" b="0" i="0">
              <a:latin typeface="Meiryo UI" panose="020B0604030504040204" pitchFamily="50" charset="-128"/>
              <a:ea typeface="Meiryo UI" panose="020B0604030504040204" pitchFamily="50" charset="-128"/>
            </a:endParaRPr>
          </a:p>
        </p:txBody>
      </p:sp>
      <p:sp>
        <p:nvSpPr>
          <p:cNvPr id="189" name="テキスト ボックス 66">
            <a:extLst>
              <a:ext uri="{FF2B5EF4-FFF2-40B4-BE49-F238E27FC236}">
                <a16:creationId xmlns:a16="http://schemas.microsoft.com/office/drawing/2014/main" id="{00B896CF-F229-4391-A874-1B18D6400F6D}"/>
              </a:ext>
            </a:extLst>
          </p:cNvPr>
          <p:cNvSpPr txBox="1">
            <a:spLocks noChangeArrowheads="1"/>
          </p:cNvSpPr>
          <p:nvPr/>
        </p:nvSpPr>
        <p:spPr bwMode="auto">
          <a:xfrm>
            <a:off x="4707285" y="1859409"/>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環境効率性の向上</a:t>
            </a:r>
            <a:endParaRPr kumimoji="0" lang="ja-JP" altLang="en-US" sz="800" b="0" i="0">
              <a:latin typeface="Meiryo UI" panose="020B0604030504040204" pitchFamily="50" charset="-128"/>
              <a:ea typeface="Meiryo UI" panose="020B0604030504040204" pitchFamily="50" charset="-128"/>
            </a:endParaRPr>
          </a:p>
        </p:txBody>
      </p:sp>
      <p:sp>
        <p:nvSpPr>
          <p:cNvPr id="190" name="テキスト ボックス 66">
            <a:extLst>
              <a:ext uri="{FF2B5EF4-FFF2-40B4-BE49-F238E27FC236}">
                <a16:creationId xmlns:a16="http://schemas.microsoft.com/office/drawing/2014/main" id="{B5B0CDFE-E1D2-464E-B6A9-0206FF00D604}"/>
              </a:ext>
            </a:extLst>
          </p:cNvPr>
          <p:cNvSpPr txBox="1">
            <a:spLocks noChangeArrowheads="1"/>
          </p:cNvSpPr>
          <p:nvPr/>
        </p:nvSpPr>
        <p:spPr bwMode="auto">
          <a:xfrm>
            <a:off x="5780435" y="1677989"/>
            <a:ext cx="14684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環境リスク・移行リスクへの対応</a:t>
            </a:r>
            <a:endParaRPr kumimoji="0" lang="ja-JP" altLang="en-US" sz="800" b="0" i="0" dirty="0">
              <a:latin typeface="Meiryo UI" panose="020B0604030504040204" pitchFamily="50" charset="-128"/>
              <a:ea typeface="Meiryo UI" panose="020B0604030504040204" pitchFamily="50" charset="-128"/>
            </a:endParaRPr>
          </a:p>
        </p:txBody>
      </p:sp>
      <p:sp>
        <p:nvSpPr>
          <p:cNvPr id="191" name="テキスト ボックス 66">
            <a:extLst>
              <a:ext uri="{FF2B5EF4-FFF2-40B4-BE49-F238E27FC236}">
                <a16:creationId xmlns:a16="http://schemas.microsoft.com/office/drawing/2014/main" id="{61D29CE0-6855-4630-903C-4C4487061321}"/>
              </a:ext>
            </a:extLst>
          </p:cNvPr>
          <p:cNvSpPr txBox="1">
            <a:spLocks noChangeArrowheads="1"/>
          </p:cNvSpPr>
          <p:nvPr/>
        </p:nvSpPr>
        <p:spPr bwMode="auto">
          <a:xfrm>
            <a:off x="5772483" y="1872211"/>
            <a:ext cx="1055687"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自然資本の強化</a:t>
            </a:r>
            <a:endParaRPr kumimoji="0" lang="ja-JP" altLang="en-US" sz="800" b="0" i="0" dirty="0">
              <a:latin typeface="Meiryo UI" panose="020B0604030504040204" pitchFamily="50" charset="-128"/>
              <a:ea typeface="Meiryo UI" panose="020B0604030504040204" pitchFamily="50" charset="-128"/>
            </a:endParaRPr>
          </a:p>
        </p:txBody>
      </p:sp>
      <p:sp>
        <p:nvSpPr>
          <p:cNvPr id="192" name="正方形/長方形 191">
            <a:extLst>
              <a:ext uri="{FF2B5EF4-FFF2-40B4-BE49-F238E27FC236}">
                <a16:creationId xmlns:a16="http://schemas.microsoft.com/office/drawing/2014/main" id="{21738E64-6B5B-4BC5-91AB-C5F3B13B2BD4}"/>
              </a:ext>
            </a:extLst>
          </p:cNvPr>
          <p:cNvSpPr/>
          <p:nvPr/>
        </p:nvSpPr>
        <p:spPr>
          <a:xfrm>
            <a:off x="4140200" y="856680"/>
            <a:ext cx="5353050" cy="1252319"/>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3" name="左中かっこ 192">
            <a:extLst>
              <a:ext uri="{FF2B5EF4-FFF2-40B4-BE49-F238E27FC236}">
                <a16:creationId xmlns:a16="http://schemas.microsoft.com/office/drawing/2014/main" id="{17228EAA-206A-4652-8828-A4377E3E0C80}"/>
              </a:ext>
            </a:extLst>
          </p:cNvPr>
          <p:cNvSpPr/>
          <p:nvPr/>
        </p:nvSpPr>
        <p:spPr>
          <a:xfrm rot="5400000">
            <a:off x="5780733" y="311745"/>
            <a:ext cx="152324" cy="2645990"/>
          </a:xfrm>
          <a:prstGeom prst="leftBrace">
            <a:avLst>
              <a:gd name="adj1" fmla="val 8333"/>
              <a:gd name="adj2" fmla="val 9276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195" name="星 5 277">
            <a:extLst>
              <a:ext uri="{FF2B5EF4-FFF2-40B4-BE49-F238E27FC236}">
                <a16:creationId xmlns:a16="http://schemas.microsoft.com/office/drawing/2014/main" id="{2636E6AA-3EF4-4D87-AFB6-F70FC905279E}"/>
              </a:ext>
            </a:extLst>
          </p:cNvPr>
          <p:cNvSpPr/>
          <p:nvPr/>
        </p:nvSpPr>
        <p:spPr>
          <a:xfrm>
            <a:off x="747059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6" name="星 5 279">
            <a:extLst>
              <a:ext uri="{FF2B5EF4-FFF2-40B4-BE49-F238E27FC236}">
                <a16:creationId xmlns:a16="http://schemas.microsoft.com/office/drawing/2014/main" id="{985CED2D-907B-4DD8-9158-FD872908254C}"/>
              </a:ext>
            </a:extLst>
          </p:cNvPr>
          <p:cNvSpPr/>
          <p:nvPr/>
        </p:nvSpPr>
        <p:spPr>
          <a:xfrm>
            <a:off x="761029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7" name="星 5 288">
            <a:extLst>
              <a:ext uri="{FF2B5EF4-FFF2-40B4-BE49-F238E27FC236}">
                <a16:creationId xmlns:a16="http://schemas.microsoft.com/office/drawing/2014/main" id="{4D6278EB-1C5A-4473-9509-0E367426521E}"/>
              </a:ext>
            </a:extLst>
          </p:cNvPr>
          <p:cNvSpPr/>
          <p:nvPr/>
        </p:nvSpPr>
        <p:spPr>
          <a:xfrm>
            <a:off x="774364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8" name="テキスト ボックス 66">
            <a:extLst>
              <a:ext uri="{FF2B5EF4-FFF2-40B4-BE49-F238E27FC236}">
                <a16:creationId xmlns:a16="http://schemas.microsoft.com/office/drawing/2014/main" id="{5E26A88D-03DC-4509-997B-373DFEB1C66F}"/>
              </a:ext>
            </a:extLst>
          </p:cNvPr>
          <p:cNvSpPr txBox="1">
            <a:spLocks noChangeArrowheads="1"/>
          </p:cNvSpPr>
          <p:nvPr/>
        </p:nvSpPr>
        <p:spPr bwMode="auto">
          <a:xfrm>
            <a:off x="7986535" y="1344613"/>
            <a:ext cx="12176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想定通り実施</a:t>
            </a:r>
            <a:endParaRPr kumimoji="0" lang="ja-JP" altLang="en-US" sz="900" b="0" i="0">
              <a:latin typeface="Meiryo UI" panose="020B0604030504040204" pitchFamily="50" charset="-128"/>
              <a:ea typeface="Meiryo UI" panose="020B0604030504040204" pitchFamily="50" charset="-128"/>
            </a:endParaRPr>
          </a:p>
        </p:txBody>
      </p:sp>
      <p:sp>
        <p:nvSpPr>
          <p:cNvPr id="199" name="テキスト ボックス 66">
            <a:extLst>
              <a:ext uri="{FF2B5EF4-FFF2-40B4-BE49-F238E27FC236}">
                <a16:creationId xmlns:a16="http://schemas.microsoft.com/office/drawing/2014/main" id="{CEFBA64C-56EE-4CE5-B998-11D9AE2006A8}"/>
              </a:ext>
            </a:extLst>
          </p:cNvPr>
          <p:cNvSpPr txBox="1">
            <a:spLocks noChangeArrowheads="1"/>
          </p:cNvSpPr>
          <p:nvPr/>
        </p:nvSpPr>
        <p:spPr bwMode="auto">
          <a:xfrm>
            <a:off x="7392888" y="882650"/>
            <a:ext cx="154146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進捗状況の評価</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200" name="テキスト ボックス 66">
            <a:extLst>
              <a:ext uri="{FF2B5EF4-FFF2-40B4-BE49-F238E27FC236}">
                <a16:creationId xmlns:a16="http://schemas.microsoft.com/office/drawing/2014/main" id="{067605E2-B00C-4087-AFBF-4856BE69DF87}"/>
              </a:ext>
            </a:extLst>
          </p:cNvPr>
          <p:cNvSpPr txBox="1">
            <a:spLocks noChangeArrowheads="1"/>
          </p:cNvSpPr>
          <p:nvPr/>
        </p:nvSpPr>
        <p:spPr bwMode="auto">
          <a:xfrm>
            <a:off x="7988122" y="1538288"/>
            <a:ext cx="11826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a:t>
            </a:r>
            <a:endParaRPr kumimoji="0" lang="ja-JP" altLang="en-US" sz="700" b="0" i="0">
              <a:latin typeface="Meiryo UI" panose="020B0604030504040204" pitchFamily="50" charset="-128"/>
              <a:ea typeface="Meiryo UI" panose="020B0604030504040204" pitchFamily="50" charset="-128"/>
            </a:endParaRPr>
          </a:p>
        </p:txBody>
      </p:sp>
      <p:sp>
        <p:nvSpPr>
          <p:cNvPr id="201" name="星 5 317">
            <a:extLst>
              <a:ext uri="{FF2B5EF4-FFF2-40B4-BE49-F238E27FC236}">
                <a16:creationId xmlns:a16="http://schemas.microsoft.com/office/drawing/2014/main" id="{13D76CA4-E0AF-487D-BC2F-00CBFC4B5A97}"/>
              </a:ext>
            </a:extLst>
          </p:cNvPr>
          <p:cNvSpPr/>
          <p:nvPr/>
        </p:nvSpPr>
        <p:spPr>
          <a:xfrm>
            <a:off x="7470597" y="1520298"/>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3" name="星 5 318">
            <a:extLst>
              <a:ext uri="{FF2B5EF4-FFF2-40B4-BE49-F238E27FC236}">
                <a16:creationId xmlns:a16="http://schemas.microsoft.com/office/drawing/2014/main" id="{6C125A23-1214-4544-84D7-60ED8129A30F}"/>
              </a:ext>
            </a:extLst>
          </p:cNvPr>
          <p:cNvSpPr/>
          <p:nvPr/>
        </p:nvSpPr>
        <p:spPr>
          <a:xfrm>
            <a:off x="7610297" y="1520298"/>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4" name="テキスト ボックス 66">
            <a:extLst>
              <a:ext uri="{FF2B5EF4-FFF2-40B4-BE49-F238E27FC236}">
                <a16:creationId xmlns:a16="http://schemas.microsoft.com/office/drawing/2014/main" id="{2327B723-FA36-49C4-9623-0F4BD7FAB1FB}"/>
              </a:ext>
            </a:extLst>
          </p:cNvPr>
          <p:cNvSpPr txBox="1">
            <a:spLocks noChangeArrowheads="1"/>
          </p:cNvSpPr>
          <p:nvPr/>
        </p:nvSpPr>
        <p:spPr bwMode="auto">
          <a:xfrm>
            <a:off x="7992885" y="1752600"/>
            <a:ext cx="1300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想定以下かつ要改善</a:t>
            </a:r>
            <a:endParaRPr kumimoji="0" lang="ja-JP" altLang="en-US" sz="900" b="0" i="0">
              <a:latin typeface="Meiryo UI" panose="020B0604030504040204" pitchFamily="50" charset="-128"/>
              <a:ea typeface="Meiryo UI" panose="020B0604030504040204" pitchFamily="50" charset="-128"/>
            </a:endParaRPr>
          </a:p>
        </p:txBody>
      </p:sp>
      <p:sp>
        <p:nvSpPr>
          <p:cNvPr id="205" name="星 5 320">
            <a:extLst>
              <a:ext uri="{FF2B5EF4-FFF2-40B4-BE49-F238E27FC236}">
                <a16:creationId xmlns:a16="http://schemas.microsoft.com/office/drawing/2014/main" id="{C4198F34-5DFC-4A0E-89E1-C54E96E3499C}"/>
              </a:ext>
            </a:extLst>
          </p:cNvPr>
          <p:cNvSpPr/>
          <p:nvPr/>
        </p:nvSpPr>
        <p:spPr>
          <a:xfrm>
            <a:off x="7467422" y="1744901"/>
            <a:ext cx="142875" cy="144463"/>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6" name="テキスト ボックス 66">
            <a:extLst>
              <a:ext uri="{FF2B5EF4-FFF2-40B4-BE49-F238E27FC236}">
                <a16:creationId xmlns:a16="http://schemas.microsoft.com/office/drawing/2014/main" id="{842302CF-72C8-4CB2-ACF6-0EC88BCAC605}"/>
              </a:ext>
            </a:extLst>
          </p:cNvPr>
          <p:cNvSpPr txBox="1">
            <a:spLocks noChangeArrowheads="1"/>
          </p:cNvSpPr>
          <p:nvPr/>
        </p:nvSpPr>
        <p:spPr bwMode="auto">
          <a:xfrm>
            <a:off x="7999235" y="1138238"/>
            <a:ext cx="11715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想定以上</a:t>
            </a:r>
            <a:endParaRPr kumimoji="0" lang="ja-JP" altLang="en-US" sz="900" b="0" i="0" dirty="0">
              <a:latin typeface="Meiryo UI" panose="020B0604030504040204" pitchFamily="50" charset="-128"/>
              <a:ea typeface="Meiryo UI" panose="020B0604030504040204" pitchFamily="50" charset="-128"/>
            </a:endParaRPr>
          </a:p>
        </p:txBody>
      </p:sp>
      <p:sp>
        <p:nvSpPr>
          <p:cNvPr id="207" name="星 5 322">
            <a:extLst>
              <a:ext uri="{FF2B5EF4-FFF2-40B4-BE49-F238E27FC236}">
                <a16:creationId xmlns:a16="http://schemas.microsoft.com/office/drawing/2014/main" id="{7595404C-49FE-41A4-830B-AE437800F217}"/>
              </a:ext>
            </a:extLst>
          </p:cNvPr>
          <p:cNvSpPr/>
          <p:nvPr/>
        </p:nvSpPr>
        <p:spPr>
          <a:xfrm>
            <a:off x="7467422"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8" name="星 5 323">
            <a:extLst>
              <a:ext uri="{FF2B5EF4-FFF2-40B4-BE49-F238E27FC236}">
                <a16:creationId xmlns:a16="http://schemas.microsoft.com/office/drawing/2014/main" id="{06E7FBE3-F8F3-4A41-AA79-98242D1D375F}"/>
              </a:ext>
            </a:extLst>
          </p:cNvPr>
          <p:cNvSpPr/>
          <p:nvPr/>
        </p:nvSpPr>
        <p:spPr>
          <a:xfrm>
            <a:off x="7607122"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9" name="星 5 324">
            <a:extLst>
              <a:ext uri="{FF2B5EF4-FFF2-40B4-BE49-F238E27FC236}">
                <a16:creationId xmlns:a16="http://schemas.microsoft.com/office/drawing/2014/main" id="{53B483AB-0D85-4918-974A-B6E27CEEDBA2}"/>
              </a:ext>
            </a:extLst>
          </p:cNvPr>
          <p:cNvSpPr/>
          <p:nvPr/>
        </p:nvSpPr>
        <p:spPr>
          <a:xfrm>
            <a:off x="7740472"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10" name="星 5 333">
            <a:extLst>
              <a:ext uri="{FF2B5EF4-FFF2-40B4-BE49-F238E27FC236}">
                <a16:creationId xmlns:a16="http://schemas.microsoft.com/office/drawing/2014/main" id="{6E5F041C-DBBB-4F97-A9BF-B6B75C5FAE8C}"/>
              </a:ext>
            </a:extLst>
          </p:cNvPr>
          <p:cNvSpPr/>
          <p:nvPr/>
        </p:nvSpPr>
        <p:spPr>
          <a:xfrm>
            <a:off x="7875410"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11" name="直線コネクタ 210">
            <a:extLst>
              <a:ext uri="{FF2B5EF4-FFF2-40B4-BE49-F238E27FC236}">
                <a16:creationId xmlns:a16="http://schemas.microsoft.com/office/drawing/2014/main" id="{9A97A1A9-7666-4EBB-B96C-E0A71B5153DA}"/>
              </a:ext>
            </a:extLst>
          </p:cNvPr>
          <p:cNvCxnSpPr/>
          <p:nvPr/>
        </p:nvCxnSpPr>
        <p:spPr>
          <a:xfrm>
            <a:off x="7320880" y="856680"/>
            <a:ext cx="0" cy="124936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69" name="グループ化 258">
            <a:extLst>
              <a:ext uri="{FF2B5EF4-FFF2-40B4-BE49-F238E27FC236}">
                <a16:creationId xmlns:a16="http://schemas.microsoft.com/office/drawing/2014/main" id="{8A7094F3-0310-42C3-BD14-55A847D3A882}"/>
              </a:ext>
            </a:extLst>
          </p:cNvPr>
          <p:cNvGrpSpPr>
            <a:grpSpLocks/>
          </p:cNvGrpSpPr>
          <p:nvPr/>
        </p:nvGrpSpPr>
        <p:grpSpPr bwMode="auto">
          <a:xfrm>
            <a:off x="7104856" y="2636504"/>
            <a:ext cx="1726110" cy="314325"/>
            <a:chOff x="4350402" y="1699262"/>
            <a:chExt cx="1726047" cy="315404"/>
          </a:xfrm>
        </p:grpSpPr>
        <p:sp>
          <p:nvSpPr>
            <p:cNvPr id="270" name="楕円 269">
              <a:extLst>
                <a:ext uri="{FF2B5EF4-FFF2-40B4-BE49-F238E27FC236}">
                  <a16:creationId xmlns:a16="http://schemas.microsoft.com/office/drawing/2014/main" id="{7632EFCB-7059-4657-8D63-787873F35BC2}"/>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1" name="テキスト ボックス 66">
              <a:extLst>
                <a:ext uri="{FF2B5EF4-FFF2-40B4-BE49-F238E27FC236}">
                  <a16:creationId xmlns:a16="http://schemas.microsoft.com/office/drawing/2014/main" id="{5984054C-413C-426C-BD0B-29BA574AA3E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72" name="楕円 271">
              <a:extLst>
                <a:ext uri="{FF2B5EF4-FFF2-40B4-BE49-F238E27FC236}">
                  <a16:creationId xmlns:a16="http://schemas.microsoft.com/office/drawing/2014/main" id="{772E40C9-6A9C-423B-89E8-B133EBD1639D}"/>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3" name="テキスト ボックス 66">
              <a:extLst>
                <a:ext uri="{FF2B5EF4-FFF2-40B4-BE49-F238E27FC236}">
                  <a16:creationId xmlns:a16="http://schemas.microsoft.com/office/drawing/2014/main" id="{C4E0A368-F8D7-4A5C-B5EB-0A2EF711FB2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74" name="テキスト ボックス 66">
              <a:extLst>
                <a:ext uri="{FF2B5EF4-FFF2-40B4-BE49-F238E27FC236}">
                  <a16:creationId xmlns:a16="http://schemas.microsoft.com/office/drawing/2014/main" id="{90F7BFFF-3AB1-4DAE-BBB7-AA9178C4132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75" name="楕円 274">
              <a:extLst>
                <a:ext uri="{FF2B5EF4-FFF2-40B4-BE49-F238E27FC236}">
                  <a16:creationId xmlns:a16="http://schemas.microsoft.com/office/drawing/2014/main" id="{EF25156E-49E7-40BC-894C-3A792554040D}"/>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76" name="楕円 275">
              <a:extLst>
                <a:ext uri="{FF2B5EF4-FFF2-40B4-BE49-F238E27FC236}">
                  <a16:creationId xmlns:a16="http://schemas.microsoft.com/office/drawing/2014/main" id="{047ECE4B-48D2-4740-9D75-F635A35E5C25}"/>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277" name="楕円 276">
              <a:extLst>
                <a:ext uri="{FF2B5EF4-FFF2-40B4-BE49-F238E27FC236}">
                  <a16:creationId xmlns:a16="http://schemas.microsoft.com/office/drawing/2014/main" id="{6EFE2690-70CE-48E3-8864-B14C503384AD}"/>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sp>
        <p:nvSpPr>
          <p:cNvPr id="394" name="楕円 393">
            <a:extLst>
              <a:ext uri="{FF2B5EF4-FFF2-40B4-BE49-F238E27FC236}">
                <a16:creationId xmlns:a16="http://schemas.microsoft.com/office/drawing/2014/main" id="{2425FF24-B5F6-4AB1-8A55-7F9D73BEDD8B}"/>
              </a:ext>
            </a:extLst>
          </p:cNvPr>
          <p:cNvSpPr/>
          <p:nvPr/>
        </p:nvSpPr>
        <p:spPr>
          <a:xfrm>
            <a:off x="5648658" y="1843575"/>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95" name="楕円 394">
            <a:extLst>
              <a:ext uri="{FF2B5EF4-FFF2-40B4-BE49-F238E27FC236}">
                <a16:creationId xmlns:a16="http://schemas.microsoft.com/office/drawing/2014/main" id="{94566CCB-41FB-429E-8657-5E5EB448D6EE}"/>
              </a:ext>
            </a:extLst>
          </p:cNvPr>
          <p:cNvSpPr/>
          <p:nvPr/>
        </p:nvSpPr>
        <p:spPr>
          <a:xfrm>
            <a:off x="5648658" y="1651487"/>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97" name="楕円 396">
            <a:extLst>
              <a:ext uri="{FF2B5EF4-FFF2-40B4-BE49-F238E27FC236}">
                <a16:creationId xmlns:a16="http://schemas.microsoft.com/office/drawing/2014/main" id="{6114F383-DDDE-465B-8CC9-475F22026475}"/>
              </a:ext>
            </a:extLst>
          </p:cNvPr>
          <p:cNvSpPr/>
          <p:nvPr/>
        </p:nvSpPr>
        <p:spPr>
          <a:xfrm>
            <a:off x="8348613" y="5024387"/>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nvGrpSpPr>
          <p:cNvPr id="398" name="グループ化 258">
            <a:extLst>
              <a:ext uri="{FF2B5EF4-FFF2-40B4-BE49-F238E27FC236}">
                <a16:creationId xmlns:a16="http://schemas.microsoft.com/office/drawing/2014/main" id="{D8C28C8B-0A47-4600-A2A1-6037DD7894E6}"/>
              </a:ext>
            </a:extLst>
          </p:cNvPr>
          <p:cNvGrpSpPr>
            <a:grpSpLocks/>
          </p:cNvGrpSpPr>
          <p:nvPr/>
        </p:nvGrpSpPr>
        <p:grpSpPr bwMode="auto">
          <a:xfrm>
            <a:off x="7104856" y="3400737"/>
            <a:ext cx="1726110" cy="314325"/>
            <a:chOff x="4350402" y="1699262"/>
            <a:chExt cx="1726047" cy="315404"/>
          </a:xfrm>
        </p:grpSpPr>
        <p:sp>
          <p:nvSpPr>
            <p:cNvPr id="399" name="楕円 398">
              <a:extLst>
                <a:ext uri="{FF2B5EF4-FFF2-40B4-BE49-F238E27FC236}">
                  <a16:creationId xmlns:a16="http://schemas.microsoft.com/office/drawing/2014/main" id="{446728F1-BF83-4C37-B0AF-D21ECBA5B4D2}"/>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0" name="テキスト ボックス 66">
              <a:extLst>
                <a:ext uri="{FF2B5EF4-FFF2-40B4-BE49-F238E27FC236}">
                  <a16:creationId xmlns:a16="http://schemas.microsoft.com/office/drawing/2014/main" id="{DFF2D894-3ADC-4D57-BCDA-C12641A9666E}"/>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01" name="楕円 400">
              <a:extLst>
                <a:ext uri="{FF2B5EF4-FFF2-40B4-BE49-F238E27FC236}">
                  <a16:creationId xmlns:a16="http://schemas.microsoft.com/office/drawing/2014/main" id="{98F05ED9-63EA-4371-83EC-46D3F02F73BE}"/>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2" name="テキスト ボックス 66">
              <a:extLst>
                <a:ext uri="{FF2B5EF4-FFF2-40B4-BE49-F238E27FC236}">
                  <a16:creationId xmlns:a16="http://schemas.microsoft.com/office/drawing/2014/main" id="{71E65AA7-4B1E-4EC6-BCEF-B9216F0348EC}"/>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03" name="テキスト ボックス 66">
              <a:extLst>
                <a:ext uri="{FF2B5EF4-FFF2-40B4-BE49-F238E27FC236}">
                  <a16:creationId xmlns:a16="http://schemas.microsoft.com/office/drawing/2014/main" id="{A62357A6-EE04-435A-B64A-E5F78AC762B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04" name="楕円 403">
              <a:extLst>
                <a:ext uri="{FF2B5EF4-FFF2-40B4-BE49-F238E27FC236}">
                  <a16:creationId xmlns:a16="http://schemas.microsoft.com/office/drawing/2014/main" id="{0493CE54-DA01-4F02-B469-FEA8856936EF}"/>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05" name="楕円 404">
              <a:extLst>
                <a:ext uri="{FF2B5EF4-FFF2-40B4-BE49-F238E27FC236}">
                  <a16:creationId xmlns:a16="http://schemas.microsoft.com/office/drawing/2014/main" id="{F366743C-E8FC-4E18-AC92-BBF42143031A}"/>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06" name="楕円 405">
              <a:extLst>
                <a:ext uri="{FF2B5EF4-FFF2-40B4-BE49-F238E27FC236}">
                  <a16:creationId xmlns:a16="http://schemas.microsoft.com/office/drawing/2014/main" id="{3ED4AA51-9C36-44D4-ABD4-0A50EC6398A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07" name="グループ化 258">
            <a:extLst>
              <a:ext uri="{FF2B5EF4-FFF2-40B4-BE49-F238E27FC236}">
                <a16:creationId xmlns:a16="http://schemas.microsoft.com/office/drawing/2014/main" id="{E16A7EC2-B2AD-4098-B87C-6C3FF18D4FB3}"/>
              </a:ext>
            </a:extLst>
          </p:cNvPr>
          <p:cNvGrpSpPr>
            <a:grpSpLocks/>
          </p:cNvGrpSpPr>
          <p:nvPr/>
        </p:nvGrpSpPr>
        <p:grpSpPr bwMode="auto">
          <a:xfrm>
            <a:off x="7104856" y="3956551"/>
            <a:ext cx="1726110" cy="314325"/>
            <a:chOff x="4350402" y="1699262"/>
            <a:chExt cx="1726047" cy="315404"/>
          </a:xfrm>
        </p:grpSpPr>
        <p:sp>
          <p:nvSpPr>
            <p:cNvPr id="408" name="楕円 407">
              <a:extLst>
                <a:ext uri="{FF2B5EF4-FFF2-40B4-BE49-F238E27FC236}">
                  <a16:creationId xmlns:a16="http://schemas.microsoft.com/office/drawing/2014/main" id="{B15C1D72-0172-4636-927F-31657E9C4F70}"/>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09" name="テキスト ボックス 66">
              <a:extLst>
                <a:ext uri="{FF2B5EF4-FFF2-40B4-BE49-F238E27FC236}">
                  <a16:creationId xmlns:a16="http://schemas.microsoft.com/office/drawing/2014/main" id="{16153FBA-8A3C-4601-ABE4-6034CF7679E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10" name="楕円 409">
              <a:extLst>
                <a:ext uri="{FF2B5EF4-FFF2-40B4-BE49-F238E27FC236}">
                  <a16:creationId xmlns:a16="http://schemas.microsoft.com/office/drawing/2014/main" id="{76C8C7F6-6405-480F-AC6C-27749A6A00E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11" name="テキスト ボックス 66">
              <a:extLst>
                <a:ext uri="{FF2B5EF4-FFF2-40B4-BE49-F238E27FC236}">
                  <a16:creationId xmlns:a16="http://schemas.microsoft.com/office/drawing/2014/main" id="{36AB9918-983C-4FB4-9FEA-541487A1DDD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12" name="テキスト ボックス 66">
              <a:extLst>
                <a:ext uri="{FF2B5EF4-FFF2-40B4-BE49-F238E27FC236}">
                  <a16:creationId xmlns:a16="http://schemas.microsoft.com/office/drawing/2014/main" id="{A43133CC-8CAD-43BE-97CC-4AC26869033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13" name="楕円 412">
              <a:extLst>
                <a:ext uri="{FF2B5EF4-FFF2-40B4-BE49-F238E27FC236}">
                  <a16:creationId xmlns:a16="http://schemas.microsoft.com/office/drawing/2014/main" id="{583D0097-335A-4E73-80A7-730BF133A6C7}"/>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14" name="楕円 413">
              <a:extLst>
                <a:ext uri="{FF2B5EF4-FFF2-40B4-BE49-F238E27FC236}">
                  <a16:creationId xmlns:a16="http://schemas.microsoft.com/office/drawing/2014/main" id="{1951CB23-AF2B-4A67-BC6B-8FAAEFF5EE27}"/>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15" name="楕円 414">
              <a:extLst>
                <a:ext uri="{FF2B5EF4-FFF2-40B4-BE49-F238E27FC236}">
                  <a16:creationId xmlns:a16="http://schemas.microsoft.com/office/drawing/2014/main" id="{621C2AB9-AFFC-4D69-9D79-19A0006404B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16" name="グループ化 258">
            <a:extLst>
              <a:ext uri="{FF2B5EF4-FFF2-40B4-BE49-F238E27FC236}">
                <a16:creationId xmlns:a16="http://schemas.microsoft.com/office/drawing/2014/main" id="{71F2FB69-B4AD-4D22-B8FD-A5208FF5CDFC}"/>
              </a:ext>
            </a:extLst>
          </p:cNvPr>
          <p:cNvGrpSpPr>
            <a:grpSpLocks/>
          </p:cNvGrpSpPr>
          <p:nvPr/>
        </p:nvGrpSpPr>
        <p:grpSpPr bwMode="auto">
          <a:xfrm>
            <a:off x="6864949" y="4935486"/>
            <a:ext cx="2057896" cy="300211"/>
            <a:chOff x="4350402" y="1699262"/>
            <a:chExt cx="2057821" cy="301242"/>
          </a:xfrm>
        </p:grpSpPr>
        <p:sp>
          <p:nvSpPr>
            <p:cNvPr id="417" name="楕円 416">
              <a:extLst>
                <a:ext uri="{FF2B5EF4-FFF2-40B4-BE49-F238E27FC236}">
                  <a16:creationId xmlns:a16="http://schemas.microsoft.com/office/drawing/2014/main" id="{D11195BC-1A3C-464C-B522-2119C339754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18" name="テキスト ボックス 66">
              <a:extLst>
                <a:ext uri="{FF2B5EF4-FFF2-40B4-BE49-F238E27FC236}">
                  <a16:creationId xmlns:a16="http://schemas.microsoft.com/office/drawing/2014/main" id="{EF295B8C-B5C8-4FFE-8B81-A72826465828}"/>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19" name="楕円 418">
              <a:extLst>
                <a:ext uri="{FF2B5EF4-FFF2-40B4-BE49-F238E27FC236}">
                  <a16:creationId xmlns:a16="http://schemas.microsoft.com/office/drawing/2014/main" id="{209B2076-D7AD-4F42-A815-4AE43A3D963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20" name="テキスト ボックス 66">
              <a:extLst>
                <a:ext uri="{FF2B5EF4-FFF2-40B4-BE49-F238E27FC236}">
                  <a16:creationId xmlns:a16="http://schemas.microsoft.com/office/drawing/2014/main" id="{3B162C14-33D0-46AD-8AF3-D0A8CFF31F0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21" name="テキスト ボックス 66">
              <a:extLst>
                <a:ext uri="{FF2B5EF4-FFF2-40B4-BE49-F238E27FC236}">
                  <a16:creationId xmlns:a16="http://schemas.microsoft.com/office/drawing/2014/main" id="{6D027723-54CB-4158-95A1-07BAAAF17D24}"/>
                </a:ext>
              </a:extLst>
            </p:cNvPr>
            <p:cNvSpPr txBox="1">
              <a:spLocks noChangeArrowheads="1"/>
            </p:cNvSpPr>
            <p:nvPr/>
          </p:nvSpPr>
          <p:spPr bwMode="auto">
            <a:xfrm>
              <a:off x="4990136" y="1785933"/>
              <a:ext cx="1418087" cy="214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22" name="楕円 421">
              <a:extLst>
                <a:ext uri="{FF2B5EF4-FFF2-40B4-BE49-F238E27FC236}">
                  <a16:creationId xmlns:a16="http://schemas.microsoft.com/office/drawing/2014/main" id="{B3E7335D-9071-446E-B6F8-34FE92AF3F35}"/>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23" name="楕円 422">
              <a:extLst>
                <a:ext uri="{FF2B5EF4-FFF2-40B4-BE49-F238E27FC236}">
                  <a16:creationId xmlns:a16="http://schemas.microsoft.com/office/drawing/2014/main" id="{6D4E688C-1C6C-4478-A612-4E27B4D5DDA1}"/>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24" name="楕円 423">
              <a:extLst>
                <a:ext uri="{FF2B5EF4-FFF2-40B4-BE49-F238E27FC236}">
                  <a16:creationId xmlns:a16="http://schemas.microsoft.com/office/drawing/2014/main" id="{4A79A994-D974-4140-AFC8-A1EF850FE064}"/>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34" name="グループ化 258">
            <a:extLst>
              <a:ext uri="{FF2B5EF4-FFF2-40B4-BE49-F238E27FC236}">
                <a16:creationId xmlns:a16="http://schemas.microsoft.com/office/drawing/2014/main" id="{F13AD631-2E8F-4D7A-902B-0E72BAEDF28E}"/>
              </a:ext>
            </a:extLst>
          </p:cNvPr>
          <p:cNvGrpSpPr>
            <a:grpSpLocks/>
          </p:cNvGrpSpPr>
          <p:nvPr/>
        </p:nvGrpSpPr>
        <p:grpSpPr bwMode="auto">
          <a:xfrm>
            <a:off x="7104856" y="6197202"/>
            <a:ext cx="1726110" cy="314325"/>
            <a:chOff x="4350402" y="1699262"/>
            <a:chExt cx="1726047" cy="315404"/>
          </a:xfrm>
        </p:grpSpPr>
        <p:sp>
          <p:nvSpPr>
            <p:cNvPr id="435" name="楕円 434">
              <a:extLst>
                <a:ext uri="{FF2B5EF4-FFF2-40B4-BE49-F238E27FC236}">
                  <a16:creationId xmlns:a16="http://schemas.microsoft.com/office/drawing/2014/main" id="{E43799C5-59A1-43A2-8F13-07B0C8C33D2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36" name="テキスト ボックス 66">
              <a:extLst>
                <a:ext uri="{FF2B5EF4-FFF2-40B4-BE49-F238E27FC236}">
                  <a16:creationId xmlns:a16="http://schemas.microsoft.com/office/drawing/2014/main" id="{31ADDDF2-7479-4D0B-A3EC-2C47B89A60C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37" name="楕円 436">
              <a:extLst>
                <a:ext uri="{FF2B5EF4-FFF2-40B4-BE49-F238E27FC236}">
                  <a16:creationId xmlns:a16="http://schemas.microsoft.com/office/drawing/2014/main" id="{77684D9A-B9F8-4470-B940-A48248ABA984}"/>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38" name="テキスト ボックス 66">
              <a:extLst>
                <a:ext uri="{FF2B5EF4-FFF2-40B4-BE49-F238E27FC236}">
                  <a16:creationId xmlns:a16="http://schemas.microsoft.com/office/drawing/2014/main" id="{339057E7-0D24-401F-B90E-A03597D5C034}"/>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39" name="テキスト ボックス 66">
              <a:extLst>
                <a:ext uri="{FF2B5EF4-FFF2-40B4-BE49-F238E27FC236}">
                  <a16:creationId xmlns:a16="http://schemas.microsoft.com/office/drawing/2014/main" id="{F6478C48-48AF-4E2A-BB77-DAA5A28094B8}"/>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40" name="楕円 439">
              <a:extLst>
                <a:ext uri="{FF2B5EF4-FFF2-40B4-BE49-F238E27FC236}">
                  <a16:creationId xmlns:a16="http://schemas.microsoft.com/office/drawing/2014/main" id="{827E5C9A-2E21-467E-944D-C35C208AE5C7}"/>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41" name="楕円 440">
              <a:extLst>
                <a:ext uri="{FF2B5EF4-FFF2-40B4-BE49-F238E27FC236}">
                  <a16:creationId xmlns:a16="http://schemas.microsoft.com/office/drawing/2014/main" id="{76467D35-4C45-4173-9E96-2DA4A30CB7B0}"/>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42" name="楕円 441">
              <a:extLst>
                <a:ext uri="{FF2B5EF4-FFF2-40B4-BE49-F238E27FC236}">
                  <a16:creationId xmlns:a16="http://schemas.microsoft.com/office/drawing/2014/main" id="{081D1A53-E77C-4360-A553-2CDCDBFE881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43" name="グループ化 258">
            <a:extLst>
              <a:ext uri="{FF2B5EF4-FFF2-40B4-BE49-F238E27FC236}">
                <a16:creationId xmlns:a16="http://schemas.microsoft.com/office/drawing/2014/main" id="{7F668F2B-B811-4DE9-A67A-68E2D0973E39}"/>
              </a:ext>
            </a:extLst>
          </p:cNvPr>
          <p:cNvGrpSpPr>
            <a:grpSpLocks/>
          </p:cNvGrpSpPr>
          <p:nvPr/>
        </p:nvGrpSpPr>
        <p:grpSpPr bwMode="auto">
          <a:xfrm>
            <a:off x="7104856" y="6989290"/>
            <a:ext cx="1726110" cy="314325"/>
            <a:chOff x="4350402" y="1699262"/>
            <a:chExt cx="1726047" cy="315404"/>
          </a:xfrm>
        </p:grpSpPr>
        <p:sp>
          <p:nvSpPr>
            <p:cNvPr id="444" name="楕円 443">
              <a:extLst>
                <a:ext uri="{FF2B5EF4-FFF2-40B4-BE49-F238E27FC236}">
                  <a16:creationId xmlns:a16="http://schemas.microsoft.com/office/drawing/2014/main" id="{A0EC38FD-05BD-4FEC-BE15-8F5FB94372FB}"/>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45" name="テキスト ボックス 66">
              <a:extLst>
                <a:ext uri="{FF2B5EF4-FFF2-40B4-BE49-F238E27FC236}">
                  <a16:creationId xmlns:a16="http://schemas.microsoft.com/office/drawing/2014/main" id="{FEDFE323-AFCA-4D4B-B8FC-2D25FDAF214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46" name="楕円 445">
              <a:extLst>
                <a:ext uri="{FF2B5EF4-FFF2-40B4-BE49-F238E27FC236}">
                  <a16:creationId xmlns:a16="http://schemas.microsoft.com/office/drawing/2014/main" id="{4021C424-8BE7-4360-8EC7-DA810564B82C}"/>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47" name="テキスト ボックス 66">
              <a:extLst>
                <a:ext uri="{FF2B5EF4-FFF2-40B4-BE49-F238E27FC236}">
                  <a16:creationId xmlns:a16="http://schemas.microsoft.com/office/drawing/2014/main" id="{83CD9594-8734-4B63-838E-42AB52224D59}"/>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48" name="テキスト ボックス 66">
              <a:extLst>
                <a:ext uri="{FF2B5EF4-FFF2-40B4-BE49-F238E27FC236}">
                  <a16:creationId xmlns:a16="http://schemas.microsoft.com/office/drawing/2014/main" id="{1977095F-2A0E-474B-BF1E-175A2B47DB9B}"/>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49" name="楕円 448">
              <a:extLst>
                <a:ext uri="{FF2B5EF4-FFF2-40B4-BE49-F238E27FC236}">
                  <a16:creationId xmlns:a16="http://schemas.microsoft.com/office/drawing/2014/main" id="{7112603F-35B0-4B3E-99D1-A17D9D437DAD}"/>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50" name="楕円 449">
              <a:extLst>
                <a:ext uri="{FF2B5EF4-FFF2-40B4-BE49-F238E27FC236}">
                  <a16:creationId xmlns:a16="http://schemas.microsoft.com/office/drawing/2014/main" id="{7BD6504A-F4A5-4890-901C-801D8CF7D4D8}"/>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51" name="楕円 450">
              <a:extLst>
                <a:ext uri="{FF2B5EF4-FFF2-40B4-BE49-F238E27FC236}">
                  <a16:creationId xmlns:a16="http://schemas.microsoft.com/office/drawing/2014/main" id="{001B55A3-B7FE-4093-8978-81494183F3B7}"/>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52" name="グループ化 258">
            <a:extLst>
              <a:ext uri="{FF2B5EF4-FFF2-40B4-BE49-F238E27FC236}">
                <a16:creationId xmlns:a16="http://schemas.microsoft.com/office/drawing/2014/main" id="{567588BE-4809-4E17-BD42-3B2D8252EF0C}"/>
              </a:ext>
            </a:extLst>
          </p:cNvPr>
          <p:cNvGrpSpPr>
            <a:grpSpLocks/>
          </p:cNvGrpSpPr>
          <p:nvPr/>
        </p:nvGrpSpPr>
        <p:grpSpPr bwMode="auto">
          <a:xfrm>
            <a:off x="7731124" y="7565354"/>
            <a:ext cx="1571919" cy="308282"/>
            <a:chOff x="4350402" y="1699262"/>
            <a:chExt cx="1571862" cy="309340"/>
          </a:xfrm>
        </p:grpSpPr>
        <p:sp>
          <p:nvSpPr>
            <p:cNvPr id="453" name="楕円 452">
              <a:extLst>
                <a:ext uri="{FF2B5EF4-FFF2-40B4-BE49-F238E27FC236}">
                  <a16:creationId xmlns:a16="http://schemas.microsoft.com/office/drawing/2014/main" id="{07F15227-6430-40FA-BB62-870DF2D1470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54" name="テキスト ボックス 66">
              <a:extLst>
                <a:ext uri="{FF2B5EF4-FFF2-40B4-BE49-F238E27FC236}">
                  <a16:creationId xmlns:a16="http://schemas.microsoft.com/office/drawing/2014/main" id="{041EB0DD-452F-410A-A4AD-6B66C340A6C6}"/>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55" name="楕円 454">
              <a:extLst>
                <a:ext uri="{FF2B5EF4-FFF2-40B4-BE49-F238E27FC236}">
                  <a16:creationId xmlns:a16="http://schemas.microsoft.com/office/drawing/2014/main" id="{526F3651-9BCE-4B9E-B161-F542508AB4F1}"/>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56" name="テキスト ボックス 66">
              <a:extLst>
                <a:ext uri="{FF2B5EF4-FFF2-40B4-BE49-F238E27FC236}">
                  <a16:creationId xmlns:a16="http://schemas.microsoft.com/office/drawing/2014/main" id="{10B977E1-2F07-46BA-B353-799F7BF05BA4}"/>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57" name="テキスト ボックス 66">
              <a:extLst>
                <a:ext uri="{FF2B5EF4-FFF2-40B4-BE49-F238E27FC236}">
                  <a16:creationId xmlns:a16="http://schemas.microsoft.com/office/drawing/2014/main" id="{73D41B5F-A48B-4FFB-87B3-60A26F712DE4}"/>
                </a:ext>
              </a:extLst>
            </p:cNvPr>
            <p:cNvSpPr txBox="1">
              <a:spLocks noChangeArrowheads="1"/>
            </p:cNvSpPr>
            <p:nvPr/>
          </p:nvSpPr>
          <p:spPr bwMode="auto">
            <a:xfrm>
              <a:off x="5034889" y="1785589"/>
              <a:ext cx="887375" cy="22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58" name="楕円 457">
              <a:extLst>
                <a:ext uri="{FF2B5EF4-FFF2-40B4-BE49-F238E27FC236}">
                  <a16:creationId xmlns:a16="http://schemas.microsoft.com/office/drawing/2014/main" id="{7F19E62A-1B4A-4BE2-8FBF-8ED0B876E79A}"/>
                </a:ext>
              </a:extLst>
            </p:cNvPr>
            <p:cNvSpPr/>
            <p:nvPr/>
          </p:nvSpPr>
          <p:spPr>
            <a:xfrm>
              <a:off x="5458236" y="1791308"/>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59" name="楕円 458">
              <a:extLst>
                <a:ext uri="{FF2B5EF4-FFF2-40B4-BE49-F238E27FC236}">
                  <a16:creationId xmlns:a16="http://schemas.microsoft.com/office/drawing/2014/main" id="{2F3E6119-0593-4B9D-AD82-A9D3F33614E6}"/>
                </a:ext>
              </a:extLst>
            </p:cNvPr>
            <p:cNvSpPr/>
            <p:nvPr/>
          </p:nvSpPr>
          <p:spPr>
            <a:xfrm>
              <a:off x="5212182" y="1792901"/>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grpSp>
        <p:nvGrpSpPr>
          <p:cNvPr id="470" name="グループ化 258">
            <a:extLst>
              <a:ext uri="{FF2B5EF4-FFF2-40B4-BE49-F238E27FC236}">
                <a16:creationId xmlns:a16="http://schemas.microsoft.com/office/drawing/2014/main" id="{C255E47F-978B-4E87-A247-FBE18ED588C5}"/>
              </a:ext>
            </a:extLst>
          </p:cNvPr>
          <p:cNvGrpSpPr>
            <a:grpSpLocks/>
          </p:cNvGrpSpPr>
          <p:nvPr/>
        </p:nvGrpSpPr>
        <p:grpSpPr bwMode="auto">
          <a:xfrm>
            <a:off x="7104856" y="9182919"/>
            <a:ext cx="1726110" cy="314325"/>
            <a:chOff x="4350402" y="1699262"/>
            <a:chExt cx="1726047" cy="315404"/>
          </a:xfrm>
        </p:grpSpPr>
        <p:sp>
          <p:nvSpPr>
            <p:cNvPr id="471" name="楕円 470">
              <a:extLst>
                <a:ext uri="{FF2B5EF4-FFF2-40B4-BE49-F238E27FC236}">
                  <a16:creationId xmlns:a16="http://schemas.microsoft.com/office/drawing/2014/main" id="{882AFFD4-DC95-4392-9B50-3D95A57DA03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72" name="テキスト ボックス 66">
              <a:extLst>
                <a:ext uri="{FF2B5EF4-FFF2-40B4-BE49-F238E27FC236}">
                  <a16:creationId xmlns:a16="http://schemas.microsoft.com/office/drawing/2014/main" id="{7CDB5211-9483-455A-B496-DF3CCFE3506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73" name="楕円 472">
              <a:extLst>
                <a:ext uri="{FF2B5EF4-FFF2-40B4-BE49-F238E27FC236}">
                  <a16:creationId xmlns:a16="http://schemas.microsoft.com/office/drawing/2014/main" id="{7815CA6E-B97B-47B2-BC55-1E727BFF0246}"/>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74" name="テキスト ボックス 66">
              <a:extLst>
                <a:ext uri="{FF2B5EF4-FFF2-40B4-BE49-F238E27FC236}">
                  <a16:creationId xmlns:a16="http://schemas.microsoft.com/office/drawing/2014/main" id="{AB46CB2B-B18E-4285-857E-32779AE57C01}"/>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75" name="テキスト ボックス 66">
              <a:extLst>
                <a:ext uri="{FF2B5EF4-FFF2-40B4-BE49-F238E27FC236}">
                  <a16:creationId xmlns:a16="http://schemas.microsoft.com/office/drawing/2014/main" id="{7023E69A-C7E3-4144-980F-473A4BC5BDC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76" name="楕円 475">
              <a:extLst>
                <a:ext uri="{FF2B5EF4-FFF2-40B4-BE49-F238E27FC236}">
                  <a16:creationId xmlns:a16="http://schemas.microsoft.com/office/drawing/2014/main" id="{CFD8F04B-F979-4F72-9BE9-134CF64EC36A}"/>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77" name="楕円 476">
              <a:extLst>
                <a:ext uri="{FF2B5EF4-FFF2-40B4-BE49-F238E27FC236}">
                  <a16:creationId xmlns:a16="http://schemas.microsoft.com/office/drawing/2014/main" id="{8AB4FD7E-3A76-4B8D-8A1F-A21717E1D0ED}"/>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78" name="楕円 477">
              <a:extLst>
                <a:ext uri="{FF2B5EF4-FFF2-40B4-BE49-F238E27FC236}">
                  <a16:creationId xmlns:a16="http://schemas.microsoft.com/office/drawing/2014/main" id="{5ABBA04D-0397-4CB6-95D4-7FDA190CF272}"/>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79" name="グループ化 258">
            <a:extLst>
              <a:ext uri="{FF2B5EF4-FFF2-40B4-BE49-F238E27FC236}">
                <a16:creationId xmlns:a16="http://schemas.microsoft.com/office/drawing/2014/main" id="{2B87C296-470B-4690-9218-A1AEEB1F480B}"/>
              </a:ext>
            </a:extLst>
          </p:cNvPr>
          <p:cNvGrpSpPr>
            <a:grpSpLocks/>
          </p:cNvGrpSpPr>
          <p:nvPr/>
        </p:nvGrpSpPr>
        <p:grpSpPr bwMode="auto">
          <a:xfrm>
            <a:off x="7104856" y="10224485"/>
            <a:ext cx="1726110" cy="314325"/>
            <a:chOff x="4350402" y="1699262"/>
            <a:chExt cx="1726047" cy="315404"/>
          </a:xfrm>
        </p:grpSpPr>
        <p:sp>
          <p:nvSpPr>
            <p:cNvPr id="480" name="楕円 479">
              <a:extLst>
                <a:ext uri="{FF2B5EF4-FFF2-40B4-BE49-F238E27FC236}">
                  <a16:creationId xmlns:a16="http://schemas.microsoft.com/office/drawing/2014/main" id="{0C445F2B-EDC9-46C6-84EC-190E355D99A0}"/>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81" name="テキスト ボックス 66">
              <a:extLst>
                <a:ext uri="{FF2B5EF4-FFF2-40B4-BE49-F238E27FC236}">
                  <a16:creationId xmlns:a16="http://schemas.microsoft.com/office/drawing/2014/main" id="{27620853-CDD9-443A-B059-CFD663969165}"/>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82" name="楕円 481">
              <a:extLst>
                <a:ext uri="{FF2B5EF4-FFF2-40B4-BE49-F238E27FC236}">
                  <a16:creationId xmlns:a16="http://schemas.microsoft.com/office/drawing/2014/main" id="{BAF6A82D-A806-498E-BBAD-8AE0FE85E04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83" name="テキスト ボックス 66">
              <a:extLst>
                <a:ext uri="{FF2B5EF4-FFF2-40B4-BE49-F238E27FC236}">
                  <a16:creationId xmlns:a16="http://schemas.microsoft.com/office/drawing/2014/main" id="{3AE5684D-BA5C-40CB-9A66-5EE1FF6F6FC2}"/>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84" name="テキスト ボックス 66">
              <a:extLst>
                <a:ext uri="{FF2B5EF4-FFF2-40B4-BE49-F238E27FC236}">
                  <a16:creationId xmlns:a16="http://schemas.microsoft.com/office/drawing/2014/main" id="{E533BE49-D06A-4F5F-9319-5440D4EAD2B9}"/>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85" name="楕円 484">
              <a:extLst>
                <a:ext uri="{FF2B5EF4-FFF2-40B4-BE49-F238E27FC236}">
                  <a16:creationId xmlns:a16="http://schemas.microsoft.com/office/drawing/2014/main" id="{B2366B38-E760-41E3-A238-8F8189F4B203}"/>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86" name="楕円 485">
              <a:extLst>
                <a:ext uri="{FF2B5EF4-FFF2-40B4-BE49-F238E27FC236}">
                  <a16:creationId xmlns:a16="http://schemas.microsoft.com/office/drawing/2014/main" id="{1D0E63DB-ED9A-492D-8B9A-47DF2CEDC794}"/>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87" name="楕円 486">
              <a:extLst>
                <a:ext uri="{FF2B5EF4-FFF2-40B4-BE49-F238E27FC236}">
                  <a16:creationId xmlns:a16="http://schemas.microsoft.com/office/drawing/2014/main" id="{2479D185-BED2-4260-9209-C3CCA52F84E3}"/>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88" name="グループ化 258">
            <a:extLst>
              <a:ext uri="{FF2B5EF4-FFF2-40B4-BE49-F238E27FC236}">
                <a16:creationId xmlns:a16="http://schemas.microsoft.com/office/drawing/2014/main" id="{E945DE33-372A-4E7B-9F62-D48F604D27B9}"/>
              </a:ext>
            </a:extLst>
          </p:cNvPr>
          <p:cNvGrpSpPr>
            <a:grpSpLocks/>
          </p:cNvGrpSpPr>
          <p:nvPr/>
        </p:nvGrpSpPr>
        <p:grpSpPr bwMode="auto">
          <a:xfrm>
            <a:off x="7104856" y="11139004"/>
            <a:ext cx="1726110" cy="314325"/>
            <a:chOff x="4350402" y="1699262"/>
            <a:chExt cx="1726047" cy="315404"/>
          </a:xfrm>
        </p:grpSpPr>
        <p:sp>
          <p:nvSpPr>
            <p:cNvPr id="489" name="楕円 488">
              <a:extLst>
                <a:ext uri="{FF2B5EF4-FFF2-40B4-BE49-F238E27FC236}">
                  <a16:creationId xmlns:a16="http://schemas.microsoft.com/office/drawing/2014/main" id="{BD24566F-7442-4A18-85F3-637D5412EF85}"/>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0" name="テキスト ボックス 66">
              <a:extLst>
                <a:ext uri="{FF2B5EF4-FFF2-40B4-BE49-F238E27FC236}">
                  <a16:creationId xmlns:a16="http://schemas.microsoft.com/office/drawing/2014/main" id="{36879C8F-1BAF-4D5E-80F0-B30CF19CACE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491" name="楕円 490">
              <a:extLst>
                <a:ext uri="{FF2B5EF4-FFF2-40B4-BE49-F238E27FC236}">
                  <a16:creationId xmlns:a16="http://schemas.microsoft.com/office/drawing/2014/main" id="{01D14171-0C6C-4686-84EE-69A53E8CE5BA}"/>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2" name="テキスト ボックス 66">
              <a:extLst>
                <a:ext uri="{FF2B5EF4-FFF2-40B4-BE49-F238E27FC236}">
                  <a16:creationId xmlns:a16="http://schemas.microsoft.com/office/drawing/2014/main" id="{63F96BF7-136B-40B4-8441-C52EDA3CC06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493" name="テキスト ボックス 66">
              <a:extLst>
                <a:ext uri="{FF2B5EF4-FFF2-40B4-BE49-F238E27FC236}">
                  <a16:creationId xmlns:a16="http://schemas.microsoft.com/office/drawing/2014/main" id="{282CD746-315D-442B-9E3B-3260D59B3E6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494" name="楕円 493">
              <a:extLst>
                <a:ext uri="{FF2B5EF4-FFF2-40B4-BE49-F238E27FC236}">
                  <a16:creationId xmlns:a16="http://schemas.microsoft.com/office/drawing/2014/main" id="{C608A5FD-9FEB-40C2-9675-F2081C9E2F6F}"/>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495" name="楕円 494">
              <a:extLst>
                <a:ext uri="{FF2B5EF4-FFF2-40B4-BE49-F238E27FC236}">
                  <a16:creationId xmlns:a16="http://schemas.microsoft.com/office/drawing/2014/main" id="{67FD18E3-D0A5-4055-8279-B2EDADB51A8F}"/>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496" name="楕円 495">
              <a:extLst>
                <a:ext uri="{FF2B5EF4-FFF2-40B4-BE49-F238E27FC236}">
                  <a16:creationId xmlns:a16="http://schemas.microsoft.com/office/drawing/2014/main" id="{58FFDC0C-4ED2-456A-A655-9AA76DA3797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497" name="グループ化 258">
            <a:extLst>
              <a:ext uri="{FF2B5EF4-FFF2-40B4-BE49-F238E27FC236}">
                <a16:creationId xmlns:a16="http://schemas.microsoft.com/office/drawing/2014/main" id="{17FBF95F-1696-4235-97A6-A6E70B4E04E9}"/>
              </a:ext>
            </a:extLst>
          </p:cNvPr>
          <p:cNvGrpSpPr>
            <a:grpSpLocks/>
          </p:cNvGrpSpPr>
          <p:nvPr/>
        </p:nvGrpSpPr>
        <p:grpSpPr bwMode="auto">
          <a:xfrm>
            <a:off x="7104856" y="12103726"/>
            <a:ext cx="1726110" cy="314325"/>
            <a:chOff x="4350402" y="1699262"/>
            <a:chExt cx="1726047" cy="315404"/>
          </a:xfrm>
        </p:grpSpPr>
        <p:sp>
          <p:nvSpPr>
            <p:cNvPr id="498" name="楕円 497">
              <a:extLst>
                <a:ext uri="{FF2B5EF4-FFF2-40B4-BE49-F238E27FC236}">
                  <a16:creationId xmlns:a16="http://schemas.microsoft.com/office/drawing/2014/main" id="{BDFE98A1-AE67-4B8A-BD8F-074260FA321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499" name="テキスト ボックス 66">
              <a:extLst>
                <a:ext uri="{FF2B5EF4-FFF2-40B4-BE49-F238E27FC236}">
                  <a16:creationId xmlns:a16="http://schemas.microsoft.com/office/drawing/2014/main" id="{5BA633D3-141B-4D95-9EEA-E040BE8190FE}"/>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500" name="楕円 499">
              <a:extLst>
                <a:ext uri="{FF2B5EF4-FFF2-40B4-BE49-F238E27FC236}">
                  <a16:creationId xmlns:a16="http://schemas.microsoft.com/office/drawing/2014/main" id="{DEFB47BA-78F6-493D-B264-B3A5CC2B19FF}"/>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501" name="テキスト ボックス 66">
              <a:extLst>
                <a:ext uri="{FF2B5EF4-FFF2-40B4-BE49-F238E27FC236}">
                  <a16:creationId xmlns:a16="http://schemas.microsoft.com/office/drawing/2014/main" id="{CD3A026F-687C-47F3-8E0E-D2BF360B2CDB}"/>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502" name="テキスト ボックス 66">
              <a:extLst>
                <a:ext uri="{FF2B5EF4-FFF2-40B4-BE49-F238E27FC236}">
                  <a16:creationId xmlns:a16="http://schemas.microsoft.com/office/drawing/2014/main" id="{CD440C89-44FF-4387-B980-6FBF24EDB661}"/>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503" name="楕円 502">
              <a:extLst>
                <a:ext uri="{FF2B5EF4-FFF2-40B4-BE49-F238E27FC236}">
                  <a16:creationId xmlns:a16="http://schemas.microsoft.com/office/drawing/2014/main" id="{72CA6836-2BFD-400E-8FD4-92857517952B}"/>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504" name="楕円 503">
              <a:extLst>
                <a:ext uri="{FF2B5EF4-FFF2-40B4-BE49-F238E27FC236}">
                  <a16:creationId xmlns:a16="http://schemas.microsoft.com/office/drawing/2014/main" id="{E5C2F114-A5D5-414E-8150-B9D1E923E8D5}"/>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505" name="楕円 504">
              <a:extLst>
                <a:ext uri="{FF2B5EF4-FFF2-40B4-BE49-F238E27FC236}">
                  <a16:creationId xmlns:a16="http://schemas.microsoft.com/office/drawing/2014/main" id="{2004ACC8-2F1B-4359-ADB7-654C8D108ABC}"/>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506" name="グループ化 258">
            <a:extLst>
              <a:ext uri="{FF2B5EF4-FFF2-40B4-BE49-F238E27FC236}">
                <a16:creationId xmlns:a16="http://schemas.microsoft.com/office/drawing/2014/main" id="{BAF6B1E5-FCDF-491E-9CA3-819DA5D02E7E}"/>
              </a:ext>
            </a:extLst>
          </p:cNvPr>
          <p:cNvGrpSpPr>
            <a:grpSpLocks/>
          </p:cNvGrpSpPr>
          <p:nvPr/>
        </p:nvGrpSpPr>
        <p:grpSpPr bwMode="auto">
          <a:xfrm>
            <a:off x="7371856" y="12705553"/>
            <a:ext cx="1368395" cy="314325"/>
            <a:chOff x="4708104" y="1699262"/>
            <a:chExt cx="1368345" cy="315404"/>
          </a:xfrm>
        </p:grpSpPr>
        <p:sp>
          <p:nvSpPr>
            <p:cNvPr id="509" name="楕円 508">
              <a:extLst>
                <a:ext uri="{FF2B5EF4-FFF2-40B4-BE49-F238E27FC236}">
                  <a16:creationId xmlns:a16="http://schemas.microsoft.com/office/drawing/2014/main" id="{290984BB-D8CA-4B0F-A0AB-546CE0727965}"/>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510" name="テキスト ボックス 66">
              <a:extLst>
                <a:ext uri="{FF2B5EF4-FFF2-40B4-BE49-F238E27FC236}">
                  <a16:creationId xmlns:a16="http://schemas.microsoft.com/office/drawing/2014/main" id="{0652707C-7A2B-424E-80E0-1D44A80FFCA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511" name="テキスト ボックス 66">
              <a:extLst>
                <a:ext uri="{FF2B5EF4-FFF2-40B4-BE49-F238E27FC236}">
                  <a16:creationId xmlns:a16="http://schemas.microsoft.com/office/drawing/2014/main" id="{8C955655-BE0B-4930-8174-3B1EC4CA7059}"/>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512" name="楕円 511">
              <a:extLst>
                <a:ext uri="{FF2B5EF4-FFF2-40B4-BE49-F238E27FC236}">
                  <a16:creationId xmlns:a16="http://schemas.microsoft.com/office/drawing/2014/main" id="{59EA3FB0-9F03-4120-AD53-174061C08489}"/>
                </a:ext>
              </a:extLst>
            </p:cNvPr>
            <p:cNvSpPr/>
            <p:nvPr/>
          </p:nvSpPr>
          <p:spPr>
            <a:xfrm>
              <a:off x="5365022" y="1779554"/>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514" name="楕円 513">
              <a:extLst>
                <a:ext uri="{FF2B5EF4-FFF2-40B4-BE49-F238E27FC236}">
                  <a16:creationId xmlns:a16="http://schemas.microsoft.com/office/drawing/2014/main" id="{0BF8977D-3A2A-4BE5-B9C3-E59502040233}"/>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244" name="グループ化 258">
            <a:extLst>
              <a:ext uri="{FF2B5EF4-FFF2-40B4-BE49-F238E27FC236}">
                <a16:creationId xmlns:a16="http://schemas.microsoft.com/office/drawing/2014/main" id="{BE942678-50A2-4A44-A5AA-51190132778E}"/>
              </a:ext>
            </a:extLst>
          </p:cNvPr>
          <p:cNvGrpSpPr>
            <a:grpSpLocks/>
          </p:cNvGrpSpPr>
          <p:nvPr/>
        </p:nvGrpSpPr>
        <p:grpSpPr bwMode="auto">
          <a:xfrm>
            <a:off x="7104856" y="8391828"/>
            <a:ext cx="1571919" cy="308282"/>
            <a:chOff x="4350402" y="1699262"/>
            <a:chExt cx="1571862" cy="309340"/>
          </a:xfrm>
        </p:grpSpPr>
        <p:sp>
          <p:nvSpPr>
            <p:cNvPr id="245" name="楕円 244">
              <a:extLst>
                <a:ext uri="{FF2B5EF4-FFF2-40B4-BE49-F238E27FC236}">
                  <a16:creationId xmlns:a16="http://schemas.microsoft.com/office/drawing/2014/main" id="{A78EA443-7D79-43ED-BE48-65950164217C}"/>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6" name="テキスト ボックス 66">
              <a:extLst>
                <a:ext uri="{FF2B5EF4-FFF2-40B4-BE49-F238E27FC236}">
                  <a16:creationId xmlns:a16="http://schemas.microsoft.com/office/drawing/2014/main" id="{DAF2C846-2FBF-4978-BB73-F5563FE0C169}"/>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47" name="楕円 246">
              <a:extLst>
                <a:ext uri="{FF2B5EF4-FFF2-40B4-BE49-F238E27FC236}">
                  <a16:creationId xmlns:a16="http://schemas.microsoft.com/office/drawing/2014/main" id="{3827A053-0DF1-4A0E-8935-7F2124D760F9}"/>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8" name="テキスト ボックス 66">
              <a:extLst>
                <a:ext uri="{FF2B5EF4-FFF2-40B4-BE49-F238E27FC236}">
                  <a16:creationId xmlns:a16="http://schemas.microsoft.com/office/drawing/2014/main" id="{0C0C77C7-202D-4B17-B8FC-D27FA3EE533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49" name="テキスト ボックス 66">
              <a:extLst>
                <a:ext uri="{FF2B5EF4-FFF2-40B4-BE49-F238E27FC236}">
                  <a16:creationId xmlns:a16="http://schemas.microsoft.com/office/drawing/2014/main" id="{957F378C-E2EF-45DF-9704-B121C44B6ED3}"/>
                </a:ext>
              </a:extLst>
            </p:cNvPr>
            <p:cNvSpPr txBox="1">
              <a:spLocks noChangeArrowheads="1"/>
            </p:cNvSpPr>
            <p:nvPr/>
          </p:nvSpPr>
          <p:spPr bwMode="auto">
            <a:xfrm>
              <a:off x="5034889" y="1785589"/>
              <a:ext cx="887375" cy="22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50" name="楕円 249">
              <a:extLst>
                <a:ext uri="{FF2B5EF4-FFF2-40B4-BE49-F238E27FC236}">
                  <a16:creationId xmlns:a16="http://schemas.microsoft.com/office/drawing/2014/main" id="{04CA6837-19DB-4451-8871-7F7D902286A5}"/>
                </a:ext>
              </a:extLst>
            </p:cNvPr>
            <p:cNvSpPr/>
            <p:nvPr/>
          </p:nvSpPr>
          <p:spPr>
            <a:xfrm>
              <a:off x="5458236" y="1791308"/>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51" name="楕円 250">
              <a:extLst>
                <a:ext uri="{FF2B5EF4-FFF2-40B4-BE49-F238E27FC236}">
                  <a16:creationId xmlns:a16="http://schemas.microsoft.com/office/drawing/2014/main" id="{88951C0E-5F6D-4C72-81E5-199EF72F1BD3}"/>
                </a:ext>
              </a:extLst>
            </p:cNvPr>
            <p:cNvSpPr/>
            <p:nvPr/>
          </p:nvSpPr>
          <p:spPr>
            <a:xfrm>
              <a:off x="5212182" y="1792901"/>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sp>
        <p:nvSpPr>
          <p:cNvPr id="4" name="正方形/長方形 3">
            <a:extLst>
              <a:ext uri="{FF2B5EF4-FFF2-40B4-BE49-F238E27FC236}">
                <a16:creationId xmlns:a16="http://schemas.microsoft.com/office/drawing/2014/main" id="{0C37E28F-890A-4FD1-A22C-15B7C407A3D4}"/>
              </a:ext>
            </a:extLst>
          </p:cNvPr>
          <p:cNvSpPr/>
          <p:nvPr/>
        </p:nvSpPr>
        <p:spPr bwMode="auto">
          <a:xfrm>
            <a:off x="8112968" y="183469"/>
            <a:ext cx="1338739" cy="369291"/>
          </a:xfrm>
          <a:prstGeom prst="rect">
            <a:avLst/>
          </a:prstGeom>
          <a:noFill/>
          <a:ln>
            <a:solidFill>
              <a:schemeClr val="tx1"/>
            </a:solidFill>
          </a:ln>
          <a:effectLst/>
        </p:spPr>
        <p:txBody>
          <a:bodyPr vert="horz" wrap="none" lIns="91396" tIns="45700" rIns="91396" bIns="45700" numCol="1" rtlCol="0" anchor="ctr"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r>
              <a:rPr kumimoji="1" lang="ja-JP" altLang="en-US" sz="18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資料５－１</a:t>
            </a:r>
            <a:endParaRPr kumimoji="1" lang="ja-JP" altLang="en-US" sz="16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38" name="テキスト ボックス 66">
            <a:extLst>
              <a:ext uri="{FF2B5EF4-FFF2-40B4-BE49-F238E27FC236}">
                <a16:creationId xmlns:a16="http://schemas.microsoft.com/office/drawing/2014/main" id="{C377341E-B9D2-459A-B907-52021AD075BC}"/>
              </a:ext>
            </a:extLst>
          </p:cNvPr>
          <p:cNvSpPr txBox="1">
            <a:spLocks noChangeArrowheads="1"/>
          </p:cNvSpPr>
          <p:nvPr/>
        </p:nvSpPr>
        <p:spPr bwMode="auto">
          <a:xfrm>
            <a:off x="9017339" y="1331805"/>
            <a:ext cx="3600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86</a:t>
            </a:r>
            <a:endParaRPr kumimoji="0" lang="ja-JP" altLang="en-US" sz="900" b="0" i="0" dirty="0">
              <a:latin typeface="Meiryo UI" panose="020B0604030504040204" pitchFamily="50" charset="-128"/>
              <a:ea typeface="Meiryo UI" panose="020B0604030504040204" pitchFamily="50" charset="-128"/>
            </a:endParaRPr>
          </a:p>
        </p:txBody>
      </p:sp>
      <p:sp>
        <p:nvSpPr>
          <p:cNvPr id="239" name="テキスト ボックス 66">
            <a:extLst>
              <a:ext uri="{FF2B5EF4-FFF2-40B4-BE49-F238E27FC236}">
                <a16:creationId xmlns:a16="http://schemas.microsoft.com/office/drawing/2014/main" id="{75288ECF-009D-4BC9-9AE4-05C916348E82}"/>
              </a:ext>
            </a:extLst>
          </p:cNvPr>
          <p:cNvSpPr txBox="1">
            <a:spLocks noChangeArrowheads="1"/>
          </p:cNvSpPr>
          <p:nvPr/>
        </p:nvSpPr>
        <p:spPr bwMode="auto">
          <a:xfrm>
            <a:off x="9017339" y="1525480"/>
            <a:ext cx="360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2</a:t>
            </a:r>
            <a:endParaRPr kumimoji="0" lang="ja-JP" altLang="en-US" sz="700" b="0" i="0" dirty="0">
              <a:latin typeface="Meiryo UI" panose="020B0604030504040204" pitchFamily="50" charset="-128"/>
              <a:ea typeface="Meiryo UI" panose="020B0604030504040204" pitchFamily="50" charset="-128"/>
            </a:endParaRPr>
          </a:p>
        </p:txBody>
      </p:sp>
      <p:sp>
        <p:nvSpPr>
          <p:cNvPr id="240" name="テキスト ボックス 66">
            <a:extLst>
              <a:ext uri="{FF2B5EF4-FFF2-40B4-BE49-F238E27FC236}">
                <a16:creationId xmlns:a16="http://schemas.microsoft.com/office/drawing/2014/main" id="{F0C2A598-D502-4FE6-BC0C-AC50FAD42213}"/>
              </a:ext>
            </a:extLst>
          </p:cNvPr>
          <p:cNvSpPr txBox="1">
            <a:spLocks noChangeArrowheads="1"/>
          </p:cNvSpPr>
          <p:nvPr/>
        </p:nvSpPr>
        <p:spPr bwMode="auto">
          <a:xfrm>
            <a:off x="9017339" y="1739792"/>
            <a:ext cx="360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0</a:t>
            </a:r>
            <a:endParaRPr kumimoji="0" lang="ja-JP" altLang="en-US" sz="900" b="0" i="0" dirty="0">
              <a:latin typeface="Meiryo UI" panose="020B0604030504040204" pitchFamily="50" charset="-128"/>
              <a:ea typeface="Meiryo UI" panose="020B0604030504040204" pitchFamily="50" charset="-128"/>
            </a:endParaRPr>
          </a:p>
        </p:txBody>
      </p:sp>
      <p:sp>
        <p:nvSpPr>
          <p:cNvPr id="241" name="テキスト ボックス 66">
            <a:extLst>
              <a:ext uri="{FF2B5EF4-FFF2-40B4-BE49-F238E27FC236}">
                <a16:creationId xmlns:a16="http://schemas.microsoft.com/office/drawing/2014/main" id="{FA4C0C29-8FD6-4250-800D-666383A986F0}"/>
              </a:ext>
            </a:extLst>
          </p:cNvPr>
          <p:cNvSpPr txBox="1">
            <a:spLocks noChangeArrowheads="1"/>
          </p:cNvSpPr>
          <p:nvPr/>
        </p:nvSpPr>
        <p:spPr bwMode="auto">
          <a:xfrm>
            <a:off x="9017339" y="1125430"/>
            <a:ext cx="360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10</a:t>
            </a:r>
            <a:endParaRPr kumimoji="0" lang="ja-JP" altLang="en-US" sz="900" b="0" i="0" dirty="0">
              <a:latin typeface="Meiryo UI" panose="020B0604030504040204" pitchFamily="50" charset="-128"/>
              <a:ea typeface="Meiryo UI" panose="020B0604030504040204" pitchFamily="50" charset="-128"/>
            </a:endParaRPr>
          </a:p>
        </p:txBody>
      </p:sp>
      <p:sp>
        <p:nvSpPr>
          <p:cNvPr id="254" name="テキスト ボックス 66">
            <a:extLst>
              <a:ext uri="{FF2B5EF4-FFF2-40B4-BE49-F238E27FC236}">
                <a16:creationId xmlns:a16="http://schemas.microsoft.com/office/drawing/2014/main" id="{D56BC4B6-8D7D-4A3C-867D-6AFEBE44943D}"/>
              </a:ext>
            </a:extLst>
          </p:cNvPr>
          <p:cNvSpPr txBox="1">
            <a:spLocks noChangeArrowheads="1"/>
          </p:cNvSpPr>
          <p:nvPr/>
        </p:nvSpPr>
        <p:spPr bwMode="auto">
          <a:xfrm>
            <a:off x="8439557" y="1928629"/>
            <a:ext cx="931455" cy="226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ja-JP" altLang="en-US" sz="900" i="0" dirty="0">
                <a:latin typeface="Meiryo UI" panose="020B0604030504040204" pitchFamily="50" charset="-128"/>
                <a:ea typeface="Meiryo UI" panose="020B0604030504040204" pitchFamily="50" charset="-128"/>
              </a:rPr>
              <a:t>全事業数　</a:t>
            </a:r>
            <a:r>
              <a:rPr kumimoji="0" lang="en-US" altLang="ja-JP" sz="900" i="0" dirty="0">
                <a:latin typeface="Meiryo UI" panose="020B0604030504040204" pitchFamily="50" charset="-128"/>
                <a:ea typeface="Meiryo UI" panose="020B0604030504040204" pitchFamily="50" charset="-128"/>
              </a:rPr>
              <a:t>98</a:t>
            </a:r>
            <a:endParaRPr kumimoji="0" lang="ja-JP" altLang="en-US" sz="900" b="0" i="0" dirty="0">
              <a:latin typeface="Meiryo UI" panose="020B0604030504040204" pitchFamily="50" charset="-128"/>
              <a:ea typeface="Meiryo UI" panose="020B0604030504040204" pitchFamily="50" charset="-128"/>
            </a:endParaRPr>
          </a:p>
        </p:txBody>
      </p:sp>
      <p:sp>
        <p:nvSpPr>
          <p:cNvPr id="243" name="テキスト ボックス 66">
            <a:extLst>
              <a:ext uri="{FF2B5EF4-FFF2-40B4-BE49-F238E27FC236}">
                <a16:creationId xmlns:a16="http://schemas.microsoft.com/office/drawing/2014/main" id="{8BC98F23-D9A9-4003-80C1-060465714653}"/>
              </a:ext>
            </a:extLst>
          </p:cNvPr>
          <p:cNvSpPr txBox="1">
            <a:spLocks noChangeArrowheads="1"/>
          </p:cNvSpPr>
          <p:nvPr/>
        </p:nvSpPr>
        <p:spPr bwMode="auto">
          <a:xfrm>
            <a:off x="8905056" y="928656"/>
            <a:ext cx="582399" cy="21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ja-JP" altLang="en-US" sz="900" i="0" dirty="0">
                <a:latin typeface="Meiryo UI" panose="020B0604030504040204" pitchFamily="50" charset="-128"/>
                <a:ea typeface="Meiryo UI" panose="020B0604030504040204" pitchFamily="50" charset="-128"/>
              </a:rPr>
              <a:t>事業数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AutoShape 32">
            <a:extLst>
              <a:ext uri="{FF2B5EF4-FFF2-40B4-BE49-F238E27FC236}">
                <a16:creationId xmlns:a16="http://schemas.microsoft.com/office/drawing/2014/main" id="{39DF8786-EE06-44DA-8BE5-30A9B5901A31}"/>
              </a:ext>
            </a:extLst>
          </p:cNvPr>
          <p:cNvSpPr>
            <a:spLocks noChangeArrowheads="1"/>
          </p:cNvSpPr>
          <p:nvPr/>
        </p:nvSpPr>
        <p:spPr bwMode="auto">
          <a:xfrm>
            <a:off x="357188" y="9358437"/>
            <a:ext cx="9109075" cy="3602037"/>
          </a:xfrm>
          <a:prstGeom prst="roundRect">
            <a:avLst>
              <a:gd name="adj" fmla="val 4986"/>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0" name="AutoShape 31">
            <a:extLst>
              <a:ext uri="{FF2B5EF4-FFF2-40B4-BE49-F238E27FC236}">
                <a16:creationId xmlns:a16="http://schemas.microsoft.com/office/drawing/2014/main" id="{85C2C6B0-F429-42C2-802A-73F8B0E765FE}"/>
              </a:ext>
            </a:extLst>
          </p:cNvPr>
          <p:cNvSpPr>
            <a:spLocks noChangeArrowheads="1"/>
          </p:cNvSpPr>
          <p:nvPr/>
        </p:nvSpPr>
        <p:spPr bwMode="auto">
          <a:xfrm>
            <a:off x="369888" y="5158936"/>
            <a:ext cx="9096375" cy="3814594"/>
          </a:xfrm>
          <a:prstGeom prst="roundRect">
            <a:avLst>
              <a:gd name="adj" fmla="val 4083"/>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1" name="AutoShape 30">
            <a:extLst>
              <a:ext uri="{FF2B5EF4-FFF2-40B4-BE49-F238E27FC236}">
                <a16:creationId xmlns:a16="http://schemas.microsoft.com/office/drawing/2014/main" id="{3D804A1B-FFBC-4665-979F-2B066D4795A1}"/>
              </a:ext>
            </a:extLst>
          </p:cNvPr>
          <p:cNvSpPr>
            <a:spLocks noChangeArrowheads="1"/>
          </p:cNvSpPr>
          <p:nvPr/>
        </p:nvSpPr>
        <p:spPr bwMode="auto">
          <a:xfrm>
            <a:off x="369888" y="2453266"/>
            <a:ext cx="9096375" cy="2363787"/>
          </a:xfrm>
          <a:prstGeom prst="roundRect">
            <a:avLst>
              <a:gd name="adj" fmla="val 7259"/>
            </a:avLst>
          </a:prstGeom>
          <a:noFill/>
          <a:ln w="41275">
            <a:solidFill>
              <a:srgbClr val="969696"/>
            </a:solidFill>
            <a:round/>
            <a:headEnd/>
            <a:tailEnd/>
          </a:ln>
          <a:extLst>
            <a:ext uri="{909E8E84-426E-40DD-AFC4-6F175D3DCCD1}">
              <a14:hiddenFill xmlns:a14="http://schemas.microsoft.com/office/drawing/2010/main">
                <a:solidFill>
                  <a:srgbClr val="FFFFFF"/>
                </a:solidFill>
              </a14:hiddenFill>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4102" name="AutoShape 29">
            <a:extLst>
              <a:ext uri="{FF2B5EF4-FFF2-40B4-BE49-F238E27FC236}">
                <a16:creationId xmlns:a16="http://schemas.microsoft.com/office/drawing/2014/main" id="{A660398A-DA70-4EC3-AAC4-5352F1DE50DC}"/>
              </a:ext>
            </a:extLst>
          </p:cNvPr>
          <p:cNvSpPr>
            <a:spLocks noChangeArrowheads="1"/>
          </p:cNvSpPr>
          <p:nvPr/>
        </p:nvSpPr>
        <p:spPr bwMode="auto">
          <a:xfrm>
            <a:off x="522288" y="2249907"/>
            <a:ext cx="3492500"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３</a:t>
            </a:r>
            <a:r>
              <a:rPr kumimoji="0" lang="ja-JP" altLang="ja-JP"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．全てのいのちが共生する社会の構築</a:t>
            </a:r>
            <a:endParaRPr kumimoji="0" lang="ja-JP" altLang="ja-JP" sz="1400">
              <a:ea typeface="Meiryo UI" panose="020B0604030504040204" pitchFamily="50" charset="-128"/>
              <a:cs typeface="ＭＳ Ｐゴシック" panose="020B0600070205080204" pitchFamily="50" charset="-128"/>
            </a:endParaRPr>
          </a:p>
          <a:p>
            <a:endParaRPr lang="ja-JP" altLang="en-US" sz="1400">
              <a:ea typeface="Meiryo UI" panose="020B0604030504040204" pitchFamily="50" charset="-128"/>
              <a:cs typeface="ＭＳ Ｐゴシック" panose="020B0600070205080204" pitchFamily="50" charset="-128"/>
            </a:endParaRPr>
          </a:p>
        </p:txBody>
      </p:sp>
      <p:sp>
        <p:nvSpPr>
          <p:cNvPr id="4103" name="AutoShape 74">
            <a:extLst>
              <a:ext uri="{FF2B5EF4-FFF2-40B4-BE49-F238E27FC236}">
                <a16:creationId xmlns:a16="http://schemas.microsoft.com/office/drawing/2014/main" id="{B17A45FA-A226-44EC-8B20-EA88F4610B93}"/>
              </a:ext>
            </a:extLst>
          </p:cNvPr>
          <p:cNvSpPr>
            <a:spLocks noChangeArrowheads="1"/>
          </p:cNvSpPr>
          <p:nvPr/>
        </p:nvSpPr>
        <p:spPr bwMode="auto">
          <a:xfrm>
            <a:off x="522288" y="5016061"/>
            <a:ext cx="3492500" cy="323850"/>
          </a:xfrm>
          <a:prstGeom prst="roundRect">
            <a:avLst>
              <a:gd name="adj" fmla="val 37574"/>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明朝"/>
              </a:rPr>
              <a:t>４</a:t>
            </a:r>
            <a:r>
              <a:rPr kumimoji="0" lang="ja-JP" altLang="ja-JP" sz="1400">
                <a:solidFill>
                  <a:srgbClr val="FFFFFF"/>
                </a:solidFill>
                <a:latin typeface="Meiryo UI" panose="020B0604030504040204" pitchFamily="50" charset="-128"/>
                <a:ea typeface="Meiryo UI" panose="020B0604030504040204" pitchFamily="50" charset="-128"/>
                <a:cs typeface="ＭＳ明朝"/>
              </a:rPr>
              <a:t>．健康で安心して暮らせる社会の構築</a:t>
            </a:r>
            <a:endParaRPr kumimoji="0" lang="ja-JP" altLang="ja-JP" sz="1400">
              <a:ea typeface="Meiryo UI" panose="020B0604030504040204" pitchFamily="50" charset="-128"/>
              <a:cs typeface="ＭＳ明朝"/>
            </a:endParaRPr>
          </a:p>
          <a:p>
            <a:endParaRPr lang="ja-JP" altLang="en-US" sz="1400">
              <a:ea typeface="Meiryo UI" panose="020B0604030504040204" pitchFamily="50" charset="-128"/>
              <a:cs typeface="ＭＳ明朝"/>
            </a:endParaRPr>
          </a:p>
        </p:txBody>
      </p:sp>
      <p:sp>
        <p:nvSpPr>
          <p:cNvPr id="4104" name="AutoShape 21">
            <a:extLst>
              <a:ext uri="{FF2B5EF4-FFF2-40B4-BE49-F238E27FC236}">
                <a16:creationId xmlns:a16="http://schemas.microsoft.com/office/drawing/2014/main" id="{C32E4B8C-95B8-4555-8ED6-A0AD3A6DF362}"/>
              </a:ext>
            </a:extLst>
          </p:cNvPr>
          <p:cNvSpPr>
            <a:spLocks noChangeArrowheads="1"/>
          </p:cNvSpPr>
          <p:nvPr/>
        </p:nvSpPr>
        <p:spPr bwMode="auto">
          <a:xfrm>
            <a:off x="555625" y="9196512"/>
            <a:ext cx="3490913" cy="323850"/>
          </a:xfrm>
          <a:prstGeom prst="roundRect">
            <a:avLst>
              <a:gd name="adj" fmla="val 34139"/>
            </a:avLst>
          </a:prstGeom>
          <a:solidFill>
            <a:srgbClr val="333333"/>
          </a:solidFill>
          <a:ln w="19050">
            <a:solidFill>
              <a:srgbClr val="0000FF"/>
            </a:solidFill>
            <a:round/>
            <a:headEnd/>
            <a:tailEnd/>
          </a:ln>
          <a:effectLst>
            <a:outerShdw dist="35921" dir="2700000" algn="ctr" rotWithShape="0">
              <a:srgbClr val="808080">
                <a:alpha val="50000"/>
              </a:srgbClr>
            </a:outerShdw>
          </a:effectLst>
        </p:spPr>
        <p:txBody>
          <a:bodyPr lIns="74295" tIns="3600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５</a:t>
            </a:r>
            <a:r>
              <a:rPr kumimoji="0" lang="ja-JP" altLang="ja-JP" sz="1400">
                <a:solidFill>
                  <a:srgbClr val="FFFFFF"/>
                </a:solidFill>
                <a:latin typeface="Meiryo UI" panose="020B0604030504040204" pitchFamily="50" charset="-128"/>
                <a:ea typeface="Meiryo UI" panose="020B0604030504040204" pitchFamily="50" charset="-128"/>
                <a:cs typeface="ＭＳ Ｐゴシック" panose="020B0600070205080204" pitchFamily="50" charset="-128"/>
              </a:rPr>
              <a:t>．魅力と活力ある快適な地域づくりの推進</a:t>
            </a:r>
            <a:endParaRPr kumimoji="0" lang="ja-JP" altLang="ja-JP" sz="1400">
              <a:ea typeface="Meiryo UI" panose="020B0604030504040204" pitchFamily="50" charset="-128"/>
              <a:cs typeface="ＭＳ Ｐゴシック" panose="020B0600070205080204" pitchFamily="50" charset="-128"/>
            </a:endParaRPr>
          </a:p>
          <a:p>
            <a:endParaRPr lang="ja-JP" altLang="en-US" sz="1400">
              <a:ea typeface="Meiryo UI" panose="020B0604030504040204" pitchFamily="50" charset="-128"/>
              <a:cs typeface="ＭＳ Ｐゴシック" panose="020B0600070205080204" pitchFamily="50" charset="-128"/>
            </a:endParaRPr>
          </a:p>
        </p:txBody>
      </p:sp>
      <p:sp>
        <p:nvSpPr>
          <p:cNvPr id="4106" name="テキスト ボックス 63">
            <a:extLst>
              <a:ext uri="{FF2B5EF4-FFF2-40B4-BE49-F238E27FC236}">
                <a16:creationId xmlns:a16="http://schemas.microsoft.com/office/drawing/2014/main" id="{F700DA24-C82D-4210-B2F9-157D7A2FB1A4}"/>
              </a:ext>
            </a:extLst>
          </p:cNvPr>
          <p:cNvSpPr txBox="1">
            <a:spLocks noChangeArrowheads="1"/>
          </p:cNvSpPr>
          <p:nvPr/>
        </p:nvSpPr>
        <p:spPr bwMode="auto">
          <a:xfrm>
            <a:off x="404813" y="5519960"/>
            <a:ext cx="9186862" cy="3552825"/>
          </a:xfrm>
          <a:prstGeom prst="rect">
            <a:avLst/>
          </a:prstGeom>
          <a:noFill/>
          <a:ln>
            <a:noFill/>
          </a:ln>
        </p:spPr>
        <p:txBody>
          <a:bodyPr lIns="74295" tIns="8890" rIns="74295" bIns="8890"/>
          <a:lstStyle>
            <a:lvl1pPr indent="66675">
              <a:spcBef>
                <a:spcPct val="20000"/>
              </a:spcBef>
              <a:buChar char="•"/>
              <a:tabLst>
                <a:tab pos="6030913"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6030913"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6030913"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6030913" algn="l"/>
              </a:tabLst>
              <a:defRPr kumimoji="1" sz="19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○「豊かな大阪湾」保全・再生・創出プランの推進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5,621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・企業や学校等が新たに大阪湾の保全・再生・創出活動を実施できるよう、モデル事業の成果を踏まえてノウハウ集を作成、セミナーを開催</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・大阪湾再生推進会議が策定した「大阪湾再生行動計画」に基づき、水質一斉調査などを実施し、関係機関と連携しながら大阪湾の水質改善</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○大阪湾奥部におけるブルーカーボン生態系の創出</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新規</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21,087</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・湾奥部の傾斜型護岸における藻場創出適地の調査及び効果的な創出方法のとりまとめ、ブルーカーボン生態系に係る広報ツールの作成</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・万博会場周辺海域において藻場創出に取り組む事業者等を補助（４事業者）</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marL="177800" indent="0">
              <a:lnSpc>
                <a:spcPts val="1000"/>
              </a:lnSpc>
              <a:spcBef>
                <a:spcPct val="0"/>
              </a:spcBef>
              <a:buFontTx/>
              <a:buNone/>
              <a:defRPr/>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○環境リスクの高い化学物質の排出削減</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108</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・法令等に基づき、化学物質の排出量等の届出の受理、データの集計・公表し、事業者に対する指導・助言を実施</a:t>
            </a:r>
          </a:p>
          <a:p>
            <a:pPr>
              <a:spcBef>
                <a:spcPct val="0"/>
              </a:spcBef>
              <a:buFontTx/>
              <a:buNone/>
              <a:defRPr/>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・有害大気汚染物質モニタリング等の測定データを活用し、環境中への排出量と環境濃度の経年的な傾向、関連性等について比較検討を推進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spcBef>
                <a:spcPct val="0"/>
              </a:spcBef>
              <a:buFontTx/>
              <a:buNone/>
              <a:defRPr/>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defRPr/>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ごみゼロプロジェクト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endParaRPr>
          </a:p>
          <a:p>
            <a:pPr marL="0" indent="0">
              <a:buFont typeface="Arial" panose="020B0604020202020204" pitchFamily="34" charset="0"/>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・街・川・海にごみのないきれいな大阪の実現をめざし、オール大阪でのごみ削減や機運醸成を図ることを目的に令和</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年</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4</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月より開始</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・府が旗振り役となり官民連携で府域で清掃活動（愛称：ごみゼロアクション）の活性化を広く展開</a:t>
            </a:r>
            <a:b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令和６年度府域での清掃活動数：</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376</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件、約</a:t>
            </a:r>
            <a: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t>21</a:t>
            </a: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万人が登録</a:t>
            </a:r>
          </a:p>
          <a:p>
            <a:pPr marL="0" indent="0">
              <a:buFont typeface="Arial" panose="020B0604020202020204" pitchFamily="34" charset="0"/>
              <a:buNone/>
            </a:pP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 name="Text Box 15">
            <a:extLst>
              <a:ext uri="{FF2B5EF4-FFF2-40B4-BE49-F238E27FC236}">
                <a16:creationId xmlns:a16="http://schemas.microsoft.com/office/drawing/2014/main" id="{1E2B9EE9-DBF0-452D-AF56-8FCA7A010219}"/>
              </a:ext>
            </a:extLst>
          </p:cNvPr>
          <p:cNvSpPr txBox="1">
            <a:spLocks noChangeArrowheads="1"/>
          </p:cNvSpPr>
          <p:nvPr/>
        </p:nvSpPr>
        <p:spPr bwMode="auto">
          <a:xfrm>
            <a:off x="450850" y="2748541"/>
            <a:ext cx="9067800"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生物多様性地域戦略に基づく生物多様性普及啓発の推進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ja-JP"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6,105</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千円）</a:t>
            </a:r>
            <a:endPar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b="0" dirty="0">
                <a:latin typeface="Meiryo UI" panose="020B0604030504040204" pitchFamily="50" charset="-128"/>
                <a:ea typeface="Meiryo UI" panose="020B0604030504040204" pitchFamily="50" charset="-128"/>
                <a:cs typeface="ＭＳ Ｐゴシック" panose="020B0600070205080204" pitchFamily="50" charset="-128"/>
              </a:rPr>
              <a:t>消費者視点での生物多様性と暮らしに関わる情報発信ツール</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「生物多様性くらしナビ　まいのち</a:t>
            </a:r>
            <a:r>
              <a:rPr kumimoji="0" lang="en-US" altLang="ja-JP" b="0" i="0" dirty="0" err="1">
                <a:latin typeface="Meiryo UI" panose="020B0604030504040204" pitchFamily="50" charset="-128"/>
                <a:ea typeface="Meiryo UI" panose="020B0604030504040204" pitchFamily="50" charset="-128"/>
                <a:cs typeface="ＭＳ Ｐゴシック" panose="020B0600070205080204" pitchFamily="50" charset="-128"/>
              </a:rPr>
              <a:t>osaka</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」の提供や、実際の保全活動を通じた</a:t>
            </a:r>
            <a:br>
              <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普及啓発により、生物多様性の「日常化」・「身近化」を推進</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・教育現場や企業等における生物多様性研修プログラムの普及を推進し、若い世代の自然の恵みに関する意識醸成を促進</a:t>
            </a: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pP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○外来生物に対する取組</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 ー</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円）</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・府内で確認されている特定外来生物等の生態系等への被害の大きさを示した「大阪府特定外来生物アラートリスト」を活用し府民等の理解促進</a:t>
            </a: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1000"/>
              </a:lnSpc>
            </a:pPr>
            <a:endParaRPr kumimoji="0" lang="en-US" altLang="ja-JP" b="0" i="0" dirty="0">
              <a:latin typeface="Meiryo UI" panose="020B0604030504040204" pitchFamily="50" charset="-128"/>
              <a:ea typeface="Meiryo UI" panose="020B0604030504040204" pitchFamily="50" charset="-128"/>
              <a:cs typeface="ＭＳ Ｐゴシック" panose="020B0600070205080204" pitchFamily="50" charset="-128"/>
            </a:endParaRPr>
          </a:p>
          <a:p>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○共生の森づくり活動の推進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i="0" dirty="0">
                <a:latin typeface="Meiryo UI" panose="020B0604030504040204" pitchFamily="50" charset="-128"/>
                <a:ea typeface="Meiryo UI" panose="020B0604030504040204" pitchFamily="50" charset="-128"/>
                <a:cs typeface="ＭＳ Ｐゴシック" panose="020B0600070205080204" pitchFamily="50" charset="-128"/>
              </a:rPr>
              <a:t>4,178</a:t>
            </a:r>
            <a:r>
              <a:rPr kumimoji="0" lang="ja-JP" altLang="en-US" i="0" dirty="0">
                <a:latin typeface="Meiryo UI" panose="020B0604030504040204" pitchFamily="50" charset="-128"/>
                <a:ea typeface="Meiryo UI" panose="020B0604030504040204" pitchFamily="50" charset="-128"/>
                <a:cs typeface="ＭＳ Ｐゴシック" panose="020B0600070205080204" pitchFamily="50" charset="-128"/>
              </a:rPr>
              <a:t>千円）</a:t>
            </a:r>
          </a:p>
          <a:p>
            <a:r>
              <a:rPr kumimoji="0" lang="ja-JP" altLang="en-US" b="0" i="0" dirty="0">
                <a:latin typeface="Meiryo UI" panose="020B0604030504040204" pitchFamily="50" charset="-128"/>
                <a:ea typeface="Meiryo UI" panose="020B0604030504040204" pitchFamily="50" charset="-128"/>
                <a:cs typeface="ＭＳ Ｐゴシック" panose="020B0600070205080204" pitchFamily="50" charset="-128"/>
              </a:rPr>
              <a:t>　・堺第７－３区産業廃棄物最終処分場の一部において、府民や企業等と連携し、森づくり活動と自然環境学習を実施</a:t>
            </a:r>
          </a:p>
          <a:p>
            <a:endParaRPr kumimoji="0" lang="ja-JP" altLang="en-US" sz="1600" b="0" i="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4107" name="Text Box 14">
            <a:extLst>
              <a:ext uri="{FF2B5EF4-FFF2-40B4-BE49-F238E27FC236}">
                <a16:creationId xmlns:a16="http://schemas.microsoft.com/office/drawing/2014/main" id="{8044A13F-5BB2-49C5-B042-02FF4772512A}"/>
              </a:ext>
            </a:extLst>
          </p:cNvPr>
          <p:cNvSpPr txBox="1">
            <a:spLocks noChangeArrowheads="1"/>
          </p:cNvSpPr>
          <p:nvPr/>
        </p:nvSpPr>
        <p:spPr bwMode="auto">
          <a:xfrm>
            <a:off x="447675" y="9520782"/>
            <a:ext cx="9070975" cy="380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spcBef>
                <a:spcPct val="20000"/>
              </a:spcBef>
              <a:buChar char="•"/>
              <a:tabLst>
                <a:tab pos="3690938" algn="l"/>
              </a:tabLst>
              <a:defRPr kumimoji="1" sz="3100">
                <a:solidFill>
                  <a:schemeClr val="tx1"/>
                </a:solidFill>
                <a:latin typeface="Arial" panose="020B0604020202020204" pitchFamily="34" charset="0"/>
                <a:ea typeface="ＭＳ Ｐゴシック" panose="020B0600070205080204" pitchFamily="50" charset="-128"/>
              </a:defRPr>
            </a:lvl1pPr>
            <a:lvl2pPr marL="728663" indent="-279400">
              <a:spcBef>
                <a:spcPct val="20000"/>
              </a:spcBef>
              <a:buChar char="–"/>
              <a:tabLst>
                <a:tab pos="3690938" algn="l"/>
              </a:tabLst>
              <a:defRPr kumimoji="1" sz="2700">
                <a:solidFill>
                  <a:schemeClr val="tx1"/>
                </a:solidFill>
                <a:latin typeface="Arial" panose="020B0604020202020204" pitchFamily="34" charset="0"/>
                <a:ea typeface="ＭＳ Ｐゴシック" panose="020B0600070205080204" pitchFamily="50" charset="-128"/>
              </a:defRPr>
            </a:lvl2pPr>
            <a:lvl3pPr marL="1122363" indent="-223838">
              <a:spcBef>
                <a:spcPct val="20000"/>
              </a:spcBef>
              <a:buChar char="•"/>
              <a:tabLst>
                <a:tab pos="3690938" algn="l"/>
              </a:tabLst>
              <a:defRPr kumimoji="1" sz="2300">
                <a:solidFill>
                  <a:schemeClr val="tx1"/>
                </a:solidFill>
                <a:latin typeface="Arial" panose="020B0604020202020204" pitchFamily="34" charset="0"/>
                <a:ea typeface="ＭＳ Ｐゴシック" panose="020B0600070205080204" pitchFamily="50" charset="-128"/>
              </a:defRPr>
            </a:lvl3pPr>
            <a:lvl4pPr marL="1571625" indent="-223838">
              <a:spcBef>
                <a:spcPct val="20000"/>
              </a:spcBef>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4pPr>
            <a:lvl5pPr marL="2020888" indent="-223838">
              <a:spcBef>
                <a:spcPct val="20000"/>
              </a:spcBef>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5pPr>
            <a:lvl6pPr marL="24780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6pPr>
            <a:lvl7pPr marL="29352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7pPr>
            <a:lvl8pPr marL="33924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8pPr>
            <a:lvl9pPr marL="3849688" indent="-223838" eaLnBrk="0" fontAlgn="base" hangingPunct="0">
              <a:spcBef>
                <a:spcPct val="20000"/>
              </a:spcBef>
              <a:spcAft>
                <a:spcPct val="0"/>
              </a:spcAft>
              <a:buChar char="»"/>
              <a:tabLst>
                <a:tab pos="3690938" algn="l"/>
              </a:tabLst>
              <a:defRPr kumimoji="1" sz="1900">
                <a:solidFill>
                  <a:schemeClr val="tx1"/>
                </a:solidFill>
                <a:latin typeface="Arial" panose="020B0604020202020204" pitchFamily="34" charset="0"/>
                <a:ea typeface="ＭＳ Ｐゴシック" panose="020B0600070205080204" pitchFamily="50" charset="-128"/>
              </a:defRPr>
            </a:lvl9pPr>
          </a:lstStyle>
          <a:p>
            <a:pPr>
              <a:lnSpc>
                <a:spcPts val="800"/>
              </a:lnSpc>
              <a:spcBef>
                <a:spcPct val="0"/>
              </a:spcBef>
              <a:buFontTx/>
              <a:buNone/>
            </a:pPr>
            <a:endPar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endParaRPr>
          </a:p>
          <a:p>
            <a:pPr>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 「みどりの風を感じる大都市・大阪」の推進</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(4,551</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千円（うち環境農林水産部：</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4,040</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・地域の緑化活動団体等が行う緑化活動に対し緑化樹の配付または助成を行うことで、府民が「みどりづくり」をはじめる機会をつくるとともに、</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みどりづくりを通じた地域交流を促進</a:t>
            </a:r>
          </a:p>
          <a:p>
            <a:pPr>
              <a:lnSpc>
                <a:spcPts val="1000"/>
              </a:lnSpc>
              <a:spcBef>
                <a:spcPct val="0"/>
              </a:spcBef>
              <a:buFontTx/>
              <a:buNone/>
            </a:pP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○アドプトフォレスト制度による企業の森づくり</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・事業者等の要望を聞きながら、活動地や活動内容等の提案を行い、活動地となる市町村や府、事業者等の間で協定を締結し、それに基づき</a:t>
            </a:r>
            <a:br>
              <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rPr>
            </a:b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事業者等は対象地域で間伐や植樹、下草刈りなどの森づくり活動を実施</a:t>
            </a: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・協定を結ぶ際の調印式の実施や、長期の活動を実施する事業者への感謝状贈呈等により、事業者等の新規参画や意欲向上を図った</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lnSpc>
                <a:spcPts val="1000"/>
              </a:lnSpc>
              <a:spcBef>
                <a:spcPct val="0"/>
              </a:spcBef>
              <a:buFontTx/>
              <a:buNone/>
            </a:pPr>
            <a:endPar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None/>
            </a:pPr>
            <a:r>
              <a:rPr kumimoji="0" lang="ja-JP"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森林環境譲与税を活用した市町村の森林整備・木材利用に対する技術的支援等</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dirty="0">
                <a:latin typeface="Meiryo UI" panose="020B0604030504040204" pitchFamily="50" charset="-128"/>
                <a:ea typeface="Meiryo UI" panose="020B0604030504040204" pitchFamily="50" charset="-128"/>
                <a:cs typeface="ＭＳ Ｐゴシック" panose="020B0600070205080204" pitchFamily="50" charset="-128"/>
              </a:rPr>
              <a:t>】 </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(127,735</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latin typeface="Calibri" panose="020F0502020204030204" pitchFamily="34" charset="0"/>
              <a:ea typeface="Meiryo UI" panose="020B0604030504040204" pitchFamily="50" charset="-128"/>
              <a:cs typeface="ＭＳ Ｐゴシック" panose="020B0600070205080204" pitchFamily="50" charset="-128"/>
            </a:endParaRPr>
          </a:p>
          <a:p>
            <a:pPr eaLnBrk="1" hangingPunct="1">
              <a:spcBef>
                <a:spcPts val="60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・森林クラウドシステムを構築し、森林情報の一元化と市町村等の関係者間での情報共有体制を構築</a:t>
            </a:r>
          </a:p>
          <a:p>
            <a:pPr eaLnBrk="1" hangingPunct="1">
              <a:spcBef>
                <a:spcPts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・大阪公立大学森之宮キャンパスにおいて、木材利用促進のシンボル施設とすべく正面エントランスの木質化に対して支援を実施</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・民間施設にて府内産木材による内外装の木質化等を支援し、木材を見て触れ感じる場の創出と利用促進による府内産木材の需要拡大を推進</a:t>
            </a:r>
            <a:endParaRPr kumimoji="0" lang="en-US" altLang="ja-JP" sz="1200" b="0" i="0" dirty="0">
              <a:latin typeface="Meiryo UI" panose="020B0604030504040204" pitchFamily="50" charset="-128"/>
              <a:ea typeface="Meiryo UI" panose="020B0604030504040204" pitchFamily="50" charset="-128"/>
              <a:cs typeface="ＭＳ Ｐゴシック" panose="020B0600070205080204" pitchFamily="50" charset="-128"/>
            </a:endParaRPr>
          </a:p>
          <a:p>
            <a:pPr eaLnBrk="1" hangingPunct="1">
              <a:lnSpc>
                <a:spcPts val="1000"/>
              </a:lnSpc>
              <a:spcBef>
                <a:spcPct val="0"/>
              </a:spcBef>
              <a:buFontTx/>
              <a:buNone/>
            </a:pPr>
            <a:r>
              <a:rPr kumimoji="0" lang="ja-JP" altLang="en-US" sz="1200" dirty="0">
                <a:latin typeface="Meiryo UI" panose="020B0604030504040204" pitchFamily="50" charset="-128"/>
                <a:ea typeface="Meiryo UI" panose="020B0604030504040204" pitchFamily="50" charset="-128"/>
                <a:cs typeface="ＭＳ Ｐゴシック" panose="020B0600070205080204" pitchFamily="50" charset="-128"/>
              </a:rPr>
              <a:t>　　</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a:p>
            <a:pPr>
              <a:spcBef>
                <a:spcPct val="0"/>
              </a:spcBef>
              <a:buFontTx/>
              <a:buNone/>
            </a:pP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○都市緑化を活用した猛暑対策事業</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600" i="0" dirty="0">
                <a:latin typeface="Meiryo UI" panose="020B0604030504040204" pitchFamily="50" charset="-128"/>
                <a:ea typeface="Meiryo UI" panose="020B0604030504040204" pitchFamily="50" charset="-128"/>
                <a:cs typeface="ＭＳ Ｐゴシック" panose="020B0600070205080204" pitchFamily="50" charset="-128"/>
              </a:rPr>
              <a:t>継続</a:t>
            </a:r>
            <a:r>
              <a:rPr kumimoji="0" lang="en-US" altLang="ja-JP" sz="1600" i="0" dirty="0">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(55,214</a:t>
            </a:r>
            <a:r>
              <a:rPr kumimoji="0" lang="ja-JP" altLang="en-US" sz="1200" i="0" dirty="0">
                <a:latin typeface="Meiryo UI" panose="020B0604030504040204" pitchFamily="50" charset="-128"/>
                <a:ea typeface="Meiryo UI" panose="020B0604030504040204" pitchFamily="50" charset="-128"/>
                <a:cs typeface="ＭＳ Ｐゴシック" panose="020B0600070205080204" pitchFamily="50" charset="-128"/>
              </a:rPr>
              <a:t>千円</a:t>
            </a:r>
            <a:r>
              <a:rPr kumimoji="0" lang="en-US" altLang="ja-JP" sz="1200" i="0" dirty="0">
                <a:latin typeface="Meiryo UI" panose="020B0604030504040204" pitchFamily="50" charset="-128"/>
                <a:ea typeface="Meiryo UI" panose="020B0604030504040204" pitchFamily="50" charset="-128"/>
                <a:cs typeface="ＭＳ Ｐゴシック" panose="020B0600070205080204" pitchFamily="50" charset="-128"/>
              </a:rPr>
              <a:t>)</a:t>
            </a:r>
            <a:endParaRPr kumimoji="0" lang="ja-JP" altLang="en-US" sz="1200" i="0" dirty="0">
              <a:ea typeface="Meiryo UI" panose="020B0604030504040204" pitchFamily="50" charset="-128"/>
              <a:cs typeface="ＭＳ Ｐゴシック" panose="020B0600070205080204" pitchFamily="50" charset="-128"/>
            </a:endParaRPr>
          </a:p>
          <a:p>
            <a:pPr>
              <a:spcBef>
                <a:spcPct val="0"/>
              </a:spcBef>
              <a:buFontTx/>
              <a:buNone/>
            </a:pPr>
            <a:r>
              <a:rPr kumimoji="0" lang="ja-JP" altLang="en-US" sz="1200" b="0" i="0" dirty="0">
                <a:latin typeface="Meiryo UI" panose="020B0604030504040204" pitchFamily="50" charset="-128"/>
                <a:ea typeface="Meiryo UI" panose="020B0604030504040204" pitchFamily="50" charset="-128"/>
                <a:cs typeface="ＭＳ Ｐゴシック" panose="020B0600070205080204" pitchFamily="50" charset="-128"/>
              </a:rPr>
              <a:t> ・民間事業者が行う植樹等による緑化及び微細ミスト発生器などの暑熱環境改善設備の設置に対して助成（３か所）</a:t>
            </a:r>
            <a:endParaRPr kumimoji="0" lang="en-US" altLang="ja-JP" sz="1200" dirty="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249" name="グループ化 248">
            <a:extLst>
              <a:ext uri="{FF2B5EF4-FFF2-40B4-BE49-F238E27FC236}">
                <a16:creationId xmlns:a16="http://schemas.microsoft.com/office/drawing/2014/main" id="{05E0E3E1-8D6A-460A-BBB3-D4CF27246C65}"/>
              </a:ext>
            </a:extLst>
          </p:cNvPr>
          <p:cNvGrpSpPr/>
          <p:nvPr/>
        </p:nvGrpSpPr>
        <p:grpSpPr>
          <a:xfrm>
            <a:off x="8707438" y="6458560"/>
            <a:ext cx="398695" cy="144000"/>
            <a:chOff x="7014964" y="4321186"/>
            <a:chExt cx="398695" cy="144000"/>
          </a:xfrm>
          <a:solidFill>
            <a:srgbClr val="FFFF00"/>
          </a:solidFill>
        </p:grpSpPr>
        <p:sp>
          <p:nvSpPr>
            <p:cNvPr id="250" name="星 5 95">
              <a:extLst>
                <a:ext uri="{FF2B5EF4-FFF2-40B4-BE49-F238E27FC236}">
                  <a16:creationId xmlns:a16="http://schemas.microsoft.com/office/drawing/2014/main" id="{0AC3163B-DD6B-464A-B101-381CC51C54B6}"/>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1" name="星 5 96">
              <a:extLst>
                <a:ext uri="{FF2B5EF4-FFF2-40B4-BE49-F238E27FC236}">
                  <a16:creationId xmlns:a16="http://schemas.microsoft.com/office/drawing/2014/main" id="{58CE8107-F659-40FD-91C9-58F3AA8318A4}"/>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52" name="星 5 97">
              <a:extLst>
                <a:ext uri="{FF2B5EF4-FFF2-40B4-BE49-F238E27FC236}">
                  <a16:creationId xmlns:a16="http://schemas.microsoft.com/office/drawing/2014/main" id="{3D540A64-497C-4C2D-B2F6-AE1772BEC0FA}"/>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18" name="グループ化 317">
            <a:extLst>
              <a:ext uri="{FF2B5EF4-FFF2-40B4-BE49-F238E27FC236}">
                <a16:creationId xmlns:a16="http://schemas.microsoft.com/office/drawing/2014/main" id="{E7FA494F-1A56-45C3-853B-6D92112DDE35}"/>
              </a:ext>
            </a:extLst>
          </p:cNvPr>
          <p:cNvGrpSpPr/>
          <p:nvPr/>
        </p:nvGrpSpPr>
        <p:grpSpPr>
          <a:xfrm>
            <a:off x="8707438" y="5543937"/>
            <a:ext cx="398695" cy="144000"/>
            <a:chOff x="7014964" y="4321186"/>
            <a:chExt cx="398695" cy="144000"/>
          </a:xfrm>
          <a:solidFill>
            <a:srgbClr val="FFFF00"/>
          </a:solidFill>
        </p:grpSpPr>
        <p:sp>
          <p:nvSpPr>
            <p:cNvPr id="319" name="星 5 387">
              <a:extLst>
                <a:ext uri="{FF2B5EF4-FFF2-40B4-BE49-F238E27FC236}">
                  <a16:creationId xmlns:a16="http://schemas.microsoft.com/office/drawing/2014/main" id="{5F8541D1-1BBD-4F58-8551-96502C2FAC8E}"/>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0" name="星 5 388">
              <a:extLst>
                <a:ext uri="{FF2B5EF4-FFF2-40B4-BE49-F238E27FC236}">
                  <a16:creationId xmlns:a16="http://schemas.microsoft.com/office/drawing/2014/main" id="{F0C514BA-0939-44CD-9772-3CA53FA9ADC8}"/>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21" name="星 5 389">
              <a:extLst>
                <a:ext uri="{FF2B5EF4-FFF2-40B4-BE49-F238E27FC236}">
                  <a16:creationId xmlns:a16="http://schemas.microsoft.com/office/drawing/2014/main" id="{24F52B9F-56EC-4A67-99F5-ED1F99F56069}"/>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174" name="グループ化 173">
            <a:extLst>
              <a:ext uri="{FF2B5EF4-FFF2-40B4-BE49-F238E27FC236}">
                <a16:creationId xmlns:a16="http://schemas.microsoft.com/office/drawing/2014/main" id="{CFC17DE0-BB2C-4BE2-A280-4FDB47324704}"/>
              </a:ext>
            </a:extLst>
          </p:cNvPr>
          <p:cNvGrpSpPr/>
          <p:nvPr/>
        </p:nvGrpSpPr>
        <p:grpSpPr>
          <a:xfrm>
            <a:off x="8707438" y="7244114"/>
            <a:ext cx="398695" cy="144000"/>
            <a:chOff x="7014964" y="4321186"/>
            <a:chExt cx="398695" cy="144000"/>
          </a:xfrm>
          <a:solidFill>
            <a:srgbClr val="FFFF00"/>
          </a:solidFill>
        </p:grpSpPr>
        <p:sp>
          <p:nvSpPr>
            <p:cNvPr id="175" name="星 5 383">
              <a:extLst>
                <a:ext uri="{FF2B5EF4-FFF2-40B4-BE49-F238E27FC236}">
                  <a16:creationId xmlns:a16="http://schemas.microsoft.com/office/drawing/2014/main" id="{82CF94AB-5E72-41BB-8423-DEB81AFE256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6" name="星 5 384">
              <a:extLst>
                <a:ext uri="{FF2B5EF4-FFF2-40B4-BE49-F238E27FC236}">
                  <a16:creationId xmlns:a16="http://schemas.microsoft.com/office/drawing/2014/main" id="{F9F4E804-11C8-4E65-9C30-3309A86A171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7" name="星 5 385">
              <a:extLst>
                <a:ext uri="{FF2B5EF4-FFF2-40B4-BE49-F238E27FC236}">
                  <a16:creationId xmlns:a16="http://schemas.microsoft.com/office/drawing/2014/main" id="{21E1FAC8-5B60-4379-A425-4143A165F38A}"/>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48" name="グループ化 347">
            <a:extLst>
              <a:ext uri="{FF2B5EF4-FFF2-40B4-BE49-F238E27FC236}">
                <a16:creationId xmlns:a16="http://schemas.microsoft.com/office/drawing/2014/main" id="{DA7A16C6-5168-4A23-8A29-5183C2F4E284}"/>
              </a:ext>
            </a:extLst>
          </p:cNvPr>
          <p:cNvGrpSpPr/>
          <p:nvPr/>
        </p:nvGrpSpPr>
        <p:grpSpPr>
          <a:xfrm>
            <a:off x="8707438" y="3716129"/>
            <a:ext cx="398695" cy="144000"/>
            <a:chOff x="7014964" y="4321186"/>
            <a:chExt cx="398695" cy="144000"/>
          </a:xfrm>
          <a:solidFill>
            <a:srgbClr val="FFFF00"/>
          </a:solidFill>
        </p:grpSpPr>
        <p:sp>
          <p:nvSpPr>
            <p:cNvPr id="351" name="星 5 387">
              <a:extLst>
                <a:ext uri="{FF2B5EF4-FFF2-40B4-BE49-F238E27FC236}">
                  <a16:creationId xmlns:a16="http://schemas.microsoft.com/office/drawing/2014/main" id="{CF3A8F0E-500F-4737-8DBD-C6D3A07DC142}"/>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2" name="星 5 388">
              <a:extLst>
                <a:ext uri="{FF2B5EF4-FFF2-40B4-BE49-F238E27FC236}">
                  <a16:creationId xmlns:a16="http://schemas.microsoft.com/office/drawing/2014/main" id="{5A9376A7-99C9-4120-8E8D-D53BE4BD6718}"/>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3" name="星 5 389">
              <a:extLst>
                <a:ext uri="{FF2B5EF4-FFF2-40B4-BE49-F238E27FC236}">
                  <a16:creationId xmlns:a16="http://schemas.microsoft.com/office/drawing/2014/main" id="{3048DA56-E339-4ACF-9369-00DFD6EB4260}"/>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354" name="グループ化 353">
            <a:extLst>
              <a:ext uri="{FF2B5EF4-FFF2-40B4-BE49-F238E27FC236}">
                <a16:creationId xmlns:a16="http://schemas.microsoft.com/office/drawing/2014/main" id="{8F380FA9-68C9-4EAF-9CFD-E82EBDF1F041}"/>
              </a:ext>
            </a:extLst>
          </p:cNvPr>
          <p:cNvGrpSpPr/>
          <p:nvPr/>
        </p:nvGrpSpPr>
        <p:grpSpPr>
          <a:xfrm>
            <a:off x="8707438" y="4287530"/>
            <a:ext cx="398695" cy="144000"/>
            <a:chOff x="7014964" y="4321186"/>
            <a:chExt cx="398695" cy="144000"/>
          </a:xfrm>
          <a:solidFill>
            <a:srgbClr val="FFFF00"/>
          </a:solidFill>
        </p:grpSpPr>
        <p:sp>
          <p:nvSpPr>
            <p:cNvPr id="355" name="星 5 387">
              <a:extLst>
                <a:ext uri="{FF2B5EF4-FFF2-40B4-BE49-F238E27FC236}">
                  <a16:creationId xmlns:a16="http://schemas.microsoft.com/office/drawing/2014/main" id="{3EE22168-41D7-4DA5-96DC-79A476AC6F7C}"/>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6" name="星 5 388">
              <a:extLst>
                <a:ext uri="{FF2B5EF4-FFF2-40B4-BE49-F238E27FC236}">
                  <a16:creationId xmlns:a16="http://schemas.microsoft.com/office/drawing/2014/main" id="{8F949B21-0EEB-4B2C-BB62-EF3EECB3064A}"/>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57" name="星 5 389">
              <a:extLst>
                <a:ext uri="{FF2B5EF4-FFF2-40B4-BE49-F238E27FC236}">
                  <a16:creationId xmlns:a16="http://schemas.microsoft.com/office/drawing/2014/main" id="{8088F3C8-D0F8-41F8-9F3C-7C043F403CEC}"/>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20" name="グループ化 419">
            <a:extLst>
              <a:ext uri="{FF2B5EF4-FFF2-40B4-BE49-F238E27FC236}">
                <a16:creationId xmlns:a16="http://schemas.microsoft.com/office/drawing/2014/main" id="{DE3326AB-720E-48A2-A4F3-EBADADAB1C87}"/>
              </a:ext>
            </a:extLst>
          </p:cNvPr>
          <p:cNvGrpSpPr/>
          <p:nvPr/>
        </p:nvGrpSpPr>
        <p:grpSpPr>
          <a:xfrm>
            <a:off x="8707438" y="12372430"/>
            <a:ext cx="398695" cy="144000"/>
            <a:chOff x="7014964" y="4321186"/>
            <a:chExt cx="398695" cy="144000"/>
          </a:xfrm>
          <a:solidFill>
            <a:srgbClr val="FFFF00"/>
          </a:solidFill>
        </p:grpSpPr>
        <p:sp>
          <p:nvSpPr>
            <p:cNvPr id="421" name="星 5 405">
              <a:extLst>
                <a:ext uri="{FF2B5EF4-FFF2-40B4-BE49-F238E27FC236}">
                  <a16:creationId xmlns:a16="http://schemas.microsoft.com/office/drawing/2014/main" id="{445F2C41-B1B5-4612-950D-B037BD9676C0}"/>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2" name="星 5 406">
              <a:extLst>
                <a:ext uri="{FF2B5EF4-FFF2-40B4-BE49-F238E27FC236}">
                  <a16:creationId xmlns:a16="http://schemas.microsoft.com/office/drawing/2014/main" id="{1307869F-338C-4C66-A09E-A9C3EB418BC0}"/>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3" name="星 5 407">
              <a:extLst>
                <a:ext uri="{FF2B5EF4-FFF2-40B4-BE49-F238E27FC236}">
                  <a16:creationId xmlns:a16="http://schemas.microsoft.com/office/drawing/2014/main" id="{BBB2EB60-9469-4F59-B69C-BD08AD683BB4}"/>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24" name="グループ化 423">
            <a:extLst>
              <a:ext uri="{FF2B5EF4-FFF2-40B4-BE49-F238E27FC236}">
                <a16:creationId xmlns:a16="http://schemas.microsoft.com/office/drawing/2014/main" id="{EAEC2FC4-CD75-4ACB-B5B5-4F7B000ADBA8}"/>
              </a:ext>
            </a:extLst>
          </p:cNvPr>
          <p:cNvGrpSpPr/>
          <p:nvPr/>
        </p:nvGrpSpPr>
        <p:grpSpPr>
          <a:xfrm>
            <a:off x="8707438" y="11652427"/>
            <a:ext cx="398695" cy="144000"/>
            <a:chOff x="7014964" y="4321186"/>
            <a:chExt cx="398695" cy="144000"/>
          </a:xfrm>
          <a:solidFill>
            <a:srgbClr val="FFFF00"/>
          </a:solidFill>
        </p:grpSpPr>
        <p:sp>
          <p:nvSpPr>
            <p:cNvPr id="425" name="星 5 405">
              <a:extLst>
                <a:ext uri="{FF2B5EF4-FFF2-40B4-BE49-F238E27FC236}">
                  <a16:creationId xmlns:a16="http://schemas.microsoft.com/office/drawing/2014/main" id="{A20739F8-8F7E-420C-B348-875A5B096E5A}"/>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6" name="星 5 406">
              <a:extLst>
                <a:ext uri="{FF2B5EF4-FFF2-40B4-BE49-F238E27FC236}">
                  <a16:creationId xmlns:a16="http://schemas.microsoft.com/office/drawing/2014/main" id="{1E8C10B5-C7C9-4C99-B6BA-56F3C46DFFA2}"/>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27" name="星 5 407">
              <a:extLst>
                <a:ext uri="{FF2B5EF4-FFF2-40B4-BE49-F238E27FC236}">
                  <a16:creationId xmlns:a16="http://schemas.microsoft.com/office/drawing/2014/main" id="{CBB6F22D-B218-4F68-A04A-8D8035A15B5C}"/>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32" name="グループ化 431">
            <a:extLst>
              <a:ext uri="{FF2B5EF4-FFF2-40B4-BE49-F238E27FC236}">
                <a16:creationId xmlns:a16="http://schemas.microsoft.com/office/drawing/2014/main" id="{6DBB5FAC-9ECA-4D57-813A-22868F12D2E9}"/>
              </a:ext>
            </a:extLst>
          </p:cNvPr>
          <p:cNvGrpSpPr/>
          <p:nvPr/>
        </p:nvGrpSpPr>
        <p:grpSpPr>
          <a:xfrm>
            <a:off x="8707438" y="9514458"/>
            <a:ext cx="271348" cy="144000"/>
            <a:chOff x="7014964" y="4321186"/>
            <a:chExt cx="271348" cy="144000"/>
          </a:xfrm>
          <a:solidFill>
            <a:srgbClr val="FFFF00"/>
          </a:solidFill>
        </p:grpSpPr>
        <p:sp>
          <p:nvSpPr>
            <p:cNvPr id="433" name="星 5 405">
              <a:extLst>
                <a:ext uri="{FF2B5EF4-FFF2-40B4-BE49-F238E27FC236}">
                  <a16:creationId xmlns:a16="http://schemas.microsoft.com/office/drawing/2014/main" id="{9005A50E-C5A5-4C73-9C98-2B02F577752E}"/>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34" name="星 5 406">
              <a:extLst>
                <a:ext uri="{FF2B5EF4-FFF2-40B4-BE49-F238E27FC236}">
                  <a16:creationId xmlns:a16="http://schemas.microsoft.com/office/drawing/2014/main" id="{CE3C63A5-C1EC-46B6-A186-5C9C624EE44F}"/>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4119" name="グループ化 4">
            <a:extLst>
              <a:ext uri="{FF2B5EF4-FFF2-40B4-BE49-F238E27FC236}">
                <a16:creationId xmlns:a16="http://schemas.microsoft.com/office/drawing/2014/main" id="{05163480-AE75-4535-90BB-B268107EA77F}"/>
              </a:ext>
            </a:extLst>
          </p:cNvPr>
          <p:cNvGrpSpPr>
            <a:grpSpLocks/>
          </p:cNvGrpSpPr>
          <p:nvPr/>
        </p:nvGrpSpPr>
        <p:grpSpPr bwMode="auto">
          <a:xfrm>
            <a:off x="331788" y="215900"/>
            <a:ext cx="7059612" cy="590550"/>
            <a:chOff x="45692" y="215800"/>
            <a:chExt cx="5912459" cy="367649"/>
          </a:xfrm>
        </p:grpSpPr>
        <p:sp>
          <p:nvSpPr>
            <p:cNvPr id="4159" name="Rectangle 1066">
              <a:extLst>
                <a:ext uri="{FF2B5EF4-FFF2-40B4-BE49-F238E27FC236}">
                  <a16:creationId xmlns:a16="http://schemas.microsoft.com/office/drawing/2014/main" id="{D0949E75-1821-49E7-B3F3-B5AF23C1EB7D}"/>
                </a:ext>
              </a:extLst>
            </p:cNvPr>
            <p:cNvSpPr>
              <a:spLocks noChangeArrowheads="1"/>
            </p:cNvSpPr>
            <p:nvPr/>
          </p:nvSpPr>
          <p:spPr bwMode="auto">
            <a:xfrm>
              <a:off x="45692" y="387045"/>
              <a:ext cx="108540" cy="17444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4141" tIns="32072" rIns="64141" bIns="32072" anchor="ctr">
              <a:spAutoFit/>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400" b="0" i="0"/>
            </a:p>
          </p:txBody>
        </p:sp>
        <p:sp>
          <p:nvSpPr>
            <p:cNvPr id="4160" name="Rectangle 30">
              <a:extLst>
                <a:ext uri="{FF2B5EF4-FFF2-40B4-BE49-F238E27FC236}">
                  <a16:creationId xmlns:a16="http://schemas.microsoft.com/office/drawing/2014/main" id="{BE02C16C-810A-4F79-9E1B-4B1ABEEAD848}"/>
                </a:ext>
              </a:extLst>
            </p:cNvPr>
            <p:cNvSpPr>
              <a:spLocks noChangeArrowheads="1"/>
            </p:cNvSpPr>
            <p:nvPr/>
          </p:nvSpPr>
          <p:spPr bwMode="auto">
            <a:xfrm>
              <a:off x="5781011" y="215800"/>
              <a:ext cx="177140" cy="258468"/>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4161" name="Rectangle 31">
              <a:extLst>
                <a:ext uri="{FF2B5EF4-FFF2-40B4-BE49-F238E27FC236}">
                  <a16:creationId xmlns:a16="http://schemas.microsoft.com/office/drawing/2014/main" id="{E273398B-0E50-4A1D-B859-AF8FA6017759}"/>
                </a:ext>
              </a:extLst>
            </p:cNvPr>
            <p:cNvSpPr>
              <a:spLocks noChangeArrowheads="1"/>
            </p:cNvSpPr>
            <p:nvPr/>
          </p:nvSpPr>
          <p:spPr bwMode="auto">
            <a:xfrm>
              <a:off x="151530" y="472040"/>
              <a:ext cx="5629480" cy="111409"/>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4162" name="Rectangle 32">
              <a:extLst>
                <a:ext uri="{FF2B5EF4-FFF2-40B4-BE49-F238E27FC236}">
                  <a16:creationId xmlns:a16="http://schemas.microsoft.com/office/drawing/2014/main" id="{D138AC77-CAF4-4A01-ABCB-069392B64DAB}"/>
                </a:ext>
              </a:extLst>
            </p:cNvPr>
            <p:cNvSpPr>
              <a:spLocks noChangeArrowheads="1"/>
            </p:cNvSpPr>
            <p:nvPr/>
          </p:nvSpPr>
          <p:spPr bwMode="auto">
            <a:xfrm>
              <a:off x="5781011" y="467584"/>
              <a:ext cx="177140" cy="115865"/>
            </a:xfrm>
            <a:prstGeom prst="rect">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endParaRPr lang="ja-JP" altLang="en-US" sz="1400"/>
            </a:p>
          </p:txBody>
        </p:sp>
        <p:sp>
          <p:nvSpPr>
            <p:cNvPr id="107" name="Rectangle 29">
              <a:extLst>
                <a:ext uri="{FF2B5EF4-FFF2-40B4-BE49-F238E27FC236}">
                  <a16:creationId xmlns:a16="http://schemas.microsoft.com/office/drawing/2014/main" id="{8D303CC8-D348-4ADC-B470-03B4F5CE3F1C}"/>
                </a:ext>
              </a:extLst>
            </p:cNvPr>
            <p:cNvSpPr>
              <a:spLocks noChangeArrowheads="1"/>
            </p:cNvSpPr>
            <p:nvPr/>
          </p:nvSpPr>
          <p:spPr bwMode="auto">
            <a:xfrm>
              <a:off x="152055" y="215800"/>
              <a:ext cx="5629268" cy="255971"/>
            </a:xfrm>
            <a:prstGeom prst="rect">
              <a:avLst/>
            </a:prstGeom>
            <a:solidFill>
              <a:srgbClr val="008000"/>
            </a:solidFill>
            <a:ln>
              <a:noFill/>
            </a:ln>
          </p:spPr>
          <p:txBody>
            <a:bodyPr lIns="52139" tIns="6239" rIns="52139" bIns="6239" anchor="ctr"/>
            <a:lstStyle>
              <a:lvl1pPr>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7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3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9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9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600" i="0" dirty="0">
                  <a:solidFill>
                    <a:srgbClr val="FFFFFF"/>
                  </a:solidFill>
                  <a:latin typeface="+mn-ea"/>
                  <a:ea typeface="+mn-ea"/>
                </a:rPr>
                <a:t>令和６年度において豊かな環境の保全及び創造に関して講じた施策（概要）　</a:t>
              </a:r>
              <a:endParaRPr lang="ja-JP" altLang="ja-JP" sz="1600" dirty="0">
                <a:latin typeface="+mn-ea"/>
                <a:ea typeface="+mn-ea"/>
              </a:endParaRPr>
            </a:p>
          </p:txBody>
        </p:sp>
      </p:grpSp>
      <p:sp>
        <p:nvSpPr>
          <p:cNvPr id="4121" name="テキスト ボックス 66">
            <a:extLst>
              <a:ext uri="{FF2B5EF4-FFF2-40B4-BE49-F238E27FC236}">
                <a16:creationId xmlns:a16="http://schemas.microsoft.com/office/drawing/2014/main" id="{212EF62B-AD03-475A-94D7-B0814A2C022B}"/>
              </a:ext>
            </a:extLst>
          </p:cNvPr>
          <p:cNvSpPr txBox="1">
            <a:spLocks noChangeArrowheads="1"/>
          </p:cNvSpPr>
          <p:nvPr/>
        </p:nvSpPr>
        <p:spPr bwMode="auto">
          <a:xfrm>
            <a:off x="4262438" y="646113"/>
            <a:ext cx="327501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ja-JP" sz="800" b="0" i="0">
                <a:latin typeface="Meiryo UI" panose="020B0604030504040204" pitchFamily="50" charset="-128"/>
                <a:ea typeface="Meiryo UI" panose="020B0604030504040204" pitchFamily="50" charset="-128"/>
                <a:cs typeface="ＭＳ Ｐゴシック" panose="020B0600070205080204" pitchFamily="50" charset="-128"/>
              </a:rPr>
              <a:t>※大阪府環境基本条例第９条第</a:t>
            </a:r>
            <a:r>
              <a:rPr kumimoji="0" lang="en-US" altLang="ja-JP" sz="800" b="0" i="0">
                <a:latin typeface="Meiryo UI" panose="020B0604030504040204" pitchFamily="50" charset="-128"/>
                <a:ea typeface="Meiryo UI" panose="020B0604030504040204" pitchFamily="50" charset="-128"/>
                <a:cs typeface="ＭＳ Ｐゴシック" panose="020B0600070205080204" pitchFamily="50" charset="-128"/>
              </a:rPr>
              <a:t>1</a:t>
            </a:r>
            <a:r>
              <a:rPr kumimoji="0" lang="ja-JP" altLang="en-US" sz="800" b="0" i="0">
                <a:latin typeface="Meiryo UI" panose="020B0604030504040204" pitchFamily="50" charset="-128"/>
                <a:ea typeface="Meiryo UI" panose="020B0604030504040204" pitchFamily="50" charset="-128"/>
                <a:cs typeface="ＭＳ Ｐゴシック" panose="020B0600070205080204" pitchFamily="50" charset="-128"/>
              </a:rPr>
              <a:t>項に基づく府議会への報告事項</a:t>
            </a:r>
            <a:endParaRPr kumimoji="0" lang="ja-JP" altLang="en-US" sz="1600" b="0" i="0">
              <a:latin typeface="Meiryo UI" panose="020B0604030504040204" pitchFamily="50" charset="-128"/>
              <a:ea typeface="Meiryo UI" panose="020B0604030504040204" pitchFamily="50" charset="-128"/>
              <a:cs typeface="ＭＳ Ｐゴシック" panose="020B0600070205080204" pitchFamily="50" charset="-128"/>
            </a:endParaRPr>
          </a:p>
        </p:txBody>
      </p:sp>
      <p:grpSp>
        <p:nvGrpSpPr>
          <p:cNvPr id="101" name="グループ化 230">
            <a:extLst>
              <a:ext uri="{FF2B5EF4-FFF2-40B4-BE49-F238E27FC236}">
                <a16:creationId xmlns:a16="http://schemas.microsoft.com/office/drawing/2014/main" id="{D8C0CCAB-0E0F-4630-B19C-7BA28179E1CE}"/>
              </a:ext>
            </a:extLst>
          </p:cNvPr>
          <p:cNvGrpSpPr>
            <a:grpSpLocks/>
          </p:cNvGrpSpPr>
          <p:nvPr/>
        </p:nvGrpSpPr>
        <p:grpSpPr bwMode="auto">
          <a:xfrm>
            <a:off x="8707438" y="10457122"/>
            <a:ext cx="547688" cy="150812"/>
            <a:chOff x="5770264" y="4465592"/>
            <a:chExt cx="548075" cy="150733"/>
          </a:xfrm>
          <a:solidFill>
            <a:srgbClr val="FFFF00"/>
          </a:solidFill>
        </p:grpSpPr>
        <p:sp>
          <p:nvSpPr>
            <p:cNvPr id="102" name="星 5 427">
              <a:extLst>
                <a:ext uri="{FF2B5EF4-FFF2-40B4-BE49-F238E27FC236}">
                  <a16:creationId xmlns:a16="http://schemas.microsoft.com/office/drawing/2014/main" id="{88153E3E-072B-4692-91CC-7C2A382BBCD7}"/>
                </a:ext>
              </a:extLst>
            </p:cNvPr>
            <p:cNvSpPr/>
            <p:nvPr/>
          </p:nvSpPr>
          <p:spPr>
            <a:xfrm>
              <a:off x="591959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3" name="星 5 428">
              <a:extLst>
                <a:ext uri="{FF2B5EF4-FFF2-40B4-BE49-F238E27FC236}">
                  <a16:creationId xmlns:a16="http://schemas.microsoft.com/office/drawing/2014/main" id="{7D3BA07F-4B1D-43CC-B2CD-489D2F3A4DE8}"/>
                </a:ext>
              </a:extLst>
            </p:cNvPr>
            <p:cNvSpPr/>
            <p:nvPr/>
          </p:nvSpPr>
          <p:spPr>
            <a:xfrm>
              <a:off x="604668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4" name="星 5 429">
              <a:extLst>
                <a:ext uri="{FF2B5EF4-FFF2-40B4-BE49-F238E27FC236}">
                  <a16:creationId xmlns:a16="http://schemas.microsoft.com/office/drawing/2014/main" id="{577D1469-8126-466A-B4B4-ED4F76AA1E79}"/>
                </a:ext>
              </a:extLst>
            </p:cNvPr>
            <p:cNvSpPr/>
            <p:nvPr/>
          </p:nvSpPr>
          <p:spPr>
            <a:xfrm>
              <a:off x="6173774" y="4471939"/>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5" name="星 5 337">
              <a:extLst>
                <a:ext uri="{FF2B5EF4-FFF2-40B4-BE49-F238E27FC236}">
                  <a16:creationId xmlns:a16="http://schemas.microsoft.com/office/drawing/2014/main" id="{9B2DC253-C6C5-4ED0-9224-86213D533897}"/>
                </a:ext>
              </a:extLst>
            </p:cNvPr>
            <p:cNvSpPr/>
            <p:nvPr/>
          </p:nvSpPr>
          <p:spPr>
            <a:xfrm>
              <a:off x="5770264" y="4465592"/>
              <a:ext cx="144565" cy="144386"/>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129" name="四角形: 角を丸くする 128">
            <a:extLst>
              <a:ext uri="{FF2B5EF4-FFF2-40B4-BE49-F238E27FC236}">
                <a16:creationId xmlns:a16="http://schemas.microsoft.com/office/drawing/2014/main" id="{D4A6CADB-FC20-40CE-8881-C9E8C5ABD8E0}"/>
              </a:ext>
            </a:extLst>
          </p:cNvPr>
          <p:cNvSpPr/>
          <p:nvPr/>
        </p:nvSpPr>
        <p:spPr>
          <a:xfrm>
            <a:off x="495300" y="7903714"/>
            <a:ext cx="8841804" cy="952575"/>
          </a:xfrm>
          <a:prstGeom prst="roundRect">
            <a:avLst/>
          </a:prstGeom>
          <a:noFill/>
          <a:ln w="127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7" name="グループ化 96">
            <a:extLst>
              <a:ext uri="{FF2B5EF4-FFF2-40B4-BE49-F238E27FC236}">
                <a16:creationId xmlns:a16="http://schemas.microsoft.com/office/drawing/2014/main" id="{7E7A64A8-4439-4509-A163-62178496BEB0}"/>
              </a:ext>
            </a:extLst>
          </p:cNvPr>
          <p:cNvGrpSpPr/>
          <p:nvPr/>
        </p:nvGrpSpPr>
        <p:grpSpPr>
          <a:xfrm>
            <a:off x="8724138" y="2793781"/>
            <a:ext cx="398695" cy="144000"/>
            <a:chOff x="7014964" y="4321186"/>
            <a:chExt cx="398695" cy="144000"/>
          </a:xfrm>
          <a:solidFill>
            <a:srgbClr val="FFFF00"/>
          </a:solidFill>
        </p:grpSpPr>
        <p:sp>
          <p:nvSpPr>
            <p:cNvPr id="98" name="星 5 387">
              <a:extLst>
                <a:ext uri="{FF2B5EF4-FFF2-40B4-BE49-F238E27FC236}">
                  <a16:creationId xmlns:a16="http://schemas.microsoft.com/office/drawing/2014/main" id="{A1F70DD8-C03B-460F-9F64-5F7E4B63FCB1}"/>
                </a:ext>
              </a:extLst>
            </p:cNvPr>
            <p:cNvSpPr/>
            <p:nvPr/>
          </p:nvSpPr>
          <p:spPr>
            <a:xfrm>
              <a:off x="7014964"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9" name="星 5 388">
              <a:extLst>
                <a:ext uri="{FF2B5EF4-FFF2-40B4-BE49-F238E27FC236}">
                  <a16:creationId xmlns:a16="http://schemas.microsoft.com/office/drawing/2014/main" id="{9D87F3D6-E089-4FE1-83F6-276C4FDD87A9}"/>
                </a:ext>
              </a:extLst>
            </p:cNvPr>
            <p:cNvSpPr/>
            <p:nvPr/>
          </p:nvSpPr>
          <p:spPr>
            <a:xfrm>
              <a:off x="7142312"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0" name="星 5 389">
              <a:extLst>
                <a:ext uri="{FF2B5EF4-FFF2-40B4-BE49-F238E27FC236}">
                  <a16:creationId xmlns:a16="http://schemas.microsoft.com/office/drawing/2014/main" id="{BE6120B8-8CCE-4FEB-B16C-2B430B6D3BAE}"/>
                </a:ext>
              </a:extLst>
            </p:cNvPr>
            <p:cNvSpPr/>
            <p:nvPr/>
          </p:nvSpPr>
          <p:spPr>
            <a:xfrm>
              <a:off x="7269659" y="4321186"/>
              <a:ext cx="144000" cy="144000"/>
            </a:xfrm>
            <a:prstGeom prst="star5">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grpSp>
        <p:nvGrpSpPr>
          <p:cNvPr id="274" name="グループ化 258">
            <a:extLst>
              <a:ext uri="{FF2B5EF4-FFF2-40B4-BE49-F238E27FC236}">
                <a16:creationId xmlns:a16="http://schemas.microsoft.com/office/drawing/2014/main" id="{A7B8A54E-B664-424B-9015-B46C16BB40AC}"/>
              </a:ext>
            </a:extLst>
          </p:cNvPr>
          <p:cNvGrpSpPr>
            <a:grpSpLocks/>
          </p:cNvGrpSpPr>
          <p:nvPr/>
        </p:nvGrpSpPr>
        <p:grpSpPr bwMode="auto">
          <a:xfrm>
            <a:off x="7392645" y="7150008"/>
            <a:ext cx="1368395" cy="314325"/>
            <a:chOff x="4708104" y="1699262"/>
            <a:chExt cx="1368345" cy="315404"/>
          </a:xfrm>
        </p:grpSpPr>
        <p:sp>
          <p:nvSpPr>
            <p:cNvPr id="277" name="楕円 276">
              <a:extLst>
                <a:ext uri="{FF2B5EF4-FFF2-40B4-BE49-F238E27FC236}">
                  <a16:creationId xmlns:a16="http://schemas.microsoft.com/office/drawing/2014/main" id="{025A1604-F6EB-46AF-A031-2C9C896E6F3F}"/>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78" name="テキスト ボックス 66">
              <a:extLst>
                <a:ext uri="{FF2B5EF4-FFF2-40B4-BE49-F238E27FC236}">
                  <a16:creationId xmlns:a16="http://schemas.microsoft.com/office/drawing/2014/main" id="{274D38DB-2371-454C-99C9-83630033B6E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79" name="テキスト ボックス 66">
              <a:extLst>
                <a:ext uri="{FF2B5EF4-FFF2-40B4-BE49-F238E27FC236}">
                  <a16:creationId xmlns:a16="http://schemas.microsoft.com/office/drawing/2014/main" id="{58AB954F-B06E-4838-B82B-ECEC4DB68680}"/>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80" name="楕円 279">
              <a:extLst>
                <a:ext uri="{FF2B5EF4-FFF2-40B4-BE49-F238E27FC236}">
                  <a16:creationId xmlns:a16="http://schemas.microsoft.com/office/drawing/2014/main" id="{48A4C6A3-86E7-43FB-A9BE-FD7199DBD2E1}"/>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281" name="楕円 280">
              <a:extLst>
                <a:ext uri="{FF2B5EF4-FFF2-40B4-BE49-F238E27FC236}">
                  <a16:creationId xmlns:a16="http://schemas.microsoft.com/office/drawing/2014/main" id="{74D534AF-517F-4C9C-AA44-AFBBFC1ABE6B}"/>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282" name="楕円 281">
              <a:extLst>
                <a:ext uri="{FF2B5EF4-FFF2-40B4-BE49-F238E27FC236}">
                  <a16:creationId xmlns:a16="http://schemas.microsoft.com/office/drawing/2014/main" id="{D26EA723-BA5C-4AE7-8163-776F822F5356}"/>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323" name="グループ化 258">
            <a:extLst>
              <a:ext uri="{FF2B5EF4-FFF2-40B4-BE49-F238E27FC236}">
                <a16:creationId xmlns:a16="http://schemas.microsoft.com/office/drawing/2014/main" id="{DB4C2DA3-CDFB-41CA-A599-52C4B933CCC7}"/>
              </a:ext>
            </a:extLst>
          </p:cNvPr>
          <p:cNvGrpSpPr>
            <a:grpSpLocks/>
          </p:cNvGrpSpPr>
          <p:nvPr/>
        </p:nvGrpSpPr>
        <p:grpSpPr bwMode="auto">
          <a:xfrm>
            <a:off x="7464896" y="9416550"/>
            <a:ext cx="1368395" cy="314325"/>
            <a:chOff x="4708104" y="1699262"/>
            <a:chExt cx="1368345" cy="315404"/>
          </a:xfrm>
        </p:grpSpPr>
        <p:sp>
          <p:nvSpPr>
            <p:cNvPr id="326" name="楕円 325">
              <a:extLst>
                <a:ext uri="{FF2B5EF4-FFF2-40B4-BE49-F238E27FC236}">
                  <a16:creationId xmlns:a16="http://schemas.microsoft.com/office/drawing/2014/main" id="{F3832790-82BF-4542-A2E8-4E532174162D}"/>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27" name="テキスト ボックス 66">
              <a:extLst>
                <a:ext uri="{FF2B5EF4-FFF2-40B4-BE49-F238E27FC236}">
                  <a16:creationId xmlns:a16="http://schemas.microsoft.com/office/drawing/2014/main" id="{3D232D9B-A26C-4154-A797-C14FE95E89B1}"/>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28" name="テキスト ボックス 66">
              <a:extLst>
                <a:ext uri="{FF2B5EF4-FFF2-40B4-BE49-F238E27FC236}">
                  <a16:creationId xmlns:a16="http://schemas.microsoft.com/office/drawing/2014/main" id="{A3F7FD27-7354-4119-817D-4447DA923206}"/>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30" name="楕円 329">
              <a:extLst>
                <a:ext uri="{FF2B5EF4-FFF2-40B4-BE49-F238E27FC236}">
                  <a16:creationId xmlns:a16="http://schemas.microsoft.com/office/drawing/2014/main" id="{C155AF50-5127-45AA-BCE4-213D047C8C02}"/>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31" name="楕円 330">
              <a:extLst>
                <a:ext uri="{FF2B5EF4-FFF2-40B4-BE49-F238E27FC236}">
                  <a16:creationId xmlns:a16="http://schemas.microsoft.com/office/drawing/2014/main" id="{A05DDD61-87CA-49F1-BBC1-A4E175DBDF97}"/>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grpSp>
      <p:grpSp>
        <p:nvGrpSpPr>
          <p:cNvPr id="332" name="グループ化 258">
            <a:extLst>
              <a:ext uri="{FF2B5EF4-FFF2-40B4-BE49-F238E27FC236}">
                <a16:creationId xmlns:a16="http://schemas.microsoft.com/office/drawing/2014/main" id="{2CCD66AE-AAAC-47A9-BEA4-8BC9ABFAAD7E}"/>
              </a:ext>
            </a:extLst>
          </p:cNvPr>
          <p:cNvGrpSpPr>
            <a:grpSpLocks/>
          </p:cNvGrpSpPr>
          <p:nvPr/>
        </p:nvGrpSpPr>
        <p:grpSpPr bwMode="auto">
          <a:xfrm>
            <a:off x="7329784" y="10360326"/>
            <a:ext cx="1726110" cy="314325"/>
            <a:chOff x="4350402" y="1699262"/>
            <a:chExt cx="1726047" cy="315404"/>
          </a:xfrm>
        </p:grpSpPr>
        <p:sp>
          <p:nvSpPr>
            <p:cNvPr id="333" name="楕円 332">
              <a:extLst>
                <a:ext uri="{FF2B5EF4-FFF2-40B4-BE49-F238E27FC236}">
                  <a16:creationId xmlns:a16="http://schemas.microsoft.com/office/drawing/2014/main" id="{5D572CE4-F7B2-411D-9EA8-F479F524EFC6}"/>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34" name="テキスト ボックス 66">
              <a:extLst>
                <a:ext uri="{FF2B5EF4-FFF2-40B4-BE49-F238E27FC236}">
                  <a16:creationId xmlns:a16="http://schemas.microsoft.com/office/drawing/2014/main" id="{9191203D-E868-42B6-A7CC-8DB0AE1A926C}"/>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35" name="楕円 334">
              <a:extLst>
                <a:ext uri="{FF2B5EF4-FFF2-40B4-BE49-F238E27FC236}">
                  <a16:creationId xmlns:a16="http://schemas.microsoft.com/office/drawing/2014/main" id="{F5E68741-6140-4B18-8554-8AF0899E55C4}"/>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36" name="テキスト ボックス 66">
              <a:extLst>
                <a:ext uri="{FF2B5EF4-FFF2-40B4-BE49-F238E27FC236}">
                  <a16:creationId xmlns:a16="http://schemas.microsoft.com/office/drawing/2014/main" id="{2A533513-E30E-4CD7-A0D5-7E1C857FE1F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37" name="テキスト ボックス 66">
              <a:extLst>
                <a:ext uri="{FF2B5EF4-FFF2-40B4-BE49-F238E27FC236}">
                  <a16:creationId xmlns:a16="http://schemas.microsoft.com/office/drawing/2014/main" id="{A7DCB3AD-0FDE-42A4-BAC2-F1A2040273AF}"/>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39" name="楕円 338">
              <a:extLst>
                <a:ext uri="{FF2B5EF4-FFF2-40B4-BE49-F238E27FC236}">
                  <a16:creationId xmlns:a16="http://schemas.microsoft.com/office/drawing/2014/main" id="{8185AE1E-9B5A-4199-AECA-21F7DD22419C}"/>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40" name="楕円 339">
              <a:extLst>
                <a:ext uri="{FF2B5EF4-FFF2-40B4-BE49-F238E27FC236}">
                  <a16:creationId xmlns:a16="http://schemas.microsoft.com/office/drawing/2014/main" id="{43A3B4DA-FA4F-4F92-954F-02E0970CF04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grpSp>
      <p:grpSp>
        <p:nvGrpSpPr>
          <p:cNvPr id="341" name="グループ化 258">
            <a:extLst>
              <a:ext uri="{FF2B5EF4-FFF2-40B4-BE49-F238E27FC236}">
                <a16:creationId xmlns:a16="http://schemas.microsoft.com/office/drawing/2014/main" id="{611D124E-CF03-42F0-A093-591A2BC2D788}"/>
              </a:ext>
            </a:extLst>
          </p:cNvPr>
          <p:cNvGrpSpPr>
            <a:grpSpLocks/>
          </p:cNvGrpSpPr>
          <p:nvPr/>
        </p:nvGrpSpPr>
        <p:grpSpPr bwMode="auto">
          <a:xfrm>
            <a:off x="7104856" y="11547148"/>
            <a:ext cx="1726110" cy="314325"/>
            <a:chOff x="4350402" y="1699262"/>
            <a:chExt cx="1726047" cy="315404"/>
          </a:xfrm>
        </p:grpSpPr>
        <p:sp>
          <p:nvSpPr>
            <p:cNvPr id="342" name="楕円 341">
              <a:extLst>
                <a:ext uri="{FF2B5EF4-FFF2-40B4-BE49-F238E27FC236}">
                  <a16:creationId xmlns:a16="http://schemas.microsoft.com/office/drawing/2014/main" id="{2254E9D4-F06D-4ADF-AF19-D49B6832CBF6}"/>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43" name="テキスト ボックス 66">
              <a:extLst>
                <a:ext uri="{FF2B5EF4-FFF2-40B4-BE49-F238E27FC236}">
                  <a16:creationId xmlns:a16="http://schemas.microsoft.com/office/drawing/2014/main" id="{BCBE11EA-DDC0-4B36-A5CD-9B6FE47F589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44" name="楕円 343">
              <a:extLst>
                <a:ext uri="{FF2B5EF4-FFF2-40B4-BE49-F238E27FC236}">
                  <a16:creationId xmlns:a16="http://schemas.microsoft.com/office/drawing/2014/main" id="{727DD432-0669-4E0A-97BA-FFCB7C3E5388}"/>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45" name="テキスト ボックス 66">
              <a:extLst>
                <a:ext uri="{FF2B5EF4-FFF2-40B4-BE49-F238E27FC236}">
                  <a16:creationId xmlns:a16="http://schemas.microsoft.com/office/drawing/2014/main" id="{21797E13-6511-44BE-8F62-8454B286F5D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46" name="テキスト ボックス 66">
              <a:extLst>
                <a:ext uri="{FF2B5EF4-FFF2-40B4-BE49-F238E27FC236}">
                  <a16:creationId xmlns:a16="http://schemas.microsoft.com/office/drawing/2014/main" id="{5A2FE9D8-3E2D-481A-A8BE-6C7D63925226}"/>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47" name="楕円 346">
              <a:extLst>
                <a:ext uri="{FF2B5EF4-FFF2-40B4-BE49-F238E27FC236}">
                  <a16:creationId xmlns:a16="http://schemas.microsoft.com/office/drawing/2014/main" id="{39BC4C7E-B764-4142-9DCB-5750D3F0CE70}"/>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49" name="楕円 348">
              <a:extLst>
                <a:ext uri="{FF2B5EF4-FFF2-40B4-BE49-F238E27FC236}">
                  <a16:creationId xmlns:a16="http://schemas.microsoft.com/office/drawing/2014/main" id="{2E7A0431-2049-4DFA-9FBB-25144452382B}"/>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50" name="楕円 349">
              <a:extLst>
                <a:ext uri="{FF2B5EF4-FFF2-40B4-BE49-F238E27FC236}">
                  <a16:creationId xmlns:a16="http://schemas.microsoft.com/office/drawing/2014/main" id="{E3594B2F-E036-4890-B4F8-0050FFE362A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358" name="グループ化 258">
            <a:extLst>
              <a:ext uri="{FF2B5EF4-FFF2-40B4-BE49-F238E27FC236}">
                <a16:creationId xmlns:a16="http://schemas.microsoft.com/office/drawing/2014/main" id="{E6698FB3-CE05-4F73-A6EF-2AF4D7E16EA3}"/>
              </a:ext>
            </a:extLst>
          </p:cNvPr>
          <p:cNvGrpSpPr>
            <a:grpSpLocks/>
          </p:cNvGrpSpPr>
          <p:nvPr/>
        </p:nvGrpSpPr>
        <p:grpSpPr bwMode="auto">
          <a:xfrm>
            <a:off x="7104856" y="12274235"/>
            <a:ext cx="1726110" cy="314325"/>
            <a:chOff x="4350402" y="1699262"/>
            <a:chExt cx="1726047" cy="315404"/>
          </a:xfrm>
        </p:grpSpPr>
        <p:sp>
          <p:nvSpPr>
            <p:cNvPr id="359" name="楕円 358">
              <a:extLst>
                <a:ext uri="{FF2B5EF4-FFF2-40B4-BE49-F238E27FC236}">
                  <a16:creationId xmlns:a16="http://schemas.microsoft.com/office/drawing/2014/main" id="{E4B954ED-286F-4527-820D-D3650AC78AE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60" name="テキスト ボックス 66">
              <a:extLst>
                <a:ext uri="{FF2B5EF4-FFF2-40B4-BE49-F238E27FC236}">
                  <a16:creationId xmlns:a16="http://schemas.microsoft.com/office/drawing/2014/main" id="{4545F4BC-BABD-4E3C-BB23-C70E19E7CC35}"/>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361" name="楕円 360">
              <a:extLst>
                <a:ext uri="{FF2B5EF4-FFF2-40B4-BE49-F238E27FC236}">
                  <a16:creationId xmlns:a16="http://schemas.microsoft.com/office/drawing/2014/main" id="{781DA606-8793-49A3-89D8-F20E891A29C8}"/>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362" name="テキスト ボックス 66">
              <a:extLst>
                <a:ext uri="{FF2B5EF4-FFF2-40B4-BE49-F238E27FC236}">
                  <a16:creationId xmlns:a16="http://schemas.microsoft.com/office/drawing/2014/main" id="{A7997FD2-8A75-4D2E-A073-BE849C2DA8F8}"/>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363" name="テキスト ボックス 66">
              <a:extLst>
                <a:ext uri="{FF2B5EF4-FFF2-40B4-BE49-F238E27FC236}">
                  <a16:creationId xmlns:a16="http://schemas.microsoft.com/office/drawing/2014/main" id="{912109AB-ECD0-4621-AA9C-6DE50E4D433A}"/>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364" name="楕円 363">
              <a:extLst>
                <a:ext uri="{FF2B5EF4-FFF2-40B4-BE49-F238E27FC236}">
                  <a16:creationId xmlns:a16="http://schemas.microsoft.com/office/drawing/2014/main" id="{C9A3E249-270B-4BC5-A963-87E3BE6D1154}"/>
                </a:ext>
              </a:extLst>
            </p:cNvPr>
            <p:cNvSpPr/>
            <p:nvPr/>
          </p:nvSpPr>
          <p:spPr>
            <a:xfrm>
              <a:off x="5612419" y="1791653"/>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365" name="楕円 364">
              <a:extLst>
                <a:ext uri="{FF2B5EF4-FFF2-40B4-BE49-F238E27FC236}">
                  <a16:creationId xmlns:a16="http://schemas.microsoft.com/office/drawing/2014/main" id="{E786A2CA-F09D-435A-9998-5FE65E32CDA3}"/>
                </a:ext>
              </a:extLst>
            </p:cNvPr>
            <p:cNvSpPr/>
            <p:nvPr/>
          </p:nvSpPr>
          <p:spPr>
            <a:xfrm>
              <a:off x="5366365" y="179324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sp>
          <p:nvSpPr>
            <p:cNvPr id="366" name="楕円 365">
              <a:extLst>
                <a:ext uri="{FF2B5EF4-FFF2-40B4-BE49-F238E27FC236}">
                  <a16:creationId xmlns:a16="http://schemas.microsoft.com/office/drawing/2014/main" id="{1B617054-C04E-45B2-A778-6757B88DC15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grpSp>
      <p:grpSp>
        <p:nvGrpSpPr>
          <p:cNvPr id="208" name="グループ化 258">
            <a:extLst>
              <a:ext uri="{FF2B5EF4-FFF2-40B4-BE49-F238E27FC236}">
                <a16:creationId xmlns:a16="http://schemas.microsoft.com/office/drawing/2014/main" id="{A208A1A6-31A1-4995-BF27-7F599EB4607D}"/>
              </a:ext>
            </a:extLst>
          </p:cNvPr>
          <p:cNvGrpSpPr>
            <a:grpSpLocks/>
          </p:cNvGrpSpPr>
          <p:nvPr/>
        </p:nvGrpSpPr>
        <p:grpSpPr bwMode="auto">
          <a:xfrm>
            <a:off x="7320880" y="2691237"/>
            <a:ext cx="1726110" cy="314325"/>
            <a:chOff x="4350402" y="1699262"/>
            <a:chExt cx="1726047" cy="315404"/>
          </a:xfrm>
        </p:grpSpPr>
        <p:sp>
          <p:nvSpPr>
            <p:cNvPr id="209" name="楕円 208">
              <a:extLst>
                <a:ext uri="{FF2B5EF4-FFF2-40B4-BE49-F238E27FC236}">
                  <a16:creationId xmlns:a16="http://schemas.microsoft.com/office/drawing/2014/main" id="{CC890D9B-1C53-4EB5-B81D-399FAC6AC15E}"/>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0" name="テキスト ボックス 66">
              <a:extLst>
                <a:ext uri="{FF2B5EF4-FFF2-40B4-BE49-F238E27FC236}">
                  <a16:creationId xmlns:a16="http://schemas.microsoft.com/office/drawing/2014/main" id="{2B97CCA5-5623-47EA-B1BC-F5F7A0DE61A4}"/>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11" name="楕円 210">
              <a:extLst>
                <a:ext uri="{FF2B5EF4-FFF2-40B4-BE49-F238E27FC236}">
                  <a16:creationId xmlns:a16="http://schemas.microsoft.com/office/drawing/2014/main" id="{FEDAEC03-54C9-48F0-8737-F2433683C953}"/>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2" name="テキスト ボックス 66">
              <a:extLst>
                <a:ext uri="{FF2B5EF4-FFF2-40B4-BE49-F238E27FC236}">
                  <a16:creationId xmlns:a16="http://schemas.microsoft.com/office/drawing/2014/main" id="{4AE7A609-397C-4804-B2B6-4D646C2B86FE}"/>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13" name="テキスト ボックス 66">
              <a:extLst>
                <a:ext uri="{FF2B5EF4-FFF2-40B4-BE49-F238E27FC236}">
                  <a16:creationId xmlns:a16="http://schemas.microsoft.com/office/drawing/2014/main" id="{C9CEB55D-98D2-4E62-BF87-D4D2A36011B1}"/>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16" name="楕円 215">
              <a:extLst>
                <a:ext uri="{FF2B5EF4-FFF2-40B4-BE49-F238E27FC236}">
                  <a16:creationId xmlns:a16="http://schemas.microsoft.com/office/drawing/2014/main" id="{BAFC1AB0-10EB-4D27-AB64-4A9D4F9F4250}"/>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17" name="グループ化 258">
            <a:extLst>
              <a:ext uri="{FF2B5EF4-FFF2-40B4-BE49-F238E27FC236}">
                <a16:creationId xmlns:a16="http://schemas.microsoft.com/office/drawing/2014/main" id="{2299DA1C-4A2B-4FD2-9F1F-FD99993077E7}"/>
              </a:ext>
            </a:extLst>
          </p:cNvPr>
          <p:cNvGrpSpPr>
            <a:grpSpLocks/>
          </p:cNvGrpSpPr>
          <p:nvPr/>
        </p:nvGrpSpPr>
        <p:grpSpPr bwMode="auto">
          <a:xfrm>
            <a:off x="7320880" y="3621616"/>
            <a:ext cx="1726110" cy="314325"/>
            <a:chOff x="4350402" y="1699262"/>
            <a:chExt cx="1726047" cy="315404"/>
          </a:xfrm>
        </p:grpSpPr>
        <p:sp>
          <p:nvSpPr>
            <p:cNvPr id="218" name="楕円 217">
              <a:extLst>
                <a:ext uri="{FF2B5EF4-FFF2-40B4-BE49-F238E27FC236}">
                  <a16:creationId xmlns:a16="http://schemas.microsoft.com/office/drawing/2014/main" id="{9F5F5BFC-4079-4710-A067-AA06BBF545D1}"/>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19" name="テキスト ボックス 66">
              <a:extLst>
                <a:ext uri="{FF2B5EF4-FFF2-40B4-BE49-F238E27FC236}">
                  <a16:creationId xmlns:a16="http://schemas.microsoft.com/office/drawing/2014/main" id="{24BBCF36-F6E5-44DE-B6C6-B1A62946958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20" name="楕円 219">
              <a:extLst>
                <a:ext uri="{FF2B5EF4-FFF2-40B4-BE49-F238E27FC236}">
                  <a16:creationId xmlns:a16="http://schemas.microsoft.com/office/drawing/2014/main" id="{6345F857-6BA3-4DF7-92AE-102D82DA3371}"/>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1" name="テキスト ボックス 66">
              <a:extLst>
                <a:ext uri="{FF2B5EF4-FFF2-40B4-BE49-F238E27FC236}">
                  <a16:creationId xmlns:a16="http://schemas.microsoft.com/office/drawing/2014/main" id="{6A6E7E3C-1648-45BD-92BF-B90105892D5B}"/>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22" name="テキスト ボックス 66">
              <a:extLst>
                <a:ext uri="{FF2B5EF4-FFF2-40B4-BE49-F238E27FC236}">
                  <a16:creationId xmlns:a16="http://schemas.microsoft.com/office/drawing/2014/main" id="{C706EEA3-662B-4746-B72B-43A29828D06E}"/>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23" name="楕円 222">
              <a:extLst>
                <a:ext uri="{FF2B5EF4-FFF2-40B4-BE49-F238E27FC236}">
                  <a16:creationId xmlns:a16="http://schemas.microsoft.com/office/drawing/2014/main" id="{2487839B-F376-45F4-863F-98F4CE90E2FA}"/>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24" name="グループ化 258">
            <a:extLst>
              <a:ext uri="{FF2B5EF4-FFF2-40B4-BE49-F238E27FC236}">
                <a16:creationId xmlns:a16="http://schemas.microsoft.com/office/drawing/2014/main" id="{13819978-79FC-46FA-B715-552C14B3DCD4}"/>
              </a:ext>
            </a:extLst>
          </p:cNvPr>
          <p:cNvGrpSpPr>
            <a:grpSpLocks/>
          </p:cNvGrpSpPr>
          <p:nvPr/>
        </p:nvGrpSpPr>
        <p:grpSpPr bwMode="auto">
          <a:xfrm>
            <a:off x="7320880" y="4185833"/>
            <a:ext cx="1726110" cy="314325"/>
            <a:chOff x="4350402" y="1699262"/>
            <a:chExt cx="1726047" cy="315404"/>
          </a:xfrm>
        </p:grpSpPr>
        <p:sp>
          <p:nvSpPr>
            <p:cNvPr id="225" name="楕円 224">
              <a:extLst>
                <a:ext uri="{FF2B5EF4-FFF2-40B4-BE49-F238E27FC236}">
                  <a16:creationId xmlns:a16="http://schemas.microsoft.com/office/drawing/2014/main" id="{B4423663-88D3-4BE2-B693-3B67C4E83B19}"/>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6" name="テキスト ボックス 66">
              <a:extLst>
                <a:ext uri="{FF2B5EF4-FFF2-40B4-BE49-F238E27FC236}">
                  <a16:creationId xmlns:a16="http://schemas.microsoft.com/office/drawing/2014/main" id="{3D84E0C5-D747-4BED-A63B-B4B541F93FFD}"/>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27" name="楕円 226">
              <a:extLst>
                <a:ext uri="{FF2B5EF4-FFF2-40B4-BE49-F238E27FC236}">
                  <a16:creationId xmlns:a16="http://schemas.microsoft.com/office/drawing/2014/main" id="{1D7D53F5-A861-4C82-9167-49B75D2C720E}"/>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28" name="テキスト ボックス 66">
              <a:extLst>
                <a:ext uri="{FF2B5EF4-FFF2-40B4-BE49-F238E27FC236}">
                  <a16:creationId xmlns:a16="http://schemas.microsoft.com/office/drawing/2014/main" id="{D36E08E3-A69C-4D13-80B2-0C4DE55E7943}"/>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29" name="テキスト ボックス 66">
              <a:extLst>
                <a:ext uri="{FF2B5EF4-FFF2-40B4-BE49-F238E27FC236}">
                  <a16:creationId xmlns:a16="http://schemas.microsoft.com/office/drawing/2014/main" id="{1346CE7F-1DFF-4B8D-ACC0-B8D00FDE952C}"/>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30" name="楕円 229">
              <a:extLst>
                <a:ext uri="{FF2B5EF4-FFF2-40B4-BE49-F238E27FC236}">
                  <a16:creationId xmlns:a16="http://schemas.microsoft.com/office/drawing/2014/main" id="{CACA3E3C-3DB9-4BB3-BDDB-76DF90FBD225}"/>
                </a:ext>
              </a:extLst>
            </p:cNvPr>
            <p:cNvSpPr/>
            <p:nvPr/>
          </p:nvSpPr>
          <p:spPr>
            <a:xfrm>
              <a:off x="5129837"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grpSp>
        <p:nvGrpSpPr>
          <p:cNvPr id="238" name="グループ化 258">
            <a:extLst>
              <a:ext uri="{FF2B5EF4-FFF2-40B4-BE49-F238E27FC236}">
                <a16:creationId xmlns:a16="http://schemas.microsoft.com/office/drawing/2014/main" id="{708B32A0-DF07-4F6C-99B6-FA480104EFF1}"/>
              </a:ext>
            </a:extLst>
          </p:cNvPr>
          <p:cNvGrpSpPr>
            <a:grpSpLocks/>
          </p:cNvGrpSpPr>
          <p:nvPr/>
        </p:nvGrpSpPr>
        <p:grpSpPr bwMode="auto">
          <a:xfrm>
            <a:off x="7322231" y="5448109"/>
            <a:ext cx="1726110" cy="314325"/>
            <a:chOff x="4350402" y="1699262"/>
            <a:chExt cx="1726047" cy="315404"/>
          </a:xfrm>
        </p:grpSpPr>
        <p:sp>
          <p:nvSpPr>
            <p:cNvPr id="239" name="楕円 238">
              <a:extLst>
                <a:ext uri="{FF2B5EF4-FFF2-40B4-BE49-F238E27FC236}">
                  <a16:creationId xmlns:a16="http://schemas.microsoft.com/office/drawing/2014/main" id="{66A395DA-F0B1-48E0-AE20-477E0C687664}"/>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0" name="テキスト ボックス 66">
              <a:extLst>
                <a:ext uri="{FF2B5EF4-FFF2-40B4-BE49-F238E27FC236}">
                  <a16:creationId xmlns:a16="http://schemas.microsoft.com/office/drawing/2014/main" id="{6499E5FE-AB3B-4A90-9437-5D6393E8A210}"/>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41" name="楕円 240">
              <a:extLst>
                <a:ext uri="{FF2B5EF4-FFF2-40B4-BE49-F238E27FC236}">
                  <a16:creationId xmlns:a16="http://schemas.microsoft.com/office/drawing/2014/main" id="{FE7D0CEC-D933-428A-B062-4E65AF01EFF6}"/>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42" name="テキスト ボックス 66">
              <a:extLst>
                <a:ext uri="{FF2B5EF4-FFF2-40B4-BE49-F238E27FC236}">
                  <a16:creationId xmlns:a16="http://schemas.microsoft.com/office/drawing/2014/main" id="{4552411C-B28D-4825-8CA1-40C00859C735}"/>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43" name="テキスト ボックス 66">
              <a:extLst>
                <a:ext uri="{FF2B5EF4-FFF2-40B4-BE49-F238E27FC236}">
                  <a16:creationId xmlns:a16="http://schemas.microsoft.com/office/drawing/2014/main" id="{898B00C0-2660-4CB3-B0E1-047C6EDC94FB}"/>
                </a:ext>
              </a:extLst>
            </p:cNvPr>
            <p:cNvSpPr txBox="1">
              <a:spLocks noChangeArrowheads="1"/>
            </p:cNvSpPr>
            <p:nvPr/>
          </p:nvSpPr>
          <p:spPr bwMode="auto">
            <a:xfrm>
              <a:off x="4990136"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44" name="楕円 243">
              <a:extLst>
                <a:ext uri="{FF2B5EF4-FFF2-40B4-BE49-F238E27FC236}">
                  <a16:creationId xmlns:a16="http://schemas.microsoft.com/office/drawing/2014/main" id="{DEF3EA27-7842-47A8-9B15-0CB88DE96099}"/>
                </a:ext>
              </a:extLst>
            </p:cNvPr>
            <p:cNvSpPr/>
            <p:nvPr/>
          </p:nvSpPr>
          <p:spPr>
            <a:xfrm>
              <a:off x="5390357" y="1792184"/>
              <a:ext cx="180968" cy="180004"/>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245" name="楕円 244">
              <a:extLst>
                <a:ext uri="{FF2B5EF4-FFF2-40B4-BE49-F238E27FC236}">
                  <a16:creationId xmlns:a16="http://schemas.microsoft.com/office/drawing/2014/main" id="{D80AD735-162C-471B-B927-83CDA837DCB1}"/>
                </a:ext>
              </a:extLst>
            </p:cNvPr>
            <p:cNvSpPr/>
            <p:nvPr/>
          </p:nvSpPr>
          <p:spPr>
            <a:xfrm>
              <a:off x="5144303" y="1793777"/>
              <a:ext cx="179381"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grpSp>
      <p:grpSp>
        <p:nvGrpSpPr>
          <p:cNvPr id="247" name="グループ化 258">
            <a:extLst>
              <a:ext uri="{FF2B5EF4-FFF2-40B4-BE49-F238E27FC236}">
                <a16:creationId xmlns:a16="http://schemas.microsoft.com/office/drawing/2014/main" id="{2867FD2F-1375-44B7-A460-7299605F9187}"/>
              </a:ext>
            </a:extLst>
          </p:cNvPr>
          <p:cNvGrpSpPr>
            <a:grpSpLocks/>
          </p:cNvGrpSpPr>
          <p:nvPr/>
        </p:nvGrpSpPr>
        <p:grpSpPr bwMode="auto">
          <a:xfrm>
            <a:off x="7320881" y="6362540"/>
            <a:ext cx="1800200" cy="314325"/>
            <a:chOff x="4350402" y="1699262"/>
            <a:chExt cx="1800134" cy="315404"/>
          </a:xfrm>
        </p:grpSpPr>
        <p:sp>
          <p:nvSpPr>
            <p:cNvPr id="248" name="楕円 247">
              <a:extLst>
                <a:ext uri="{FF2B5EF4-FFF2-40B4-BE49-F238E27FC236}">
                  <a16:creationId xmlns:a16="http://schemas.microsoft.com/office/drawing/2014/main" id="{EE4B5C12-7C83-4807-987A-53A228C9EC2D}"/>
                </a:ext>
              </a:extLst>
            </p:cNvPr>
            <p:cNvSpPr/>
            <p:nvPr/>
          </p:nvSpPr>
          <p:spPr>
            <a:xfrm>
              <a:off x="4404375" y="1705634"/>
              <a:ext cx="288914"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53" name="テキスト ボックス 66">
              <a:extLst>
                <a:ext uri="{FF2B5EF4-FFF2-40B4-BE49-F238E27FC236}">
                  <a16:creationId xmlns:a16="http://schemas.microsoft.com/office/drawing/2014/main" id="{1A46E80B-E3D4-4CE6-8CAE-AB06626D61C2}"/>
                </a:ext>
              </a:extLst>
            </p:cNvPr>
            <p:cNvSpPr txBox="1">
              <a:spLocks noChangeArrowheads="1"/>
            </p:cNvSpPr>
            <p:nvPr/>
          </p:nvSpPr>
          <p:spPr bwMode="auto">
            <a:xfrm>
              <a:off x="4350402" y="1745458"/>
              <a:ext cx="415910"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54" name="楕円 253">
              <a:extLst>
                <a:ext uri="{FF2B5EF4-FFF2-40B4-BE49-F238E27FC236}">
                  <a16:creationId xmlns:a16="http://schemas.microsoft.com/office/drawing/2014/main" id="{0AF53728-35D1-400B-83DF-FB57FFD9D1D0}"/>
                </a:ext>
              </a:extLst>
            </p:cNvPr>
            <p:cNvSpPr/>
            <p:nvPr/>
          </p:nvSpPr>
          <p:spPr>
            <a:xfrm>
              <a:off x="4772662" y="1699262"/>
              <a:ext cx="287328" cy="288324"/>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i="0" dirty="0">
                <a:solidFill>
                  <a:schemeClr val="tx1"/>
                </a:solidFill>
              </a:endParaRPr>
            </a:p>
          </p:txBody>
        </p:sp>
        <p:sp>
          <p:nvSpPr>
            <p:cNvPr id="255" name="テキスト ボックス 66">
              <a:extLst>
                <a:ext uri="{FF2B5EF4-FFF2-40B4-BE49-F238E27FC236}">
                  <a16:creationId xmlns:a16="http://schemas.microsoft.com/office/drawing/2014/main" id="{F94B2158-42BA-42D5-B5D9-A11490C5C4D0}"/>
                </a:ext>
              </a:extLst>
            </p:cNvPr>
            <p:cNvSpPr txBox="1">
              <a:spLocks noChangeArrowheads="1"/>
            </p:cNvSpPr>
            <p:nvPr/>
          </p:nvSpPr>
          <p:spPr bwMode="auto">
            <a:xfrm>
              <a:off x="4708104" y="1745458"/>
              <a:ext cx="417498" cy="223013"/>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83" name="テキスト ボックス 66">
              <a:extLst>
                <a:ext uri="{FF2B5EF4-FFF2-40B4-BE49-F238E27FC236}">
                  <a16:creationId xmlns:a16="http://schemas.microsoft.com/office/drawing/2014/main" id="{3A1A9120-0E78-4E74-A9B3-34BFFFF367EC}"/>
                </a:ext>
              </a:extLst>
            </p:cNvPr>
            <p:cNvSpPr txBox="1">
              <a:spLocks noChangeArrowheads="1"/>
            </p:cNvSpPr>
            <p:nvPr/>
          </p:nvSpPr>
          <p:spPr bwMode="auto">
            <a:xfrm>
              <a:off x="5064223" y="1785934"/>
              <a:ext cx="1086313" cy="228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900" i="0" dirty="0">
                  <a:latin typeface="Meiryo UI" panose="020B0604030504040204" pitchFamily="50" charset="-128"/>
                  <a:ea typeface="Meiryo UI" panose="020B0604030504040204" pitchFamily="50" charset="-128"/>
                </a:rPr>
                <a:t>(    </a:t>
              </a:r>
              <a:r>
                <a:rPr kumimoji="0" lang="ja-JP" altLang="en-US" sz="900" i="0" dirty="0">
                  <a:latin typeface="Meiryo UI" panose="020B0604030504040204" pitchFamily="50" charset="-128"/>
                  <a:ea typeface="Meiryo UI" panose="020B0604030504040204" pitchFamily="50" charset="-128"/>
                </a:rPr>
                <a:t>　</a:t>
              </a:r>
              <a:r>
                <a:rPr kumimoji="0" lang="en-US" altLang="ja-JP" sz="900" i="0" dirty="0">
                  <a:latin typeface="Meiryo UI" panose="020B0604030504040204" pitchFamily="50" charset="-128"/>
                  <a:ea typeface="Meiryo UI" panose="020B0604030504040204" pitchFamily="50" charset="-128"/>
                </a:rPr>
                <a:t>)</a:t>
              </a:r>
              <a:r>
                <a:rPr kumimoji="0" lang="ja-JP" altLang="en-US" sz="900" i="0" dirty="0">
                  <a:latin typeface="Meiryo UI" panose="020B0604030504040204" pitchFamily="50" charset="-128"/>
                  <a:ea typeface="Meiryo UI" panose="020B0604030504040204" pitchFamily="50" charset="-128"/>
                </a:rPr>
                <a:t>　　</a:t>
              </a:r>
              <a:endParaRPr kumimoji="0" lang="en-US" altLang="ja-JP" sz="900" i="0" dirty="0">
                <a:latin typeface="Meiryo UI" panose="020B0604030504040204" pitchFamily="50" charset="-128"/>
                <a:ea typeface="Meiryo UI" panose="020B0604030504040204" pitchFamily="50" charset="-128"/>
              </a:endParaRPr>
            </a:p>
          </p:txBody>
        </p:sp>
        <p:sp>
          <p:nvSpPr>
            <p:cNvPr id="284" name="楕円 283">
              <a:extLst>
                <a:ext uri="{FF2B5EF4-FFF2-40B4-BE49-F238E27FC236}">
                  <a16:creationId xmlns:a16="http://schemas.microsoft.com/office/drawing/2014/main" id="{BC69C8CB-6BA9-4ADD-A5BD-EDD0A6027156}"/>
                </a:ext>
              </a:extLst>
            </p:cNvPr>
            <p:cNvSpPr/>
            <p:nvPr/>
          </p:nvSpPr>
          <p:spPr>
            <a:xfrm>
              <a:off x="5203925" y="1790061"/>
              <a:ext cx="180968" cy="180003"/>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grpSp>
      <p:sp>
        <p:nvSpPr>
          <p:cNvPr id="234" name="テキスト ボックス 3">
            <a:extLst>
              <a:ext uri="{FF2B5EF4-FFF2-40B4-BE49-F238E27FC236}">
                <a16:creationId xmlns:a16="http://schemas.microsoft.com/office/drawing/2014/main" id="{A8ED9ABF-1776-46D8-8943-F28C39E877FB}"/>
              </a:ext>
            </a:extLst>
          </p:cNvPr>
          <p:cNvSpPr txBox="1">
            <a:spLocks noChangeArrowheads="1"/>
          </p:cNvSpPr>
          <p:nvPr/>
        </p:nvSpPr>
        <p:spPr bwMode="auto">
          <a:xfrm>
            <a:off x="4061824" y="2087950"/>
            <a:ext cx="15176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lang="en-US" altLang="ja-JP" i="0" dirty="0"/>
              <a:t>※</a:t>
            </a:r>
            <a:r>
              <a:rPr lang="ja-JP" altLang="en-US" i="0" dirty="0"/>
              <a:t>カッコ 内は決算額</a:t>
            </a:r>
          </a:p>
        </p:txBody>
      </p:sp>
      <p:sp>
        <p:nvSpPr>
          <p:cNvPr id="235" name="楕円 234">
            <a:extLst>
              <a:ext uri="{FF2B5EF4-FFF2-40B4-BE49-F238E27FC236}">
                <a16:creationId xmlns:a16="http://schemas.microsoft.com/office/drawing/2014/main" id="{5A782686-5871-4FDA-BE0B-4EAC47CC1BB6}"/>
              </a:ext>
            </a:extLst>
          </p:cNvPr>
          <p:cNvSpPr/>
          <p:nvPr/>
        </p:nvSpPr>
        <p:spPr>
          <a:xfrm>
            <a:off x="4238625" y="1025972"/>
            <a:ext cx="288925" cy="288925"/>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236" name="楕円 235">
            <a:extLst>
              <a:ext uri="{FF2B5EF4-FFF2-40B4-BE49-F238E27FC236}">
                <a16:creationId xmlns:a16="http://schemas.microsoft.com/office/drawing/2014/main" id="{072E2E1C-2747-4FF4-8D27-B7DB1E787906}"/>
              </a:ext>
            </a:extLst>
          </p:cNvPr>
          <p:cNvSpPr/>
          <p:nvPr/>
        </p:nvSpPr>
        <p:spPr>
          <a:xfrm>
            <a:off x="5642308" y="184839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自</a:t>
            </a:r>
          </a:p>
        </p:txBody>
      </p:sp>
      <p:sp>
        <p:nvSpPr>
          <p:cNvPr id="237" name="楕円 236">
            <a:extLst>
              <a:ext uri="{FF2B5EF4-FFF2-40B4-BE49-F238E27FC236}">
                <a16:creationId xmlns:a16="http://schemas.microsoft.com/office/drawing/2014/main" id="{25279D89-A950-4787-8AD2-415C5D564792}"/>
              </a:ext>
            </a:extLst>
          </p:cNvPr>
          <p:cNvSpPr/>
          <p:nvPr/>
        </p:nvSpPr>
        <p:spPr>
          <a:xfrm>
            <a:off x="4577110" y="1846709"/>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効</a:t>
            </a:r>
          </a:p>
        </p:txBody>
      </p:sp>
      <p:sp>
        <p:nvSpPr>
          <p:cNvPr id="246" name="テキスト ボックス 66">
            <a:extLst>
              <a:ext uri="{FF2B5EF4-FFF2-40B4-BE49-F238E27FC236}">
                <a16:creationId xmlns:a16="http://schemas.microsoft.com/office/drawing/2014/main" id="{C0B1E163-DDFF-43FE-88D5-DBE05B8D76A4}"/>
              </a:ext>
            </a:extLst>
          </p:cNvPr>
          <p:cNvSpPr txBox="1">
            <a:spLocks noChangeArrowheads="1"/>
          </p:cNvSpPr>
          <p:nvPr/>
        </p:nvSpPr>
        <p:spPr bwMode="auto">
          <a:xfrm>
            <a:off x="4113213" y="865188"/>
            <a:ext cx="259397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施策の基本的な方向性</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256" name="楕円 255">
            <a:extLst>
              <a:ext uri="{FF2B5EF4-FFF2-40B4-BE49-F238E27FC236}">
                <a16:creationId xmlns:a16="http://schemas.microsoft.com/office/drawing/2014/main" id="{E99AABB3-754C-412C-B212-00EA5593A523}"/>
              </a:ext>
            </a:extLst>
          </p:cNvPr>
          <p:cNvSpPr/>
          <p:nvPr/>
        </p:nvSpPr>
        <p:spPr>
          <a:xfrm>
            <a:off x="4577110" y="165462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内</a:t>
            </a:r>
          </a:p>
        </p:txBody>
      </p:sp>
      <p:sp>
        <p:nvSpPr>
          <p:cNvPr id="257" name="楕円 256">
            <a:extLst>
              <a:ext uri="{FF2B5EF4-FFF2-40B4-BE49-F238E27FC236}">
                <a16:creationId xmlns:a16="http://schemas.microsoft.com/office/drawing/2014/main" id="{41E60ACA-F243-4CA9-87B9-E7943BCC6B59}"/>
              </a:ext>
            </a:extLst>
          </p:cNvPr>
          <p:cNvSpPr/>
          <p:nvPr/>
        </p:nvSpPr>
        <p:spPr>
          <a:xfrm>
            <a:off x="5642308" y="1656311"/>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dirty="0">
                <a:solidFill>
                  <a:schemeClr val="tx1"/>
                </a:solidFill>
              </a:rPr>
              <a:t>リ</a:t>
            </a:r>
          </a:p>
        </p:txBody>
      </p:sp>
      <p:sp>
        <p:nvSpPr>
          <p:cNvPr id="258" name="楕円 257">
            <a:extLst>
              <a:ext uri="{FF2B5EF4-FFF2-40B4-BE49-F238E27FC236}">
                <a16:creationId xmlns:a16="http://schemas.microsoft.com/office/drawing/2014/main" id="{D2B44D3C-62ED-4272-8883-C7ECF6B835F6}"/>
              </a:ext>
            </a:extLst>
          </p:cNvPr>
          <p:cNvSpPr/>
          <p:nvPr/>
        </p:nvSpPr>
        <p:spPr>
          <a:xfrm>
            <a:off x="4244975" y="1362522"/>
            <a:ext cx="288925" cy="287337"/>
          </a:xfrm>
          <a:prstGeom prst="ellipse">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endParaRPr lang="ja-JP" altLang="en-US" sz="600" dirty="0">
              <a:solidFill>
                <a:schemeClr val="tx1"/>
              </a:solidFill>
            </a:endParaRPr>
          </a:p>
        </p:txBody>
      </p:sp>
      <p:sp>
        <p:nvSpPr>
          <p:cNvPr id="259" name="テキスト ボックス 66">
            <a:extLst>
              <a:ext uri="{FF2B5EF4-FFF2-40B4-BE49-F238E27FC236}">
                <a16:creationId xmlns:a16="http://schemas.microsoft.com/office/drawing/2014/main" id="{C3303027-EDFE-426E-ABFC-47C458530FBB}"/>
              </a:ext>
            </a:extLst>
          </p:cNvPr>
          <p:cNvSpPr txBox="1">
            <a:spLocks noChangeArrowheads="1"/>
          </p:cNvSpPr>
          <p:nvPr/>
        </p:nvSpPr>
        <p:spPr bwMode="auto">
          <a:xfrm>
            <a:off x="4192588" y="1395859"/>
            <a:ext cx="417512"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統合的</a:t>
            </a:r>
            <a:endParaRPr kumimoji="0" lang="en-US" altLang="ja-JP" sz="650" i="0" dirty="0">
              <a:latin typeface="ＭＳ Ｐゴシック" panose="020B0600070205080204" pitchFamily="50" charset="-128"/>
            </a:endParaRPr>
          </a:p>
          <a:p>
            <a:pPr algn="ctr">
              <a:defRPr/>
            </a:pPr>
            <a:r>
              <a:rPr kumimoji="0" lang="ja-JP" altLang="en-US" sz="650" i="0" dirty="0">
                <a:latin typeface="ＭＳ Ｐゴシック" panose="020B0600070205080204" pitchFamily="50" charset="-128"/>
              </a:rPr>
              <a:t>向上</a:t>
            </a:r>
          </a:p>
        </p:txBody>
      </p:sp>
      <p:sp>
        <p:nvSpPr>
          <p:cNvPr id="260" name="テキスト ボックス 66">
            <a:extLst>
              <a:ext uri="{FF2B5EF4-FFF2-40B4-BE49-F238E27FC236}">
                <a16:creationId xmlns:a16="http://schemas.microsoft.com/office/drawing/2014/main" id="{185940F2-3BDE-4C67-9417-A9F0C2C8A602}"/>
              </a:ext>
            </a:extLst>
          </p:cNvPr>
          <p:cNvSpPr txBox="1">
            <a:spLocks noChangeArrowheads="1"/>
          </p:cNvSpPr>
          <p:nvPr/>
        </p:nvSpPr>
        <p:spPr bwMode="auto">
          <a:xfrm>
            <a:off x="4184650" y="1067247"/>
            <a:ext cx="415925" cy="222250"/>
          </a:xfrm>
          <a:prstGeom prst="rect">
            <a:avLst/>
          </a:prstGeom>
          <a:noFill/>
          <a:ln>
            <a:noFill/>
          </a:ln>
        </p:spPr>
        <p:txBody>
          <a:bodyPr lIns="74295" tIns="8890" rIns="74295" bIns="8890"/>
          <a:lstStyle/>
          <a:p>
            <a:pPr algn="ctr">
              <a:defRPr/>
            </a:pPr>
            <a:r>
              <a:rPr kumimoji="0" lang="ja-JP" altLang="en-US" sz="650" i="0" dirty="0">
                <a:latin typeface="ＭＳ Ｐゴシック" panose="020B0600070205080204" pitchFamily="50" charset="-128"/>
              </a:rPr>
              <a:t>中長期・世界</a:t>
            </a:r>
          </a:p>
        </p:txBody>
      </p:sp>
      <p:sp>
        <p:nvSpPr>
          <p:cNvPr id="261" name="テキスト ボックス 66">
            <a:extLst>
              <a:ext uri="{FF2B5EF4-FFF2-40B4-BE49-F238E27FC236}">
                <a16:creationId xmlns:a16="http://schemas.microsoft.com/office/drawing/2014/main" id="{F4D843CD-2A8C-46D2-87DB-7A1BF6910E6F}"/>
              </a:ext>
            </a:extLst>
          </p:cNvPr>
          <p:cNvSpPr txBox="1">
            <a:spLocks noChangeArrowheads="1"/>
          </p:cNvSpPr>
          <p:nvPr/>
        </p:nvSpPr>
        <p:spPr bwMode="auto">
          <a:xfrm>
            <a:off x="4506913" y="1067247"/>
            <a:ext cx="17208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中長期的かつ世界的な視野</a:t>
            </a:r>
            <a:endParaRPr kumimoji="0" lang="ja-JP" altLang="en-US" sz="900" b="0" i="0" dirty="0">
              <a:latin typeface="Meiryo UI" panose="020B0604030504040204" pitchFamily="50" charset="-128"/>
              <a:ea typeface="Meiryo UI" panose="020B0604030504040204" pitchFamily="50" charset="-128"/>
            </a:endParaRPr>
          </a:p>
        </p:txBody>
      </p:sp>
      <p:sp>
        <p:nvSpPr>
          <p:cNvPr id="262" name="テキスト ボックス 66">
            <a:extLst>
              <a:ext uri="{FF2B5EF4-FFF2-40B4-BE49-F238E27FC236}">
                <a16:creationId xmlns:a16="http://schemas.microsoft.com/office/drawing/2014/main" id="{A3D26C74-C84F-49E3-8543-FB98E7742BA4}"/>
              </a:ext>
            </a:extLst>
          </p:cNvPr>
          <p:cNvSpPr txBox="1">
            <a:spLocks noChangeArrowheads="1"/>
          </p:cNvSpPr>
          <p:nvPr/>
        </p:nvSpPr>
        <p:spPr bwMode="auto">
          <a:xfrm>
            <a:off x="4500563" y="1413322"/>
            <a:ext cx="16383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環境・社会・経済の統合的向上</a:t>
            </a:r>
            <a:endParaRPr kumimoji="0" lang="ja-JP" altLang="en-US" sz="900" b="0" i="0" dirty="0">
              <a:latin typeface="Meiryo UI" panose="020B0604030504040204" pitchFamily="50" charset="-128"/>
              <a:ea typeface="Meiryo UI" panose="020B0604030504040204" pitchFamily="50" charset="-128"/>
            </a:endParaRPr>
          </a:p>
        </p:txBody>
      </p:sp>
      <p:sp>
        <p:nvSpPr>
          <p:cNvPr id="263" name="テキスト ボックス 66">
            <a:extLst>
              <a:ext uri="{FF2B5EF4-FFF2-40B4-BE49-F238E27FC236}">
                <a16:creationId xmlns:a16="http://schemas.microsoft.com/office/drawing/2014/main" id="{929FAB48-E022-4F09-8220-86AA607742D3}"/>
              </a:ext>
            </a:extLst>
          </p:cNvPr>
          <p:cNvSpPr txBox="1">
            <a:spLocks noChangeArrowheads="1"/>
          </p:cNvSpPr>
          <p:nvPr/>
        </p:nvSpPr>
        <p:spPr bwMode="auto">
          <a:xfrm>
            <a:off x="4707285" y="1668909"/>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外部性の内部化</a:t>
            </a:r>
            <a:endParaRPr kumimoji="0" lang="ja-JP" altLang="en-US" sz="800" b="0" i="0">
              <a:latin typeface="Meiryo UI" panose="020B0604030504040204" pitchFamily="50" charset="-128"/>
              <a:ea typeface="Meiryo UI" panose="020B0604030504040204" pitchFamily="50" charset="-128"/>
            </a:endParaRPr>
          </a:p>
        </p:txBody>
      </p:sp>
      <p:sp>
        <p:nvSpPr>
          <p:cNvPr id="264" name="テキスト ボックス 66">
            <a:extLst>
              <a:ext uri="{FF2B5EF4-FFF2-40B4-BE49-F238E27FC236}">
                <a16:creationId xmlns:a16="http://schemas.microsoft.com/office/drawing/2014/main" id="{F0FAF7BC-F90B-4667-A376-D68D5BDB0ED0}"/>
              </a:ext>
            </a:extLst>
          </p:cNvPr>
          <p:cNvSpPr txBox="1">
            <a:spLocks noChangeArrowheads="1"/>
          </p:cNvSpPr>
          <p:nvPr/>
        </p:nvSpPr>
        <p:spPr bwMode="auto">
          <a:xfrm>
            <a:off x="4707285" y="1859409"/>
            <a:ext cx="1185862"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a:latin typeface="Meiryo UI" panose="020B0604030504040204" pitchFamily="50" charset="-128"/>
                <a:ea typeface="Meiryo UI" panose="020B0604030504040204" pitchFamily="50" charset="-128"/>
              </a:rPr>
              <a:t>環境効率性の向上</a:t>
            </a:r>
            <a:endParaRPr kumimoji="0" lang="ja-JP" altLang="en-US" sz="800" b="0" i="0">
              <a:latin typeface="Meiryo UI" panose="020B0604030504040204" pitchFamily="50" charset="-128"/>
              <a:ea typeface="Meiryo UI" panose="020B0604030504040204" pitchFamily="50" charset="-128"/>
            </a:endParaRPr>
          </a:p>
        </p:txBody>
      </p:sp>
      <p:sp>
        <p:nvSpPr>
          <p:cNvPr id="265" name="テキスト ボックス 66">
            <a:extLst>
              <a:ext uri="{FF2B5EF4-FFF2-40B4-BE49-F238E27FC236}">
                <a16:creationId xmlns:a16="http://schemas.microsoft.com/office/drawing/2014/main" id="{F2EFAFD3-18AE-4C8C-8A11-3BCB6F59BA43}"/>
              </a:ext>
            </a:extLst>
          </p:cNvPr>
          <p:cNvSpPr txBox="1">
            <a:spLocks noChangeArrowheads="1"/>
          </p:cNvSpPr>
          <p:nvPr/>
        </p:nvSpPr>
        <p:spPr bwMode="auto">
          <a:xfrm>
            <a:off x="5780435" y="1677989"/>
            <a:ext cx="146843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環境リスク・移行リスクへの対応</a:t>
            </a:r>
            <a:endParaRPr kumimoji="0" lang="ja-JP" altLang="en-US" sz="800" b="0" i="0" dirty="0">
              <a:latin typeface="Meiryo UI" panose="020B0604030504040204" pitchFamily="50" charset="-128"/>
              <a:ea typeface="Meiryo UI" panose="020B0604030504040204" pitchFamily="50" charset="-128"/>
            </a:endParaRPr>
          </a:p>
        </p:txBody>
      </p:sp>
      <p:sp>
        <p:nvSpPr>
          <p:cNvPr id="266" name="テキスト ボックス 66">
            <a:extLst>
              <a:ext uri="{FF2B5EF4-FFF2-40B4-BE49-F238E27FC236}">
                <a16:creationId xmlns:a16="http://schemas.microsoft.com/office/drawing/2014/main" id="{1C2755CA-CD8C-4E3D-BA68-05F7614D9A5F}"/>
              </a:ext>
            </a:extLst>
          </p:cNvPr>
          <p:cNvSpPr txBox="1">
            <a:spLocks noChangeArrowheads="1"/>
          </p:cNvSpPr>
          <p:nvPr/>
        </p:nvSpPr>
        <p:spPr bwMode="auto">
          <a:xfrm>
            <a:off x="5772483" y="1872211"/>
            <a:ext cx="1055687" cy="19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800" dirty="0">
                <a:latin typeface="Meiryo UI" panose="020B0604030504040204" pitchFamily="50" charset="-128"/>
                <a:ea typeface="Meiryo UI" panose="020B0604030504040204" pitchFamily="50" charset="-128"/>
              </a:rPr>
              <a:t>自然資本の強化</a:t>
            </a:r>
            <a:endParaRPr kumimoji="0" lang="ja-JP" altLang="en-US" sz="800" b="0" i="0" dirty="0">
              <a:latin typeface="Meiryo UI" panose="020B0604030504040204" pitchFamily="50" charset="-128"/>
              <a:ea typeface="Meiryo UI" panose="020B0604030504040204" pitchFamily="50" charset="-128"/>
            </a:endParaRPr>
          </a:p>
        </p:txBody>
      </p:sp>
      <p:sp>
        <p:nvSpPr>
          <p:cNvPr id="267" name="正方形/長方形 266">
            <a:extLst>
              <a:ext uri="{FF2B5EF4-FFF2-40B4-BE49-F238E27FC236}">
                <a16:creationId xmlns:a16="http://schemas.microsoft.com/office/drawing/2014/main" id="{C8FE1274-3A2E-45E6-B1E0-3C2120AF16C9}"/>
              </a:ext>
            </a:extLst>
          </p:cNvPr>
          <p:cNvSpPr/>
          <p:nvPr/>
        </p:nvSpPr>
        <p:spPr>
          <a:xfrm>
            <a:off x="4140200" y="856680"/>
            <a:ext cx="5416550" cy="1252319"/>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68" name="左中かっこ 267">
            <a:extLst>
              <a:ext uri="{FF2B5EF4-FFF2-40B4-BE49-F238E27FC236}">
                <a16:creationId xmlns:a16="http://schemas.microsoft.com/office/drawing/2014/main" id="{8ADEA57E-CAD1-45E4-8788-39DBECBF6A6E}"/>
              </a:ext>
            </a:extLst>
          </p:cNvPr>
          <p:cNvSpPr/>
          <p:nvPr/>
        </p:nvSpPr>
        <p:spPr>
          <a:xfrm rot="5400000">
            <a:off x="5780733" y="311745"/>
            <a:ext cx="152324" cy="2645990"/>
          </a:xfrm>
          <a:prstGeom prst="leftBrace">
            <a:avLst>
              <a:gd name="adj1" fmla="val 8333"/>
              <a:gd name="adj2" fmla="val 9276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294" name="楕円 293">
            <a:extLst>
              <a:ext uri="{FF2B5EF4-FFF2-40B4-BE49-F238E27FC236}">
                <a16:creationId xmlns:a16="http://schemas.microsoft.com/office/drawing/2014/main" id="{96FA5CB0-2E22-4E11-9E63-CD55ABFEB263}"/>
              </a:ext>
            </a:extLst>
          </p:cNvPr>
          <p:cNvSpPr/>
          <p:nvPr/>
        </p:nvSpPr>
        <p:spPr>
          <a:xfrm>
            <a:off x="5648658" y="1843575"/>
            <a:ext cx="179387" cy="179387"/>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自</a:t>
            </a:r>
          </a:p>
        </p:txBody>
      </p:sp>
      <p:sp>
        <p:nvSpPr>
          <p:cNvPr id="295" name="楕円 294">
            <a:extLst>
              <a:ext uri="{FF2B5EF4-FFF2-40B4-BE49-F238E27FC236}">
                <a16:creationId xmlns:a16="http://schemas.microsoft.com/office/drawing/2014/main" id="{A1D09B30-8CD2-4D10-8945-63236B68AA3D}"/>
              </a:ext>
            </a:extLst>
          </p:cNvPr>
          <p:cNvSpPr/>
          <p:nvPr/>
        </p:nvSpPr>
        <p:spPr>
          <a:xfrm>
            <a:off x="5648658" y="1651487"/>
            <a:ext cx="179387" cy="179388"/>
          </a:xfrm>
          <a:prstGeom prst="ellipse">
            <a:avLst/>
          </a:prstGeom>
          <a:solidFill>
            <a:srgbClr val="CCFF6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800" i="0" dirty="0">
                <a:solidFill>
                  <a:schemeClr val="tx1"/>
                </a:solidFill>
              </a:rPr>
              <a:t>リ</a:t>
            </a:r>
          </a:p>
        </p:txBody>
      </p:sp>
      <p:grpSp>
        <p:nvGrpSpPr>
          <p:cNvPr id="301" name="グループ化 226">
            <a:extLst>
              <a:ext uri="{FF2B5EF4-FFF2-40B4-BE49-F238E27FC236}">
                <a16:creationId xmlns:a16="http://schemas.microsoft.com/office/drawing/2014/main" id="{DD825098-26B7-4A16-81A6-15D8715092F8}"/>
              </a:ext>
            </a:extLst>
          </p:cNvPr>
          <p:cNvGrpSpPr>
            <a:grpSpLocks/>
          </p:cNvGrpSpPr>
          <p:nvPr/>
        </p:nvGrpSpPr>
        <p:grpSpPr bwMode="auto">
          <a:xfrm>
            <a:off x="495300" y="959743"/>
            <a:ext cx="3614738" cy="984250"/>
            <a:chOff x="1537682" y="717246"/>
            <a:chExt cx="2851918" cy="791895"/>
          </a:xfrm>
        </p:grpSpPr>
        <p:grpSp>
          <p:nvGrpSpPr>
            <p:cNvPr id="302" name="グループ化 227">
              <a:extLst>
                <a:ext uri="{FF2B5EF4-FFF2-40B4-BE49-F238E27FC236}">
                  <a16:creationId xmlns:a16="http://schemas.microsoft.com/office/drawing/2014/main" id="{E2517B85-7B86-4964-9E05-03913F7BACFA}"/>
                </a:ext>
              </a:extLst>
            </p:cNvPr>
            <p:cNvGrpSpPr>
              <a:grpSpLocks/>
            </p:cNvGrpSpPr>
            <p:nvPr/>
          </p:nvGrpSpPr>
          <p:grpSpPr bwMode="auto">
            <a:xfrm>
              <a:off x="1537682" y="1114135"/>
              <a:ext cx="2442859" cy="395006"/>
              <a:chOff x="4380846" y="721018"/>
              <a:chExt cx="2442859" cy="395006"/>
            </a:xfrm>
          </p:grpSpPr>
          <p:pic>
            <p:nvPicPr>
              <p:cNvPr id="311" name="図 252">
                <a:extLst>
                  <a:ext uri="{FF2B5EF4-FFF2-40B4-BE49-F238E27FC236}">
                    <a16:creationId xmlns:a16="http://schemas.microsoft.com/office/drawing/2014/main" id="{1D0252C4-6A2A-4545-AA42-9B18BD3228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4919" y="721018"/>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 name="図 25">
                <a:extLst>
                  <a:ext uri="{FF2B5EF4-FFF2-40B4-BE49-F238E27FC236}">
                    <a16:creationId xmlns:a16="http://schemas.microsoft.com/office/drawing/2014/main" id="{023727ED-C852-48BD-B455-3057957832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0846"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 name="図 1">
                <a:extLst>
                  <a:ext uri="{FF2B5EF4-FFF2-40B4-BE49-F238E27FC236}">
                    <a16:creationId xmlns:a16="http://schemas.microsoft.com/office/drawing/2014/main" id="{7886B56C-446B-4E76-B080-B1AC87A463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3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4" name="図 28">
                <a:extLst>
                  <a:ext uri="{FF2B5EF4-FFF2-40B4-BE49-F238E27FC236}">
                    <a16:creationId xmlns:a16="http://schemas.microsoft.com/office/drawing/2014/main" id="{8BECFF3F-6644-44C8-8030-2130220FDB3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5031"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5" name="図 32">
                <a:extLst>
                  <a:ext uri="{FF2B5EF4-FFF2-40B4-BE49-F238E27FC236}">
                    <a16:creationId xmlns:a16="http://schemas.microsoft.com/office/drawing/2014/main" id="{45E27F99-9CA0-4A94-A6EB-84BECF9945D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2123" y="721018"/>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6" name="図 13">
                <a:extLst>
                  <a:ext uri="{FF2B5EF4-FFF2-40B4-BE49-F238E27FC236}">
                    <a16:creationId xmlns:a16="http://schemas.microsoft.com/office/drawing/2014/main" id="{33D2423F-9490-449A-8D81-884A71CA988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7828" y="721018"/>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03" name="グループ化 228">
              <a:extLst>
                <a:ext uri="{FF2B5EF4-FFF2-40B4-BE49-F238E27FC236}">
                  <a16:creationId xmlns:a16="http://schemas.microsoft.com/office/drawing/2014/main" id="{47F16896-DA93-4211-8113-E72B51B39871}"/>
                </a:ext>
              </a:extLst>
            </p:cNvPr>
            <p:cNvGrpSpPr>
              <a:grpSpLocks/>
            </p:cNvGrpSpPr>
            <p:nvPr/>
          </p:nvGrpSpPr>
          <p:grpSpPr bwMode="auto">
            <a:xfrm>
              <a:off x="1540455" y="717246"/>
              <a:ext cx="2849145" cy="395317"/>
              <a:chOff x="1540455" y="717246"/>
              <a:chExt cx="2849145" cy="395317"/>
            </a:xfrm>
          </p:grpSpPr>
          <p:pic>
            <p:nvPicPr>
              <p:cNvPr id="304" name="図 11" descr="http://www.unic.or.jp/files/sdg_icon_08_ja-290x290.png">
                <a:extLst>
                  <a:ext uri="{FF2B5EF4-FFF2-40B4-BE49-F238E27FC236}">
                    <a16:creationId xmlns:a16="http://schemas.microsoft.com/office/drawing/2014/main" id="{BCA878B1-508B-4BDA-A88C-79874AFE0BD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73308"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5" name="図 5">
                <a:extLst>
                  <a:ext uri="{FF2B5EF4-FFF2-40B4-BE49-F238E27FC236}">
                    <a16:creationId xmlns:a16="http://schemas.microsoft.com/office/drawing/2014/main" id="{34BCD440-A7A3-4ADA-8B96-E774BEF34A5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40455" y="717557"/>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6" name="図 14">
                <a:extLst>
                  <a:ext uri="{FF2B5EF4-FFF2-40B4-BE49-F238E27FC236}">
                    <a16:creationId xmlns:a16="http://schemas.microsoft.com/office/drawing/2014/main" id="{AA6D399F-9F0F-4B3E-BD3E-80BA614EF01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5592" y="7172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 name="図 17">
                <a:extLst>
                  <a:ext uri="{FF2B5EF4-FFF2-40B4-BE49-F238E27FC236}">
                    <a16:creationId xmlns:a16="http://schemas.microsoft.com/office/drawing/2014/main" id="{E4168D46-147D-4F84-9CC2-8C0B2F401687}"/>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60226"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 name="図 34">
                <a:extLst>
                  <a:ext uri="{FF2B5EF4-FFF2-40B4-BE49-F238E27FC236}">
                    <a16:creationId xmlns:a16="http://schemas.microsoft.com/office/drawing/2014/main" id="{E04F4F23-99F1-411F-AFD8-94D28D55ECB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67460" y="717446"/>
                <a:ext cx="407672"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 name="図 24">
                <a:extLst>
                  <a:ext uri="{FF2B5EF4-FFF2-40B4-BE49-F238E27FC236}">
                    <a16:creationId xmlns:a16="http://schemas.microsoft.com/office/drawing/2014/main" id="{7026978F-0D3A-4A88-B00B-8E9759EEF4FE}"/>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0541" y="717446"/>
                <a:ext cx="409059" cy="395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 name="図 251">
                <a:extLst>
                  <a:ext uri="{FF2B5EF4-FFF2-40B4-BE49-F238E27FC236}">
                    <a16:creationId xmlns:a16="http://schemas.microsoft.com/office/drawing/2014/main" id="{4E4D00E6-3C75-4B31-B3B8-BC23FF8F5FC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53264" y="717446"/>
                <a:ext cx="408786" cy="394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91" name="星 5 277">
            <a:extLst>
              <a:ext uri="{FF2B5EF4-FFF2-40B4-BE49-F238E27FC236}">
                <a16:creationId xmlns:a16="http://schemas.microsoft.com/office/drawing/2014/main" id="{C504950E-C9A7-40D9-A964-5EE4FB6ED4A5}"/>
              </a:ext>
            </a:extLst>
          </p:cNvPr>
          <p:cNvSpPr/>
          <p:nvPr/>
        </p:nvSpPr>
        <p:spPr>
          <a:xfrm>
            <a:off x="747059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2" name="星 5 279">
            <a:extLst>
              <a:ext uri="{FF2B5EF4-FFF2-40B4-BE49-F238E27FC236}">
                <a16:creationId xmlns:a16="http://schemas.microsoft.com/office/drawing/2014/main" id="{8A4AFAE0-B77A-4939-A87C-8B117F3D7609}"/>
              </a:ext>
            </a:extLst>
          </p:cNvPr>
          <p:cNvSpPr/>
          <p:nvPr/>
        </p:nvSpPr>
        <p:spPr>
          <a:xfrm>
            <a:off x="761029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3" name="星 5 288">
            <a:extLst>
              <a:ext uri="{FF2B5EF4-FFF2-40B4-BE49-F238E27FC236}">
                <a16:creationId xmlns:a16="http://schemas.microsoft.com/office/drawing/2014/main" id="{EFF2DB37-D0A6-4963-9DE5-606932C514CD}"/>
              </a:ext>
            </a:extLst>
          </p:cNvPr>
          <p:cNvSpPr/>
          <p:nvPr/>
        </p:nvSpPr>
        <p:spPr>
          <a:xfrm>
            <a:off x="7743647" y="1328739"/>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4" name="テキスト ボックス 66">
            <a:extLst>
              <a:ext uri="{FF2B5EF4-FFF2-40B4-BE49-F238E27FC236}">
                <a16:creationId xmlns:a16="http://schemas.microsoft.com/office/drawing/2014/main" id="{60D11B95-7CB5-4AC4-B01D-CAF64EA0E141}"/>
              </a:ext>
            </a:extLst>
          </p:cNvPr>
          <p:cNvSpPr txBox="1">
            <a:spLocks noChangeArrowheads="1"/>
          </p:cNvSpPr>
          <p:nvPr/>
        </p:nvSpPr>
        <p:spPr bwMode="auto">
          <a:xfrm>
            <a:off x="7986535" y="1344613"/>
            <a:ext cx="12176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想定通り実施</a:t>
            </a:r>
            <a:endParaRPr kumimoji="0" lang="ja-JP" altLang="en-US" sz="900" b="0" i="0">
              <a:latin typeface="Meiryo UI" panose="020B0604030504040204" pitchFamily="50" charset="-128"/>
              <a:ea typeface="Meiryo UI" panose="020B0604030504040204" pitchFamily="50" charset="-128"/>
            </a:endParaRPr>
          </a:p>
        </p:txBody>
      </p:sp>
      <p:sp>
        <p:nvSpPr>
          <p:cNvPr id="195" name="テキスト ボックス 66">
            <a:extLst>
              <a:ext uri="{FF2B5EF4-FFF2-40B4-BE49-F238E27FC236}">
                <a16:creationId xmlns:a16="http://schemas.microsoft.com/office/drawing/2014/main" id="{6E069788-8BE8-414B-89A1-D574386DB231}"/>
              </a:ext>
            </a:extLst>
          </p:cNvPr>
          <p:cNvSpPr txBox="1">
            <a:spLocks noChangeArrowheads="1"/>
          </p:cNvSpPr>
          <p:nvPr/>
        </p:nvSpPr>
        <p:spPr bwMode="auto">
          <a:xfrm>
            <a:off x="7392888" y="882650"/>
            <a:ext cx="154146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en-US" altLang="ja-JP" sz="1100" dirty="0">
                <a:latin typeface="Meiryo UI" panose="020B0604030504040204" pitchFamily="50" charset="-128"/>
                <a:ea typeface="Meiryo UI" panose="020B0604030504040204" pitchFamily="50" charset="-128"/>
              </a:rPr>
              <a:t>&lt;</a:t>
            </a:r>
            <a:r>
              <a:rPr kumimoji="0" lang="ja-JP" altLang="en-US" sz="1100" dirty="0">
                <a:latin typeface="Meiryo UI" panose="020B0604030504040204" pitchFamily="50" charset="-128"/>
                <a:ea typeface="Meiryo UI" panose="020B0604030504040204" pitchFamily="50" charset="-128"/>
              </a:rPr>
              <a:t>進捗状況の評価</a:t>
            </a:r>
            <a:r>
              <a:rPr kumimoji="0" lang="en-US" altLang="ja-JP" sz="1100" dirty="0">
                <a:latin typeface="Meiryo UI" panose="020B0604030504040204" pitchFamily="50" charset="-128"/>
                <a:ea typeface="Meiryo UI" panose="020B0604030504040204" pitchFamily="50" charset="-128"/>
              </a:rPr>
              <a:t>&gt;</a:t>
            </a:r>
          </a:p>
          <a:p>
            <a:endParaRPr kumimoji="0" lang="ja-JP" altLang="en-US" sz="1100" b="0" i="0" dirty="0">
              <a:latin typeface="Meiryo UI" panose="020B0604030504040204" pitchFamily="50" charset="-128"/>
              <a:ea typeface="Meiryo UI" panose="020B0604030504040204" pitchFamily="50" charset="-128"/>
            </a:endParaRPr>
          </a:p>
        </p:txBody>
      </p:sp>
      <p:sp>
        <p:nvSpPr>
          <p:cNvPr id="196" name="テキスト ボックス 66">
            <a:extLst>
              <a:ext uri="{FF2B5EF4-FFF2-40B4-BE49-F238E27FC236}">
                <a16:creationId xmlns:a16="http://schemas.microsoft.com/office/drawing/2014/main" id="{CB44EC6D-D21B-4569-B2C8-C43311C031AB}"/>
              </a:ext>
            </a:extLst>
          </p:cNvPr>
          <p:cNvSpPr txBox="1">
            <a:spLocks noChangeArrowheads="1"/>
          </p:cNvSpPr>
          <p:nvPr/>
        </p:nvSpPr>
        <p:spPr bwMode="auto">
          <a:xfrm>
            <a:off x="7988122" y="1538288"/>
            <a:ext cx="118268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a:t>
            </a:r>
            <a:endParaRPr kumimoji="0" lang="ja-JP" altLang="en-US" sz="700" b="0" i="0">
              <a:latin typeface="Meiryo UI" panose="020B0604030504040204" pitchFamily="50" charset="-128"/>
              <a:ea typeface="Meiryo UI" panose="020B0604030504040204" pitchFamily="50" charset="-128"/>
            </a:endParaRPr>
          </a:p>
        </p:txBody>
      </p:sp>
      <p:sp>
        <p:nvSpPr>
          <p:cNvPr id="197" name="星 5 317">
            <a:extLst>
              <a:ext uri="{FF2B5EF4-FFF2-40B4-BE49-F238E27FC236}">
                <a16:creationId xmlns:a16="http://schemas.microsoft.com/office/drawing/2014/main" id="{ECFC624A-D700-4167-916C-286549FE8CF1}"/>
              </a:ext>
            </a:extLst>
          </p:cNvPr>
          <p:cNvSpPr/>
          <p:nvPr/>
        </p:nvSpPr>
        <p:spPr>
          <a:xfrm>
            <a:off x="7470597" y="1520298"/>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8" name="星 5 318">
            <a:extLst>
              <a:ext uri="{FF2B5EF4-FFF2-40B4-BE49-F238E27FC236}">
                <a16:creationId xmlns:a16="http://schemas.microsoft.com/office/drawing/2014/main" id="{ECACC887-42CC-4866-A3E9-38A448FBA045}"/>
              </a:ext>
            </a:extLst>
          </p:cNvPr>
          <p:cNvSpPr/>
          <p:nvPr/>
        </p:nvSpPr>
        <p:spPr>
          <a:xfrm>
            <a:off x="7610297" y="1520298"/>
            <a:ext cx="144463" cy="144462"/>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9" name="テキスト ボックス 66">
            <a:extLst>
              <a:ext uri="{FF2B5EF4-FFF2-40B4-BE49-F238E27FC236}">
                <a16:creationId xmlns:a16="http://schemas.microsoft.com/office/drawing/2014/main" id="{DE9F52DD-DE8B-47BC-BC84-3043B6E1380D}"/>
              </a:ext>
            </a:extLst>
          </p:cNvPr>
          <p:cNvSpPr txBox="1">
            <a:spLocks noChangeArrowheads="1"/>
          </p:cNvSpPr>
          <p:nvPr/>
        </p:nvSpPr>
        <p:spPr bwMode="auto">
          <a:xfrm>
            <a:off x="7992885" y="1752600"/>
            <a:ext cx="1300162"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a:latin typeface="Meiryo UI" panose="020B0604030504040204" pitchFamily="50" charset="-128"/>
                <a:ea typeface="Meiryo UI" panose="020B0604030504040204" pitchFamily="50" charset="-128"/>
              </a:rPr>
              <a:t>想定以下かつ要改善</a:t>
            </a:r>
            <a:endParaRPr kumimoji="0" lang="ja-JP" altLang="en-US" sz="900" b="0" i="0">
              <a:latin typeface="Meiryo UI" panose="020B0604030504040204" pitchFamily="50" charset="-128"/>
              <a:ea typeface="Meiryo UI" panose="020B0604030504040204" pitchFamily="50" charset="-128"/>
            </a:endParaRPr>
          </a:p>
        </p:txBody>
      </p:sp>
      <p:sp>
        <p:nvSpPr>
          <p:cNvPr id="200" name="星 5 320">
            <a:extLst>
              <a:ext uri="{FF2B5EF4-FFF2-40B4-BE49-F238E27FC236}">
                <a16:creationId xmlns:a16="http://schemas.microsoft.com/office/drawing/2014/main" id="{FE580118-AFE2-4104-BD90-5FB6F1E27E3F}"/>
              </a:ext>
            </a:extLst>
          </p:cNvPr>
          <p:cNvSpPr/>
          <p:nvPr/>
        </p:nvSpPr>
        <p:spPr>
          <a:xfrm>
            <a:off x="7467422" y="1744901"/>
            <a:ext cx="142875" cy="144463"/>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1" name="テキスト ボックス 66">
            <a:extLst>
              <a:ext uri="{FF2B5EF4-FFF2-40B4-BE49-F238E27FC236}">
                <a16:creationId xmlns:a16="http://schemas.microsoft.com/office/drawing/2014/main" id="{301A2668-3186-4B4C-B415-00C7C96C224B}"/>
              </a:ext>
            </a:extLst>
          </p:cNvPr>
          <p:cNvSpPr txBox="1">
            <a:spLocks noChangeArrowheads="1"/>
          </p:cNvSpPr>
          <p:nvPr/>
        </p:nvSpPr>
        <p:spPr bwMode="auto">
          <a:xfrm>
            <a:off x="7999235" y="1138238"/>
            <a:ext cx="11715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r>
              <a:rPr kumimoji="0" lang="ja-JP" altLang="en-US" sz="900" dirty="0">
                <a:latin typeface="Meiryo UI" panose="020B0604030504040204" pitchFamily="50" charset="-128"/>
                <a:ea typeface="Meiryo UI" panose="020B0604030504040204" pitchFamily="50" charset="-128"/>
              </a:rPr>
              <a:t>想定以上</a:t>
            </a:r>
            <a:endParaRPr kumimoji="0" lang="ja-JP" altLang="en-US" sz="900" b="0" i="0" dirty="0">
              <a:latin typeface="Meiryo UI" panose="020B0604030504040204" pitchFamily="50" charset="-128"/>
              <a:ea typeface="Meiryo UI" panose="020B0604030504040204" pitchFamily="50" charset="-128"/>
            </a:endParaRPr>
          </a:p>
        </p:txBody>
      </p:sp>
      <p:sp>
        <p:nvSpPr>
          <p:cNvPr id="202" name="星 5 322">
            <a:extLst>
              <a:ext uri="{FF2B5EF4-FFF2-40B4-BE49-F238E27FC236}">
                <a16:creationId xmlns:a16="http://schemas.microsoft.com/office/drawing/2014/main" id="{1DD87C02-D9F9-4753-89BE-17C83D43F65B}"/>
              </a:ext>
            </a:extLst>
          </p:cNvPr>
          <p:cNvSpPr/>
          <p:nvPr/>
        </p:nvSpPr>
        <p:spPr>
          <a:xfrm>
            <a:off x="7467422"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3" name="星 5 323">
            <a:extLst>
              <a:ext uri="{FF2B5EF4-FFF2-40B4-BE49-F238E27FC236}">
                <a16:creationId xmlns:a16="http://schemas.microsoft.com/office/drawing/2014/main" id="{2ACE4257-FC6E-4AC2-8FB5-B8664F342E18}"/>
              </a:ext>
            </a:extLst>
          </p:cNvPr>
          <p:cNvSpPr/>
          <p:nvPr/>
        </p:nvSpPr>
        <p:spPr>
          <a:xfrm>
            <a:off x="7607122"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4" name="星 5 324">
            <a:extLst>
              <a:ext uri="{FF2B5EF4-FFF2-40B4-BE49-F238E27FC236}">
                <a16:creationId xmlns:a16="http://schemas.microsoft.com/office/drawing/2014/main" id="{10DF58DE-FF7A-433D-94B5-892571CB7307}"/>
              </a:ext>
            </a:extLst>
          </p:cNvPr>
          <p:cNvSpPr/>
          <p:nvPr/>
        </p:nvSpPr>
        <p:spPr>
          <a:xfrm>
            <a:off x="7740472" y="1128713"/>
            <a:ext cx="144463"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05" name="星 5 333">
            <a:extLst>
              <a:ext uri="{FF2B5EF4-FFF2-40B4-BE49-F238E27FC236}">
                <a16:creationId xmlns:a16="http://schemas.microsoft.com/office/drawing/2014/main" id="{DDCA111B-290B-4823-8E49-90BEC2FF9E24}"/>
              </a:ext>
            </a:extLst>
          </p:cNvPr>
          <p:cNvSpPr/>
          <p:nvPr/>
        </p:nvSpPr>
        <p:spPr>
          <a:xfrm>
            <a:off x="7875410" y="1128713"/>
            <a:ext cx="142875" cy="142875"/>
          </a:xfrm>
          <a:prstGeom prst="star5">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cxnSp>
        <p:nvCxnSpPr>
          <p:cNvPr id="206" name="直線コネクタ 205">
            <a:extLst>
              <a:ext uri="{FF2B5EF4-FFF2-40B4-BE49-F238E27FC236}">
                <a16:creationId xmlns:a16="http://schemas.microsoft.com/office/drawing/2014/main" id="{06DFCE3C-725F-45CD-BE74-C892F6DAB91D}"/>
              </a:ext>
            </a:extLst>
          </p:cNvPr>
          <p:cNvCxnSpPr/>
          <p:nvPr/>
        </p:nvCxnSpPr>
        <p:spPr>
          <a:xfrm>
            <a:off x="7320880" y="856680"/>
            <a:ext cx="0" cy="1249363"/>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33" name="テキスト ボックス 66">
            <a:extLst>
              <a:ext uri="{FF2B5EF4-FFF2-40B4-BE49-F238E27FC236}">
                <a16:creationId xmlns:a16="http://schemas.microsoft.com/office/drawing/2014/main" id="{1BA18B9E-A94D-469F-B47A-F2D6495D005D}"/>
              </a:ext>
            </a:extLst>
          </p:cNvPr>
          <p:cNvSpPr txBox="1">
            <a:spLocks noChangeArrowheads="1"/>
          </p:cNvSpPr>
          <p:nvPr/>
        </p:nvSpPr>
        <p:spPr bwMode="auto">
          <a:xfrm>
            <a:off x="9017339" y="1331805"/>
            <a:ext cx="3600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86</a:t>
            </a:r>
            <a:endParaRPr kumimoji="0" lang="ja-JP" altLang="en-US" sz="900" b="0" i="0" dirty="0">
              <a:latin typeface="Meiryo UI" panose="020B0604030504040204" pitchFamily="50" charset="-128"/>
              <a:ea typeface="Meiryo UI" panose="020B0604030504040204" pitchFamily="50" charset="-128"/>
            </a:endParaRPr>
          </a:p>
        </p:txBody>
      </p:sp>
      <p:sp>
        <p:nvSpPr>
          <p:cNvPr id="269" name="テキスト ボックス 66">
            <a:extLst>
              <a:ext uri="{FF2B5EF4-FFF2-40B4-BE49-F238E27FC236}">
                <a16:creationId xmlns:a16="http://schemas.microsoft.com/office/drawing/2014/main" id="{F976A252-8B35-47AE-AEC5-B1D9925B1A35}"/>
              </a:ext>
            </a:extLst>
          </p:cNvPr>
          <p:cNvSpPr txBox="1">
            <a:spLocks noChangeArrowheads="1"/>
          </p:cNvSpPr>
          <p:nvPr/>
        </p:nvSpPr>
        <p:spPr bwMode="auto">
          <a:xfrm>
            <a:off x="9017339" y="1525480"/>
            <a:ext cx="360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2</a:t>
            </a:r>
            <a:endParaRPr kumimoji="0" lang="ja-JP" altLang="en-US" sz="700" b="0" i="0" dirty="0">
              <a:latin typeface="Meiryo UI" panose="020B0604030504040204" pitchFamily="50" charset="-128"/>
              <a:ea typeface="Meiryo UI" panose="020B0604030504040204" pitchFamily="50" charset="-128"/>
            </a:endParaRPr>
          </a:p>
        </p:txBody>
      </p:sp>
      <p:sp>
        <p:nvSpPr>
          <p:cNvPr id="270" name="テキスト ボックス 66">
            <a:extLst>
              <a:ext uri="{FF2B5EF4-FFF2-40B4-BE49-F238E27FC236}">
                <a16:creationId xmlns:a16="http://schemas.microsoft.com/office/drawing/2014/main" id="{BD09F834-C7C2-4778-A5F3-FFD9F2D56380}"/>
              </a:ext>
            </a:extLst>
          </p:cNvPr>
          <p:cNvSpPr txBox="1">
            <a:spLocks noChangeArrowheads="1"/>
          </p:cNvSpPr>
          <p:nvPr/>
        </p:nvSpPr>
        <p:spPr bwMode="auto">
          <a:xfrm>
            <a:off x="9017339" y="1739792"/>
            <a:ext cx="360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0</a:t>
            </a:r>
            <a:endParaRPr kumimoji="0" lang="ja-JP" altLang="en-US" sz="900" b="0" i="0" dirty="0">
              <a:latin typeface="Meiryo UI" panose="020B0604030504040204" pitchFamily="50" charset="-128"/>
              <a:ea typeface="Meiryo UI" panose="020B0604030504040204" pitchFamily="50" charset="-128"/>
            </a:endParaRPr>
          </a:p>
        </p:txBody>
      </p:sp>
      <p:sp>
        <p:nvSpPr>
          <p:cNvPr id="271" name="テキスト ボックス 66">
            <a:extLst>
              <a:ext uri="{FF2B5EF4-FFF2-40B4-BE49-F238E27FC236}">
                <a16:creationId xmlns:a16="http://schemas.microsoft.com/office/drawing/2014/main" id="{2D0974C2-47A0-478E-8DA9-2FE325C3B4B4}"/>
              </a:ext>
            </a:extLst>
          </p:cNvPr>
          <p:cNvSpPr txBox="1">
            <a:spLocks noChangeArrowheads="1"/>
          </p:cNvSpPr>
          <p:nvPr/>
        </p:nvSpPr>
        <p:spPr bwMode="auto">
          <a:xfrm>
            <a:off x="9017339" y="1125430"/>
            <a:ext cx="360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en-US" altLang="ja-JP" sz="900" i="0" dirty="0">
                <a:latin typeface="Meiryo UI" panose="020B0604030504040204" pitchFamily="50" charset="-128"/>
                <a:ea typeface="Meiryo UI" panose="020B0604030504040204" pitchFamily="50" charset="-128"/>
              </a:rPr>
              <a:t>10</a:t>
            </a:r>
            <a:endParaRPr kumimoji="0" lang="ja-JP" altLang="en-US" sz="900" b="0" i="0" dirty="0">
              <a:latin typeface="Meiryo UI" panose="020B0604030504040204" pitchFamily="50" charset="-128"/>
              <a:ea typeface="Meiryo UI" panose="020B0604030504040204" pitchFamily="50" charset="-128"/>
            </a:endParaRPr>
          </a:p>
        </p:txBody>
      </p:sp>
      <p:sp>
        <p:nvSpPr>
          <p:cNvPr id="272" name="テキスト ボックス 66">
            <a:extLst>
              <a:ext uri="{FF2B5EF4-FFF2-40B4-BE49-F238E27FC236}">
                <a16:creationId xmlns:a16="http://schemas.microsoft.com/office/drawing/2014/main" id="{297677ED-C408-4994-AD63-8B0E292F5C63}"/>
              </a:ext>
            </a:extLst>
          </p:cNvPr>
          <p:cNvSpPr txBox="1">
            <a:spLocks noChangeArrowheads="1"/>
          </p:cNvSpPr>
          <p:nvPr/>
        </p:nvSpPr>
        <p:spPr bwMode="auto">
          <a:xfrm>
            <a:off x="8439557" y="1928629"/>
            <a:ext cx="931455" cy="226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ja-JP" altLang="en-US" sz="900" i="0" dirty="0">
                <a:latin typeface="Meiryo UI" panose="020B0604030504040204" pitchFamily="50" charset="-128"/>
                <a:ea typeface="Meiryo UI" panose="020B0604030504040204" pitchFamily="50" charset="-128"/>
              </a:rPr>
              <a:t>全事業数　</a:t>
            </a:r>
            <a:r>
              <a:rPr kumimoji="0" lang="en-US" altLang="ja-JP" sz="900" i="0" dirty="0">
                <a:latin typeface="Meiryo UI" panose="020B0604030504040204" pitchFamily="50" charset="-128"/>
                <a:ea typeface="Meiryo UI" panose="020B0604030504040204" pitchFamily="50" charset="-128"/>
              </a:rPr>
              <a:t>98</a:t>
            </a:r>
            <a:endParaRPr kumimoji="0" lang="ja-JP" altLang="en-US" sz="900" b="0" i="0" dirty="0">
              <a:latin typeface="Meiryo UI" panose="020B0604030504040204" pitchFamily="50" charset="-128"/>
              <a:ea typeface="Meiryo UI" panose="020B0604030504040204" pitchFamily="50" charset="-128"/>
            </a:endParaRPr>
          </a:p>
        </p:txBody>
      </p:sp>
      <p:sp>
        <p:nvSpPr>
          <p:cNvPr id="273" name="テキスト ボックス 66">
            <a:extLst>
              <a:ext uri="{FF2B5EF4-FFF2-40B4-BE49-F238E27FC236}">
                <a16:creationId xmlns:a16="http://schemas.microsoft.com/office/drawing/2014/main" id="{6F6352CD-6ABA-4A6B-B336-3D4C8313C1CB}"/>
              </a:ext>
            </a:extLst>
          </p:cNvPr>
          <p:cNvSpPr txBox="1">
            <a:spLocks noChangeArrowheads="1"/>
          </p:cNvSpPr>
          <p:nvPr/>
        </p:nvSpPr>
        <p:spPr bwMode="auto">
          <a:xfrm>
            <a:off x="8905056" y="928656"/>
            <a:ext cx="582399" cy="21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295" tIns="8890" rIns="74295" bIns="8890"/>
          <a:lstStyle>
            <a:lvl1pPr>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algn="r"/>
            <a:r>
              <a:rPr kumimoji="0" lang="ja-JP" altLang="en-US" sz="900" i="0" dirty="0">
                <a:latin typeface="Meiryo UI" panose="020B0604030504040204" pitchFamily="50" charset="-128"/>
                <a:ea typeface="Meiryo UI" panose="020B0604030504040204" pitchFamily="50" charset="-128"/>
              </a:rPr>
              <a:t>事業数</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a:noFill/>
        </a:ln>
        <a:effectLst/>
        <a:extLst>
          <a:ext uri="{91240B29-F687-4F45-9708-019B960494DF}">
            <a14:hiddenLine xmlns:a14="http://schemas.microsoft.com/office/drawing/2010/main" w="9525" cap="flat" cmpd="sng" algn="ctr">
              <a:solidFill>
                <a:srgbClr val="FFCC99"/>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396" tIns="45700" rIns="91396" bIns="45700" numCol="1" anchor="ctr"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1" lang="ja-JP" altLang="en-US" sz="1200" b="1" i="1" u="none" strike="noStrike" cap="none" normalizeH="0" baseline="0" smtClean="0">
            <a:ln>
              <a:noFill/>
            </a:ln>
            <a:solidFill>
              <a:schemeClr val="tx1"/>
            </a:solidFill>
            <a:effectLst/>
            <a:latin typeface="Arial" charset="0"/>
            <a:ea typeface="ＭＳ Ｐゴシック" pitchFamily="50" charset="-128"/>
          </a:defRPr>
        </a:defPPr>
      </a:lstStyle>
    </a:spDef>
    <a:lnDef>
      <a:spPr bwMode="auto">
        <a:solidFill>
          <a:srgbClr val="FFCC99"/>
        </a:solidFill>
        <a:ln w="254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rtlCol="0">
        <a:spAutoFit/>
      </a:bodyPr>
      <a:lstStyle>
        <a:defPPr algn="l">
          <a:defRPr kumimoji="1" b="0" i="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2356</Words>
  <Application>Microsoft Office PowerPoint</Application>
  <PresentationFormat>ユーザー設定</PresentationFormat>
  <Paragraphs>303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標準デザイン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2025-11-28T02:27:17Z</dcterms:created>
  <dcterms:modified xsi:type="dcterms:W3CDTF">2025-11-28T02:27:20Z</dcterms:modified>
</cp:coreProperties>
</file>