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48" r:id="rId1"/>
    <p:sldMasterId id="2147483660" r:id="rId2"/>
  </p:sldMasterIdLst>
  <p:notesMasterIdLst>
    <p:notesMasterId r:id="rId4"/>
  </p:notesMasterIdLst>
  <p:sldIdLst>
    <p:sldId id="330" r:id="rId3"/>
  </p:sldIdLst>
  <p:sldSz cx="12801600" cy="9601200" type="A3"/>
  <p:notesSz cx="6807200" cy="9939338"/>
  <p:defaultTextStyle>
    <a:defPPr>
      <a:defRPr lang="ja-JP"/>
    </a:defPPr>
    <a:lvl1pPr marL="0" algn="l" defTabSz="1279778" rtl="0" eaLnBrk="1" latinLnBrk="0" hangingPunct="1">
      <a:defRPr kumimoji="1" sz="2515" kern="1200">
        <a:solidFill>
          <a:schemeClr val="tx1"/>
        </a:solidFill>
        <a:latin typeface="+mn-lt"/>
        <a:ea typeface="+mn-ea"/>
        <a:cs typeface="+mn-cs"/>
      </a:defRPr>
    </a:lvl1pPr>
    <a:lvl2pPr marL="639890" algn="l" defTabSz="1279778" rtl="0" eaLnBrk="1" latinLnBrk="0" hangingPunct="1">
      <a:defRPr kumimoji="1" sz="2515" kern="1200">
        <a:solidFill>
          <a:schemeClr val="tx1"/>
        </a:solidFill>
        <a:latin typeface="+mn-lt"/>
        <a:ea typeface="+mn-ea"/>
        <a:cs typeface="+mn-cs"/>
      </a:defRPr>
    </a:lvl2pPr>
    <a:lvl3pPr marL="1279778" algn="l" defTabSz="1279778" rtl="0" eaLnBrk="1" latinLnBrk="0" hangingPunct="1">
      <a:defRPr kumimoji="1" sz="2515" kern="1200">
        <a:solidFill>
          <a:schemeClr val="tx1"/>
        </a:solidFill>
        <a:latin typeface="+mn-lt"/>
        <a:ea typeface="+mn-ea"/>
        <a:cs typeface="+mn-cs"/>
      </a:defRPr>
    </a:lvl3pPr>
    <a:lvl4pPr marL="1919668" algn="l" defTabSz="1279778" rtl="0" eaLnBrk="1" latinLnBrk="0" hangingPunct="1">
      <a:defRPr kumimoji="1" sz="2515" kern="1200">
        <a:solidFill>
          <a:schemeClr val="tx1"/>
        </a:solidFill>
        <a:latin typeface="+mn-lt"/>
        <a:ea typeface="+mn-ea"/>
        <a:cs typeface="+mn-cs"/>
      </a:defRPr>
    </a:lvl4pPr>
    <a:lvl5pPr marL="2559558" algn="l" defTabSz="1279778" rtl="0" eaLnBrk="1" latinLnBrk="0" hangingPunct="1">
      <a:defRPr kumimoji="1" sz="2515" kern="1200">
        <a:solidFill>
          <a:schemeClr val="tx1"/>
        </a:solidFill>
        <a:latin typeface="+mn-lt"/>
        <a:ea typeface="+mn-ea"/>
        <a:cs typeface="+mn-cs"/>
      </a:defRPr>
    </a:lvl5pPr>
    <a:lvl6pPr marL="3199446" algn="l" defTabSz="1279778" rtl="0" eaLnBrk="1" latinLnBrk="0" hangingPunct="1">
      <a:defRPr kumimoji="1" sz="2515" kern="1200">
        <a:solidFill>
          <a:schemeClr val="tx1"/>
        </a:solidFill>
        <a:latin typeface="+mn-lt"/>
        <a:ea typeface="+mn-ea"/>
        <a:cs typeface="+mn-cs"/>
      </a:defRPr>
    </a:lvl6pPr>
    <a:lvl7pPr marL="3839336" algn="l" defTabSz="1279778" rtl="0" eaLnBrk="1" latinLnBrk="0" hangingPunct="1">
      <a:defRPr kumimoji="1" sz="2515" kern="1200">
        <a:solidFill>
          <a:schemeClr val="tx1"/>
        </a:solidFill>
        <a:latin typeface="+mn-lt"/>
        <a:ea typeface="+mn-ea"/>
        <a:cs typeface="+mn-cs"/>
      </a:defRPr>
    </a:lvl7pPr>
    <a:lvl8pPr marL="4479225" algn="l" defTabSz="1279778" rtl="0" eaLnBrk="1" latinLnBrk="0" hangingPunct="1">
      <a:defRPr kumimoji="1" sz="2515" kern="1200">
        <a:solidFill>
          <a:schemeClr val="tx1"/>
        </a:solidFill>
        <a:latin typeface="+mn-lt"/>
        <a:ea typeface="+mn-ea"/>
        <a:cs typeface="+mn-cs"/>
      </a:defRPr>
    </a:lvl8pPr>
    <a:lvl9pPr marL="5119115" algn="l" defTabSz="1279778" rtl="0" eaLnBrk="1" latinLnBrk="0" hangingPunct="1">
      <a:defRPr kumimoji="1" sz="251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10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D7FCB2"/>
    <a:srgbClr val="A3F94D"/>
    <a:srgbClr val="D9F5FF"/>
    <a:srgbClr val="81DFFF"/>
    <a:srgbClr val="FFE0FF"/>
    <a:srgbClr val="00B0F0"/>
    <a:srgbClr val="BEFB81"/>
    <a:srgbClr val="99DFF9"/>
    <a:srgbClr val="FFAD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911" autoAdjust="0"/>
    <p:restoredTop sz="94255" autoAdjust="0"/>
  </p:normalViewPr>
  <p:slideViewPr>
    <p:cSldViewPr>
      <p:cViewPr varScale="1">
        <p:scale>
          <a:sx n="56" d="100"/>
          <a:sy n="56" d="100"/>
        </p:scale>
        <p:origin x="1308" y="64"/>
      </p:cViewPr>
      <p:guideLst>
        <p:guide orient="horz" pos="3024"/>
        <p:guide pos="4109"/>
      </p:guideLst>
    </p:cSldViewPr>
  </p:slideViewPr>
  <p:outlineViewPr>
    <p:cViewPr>
      <p:scale>
        <a:sx n="33" d="100"/>
        <a:sy n="33" d="100"/>
      </p:scale>
      <p:origin x="0" y="0"/>
    </p:cViewPr>
  </p:outlineViewPr>
  <p:notesTextViewPr>
    <p:cViewPr>
      <p:scale>
        <a:sx n="1" d="1"/>
        <a:sy n="1" d="1"/>
      </p:scale>
      <p:origin x="0" y="0"/>
    </p:cViewPr>
  </p:notesTextViewPr>
  <p:sorterViewPr>
    <p:cViewPr>
      <p:scale>
        <a:sx n="125" d="100"/>
        <a:sy n="12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4" y="8"/>
            <a:ext cx="2949575" cy="496886"/>
          </a:xfrm>
          <a:prstGeom prst="rect">
            <a:avLst/>
          </a:prstGeom>
        </p:spPr>
        <p:txBody>
          <a:bodyPr vert="horz" lIns="89347" tIns="44674" rIns="89347" bIns="4467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53" y="8"/>
            <a:ext cx="2949575" cy="496886"/>
          </a:xfrm>
          <a:prstGeom prst="rect">
            <a:avLst/>
          </a:prstGeom>
        </p:spPr>
        <p:txBody>
          <a:bodyPr vert="horz" lIns="89347" tIns="44674" rIns="89347" bIns="44674" rtlCol="0"/>
          <a:lstStyle>
            <a:lvl1pPr algn="r">
              <a:defRPr sz="1200"/>
            </a:lvl1pPr>
          </a:lstStyle>
          <a:p>
            <a:fld id="{B6B491B3-7652-478A-9428-9B352928167D}" type="datetimeFigureOut">
              <a:rPr kumimoji="1" lang="ja-JP" altLang="en-US" smtClean="0"/>
              <a:t>2025/11/28</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4275"/>
          </a:xfrm>
          <a:prstGeom prst="rect">
            <a:avLst/>
          </a:prstGeom>
          <a:noFill/>
          <a:ln w="12700">
            <a:solidFill>
              <a:prstClr val="black"/>
            </a:solidFill>
          </a:ln>
        </p:spPr>
        <p:txBody>
          <a:bodyPr vert="horz" lIns="89347" tIns="44674" rIns="89347" bIns="44674" rtlCol="0" anchor="ctr"/>
          <a:lstStyle/>
          <a:p>
            <a:endParaRPr lang="ja-JP" altLang="en-US"/>
          </a:p>
        </p:txBody>
      </p:sp>
      <p:sp>
        <p:nvSpPr>
          <p:cNvPr id="5" name="ノート プレースホルダー 4"/>
          <p:cNvSpPr>
            <a:spLocks noGrp="1"/>
          </p:cNvSpPr>
          <p:nvPr>
            <p:ph type="body" sz="quarter" idx="3"/>
          </p:nvPr>
        </p:nvSpPr>
        <p:spPr>
          <a:xfrm>
            <a:off x="681045" y="4721227"/>
            <a:ext cx="5445125" cy="4471988"/>
          </a:xfrm>
          <a:prstGeom prst="rect">
            <a:avLst/>
          </a:prstGeom>
        </p:spPr>
        <p:txBody>
          <a:bodyPr vert="horz" lIns="89347" tIns="44674" rIns="89347" bIns="4467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4" y="9440868"/>
            <a:ext cx="2949575" cy="496886"/>
          </a:xfrm>
          <a:prstGeom prst="rect">
            <a:avLst/>
          </a:prstGeom>
        </p:spPr>
        <p:txBody>
          <a:bodyPr vert="horz" lIns="89347" tIns="44674" rIns="89347" bIns="4467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53" y="9440868"/>
            <a:ext cx="2949575" cy="496886"/>
          </a:xfrm>
          <a:prstGeom prst="rect">
            <a:avLst/>
          </a:prstGeom>
        </p:spPr>
        <p:txBody>
          <a:bodyPr vert="horz" lIns="89347" tIns="44674" rIns="89347" bIns="44674" rtlCol="0" anchor="b"/>
          <a:lstStyle>
            <a:lvl1pPr algn="r">
              <a:defRPr sz="1200"/>
            </a:lvl1pPr>
          </a:lstStyle>
          <a:p>
            <a:fld id="{3DD8EB67-7B70-4324-9F84-FC7CB2E5E78C}" type="slidenum">
              <a:rPr kumimoji="1" lang="ja-JP" altLang="en-US" smtClean="0"/>
              <a:t>‹#›</a:t>
            </a:fld>
            <a:endParaRPr kumimoji="1" lang="ja-JP" altLang="en-US"/>
          </a:p>
        </p:txBody>
      </p:sp>
    </p:spTree>
    <p:extLst>
      <p:ext uri="{BB962C8B-B14F-4D97-AF65-F5344CB8AC3E}">
        <p14:creationId xmlns:p14="http://schemas.microsoft.com/office/powerpoint/2010/main" val="516600939"/>
      </p:ext>
    </p:extLst>
  </p:cSld>
  <p:clrMap bg1="lt1" tx1="dk1" bg2="lt2" tx2="dk2" accent1="accent1" accent2="accent2" accent3="accent3" accent4="accent4" accent5="accent5" accent6="accent6" hlink="hlink" folHlink="folHlink"/>
  <p:notesStyle>
    <a:lvl1pPr marL="0" algn="l" defTabSz="1279778" rtl="0" eaLnBrk="1" latinLnBrk="0" hangingPunct="1">
      <a:defRPr kumimoji="1" sz="1649" kern="1200">
        <a:solidFill>
          <a:schemeClr val="tx1"/>
        </a:solidFill>
        <a:latin typeface="+mn-lt"/>
        <a:ea typeface="+mn-ea"/>
        <a:cs typeface="+mn-cs"/>
      </a:defRPr>
    </a:lvl1pPr>
    <a:lvl2pPr marL="639890" algn="l" defTabSz="1279778" rtl="0" eaLnBrk="1" latinLnBrk="0" hangingPunct="1">
      <a:defRPr kumimoji="1" sz="1649" kern="1200">
        <a:solidFill>
          <a:schemeClr val="tx1"/>
        </a:solidFill>
        <a:latin typeface="+mn-lt"/>
        <a:ea typeface="+mn-ea"/>
        <a:cs typeface="+mn-cs"/>
      </a:defRPr>
    </a:lvl2pPr>
    <a:lvl3pPr marL="1279778" algn="l" defTabSz="1279778" rtl="0" eaLnBrk="1" latinLnBrk="0" hangingPunct="1">
      <a:defRPr kumimoji="1" sz="1649" kern="1200">
        <a:solidFill>
          <a:schemeClr val="tx1"/>
        </a:solidFill>
        <a:latin typeface="+mn-lt"/>
        <a:ea typeface="+mn-ea"/>
        <a:cs typeface="+mn-cs"/>
      </a:defRPr>
    </a:lvl3pPr>
    <a:lvl4pPr marL="1919668" algn="l" defTabSz="1279778" rtl="0" eaLnBrk="1" latinLnBrk="0" hangingPunct="1">
      <a:defRPr kumimoji="1" sz="1649" kern="1200">
        <a:solidFill>
          <a:schemeClr val="tx1"/>
        </a:solidFill>
        <a:latin typeface="+mn-lt"/>
        <a:ea typeface="+mn-ea"/>
        <a:cs typeface="+mn-cs"/>
      </a:defRPr>
    </a:lvl4pPr>
    <a:lvl5pPr marL="2559558" algn="l" defTabSz="1279778" rtl="0" eaLnBrk="1" latinLnBrk="0" hangingPunct="1">
      <a:defRPr kumimoji="1" sz="1649" kern="1200">
        <a:solidFill>
          <a:schemeClr val="tx1"/>
        </a:solidFill>
        <a:latin typeface="+mn-lt"/>
        <a:ea typeface="+mn-ea"/>
        <a:cs typeface="+mn-cs"/>
      </a:defRPr>
    </a:lvl5pPr>
    <a:lvl6pPr marL="3199446" algn="l" defTabSz="1279778" rtl="0" eaLnBrk="1" latinLnBrk="0" hangingPunct="1">
      <a:defRPr kumimoji="1" sz="1649" kern="1200">
        <a:solidFill>
          <a:schemeClr val="tx1"/>
        </a:solidFill>
        <a:latin typeface="+mn-lt"/>
        <a:ea typeface="+mn-ea"/>
        <a:cs typeface="+mn-cs"/>
      </a:defRPr>
    </a:lvl6pPr>
    <a:lvl7pPr marL="3839336" algn="l" defTabSz="1279778" rtl="0" eaLnBrk="1" latinLnBrk="0" hangingPunct="1">
      <a:defRPr kumimoji="1" sz="1649" kern="1200">
        <a:solidFill>
          <a:schemeClr val="tx1"/>
        </a:solidFill>
        <a:latin typeface="+mn-lt"/>
        <a:ea typeface="+mn-ea"/>
        <a:cs typeface="+mn-cs"/>
      </a:defRPr>
    </a:lvl7pPr>
    <a:lvl8pPr marL="4479225" algn="l" defTabSz="1279778" rtl="0" eaLnBrk="1" latinLnBrk="0" hangingPunct="1">
      <a:defRPr kumimoji="1" sz="1649" kern="1200">
        <a:solidFill>
          <a:schemeClr val="tx1"/>
        </a:solidFill>
        <a:latin typeface="+mn-lt"/>
        <a:ea typeface="+mn-ea"/>
        <a:cs typeface="+mn-cs"/>
      </a:defRPr>
    </a:lvl8pPr>
    <a:lvl9pPr marL="5119115" algn="l" defTabSz="1279778" rtl="0" eaLnBrk="1" latinLnBrk="0" hangingPunct="1">
      <a:defRPr kumimoji="1" sz="164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0" y="746125"/>
            <a:ext cx="4965700" cy="37242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DD8EB67-7B70-4324-9F84-FC7CB2E5E78C}" type="slidenum">
              <a:rPr kumimoji="1" lang="ja-JP" altLang="en-US" smtClean="0"/>
              <a:t>0</a:t>
            </a:fld>
            <a:endParaRPr kumimoji="1" lang="ja-JP" altLang="en-US"/>
          </a:p>
        </p:txBody>
      </p:sp>
    </p:spTree>
    <p:extLst>
      <p:ext uri="{BB962C8B-B14F-4D97-AF65-F5344CB8AC3E}">
        <p14:creationId xmlns:p14="http://schemas.microsoft.com/office/powerpoint/2010/main" val="32650681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8"/>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24349" indent="0" algn="ctr">
              <a:buNone/>
              <a:defRPr>
                <a:solidFill>
                  <a:schemeClr val="tx1">
                    <a:tint val="75000"/>
                  </a:schemeClr>
                </a:solidFill>
              </a:defRPr>
            </a:lvl2pPr>
            <a:lvl3pPr marL="1248697" indent="0" algn="ctr">
              <a:buNone/>
              <a:defRPr>
                <a:solidFill>
                  <a:schemeClr val="tx1">
                    <a:tint val="75000"/>
                  </a:schemeClr>
                </a:solidFill>
              </a:defRPr>
            </a:lvl3pPr>
            <a:lvl4pPr marL="1873045" indent="0" algn="ctr">
              <a:buNone/>
              <a:defRPr>
                <a:solidFill>
                  <a:schemeClr val="tx1">
                    <a:tint val="75000"/>
                  </a:schemeClr>
                </a:solidFill>
              </a:defRPr>
            </a:lvl4pPr>
            <a:lvl5pPr marL="2497394" indent="0" algn="ctr">
              <a:buNone/>
              <a:defRPr>
                <a:solidFill>
                  <a:schemeClr val="tx1">
                    <a:tint val="75000"/>
                  </a:schemeClr>
                </a:solidFill>
              </a:defRPr>
            </a:lvl5pPr>
            <a:lvl6pPr marL="3121742" indent="0" algn="ctr">
              <a:buNone/>
              <a:defRPr>
                <a:solidFill>
                  <a:schemeClr val="tx1">
                    <a:tint val="75000"/>
                  </a:schemeClr>
                </a:solidFill>
              </a:defRPr>
            </a:lvl6pPr>
            <a:lvl7pPr marL="3746091" indent="0" algn="ctr">
              <a:buNone/>
              <a:defRPr>
                <a:solidFill>
                  <a:schemeClr val="tx1">
                    <a:tint val="75000"/>
                  </a:schemeClr>
                </a:solidFill>
              </a:defRPr>
            </a:lvl7pPr>
            <a:lvl8pPr marL="4370440" indent="0" algn="ctr">
              <a:buNone/>
              <a:defRPr>
                <a:solidFill>
                  <a:schemeClr val="tx1">
                    <a:tint val="75000"/>
                  </a:schemeClr>
                </a:solidFill>
              </a:defRPr>
            </a:lvl8pPr>
            <a:lvl9pPr marL="4994788" indent="0" algn="ctr">
              <a:buNone/>
              <a:defRPr>
                <a:solidFill>
                  <a:schemeClr val="tx1">
                    <a:tint val="75000"/>
                  </a:schemeClr>
                </a:solidFill>
              </a:defRPr>
            </a:lvl9pPr>
          </a:lstStyle>
          <a:p>
            <a:r>
              <a:rPr kumimoji="1" lang="ja-JP" altLang="en-US"/>
              <a:t>マスター サブタイトルの書式設定</a:t>
            </a:r>
          </a:p>
        </p:txBody>
      </p:sp>
      <p:sp>
        <p:nvSpPr>
          <p:cNvPr id="7" name="日付プレースホルダー 6"/>
          <p:cNvSpPr>
            <a:spLocks noGrp="1"/>
          </p:cNvSpPr>
          <p:nvPr>
            <p:ph type="dt" sz="half" idx="10"/>
          </p:nvPr>
        </p:nvSpPr>
        <p:spPr/>
        <p:txBody>
          <a:bodyPr/>
          <a:lstStyle/>
          <a:p>
            <a:fld id="{E72ECCFA-41ED-4C46-AF83-72373DAC442E}" type="datetime1">
              <a:rPr kumimoji="1" lang="ja-JP" altLang="en-US" smtClean="0"/>
              <a:t>2025/11/28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a:xfrm>
            <a:off x="9936282" y="9090029"/>
            <a:ext cx="2987040" cy="511175"/>
          </a:xfrm>
        </p:spPr>
        <p:txBody>
          <a:bodyPr/>
          <a:lstStyle/>
          <a:p>
            <a:fld id="{00E28FCB-C700-49A0-8701-0AE96B4F9BF5}" type="slidenum">
              <a:rPr lang="ja-JP" altLang="en-US" smtClean="0"/>
              <a:pPr/>
              <a:t>‹#›</a:t>
            </a:fld>
            <a:endParaRPr lang="ja-JP" altLang="en-US"/>
          </a:p>
        </p:txBody>
      </p:sp>
    </p:spTree>
    <p:extLst>
      <p:ext uri="{BB962C8B-B14F-4D97-AF65-F5344CB8AC3E}">
        <p14:creationId xmlns:p14="http://schemas.microsoft.com/office/powerpoint/2010/main" val="37292766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602DC1C-35B6-4CB9-B5F7-7F94FE39BB98}" type="datetime1">
              <a:rPr kumimoji="1" lang="ja-JP" altLang="en-US" smtClean="0"/>
              <a:t>2025/11/28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E28FCB-C700-49A0-8701-0AE96B4F9BF5}" type="slidenum">
              <a:rPr kumimoji="1" lang="ja-JP" altLang="en-US" smtClean="0"/>
              <a:t>‹#›</a:t>
            </a:fld>
            <a:endParaRPr kumimoji="1" lang="ja-JP" altLang="en-US"/>
          </a:p>
        </p:txBody>
      </p:sp>
    </p:spTree>
    <p:extLst>
      <p:ext uri="{BB962C8B-B14F-4D97-AF65-F5344CB8AC3E}">
        <p14:creationId xmlns:p14="http://schemas.microsoft.com/office/powerpoint/2010/main" val="410124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7"/>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1" y="384497"/>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6F9AED4-EA47-4252-A2AF-141D4D16722B}" type="datetime1">
              <a:rPr kumimoji="1" lang="ja-JP" altLang="en-US" smtClean="0"/>
              <a:t>2025/11/28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E28FCB-C700-49A0-8701-0AE96B4F9BF5}" type="slidenum">
              <a:rPr kumimoji="1" lang="ja-JP" altLang="en-US" smtClean="0"/>
              <a:t>‹#›</a:t>
            </a:fld>
            <a:endParaRPr kumimoji="1" lang="ja-JP" altLang="en-US"/>
          </a:p>
        </p:txBody>
      </p:sp>
    </p:spTree>
    <p:extLst>
      <p:ext uri="{BB962C8B-B14F-4D97-AF65-F5344CB8AC3E}">
        <p14:creationId xmlns:p14="http://schemas.microsoft.com/office/powerpoint/2010/main" val="17827602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438" y="2982913"/>
            <a:ext cx="10880726" cy="2057400"/>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876" y="5440365"/>
            <a:ext cx="8959850" cy="2454275"/>
          </a:xfrm>
        </p:spPr>
        <p:txBody>
          <a:bodyPr/>
          <a:lstStyle>
            <a:lvl1pPr marL="0" indent="0" algn="ctr">
              <a:buNone/>
              <a:defRPr>
                <a:solidFill>
                  <a:schemeClr val="tx1">
                    <a:tint val="75000"/>
                  </a:schemeClr>
                </a:solidFill>
              </a:defRPr>
            </a:lvl1pPr>
            <a:lvl2pPr marL="445963" indent="0" algn="ctr">
              <a:buNone/>
              <a:defRPr>
                <a:solidFill>
                  <a:schemeClr val="tx1">
                    <a:tint val="75000"/>
                  </a:schemeClr>
                </a:solidFill>
              </a:defRPr>
            </a:lvl2pPr>
            <a:lvl3pPr marL="891927" indent="0" algn="ctr">
              <a:buNone/>
              <a:defRPr>
                <a:solidFill>
                  <a:schemeClr val="tx1">
                    <a:tint val="75000"/>
                  </a:schemeClr>
                </a:solidFill>
              </a:defRPr>
            </a:lvl3pPr>
            <a:lvl4pPr marL="1337890" indent="0" algn="ctr">
              <a:buNone/>
              <a:defRPr>
                <a:solidFill>
                  <a:schemeClr val="tx1">
                    <a:tint val="75000"/>
                  </a:schemeClr>
                </a:solidFill>
              </a:defRPr>
            </a:lvl4pPr>
            <a:lvl5pPr marL="1783852" indent="0" algn="ctr">
              <a:buNone/>
              <a:defRPr>
                <a:solidFill>
                  <a:schemeClr val="tx1">
                    <a:tint val="75000"/>
                  </a:schemeClr>
                </a:solidFill>
              </a:defRPr>
            </a:lvl5pPr>
            <a:lvl6pPr marL="2229816" indent="0" algn="ctr">
              <a:buNone/>
              <a:defRPr>
                <a:solidFill>
                  <a:schemeClr val="tx1">
                    <a:tint val="75000"/>
                  </a:schemeClr>
                </a:solidFill>
              </a:defRPr>
            </a:lvl6pPr>
            <a:lvl7pPr marL="2675780" indent="0" algn="ctr">
              <a:buNone/>
              <a:defRPr>
                <a:solidFill>
                  <a:schemeClr val="tx1">
                    <a:tint val="75000"/>
                  </a:schemeClr>
                </a:solidFill>
              </a:defRPr>
            </a:lvl7pPr>
            <a:lvl8pPr marL="3121742" indent="0" algn="ctr">
              <a:buNone/>
              <a:defRPr>
                <a:solidFill>
                  <a:schemeClr val="tx1">
                    <a:tint val="75000"/>
                  </a:schemeClr>
                </a:solidFill>
              </a:defRPr>
            </a:lvl8pPr>
            <a:lvl9pPr marL="3567706"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82DB734-8280-4F07-BA70-79A92D7333A1}" type="datetimeFigureOut">
              <a:rPr kumimoji="1" lang="ja-JP" altLang="en-US" smtClean="0"/>
              <a:t>2025/11/28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636315A-C34F-4124-B208-A103BE5F9DED}" type="slidenum">
              <a:rPr kumimoji="1" lang="ja-JP" altLang="en-US" smtClean="0"/>
              <a:t>‹#›</a:t>
            </a:fld>
            <a:endParaRPr kumimoji="1" lang="ja-JP" altLang="en-US"/>
          </a:p>
        </p:txBody>
      </p:sp>
    </p:spTree>
    <p:extLst>
      <p:ext uri="{BB962C8B-B14F-4D97-AF65-F5344CB8AC3E}">
        <p14:creationId xmlns:p14="http://schemas.microsoft.com/office/powerpoint/2010/main" val="22013746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82DB734-8280-4F07-BA70-79A92D7333A1}" type="datetimeFigureOut">
              <a:rPr kumimoji="1" lang="ja-JP" altLang="en-US" smtClean="0"/>
              <a:t>2025/11/28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636315A-C34F-4124-B208-A103BE5F9DED}" type="slidenum">
              <a:rPr kumimoji="1" lang="ja-JP" altLang="en-US" smtClean="0"/>
              <a:t>‹#›</a:t>
            </a:fld>
            <a:endParaRPr kumimoji="1" lang="ja-JP" altLang="en-US"/>
          </a:p>
        </p:txBody>
      </p:sp>
    </p:spTree>
    <p:extLst>
      <p:ext uri="{BB962C8B-B14F-4D97-AF65-F5344CB8AC3E}">
        <p14:creationId xmlns:p14="http://schemas.microsoft.com/office/powerpoint/2010/main" val="8385868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027"/>
            <a:ext cx="10880726" cy="1908175"/>
          </a:xfrm>
        </p:spPr>
        <p:txBody>
          <a:bodyPr anchor="t"/>
          <a:lstStyle>
            <a:lvl1pPr algn="l">
              <a:defRPr sz="3979"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8764"/>
            <a:ext cx="10880726" cy="2100262"/>
          </a:xfrm>
        </p:spPr>
        <p:txBody>
          <a:bodyPr anchor="b"/>
          <a:lstStyle>
            <a:lvl1pPr marL="0" indent="0">
              <a:buNone/>
              <a:defRPr sz="1947">
                <a:solidFill>
                  <a:schemeClr val="tx1">
                    <a:tint val="75000"/>
                  </a:schemeClr>
                </a:solidFill>
              </a:defRPr>
            </a:lvl1pPr>
            <a:lvl2pPr marL="445963" indent="0">
              <a:buNone/>
              <a:defRPr sz="1778">
                <a:solidFill>
                  <a:schemeClr val="tx1">
                    <a:tint val="75000"/>
                  </a:schemeClr>
                </a:solidFill>
              </a:defRPr>
            </a:lvl2pPr>
            <a:lvl3pPr marL="891927" indent="0">
              <a:buNone/>
              <a:defRPr sz="1524">
                <a:solidFill>
                  <a:schemeClr val="tx1">
                    <a:tint val="75000"/>
                  </a:schemeClr>
                </a:solidFill>
              </a:defRPr>
            </a:lvl3pPr>
            <a:lvl4pPr marL="1337890" indent="0">
              <a:buNone/>
              <a:defRPr sz="1354">
                <a:solidFill>
                  <a:schemeClr val="tx1">
                    <a:tint val="75000"/>
                  </a:schemeClr>
                </a:solidFill>
              </a:defRPr>
            </a:lvl4pPr>
            <a:lvl5pPr marL="1783852" indent="0">
              <a:buNone/>
              <a:defRPr sz="1354">
                <a:solidFill>
                  <a:schemeClr val="tx1">
                    <a:tint val="75000"/>
                  </a:schemeClr>
                </a:solidFill>
              </a:defRPr>
            </a:lvl5pPr>
            <a:lvl6pPr marL="2229816" indent="0">
              <a:buNone/>
              <a:defRPr sz="1354">
                <a:solidFill>
                  <a:schemeClr val="tx1">
                    <a:tint val="75000"/>
                  </a:schemeClr>
                </a:solidFill>
              </a:defRPr>
            </a:lvl6pPr>
            <a:lvl7pPr marL="2675780" indent="0">
              <a:buNone/>
              <a:defRPr sz="1354">
                <a:solidFill>
                  <a:schemeClr val="tx1">
                    <a:tint val="75000"/>
                  </a:schemeClr>
                </a:solidFill>
              </a:defRPr>
            </a:lvl7pPr>
            <a:lvl8pPr marL="3121742" indent="0">
              <a:buNone/>
              <a:defRPr sz="1354">
                <a:solidFill>
                  <a:schemeClr val="tx1">
                    <a:tint val="75000"/>
                  </a:schemeClr>
                </a:solidFill>
              </a:defRPr>
            </a:lvl8pPr>
            <a:lvl9pPr marL="3567706" indent="0">
              <a:buNone/>
              <a:defRPr sz="1354">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582DB734-8280-4F07-BA70-79A92D7333A1}" type="datetimeFigureOut">
              <a:rPr kumimoji="1" lang="ja-JP" altLang="en-US" smtClean="0"/>
              <a:t>2025/11/28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636315A-C34F-4124-B208-A103BE5F9DED}" type="slidenum">
              <a:rPr kumimoji="1" lang="ja-JP" altLang="en-US" smtClean="0"/>
              <a:t>‹#›</a:t>
            </a:fld>
            <a:endParaRPr kumimoji="1" lang="ja-JP" altLang="en-US"/>
          </a:p>
        </p:txBody>
      </p:sp>
    </p:spTree>
    <p:extLst>
      <p:ext uri="{BB962C8B-B14F-4D97-AF65-F5344CB8AC3E}">
        <p14:creationId xmlns:p14="http://schemas.microsoft.com/office/powerpoint/2010/main" val="19400489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39763" y="2239963"/>
            <a:ext cx="5684837" cy="6337300"/>
          </a:xfrm>
        </p:spPr>
        <p:txBody>
          <a:bodyPr/>
          <a:lstStyle>
            <a:lvl1pPr>
              <a:defRPr sz="2709"/>
            </a:lvl1pPr>
            <a:lvl2pPr>
              <a:defRPr sz="2370"/>
            </a:lvl2pPr>
            <a:lvl3pPr>
              <a:defRPr sz="1947"/>
            </a:lvl3pPr>
            <a:lvl4pPr>
              <a:defRPr sz="1778"/>
            </a:lvl4pPr>
            <a:lvl5pPr>
              <a:defRPr sz="1778"/>
            </a:lvl5pPr>
            <a:lvl6pPr>
              <a:defRPr sz="1778"/>
            </a:lvl6pPr>
            <a:lvl7pPr>
              <a:defRPr sz="1778"/>
            </a:lvl7pPr>
            <a:lvl8pPr>
              <a:defRPr sz="1778"/>
            </a:lvl8pPr>
            <a:lvl9pPr>
              <a:defRPr sz="177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477002" y="2239963"/>
            <a:ext cx="5684838" cy="6337300"/>
          </a:xfrm>
        </p:spPr>
        <p:txBody>
          <a:bodyPr/>
          <a:lstStyle>
            <a:lvl1pPr>
              <a:defRPr sz="2709"/>
            </a:lvl1pPr>
            <a:lvl2pPr>
              <a:defRPr sz="2370"/>
            </a:lvl2pPr>
            <a:lvl3pPr>
              <a:defRPr sz="1947"/>
            </a:lvl3pPr>
            <a:lvl4pPr>
              <a:defRPr sz="1778"/>
            </a:lvl4pPr>
            <a:lvl5pPr>
              <a:defRPr sz="1778"/>
            </a:lvl5pPr>
            <a:lvl6pPr>
              <a:defRPr sz="1778"/>
            </a:lvl6pPr>
            <a:lvl7pPr>
              <a:defRPr sz="1778"/>
            </a:lvl7pPr>
            <a:lvl8pPr>
              <a:defRPr sz="1778"/>
            </a:lvl8pPr>
            <a:lvl9pPr>
              <a:defRPr sz="177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582DB734-8280-4F07-BA70-79A92D7333A1}" type="datetimeFigureOut">
              <a:rPr kumimoji="1" lang="ja-JP" altLang="en-US" smtClean="0"/>
              <a:t>2025/11/28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636315A-C34F-4124-B208-A103BE5F9DED}" type="slidenum">
              <a:rPr kumimoji="1" lang="ja-JP" altLang="en-US" smtClean="0"/>
              <a:t>‹#›</a:t>
            </a:fld>
            <a:endParaRPr kumimoji="1" lang="ja-JP" altLang="en-US"/>
          </a:p>
        </p:txBody>
      </p:sp>
    </p:spTree>
    <p:extLst>
      <p:ext uri="{BB962C8B-B14F-4D97-AF65-F5344CB8AC3E}">
        <p14:creationId xmlns:p14="http://schemas.microsoft.com/office/powerpoint/2010/main" val="32896889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39763" y="2149476"/>
            <a:ext cx="5656262" cy="895351"/>
          </a:xfrm>
        </p:spPr>
        <p:txBody>
          <a:bodyPr anchor="b"/>
          <a:lstStyle>
            <a:lvl1pPr marL="0" indent="0">
              <a:buNone/>
              <a:defRPr sz="2370" b="1"/>
            </a:lvl1pPr>
            <a:lvl2pPr marL="445963" indent="0">
              <a:buNone/>
              <a:defRPr sz="1947" b="1"/>
            </a:lvl2pPr>
            <a:lvl3pPr marL="891927" indent="0">
              <a:buNone/>
              <a:defRPr sz="1778" b="1"/>
            </a:lvl3pPr>
            <a:lvl4pPr marL="1337890" indent="0">
              <a:buNone/>
              <a:defRPr sz="1524" b="1"/>
            </a:lvl4pPr>
            <a:lvl5pPr marL="1783852" indent="0">
              <a:buNone/>
              <a:defRPr sz="1524" b="1"/>
            </a:lvl5pPr>
            <a:lvl6pPr marL="2229816" indent="0">
              <a:buNone/>
              <a:defRPr sz="1524" b="1"/>
            </a:lvl6pPr>
            <a:lvl7pPr marL="2675780" indent="0">
              <a:buNone/>
              <a:defRPr sz="1524" b="1"/>
            </a:lvl7pPr>
            <a:lvl8pPr marL="3121742" indent="0">
              <a:buNone/>
              <a:defRPr sz="1524" b="1"/>
            </a:lvl8pPr>
            <a:lvl9pPr marL="3567706" indent="0">
              <a:buNone/>
              <a:defRPr sz="1524"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39763" y="3044827"/>
            <a:ext cx="5656262" cy="5532439"/>
          </a:xfrm>
        </p:spPr>
        <p:txBody>
          <a:bodyPr/>
          <a:lstStyle>
            <a:lvl1pPr>
              <a:defRPr sz="2370"/>
            </a:lvl1pPr>
            <a:lvl2pPr>
              <a:defRPr sz="1947"/>
            </a:lvl2pPr>
            <a:lvl3pPr>
              <a:defRPr sz="1778"/>
            </a:lvl3pPr>
            <a:lvl4pPr>
              <a:defRPr sz="1524"/>
            </a:lvl4pPr>
            <a:lvl5pPr>
              <a:defRPr sz="1524"/>
            </a:lvl5pPr>
            <a:lvl6pPr>
              <a:defRPr sz="1524"/>
            </a:lvl6pPr>
            <a:lvl7pPr>
              <a:defRPr sz="1524"/>
            </a:lvl7pPr>
            <a:lvl8pPr>
              <a:defRPr sz="1524"/>
            </a:lvl8pPr>
            <a:lvl9pPr>
              <a:defRPr sz="1524"/>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2400" y="2149476"/>
            <a:ext cx="5659438" cy="895351"/>
          </a:xfrm>
        </p:spPr>
        <p:txBody>
          <a:bodyPr anchor="b"/>
          <a:lstStyle>
            <a:lvl1pPr marL="0" indent="0">
              <a:buNone/>
              <a:defRPr sz="2370" b="1"/>
            </a:lvl1pPr>
            <a:lvl2pPr marL="445963" indent="0">
              <a:buNone/>
              <a:defRPr sz="1947" b="1"/>
            </a:lvl2pPr>
            <a:lvl3pPr marL="891927" indent="0">
              <a:buNone/>
              <a:defRPr sz="1778" b="1"/>
            </a:lvl3pPr>
            <a:lvl4pPr marL="1337890" indent="0">
              <a:buNone/>
              <a:defRPr sz="1524" b="1"/>
            </a:lvl4pPr>
            <a:lvl5pPr marL="1783852" indent="0">
              <a:buNone/>
              <a:defRPr sz="1524" b="1"/>
            </a:lvl5pPr>
            <a:lvl6pPr marL="2229816" indent="0">
              <a:buNone/>
              <a:defRPr sz="1524" b="1"/>
            </a:lvl6pPr>
            <a:lvl7pPr marL="2675780" indent="0">
              <a:buNone/>
              <a:defRPr sz="1524" b="1"/>
            </a:lvl7pPr>
            <a:lvl8pPr marL="3121742" indent="0">
              <a:buNone/>
              <a:defRPr sz="1524" b="1"/>
            </a:lvl8pPr>
            <a:lvl9pPr marL="3567706" indent="0">
              <a:buNone/>
              <a:defRPr sz="1524"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2400" y="3044827"/>
            <a:ext cx="5659438" cy="5532439"/>
          </a:xfrm>
        </p:spPr>
        <p:txBody>
          <a:bodyPr/>
          <a:lstStyle>
            <a:lvl1pPr>
              <a:defRPr sz="2370"/>
            </a:lvl1pPr>
            <a:lvl2pPr>
              <a:defRPr sz="1947"/>
            </a:lvl2pPr>
            <a:lvl3pPr>
              <a:defRPr sz="1778"/>
            </a:lvl3pPr>
            <a:lvl4pPr>
              <a:defRPr sz="1524"/>
            </a:lvl4pPr>
            <a:lvl5pPr>
              <a:defRPr sz="1524"/>
            </a:lvl5pPr>
            <a:lvl6pPr>
              <a:defRPr sz="1524"/>
            </a:lvl6pPr>
            <a:lvl7pPr>
              <a:defRPr sz="1524"/>
            </a:lvl7pPr>
            <a:lvl8pPr>
              <a:defRPr sz="1524"/>
            </a:lvl8pPr>
            <a:lvl9pPr>
              <a:defRPr sz="1524"/>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82DB734-8280-4F07-BA70-79A92D7333A1}" type="datetimeFigureOut">
              <a:rPr kumimoji="1" lang="ja-JP" altLang="en-US" smtClean="0"/>
              <a:t>2025/11/28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636315A-C34F-4124-B208-A103BE5F9DED}" type="slidenum">
              <a:rPr kumimoji="1" lang="ja-JP" altLang="en-US" smtClean="0"/>
              <a:t>‹#›</a:t>
            </a:fld>
            <a:endParaRPr kumimoji="1" lang="ja-JP" altLang="en-US"/>
          </a:p>
        </p:txBody>
      </p:sp>
    </p:spTree>
    <p:extLst>
      <p:ext uri="{BB962C8B-B14F-4D97-AF65-F5344CB8AC3E}">
        <p14:creationId xmlns:p14="http://schemas.microsoft.com/office/powerpoint/2010/main" val="2020385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582DB734-8280-4F07-BA70-79A92D7333A1}" type="datetimeFigureOut">
              <a:rPr kumimoji="1" lang="ja-JP" altLang="en-US" smtClean="0"/>
              <a:t>2025/11/28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636315A-C34F-4124-B208-A103BE5F9DED}" type="slidenum">
              <a:rPr kumimoji="1" lang="ja-JP" altLang="en-US" smtClean="0"/>
              <a:t>‹#›</a:t>
            </a:fld>
            <a:endParaRPr kumimoji="1" lang="ja-JP" altLang="en-US"/>
          </a:p>
        </p:txBody>
      </p:sp>
    </p:spTree>
    <p:extLst>
      <p:ext uri="{BB962C8B-B14F-4D97-AF65-F5344CB8AC3E}">
        <p14:creationId xmlns:p14="http://schemas.microsoft.com/office/powerpoint/2010/main" val="7380920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82DB734-8280-4F07-BA70-79A92D7333A1}" type="datetimeFigureOut">
              <a:rPr kumimoji="1" lang="ja-JP" altLang="en-US" smtClean="0"/>
              <a:t>2025/11/28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636315A-C34F-4124-B208-A103BE5F9DED}" type="slidenum">
              <a:rPr kumimoji="1" lang="ja-JP" altLang="en-US" smtClean="0"/>
              <a:t>‹#›</a:t>
            </a:fld>
            <a:endParaRPr kumimoji="1" lang="ja-JP" altLang="en-US"/>
          </a:p>
        </p:txBody>
      </p:sp>
    </p:spTree>
    <p:extLst>
      <p:ext uri="{BB962C8B-B14F-4D97-AF65-F5344CB8AC3E}">
        <p14:creationId xmlns:p14="http://schemas.microsoft.com/office/powerpoint/2010/main" val="32899602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9763" y="382588"/>
            <a:ext cx="4211638" cy="1627188"/>
          </a:xfrm>
        </p:spPr>
        <p:txBody>
          <a:bodyPr anchor="b"/>
          <a:lstStyle>
            <a:lvl1pPr algn="l">
              <a:defRPr sz="1947"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389" y="382590"/>
            <a:ext cx="7156450" cy="8194675"/>
          </a:xfrm>
        </p:spPr>
        <p:txBody>
          <a:bodyPr/>
          <a:lstStyle>
            <a:lvl1pPr>
              <a:defRPr sz="3132"/>
            </a:lvl1pPr>
            <a:lvl2pPr>
              <a:defRPr sz="2709"/>
            </a:lvl2pPr>
            <a:lvl3pPr>
              <a:defRPr sz="2370"/>
            </a:lvl3pPr>
            <a:lvl4pPr>
              <a:defRPr sz="1947"/>
            </a:lvl4pPr>
            <a:lvl5pPr>
              <a:defRPr sz="1947"/>
            </a:lvl5pPr>
            <a:lvl6pPr>
              <a:defRPr sz="1947"/>
            </a:lvl6pPr>
            <a:lvl7pPr>
              <a:defRPr sz="1947"/>
            </a:lvl7pPr>
            <a:lvl8pPr>
              <a:defRPr sz="1947"/>
            </a:lvl8pPr>
            <a:lvl9pPr>
              <a:defRPr sz="194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39763" y="2009776"/>
            <a:ext cx="4211638" cy="6567488"/>
          </a:xfrm>
        </p:spPr>
        <p:txBody>
          <a:bodyPr/>
          <a:lstStyle>
            <a:lvl1pPr marL="0" indent="0">
              <a:buNone/>
              <a:defRPr sz="1354"/>
            </a:lvl1pPr>
            <a:lvl2pPr marL="445963" indent="0">
              <a:buNone/>
              <a:defRPr sz="1185"/>
            </a:lvl2pPr>
            <a:lvl3pPr marL="891927" indent="0">
              <a:buNone/>
              <a:defRPr sz="1016"/>
            </a:lvl3pPr>
            <a:lvl4pPr marL="1337890" indent="0">
              <a:buNone/>
              <a:defRPr sz="931"/>
            </a:lvl4pPr>
            <a:lvl5pPr marL="1783852" indent="0">
              <a:buNone/>
              <a:defRPr sz="931"/>
            </a:lvl5pPr>
            <a:lvl6pPr marL="2229816" indent="0">
              <a:buNone/>
              <a:defRPr sz="931"/>
            </a:lvl6pPr>
            <a:lvl7pPr marL="2675780" indent="0">
              <a:buNone/>
              <a:defRPr sz="931"/>
            </a:lvl7pPr>
            <a:lvl8pPr marL="3121742" indent="0">
              <a:buNone/>
              <a:defRPr sz="931"/>
            </a:lvl8pPr>
            <a:lvl9pPr marL="3567706" indent="0">
              <a:buNone/>
              <a:defRPr sz="931"/>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82DB734-8280-4F07-BA70-79A92D7333A1}" type="datetimeFigureOut">
              <a:rPr kumimoji="1" lang="ja-JP" altLang="en-US" smtClean="0"/>
              <a:t>2025/11/28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636315A-C34F-4124-B208-A103BE5F9DED}" type="slidenum">
              <a:rPr kumimoji="1" lang="ja-JP" altLang="en-US" smtClean="0"/>
              <a:t>‹#›</a:t>
            </a:fld>
            <a:endParaRPr kumimoji="1" lang="ja-JP" altLang="en-US"/>
          </a:p>
        </p:txBody>
      </p:sp>
    </p:spTree>
    <p:extLst>
      <p:ext uri="{BB962C8B-B14F-4D97-AF65-F5344CB8AC3E}">
        <p14:creationId xmlns:p14="http://schemas.microsoft.com/office/powerpoint/2010/main" val="3854350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AD095C0-45BC-49EF-8EAE-64AD18855103}" type="datetime1">
              <a:rPr kumimoji="1" lang="ja-JP" altLang="en-US" smtClean="0"/>
              <a:t>2025/11/28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a:xfrm>
            <a:off x="9936282" y="9090029"/>
            <a:ext cx="2987040" cy="511175"/>
          </a:xfrm>
        </p:spPr>
        <p:txBody>
          <a:bodyPr/>
          <a:lstStyle/>
          <a:p>
            <a:fld id="{00E28FCB-C700-49A0-8701-0AE96B4F9BF5}" type="slidenum">
              <a:rPr kumimoji="1" lang="ja-JP" altLang="en-US" smtClean="0"/>
              <a:t>‹#›</a:t>
            </a:fld>
            <a:endParaRPr kumimoji="1" lang="ja-JP" altLang="en-US"/>
          </a:p>
        </p:txBody>
      </p:sp>
    </p:spTree>
    <p:extLst>
      <p:ext uri="{BB962C8B-B14F-4D97-AF65-F5344CB8AC3E}">
        <p14:creationId xmlns:p14="http://schemas.microsoft.com/office/powerpoint/2010/main" val="42652628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840" y="6721477"/>
            <a:ext cx="7680325" cy="792163"/>
          </a:xfrm>
        </p:spPr>
        <p:txBody>
          <a:bodyPr anchor="b"/>
          <a:lstStyle>
            <a:lvl1pPr algn="l">
              <a:defRPr sz="1947" b="1"/>
            </a:lvl1pPr>
          </a:lstStyle>
          <a:p>
            <a:r>
              <a:rPr kumimoji="1" lang="ja-JP" altLang="en-US"/>
              <a:t>マスター タイトルの書式設定</a:t>
            </a:r>
          </a:p>
        </p:txBody>
      </p:sp>
      <p:sp>
        <p:nvSpPr>
          <p:cNvPr id="3" name="図プレースホルダー 2"/>
          <p:cNvSpPr>
            <a:spLocks noGrp="1"/>
          </p:cNvSpPr>
          <p:nvPr>
            <p:ph type="pic" idx="1"/>
          </p:nvPr>
        </p:nvSpPr>
        <p:spPr>
          <a:xfrm>
            <a:off x="2509840" y="857251"/>
            <a:ext cx="7680325" cy="5761038"/>
          </a:xfrm>
        </p:spPr>
        <p:txBody>
          <a:bodyPr/>
          <a:lstStyle>
            <a:lvl1pPr marL="0" indent="0">
              <a:buNone/>
              <a:defRPr sz="3132"/>
            </a:lvl1pPr>
            <a:lvl2pPr marL="445963" indent="0">
              <a:buNone/>
              <a:defRPr sz="2709"/>
            </a:lvl2pPr>
            <a:lvl3pPr marL="891927" indent="0">
              <a:buNone/>
              <a:defRPr sz="2370"/>
            </a:lvl3pPr>
            <a:lvl4pPr marL="1337890" indent="0">
              <a:buNone/>
              <a:defRPr sz="1947"/>
            </a:lvl4pPr>
            <a:lvl5pPr marL="1783852" indent="0">
              <a:buNone/>
              <a:defRPr sz="1947"/>
            </a:lvl5pPr>
            <a:lvl6pPr marL="2229816" indent="0">
              <a:buNone/>
              <a:defRPr sz="1947"/>
            </a:lvl6pPr>
            <a:lvl7pPr marL="2675780" indent="0">
              <a:buNone/>
              <a:defRPr sz="1947"/>
            </a:lvl7pPr>
            <a:lvl8pPr marL="3121742" indent="0">
              <a:buNone/>
              <a:defRPr sz="1947"/>
            </a:lvl8pPr>
            <a:lvl9pPr marL="3567706" indent="0">
              <a:buNone/>
              <a:defRPr sz="1947"/>
            </a:lvl9pPr>
          </a:lstStyle>
          <a:p>
            <a:endParaRPr kumimoji="1" lang="ja-JP" altLang="en-US"/>
          </a:p>
        </p:txBody>
      </p:sp>
      <p:sp>
        <p:nvSpPr>
          <p:cNvPr id="4" name="テキスト プレースホルダー 3"/>
          <p:cNvSpPr>
            <a:spLocks noGrp="1"/>
          </p:cNvSpPr>
          <p:nvPr>
            <p:ph type="body" sz="half" idx="2"/>
          </p:nvPr>
        </p:nvSpPr>
        <p:spPr>
          <a:xfrm>
            <a:off x="2509840" y="7513640"/>
            <a:ext cx="7680325" cy="1127125"/>
          </a:xfrm>
        </p:spPr>
        <p:txBody>
          <a:bodyPr/>
          <a:lstStyle>
            <a:lvl1pPr marL="0" indent="0">
              <a:buNone/>
              <a:defRPr sz="1354"/>
            </a:lvl1pPr>
            <a:lvl2pPr marL="445963" indent="0">
              <a:buNone/>
              <a:defRPr sz="1185"/>
            </a:lvl2pPr>
            <a:lvl3pPr marL="891927" indent="0">
              <a:buNone/>
              <a:defRPr sz="1016"/>
            </a:lvl3pPr>
            <a:lvl4pPr marL="1337890" indent="0">
              <a:buNone/>
              <a:defRPr sz="931"/>
            </a:lvl4pPr>
            <a:lvl5pPr marL="1783852" indent="0">
              <a:buNone/>
              <a:defRPr sz="931"/>
            </a:lvl5pPr>
            <a:lvl6pPr marL="2229816" indent="0">
              <a:buNone/>
              <a:defRPr sz="931"/>
            </a:lvl6pPr>
            <a:lvl7pPr marL="2675780" indent="0">
              <a:buNone/>
              <a:defRPr sz="931"/>
            </a:lvl7pPr>
            <a:lvl8pPr marL="3121742" indent="0">
              <a:buNone/>
              <a:defRPr sz="931"/>
            </a:lvl8pPr>
            <a:lvl9pPr marL="3567706" indent="0">
              <a:buNone/>
              <a:defRPr sz="931"/>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82DB734-8280-4F07-BA70-79A92D7333A1}" type="datetimeFigureOut">
              <a:rPr kumimoji="1" lang="ja-JP" altLang="en-US" smtClean="0"/>
              <a:t>2025/11/28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636315A-C34F-4124-B208-A103BE5F9DED}" type="slidenum">
              <a:rPr kumimoji="1" lang="ja-JP" altLang="en-US" smtClean="0"/>
              <a:t>‹#›</a:t>
            </a:fld>
            <a:endParaRPr kumimoji="1" lang="ja-JP" altLang="en-US"/>
          </a:p>
        </p:txBody>
      </p:sp>
    </p:spTree>
    <p:extLst>
      <p:ext uri="{BB962C8B-B14F-4D97-AF65-F5344CB8AC3E}">
        <p14:creationId xmlns:p14="http://schemas.microsoft.com/office/powerpoint/2010/main" val="5864486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82DB734-8280-4F07-BA70-79A92D7333A1}" type="datetimeFigureOut">
              <a:rPr kumimoji="1" lang="ja-JP" altLang="en-US" smtClean="0"/>
              <a:t>2025/11/28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636315A-C34F-4124-B208-A103BE5F9DED}" type="slidenum">
              <a:rPr kumimoji="1" lang="ja-JP" altLang="en-US" smtClean="0"/>
              <a:t>‹#›</a:t>
            </a:fld>
            <a:endParaRPr kumimoji="1" lang="ja-JP" altLang="en-US"/>
          </a:p>
        </p:txBody>
      </p:sp>
    </p:spTree>
    <p:extLst>
      <p:ext uri="{BB962C8B-B14F-4D97-AF65-F5344CB8AC3E}">
        <p14:creationId xmlns:p14="http://schemas.microsoft.com/office/powerpoint/2010/main" val="9661057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2114" y="384177"/>
            <a:ext cx="2879725" cy="8193087"/>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39764" y="384177"/>
            <a:ext cx="8489950" cy="819308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82DB734-8280-4F07-BA70-79A92D7333A1}" type="datetimeFigureOut">
              <a:rPr kumimoji="1" lang="ja-JP" altLang="en-US" smtClean="0"/>
              <a:t>2025/11/28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636315A-C34F-4124-B208-A103BE5F9DED}" type="slidenum">
              <a:rPr kumimoji="1" lang="ja-JP" altLang="en-US" smtClean="0"/>
              <a:t>‹#›</a:t>
            </a:fld>
            <a:endParaRPr kumimoji="1" lang="ja-JP" altLang="en-US"/>
          </a:p>
        </p:txBody>
      </p:sp>
    </p:spTree>
    <p:extLst>
      <p:ext uri="{BB962C8B-B14F-4D97-AF65-F5344CB8AC3E}">
        <p14:creationId xmlns:p14="http://schemas.microsoft.com/office/powerpoint/2010/main" val="173374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2"/>
            <a:ext cx="10881360" cy="1906905"/>
          </a:xfrm>
        </p:spPr>
        <p:txBody>
          <a:bodyPr anchor="t"/>
          <a:lstStyle>
            <a:lvl1pPr algn="l">
              <a:defRPr sz="5502"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400"/>
            <a:ext cx="10881360" cy="2100262"/>
          </a:xfrm>
        </p:spPr>
        <p:txBody>
          <a:bodyPr anchor="b"/>
          <a:lstStyle>
            <a:lvl1pPr marL="0" indent="0">
              <a:buNone/>
              <a:defRPr sz="2709">
                <a:solidFill>
                  <a:schemeClr val="tx1">
                    <a:tint val="75000"/>
                  </a:schemeClr>
                </a:solidFill>
              </a:defRPr>
            </a:lvl1pPr>
            <a:lvl2pPr marL="624349" indent="0">
              <a:buNone/>
              <a:defRPr sz="2455">
                <a:solidFill>
                  <a:schemeClr val="tx1">
                    <a:tint val="75000"/>
                  </a:schemeClr>
                </a:solidFill>
              </a:defRPr>
            </a:lvl2pPr>
            <a:lvl3pPr marL="1248697" indent="0">
              <a:buNone/>
              <a:defRPr sz="2116">
                <a:solidFill>
                  <a:schemeClr val="tx1">
                    <a:tint val="75000"/>
                  </a:schemeClr>
                </a:solidFill>
              </a:defRPr>
            </a:lvl3pPr>
            <a:lvl4pPr marL="1873045" indent="0">
              <a:buNone/>
              <a:defRPr sz="1947">
                <a:solidFill>
                  <a:schemeClr val="tx1">
                    <a:tint val="75000"/>
                  </a:schemeClr>
                </a:solidFill>
              </a:defRPr>
            </a:lvl4pPr>
            <a:lvl5pPr marL="2497394" indent="0">
              <a:buNone/>
              <a:defRPr sz="1947">
                <a:solidFill>
                  <a:schemeClr val="tx1">
                    <a:tint val="75000"/>
                  </a:schemeClr>
                </a:solidFill>
              </a:defRPr>
            </a:lvl5pPr>
            <a:lvl6pPr marL="3121742" indent="0">
              <a:buNone/>
              <a:defRPr sz="1947">
                <a:solidFill>
                  <a:schemeClr val="tx1">
                    <a:tint val="75000"/>
                  </a:schemeClr>
                </a:solidFill>
              </a:defRPr>
            </a:lvl6pPr>
            <a:lvl7pPr marL="3746091" indent="0">
              <a:buNone/>
              <a:defRPr sz="1947">
                <a:solidFill>
                  <a:schemeClr val="tx1">
                    <a:tint val="75000"/>
                  </a:schemeClr>
                </a:solidFill>
              </a:defRPr>
            </a:lvl7pPr>
            <a:lvl8pPr marL="4370440" indent="0">
              <a:buNone/>
              <a:defRPr sz="1947">
                <a:solidFill>
                  <a:schemeClr val="tx1">
                    <a:tint val="75000"/>
                  </a:schemeClr>
                </a:solidFill>
              </a:defRPr>
            </a:lvl8pPr>
            <a:lvl9pPr marL="4994788" indent="0">
              <a:buNone/>
              <a:defRPr sz="1947">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FAADCC4-C814-4C52-A257-A45ADCE82DD9}" type="datetime1">
              <a:rPr kumimoji="1" lang="ja-JP" altLang="en-US" smtClean="0"/>
              <a:t>2025/11/28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E28FCB-C700-49A0-8701-0AE96B4F9BF5}" type="slidenum">
              <a:rPr kumimoji="1" lang="ja-JP" altLang="en-US" smtClean="0"/>
              <a:t>‹#›</a:t>
            </a:fld>
            <a:endParaRPr kumimoji="1" lang="ja-JP" altLang="en-US"/>
          </a:p>
        </p:txBody>
      </p:sp>
    </p:spTree>
    <p:extLst>
      <p:ext uri="{BB962C8B-B14F-4D97-AF65-F5344CB8AC3E}">
        <p14:creationId xmlns:p14="http://schemas.microsoft.com/office/powerpoint/2010/main" val="1439715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2" y="2240281"/>
            <a:ext cx="5654040" cy="6336348"/>
          </a:xfrm>
        </p:spPr>
        <p:txBody>
          <a:bodyPr/>
          <a:lstStyle>
            <a:lvl1pPr>
              <a:defRPr sz="3725"/>
            </a:lvl1pPr>
            <a:lvl2pPr>
              <a:defRPr sz="3301"/>
            </a:lvl2pPr>
            <a:lvl3pPr>
              <a:defRPr sz="2709"/>
            </a:lvl3pPr>
            <a:lvl4pPr>
              <a:defRPr sz="2455"/>
            </a:lvl4pPr>
            <a:lvl5pPr>
              <a:defRPr sz="2455"/>
            </a:lvl5pPr>
            <a:lvl6pPr>
              <a:defRPr sz="2455"/>
            </a:lvl6pPr>
            <a:lvl7pPr>
              <a:defRPr sz="2455"/>
            </a:lvl7pPr>
            <a:lvl8pPr>
              <a:defRPr sz="2455"/>
            </a:lvl8pPr>
            <a:lvl9pPr>
              <a:defRPr sz="245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2" y="2240281"/>
            <a:ext cx="5654040" cy="6336348"/>
          </a:xfrm>
        </p:spPr>
        <p:txBody>
          <a:bodyPr/>
          <a:lstStyle>
            <a:lvl1pPr>
              <a:defRPr sz="3725"/>
            </a:lvl1pPr>
            <a:lvl2pPr>
              <a:defRPr sz="3301"/>
            </a:lvl2pPr>
            <a:lvl3pPr>
              <a:defRPr sz="2709"/>
            </a:lvl3pPr>
            <a:lvl4pPr>
              <a:defRPr sz="2455"/>
            </a:lvl4pPr>
            <a:lvl5pPr>
              <a:defRPr sz="2455"/>
            </a:lvl5pPr>
            <a:lvl6pPr>
              <a:defRPr sz="2455"/>
            </a:lvl6pPr>
            <a:lvl7pPr>
              <a:defRPr sz="2455"/>
            </a:lvl7pPr>
            <a:lvl8pPr>
              <a:defRPr sz="2455"/>
            </a:lvl8pPr>
            <a:lvl9pPr>
              <a:defRPr sz="245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3AC9B3E-7768-4E79-9564-6291ECF8B0EA}" type="datetime1">
              <a:rPr kumimoji="1" lang="ja-JP" altLang="en-US" smtClean="0"/>
              <a:t>2025/11/28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E28FCB-C700-49A0-8701-0AE96B4F9BF5}" type="slidenum">
              <a:rPr kumimoji="1" lang="ja-JP" altLang="en-US" smtClean="0"/>
              <a:t>‹#›</a:t>
            </a:fld>
            <a:endParaRPr kumimoji="1" lang="ja-JP" altLang="en-US"/>
          </a:p>
        </p:txBody>
      </p:sp>
    </p:spTree>
    <p:extLst>
      <p:ext uri="{BB962C8B-B14F-4D97-AF65-F5344CB8AC3E}">
        <p14:creationId xmlns:p14="http://schemas.microsoft.com/office/powerpoint/2010/main" val="2253300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2" y="2149160"/>
            <a:ext cx="5656263" cy="895667"/>
          </a:xfrm>
        </p:spPr>
        <p:txBody>
          <a:bodyPr anchor="b"/>
          <a:lstStyle>
            <a:lvl1pPr marL="0" indent="0">
              <a:buNone/>
              <a:defRPr sz="3301" b="1"/>
            </a:lvl1pPr>
            <a:lvl2pPr marL="624349" indent="0">
              <a:buNone/>
              <a:defRPr sz="2709" b="1"/>
            </a:lvl2pPr>
            <a:lvl3pPr marL="1248697" indent="0">
              <a:buNone/>
              <a:defRPr sz="2455" b="1"/>
            </a:lvl3pPr>
            <a:lvl4pPr marL="1873045" indent="0">
              <a:buNone/>
              <a:defRPr sz="2116" b="1"/>
            </a:lvl4pPr>
            <a:lvl5pPr marL="2497394" indent="0">
              <a:buNone/>
              <a:defRPr sz="2116" b="1"/>
            </a:lvl5pPr>
            <a:lvl6pPr marL="3121742" indent="0">
              <a:buNone/>
              <a:defRPr sz="2116" b="1"/>
            </a:lvl6pPr>
            <a:lvl7pPr marL="3746091" indent="0">
              <a:buNone/>
              <a:defRPr sz="2116" b="1"/>
            </a:lvl7pPr>
            <a:lvl8pPr marL="4370440" indent="0">
              <a:buNone/>
              <a:defRPr sz="2116" b="1"/>
            </a:lvl8pPr>
            <a:lvl9pPr marL="4994788" indent="0">
              <a:buNone/>
              <a:defRPr sz="2116"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2" y="3044827"/>
            <a:ext cx="5656263" cy="5531803"/>
          </a:xfrm>
        </p:spPr>
        <p:txBody>
          <a:bodyPr/>
          <a:lstStyle>
            <a:lvl1pPr>
              <a:defRPr sz="3301"/>
            </a:lvl1pPr>
            <a:lvl2pPr>
              <a:defRPr sz="2709"/>
            </a:lvl2pPr>
            <a:lvl3pPr>
              <a:defRPr sz="2455"/>
            </a:lvl3pPr>
            <a:lvl4pPr>
              <a:defRPr sz="2116"/>
            </a:lvl4pPr>
            <a:lvl5pPr>
              <a:defRPr sz="2116"/>
            </a:lvl5pPr>
            <a:lvl6pPr>
              <a:defRPr sz="2116"/>
            </a:lvl6pPr>
            <a:lvl7pPr>
              <a:defRPr sz="2116"/>
            </a:lvl7pPr>
            <a:lvl8pPr>
              <a:defRPr sz="2116"/>
            </a:lvl8pPr>
            <a:lvl9pPr>
              <a:defRPr sz="211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8" y="2149160"/>
            <a:ext cx="5658485" cy="895667"/>
          </a:xfrm>
        </p:spPr>
        <p:txBody>
          <a:bodyPr anchor="b"/>
          <a:lstStyle>
            <a:lvl1pPr marL="0" indent="0">
              <a:buNone/>
              <a:defRPr sz="3301" b="1"/>
            </a:lvl1pPr>
            <a:lvl2pPr marL="624349" indent="0">
              <a:buNone/>
              <a:defRPr sz="2709" b="1"/>
            </a:lvl2pPr>
            <a:lvl3pPr marL="1248697" indent="0">
              <a:buNone/>
              <a:defRPr sz="2455" b="1"/>
            </a:lvl3pPr>
            <a:lvl4pPr marL="1873045" indent="0">
              <a:buNone/>
              <a:defRPr sz="2116" b="1"/>
            </a:lvl4pPr>
            <a:lvl5pPr marL="2497394" indent="0">
              <a:buNone/>
              <a:defRPr sz="2116" b="1"/>
            </a:lvl5pPr>
            <a:lvl6pPr marL="3121742" indent="0">
              <a:buNone/>
              <a:defRPr sz="2116" b="1"/>
            </a:lvl6pPr>
            <a:lvl7pPr marL="3746091" indent="0">
              <a:buNone/>
              <a:defRPr sz="2116" b="1"/>
            </a:lvl7pPr>
            <a:lvl8pPr marL="4370440" indent="0">
              <a:buNone/>
              <a:defRPr sz="2116" b="1"/>
            </a:lvl8pPr>
            <a:lvl9pPr marL="4994788" indent="0">
              <a:buNone/>
              <a:defRPr sz="2116"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8" y="3044827"/>
            <a:ext cx="5658485" cy="5531803"/>
          </a:xfrm>
        </p:spPr>
        <p:txBody>
          <a:bodyPr/>
          <a:lstStyle>
            <a:lvl1pPr>
              <a:defRPr sz="3301"/>
            </a:lvl1pPr>
            <a:lvl2pPr>
              <a:defRPr sz="2709"/>
            </a:lvl2pPr>
            <a:lvl3pPr>
              <a:defRPr sz="2455"/>
            </a:lvl3pPr>
            <a:lvl4pPr>
              <a:defRPr sz="2116"/>
            </a:lvl4pPr>
            <a:lvl5pPr>
              <a:defRPr sz="2116"/>
            </a:lvl5pPr>
            <a:lvl6pPr>
              <a:defRPr sz="2116"/>
            </a:lvl6pPr>
            <a:lvl7pPr>
              <a:defRPr sz="2116"/>
            </a:lvl7pPr>
            <a:lvl8pPr>
              <a:defRPr sz="2116"/>
            </a:lvl8pPr>
            <a:lvl9pPr>
              <a:defRPr sz="211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1B865FA-EC92-49CB-9ABE-7C5025002BEF}" type="datetime1">
              <a:rPr kumimoji="1" lang="ja-JP" altLang="en-US" smtClean="0"/>
              <a:t>2025/11/28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0E28FCB-C700-49A0-8701-0AE96B4F9BF5}" type="slidenum">
              <a:rPr kumimoji="1" lang="ja-JP" altLang="en-US" smtClean="0"/>
              <a:t>‹#›</a:t>
            </a:fld>
            <a:endParaRPr kumimoji="1" lang="ja-JP" altLang="en-US"/>
          </a:p>
        </p:txBody>
      </p:sp>
    </p:spTree>
    <p:extLst>
      <p:ext uri="{BB962C8B-B14F-4D97-AF65-F5344CB8AC3E}">
        <p14:creationId xmlns:p14="http://schemas.microsoft.com/office/powerpoint/2010/main" val="708645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3C582052-E228-4021-8B45-562BD1A65ECF}" type="datetime1">
              <a:rPr kumimoji="1" lang="ja-JP" altLang="en-US" smtClean="0"/>
              <a:t>2025/11/28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0E28FCB-C700-49A0-8701-0AE96B4F9BF5}" type="slidenum">
              <a:rPr kumimoji="1" lang="ja-JP" altLang="en-US" smtClean="0"/>
              <a:t>‹#›</a:t>
            </a:fld>
            <a:endParaRPr kumimoji="1" lang="ja-JP" altLang="en-US"/>
          </a:p>
        </p:txBody>
      </p:sp>
    </p:spTree>
    <p:extLst>
      <p:ext uri="{BB962C8B-B14F-4D97-AF65-F5344CB8AC3E}">
        <p14:creationId xmlns:p14="http://schemas.microsoft.com/office/powerpoint/2010/main" val="2509898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B4B385F-047E-4D43-A07C-3C90E5929315}" type="datetime1">
              <a:rPr kumimoji="1" lang="ja-JP" altLang="en-US" smtClean="0"/>
              <a:t>2025/11/28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0E28FCB-C700-49A0-8701-0AE96B4F9BF5}" type="slidenum">
              <a:rPr kumimoji="1" lang="ja-JP" altLang="en-US" smtClean="0"/>
              <a:t>‹#›</a:t>
            </a:fld>
            <a:endParaRPr kumimoji="1" lang="ja-JP" altLang="en-US"/>
          </a:p>
        </p:txBody>
      </p:sp>
    </p:spTree>
    <p:extLst>
      <p:ext uri="{BB962C8B-B14F-4D97-AF65-F5344CB8AC3E}">
        <p14:creationId xmlns:p14="http://schemas.microsoft.com/office/powerpoint/2010/main" val="3259864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3" y="382271"/>
            <a:ext cx="4211639" cy="1626870"/>
          </a:xfrm>
        </p:spPr>
        <p:txBody>
          <a:bodyPr anchor="b"/>
          <a:lstStyle>
            <a:lvl1pPr algn="l">
              <a:defRPr sz="2709"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1" y="382271"/>
            <a:ext cx="7156450" cy="8194359"/>
          </a:xfrm>
        </p:spPr>
        <p:txBody>
          <a:bodyPr/>
          <a:lstStyle>
            <a:lvl1pPr>
              <a:defRPr sz="4402"/>
            </a:lvl1pPr>
            <a:lvl2pPr>
              <a:defRPr sz="3725"/>
            </a:lvl2pPr>
            <a:lvl3pPr>
              <a:defRPr sz="3301"/>
            </a:lvl3pPr>
            <a:lvl4pPr>
              <a:defRPr sz="2709"/>
            </a:lvl4pPr>
            <a:lvl5pPr>
              <a:defRPr sz="2709"/>
            </a:lvl5pPr>
            <a:lvl6pPr>
              <a:defRPr sz="2709"/>
            </a:lvl6pPr>
            <a:lvl7pPr>
              <a:defRPr sz="2709"/>
            </a:lvl7pPr>
            <a:lvl8pPr>
              <a:defRPr sz="2709"/>
            </a:lvl8pPr>
            <a:lvl9pPr>
              <a:defRPr sz="2709"/>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3" y="2009142"/>
            <a:ext cx="4211639" cy="6567488"/>
          </a:xfrm>
        </p:spPr>
        <p:txBody>
          <a:bodyPr/>
          <a:lstStyle>
            <a:lvl1pPr marL="0" indent="0">
              <a:buNone/>
              <a:defRPr sz="1947"/>
            </a:lvl1pPr>
            <a:lvl2pPr marL="624349" indent="0">
              <a:buNone/>
              <a:defRPr sz="1608"/>
            </a:lvl2pPr>
            <a:lvl3pPr marL="1248697" indent="0">
              <a:buNone/>
              <a:defRPr sz="1354"/>
            </a:lvl3pPr>
            <a:lvl4pPr marL="1873045" indent="0">
              <a:buNone/>
              <a:defRPr sz="1270"/>
            </a:lvl4pPr>
            <a:lvl5pPr marL="2497394" indent="0">
              <a:buNone/>
              <a:defRPr sz="1270"/>
            </a:lvl5pPr>
            <a:lvl6pPr marL="3121742" indent="0">
              <a:buNone/>
              <a:defRPr sz="1270"/>
            </a:lvl6pPr>
            <a:lvl7pPr marL="3746091" indent="0">
              <a:buNone/>
              <a:defRPr sz="1270"/>
            </a:lvl7pPr>
            <a:lvl8pPr marL="4370440" indent="0">
              <a:buNone/>
              <a:defRPr sz="1270"/>
            </a:lvl8pPr>
            <a:lvl9pPr marL="4994788" indent="0">
              <a:buNone/>
              <a:defRPr sz="127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4DD03B7-8AD0-4BB9-A8CE-CD8ED610E49B}" type="datetime1">
              <a:rPr kumimoji="1" lang="ja-JP" altLang="en-US" smtClean="0"/>
              <a:t>2025/11/28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E28FCB-C700-49A0-8701-0AE96B4F9BF5}" type="slidenum">
              <a:rPr kumimoji="1" lang="ja-JP" altLang="en-US" smtClean="0"/>
              <a:t>‹#›</a:t>
            </a:fld>
            <a:endParaRPr kumimoji="1" lang="ja-JP" altLang="en-US"/>
          </a:p>
        </p:txBody>
      </p:sp>
    </p:spTree>
    <p:extLst>
      <p:ext uri="{BB962C8B-B14F-4D97-AF65-F5344CB8AC3E}">
        <p14:creationId xmlns:p14="http://schemas.microsoft.com/office/powerpoint/2010/main" val="1466283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4" y="6720842"/>
            <a:ext cx="7680960" cy="793433"/>
          </a:xfrm>
        </p:spPr>
        <p:txBody>
          <a:bodyPr anchor="b"/>
          <a:lstStyle>
            <a:lvl1pPr algn="l">
              <a:defRPr sz="2709"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4" y="857886"/>
            <a:ext cx="7680960" cy="5760720"/>
          </a:xfrm>
        </p:spPr>
        <p:txBody>
          <a:bodyPr/>
          <a:lstStyle>
            <a:lvl1pPr marL="0" indent="0">
              <a:buNone/>
              <a:defRPr sz="4402"/>
            </a:lvl1pPr>
            <a:lvl2pPr marL="624349" indent="0">
              <a:buNone/>
              <a:defRPr sz="3725"/>
            </a:lvl2pPr>
            <a:lvl3pPr marL="1248697" indent="0">
              <a:buNone/>
              <a:defRPr sz="3301"/>
            </a:lvl3pPr>
            <a:lvl4pPr marL="1873045" indent="0">
              <a:buNone/>
              <a:defRPr sz="2709"/>
            </a:lvl4pPr>
            <a:lvl5pPr marL="2497394" indent="0">
              <a:buNone/>
              <a:defRPr sz="2709"/>
            </a:lvl5pPr>
            <a:lvl6pPr marL="3121742" indent="0">
              <a:buNone/>
              <a:defRPr sz="2709"/>
            </a:lvl6pPr>
            <a:lvl7pPr marL="3746091" indent="0">
              <a:buNone/>
              <a:defRPr sz="2709"/>
            </a:lvl7pPr>
            <a:lvl8pPr marL="4370440" indent="0">
              <a:buNone/>
              <a:defRPr sz="2709"/>
            </a:lvl8pPr>
            <a:lvl9pPr marL="4994788" indent="0">
              <a:buNone/>
              <a:defRPr sz="2709"/>
            </a:lvl9pPr>
          </a:lstStyle>
          <a:p>
            <a:endParaRPr kumimoji="1" lang="ja-JP" altLang="en-US"/>
          </a:p>
        </p:txBody>
      </p:sp>
      <p:sp>
        <p:nvSpPr>
          <p:cNvPr id="4" name="テキスト プレースホルダー 3"/>
          <p:cNvSpPr>
            <a:spLocks noGrp="1"/>
          </p:cNvSpPr>
          <p:nvPr>
            <p:ph type="body" sz="half" idx="2"/>
          </p:nvPr>
        </p:nvSpPr>
        <p:spPr>
          <a:xfrm>
            <a:off x="2509204" y="7514275"/>
            <a:ext cx="7680960" cy="1126807"/>
          </a:xfrm>
        </p:spPr>
        <p:txBody>
          <a:bodyPr/>
          <a:lstStyle>
            <a:lvl1pPr marL="0" indent="0">
              <a:buNone/>
              <a:defRPr sz="1947"/>
            </a:lvl1pPr>
            <a:lvl2pPr marL="624349" indent="0">
              <a:buNone/>
              <a:defRPr sz="1608"/>
            </a:lvl2pPr>
            <a:lvl3pPr marL="1248697" indent="0">
              <a:buNone/>
              <a:defRPr sz="1354"/>
            </a:lvl3pPr>
            <a:lvl4pPr marL="1873045" indent="0">
              <a:buNone/>
              <a:defRPr sz="1270"/>
            </a:lvl4pPr>
            <a:lvl5pPr marL="2497394" indent="0">
              <a:buNone/>
              <a:defRPr sz="1270"/>
            </a:lvl5pPr>
            <a:lvl6pPr marL="3121742" indent="0">
              <a:buNone/>
              <a:defRPr sz="1270"/>
            </a:lvl6pPr>
            <a:lvl7pPr marL="3746091" indent="0">
              <a:buNone/>
              <a:defRPr sz="1270"/>
            </a:lvl7pPr>
            <a:lvl8pPr marL="4370440" indent="0">
              <a:buNone/>
              <a:defRPr sz="1270"/>
            </a:lvl8pPr>
            <a:lvl9pPr marL="4994788" indent="0">
              <a:buNone/>
              <a:defRPr sz="127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DB277B7-B5EE-4ABF-9925-B81A9AD23DC3}" type="datetime1">
              <a:rPr kumimoji="1" lang="ja-JP" altLang="en-US" smtClean="0"/>
              <a:t>2025/11/28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E28FCB-C700-49A0-8701-0AE96B4F9BF5}" type="slidenum">
              <a:rPr kumimoji="1" lang="ja-JP" altLang="en-US" smtClean="0"/>
              <a:t>‹#›</a:t>
            </a:fld>
            <a:endParaRPr kumimoji="1" lang="ja-JP" altLang="en-US"/>
          </a:p>
        </p:txBody>
      </p:sp>
    </p:spTree>
    <p:extLst>
      <p:ext uri="{BB962C8B-B14F-4D97-AF65-F5344CB8AC3E}">
        <p14:creationId xmlns:p14="http://schemas.microsoft.com/office/powerpoint/2010/main" val="926019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1"/>
          </a:xfrm>
          <a:prstGeom prst="rect">
            <a:avLst/>
          </a:prstGeom>
        </p:spPr>
        <p:txBody>
          <a:bodyPr vert="horz" lIns="147513" tIns="73757" rIns="147513" bIns="73757"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147513" tIns="73757" rIns="147513" bIns="73757"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4"/>
            <a:ext cx="2987040" cy="511175"/>
          </a:xfrm>
          <a:prstGeom prst="rect">
            <a:avLst/>
          </a:prstGeom>
        </p:spPr>
        <p:txBody>
          <a:bodyPr vert="horz" lIns="147513" tIns="73757" rIns="147513" bIns="73757" rtlCol="0" anchor="ctr"/>
          <a:lstStyle>
            <a:lvl1pPr algn="l">
              <a:defRPr sz="1608">
                <a:solidFill>
                  <a:schemeClr val="tx1">
                    <a:tint val="75000"/>
                  </a:schemeClr>
                </a:solidFill>
              </a:defRPr>
            </a:lvl1pPr>
          </a:lstStyle>
          <a:p>
            <a:fld id="{E72ECCFA-41ED-4C46-AF83-72373DAC442E}" type="datetime1">
              <a:rPr kumimoji="1" lang="ja-JP" altLang="en-US" smtClean="0"/>
              <a:t>2025/11/28</a:t>
            </a:fld>
            <a:endParaRPr kumimoji="1" lang="ja-JP" altLang="en-US"/>
          </a:p>
        </p:txBody>
      </p:sp>
      <p:sp>
        <p:nvSpPr>
          <p:cNvPr id="5" name="フッター プレースホルダー 4"/>
          <p:cNvSpPr>
            <a:spLocks noGrp="1"/>
          </p:cNvSpPr>
          <p:nvPr>
            <p:ph type="ftr" sz="quarter" idx="3"/>
          </p:nvPr>
        </p:nvSpPr>
        <p:spPr>
          <a:xfrm>
            <a:off x="4373880" y="8898894"/>
            <a:ext cx="4053840" cy="511175"/>
          </a:xfrm>
          <a:prstGeom prst="rect">
            <a:avLst/>
          </a:prstGeom>
        </p:spPr>
        <p:txBody>
          <a:bodyPr vert="horz" lIns="147513" tIns="73757" rIns="147513" bIns="73757" rtlCol="0" anchor="ctr"/>
          <a:lstStyle>
            <a:lvl1pPr algn="ctr">
              <a:defRPr sz="1608">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793864" y="9090029"/>
            <a:ext cx="2987040" cy="511175"/>
          </a:xfrm>
          <a:prstGeom prst="rect">
            <a:avLst/>
          </a:prstGeom>
        </p:spPr>
        <p:txBody>
          <a:bodyPr vert="horz" lIns="147513" tIns="0" rIns="147513" bIns="0" rtlCol="0" anchor="b" anchorCtr="0"/>
          <a:lstStyle>
            <a:lvl1pPr algn="r">
              <a:defRPr sz="1439">
                <a:solidFill>
                  <a:schemeClr val="tx1">
                    <a:tint val="75000"/>
                  </a:schemeClr>
                </a:solidFill>
                <a:latin typeface="+mj-ea"/>
                <a:ea typeface="+mj-ea"/>
              </a:defRPr>
            </a:lvl1pPr>
          </a:lstStyle>
          <a:p>
            <a:fld id="{00E28FCB-C700-49A0-8701-0AE96B4F9BF5}" type="slidenum">
              <a:rPr lang="ja-JP" altLang="en-US" smtClean="0"/>
              <a:pPr/>
              <a:t>‹#›</a:t>
            </a:fld>
            <a:endParaRPr lang="ja-JP" altLang="en-US"/>
          </a:p>
        </p:txBody>
      </p:sp>
    </p:spTree>
    <p:extLst>
      <p:ext uri="{BB962C8B-B14F-4D97-AF65-F5344CB8AC3E}">
        <p14:creationId xmlns:p14="http://schemas.microsoft.com/office/powerpoint/2010/main" val="32475161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1248697" rtl="0" eaLnBrk="1" latinLnBrk="0" hangingPunct="1">
        <a:spcBef>
          <a:spcPct val="0"/>
        </a:spcBef>
        <a:buNone/>
        <a:defRPr kumimoji="1" sz="6010" kern="1200">
          <a:solidFill>
            <a:schemeClr val="tx1"/>
          </a:solidFill>
          <a:latin typeface="+mj-lt"/>
          <a:ea typeface="+mj-ea"/>
          <a:cs typeface="+mj-cs"/>
        </a:defRPr>
      </a:lvl1pPr>
    </p:titleStyle>
    <p:bodyStyle>
      <a:lvl1pPr marL="468261" indent="-468261" algn="l" defTabSz="1248697" rtl="0" eaLnBrk="1" latinLnBrk="0" hangingPunct="1">
        <a:spcBef>
          <a:spcPct val="20000"/>
        </a:spcBef>
        <a:buFont typeface="Arial" panose="020B0604020202020204" pitchFamily="34" charset="0"/>
        <a:buChar char="•"/>
        <a:defRPr kumimoji="1" sz="4402" kern="1200">
          <a:solidFill>
            <a:schemeClr val="tx1"/>
          </a:solidFill>
          <a:latin typeface="+mn-lt"/>
          <a:ea typeface="+mn-ea"/>
          <a:cs typeface="+mn-cs"/>
        </a:defRPr>
      </a:lvl1pPr>
      <a:lvl2pPr marL="1014566" indent="-390218" algn="l" defTabSz="1248697" rtl="0" eaLnBrk="1" latinLnBrk="0" hangingPunct="1">
        <a:spcBef>
          <a:spcPct val="20000"/>
        </a:spcBef>
        <a:buFont typeface="Arial" panose="020B0604020202020204" pitchFamily="34" charset="0"/>
        <a:buChar char="–"/>
        <a:defRPr kumimoji="1" sz="3725" kern="1200">
          <a:solidFill>
            <a:schemeClr val="tx1"/>
          </a:solidFill>
          <a:latin typeface="+mn-lt"/>
          <a:ea typeface="+mn-ea"/>
          <a:cs typeface="+mn-cs"/>
        </a:defRPr>
      </a:lvl2pPr>
      <a:lvl3pPr marL="1560872" indent="-312175" algn="l" defTabSz="1248697" rtl="0" eaLnBrk="1" latinLnBrk="0" hangingPunct="1">
        <a:spcBef>
          <a:spcPct val="20000"/>
        </a:spcBef>
        <a:buFont typeface="Arial" panose="020B0604020202020204" pitchFamily="34" charset="0"/>
        <a:buChar char="•"/>
        <a:defRPr kumimoji="1" sz="3301" kern="1200">
          <a:solidFill>
            <a:schemeClr val="tx1"/>
          </a:solidFill>
          <a:latin typeface="+mn-lt"/>
          <a:ea typeface="+mn-ea"/>
          <a:cs typeface="+mn-cs"/>
        </a:defRPr>
      </a:lvl3pPr>
      <a:lvl4pPr marL="2185220" indent="-312175" algn="l" defTabSz="1248697" rtl="0" eaLnBrk="1" latinLnBrk="0" hangingPunct="1">
        <a:spcBef>
          <a:spcPct val="20000"/>
        </a:spcBef>
        <a:buFont typeface="Arial" panose="020B0604020202020204" pitchFamily="34" charset="0"/>
        <a:buChar char="–"/>
        <a:defRPr kumimoji="1" sz="2709" kern="1200">
          <a:solidFill>
            <a:schemeClr val="tx1"/>
          </a:solidFill>
          <a:latin typeface="+mn-lt"/>
          <a:ea typeface="+mn-ea"/>
          <a:cs typeface="+mn-cs"/>
        </a:defRPr>
      </a:lvl4pPr>
      <a:lvl5pPr marL="2809568" indent="-312175" algn="l" defTabSz="1248697" rtl="0" eaLnBrk="1" latinLnBrk="0" hangingPunct="1">
        <a:spcBef>
          <a:spcPct val="20000"/>
        </a:spcBef>
        <a:buFont typeface="Arial" panose="020B0604020202020204" pitchFamily="34" charset="0"/>
        <a:buChar char="»"/>
        <a:defRPr kumimoji="1" sz="2709" kern="1200">
          <a:solidFill>
            <a:schemeClr val="tx1"/>
          </a:solidFill>
          <a:latin typeface="+mn-lt"/>
          <a:ea typeface="+mn-ea"/>
          <a:cs typeface="+mn-cs"/>
        </a:defRPr>
      </a:lvl5pPr>
      <a:lvl6pPr marL="3433917" indent="-312175" algn="l" defTabSz="1248697" rtl="0" eaLnBrk="1" latinLnBrk="0" hangingPunct="1">
        <a:spcBef>
          <a:spcPct val="20000"/>
        </a:spcBef>
        <a:buFont typeface="Arial" panose="020B0604020202020204" pitchFamily="34" charset="0"/>
        <a:buChar char="•"/>
        <a:defRPr kumimoji="1" sz="2709" kern="1200">
          <a:solidFill>
            <a:schemeClr val="tx1"/>
          </a:solidFill>
          <a:latin typeface="+mn-lt"/>
          <a:ea typeface="+mn-ea"/>
          <a:cs typeface="+mn-cs"/>
        </a:defRPr>
      </a:lvl6pPr>
      <a:lvl7pPr marL="4058266" indent="-312175" algn="l" defTabSz="1248697" rtl="0" eaLnBrk="1" latinLnBrk="0" hangingPunct="1">
        <a:spcBef>
          <a:spcPct val="20000"/>
        </a:spcBef>
        <a:buFont typeface="Arial" panose="020B0604020202020204" pitchFamily="34" charset="0"/>
        <a:buChar char="•"/>
        <a:defRPr kumimoji="1" sz="2709" kern="1200">
          <a:solidFill>
            <a:schemeClr val="tx1"/>
          </a:solidFill>
          <a:latin typeface="+mn-lt"/>
          <a:ea typeface="+mn-ea"/>
          <a:cs typeface="+mn-cs"/>
        </a:defRPr>
      </a:lvl7pPr>
      <a:lvl8pPr marL="4682614" indent="-312175" algn="l" defTabSz="1248697" rtl="0" eaLnBrk="1" latinLnBrk="0" hangingPunct="1">
        <a:spcBef>
          <a:spcPct val="20000"/>
        </a:spcBef>
        <a:buFont typeface="Arial" panose="020B0604020202020204" pitchFamily="34" charset="0"/>
        <a:buChar char="•"/>
        <a:defRPr kumimoji="1" sz="2709" kern="1200">
          <a:solidFill>
            <a:schemeClr val="tx1"/>
          </a:solidFill>
          <a:latin typeface="+mn-lt"/>
          <a:ea typeface="+mn-ea"/>
          <a:cs typeface="+mn-cs"/>
        </a:defRPr>
      </a:lvl8pPr>
      <a:lvl9pPr marL="5306962" indent="-312175" algn="l" defTabSz="1248697" rtl="0" eaLnBrk="1" latinLnBrk="0" hangingPunct="1">
        <a:spcBef>
          <a:spcPct val="20000"/>
        </a:spcBef>
        <a:buFont typeface="Arial" panose="020B0604020202020204" pitchFamily="34" charset="0"/>
        <a:buChar char="•"/>
        <a:defRPr kumimoji="1" sz="2709" kern="1200">
          <a:solidFill>
            <a:schemeClr val="tx1"/>
          </a:solidFill>
          <a:latin typeface="+mn-lt"/>
          <a:ea typeface="+mn-ea"/>
          <a:cs typeface="+mn-cs"/>
        </a:defRPr>
      </a:lvl9pPr>
    </p:bodyStyle>
    <p:otherStyle>
      <a:defPPr>
        <a:defRPr lang="ja-JP"/>
      </a:defPPr>
      <a:lvl1pPr marL="0" algn="l" defTabSz="1248697" rtl="0" eaLnBrk="1" latinLnBrk="0" hangingPunct="1">
        <a:defRPr kumimoji="1" sz="2455" kern="1200">
          <a:solidFill>
            <a:schemeClr val="tx1"/>
          </a:solidFill>
          <a:latin typeface="+mn-lt"/>
          <a:ea typeface="+mn-ea"/>
          <a:cs typeface="+mn-cs"/>
        </a:defRPr>
      </a:lvl1pPr>
      <a:lvl2pPr marL="624349" algn="l" defTabSz="1248697" rtl="0" eaLnBrk="1" latinLnBrk="0" hangingPunct="1">
        <a:defRPr kumimoji="1" sz="2455" kern="1200">
          <a:solidFill>
            <a:schemeClr val="tx1"/>
          </a:solidFill>
          <a:latin typeface="+mn-lt"/>
          <a:ea typeface="+mn-ea"/>
          <a:cs typeface="+mn-cs"/>
        </a:defRPr>
      </a:lvl2pPr>
      <a:lvl3pPr marL="1248697" algn="l" defTabSz="1248697" rtl="0" eaLnBrk="1" latinLnBrk="0" hangingPunct="1">
        <a:defRPr kumimoji="1" sz="2455" kern="1200">
          <a:solidFill>
            <a:schemeClr val="tx1"/>
          </a:solidFill>
          <a:latin typeface="+mn-lt"/>
          <a:ea typeface="+mn-ea"/>
          <a:cs typeface="+mn-cs"/>
        </a:defRPr>
      </a:lvl3pPr>
      <a:lvl4pPr marL="1873045" algn="l" defTabSz="1248697" rtl="0" eaLnBrk="1" latinLnBrk="0" hangingPunct="1">
        <a:defRPr kumimoji="1" sz="2455" kern="1200">
          <a:solidFill>
            <a:schemeClr val="tx1"/>
          </a:solidFill>
          <a:latin typeface="+mn-lt"/>
          <a:ea typeface="+mn-ea"/>
          <a:cs typeface="+mn-cs"/>
        </a:defRPr>
      </a:lvl4pPr>
      <a:lvl5pPr marL="2497394" algn="l" defTabSz="1248697" rtl="0" eaLnBrk="1" latinLnBrk="0" hangingPunct="1">
        <a:defRPr kumimoji="1" sz="2455" kern="1200">
          <a:solidFill>
            <a:schemeClr val="tx1"/>
          </a:solidFill>
          <a:latin typeface="+mn-lt"/>
          <a:ea typeface="+mn-ea"/>
          <a:cs typeface="+mn-cs"/>
        </a:defRPr>
      </a:lvl5pPr>
      <a:lvl6pPr marL="3121742" algn="l" defTabSz="1248697" rtl="0" eaLnBrk="1" latinLnBrk="0" hangingPunct="1">
        <a:defRPr kumimoji="1" sz="2455" kern="1200">
          <a:solidFill>
            <a:schemeClr val="tx1"/>
          </a:solidFill>
          <a:latin typeface="+mn-lt"/>
          <a:ea typeface="+mn-ea"/>
          <a:cs typeface="+mn-cs"/>
        </a:defRPr>
      </a:lvl6pPr>
      <a:lvl7pPr marL="3746091" algn="l" defTabSz="1248697" rtl="0" eaLnBrk="1" latinLnBrk="0" hangingPunct="1">
        <a:defRPr kumimoji="1" sz="2455" kern="1200">
          <a:solidFill>
            <a:schemeClr val="tx1"/>
          </a:solidFill>
          <a:latin typeface="+mn-lt"/>
          <a:ea typeface="+mn-ea"/>
          <a:cs typeface="+mn-cs"/>
        </a:defRPr>
      </a:lvl7pPr>
      <a:lvl8pPr marL="4370440" algn="l" defTabSz="1248697" rtl="0" eaLnBrk="1" latinLnBrk="0" hangingPunct="1">
        <a:defRPr kumimoji="1" sz="2455" kern="1200">
          <a:solidFill>
            <a:schemeClr val="tx1"/>
          </a:solidFill>
          <a:latin typeface="+mn-lt"/>
          <a:ea typeface="+mn-ea"/>
          <a:cs typeface="+mn-cs"/>
        </a:defRPr>
      </a:lvl8pPr>
      <a:lvl9pPr marL="4994788" algn="l" defTabSz="1248697" rtl="0" eaLnBrk="1" latinLnBrk="0" hangingPunct="1">
        <a:defRPr kumimoji="1" sz="2455"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39764" y="384175"/>
            <a:ext cx="11522074" cy="1600201"/>
          </a:xfrm>
          <a:prstGeom prst="rect">
            <a:avLst/>
          </a:prstGeom>
        </p:spPr>
        <p:txBody>
          <a:bodyPr vert="horz" lIns="105367" tIns="52683" rIns="105367" bIns="52683"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39764" y="2239963"/>
            <a:ext cx="11522074" cy="6337300"/>
          </a:xfrm>
          <a:prstGeom prst="rect">
            <a:avLst/>
          </a:prstGeom>
        </p:spPr>
        <p:txBody>
          <a:bodyPr vert="horz" lIns="105367" tIns="52683" rIns="105367" bIns="52683"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39764" y="8899527"/>
            <a:ext cx="2987675" cy="511175"/>
          </a:xfrm>
          <a:prstGeom prst="rect">
            <a:avLst/>
          </a:prstGeom>
        </p:spPr>
        <p:txBody>
          <a:bodyPr vert="horz" lIns="105367" tIns="52683" rIns="105367" bIns="52683" rtlCol="0" anchor="ctr"/>
          <a:lstStyle>
            <a:lvl1pPr algn="l">
              <a:defRPr sz="1185">
                <a:solidFill>
                  <a:schemeClr val="tx1">
                    <a:tint val="75000"/>
                  </a:schemeClr>
                </a:solidFill>
              </a:defRPr>
            </a:lvl1pPr>
          </a:lstStyle>
          <a:p>
            <a:fld id="{582DB734-8280-4F07-BA70-79A92D7333A1}" type="datetimeFigureOut">
              <a:rPr kumimoji="1" lang="ja-JP" altLang="en-US" smtClean="0"/>
              <a:t>2025/11/28</a:t>
            </a:fld>
            <a:endParaRPr kumimoji="1" lang="ja-JP" altLang="en-US"/>
          </a:p>
        </p:txBody>
      </p:sp>
      <p:sp>
        <p:nvSpPr>
          <p:cNvPr id="5" name="フッター プレースホルダー 4"/>
          <p:cNvSpPr>
            <a:spLocks noGrp="1"/>
          </p:cNvSpPr>
          <p:nvPr>
            <p:ph type="ftr" sz="quarter" idx="3"/>
          </p:nvPr>
        </p:nvSpPr>
        <p:spPr>
          <a:xfrm>
            <a:off x="4373564" y="8899527"/>
            <a:ext cx="4054474" cy="511175"/>
          </a:xfrm>
          <a:prstGeom prst="rect">
            <a:avLst/>
          </a:prstGeom>
        </p:spPr>
        <p:txBody>
          <a:bodyPr vert="horz" lIns="105367" tIns="52683" rIns="105367" bIns="52683" rtlCol="0" anchor="ctr"/>
          <a:lstStyle>
            <a:lvl1pPr algn="ctr">
              <a:defRPr sz="118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165" y="8899527"/>
            <a:ext cx="2987675" cy="511175"/>
          </a:xfrm>
          <a:prstGeom prst="rect">
            <a:avLst/>
          </a:prstGeom>
        </p:spPr>
        <p:txBody>
          <a:bodyPr vert="horz" lIns="105367" tIns="52683" rIns="105367" bIns="52683" rtlCol="0" anchor="ctr"/>
          <a:lstStyle>
            <a:lvl1pPr algn="r">
              <a:defRPr sz="1185">
                <a:solidFill>
                  <a:schemeClr val="tx1">
                    <a:tint val="75000"/>
                  </a:schemeClr>
                </a:solidFill>
              </a:defRPr>
            </a:lvl1pPr>
          </a:lstStyle>
          <a:p>
            <a:fld id="{B636315A-C34F-4124-B208-A103BE5F9DED}" type="slidenum">
              <a:rPr kumimoji="1" lang="ja-JP" altLang="en-US" smtClean="0"/>
              <a:t>‹#›</a:t>
            </a:fld>
            <a:endParaRPr kumimoji="1" lang="ja-JP" altLang="en-US"/>
          </a:p>
        </p:txBody>
      </p:sp>
    </p:spTree>
    <p:extLst>
      <p:ext uri="{BB962C8B-B14F-4D97-AF65-F5344CB8AC3E}">
        <p14:creationId xmlns:p14="http://schemas.microsoft.com/office/powerpoint/2010/main" val="5078806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891927" rtl="0" eaLnBrk="1" latinLnBrk="0" hangingPunct="1">
        <a:spcBef>
          <a:spcPct val="0"/>
        </a:spcBef>
        <a:buNone/>
        <a:defRPr kumimoji="1" sz="4317" kern="1200">
          <a:solidFill>
            <a:schemeClr val="tx1"/>
          </a:solidFill>
          <a:latin typeface="+mj-lt"/>
          <a:ea typeface="+mj-ea"/>
          <a:cs typeface="+mj-cs"/>
        </a:defRPr>
      </a:lvl1pPr>
    </p:titleStyle>
    <p:bodyStyle>
      <a:lvl1pPr marL="334472" indent="-334472" algn="l" defTabSz="891927" rtl="0" eaLnBrk="1" latinLnBrk="0" hangingPunct="1">
        <a:spcBef>
          <a:spcPct val="20000"/>
        </a:spcBef>
        <a:buFont typeface="Arial" panose="020B0604020202020204" pitchFamily="34" charset="0"/>
        <a:buChar char="•"/>
        <a:defRPr kumimoji="1" sz="3132" kern="1200">
          <a:solidFill>
            <a:schemeClr val="tx1"/>
          </a:solidFill>
          <a:latin typeface="+mn-lt"/>
          <a:ea typeface="+mn-ea"/>
          <a:cs typeface="+mn-cs"/>
        </a:defRPr>
      </a:lvl1pPr>
      <a:lvl2pPr marL="724690" indent="-278727" algn="l" defTabSz="891927" rtl="0" eaLnBrk="1" latinLnBrk="0" hangingPunct="1">
        <a:spcBef>
          <a:spcPct val="20000"/>
        </a:spcBef>
        <a:buFont typeface="Arial" panose="020B0604020202020204" pitchFamily="34" charset="0"/>
        <a:buChar char="–"/>
        <a:defRPr kumimoji="1" sz="2709" kern="1200">
          <a:solidFill>
            <a:schemeClr val="tx1"/>
          </a:solidFill>
          <a:latin typeface="+mn-lt"/>
          <a:ea typeface="+mn-ea"/>
          <a:cs typeface="+mn-cs"/>
        </a:defRPr>
      </a:lvl2pPr>
      <a:lvl3pPr marL="1114908" indent="-222982" algn="l" defTabSz="891927" rtl="0" eaLnBrk="1" latinLnBrk="0" hangingPunct="1">
        <a:spcBef>
          <a:spcPct val="20000"/>
        </a:spcBef>
        <a:buFont typeface="Arial" panose="020B0604020202020204" pitchFamily="34" charset="0"/>
        <a:buChar char="•"/>
        <a:defRPr kumimoji="1" sz="2370" kern="1200">
          <a:solidFill>
            <a:schemeClr val="tx1"/>
          </a:solidFill>
          <a:latin typeface="+mn-lt"/>
          <a:ea typeface="+mn-ea"/>
          <a:cs typeface="+mn-cs"/>
        </a:defRPr>
      </a:lvl3pPr>
      <a:lvl4pPr marL="1560872" indent="-222982" algn="l" defTabSz="891927" rtl="0" eaLnBrk="1" latinLnBrk="0" hangingPunct="1">
        <a:spcBef>
          <a:spcPct val="20000"/>
        </a:spcBef>
        <a:buFont typeface="Arial" panose="020B0604020202020204" pitchFamily="34" charset="0"/>
        <a:buChar char="–"/>
        <a:defRPr kumimoji="1" sz="1947" kern="1200">
          <a:solidFill>
            <a:schemeClr val="tx1"/>
          </a:solidFill>
          <a:latin typeface="+mn-lt"/>
          <a:ea typeface="+mn-ea"/>
          <a:cs typeface="+mn-cs"/>
        </a:defRPr>
      </a:lvl4pPr>
      <a:lvl5pPr marL="2006834" indent="-222982" algn="l" defTabSz="891927" rtl="0" eaLnBrk="1" latinLnBrk="0" hangingPunct="1">
        <a:spcBef>
          <a:spcPct val="20000"/>
        </a:spcBef>
        <a:buFont typeface="Arial" panose="020B0604020202020204" pitchFamily="34" charset="0"/>
        <a:buChar char="»"/>
        <a:defRPr kumimoji="1" sz="1947" kern="1200">
          <a:solidFill>
            <a:schemeClr val="tx1"/>
          </a:solidFill>
          <a:latin typeface="+mn-lt"/>
          <a:ea typeface="+mn-ea"/>
          <a:cs typeface="+mn-cs"/>
        </a:defRPr>
      </a:lvl5pPr>
      <a:lvl6pPr marL="2452798" indent="-222982" algn="l" defTabSz="891927" rtl="0" eaLnBrk="1" latinLnBrk="0" hangingPunct="1">
        <a:spcBef>
          <a:spcPct val="20000"/>
        </a:spcBef>
        <a:buFont typeface="Arial" panose="020B0604020202020204" pitchFamily="34" charset="0"/>
        <a:buChar char="•"/>
        <a:defRPr kumimoji="1" sz="1947" kern="1200">
          <a:solidFill>
            <a:schemeClr val="tx1"/>
          </a:solidFill>
          <a:latin typeface="+mn-lt"/>
          <a:ea typeface="+mn-ea"/>
          <a:cs typeface="+mn-cs"/>
        </a:defRPr>
      </a:lvl6pPr>
      <a:lvl7pPr marL="2898761" indent="-222982" algn="l" defTabSz="891927" rtl="0" eaLnBrk="1" latinLnBrk="0" hangingPunct="1">
        <a:spcBef>
          <a:spcPct val="20000"/>
        </a:spcBef>
        <a:buFont typeface="Arial" panose="020B0604020202020204" pitchFamily="34" charset="0"/>
        <a:buChar char="•"/>
        <a:defRPr kumimoji="1" sz="1947" kern="1200">
          <a:solidFill>
            <a:schemeClr val="tx1"/>
          </a:solidFill>
          <a:latin typeface="+mn-lt"/>
          <a:ea typeface="+mn-ea"/>
          <a:cs typeface="+mn-cs"/>
        </a:defRPr>
      </a:lvl7pPr>
      <a:lvl8pPr marL="3344724" indent="-222982" algn="l" defTabSz="891927" rtl="0" eaLnBrk="1" latinLnBrk="0" hangingPunct="1">
        <a:spcBef>
          <a:spcPct val="20000"/>
        </a:spcBef>
        <a:buFont typeface="Arial" panose="020B0604020202020204" pitchFamily="34" charset="0"/>
        <a:buChar char="•"/>
        <a:defRPr kumimoji="1" sz="1947" kern="1200">
          <a:solidFill>
            <a:schemeClr val="tx1"/>
          </a:solidFill>
          <a:latin typeface="+mn-lt"/>
          <a:ea typeface="+mn-ea"/>
          <a:cs typeface="+mn-cs"/>
        </a:defRPr>
      </a:lvl8pPr>
      <a:lvl9pPr marL="3790688" indent="-222982" algn="l" defTabSz="891927" rtl="0" eaLnBrk="1" latinLnBrk="0" hangingPunct="1">
        <a:spcBef>
          <a:spcPct val="20000"/>
        </a:spcBef>
        <a:buFont typeface="Arial" panose="020B0604020202020204" pitchFamily="34" charset="0"/>
        <a:buChar char="•"/>
        <a:defRPr kumimoji="1" sz="1947" kern="1200">
          <a:solidFill>
            <a:schemeClr val="tx1"/>
          </a:solidFill>
          <a:latin typeface="+mn-lt"/>
          <a:ea typeface="+mn-ea"/>
          <a:cs typeface="+mn-cs"/>
        </a:defRPr>
      </a:lvl9pPr>
    </p:bodyStyle>
    <p:otherStyle>
      <a:defPPr>
        <a:defRPr lang="ja-JP"/>
      </a:defPPr>
      <a:lvl1pPr marL="0" algn="l" defTabSz="891927" rtl="0" eaLnBrk="1" latinLnBrk="0" hangingPunct="1">
        <a:defRPr kumimoji="1" sz="1778" kern="1200">
          <a:solidFill>
            <a:schemeClr val="tx1"/>
          </a:solidFill>
          <a:latin typeface="+mn-lt"/>
          <a:ea typeface="+mn-ea"/>
          <a:cs typeface="+mn-cs"/>
        </a:defRPr>
      </a:lvl1pPr>
      <a:lvl2pPr marL="445963" algn="l" defTabSz="891927" rtl="0" eaLnBrk="1" latinLnBrk="0" hangingPunct="1">
        <a:defRPr kumimoji="1" sz="1778" kern="1200">
          <a:solidFill>
            <a:schemeClr val="tx1"/>
          </a:solidFill>
          <a:latin typeface="+mn-lt"/>
          <a:ea typeface="+mn-ea"/>
          <a:cs typeface="+mn-cs"/>
        </a:defRPr>
      </a:lvl2pPr>
      <a:lvl3pPr marL="891927" algn="l" defTabSz="891927" rtl="0" eaLnBrk="1" latinLnBrk="0" hangingPunct="1">
        <a:defRPr kumimoji="1" sz="1778" kern="1200">
          <a:solidFill>
            <a:schemeClr val="tx1"/>
          </a:solidFill>
          <a:latin typeface="+mn-lt"/>
          <a:ea typeface="+mn-ea"/>
          <a:cs typeface="+mn-cs"/>
        </a:defRPr>
      </a:lvl3pPr>
      <a:lvl4pPr marL="1337890" algn="l" defTabSz="891927" rtl="0" eaLnBrk="1" latinLnBrk="0" hangingPunct="1">
        <a:defRPr kumimoji="1" sz="1778" kern="1200">
          <a:solidFill>
            <a:schemeClr val="tx1"/>
          </a:solidFill>
          <a:latin typeface="+mn-lt"/>
          <a:ea typeface="+mn-ea"/>
          <a:cs typeface="+mn-cs"/>
        </a:defRPr>
      </a:lvl4pPr>
      <a:lvl5pPr marL="1783852" algn="l" defTabSz="891927" rtl="0" eaLnBrk="1" latinLnBrk="0" hangingPunct="1">
        <a:defRPr kumimoji="1" sz="1778" kern="1200">
          <a:solidFill>
            <a:schemeClr val="tx1"/>
          </a:solidFill>
          <a:latin typeface="+mn-lt"/>
          <a:ea typeface="+mn-ea"/>
          <a:cs typeface="+mn-cs"/>
        </a:defRPr>
      </a:lvl5pPr>
      <a:lvl6pPr marL="2229816" algn="l" defTabSz="891927" rtl="0" eaLnBrk="1" latinLnBrk="0" hangingPunct="1">
        <a:defRPr kumimoji="1" sz="1778" kern="1200">
          <a:solidFill>
            <a:schemeClr val="tx1"/>
          </a:solidFill>
          <a:latin typeface="+mn-lt"/>
          <a:ea typeface="+mn-ea"/>
          <a:cs typeface="+mn-cs"/>
        </a:defRPr>
      </a:lvl6pPr>
      <a:lvl7pPr marL="2675780" algn="l" defTabSz="891927" rtl="0" eaLnBrk="1" latinLnBrk="0" hangingPunct="1">
        <a:defRPr kumimoji="1" sz="1778" kern="1200">
          <a:solidFill>
            <a:schemeClr val="tx1"/>
          </a:solidFill>
          <a:latin typeface="+mn-lt"/>
          <a:ea typeface="+mn-ea"/>
          <a:cs typeface="+mn-cs"/>
        </a:defRPr>
      </a:lvl7pPr>
      <a:lvl8pPr marL="3121742" algn="l" defTabSz="891927" rtl="0" eaLnBrk="1" latinLnBrk="0" hangingPunct="1">
        <a:defRPr kumimoji="1" sz="1778" kern="1200">
          <a:solidFill>
            <a:schemeClr val="tx1"/>
          </a:solidFill>
          <a:latin typeface="+mn-lt"/>
          <a:ea typeface="+mn-ea"/>
          <a:cs typeface="+mn-cs"/>
        </a:defRPr>
      </a:lvl8pPr>
      <a:lvl9pPr marL="3567706" algn="l" defTabSz="891927" rtl="0" eaLnBrk="1" latinLnBrk="0" hangingPunct="1">
        <a:defRPr kumimoji="1" sz="17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0.jpe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9.jpeg"/><Relationship Id="rId17" Type="http://schemas.openxmlformats.org/officeDocument/2006/relationships/image" Target="../media/image14.png"/><Relationship Id="rId2" Type="http://schemas.openxmlformats.org/officeDocument/2006/relationships/notesSlide" Target="../notesSlides/notesSlide1.xml"/><Relationship Id="rId16" Type="http://schemas.openxmlformats.org/officeDocument/2006/relationships/image" Target="../media/image13.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3.png"/><Relationship Id="rId15" Type="http://schemas.openxmlformats.org/officeDocument/2006/relationships/image" Target="../media/image12.pn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http://www.unic.or.jp/files/sdg_icon_17_ja-290x290.png" TargetMode="External"/><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角丸四角形 26"/>
          <p:cNvSpPr/>
          <p:nvPr/>
        </p:nvSpPr>
        <p:spPr>
          <a:xfrm>
            <a:off x="50127" y="2180735"/>
            <a:ext cx="5092271" cy="803574"/>
          </a:xfrm>
          <a:prstGeom prst="roundRect">
            <a:avLst>
              <a:gd name="adj" fmla="val 4686"/>
            </a:avLst>
          </a:prstGeom>
          <a:noFill/>
          <a:ln w="12700"/>
        </p:spPr>
        <p:style>
          <a:lnRef idx="2">
            <a:schemeClr val="accent6"/>
          </a:lnRef>
          <a:fillRef idx="1">
            <a:schemeClr val="lt1"/>
          </a:fillRef>
          <a:effectRef idx="0">
            <a:schemeClr val="accent6"/>
          </a:effectRef>
          <a:fontRef idx="minor">
            <a:schemeClr val="dk1"/>
          </a:fontRef>
        </p:style>
        <p:txBody>
          <a:bodyPr lIns="124873" tIns="62437" rIns="124873" bIns="62437" rtlCol="0" anchor="t" anchorCtr="0"/>
          <a:lstStyle/>
          <a:p>
            <a:endParaRPr lang="en-US" altLang="ja-JP" sz="1354" dirty="0"/>
          </a:p>
        </p:txBody>
      </p:sp>
      <p:sp>
        <p:nvSpPr>
          <p:cNvPr id="49" name="Rectangle 29">
            <a:extLst>
              <a:ext uri="{FF2B5EF4-FFF2-40B4-BE49-F238E27FC236}">
                <a16:creationId xmlns:a16="http://schemas.microsoft.com/office/drawing/2014/main" id="{586B6B3B-A233-4858-8D7D-813C8C1FA91B}"/>
              </a:ext>
            </a:extLst>
          </p:cNvPr>
          <p:cNvSpPr>
            <a:spLocks noChangeArrowheads="1"/>
          </p:cNvSpPr>
          <p:nvPr/>
        </p:nvSpPr>
        <p:spPr bwMode="auto">
          <a:xfrm>
            <a:off x="0" y="-2275"/>
            <a:ext cx="7489777" cy="532234"/>
          </a:xfrm>
          <a:prstGeom prst="rect">
            <a:avLst/>
          </a:prstGeom>
          <a:solidFill>
            <a:srgbClr val="008000"/>
          </a:solidFill>
          <a:ln w="9525">
            <a:solidFill>
              <a:srgbClr val="008000"/>
            </a:solidFill>
            <a:miter lim="800000"/>
            <a:headEnd/>
            <a:tailEnd/>
          </a:ln>
        </p:spPr>
        <p:txBody>
          <a:bodyPr vert="horz" wrap="square" lIns="62893" tIns="7526" rIns="62893" bIns="7526" numCol="1" anchor="ctr" anchorCtr="0" compatLnSpc="1">
            <a:prstTxWarp prst="textNoShape">
              <a:avLst/>
            </a:prstTxWarp>
          </a:bodyPr>
          <a:lstStyle/>
          <a:p>
            <a:pPr defTabSz="774040" eaLnBrk="0" fontAlgn="base" hangingPunct="0">
              <a:spcBef>
                <a:spcPct val="0"/>
              </a:spcBef>
              <a:spcAft>
                <a:spcPct val="0"/>
              </a:spcAft>
            </a:pPr>
            <a:r>
              <a:rPr lang="ja-JP" altLang="en-US" sz="2032"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大阪府生物多様性地域戦略の概要</a:t>
            </a:r>
            <a:endParaRPr lang="ja-JP" altLang="en-US" sz="2032" b="1" dirty="0">
              <a:solidFill>
                <a:sysClr val="window" lastClr="FFFFFF"/>
              </a:solidFill>
              <a:latin typeface="Meiryo UI" panose="020B0604030504040204" pitchFamily="50" charset="-128"/>
              <a:ea typeface="Meiryo UI" panose="020B0604030504040204" pitchFamily="50" charset="-128"/>
            </a:endParaRPr>
          </a:p>
        </p:txBody>
      </p:sp>
      <p:sp>
        <p:nvSpPr>
          <p:cNvPr id="50" name="Rectangle 31">
            <a:extLst>
              <a:ext uri="{FF2B5EF4-FFF2-40B4-BE49-F238E27FC236}">
                <a16:creationId xmlns:a16="http://schemas.microsoft.com/office/drawing/2014/main" id="{BC606D51-3CD7-42DE-98FE-FDD063D7E95B}"/>
              </a:ext>
            </a:extLst>
          </p:cNvPr>
          <p:cNvSpPr>
            <a:spLocks noChangeArrowheads="1"/>
          </p:cNvSpPr>
          <p:nvPr/>
        </p:nvSpPr>
        <p:spPr bwMode="auto">
          <a:xfrm>
            <a:off x="0" y="508751"/>
            <a:ext cx="7489777" cy="144215"/>
          </a:xfrm>
          <a:prstGeom prst="rect">
            <a:avLst/>
          </a:prstGeom>
          <a:solidFill>
            <a:srgbClr val="00FF00"/>
          </a:solidFill>
          <a:ln w="9525">
            <a:solidFill>
              <a:srgbClr val="00FF00"/>
            </a:solidFill>
            <a:miter lim="800000"/>
            <a:headEnd/>
            <a:tailEnd/>
          </a:ln>
        </p:spPr>
        <p:txBody>
          <a:bodyPr vert="horz" wrap="square" lIns="77406" tIns="38703" rIns="77406" bIns="38703" numCol="1" anchor="t" anchorCtr="0" compatLnSpc="1">
            <a:prstTxWarp prst="textNoShape">
              <a:avLst/>
            </a:prstTxWarp>
          </a:bodyPr>
          <a:lstStyle/>
          <a:p>
            <a:endParaRPr lang="ja-JP" altLang="en-US" sz="2129"/>
          </a:p>
        </p:txBody>
      </p:sp>
      <p:sp>
        <p:nvSpPr>
          <p:cNvPr id="69" name="角丸四角形 68"/>
          <p:cNvSpPr/>
          <p:nvPr/>
        </p:nvSpPr>
        <p:spPr>
          <a:xfrm>
            <a:off x="38019" y="2113747"/>
            <a:ext cx="3488400" cy="252000"/>
          </a:xfrm>
          <a:prstGeom prst="roundRect">
            <a:avLst>
              <a:gd name="adj" fmla="val 50000"/>
            </a:avLst>
          </a:prstGeom>
          <a:solidFill>
            <a:srgbClr val="047A2B"/>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rtlCol="0" anchor="ctr"/>
          <a:lstStyle/>
          <a:p>
            <a:r>
              <a:rPr lang="en-US" altLang="ja-JP" sz="1185" b="1" dirty="0">
                <a:latin typeface="Meiryo UI" pitchFamily="50" charset="-128"/>
                <a:ea typeface="Meiryo UI" pitchFamily="50" charset="-128"/>
                <a:cs typeface="Meiryo UI" pitchFamily="50" charset="-128"/>
              </a:rPr>
              <a:t>Ⅰ</a:t>
            </a:r>
            <a:r>
              <a:rPr lang="ja-JP" altLang="en-US" sz="1185" b="1" dirty="0">
                <a:latin typeface="Meiryo UI" pitchFamily="50" charset="-128"/>
                <a:ea typeface="Meiryo UI" pitchFamily="50" charset="-128"/>
                <a:cs typeface="Meiryo UI" pitchFamily="50" charset="-128"/>
              </a:rPr>
              <a:t>　大阪府生物多様性地域戦略の基本的事項</a:t>
            </a:r>
          </a:p>
        </p:txBody>
      </p:sp>
      <p:sp>
        <p:nvSpPr>
          <p:cNvPr id="80" name="角丸四角形 79"/>
          <p:cNvSpPr/>
          <p:nvPr/>
        </p:nvSpPr>
        <p:spPr>
          <a:xfrm>
            <a:off x="64008" y="793355"/>
            <a:ext cx="5091285" cy="1246990"/>
          </a:xfrm>
          <a:prstGeom prst="roundRect">
            <a:avLst>
              <a:gd name="adj" fmla="val 6820"/>
            </a:avLst>
          </a:prstGeom>
          <a:noFill/>
          <a:ln w="12700"/>
        </p:spPr>
        <p:style>
          <a:lnRef idx="2">
            <a:schemeClr val="accent6"/>
          </a:lnRef>
          <a:fillRef idx="1">
            <a:schemeClr val="lt1"/>
          </a:fillRef>
          <a:effectRef idx="0">
            <a:schemeClr val="accent6"/>
          </a:effectRef>
          <a:fontRef idx="minor">
            <a:schemeClr val="dk1"/>
          </a:fontRef>
        </p:style>
        <p:txBody>
          <a:bodyPr lIns="124873" tIns="62437" rIns="124873" bIns="62437" rtlCol="0" anchor="t" anchorCtr="0"/>
          <a:lstStyle/>
          <a:p>
            <a:endParaRPr lang="en-US" altLang="ja-JP" sz="1354" dirty="0"/>
          </a:p>
        </p:txBody>
      </p:sp>
      <p:sp>
        <p:nvSpPr>
          <p:cNvPr id="34" name="角丸四角形 33"/>
          <p:cNvSpPr/>
          <p:nvPr/>
        </p:nvSpPr>
        <p:spPr>
          <a:xfrm>
            <a:off x="51901" y="6214102"/>
            <a:ext cx="5124095" cy="3368537"/>
          </a:xfrm>
          <a:prstGeom prst="roundRect">
            <a:avLst>
              <a:gd name="adj" fmla="val 1490"/>
            </a:avLst>
          </a:prstGeom>
          <a:noFill/>
          <a:ln w="12700"/>
        </p:spPr>
        <p:style>
          <a:lnRef idx="2">
            <a:schemeClr val="accent6"/>
          </a:lnRef>
          <a:fillRef idx="1">
            <a:schemeClr val="lt1"/>
          </a:fillRef>
          <a:effectRef idx="0">
            <a:schemeClr val="accent6"/>
          </a:effectRef>
          <a:fontRef idx="minor">
            <a:schemeClr val="dk1"/>
          </a:fontRef>
        </p:style>
        <p:txBody>
          <a:bodyPr lIns="124873" tIns="62437" rIns="124873" bIns="62437" rtlCol="0" anchor="t" anchorCtr="0"/>
          <a:lstStyle/>
          <a:p>
            <a:endParaRPr lang="en-US" altLang="ja-JP" sz="1354" dirty="0"/>
          </a:p>
        </p:txBody>
      </p:sp>
      <p:sp>
        <p:nvSpPr>
          <p:cNvPr id="36" name="角丸四角形 35"/>
          <p:cNvSpPr/>
          <p:nvPr/>
        </p:nvSpPr>
        <p:spPr>
          <a:xfrm>
            <a:off x="42367" y="6110321"/>
            <a:ext cx="4025459" cy="252000"/>
          </a:xfrm>
          <a:prstGeom prst="roundRect">
            <a:avLst>
              <a:gd name="adj" fmla="val 50000"/>
            </a:avLst>
          </a:prstGeom>
          <a:solidFill>
            <a:srgbClr val="047A2B"/>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rtlCol="0" anchor="ctr"/>
          <a:lstStyle/>
          <a:p>
            <a:r>
              <a:rPr lang="en-US" altLang="ja-JP" sz="1185" b="1" dirty="0">
                <a:latin typeface="Meiryo UI" pitchFamily="50" charset="-128"/>
                <a:ea typeface="Meiryo UI" pitchFamily="50" charset="-128"/>
                <a:cs typeface="Meiryo UI" pitchFamily="50" charset="-128"/>
              </a:rPr>
              <a:t>Ⅲ</a:t>
            </a:r>
            <a:r>
              <a:rPr lang="ja-JP" altLang="en-US" sz="1185" b="1" dirty="0">
                <a:latin typeface="Meiryo UI" pitchFamily="50" charset="-128"/>
                <a:ea typeface="Meiryo UI" pitchFamily="50" charset="-128"/>
                <a:cs typeface="Meiryo UI" pitchFamily="50" charset="-128"/>
              </a:rPr>
              <a:t>　大阪府生物多様性地域戦略の目標と施策の基本方針</a:t>
            </a:r>
            <a:endParaRPr lang="en-US" altLang="ja-JP" sz="1185" b="1" dirty="0">
              <a:latin typeface="Meiryo UI" pitchFamily="50" charset="-128"/>
              <a:ea typeface="Meiryo UI" pitchFamily="50" charset="-128"/>
              <a:cs typeface="Meiryo UI" pitchFamily="50" charset="-128"/>
            </a:endParaRPr>
          </a:p>
        </p:txBody>
      </p:sp>
      <p:sp>
        <p:nvSpPr>
          <p:cNvPr id="63" name="角丸四角形 62"/>
          <p:cNvSpPr/>
          <p:nvPr/>
        </p:nvSpPr>
        <p:spPr>
          <a:xfrm>
            <a:off x="5237747" y="821864"/>
            <a:ext cx="7440662" cy="7423998"/>
          </a:xfrm>
          <a:prstGeom prst="roundRect">
            <a:avLst>
              <a:gd name="adj" fmla="val 1218"/>
            </a:avLst>
          </a:prstGeom>
          <a:noFill/>
          <a:ln w="12700"/>
        </p:spPr>
        <p:style>
          <a:lnRef idx="2">
            <a:schemeClr val="accent6"/>
          </a:lnRef>
          <a:fillRef idx="1">
            <a:schemeClr val="lt1"/>
          </a:fillRef>
          <a:effectRef idx="0">
            <a:schemeClr val="accent6"/>
          </a:effectRef>
          <a:fontRef idx="minor">
            <a:schemeClr val="dk1"/>
          </a:fontRef>
        </p:style>
        <p:txBody>
          <a:bodyPr lIns="124873" tIns="62437" rIns="124873" bIns="62437" rtlCol="0" anchor="t" anchorCtr="0"/>
          <a:lstStyle/>
          <a:p>
            <a:endParaRPr lang="en-US" altLang="ja-JP" sz="1354" dirty="0"/>
          </a:p>
        </p:txBody>
      </p:sp>
      <p:sp>
        <p:nvSpPr>
          <p:cNvPr id="61" name="角丸四角形 60"/>
          <p:cNvSpPr/>
          <p:nvPr/>
        </p:nvSpPr>
        <p:spPr>
          <a:xfrm>
            <a:off x="33971" y="711879"/>
            <a:ext cx="1414210" cy="252000"/>
          </a:xfrm>
          <a:prstGeom prst="roundRect">
            <a:avLst>
              <a:gd name="adj" fmla="val 50000"/>
            </a:avLst>
          </a:prstGeom>
          <a:solidFill>
            <a:srgbClr val="047A2B"/>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rtlCol="0" anchor="ctr"/>
          <a:lstStyle/>
          <a:p>
            <a:r>
              <a:rPr lang="ja-JP" altLang="en-US" sz="1185" b="1" dirty="0">
                <a:latin typeface="Meiryo UI" pitchFamily="50" charset="-128"/>
                <a:ea typeface="Meiryo UI" pitchFamily="50" charset="-128"/>
                <a:cs typeface="Meiryo UI" pitchFamily="50" charset="-128"/>
              </a:rPr>
              <a:t>はじめに</a:t>
            </a:r>
          </a:p>
        </p:txBody>
      </p:sp>
      <p:sp>
        <p:nvSpPr>
          <p:cNvPr id="62" name="角丸四角形 61"/>
          <p:cNvSpPr/>
          <p:nvPr/>
        </p:nvSpPr>
        <p:spPr>
          <a:xfrm>
            <a:off x="5204617" y="709698"/>
            <a:ext cx="4024800" cy="252000"/>
          </a:xfrm>
          <a:prstGeom prst="roundRect">
            <a:avLst>
              <a:gd name="adj" fmla="val 50000"/>
            </a:avLst>
          </a:prstGeom>
          <a:solidFill>
            <a:srgbClr val="047A2B"/>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rtlCol="0" anchor="ctr"/>
          <a:lstStyle/>
          <a:p>
            <a:r>
              <a:rPr lang="en-US" altLang="ja-JP" sz="1185" b="1" dirty="0">
                <a:latin typeface="Meiryo UI" pitchFamily="50" charset="-128"/>
                <a:ea typeface="Meiryo UI" pitchFamily="50" charset="-128"/>
                <a:cs typeface="Meiryo UI" pitchFamily="50" charset="-128"/>
              </a:rPr>
              <a:t>Ⅳ</a:t>
            </a:r>
            <a:r>
              <a:rPr lang="ja-JP" altLang="en-US" sz="1185" b="1" dirty="0">
                <a:latin typeface="Meiryo UI" pitchFamily="50" charset="-128"/>
                <a:ea typeface="Meiryo UI" pitchFamily="50" charset="-128"/>
                <a:cs typeface="Meiryo UI" pitchFamily="50" charset="-128"/>
              </a:rPr>
              <a:t>　大阪府生物多様性地域戦略における取組内容</a:t>
            </a:r>
          </a:p>
        </p:txBody>
      </p:sp>
      <p:grpSp>
        <p:nvGrpSpPr>
          <p:cNvPr id="5" name="グループ化 4"/>
          <p:cNvGrpSpPr/>
          <p:nvPr/>
        </p:nvGrpSpPr>
        <p:grpSpPr>
          <a:xfrm>
            <a:off x="8273008" y="75669"/>
            <a:ext cx="2691254" cy="446338"/>
            <a:chOff x="8963918" y="406076"/>
            <a:chExt cx="2284134" cy="390180"/>
          </a:xfrm>
        </p:grpSpPr>
        <p:pic>
          <p:nvPicPr>
            <p:cNvPr id="82" name="図 17">
              <a:extLst>
                <a:ext uri="{FF2B5EF4-FFF2-40B4-BE49-F238E27FC236}">
                  <a16:creationId xmlns:a16="http://schemas.microsoft.com/office/drawing/2014/main" id="{88FEFBEA-645C-4679-9A04-93271A0A998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63918" y="407515"/>
              <a:ext cx="380009" cy="3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3" name="図 25">
              <a:extLst>
                <a:ext uri="{FF2B5EF4-FFF2-40B4-BE49-F238E27FC236}">
                  <a16:creationId xmlns:a16="http://schemas.microsoft.com/office/drawing/2014/main" id="{954B4753-99EA-4C37-9B12-E7516C2E7AA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342638" y="408756"/>
              <a:ext cx="380009" cy="3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4" name="図 13">
              <a:extLst>
                <a:ext uri="{FF2B5EF4-FFF2-40B4-BE49-F238E27FC236}">
                  <a16:creationId xmlns:a16="http://schemas.microsoft.com/office/drawing/2014/main" id="{F3D47E13-F73C-4608-8952-E547672C9BC1}"/>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478916" y="406077"/>
              <a:ext cx="380009" cy="3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5" name="図 32">
              <a:extLst>
                <a:ext uri="{FF2B5EF4-FFF2-40B4-BE49-F238E27FC236}">
                  <a16:creationId xmlns:a16="http://schemas.microsoft.com/office/drawing/2014/main" id="{0AEE1A32-53E2-4C7E-A423-3D694F2D82F7}"/>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100197" y="407391"/>
              <a:ext cx="378720" cy="386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6" name="図 28">
              <a:extLst>
                <a:ext uri="{FF2B5EF4-FFF2-40B4-BE49-F238E27FC236}">
                  <a16:creationId xmlns:a16="http://schemas.microsoft.com/office/drawing/2014/main" id="{31CC58EC-A2D8-4DCF-8623-0B1C6B631C27}"/>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720001" y="407515"/>
              <a:ext cx="380009" cy="3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7" name="Picture 13" descr="http://www.unic.or.jp/files/sdg_icon_17_ja-290x290.png"/>
            <p:cNvPicPr>
              <a:picLocks noChangeAspect="1" noChangeArrowheads="1"/>
            </p:cNvPicPr>
            <p:nvPr/>
          </p:nvPicPr>
          <p:blipFill>
            <a:blip r:embed="rId8" r:link="rId9" cstate="print">
              <a:extLst>
                <a:ext uri="{28A0092B-C50C-407E-A947-70E740481C1C}">
                  <a14:useLocalDpi xmlns:a14="http://schemas.microsoft.com/office/drawing/2010/main" val="0"/>
                </a:ext>
              </a:extLst>
            </a:blip>
            <a:srcRect/>
            <a:stretch>
              <a:fillRect/>
            </a:stretch>
          </p:blipFill>
          <p:spPr bwMode="auto">
            <a:xfrm>
              <a:off x="10857075" y="406076"/>
              <a:ext cx="390977" cy="3886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 name="正方形/長方形 6"/>
          <p:cNvSpPr/>
          <p:nvPr/>
        </p:nvSpPr>
        <p:spPr>
          <a:xfrm>
            <a:off x="103340" y="929005"/>
            <a:ext cx="5016870" cy="1169551"/>
          </a:xfrm>
          <a:prstGeom prst="rect">
            <a:avLst/>
          </a:prstGeom>
        </p:spPr>
        <p:txBody>
          <a:bodyPr wrap="square">
            <a:spAutoFit/>
          </a:bodyPr>
          <a:lstStyle/>
          <a:p>
            <a:pPr lvl="0" defTabSz="1029953">
              <a:defRPr/>
            </a:pPr>
            <a:r>
              <a:rPr lang="ja-JP" altLang="en-US" sz="1000" dirty="0">
                <a:solidFill>
                  <a:prstClr val="black"/>
                </a:solidFill>
                <a:latin typeface="Meiryo UI" panose="020B0604030504040204" pitchFamily="50" charset="-128"/>
                <a:ea typeface="Meiryo UI" panose="020B0604030504040204" pitchFamily="50" charset="-128"/>
              </a:rPr>
              <a:t>〇大阪府ではこれまで「大阪</a:t>
            </a:r>
            <a:r>
              <a:rPr lang="en-US" altLang="ja-JP" sz="1000" dirty="0">
                <a:solidFill>
                  <a:prstClr val="black"/>
                </a:solidFill>
                <a:latin typeface="Meiryo UI" panose="020B0604030504040204" pitchFamily="50" charset="-128"/>
                <a:ea typeface="Meiryo UI" panose="020B0604030504040204" pitchFamily="50" charset="-128"/>
              </a:rPr>
              <a:t>21</a:t>
            </a:r>
            <a:r>
              <a:rPr lang="ja-JP" altLang="en-US" sz="1000" dirty="0">
                <a:solidFill>
                  <a:prstClr val="black"/>
                </a:solidFill>
                <a:latin typeface="Meiryo UI" panose="020B0604030504040204" pitchFamily="50" charset="-128"/>
                <a:ea typeface="Meiryo UI" panose="020B0604030504040204" pitchFamily="50" charset="-128"/>
              </a:rPr>
              <a:t>世紀の新環境総合計画」</a:t>
            </a:r>
            <a:r>
              <a:rPr lang="ja-JP" altLang="en-US" sz="1000" dirty="0">
                <a:latin typeface="Meiryo UI" panose="020B0604030504040204" pitchFamily="50" charset="-128"/>
                <a:ea typeface="Meiryo UI" panose="020B0604030504040204" pitchFamily="50" charset="-128"/>
              </a:rPr>
              <a:t>の生物多様性分野を地域戦略に位</a:t>
            </a:r>
            <a:endParaRPr lang="en-US" altLang="ja-JP" sz="1000" dirty="0">
              <a:latin typeface="Meiryo UI" panose="020B0604030504040204" pitchFamily="50" charset="-128"/>
              <a:ea typeface="Meiryo UI" panose="020B0604030504040204" pitchFamily="50" charset="-128"/>
            </a:endParaRPr>
          </a:p>
          <a:p>
            <a:pPr lvl="0" defTabSz="1029953">
              <a:defRPr/>
            </a:pPr>
            <a:r>
              <a:rPr lang="ja-JP" altLang="en-US" sz="1000" dirty="0">
                <a:latin typeface="Meiryo UI" panose="020B0604030504040204" pitchFamily="50" charset="-128"/>
                <a:ea typeface="Meiryo UI" panose="020B0604030504040204" pitchFamily="50" charset="-128"/>
              </a:rPr>
              <a:t>　 置づけ、生物多様性に関して府民への普及啓発や協働による保全活動の実施など、様々な</a:t>
            </a:r>
            <a:endParaRPr lang="en-US" altLang="ja-JP" sz="1000" dirty="0">
              <a:latin typeface="Meiryo UI" panose="020B0604030504040204" pitchFamily="50" charset="-128"/>
              <a:ea typeface="Meiryo UI" panose="020B0604030504040204" pitchFamily="50" charset="-128"/>
            </a:endParaRPr>
          </a:p>
          <a:p>
            <a:pPr lvl="0" defTabSz="1029953">
              <a:defRPr/>
            </a:pPr>
            <a:r>
              <a:rPr lang="en-US" altLang="ja-JP" sz="1000"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取組を進めてきた。 </a:t>
            </a:r>
            <a:endParaRPr lang="en-US" altLang="ja-JP" sz="800" dirty="0">
              <a:latin typeface="Meiryo UI" panose="020B0604030504040204" pitchFamily="50" charset="-128"/>
              <a:ea typeface="Meiryo UI" panose="020B0604030504040204" pitchFamily="50" charset="-128"/>
            </a:endParaRPr>
          </a:p>
          <a:p>
            <a:pPr lvl="0" defTabSz="1029953">
              <a:defRPr/>
            </a:pPr>
            <a:r>
              <a:rPr lang="ja-JP" altLang="en-US" sz="1000" dirty="0">
                <a:latin typeface="Meiryo UI" panose="020B0604030504040204" pitchFamily="50" charset="-128"/>
                <a:ea typeface="Meiryo UI" panose="020B0604030504040204" pitchFamily="50" charset="-128"/>
              </a:rPr>
              <a:t>〇</a:t>
            </a:r>
            <a:r>
              <a:rPr lang="en-US" altLang="ja-JP" sz="1000" dirty="0">
                <a:latin typeface="Meiryo UI" panose="020B0604030504040204" pitchFamily="50" charset="-128"/>
                <a:ea typeface="Meiryo UI" panose="020B0604030504040204" pitchFamily="50" charset="-128"/>
              </a:rPr>
              <a:t>2021</a:t>
            </a:r>
            <a:r>
              <a:rPr lang="ja-JP" altLang="en-US" sz="1000" dirty="0">
                <a:latin typeface="Meiryo UI" panose="020B0604030504040204" pitchFamily="50" charset="-128"/>
                <a:ea typeface="Meiryo UI" panose="020B0604030504040204" pitchFamily="50" charset="-128"/>
              </a:rPr>
              <a:t>年３月に策定した「</a:t>
            </a:r>
            <a:r>
              <a:rPr lang="en-US" altLang="ja-JP" sz="1000" dirty="0">
                <a:latin typeface="Meiryo UI" panose="020B0604030504040204" pitchFamily="50" charset="-128"/>
                <a:ea typeface="Meiryo UI" panose="020B0604030504040204" pitchFamily="50" charset="-128"/>
              </a:rPr>
              <a:t>2030</a:t>
            </a:r>
            <a:r>
              <a:rPr lang="ja-JP" altLang="en-US" sz="1000" dirty="0">
                <a:latin typeface="Meiryo UI" panose="020B0604030504040204" pitchFamily="50" charset="-128"/>
                <a:ea typeface="Meiryo UI" panose="020B0604030504040204" pitchFamily="50" charset="-128"/>
              </a:rPr>
              <a:t>大阪府環境総合計画」では、</a:t>
            </a:r>
            <a:r>
              <a:rPr lang="en-US" altLang="ja-JP" sz="1000" dirty="0">
                <a:latin typeface="Meiryo UI" panose="020B0604030504040204" pitchFamily="50" charset="-128"/>
                <a:ea typeface="Meiryo UI" panose="020B0604030504040204" pitchFamily="50" charset="-128"/>
              </a:rPr>
              <a:t>2030</a:t>
            </a:r>
            <a:r>
              <a:rPr lang="ja-JP" altLang="en-US" sz="1000" dirty="0">
                <a:latin typeface="Meiryo UI" panose="020B0604030504040204" pitchFamily="50" charset="-128"/>
                <a:ea typeface="Meiryo UI" panose="020B0604030504040204" pitchFamily="50" charset="-128"/>
              </a:rPr>
              <a:t>年の実現すべき姿で</a:t>
            </a:r>
            <a:r>
              <a:rPr lang="ja-JP" altLang="en-US" sz="1000" dirty="0" err="1">
                <a:latin typeface="Meiryo UI" panose="020B0604030504040204" pitchFamily="50" charset="-128"/>
                <a:ea typeface="Meiryo UI" panose="020B0604030504040204" pitchFamily="50" charset="-128"/>
              </a:rPr>
              <a:t>あ</a:t>
            </a:r>
            <a:endParaRPr lang="en-US" altLang="ja-JP" sz="1000" dirty="0">
              <a:latin typeface="Meiryo UI" panose="020B0604030504040204" pitchFamily="50" charset="-128"/>
              <a:ea typeface="Meiryo UI" panose="020B0604030504040204" pitchFamily="50" charset="-128"/>
            </a:endParaRPr>
          </a:p>
          <a:p>
            <a:pPr lvl="0" defTabSz="1029953">
              <a:defRPr/>
            </a:pPr>
            <a:r>
              <a:rPr lang="en-US" altLang="ja-JP" sz="1000"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る、</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いのち輝く</a:t>
            </a:r>
            <a:r>
              <a:rPr lang="en-US" altLang="ja-JP" sz="1000" dirty="0">
                <a:latin typeface="Meiryo UI" panose="020B0604030504040204" pitchFamily="50" charset="-128"/>
                <a:ea typeface="Meiryo UI" panose="020B0604030504040204" pitchFamily="50" charset="-128"/>
              </a:rPr>
              <a:t>SDGs</a:t>
            </a:r>
            <a:r>
              <a:rPr lang="ja-JP" altLang="en-US" sz="1000" dirty="0">
                <a:latin typeface="Meiryo UI" panose="020B0604030504040204" pitchFamily="50" charset="-128"/>
                <a:ea typeface="Meiryo UI" panose="020B0604030504040204" pitchFamily="50" charset="-128"/>
              </a:rPr>
              <a:t>未来都市・大阪</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を目指し、その実現に向けた環境施策の１つとして、</a:t>
            </a:r>
            <a:endParaRPr lang="en-US" altLang="ja-JP" sz="1000" dirty="0">
              <a:latin typeface="Meiryo UI" panose="020B0604030504040204" pitchFamily="50" charset="-128"/>
              <a:ea typeface="Meiryo UI" panose="020B0604030504040204" pitchFamily="50" charset="-128"/>
            </a:endParaRPr>
          </a:p>
          <a:p>
            <a:pPr lvl="0" defTabSz="1029953">
              <a:defRPr/>
            </a:pPr>
            <a:r>
              <a:rPr lang="en-US" altLang="ja-JP" sz="1000"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全てのいのちの共生</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を掲げており、その具体的な施策を個別計画で推進するため、生物</a:t>
            </a:r>
            <a:endParaRPr lang="en-US" altLang="ja-JP" sz="1000" dirty="0">
              <a:latin typeface="Meiryo UI" panose="020B0604030504040204" pitchFamily="50" charset="-128"/>
              <a:ea typeface="Meiryo UI" panose="020B0604030504040204" pitchFamily="50" charset="-128"/>
            </a:endParaRPr>
          </a:p>
          <a:p>
            <a:pPr lvl="0" defTabSz="1029953">
              <a:defRPr/>
            </a:pPr>
            <a:r>
              <a:rPr lang="ja-JP" altLang="en-US" sz="1000" dirty="0">
                <a:latin typeface="Meiryo UI" panose="020B0604030504040204" pitchFamily="50" charset="-128"/>
                <a:ea typeface="Meiryo UI" panose="020B0604030504040204" pitchFamily="50" charset="-128"/>
              </a:rPr>
              <a:t>   多様性地域戦略を新たに策定する。</a:t>
            </a:r>
            <a:endParaRPr lang="en-US" altLang="ja-JP" sz="1000" dirty="0">
              <a:latin typeface="Meiryo UI" panose="020B0604030504040204" pitchFamily="50" charset="-128"/>
              <a:ea typeface="Meiryo UI" panose="020B0604030504040204" pitchFamily="50" charset="-128"/>
            </a:endParaRPr>
          </a:p>
        </p:txBody>
      </p:sp>
      <p:sp>
        <p:nvSpPr>
          <p:cNvPr id="81" name="テキスト ボックス 80">
            <a:extLst>
              <a:ext uri="{FF2B5EF4-FFF2-40B4-BE49-F238E27FC236}">
                <a16:creationId xmlns:a16="http://schemas.microsoft.com/office/drawing/2014/main" id="{8BDAF254-07A7-46EE-ADA6-841C61D3F629}"/>
              </a:ext>
            </a:extLst>
          </p:cNvPr>
          <p:cNvSpPr txBox="1"/>
          <p:nvPr/>
        </p:nvSpPr>
        <p:spPr>
          <a:xfrm>
            <a:off x="9124364" y="780174"/>
            <a:ext cx="2283114" cy="276979"/>
          </a:xfrm>
          <a:prstGeom prst="rect">
            <a:avLst/>
          </a:prstGeom>
          <a:noFill/>
        </p:spPr>
        <p:txBody>
          <a:bodyPr wrap="square" lIns="60950" tIns="60950" rIns="60950" bIns="60950" rtlCol="0">
            <a:spAutoFit/>
          </a:bodyPr>
          <a:lstStyle/>
          <a:p>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重点：重点取組項目</a:t>
            </a:r>
          </a:p>
        </p:txBody>
      </p:sp>
      <p:sp>
        <p:nvSpPr>
          <p:cNvPr id="93" name="角丸四角形 92"/>
          <p:cNvSpPr/>
          <p:nvPr/>
        </p:nvSpPr>
        <p:spPr>
          <a:xfrm>
            <a:off x="5237747" y="8406334"/>
            <a:ext cx="7440661" cy="1084506"/>
          </a:xfrm>
          <a:prstGeom prst="roundRect">
            <a:avLst>
              <a:gd name="adj" fmla="val 3329"/>
            </a:avLst>
          </a:prstGeom>
          <a:noFill/>
          <a:ln w="12700"/>
        </p:spPr>
        <p:style>
          <a:lnRef idx="2">
            <a:schemeClr val="accent6"/>
          </a:lnRef>
          <a:fillRef idx="1">
            <a:schemeClr val="lt1"/>
          </a:fillRef>
          <a:effectRef idx="0">
            <a:schemeClr val="accent6"/>
          </a:effectRef>
          <a:fontRef idx="minor">
            <a:schemeClr val="dk1"/>
          </a:fontRef>
        </p:style>
        <p:txBody>
          <a:bodyPr lIns="124873" tIns="62437" rIns="124873" bIns="62437" rtlCol="0" anchor="t" anchorCtr="0"/>
          <a:lstStyle/>
          <a:p>
            <a:endParaRPr lang="en-US" altLang="ja-JP" sz="1354" dirty="0">
              <a:noFill/>
            </a:endParaRPr>
          </a:p>
          <a:p>
            <a:endParaRPr lang="en-US" altLang="ja-JP" sz="931" dirty="0">
              <a:noFill/>
              <a:latin typeface="+mn-ea"/>
            </a:endParaRPr>
          </a:p>
          <a:p>
            <a:endParaRPr lang="en-US" altLang="ja-JP" sz="1947" dirty="0">
              <a:noFill/>
            </a:endParaRPr>
          </a:p>
          <a:p>
            <a:endParaRPr lang="ja-JP" altLang="en-US" sz="1947" dirty="0">
              <a:noFill/>
            </a:endParaRPr>
          </a:p>
          <a:p>
            <a:endParaRPr lang="ja-JP" altLang="en-US" sz="1947" dirty="0">
              <a:noFill/>
            </a:endParaRPr>
          </a:p>
        </p:txBody>
      </p:sp>
      <p:sp>
        <p:nvSpPr>
          <p:cNvPr id="96" name="角丸四角形 95"/>
          <p:cNvSpPr/>
          <p:nvPr/>
        </p:nvSpPr>
        <p:spPr>
          <a:xfrm>
            <a:off x="5213809" y="8294694"/>
            <a:ext cx="4024800" cy="252000"/>
          </a:xfrm>
          <a:prstGeom prst="roundRect">
            <a:avLst>
              <a:gd name="adj" fmla="val 50000"/>
            </a:avLst>
          </a:prstGeom>
          <a:solidFill>
            <a:srgbClr val="047A2B"/>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rtlCol="0" anchor="ctr"/>
          <a:lstStyle/>
          <a:p>
            <a:r>
              <a:rPr lang="en-US" altLang="ja-JP" sz="1185" b="1" dirty="0">
                <a:latin typeface="Meiryo UI" pitchFamily="50" charset="-128"/>
                <a:ea typeface="Meiryo UI" pitchFamily="50" charset="-128"/>
                <a:cs typeface="Meiryo UI" pitchFamily="50" charset="-128"/>
              </a:rPr>
              <a:t>Ⅴ</a:t>
            </a:r>
            <a:r>
              <a:rPr lang="ja-JP" altLang="en-US" sz="1185" b="1" dirty="0">
                <a:latin typeface="Meiryo UI" pitchFamily="50" charset="-128"/>
                <a:ea typeface="Meiryo UI" pitchFamily="50" charset="-128"/>
                <a:cs typeface="Meiryo UI" pitchFamily="50" charset="-128"/>
              </a:rPr>
              <a:t>　</a:t>
            </a:r>
            <a:r>
              <a:rPr lang="en-US" altLang="ja-JP" sz="1185" b="1" dirty="0">
                <a:latin typeface="Meiryo UI" pitchFamily="50" charset="-128"/>
                <a:ea typeface="Meiryo UI" pitchFamily="50" charset="-128"/>
                <a:cs typeface="Meiryo UI" pitchFamily="50" charset="-128"/>
              </a:rPr>
              <a:t> </a:t>
            </a:r>
            <a:r>
              <a:rPr lang="ja-JP" altLang="en-US" sz="1185" b="1" dirty="0">
                <a:latin typeface="Meiryo UI" pitchFamily="50" charset="-128"/>
                <a:ea typeface="Meiryo UI" pitchFamily="50" charset="-128"/>
                <a:cs typeface="Meiryo UI" pitchFamily="50" charset="-128"/>
              </a:rPr>
              <a:t>大阪府生物多様性地域戦略の効果的な推進</a:t>
            </a:r>
          </a:p>
        </p:txBody>
      </p:sp>
      <p:sp>
        <p:nvSpPr>
          <p:cNvPr id="165" name="テキスト ボックス 164"/>
          <p:cNvSpPr txBox="1"/>
          <p:nvPr/>
        </p:nvSpPr>
        <p:spPr>
          <a:xfrm>
            <a:off x="1262581" y="2377756"/>
            <a:ext cx="3171870" cy="284673"/>
          </a:xfrm>
          <a:prstGeom prst="rect">
            <a:avLst/>
          </a:prstGeom>
          <a:noFill/>
        </p:spPr>
        <p:txBody>
          <a:bodyPr wrap="square" lIns="60950" tIns="60950" rIns="60950" bIns="60950" rtlCol="0">
            <a:spAutoFit/>
          </a:bodyPr>
          <a:lstStyle/>
          <a:p>
            <a:r>
              <a:rPr lang="ja-JP" altLang="en-US" sz="1050" dirty="0">
                <a:latin typeface="Meiryo UI" panose="020B0604030504040204" pitchFamily="50" charset="-128"/>
                <a:ea typeface="Meiryo UI" panose="020B0604030504040204" pitchFamily="50" charset="-128"/>
              </a:rPr>
              <a:t>生物多様性基本法第</a:t>
            </a:r>
            <a:r>
              <a:rPr lang="en-US" altLang="ja-JP" sz="1050" dirty="0">
                <a:latin typeface="Meiryo UI" panose="020B0604030504040204" pitchFamily="50" charset="-128"/>
                <a:ea typeface="Meiryo UI" panose="020B0604030504040204" pitchFamily="50" charset="-128"/>
              </a:rPr>
              <a:t>13</a:t>
            </a:r>
            <a:r>
              <a:rPr lang="ja-JP" altLang="en-US" sz="1050" dirty="0">
                <a:latin typeface="Meiryo UI" panose="020B0604030504040204" pitchFamily="50" charset="-128"/>
                <a:ea typeface="Meiryo UI" panose="020B0604030504040204" pitchFamily="50" charset="-128"/>
              </a:rPr>
              <a:t>条の規定に基づき策定。</a:t>
            </a:r>
            <a:endParaRPr lang="en-US" altLang="ja-JP" sz="1050" dirty="0">
              <a:latin typeface="Meiryo UI" panose="020B0604030504040204" pitchFamily="50" charset="-128"/>
              <a:ea typeface="Meiryo UI" panose="020B0604030504040204" pitchFamily="50" charset="-128"/>
            </a:endParaRPr>
          </a:p>
        </p:txBody>
      </p:sp>
      <p:sp>
        <p:nvSpPr>
          <p:cNvPr id="166" name="四角形: 角を丸くする 44">
            <a:extLst>
              <a:ext uri="{FF2B5EF4-FFF2-40B4-BE49-F238E27FC236}">
                <a16:creationId xmlns:a16="http://schemas.microsoft.com/office/drawing/2014/main" id="{3CF0345F-6692-49BE-88C1-B8389C448D33}"/>
              </a:ext>
            </a:extLst>
          </p:cNvPr>
          <p:cNvSpPr/>
          <p:nvPr/>
        </p:nvSpPr>
        <p:spPr>
          <a:xfrm>
            <a:off x="135346" y="2403005"/>
            <a:ext cx="1080000" cy="216000"/>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lang="ja-JP" altLang="en-US" sz="10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戦略の位置付け</a:t>
            </a:r>
            <a:endParaRPr lang="en-US" altLang="ja-JP" sz="10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167" name="四角形: 角を丸くする 44">
            <a:extLst>
              <a:ext uri="{FF2B5EF4-FFF2-40B4-BE49-F238E27FC236}">
                <a16:creationId xmlns:a16="http://schemas.microsoft.com/office/drawing/2014/main" id="{3CF0345F-6692-49BE-88C1-B8389C448D33}"/>
              </a:ext>
            </a:extLst>
          </p:cNvPr>
          <p:cNvSpPr/>
          <p:nvPr/>
        </p:nvSpPr>
        <p:spPr>
          <a:xfrm>
            <a:off x="146981" y="2646597"/>
            <a:ext cx="1080000" cy="216000"/>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lang="ja-JP" altLang="en-US" sz="10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計画期間</a:t>
            </a:r>
            <a:endParaRPr lang="en-US" altLang="ja-JP" sz="10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168" name="テキスト ボックス 167"/>
          <p:cNvSpPr txBox="1"/>
          <p:nvPr/>
        </p:nvSpPr>
        <p:spPr>
          <a:xfrm>
            <a:off x="1256197" y="2582522"/>
            <a:ext cx="3627203" cy="446256"/>
          </a:xfrm>
          <a:prstGeom prst="rect">
            <a:avLst/>
          </a:prstGeom>
          <a:noFill/>
        </p:spPr>
        <p:txBody>
          <a:bodyPr wrap="square" lIns="60950" tIns="60950" rIns="60950" bIns="60950" rtlCol="0">
            <a:spAutoFit/>
          </a:bodyPr>
          <a:lstStyle/>
          <a:p>
            <a:r>
              <a:rPr lang="ja-JP" altLang="en-US" sz="1050" dirty="0">
                <a:latin typeface="Meiryo UI" panose="020B0604030504040204" pitchFamily="50" charset="-128"/>
                <a:ea typeface="Meiryo UI" panose="020B0604030504040204" pitchFamily="50" charset="-128"/>
              </a:rPr>
              <a:t>「</a:t>
            </a:r>
            <a:r>
              <a:rPr lang="en-US" altLang="ja-JP" sz="1050" dirty="0">
                <a:latin typeface="Meiryo UI" panose="020B0604030504040204" pitchFamily="50" charset="-128"/>
                <a:ea typeface="Meiryo UI" panose="020B0604030504040204" pitchFamily="50" charset="-128"/>
              </a:rPr>
              <a:t>2030</a:t>
            </a:r>
            <a:r>
              <a:rPr lang="ja-JP" altLang="en-US" sz="1050" dirty="0">
                <a:latin typeface="Meiryo UI" panose="020B0604030504040204" pitchFamily="50" charset="-128"/>
                <a:ea typeface="Meiryo UI" panose="020B0604030504040204" pitchFamily="50" charset="-128"/>
              </a:rPr>
              <a:t>大阪府環境総合計画」（</a:t>
            </a:r>
            <a:r>
              <a:rPr lang="en-US" altLang="ja-JP" sz="1050" dirty="0">
                <a:latin typeface="Meiryo UI" panose="020B0604030504040204" pitchFamily="50" charset="-128"/>
                <a:ea typeface="Meiryo UI" panose="020B0604030504040204" pitchFamily="50" charset="-128"/>
              </a:rPr>
              <a:t>2021</a:t>
            </a:r>
            <a:r>
              <a:rPr lang="ja-JP" altLang="en-US" sz="1050" dirty="0">
                <a:latin typeface="Meiryo UI" panose="020B0604030504040204" pitchFamily="50" charset="-128"/>
                <a:ea typeface="Meiryo UI" panose="020B0604030504040204" pitchFamily="50" charset="-128"/>
              </a:rPr>
              <a:t>年度～</a:t>
            </a:r>
            <a:r>
              <a:rPr lang="en-US" altLang="ja-JP" sz="1050" dirty="0">
                <a:latin typeface="Meiryo UI" panose="020B0604030504040204" pitchFamily="50" charset="-128"/>
                <a:ea typeface="Meiryo UI" panose="020B0604030504040204" pitchFamily="50" charset="-128"/>
              </a:rPr>
              <a:t>2030</a:t>
            </a:r>
            <a:r>
              <a:rPr lang="ja-JP" altLang="en-US" sz="1050" dirty="0">
                <a:latin typeface="Meiryo UI" panose="020B0604030504040204" pitchFamily="50" charset="-128"/>
                <a:ea typeface="Meiryo UI" panose="020B0604030504040204" pitchFamily="50" charset="-128"/>
              </a:rPr>
              <a:t>年度）の</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計画期間を踏まえ、</a:t>
            </a:r>
            <a:r>
              <a:rPr lang="en-US" altLang="ja-JP" sz="1050" dirty="0">
                <a:latin typeface="Meiryo UI" panose="020B0604030504040204" pitchFamily="50" charset="-128"/>
                <a:ea typeface="Meiryo UI" panose="020B0604030504040204" pitchFamily="50" charset="-128"/>
              </a:rPr>
              <a:t>2022</a:t>
            </a:r>
            <a:r>
              <a:rPr lang="ja-JP" altLang="en-US" sz="1050" dirty="0">
                <a:latin typeface="Meiryo UI" panose="020B0604030504040204" pitchFamily="50" charset="-128"/>
                <a:ea typeface="Meiryo UI" panose="020B0604030504040204" pitchFamily="50" charset="-128"/>
              </a:rPr>
              <a:t>年度から</a:t>
            </a:r>
            <a:r>
              <a:rPr lang="en-US" altLang="ja-JP" sz="1050" dirty="0">
                <a:latin typeface="Meiryo UI" panose="020B0604030504040204" pitchFamily="50" charset="-128"/>
                <a:ea typeface="Meiryo UI" panose="020B0604030504040204" pitchFamily="50" charset="-128"/>
              </a:rPr>
              <a:t>2030</a:t>
            </a:r>
            <a:r>
              <a:rPr lang="ja-JP" altLang="en-US" sz="1050" dirty="0">
                <a:latin typeface="Meiryo UI" panose="020B0604030504040204" pitchFamily="50" charset="-128"/>
                <a:ea typeface="Meiryo UI" panose="020B0604030504040204" pitchFamily="50" charset="-128"/>
              </a:rPr>
              <a:t>年度とする。</a:t>
            </a:r>
          </a:p>
        </p:txBody>
      </p:sp>
      <p:sp>
        <p:nvSpPr>
          <p:cNvPr id="203" name="角丸四角形 202"/>
          <p:cNvSpPr/>
          <p:nvPr/>
        </p:nvSpPr>
        <p:spPr>
          <a:xfrm>
            <a:off x="66279" y="3109122"/>
            <a:ext cx="5092271" cy="2934988"/>
          </a:xfrm>
          <a:prstGeom prst="roundRect">
            <a:avLst>
              <a:gd name="adj" fmla="val 4686"/>
            </a:avLst>
          </a:prstGeom>
          <a:noFill/>
          <a:ln w="12700"/>
        </p:spPr>
        <p:style>
          <a:lnRef idx="2">
            <a:schemeClr val="accent6"/>
          </a:lnRef>
          <a:fillRef idx="1">
            <a:schemeClr val="lt1"/>
          </a:fillRef>
          <a:effectRef idx="0">
            <a:schemeClr val="accent6"/>
          </a:effectRef>
          <a:fontRef idx="minor">
            <a:schemeClr val="dk1"/>
          </a:fontRef>
        </p:style>
        <p:txBody>
          <a:bodyPr lIns="124873" tIns="62437" rIns="124873" bIns="62437" rtlCol="0" anchor="t" anchorCtr="0"/>
          <a:lstStyle/>
          <a:p>
            <a:endParaRPr lang="en-US" altLang="ja-JP" sz="1354" dirty="0"/>
          </a:p>
        </p:txBody>
      </p:sp>
      <p:sp>
        <p:nvSpPr>
          <p:cNvPr id="201" name="角丸四角形 200"/>
          <p:cNvSpPr/>
          <p:nvPr/>
        </p:nvSpPr>
        <p:spPr>
          <a:xfrm>
            <a:off x="33971" y="3035467"/>
            <a:ext cx="3486886" cy="252000"/>
          </a:xfrm>
          <a:prstGeom prst="roundRect">
            <a:avLst>
              <a:gd name="adj" fmla="val 50000"/>
            </a:avLst>
          </a:prstGeom>
          <a:solidFill>
            <a:srgbClr val="047A2B"/>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rtlCol="0" anchor="ctr"/>
          <a:lstStyle/>
          <a:p>
            <a:r>
              <a:rPr lang="en-US" altLang="ja-JP" sz="1185" b="1" dirty="0">
                <a:latin typeface="Meiryo UI" pitchFamily="50" charset="-128"/>
                <a:ea typeface="Meiryo UI" pitchFamily="50" charset="-128"/>
                <a:cs typeface="Meiryo UI" pitchFamily="50" charset="-128"/>
              </a:rPr>
              <a:t>Ⅱ</a:t>
            </a:r>
            <a:r>
              <a:rPr lang="ja-JP" altLang="en-US" sz="1185" b="1" dirty="0">
                <a:latin typeface="Meiryo UI" pitchFamily="50" charset="-128"/>
                <a:ea typeface="Meiryo UI" pitchFamily="50" charset="-128"/>
                <a:cs typeface="Meiryo UI" pitchFamily="50" charset="-128"/>
              </a:rPr>
              <a:t>　大阪府における生物多様性保全の取組状況</a:t>
            </a:r>
            <a:endParaRPr lang="en-US" altLang="ja-JP" sz="1185" b="1" dirty="0">
              <a:latin typeface="Meiryo UI" pitchFamily="50" charset="-128"/>
              <a:ea typeface="Meiryo UI" pitchFamily="50" charset="-128"/>
              <a:cs typeface="Meiryo UI" pitchFamily="50" charset="-128"/>
            </a:endParaRPr>
          </a:p>
        </p:txBody>
      </p:sp>
      <p:sp>
        <p:nvSpPr>
          <p:cNvPr id="207" name="Rectangle 32">
            <a:extLst>
              <a:ext uri="{FF2B5EF4-FFF2-40B4-BE49-F238E27FC236}">
                <a16:creationId xmlns:a16="http://schemas.microsoft.com/office/drawing/2014/main" id="{196DD6D5-8345-43A2-AB09-AE88461E7B3C}"/>
              </a:ext>
            </a:extLst>
          </p:cNvPr>
          <p:cNvSpPr>
            <a:spLocks noChangeArrowheads="1"/>
          </p:cNvSpPr>
          <p:nvPr/>
        </p:nvSpPr>
        <p:spPr bwMode="auto">
          <a:xfrm>
            <a:off x="7066815" y="331236"/>
            <a:ext cx="702137" cy="324829"/>
          </a:xfrm>
          <a:prstGeom prst="rect">
            <a:avLst/>
          </a:prstGeom>
          <a:solidFill>
            <a:srgbClr val="008000"/>
          </a:solidFill>
          <a:ln w="9525">
            <a:solidFill>
              <a:srgbClr val="008000"/>
            </a:solidFill>
            <a:miter lim="800000"/>
            <a:headEnd/>
            <a:tailEnd/>
          </a:ln>
        </p:spPr>
        <p:txBody>
          <a:bodyPr vert="horz" wrap="square" lIns="77406" tIns="38703" rIns="77406" bIns="38703" numCol="1" anchor="t" anchorCtr="0" compatLnSpc="1">
            <a:prstTxWarp prst="textNoShape">
              <a:avLst/>
            </a:prstTxWarp>
          </a:bodyPr>
          <a:lstStyle/>
          <a:p>
            <a:endParaRPr lang="ja-JP" altLang="en-US" sz="2129"/>
          </a:p>
        </p:txBody>
      </p:sp>
      <p:sp>
        <p:nvSpPr>
          <p:cNvPr id="206" name="Rectangle 30">
            <a:extLst>
              <a:ext uri="{FF2B5EF4-FFF2-40B4-BE49-F238E27FC236}">
                <a16:creationId xmlns:a16="http://schemas.microsoft.com/office/drawing/2014/main" id="{B56E8E7F-F705-4845-8363-D450140216E9}"/>
              </a:ext>
            </a:extLst>
          </p:cNvPr>
          <p:cNvSpPr>
            <a:spLocks noChangeArrowheads="1"/>
          </p:cNvSpPr>
          <p:nvPr/>
        </p:nvSpPr>
        <p:spPr bwMode="auto">
          <a:xfrm>
            <a:off x="7073471" y="-10979"/>
            <a:ext cx="695481" cy="499988"/>
          </a:xfrm>
          <a:prstGeom prst="rect">
            <a:avLst/>
          </a:prstGeom>
          <a:solidFill>
            <a:srgbClr val="00FF00"/>
          </a:solidFill>
          <a:ln w="9525">
            <a:solidFill>
              <a:srgbClr val="00FF00"/>
            </a:solidFill>
            <a:miter lim="800000"/>
            <a:headEnd/>
            <a:tailEnd/>
          </a:ln>
        </p:spPr>
        <p:txBody>
          <a:bodyPr vert="horz" wrap="square" lIns="77406" tIns="38703" rIns="77406" bIns="38703" numCol="1" anchor="t" anchorCtr="0" compatLnSpc="1">
            <a:prstTxWarp prst="textNoShape">
              <a:avLst/>
            </a:prstTxWarp>
          </a:bodyPr>
          <a:lstStyle/>
          <a:p>
            <a:endParaRPr lang="ja-JP" altLang="en-US" sz="2129"/>
          </a:p>
        </p:txBody>
      </p:sp>
      <p:sp>
        <p:nvSpPr>
          <p:cNvPr id="208" name="テキスト ボックス 207"/>
          <p:cNvSpPr txBox="1"/>
          <p:nvPr/>
        </p:nvSpPr>
        <p:spPr>
          <a:xfrm>
            <a:off x="5271112" y="8600839"/>
            <a:ext cx="1986403" cy="252058"/>
          </a:xfrm>
          <a:prstGeom prst="rect">
            <a:avLst/>
          </a:prstGeom>
          <a:noFill/>
        </p:spPr>
        <p:txBody>
          <a:bodyPr wrap="square" lIns="81981" tIns="40990" rIns="81981" bIns="40990" rtlCol="0">
            <a:spAutoFit/>
          </a:bodyPr>
          <a:lstStyle/>
          <a:p>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推進体制</a:t>
            </a:r>
            <a:r>
              <a:rPr lang="en-US" altLang="ja-JP" sz="1100" dirty="0">
                <a:latin typeface="Meiryo UI" panose="020B0604030504040204" pitchFamily="50" charset="-128"/>
                <a:ea typeface="Meiryo UI" panose="020B0604030504040204" pitchFamily="50" charset="-128"/>
              </a:rPr>
              <a:t>】</a:t>
            </a:r>
          </a:p>
        </p:txBody>
      </p:sp>
      <p:sp>
        <p:nvSpPr>
          <p:cNvPr id="209" name="テキスト ボックス 208"/>
          <p:cNvSpPr txBox="1"/>
          <p:nvPr/>
        </p:nvSpPr>
        <p:spPr>
          <a:xfrm>
            <a:off x="5208708" y="8808526"/>
            <a:ext cx="3676955" cy="567529"/>
          </a:xfrm>
          <a:prstGeom prst="rect">
            <a:avLst/>
          </a:prstGeom>
          <a:noFill/>
        </p:spPr>
        <p:txBody>
          <a:bodyPr wrap="square" lIns="81981" tIns="40990" rIns="81981" bIns="40990" rtlCol="0">
            <a:spAutoFit/>
          </a:bodyPr>
          <a:lstStyle/>
          <a:p>
            <a:r>
              <a:rPr lang="ja-JP" altLang="en-US" sz="1050" dirty="0">
                <a:latin typeface="Meiryo UI" panose="020B0604030504040204" pitchFamily="50" charset="-128"/>
                <a:ea typeface="Meiryo UI" panose="020B0604030504040204" pitchFamily="50" charset="-128"/>
              </a:rPr>
              <a:t>　〇府民、事業者、</a:t>
            </a:r>
            <a:r>
              <a:rPr lang="en-US" altLang="ja-JP" sz="1050" dirty="0">
                <a:latin typeface="Meiryo UI" panose="020B0604030504040204" pitchFamily="50" charset="-128"/>
                <a:ea typeface="Meiryo UI" panose="020B0604030504040204" pitchFamily="50" charset="-128"/>
              </a:rPr>
              <a:t>NPO</a:t>
            </a:r>
            <a:r>
              <a:rPr lang="ja-JP" altLang="en-US" sz="1050" dirty="0">
                <a:latin typeface="Meiryo UI" panose="020B0604030504040204" pitchFamily="50" charset="-128"/>
                <a:ea typeface="Meiryo UI" panose="020B0604030504040204" pitchFamily="50" charset="-128"/>
              </a:rPr>
              <a:t>・</a:t>
            </a:r>
            <a:r>
              <a:rPr lang="en-US" altLang="ja-JP" sz="1050" dirty="0">
                <a:latin typeface="Meiryo UI" panose="020B0604030504040204" pitchFamily="50" charset="-128"/>
                <a:ea typeface="Meiryo UI" panose="020B0604030504040204" pitchFamily="50" charset="-128"/>
              </a:rPr>
              <a:t>NGO</a:t>
            </a:r>
            <a:r>
              <a:rPr lang="ja-JP" altLang="en-US" sz="1050" dirty="0">
                <a:latin typeface="Meiryo UI" panose="020B0604030504040204" pitchFamily="50" charset="-128"/>
                <a:ea typeface="Meiryo UI" panose="020B0604030504040204" pitchFamily="50" charset="-128"/>
              </a:rPr>
              <a:t>、教育・研究機関、府内市町村、</a:t>
            </a:r>
            <a:endParaRPr lang="en-US" altLang="ja-JP" sz="1050" dirty="0">
              <a:latin typeface="Meiryo UI" panose="020B0604030504040204" pitchFamily="50" charset="-128"/>
              <a:ea typeface="Meiryo UI" panose="020B0604030504040204" pitchFamily="50" charset="-128"/>
            </a:endParaRPr>
          </a:p>
          <a:p>
            <a:r>
              <a:rPr lang="en-US" altLang="ja-JP" sz="1050" dirty="0">
                <a:latin typeface="Meiryo UI" panose="020B0604030504040204" pitchFamily="50" charset="-128"/>
                <a:ea typeface="Meiryo UI" panose="020B0604030504040204" pitchFamily="50" charset="-128"/>
              </a:rPr>
              <a:t>     </a:t>
            </a:r>
            <a:r>
              <a:rPr lang="ja-JP" altLang="en-US" sz="1050" dirty="0">
                <a:latin typeface="Meiryo UI" panose="020B0604030504040204" pitchFamily="50" charset="-128"/>
                <a:ea typeface="Meiryo UI" panose="020B0604030504040204" pitchFamily="50" charset="-128"/>
              </a:rPr>
              <a:t>他府県、国といった各主体と連携・協働を図りながら取組を</a:t>
            </a:r>
            <a:endParaRPr lang="en-US" altLang="ja-JP" sz="1050" dirty="0">
              <a:latin typeface="Meiryo UI" panose="020B0604030504040204" pitchFamily="50" charset="-128"/>
              <a:ea typeface="Meiryo UI" panose="020B0604030504040204" pitchFamily="50" charset="-128"/>
            </a:endParaRPr>
          </a:p>
          <a:p>
            <a:r>
              <a:rPr lang="en-US" altLang="ja-JP" sz="1050" dirty="0">
                <a:latin typeface="Meiryo UI" panose="020B0604030504040204" pitchFamily="50" charset="-128"/>
                <a:ea typeface="Meiryo UI" panose="020B0604030504040204" pitchFamily="50" charset="-128"/>
              </a:rPr>
              <a:t>     </a:t>
            </a:r>
            <a:r>
              <a:rPr lang="ja-JP" altLang="en-US" sz="1050" dirty="0">
                <a:latin typeface="Meiryo UI" panose="020B0604030504040204" pitchFamily="50" charset="-128"/>
                <a:ea typeface="Meiryo UI" panose="020B0604030504040204" pitchFamily="50" charset="-128"/>
              </a:rPr>
              <a:t>推進する。</a:t>
            </a:r>
            <a:endParaRPr lang="en-US" altLang="ja-JP" sz="1050" dirty="0">
              <a:latin typeface="Meiryo UI" panose="020B0604030504040204" pitchFamily="50" charset="-128"/>
              <a:ea typeface="Meiryo UI" panose="020B0604030504040204" pitchFamily="50" charset="-128"/>
            </a:endParaRPr>
          </a:p>
        </p:txBody>
      </p:sp>
      <p:sp>
        <p:nvSpPr>
          <p:cNvPr id="210" name="テキスト ボックス 209"/>
          <p:cNvSpPr txBox="1"/>
          <p:nvPr/>
        </p:nvSpPr>
        <p:spPr>
          <a:xfrm>
            <a:off x="8869222" y="8534831"/>
            <a:ext cx="1607530" cy="255299"/>
          </a:xfrm>
          <a:prstGeom prst="rect">
            <a:avLst/>
          </a:prstGeom>
          <a:noFill/>
        </p:spPr>
        <p:txBody>
          <a:bodyPr wrap="square" lIns="81981" tIns="40990" rIns="81981" bIns="40990" rtlCol="0">
            <a:spAutoFit/>
          </a:bodyPr>
          <a:lstStyle/>
          <a:p>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進行管理</a:t>
            </a:r>
            <a:r>
              <a:rPr lang="en-US" altLang="ja-JP" sz="1100" dirty="0">
                <a:latin typeface="Meiryo UI" panose="020B0604030504040204" pitchFamily="50" charset="-128"/>
                <a:ea typeface="Meiryo UI" panose="020B0604030504040204" pitchFamily="50" charset="-128"/>
              </a:rPr>
              <a:t>】</a:t>
            </a:r>
          </a:p>
        </p:txBody>
      </p:sp>
      <p:sp>
        <p:nvSpPr>
          <p:cNvPr id="211" name="テキスト ボックス 210"/>
          <p:cNvSpPr txBox="1"/>
          <p:nvPr/>
        </p:nvSpPr>
        <p:spPr>
          <a:xfrm>
            <a:off x="8843284" y="8742963"/>
            <a:ext cx="3958791" cy="729111"/>
          </a:xfrm>
          <a:prstGeom prst="rect">
            <a:avLst/>
          </a:prstGeom>
          <a:noFill/>
        </p:spPr>
        <p:txBody>
          <a:bodyPr wrap="square" lIns="81981" tIns="40990" rIns="81981" bIns="40990" rtlCol="0">
            <a:spAutoFit/>
          </a:bodyPr>
          <a:lstStyle/>
          <a:p>
            <a:r>
              <a:rPr lang="ja-JP" altLang="en-US" sz="1050" dirty="0">
                <a:latin typeface="Meiryo UI" panose="020B0604030504040204" pitchFamily="50" charset="-128"/>
                <a:ea typeface="Meiryo UI" panose="020B0604030504040204" pitchFamily="50" charset="-128"/>
              </a:rPr>
              <a:t>　〇毎年度、生物多様性地域戦略部会に対して取組状況について</a:t>
            </a:r>
            <a:endParaRPr lang="en-US" altLang="ja-JP" sz="1050" dirty="0">
              <a:latin typeface="Meiryo UI" panose="020B0604030504040204" pitchFamily="50" charset="-128"/>
              <a:ea typeface="Meiryo UI" panose="020B0604030504040204" pitchFamily="50" charset="-128"/>
            </a:endParaRPr>
          </a:p>
          <a:p>
            <a:r>
              <a:rPr lang="en-US" altLang="ja-JP" sz="1050" dirty="0">
                <a:latin typeface="Meiryo UI" panose="020B0604030504040204" pitchFamily="50" charset="-128"/>
                <a:ea typeface="Meiryo UI" panose="020B0604030504040204" pitchFamily="50" charset="-128"/>
              </a:rPr>
              <a:t>     </a:t>
            </a:r>
            <a:r>
              <a:rPr lang="ja-JP" altLang="en-US" sz="1050" dirty="0">
                <a:latin typeface="Meiryo UI" panose="020B0604030504040204" pitchFamily="50" charset="-128"/>
                <a:ea typeface="Meiryo UI" panose="020B0604030504040204" pitchFamily="50" charset="-128"/>
              </a:rPr>
              <a:t>報告し、同部会において取組内容について検証を行う。</a:t>
            </a:r>
            <a:endParaRPr lang="en-US" altLang="ja-JP" sz="1050" dirty="0">
              <a:latin typeface="Meiryo UI" panose="020B0604030504040204" pitchFamily="50" charset="-128"/>
              <a:ea typeface="Meiryo UI" panose="020B0604030504040204" pitchFamily="50" charset="-128"/>
            </a:endParaRPr>
          </a:p>
          <a:p>
            <a:r>
              <a:rPr lang="ja-JP" altLang="en-US" sz="1050" kern="100" dirty="0">
                <a:latin typeface="Meiryo UI" panose="020B0604030504040204" pitchFamily="50" charset="-128"/>
                <a:ea typeface="Meiryo UI" panose="020B0604030504040204" pitchFamily="50" charset="-128"/>
                <a:cs typeface="Times New Roman" panose="02020603050405020304" pitchFamily="18" charset="0"/>
              </a:rPr>
              <a:t>　〇計画期間の中間年である</a:t>
            </a:r>
            <a:r>
              <a:rPr lang="en-US" altLang="ja-JP" sz="1050" kern="100" dirty="0">
                <a:latin typeface="Meiryo UI" panose="020B0604030504040204" pitchFamily="50" charset="-128"/>
                <a:ea typeface="Meiryo UI" panose="020B0604030504040204" pitchFamily="50" charset="-128"/>
                <a:cs typeface="Times New Roman" panose="02020603050405020304" pitchFamily="18" charset="0"/>
              </a:rPr>
              <a:t>2026</a:t>
            </a:r>
            <a:r>
              <a:rPr lang="ja-JP" altLang="en-US" sz="1050" kern="100" dirty="0">
                <a:latin typeface="Meiryo UI" panose="020B0604030504040204" pitchFamily="50" charset="-128"/>
                <a:ea typeface="Meiryo UI" panose="020B0604030504040204" pitchFamily="50" charset="-128"/>
                <a:cs typeface="Times New Roman" panose="02020603050405020304" pitchFamily="18" charset="0"/>
              </a:rPr>
              <a:t>年頃を目途に、戦略の進捗状況</a:t>
            </a:r>
            <a:endParaRPr lang="en-US" altLang="ja-JP" sz="1050" kern="100" dirty="0">
              <a:latin typeface="Meiryo UI" panose="020B0604030504040204" pitchFamily="50" charset="-128"/>
              <a:ea typeface="Meiryo UI" panose="020B0604030504040204" pitchFamily="50" charset="-128"/>
              <a:cs typeface="Times New Roman" panose="02020603050405020304" pitchFamily="18" charset="0"/>
            </a:endParaRPr>
          </a:p>
          <a:p>
            <a:r>
              <a:rPr lang="en-US" altLang="ja-JP" sz="105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050" kern="100" dirty="0">
                <a:latin typeface="Meiryo UI" panose="020B0604030504040204" pitchFamily="50" charset="-128"/>
                <a:ea typeface="Meiryo UI" panose="020B0604030504040204" pitchFamily="50" charset="-128"/>
                <a:cs typeface="Times New Roman" panose="02020603050405020304" pitchFamily="18" charset="0"/>
              </a:rPr>
              <a:t>について評価を行い、中間見直しを実施する。</a:t>
            </a:r>
            <a:endParaRPr lang="en-US" altLang="ja-JP" sz="1050" dirty="0">
              <a:latin typeface="Meiryo UI" panose="020B0604030504040204" pitchFamily="50" charset="-128"/>
              <a:ea typeface="Meiryo UI" panose="020B0604030504040204" pitchFamily="50" charset="-128"/>
            </a:endParaRPr>
          </a:p>
        </p:txBody>
      </p:sp>
      <p:sp>
        <p:nvSpPr>
          <p:cNvPr id="88" name="正方形/長方形 87">
            <a:extLst>
              <a:ext uri="{FF2B5EF4-FFF2-40B4-BE49-F238E27FC236}">
                <a16:creationId xmlns:a16="http://schemas.microsoft.com/office/drawing/2014/main" id="{CEB29C51-69AE-44D1-9918-56FFEA5A9484}"/>
              </a:ext>
            </a:extLst>
          </p:cNvPr>
          <p:cNvSpPr/>
          <p:nvPr/>
        </p:nvSpPr>
        <p:spPr>
          <a:xfrm>
            <a:off x="5368555" y="5755383"/>
            <a:ext cx="7241906" cy="2455041"/>
          </a:xfrm>
          <a:prstGeom prst="rect">
            <a:avLst/>
          </a:prstGeom>
          <a:solidFill>
            <a:srgbClr val="D7FCB2"/>
          </a:solidFill>
          <a:ln w="12700" cap="flat" cmpd="sng" algn="ctr">
            <a:noFill/>
            <a:prstDash val="solid"/>
            <a:miter lim="800000"/>
          </a:ln>
          <a:effectLst/>
        </p:spPr>
        <p:txBody>
          <a:bodyPr rtlCol="0"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000" b="0" i="0" u="none" strike="noStrike" kern="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89" name="正方形/長方形 88">
            <a:extLst>
              <a:ext uri="{FF2B5EF4-FFF2-40B4-BE49-F238E27FC236}">
                <a16:creationId xmlns:a16="http://schemas.microsoft.com/office/drawing/2014/main" id="{0EB81648-8670-4592-9564-A17307E854FA}"/>
              </a:ext>
            </a:extLst>
          </p:cNvPr>
          <p:cNvSpPr/>
          <p:nvPr/>
        </p:nvSpPr>
        <p:spPr>
          <a:xfrm>
            <a:off x="5375683" y="3427844"/>
            <a:ext cx="7234778" cy="2246143"/>
          </a:xfrm>
          <a:prstGeom prst="rect">
            <a:avLst/>
          </a:prstGeom>
          <a:solidFill>
            <a:srgbClr val="D9F5FF"/>
          </a:solidFill>
          <a:ln w="12700" cap="flat" cmpd="sng" algn="ctr">
            <a:noFill/>
            <a:prstDash val="solid"/>
            <a:miter lim="800000"/>
          </a:ln>
          <a:effectLst/>
        </p:spPr>
        <p:txBody>
          <a:bodyPr rtlCol="0"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90" name="正方形/長方形 89">
            <a:extLst>
              <a:ext uri="{FF2B5EF4-FFF2-40B4-BE49-F238E27FC236}">
                <a16:creationId xmlns:a16="http://schemas.microsoft.com/office/drawing/2014/main" id="{1C1A2CEB-DF0B-4EF3-9648-2541BAE0F6C0}"/>
              </a:ext>
            </a:extLst>
          </p:cNvPr>
          <p:cNvSpPr/>
          <p:nvPr/>
        </p:nvSpPr>
        <p:spPr>
          <a:xfrm>
            <a:off x="5345786" y="987615"/>
            <a:ext cx="7256062" cy="2361097"/>
          </a:xfrm>
          <a:prstGeom prst="rect">
            <a:avLst/>
          </a:prstGeom>
          <a:solidFill>
            <a:srgbClr val="FFE0FF"/>
          </a:solidFill>
          <a:ln w="12700" cap="flat" cmpd="sng" algn="ctr">
            <a:noFill/>
            <a:prstDash val="solid"/>
            <a:miter lim="800000"/>
          </a:ln>
          <a:effectLst/>
        </p:spPr>
        <p:txBody>
          <a:bodyPr rtlCol="0"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91" name="テキスト ボックス 115">
            <a:extLst>
              <a:ext uri="{FF2B5EF4-FFF2-40B4-BE49-F238E27FC236}">
                <a16:creationId xmlns:a16="http://schemas.microsoft.com/office/drawing/2014/main" id="{6E5C9BF4-667A-4165-BDCD-99D1E350BA5D}"/>
              </a:ext>
            </a:extLst>
          </p:cNvPr>
          <p:cNvSpPr txBox="1"/>
          <p:nvPr/>
        </p:nvSpPr>
        <p:spPr>
          <a:xfrm>
            <a:off x="6409271" y="2418879"/>
            <a:ext cx="2587281" cy="253916"/>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kern="0" dirty="0">
                <a:solidFill>
                  <a:prstClr val="black"/>
                </a:solidFill>
                <a:latin typeface="Meiryo UI" panose="020B0604030504040204" pitchFamily="50" charset="-128"/>
                <a:ea typeface="Meiryo UI" panose="020B0604030504040204" pitchFamily="50" charset="-128"/>
              </a:rPr>
              <a:t>１－３　自然と触れ合える場の情報発信</a:t>
            </a:r>
            <a:endParaRPr kumimoji="0" lang="en-US" altLang="ja-JP" sz="1050" kern="0" dirty="0">
              <a:solidFill>
                <a:prstClr val="black"/>
              </a:solidFill>
              <a:latin typeface="Meiryo UI" panose="020B0604030504040204" pitchFamily="50" charset="-128"/>
              <a:ea typeface="Meiryo UI" panose="020B0604030504040204" pitchFamily="50" charset="-128"/>
            </a:endParaRPr>
          </a:p>
        </p:txBody>
      </p:sp>
      <p:sp>
        <p:nvSpPr>
          <p:cNvPr id="92" name="テキスト ボックス 102">
            <a:extLst>
              <a:ext uri="{FF2B5EF4-FFF2-40B4-BE49-F238E27FC236}">
                <a16:creationId xmlns:a16="http://schemas.microsoft.com/office/drawing/2014/main" id="{7BCF6395-6B16-49E8-B293-DE6CF04FAA51}"/>
              </a:ext>
            </a:extLst>
          </p:cNvPr>
          <p:cNvSpPr txBox="1"/>
          <p:nvPr/>
        </p:nvSpPr>
        <p:spPr>
          <a:xfrm>
            <a:off x="8986920" y="4592263"/>
            <a:ext cx="2890109" cy="415498"/>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kumimoji="0" lang="ja-JP" altLang="en-US" sz="1050" kern="0" dirty="0">
                <a:solidFill>
                  <a:prstClr val="black"/>
                </a:solidFill>
                <a:latin typeface="Meiryo UI" panose="020B0604030504040204" pitchFamily="50" charset="-128"/>
                <a:ea typeface="Meiryo UI" panose="020B0604030504040204" pitchFamily="50" charset="-128"/>
              </a:rPr>
              <a:t>２－４　自然が持つ多様な機能を</a:t>
            </a:r>
            <a:endParaRPr kumimoji="0" lang="en-US" altLang="ja-JP" sz="1050" kern="0" dirty="0">
              <a:solidFill>
                <a:prstClr val="black"/>
              </a:solidFill>
              <a:latin typeface="Meiryo UI" panose="020B0604030504040204" pitchFamily="50" charset="-128"/>
              <a:ea typeface="Meiryo UI" panose="020B0604030504040204" pitchFamily="50" charset="-128"/>
            </a:endParaRPr>
          </a:p>
          <a:p>
            <a:pPr>
              <a:defRPr/>
            </a:pPr>
            <a:r>
              <a:rPr kumimoji="0" lang="ja-JP" altLang="en-US" sz="1050" kern="0" dirty="0">
                <a:solidFill>
                  <a:prstClr val="black"/>
                </a:solidFill>
                <a:latin typeface="Meiryo UI" panose="020B0604030504040204" pitchFamily="50" charset="-128"/>
                <a:ea typeface="Meiryo UI" panose="020B0604030504040204" pitchFamily="50" charset="-128"/>
              </a:rPr>
              <a:t>　　　　　 活用した取組</a:t>
            </a:r>
            <a:endParaRPr kumimoji="0" lang="en-US" altLang="ja-JP" sz="105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94" name="テキスト ボックス 108">
            <a:extLst>
              <a:ext uri="{FF2B5EF4-FFF2-40B4-BE49-F238E27FC236}">
                <a16:creationId xmlns:a16="http://schemas.microsoft.com/office/drawing/2014/main" id="{3455933E-11D0-41EF-8B9F-1D6C90F4F6AF}"/>
              </a:ext>
            </a:extLst>
          </p:cNvPr>
          <p:cNvSpPr txBox="1"/>
          <p:nvPr/>
        </p:nvSpPr>
        <p:spPr>
          <a:xfrm>
            <a:off x="8924356" y="5922094"/>
            <a:ext cx="2505436" cy="700192"/>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kern="0" dirty="0">
                <a:latin typeface="Meiryo UI" panose="020B0604030504040204" pitchFamily="50" charset="-128"/>
                <a:ea typeface="Meiryo UI" panose="020B0604030504040204" pitchFamily="50" charset="-128"/>
              </a:rPr>
              <a:t>３－２　保護地域内外における効果的な</a:t>
            </a:r>
            <a:endParaRPr kumimoji="0" lang="en-US" altLang="ja-JP" sz="1050" kern="0" dirty="0">
              <a:latin typeface="Meiryo UI" panose="020B0604030504040204" pitchFamily="50" charset="-128"/>
              <a:ea typeface="Meiryo UI" panose="020B0604030504040204" pitchFamily="50" charset="-128"/>
            </a:endParaRPr>
          </a:p>
          <a:p>
            <a:pPr>
              <a:defRPr/>
            </a:pPr>
            <a:r>
              <a:rPr kumimoji="0" lang="ja-JP" altLang="en-US" sz="1050" kern="0" dirty="0">
                <a:latin typeface="Meiryo UI" panose="020B0604030504040204" pitchFamily="50" charset="-128"/>
                <a:ea typeface="Meiryo UI" panose="020B0604030504040204" pitchFamily="50" charset="-128"/>
              </a:rPr>
              <a:t>　　　　　 保全の仕組みづくり</a:t>
            </a:r>
            <a:endParaRPr kumimoji="0" lang="en-US" altLang="ja-JP" sz="2000" kern="0" dirty="0">
              <a:latin typeface="Meiryo UI" panose="020B0604030504040204" pitchFamily="50" charset="-128"/>
              <a:ea typeface="Meiryo UI" panose="020B0604030504040204" pitchFamily="50" charset="-128"/>
            </a:endParaRPr>
          </a:p>
          <a:p>
            <a:pPr>
              <a:defRPr/>
            </a:pPr>
            <a:endParaRPr kumimoji="0" lang="en-US" altLang="ja-JP" sz="800" kern="0" dirty="0">
              <a:latin typeface="Meiryo UI" panose="020B0604030504040204" pitchFamily="50" charset="-128"/>
              <a:ea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1" kern="0" dirty="0">
                <a:latin typeface="Meiryo UI" panose="020B0604030504040204" pitchFamily="50" charset="-128"/>
                <a:ea typeface="Meiryo UI" panose="020B0604030504040204" pitchFamily="50" charset="-128"/>
              </a:rPr>
              <a:t>　</a:t>
            </a:r>
            <a:endParaRPr kumimoji="0" lang="en-US" altLang="ja-JP" sz="1050" b="1" kern="0" dirty="0">
              <a:latin typeface="Meiryo UI" panose="020B0604030504040204" pitchFamily="50" charset="-128"/>
              <a:ea typeface="Meiryo UI" panose="020B0604030504040204" pitchFamily="50" charset="-128"/>
            </a:endParaRPr>
          </a:p>
        </p:txBody>
      </p:sp>
      <p:sp>
        <p:nvSpPr>
          <p:cNvPr id="95" name="テキスト ボックス 129">
            <a:extLst>
              <a:ext uri="{FF2B5EF4-FFF2-40B4-BE49-F238E27FC236}">
                <a16:creationId xmlns:a16="http://schemas.microsoft.com/office/drawing/2014/main" id="{BFB28500-9D0E-438C-A30E-2F0BB8B08002}"/>
              </a:ext>
            </a:extLst>
          </p:cNvPr>
          <p:cNvSpPr txBox="1"/>
          <p:nvPr/>
        </p:nvSpPr>
        <p:spPr>
          <a:xfrm>
            <a:off x="5354605" y="3426658"/>
            <a:ext cx="1026256" cy="2253714"/>
          </a:xfrm>
          <a:prstGeom prst="rect">
            <a:avLst/>
          </a:prstGeom>
          <a:solidFill>
            <a:srgbClr val="81DFFF"/>
          </a:solidFill>
          <a:ln w="38100">
            <a:noFill/>
          </a:ln>
        </p:spPr>
        <p:txBody>
          <a:bodyPr wrap="square" rtlCol="0" anchor="ctr">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kumimoji="0" lang="en-US" altLang="ja-JP" sz="1100" b="1" kern="0" dirty="0">
                <a:solidFill>
                  <a:prstClr val="black"/>
                </a:solidFill>
                <a:latin typeface="Meiryo UI" panose="020B0604030504040204" pitchFamily="50" charset="-128"/>
                <a:ea typeface="Meiryo UI" panose="020B0604030504040204" pitchFamily="50" charset="-128"/>
              </a:rPr>
              <a:t>【</a:t>
            </a:r>
            <a:r>
              <a:rPr kumimoji="0" lang="ja-JP" altLang="en-US" sz="1100" b="1" kern="0" dirty="0">
                <a:solidFill>
                  <a:prstClr val="black"/>
                </a:solidFill>
                <a:latin typeface="Meiryo UI" panose="020B0604030504040204" pitchFamily="50" charset="-128"/>
                <a:ea typeface="Meiryo UI" panose="020B0604030504040204" pitchFamily="50" charset="-128"/>
              </a:rPr>
              <a:t>取組方針２</a:t>
            </a:r>
            <a:r>
              <a:rPr kumimoji="0" lang="en-US" altLang="ja-JP" sz="1100" b="1" kern="0" dirty="0">
                <a:solidFill>
                  <a:prstClr val="black"/>
                </a:solidFill>
                <a:latin typeface="Meiryo UI" panose="020B0604030504040204" pitchFamily="50" charset="-128"/>
                <a:ea typeface="Meiryo UI" panose="020B0604030504040204" pitchFamily="50" charset="-128"/>
              </a:rPr>
              <a:t>】</a:t>
            </a:r>
            <a:r>
              <a:rPr kumimoji="0" lang="ja-JP" altLang="en-US" sz="1100" b="1" kern="0" dirty="0">
                <a:solidFill>
                  <a:prstClr val="black"/>
                </a:solidFill>
                <a:latin typeface="Meiryo UI" panose="020B0604030504040204" pitchFamily="50" charset="-128"/>
                <a:ea typeface="Meiryo UI" panose="020B0604030504040204" pitchFamily="50" charset="-128"/>
              </a:rPr>
              <a:t>自然資本の持続可能な利用、維持・充実</a:t>
            </a:r>
            <a:endParaRPr kumimoji="0" lang="en-US" altLang="ja-JP" sz="1100" b="1" kern="0" dirty="0">
              <a:solidFill>
                <a:prstClr val="black"/>
              </a:solidFill>
              <a:latin typeface="Meiryo UI" panose="020B0604030504040204" pitchFamily="50" charset="-128"/>
              <a:ea typeface="Meiryo UI" panose="020B0604030504040204" pitchFamily="50" charset="-128"/>
            </a:endParaRPr>
          </a:p>
        </p:txBody>
      </p:sp>
      <p:sp>
        <p:nvSpPr>
          <p:cNvPr id="97" name="テキスト ボックス 96"/>
          <p:cNvSpPr txBox="1"/>
          <p:nvPr/>
        </p:nvSpPr>
        <p:spPr>
          <a:xfrm>
            <a:off x="6495458" y="2640680"/>
            <a:ext cx="2373764" cy="646331"/>
          </a:xfrm>
          <a:prstGeom prst="rect">
            <a:avLst/>
          </a:prstGeom>
          <a:noFill/>
          <a:ln w="12700">
            <a:solidFill>
              <a:schemeClr val="tx1"/>
            </a:solidFill>
            <a:prstDash val="sysDash"/>
          </a:ln>
        </p:spPr>
        <p:txBody>
          <a:bodyPr wrap="square" rtlCol="0">
            <a:spAutoFit/>
          </a:bodyPr>
          <a:lstStyle/>
          <a:p>
            <a:r>
              <a:rPr lang="ja-JP" altLang="en-US" sz="900" dirty="0">
                <a:latin typeface="Meiryo UI" panose="020B0604030504040204" pitchFamily="50" charset="-128"/>
                <a:ea typeface="Meiryo UI" panose="020B0604030504040204" pitchFamily="50" charset="-128"/>
              </a:rPr>
              <a:t>・ 都市と森・里・川・海が近接した多様な自然</a:t>
            </a:r>
            <a:endParaRPr lang="en-US" altLang="ja-JP" sz="900" dirty="0">
              <a:latin typeface="Meiryo UI" panose="020B0604030504040204" pitchFamily="50" charset="-128"/>
              <a:ea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環境を有する大阪の特性を活かし、府民が身</a:t>
            </a:r>
            <a:endParaRPr lang="en-US" altLang="ja-JP" sz="900" dirty="0">
              <a:latin typeface="Meiryo UI" panose="020B0604030504040204" pitchFamily="50" charset="-128"/>
              <a:ea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近な自然や生き物と触れ合える場の情報発</a:t>
            </a:r>
            <a:endParaRPr lang="en-US" altLang="ja-JP" sz="900" dirty="0">
              <a:latin typeface="Meiryo UI" panose="020B0604030504040204" pitchFamily="50" charset="-128"/>
              <a:ea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信を行う</a:t>
            </a:r>
            <a:endParaRPr kumimoji="1" lang="ja-JP" altLang="en-US" sz="900" dirty="0">
              <a:latin typeface="Meiryo UI" panose="020B0604030504040204" pitchFamily="50" charset="-128"/>
              <a:ea typeface="Meiryo UI" panose="020B0604030504040204" pitchFamily="50" charset="-128"/>
            </a:endParaRPr>
          </a:p>
        </p:txBody>
      </p:sp>
      <p:sp>
        <p:nvSpPr>
          <p:cNvPr id="98" name="テキスト ボックス 97"/>
          <p:cNvSpPr txBox="1"/>
          <p:nvPr/>
        </p:nvSpPr>
        <p:spPr>
          <a:xfrm>
            <a:off x="9021734" y="1525059"/>
            <a:ext cx="2340000" cy="639671"/>
          </a:xfrm>
          <a:prstGeom prst="rect">
            <a:avLst/>
          </a:prstGeom>
          <a:noFill/>
          <a:ln w="12700">
            <a:solidFill>
              <a:schemeClr val="tx1"/>
            </a:solidFill>
            <a:prstDash val="sysDash"/>
          </a:ln>
        </p:spPr>
        <p:txBody>
          <a:bodyPr wrap="square" rtlCol="0">
            <a:noAutofit/>
          </a:bodyPr>
          <a:lstStyle/>
          <a:p>
            <a:r>
              <a:rPr lang="ja-JP" altLang="en-US" sz="900" dirty="0">
                <a:latin typeface="Meiryo UI" panose="020B0604030504040204" pitchFamily="50" charset="-128"/>
                <a:ea typeface="Meiryo UI" panose="020B0604030504040204" pitchFamily="50" charset="-128"/>
              </a:rPr>
              <a:t>・ 府民が身近な自然や生き物に触れ合うことで</a:t>
            </a:r>
            <a:endParaRPr lang="en-US" altLang="ja-JP" sz="900" dirty="0">
              <a:latin typeface="Meiryo UI" panose="020B0604030504040204" pitchFamily="50" charset="-128"/>
              <a:ea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自然の魅力に気づき、自然の恵みに関する</a:t>
            </a:r>
            <a:endParaRPr lang="en-US" altLang="ja-JP" sz="900" dirty="0">
              <a:latin typeface="Meiryo UI" panose="020B0604030504040204" pitchFamily="50" charset="-128"/>
              <a:ea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意識の向上が図られるよう、自然と触れ合え</a:t>
            </a:r>
            <a:endParaRPr lang="en-US" altLang="ja-JP" sz="900" dirty="0">
              <a:latin typeface="Meiryo UI" panose="020B0604030504040204" pitchFamily="50" charset="-128"/>
              <a:ea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る場の整備を行う</a:t>
            </a:r>
          </a:p>
          <a:p>
            <a:endParaRPr kumimoji="1" lang="ja-JP" altLang="en-US" sz="900" dirty="0">
              <a:latin typeface="Meiryo UI" panose="020B0604030504040204" pitchFamily="50" charset="-128"/>
              <a:ea typeface="Meiryo UI" panose="020B0604030504040204" pitchFamily="50" charset="-128"/>
            </a:endParaRPr>
          </a:p>
        </p:txBody>
      </p:sp>
      <p:sp>
        <p:nvSpPr>
          <p:cNvPr id="99" name="テキスト ボックス 98"/>
          <p:cNvSpPr txBox="1"/>
          <p:nvPr/>
        </p:nvSpPr>
        <p:spPr>
          <a:xfrm>
            <a:off x="9039705" y="2727101"/>
            <a:ext cx="2340000" cy="507831"/>
          </a:xfrm>
          <a:prstGeom prst="rect">
            <a:avLst/>
          </a:prstGeom>
          <a:noFill/>
          <a:ln w="12700">
            <a:solidFill>
              <a:schemeClr val="tx1"/>
            </a:solidFill>
            <a:prstDash val="sysDash"/>
          </a:ln>
        </p:spPr>
        <p:txBody>
          <a:bodyPr wrap="square" rtlCol="0">
            <a:spAutoFit/>
          </a:bodyPr>
          <a:lstStyle/>
          <a:p>
            <a:r>
              <a:rPr lang="ja-JP" altLang="en-US" sz="900"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大阪府生物多様性地域戦略を活用した、</a:t>
            </a:r>
            <a:endParaRPr kumimoji="1" lang="en-US" altLang="ja-JP" sz="900" dirty="0">
              <a:latin typeface="Meiryo UI" panose="020B0604030504040204" pitchFamily="50" charset="-128"/>
              <a:ea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市町村における生物多様性地域戦略の策</a:t>
            </a:r>
            <a:endParaRPr kumimoji="1" lang="en-US" altLang="ja-JP" sz="900" dirty="0">
              <a:latin typeface="Meiryo UI" panose="020B0604030504040204" pitchFamily="50" charset="-128"/>
              <a:ea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定に向けた働きかけを行う</a:t>
            </a:r>
          </a:p>
        </p:txBody>
      </p:sp>
      <p:sp>
        <p:nvSpPr>
          <p:cNvPr id="100" name="テキスト ボックス 99"/>
          <p:cNvSpPr txBox="1"/>
          <p:nvPr/>
        </p:nvSpPr>
        <p:spPr>
          <a:xfrm>
            <a:off x="6495458" y="3991269"/>
            <a:ext cx="2340000" cy="646331"/>
          </a:xfrm>
          <a:prstGeom prst="rect">
            <a:avLst/>
          </a:prstGeom>
          <a:noFill/>
          <a:ln w="12700">
            <a:solidFill>
              <a:schemeClr val="tx1"/>
            </a:solidFill>
            <a:prstDash val="sysDash"/>
          </a:ln>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a:t>
            </a:r>
            <a:r>
              <a:rPr lang="ja-JP" altLang="en-US" sz="900" b="1" dirty="0">
                <a:latin typeface="Meiryo UI" panose="020B0604030504040204" pitchFamily="50" charset="-128"/>
                <a:ea typeface="Meiryo UI" panose="020B0604030504040204" pitchFamily="50" charset="-128"/>
              </a:rPr>
              <a:t>生物多様性保全に積極的に取り組む企業</a:t>
            </a:r>
            <a:endParaRPr lang="en-US" altLang="ja-JP" sz="900" b="1" dirty="0">
              <a:latin typeface="Meiryo UI" panose="020B0604030504040204" pitchFamily="50" charset="-128"/>
              <a:ea typeface="Meiryo UI" panose="020B0604030504040204" pitchFamily="50" charset="-128"/>
            </a:endParaRPr>
          </a:p>
          <a:p>
            <a:r>
              <a:rPr lang="ja-JP" altLang="en-US" sz="900" b="1" dirty="0">
                <a:latin typeface="Meiryo UI" panose="020B0604030504040204" pitchFamily="50" charset="-128"/>
                <a:ea typeface="Meiryo UI" panose="020B0604030504040204" pitchFamily="50" charset="-128"/>
              </a:rPr>
              <a:t>　 や団体の活動を</a:t>
            </a:r>
            <a:r>
              <a:rPr lang="en-US" altLang="ja-JP" sz="900" b="1" dirty="0">
                <a:latin typeface="Meiryo UI" panose="020B0604030504040204" pitchFamily="50" charset="-128"/>
                <a:ea typeface="Meiryo UI" panose="020B0604030504040204" pitchFamily="50" charset="-128"/>
              </a:rPr>
              <a:t>PR</a:t>
            </a:r>
            <a:r>
              <a:rPr lang="ja-JP" altLang="en-US" sz="900" b="1" dirty="0">
                <a:latin typeface="Meiryo UI" panose="020B0604030504040204" pitchFamily="50" charset="-128"/>
                <a:ea typeface="Meiryo UI" panose="020B0604030504040204" pitchFamily="50" charset="-128"/>
              </a:rPr>
              <a:t>する応援宣言など、多</a:t>
            </a:r>
            <a:endParaRPr lang="en-US" altLang="ja-JP" sz="900" b="1" dirty="0">
              <a:latin typeface="Meiryo UI" panose="020B0604030504040204" pitchFamily="50" charset="-128"/>
              <a:ea typeface="Meiryo UI" panose="020B0604030504040204" pitchFamily="50" charset="-128"/>
            </a:endParaRPr>
          </a:p>
          <a:p>
            <a:r>
              <a:rPr lang="ja-JP" altLang="en-US" sz="900" b="1" dirty="0">
                <a:latin typeface="Meiryo UI" panose="020B0604030504040204" pitchFamily="50" charset="-128"/>
                <a:ea typeface="Meiryo UI" panose="020B0604030504040204" pitchFamily="50" charset="-128"/>
              </a:rPr>
              <a:t>　 様な制度の提供により、事業者等の取組を</a:t>
            </a:r>
            <a:endParaRPr lang="en-US" altLang="ja-JP" sz="900" b="1" dirty="0">
              <a:latin typeface="Meiryo UI" panose="020B0604030504040204" pitchFamily="50" charset="-128"/>
              <a:ea typeface="Meiryo UI" panose="020B0604030504040204" pitchFamily="50" charset="-128"/>
            </a:endParaRPr>
          </a:p>
          <a:p>
            <a:r>
              <a:rPr lang="en-US" altLang="ja-JP" sz="900" b="1" dirty="0">
                <a:latin typeface="Meiryo UI" panose="020B0604030504040204" pitchFamily="50" charset="-128"/>
                <a:ea typeface="Meiryo UI" panose="020B0604030504040204" pitchFamily="50" charset="-128"/>
              </a:rPr>
              <a:t>   </a:t>
            </a:r>
            <a:r>
              <a:rPr lang="ja-JP" altLang="en-US" sz="900" b="1" dirty="0">
                <a:latin typeface="Meiryo UI" panose="020B0604030504040204" pitchFamily="50" charset="-128"/>
                <a:ea typeface="Meiryo UI" panose="020B0604030504040204" pitchFamily="50" charset="-128"/>
              </a:rPr>
              <a:t>促進する</a:t>
            </a:r>
            <a:endParaRPr lang="en-US" altLang="ja-JP" sz="900" b="1" dirty="0">
              <a:latin typeface="Meiryo UI" panose="020B0604030504040204" pitchFamily="50" charset="-128"/>
              <a:ea typeface="Meiryo UI" panose="020B0604030504040204" pitchFamily="50" charset="-128"/>
            </a:endParaRPr>
          </a:p>
        </p:txBody>
      </p:sp>
      <p:sp>
        <p:nvSpPr>
          <p:cNvPr id="101" name="テキスト ボックス 100"/>
          <p:cNvSpPr txBox="1"/>
          <p:nvPr/>
        </p:nvSpPr>
        <p:spPr>
          <a:xfrm>
            <a:off x="9017029" y="3991269"/>
            <a:ext cx="2340000" cy="507831"/>
          </a:xfrm>
          <a:prstGeom prst="rect">
            <a:avLst/>
          </a:prstGeom>
          <a:noFill/>
          <a:ln w="12700">
            <a:solidFill>
              <a:schemeClr val="tx1"/>
            </a:solidFill>
            <a:prstDash val="sysDash"/>
          </a:ln>
        </p:spPr>
        <p:txBody>
          <a:bodyPr wrap="square" rtlCol="0">
            <a:spAutoFit/>
          </a:bodyPr>
          <a:lstStyle/>
          <a:p>
            <a:r>
              <a:rPr lang="ja-JP" altLang="en-US" sz="900"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地球</a:t>
            </a:r>
            <a:r>
              <a:rPr lang="ja-JP" altLang="en-US" sz="900" dirty="0">
                <a:solidFill>
                  <a:prstClr val="black"/>
                </a:solidFill>
                <a:latin typeface="Meiryo UI" panose="020B0604030504040204" pitchFamily="50" charset="-128"/>
                <a:ea typeface="Meiryo UI" panose="020B0604030504040204" pitchFamily="50" charset="-128"/>
              </a:rPr>
              <a:t>温暖化による気候変動を緩和する取組</a:t>
            </a:r>
            <a:endParaRPr lang="en-US" altLang="ja-JP" sz="900" dirty="0">
              <a:solidFill>
                <a:prstClr val="black"/>
              </a:solidFill>
              <a:latin typeface="Meiryo UI" panose="020B0604030504040204" pitchFamily="50" charset="-128"/>
              <a:ea typeface="Meiryo UI" panose="020B0604030504040204" pitchFamily="50" charset="-128"/>
            </a:endParaRPr>
          </a:p>
          <a:p>
            <a:r>
              <a:rPr lang="en-US" altLang="ja-JP" sz="900" dirty="0">
                <a:solidFill>
                  <a:prstClr val="black"/>
                </a:solidFill>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や、生物多様性保全に資する気候変動への　</a:t>
            </a:r>
            <a:endParaRPr lang="en-US" altLang="ja-JP" sz="900" dirty="0">
              <a:solidFill>
                <a:prstClr val="black"/>
              </a:solidFill>
              <a:latin typeface="Meiryo UI" panose="020B0604030504040204" pitchFamily="50" charset="-128"/>
              <a:ea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rPr>
              <a:t>　 適応の取組を推進する</a:t>
            </a:r>
          </a:p>
        </p:txBody>
      </p:sp>
      <p:sp>
        <p:nvSpPr>
          <p:cNvPr id="102" name="テキスト ボックス 101"/>
          <p:cNvSpPr txBox="1"/>
          <p:nvPr/>
        </p:nvSpPr>
        <p:spPr>
          <a:xfrm>
            <a:off x="6482331" y="4885779"/>
            <a:ext cx="2353127" cy="749738"/>
          </a:xfrm>
          <a:prstGeom prst="rect">
            <a:avLst/>
          </a:prstGeom>
          <a:noFill/>
          <a:ln w="12700">
            <a:solidFill>
              <a:schemeClr val="tx1"/>
            </a:solidFill>
            <a:prstDash val="sysDash"/>
          </a:ln>
        </p:spPr>
        <p:txBody>
          <a:bodyPr wrap="square" rtlCol="0">
            <a:noAutofit/>
          </a:bodyPr>
          <a:lstStyle/>
          <a:p>
            <a:r>
              <a:rPr lang="ja-JP" altLang="en-US" sz="900" dirty="0">
                <a:solidFill>
                  <a:prstClr val="black"/>
                </a:solidFill>
                <a:latin typeface="Meiryo UI" panose="020B0604030504040204" pitchFamily="50" charset="-128"/>
                <a:ea typeface="Meiryo UI" panose="020B0604030504040204" pitchFamily="50" charset="-128"/>
              </a:rPr>
              <a:t>●外来生物について、</a:t>
            </a:r>
            <a:r>
              <a:rPr lang="en-US" altLang="ja-JP" sz="900" dirty="0">
                <a:solidFill>
                  <a:prstClr val="black"/>
                </a:solidFill>
                <a:latin typeface="Meiryo UI" panose="020B0604030504040204" pitchFamily="50" charset="-128"/>
                <a:ea typeface="Meiryo UI" panose="020B0604030504040204" pitchFamily="50" charset="-128"/>
              </a:rPr>
              <a:t>SNS</a:t>
            </a:r>
            <a:r>
              <a:rPr lang="ja-JP" altLang="en-US" sz="900" dirty="0">
                <a:solidFill>
                  <a:prstClr val="black"/>
                </a:solidFill>
                <a:latin typeface="Meiryo UI" panose="020B0604030504040204" pitchFamily="50" charset="-128"/>
                <a:ea typeface="Meiryo UI" panose="020B0604030504040204" pitchFamily="50" charset="-128"/>
              </a:rPr>
              <a:t>等を活用し、府民　</a:t>
            </a:r>
            <a:endParaRPr lang="en-US" altLang="ja-JP" sz="900" dirty="0">
              <a:solidFill>
                <a:prstClr val="black"/>
              </a:solidFill>
              <a:latin typeface="Meiryo UI" panose="020B0604030504040204" pitchFamily="50" charset="-128"/>
              <a:ea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rPr>
              <a:t>　 等への啓発を実施するともに、</a:t>
            </a:r>
            <a:r>
              <a:rPr lang="ja-JP" altLang="en-US" sz="900" b="1" dirty="0">
                <a:solidFill>
                  <a:prstClr val="black"/>
                </a:solidFill>
                <a:latin typeface="Meiryo UI" panose="020B0604030504040204" pitchFamily="50" charset="-128"/>
                <a:ea typeface="Meiryo UI" panose="020B0604030504040204" pitchFamily="50" charset="-128"/>
              </a:rPr>
              <a:t>特定外来生物</a:t>
            </a:r>
            <a:endParaRPr lang="en-US" altLang="ja-JP" sz="900" b="1" dirty="0">
              <a:solidFill>
                <a:prstClr val="black"/>
              </a:solidFill>
              <a:latin typeface="Meiryo UI" panose="020B0604030504040204" pitchFamily="50" charset="-128"/>
              <a:ea typeface="Meiryo UI" panose="020B0604030504040204" pitchFamily="50" charset="-128"/>
            </a:endParaRPr>
          </a:p>
          <a:p>
            <a:r>
              <a:rPr lang="en-US" altLang="ja-JP" sz="900" b="1" dirty="0">
                <a:solidFill>
                  <a:prstClr val="black"/>
                </a:solidFill>
                <a:latin typeface="Meiryo UI" panose="020B0604030504040204" pitchFamily="50" charset="-128"/>
                <a:ea typeface="Meiryo UI" panose="020B0604030504040204" pitchFamily="50" charset="-128"/>
              </a:rPr>
              <a:t>   </a:t>
            </a:r>
            <a:r>
              <a:rPr lang="ja-JP" altLang="en-US" sz="900" b="1" dirty="0">
                <a:solidFill>
                  <a:prstClr val="black"/>
                </a:solidFill>
                <a:latin typeface="Meiryo UI" panose="020B0604030504040204" pitchFamily="50" charset="-128"/>
                <a:ea typeface="Meiryo UI" panose="020B0604030504040204" pitchFamily="50" charset="-128"/>
              </a:rPr>
              <a:t>については、生態系等への被害の大きさをラ</a:t>
            </a:r>
            <a:endParaRPr lang="en-US" altLang="ja-JP" sz="900" b="1" dirty="0">
              <a:solidFill>
                <a:prstClr val="black"/>
              </a:solidFill>
              <a:latin typeface="Meiryo UI" panose="020B0604030504040204" pitchFamily="50" charset="-128"/>
              <a:ea typeface="Meiryo UI" panose="020B0604030504040204" pitchFamily="50" charset="-128"/>
            </a:endParaRPr>
          </a:p>
          <a:p>
            <a:r>
              <a:rPr lang="en-US" altLang="ja-JP" sz="900" b="1" dirty="0">
                <a:solidFill>
                  <a:prstClr val="black"/>
                </a:solidFill>
                <a:latin typeface="Meiryo UI" panose="020B0604030504040204" pitchFamily="50" charset="-128"/>
                <a:ea typeface="Meiryo UI" panose="020B0604030504040204" pitchFamily="50" charset="-128"/>
              </a:rPr>
              <a:t>   </a:t>
            </a:r>
            <a:r>
              <a:rPr lang="ja-JP" altLang="en-US" sz="900" b="1" dirty="0">
                <a:solidFill>
                  <a:prstClr val="black"/>
                </a:solidFill>
                <a:latin typeface="Meiryo UI" panose="020B0604030504040204" pitchFamily="50" charset="-128"/>
                <a:ea typeface="Meiryo UI" panose="020B0604030504040204" pitchFamily="50" charset="-128"/>
              </a:rPr>
              <a:t>ンク付けした</a:t>
            </a:r>
            <a:r>
              <a:rPr lang="ja-JP" altLang="en-US" sz="900" b="1" dirty="0">
                <a:latin typeface="Meiryo UI" panose="020B0604030504040204" pitchFamily="50" charset="-128"/>
                <a:ea typeface="Meiryo UI" panose="020B0604030504040204" pitchFamily="50" charset="-128"/>
              </a:rPr>
              <a:t>アラートリストを作成し、効果的</a:t>
            </a:r>
            <a:endParaRPr lang="en-US" altLang="ja-JP" sz="900" b="1" dirty="0">
              <a:latin typeface="Meiryo UI" panose="020B0604030504040204" pitchFamily="50" charset="-128"/>
              <a:ea typeface="Meiryo UI" panose="020B0604030504040204" pitchFamily="50" charset="-128"/>
            </a:endParaRPr>
          </a:p>
          <a:p>
            <a:r>
              <a:rPr lang="ja-JP" altLang="en-US" sz="900" b="1" dirty="0">
                <a:solidFill>
                  <a:prstClr val="black"/>
                </a:solidFill>
                <a:latin typeface="Meiryo UI" panose="020B0604030504040204" pitchFamily="50" charset="-128"/>
                <a:ea typeface="Meiryo UI" panose="020B0604030504040204" pitchFamily="50" charset="-128"/>
              </a:rPr>
              <a:t>　 な防除を進める</a:t>
            </a:r>
            <a:endParaRPr lang="en-US" altLang="ja-JP" sz="900" b="1" dirty="0">
              <a:solidFill>
                <a:prstClr val="black"/>
              </a:solidFill>
              <a:latin typeface="Meiryo UI" panose="020B0604030504040204" pitchFamily="50" charset="-128"/>
              <a:ea typeface="Meiryo UI" panose="020B0604030504040204" pitchFamily="50" charset="-128"/>
            </a:endParaRPr>
          </a:p>
        </p:txBody>
      </p:sp>
      <p:sp>
        <p:nvSpPr>
          <p:cNvPr id="103" name="テキスト ボックス 102"/>
          <p:cNvSpPr txBox="1"/>
          <p:nvPr/>
        </p:nvSpPr>
        <p:spPr>
          <a:xfrm>
            <a:off x="9023308" y="5041642"/>
            <a:ext cx="2349632" cy="507831"/>
          </a:xfrm>
          <a:prstGeom prst="rect">
            <a:avLst/>
          </a:prstGeom>
          <a:noFill/>
          <a:ln w="12700">
            <a:solidFill>
              <a:schemeClr val="tx1"/>
            </a:solidFill>
            <a:prstDash val="sysDash"/>
          </a:ln>
        </p:spPr>
        <p:txBody>
          <a:bodyPr wrap="square" rtlCol="0">
            <a:spAutoFit/>
          </a:bodyPr>
          <a:lstStyle/>
          <a:p>
            <a:r>
              <a:rPr lang="ja-JP" altLang="en-US" sz="900" dirty="0">
                <a:solidFill>
                  <a:prstClr val="black"/>
                </a:solidFill>
                <a:latin typeface="Meiryo UI" panose="020B0604030504040204" pitchFamily="50" charset="-128"/>
                <a:ea typeface="Meiryo UI" panose="020B0604030504040204" pitchFamily="50" charset="-128"/>
              </a:rPr>
              <a:t>・ 自然が持つ多様な機能の活用を通じた生物</a:t>
            </a:r>
            <a:endParaRPr lang="en-US" altLang="ja-JP" sz="900" dirty="0">
              <a:solidFill>
                <a:prstClr val="black"/>
              </a:solidFill>
              <a:latin typeface="Meiryo UI" panose="020B0604030504040204" pitchFamily="50" charset="-128"/>
              <a:ea typeface="Meiryo UI" panose="020B0604030504040204" pitchFamily="50" charset="-128"/>
            </a:endParaRPr>
          </a:p>
          <a:p>
            <a:r>
              <a:rPr lang="en-US" altLang="ja-JP" sz="900" dirty="0">
                <a:solidFill>
                  <a:prstClr val="black"/>
                </a:solidFill>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多様性の保全を推進するとともに、普及啓発</a:t>
            </a:r>
            <a:endParaRPr lang="en-US" altLang="ja-JP" sz="900" dirty="0">
              <a:solidFill>
                <a:prstClr val="black"/>
              </a:solidFill>
              <a:latin typeface="Meiryo UI" panose="020B0604030504040204" pitchFamily="50" charset="-128"/>
              <a:ea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rPr>
              <a:t>　 を図る</a:t>
            </a:r>
            <a:endParaRPr lang="en-US" altLang="ja-JP" sz="900" dirty="0">
              <a:solidFill>
                <a:prstClr val="black"/>
              </a:solidFill>
              <a:latin typeface="Meiryo UI" panose="020B0604030504040204" pitchFamily="50" charset="-128"/>
              <a:ea typeface="Meiryo UI" panose="020B0604030504040204" pitchFamily="50" charset="-128"/>
            </a:endParaRPr>
          </a:p>
        </p:txBody>
      </p:sp>
      <p:sp>
        <p:nvSpPr>
          <p:cNvPr id="104" name="テキスト ボックス 103"/>
          <p:cNvSpPr txBox="1"/>
          <p:nvPr/>
        </p:nvSpPr>
        <p:spPr>
          <a:xfrm>
            <a:off x="6476664" y="6287295"/>
            <a:ext cx="2360155" cy="1200329"/>
          </a:xfrm>
          <a:prstGeom prst="rect">
            <a:avLst/>
          </a:prstGeom>
          <a:noFill/>
          <a:ln w="12700">
            <a:solidFill>
              <a:schemeClr val="tx1"/>
            </a:solidFill>
            <a:prstDash val="sysDash"/>
          </a:ln>
        </p:spPr>
        <p:txBody>
          <a:bodyPr wrap="square" rtlCol="0">
            <a:spAutoFit/>
          </a:bodyPr>
          <a:lstStyle/>
          <a:p>
            <a:r>
              <a:rPr lang="ja-JP" altLang="en-US" sz="900" dirty="0">
                <a:latin typeface="Meiryo UI" panose="020B0604030504040204" pitchFamily="50" charset="-128"/>
                <a:ea typeface="Meiryo UI" panose="020B0604030504040204" pitchFamily="50" charset="-128"/>
              </a:rPr>
              <a:t>●</a:t>
            </a:r>
            <a:r>
              <a:rPr lang="ja-JP" altLang="en-US" sz="900" b="1" dirty="0">
                <a:latin typeface="Meiryo UI" panose="020B0604030504040204" pitchFamily="50" charset="-128"/>
                <a:ea typeface="Meiryo UI" panose="020B0604030504040204" pitchFamily="50" charset="-128"/>
              </a:rPr>
              <a:t>府民や</a:t>
            </a:r>
            <a:r>
              <a:rPr lang="en-US" altLang="ja-JP" sz="900" b="1" dirty="0">
                <a:latin typeface="Meiryo UI" panose="020B0604030504040204" pitchFamily="50" charset="-128"/>
                <a:ea typeface="Meiryo UI" panose="020B0604030504040204" pitchFamily="50" charset="-128"/>
              </a:rPr>
              <a:t>NPO</a:t>
            </a:r>
            <a:r>
              <a:rPr lang="ja-JP" altLang="en-US" sz="900" b="1" dirty="0">
                <a:latin typeface="Meiryo UI" panose="020B0604030504040204" pitchFamily="50" charset="-128"/>
                <a:ea typeface="Meiryo UI" panose="020B0604030504040204" pitchFamily="50" charset="-128"/>
              </a:rPr>
              <a:t>等の多様な主体の参画による</a:t>
            </a:r>
            <a:endParaRPr lang="en-US" altLang="ja-JP" sz="900" b="1" dirty="0">
              <a:latin typeface="Meiryo UI" panose="020B0604030504040204" pitchFamily="50" charset="-128"/>
              <a:ea typeface="Meiryo UI" panose="020B0604030504040204" pitchFamily="50" charset="-128"/>
            </a:endParaRPr>
          </a:p>
          <a:p>
            <a:r>
              <a:rPr lang="ja-JP" altLang="en-US" sz="900" b="1" dirty="0">
                <a:latin typeface="Meiryo UI" panose="020B0604030504040204" pitchFamily="50" charset="-128"/>
                <a:ea typeface="Meiryo UI" panose="020B0604030504040204" pitchFamily="50" charset="-128"/>
              </a:rPr>
              <a:t>　 野生動植物種の生息状況に係るデータ収集</a:t>
            </a:r>
            <a:endParaRPr lang="en-US" altLang="ja-JP" sz="900" b="1" dirty="0">
              <a:latin typeface="Meiryo UI" panose="020B0604030504040204" pitchFamily="50" charset="-128"/>
              <a:ea typeface="Meiryo UI" panose="020B0604030504040204" pitchFamily="50" charset="-128"/>
            </a:endParaRPr>
          </a:p>
          <a:p>
            <a:r>
              <a:rPr lang="ja-JP" altLang="en-US" sz="900" b="1" dirty="0">
                <a:latin typeface="Meiryo UI" panose="020B0604030504040204" pitchFamily="50" charset="-128"/>
                <a:ea typeface="Meiryo UI" panose="020B0604030504040204" pitchFamily="50" charset="-128"/>
              </a:rPr>
              <a:t>　 を進めるとともに、保全上重要な野生動植</a:t>
            </a:r>
            <a:endParaRPr lang="en-US" altLang="ja-JP" sz="900" b="1" dirty="0">
              <a:latin typeface="Meiryo UI" panose="020B0604030504040204" pitchFamily="50" charset="-128"/>
              <a:ea typeface="Meiryo UI" panose="020B0604030504040204" pitchFamily="50" charset="-128"/>
            </a:endParaRPr>
          </a:p>
          <a:p>
            <a:r>
              <a:rPr lang="en-US" altLang="ja-JP" sz="900" b="1" dirty="0">
                <a:latin typeface="Meiryo UI" panose="020B0604030504040204" pitchFamily="50" charset="-128"/>
                <a:ea typeface="Meiryo UI" panose="020B0604030504040204" pitchFamily="50" charset="-128"/>
              </a:rPr>
              <a:t>   </a:t>
            </a:r>
            <a:r>
              <a:rPr lang="ja-JP" altLang="en-US" sz="900" b="1" dirty="0">
                <a:latin typeface="Meiryo UI" panose="020B0604030504040204" pitchFamily="50" charset="-128"/>
                <a:ea typeface="Meiryo UI" panose="020B0604030504040204" pitchFamily="50" charset="-128"/>
              </a:rPr>
              <a:t>物種について関係者と連携したモニタリング</a:t>
            </a:r>
            <a:endParaRPr lang="en-US" altLang="ja-JP" sz="900" b="1" dirty="0">
              <a:latin typeface="Meiryo UI" panose="020B0604030504040204" pitchFamily="50" charset="-128"/>
              <a:ea typeface="Meiryo UI" panose="020B0604030504040204" pitchFamily="50" charset="-128"/>
            </a:endParaRPr>
          </a:p>
          <a:p>
            <a:r>
              <a:rPr lang="en-US" altLang="ja-JP" sz="900" b="1" dirty="0">
                <a:latin typeface="Meiryo UI" panose="020B0604030504040204" pitchFamily="50" charset="-128"/>
                <a:ea typeface="Meiryo UI" panose="020B0604030504040204" pitchFamily="50" charset="-128"/>
              </a:rPr>
              <a:t>   </a:t>
            </a:r>
            <a:r>
              <a:rPr lang="ja-JP" altLang="en-US" sz="900" b="1" dirty="0">
                <a:latin typeface="Meiryo UI" panose="020B0604030504040204" pitchFamily="50" charset="-128"/>
                <a:ea typeface="Meiryo UI" panose="020B0604030504040204" pitchFamily="50" charset="-128"/>
              </a:rPr>
              <a:t>体制を構築する</a:t>
            </a:r>
            <a:endParaRPr lang="en-US" altLang="ja-JP" sz="900" b="1" dirty="0">
              <a:latin typeface="Meiryo UI" panose="020B0604030504040204" pitchFamily="50" charset="-128"/>
              <a:ea typeface="Meiryo UI" panose="020B0604030504040204" pitchFamily="50" charset="-128"/>
            </a:endParaRPr>
          </a:p>
          <a:p>
            <a:r>
              <a:rPr lang="ja-JP" altLang="en-US" sz="900" b="1" dirty="0">
                <a:latin typeface="Meiryo UI" panose="020B0604030504040204" pitchFamily="50" charset="-128"/>
                <a:ea typeface="Meiryo UI" panose="020B0604030504040204" pitchFamily="50" charset="-128"/>
              </a:rPr>
              <a:t>●生物多様性保全に係る情報や資料の蓄積</a:t>
            </a:r>
            <a:endParaRPr lang="en-US" altLang="ja-JP" sz="900" b="1" dirty="0">
              <a:latin typeface="Meiryo UI" panose="020B0604030504040204" pitchFamily="50" charset="-128"/>
              <a:ea typeface="Meiryo UI" panose="020B0604030504040204" pitchFamily="50" charset="-128"/>
            </a:endParaRPr>
          </a:p>
          <a:p>
            <a:r>
              <a:rPr lang="en-US" altLang="ja-JP" sz="900" b="1" dirty="0">
                <a:latin typeface="Meiryo UI" panose="020B0604030504040204" pitchFamily="50" charset="-128"/>
                <a:ea typeface="Meiryo UI" panose="020B0604030504040204" pitchFamily="50" charset="-128"/>
              </a:rPr>
              <a:t>   </a:t>
            </a:r>
            <a:r>
              <a:rPr lang="ja-JP" altLang="en-US" sz="900" b="1" dirty="0">
                <a:latin typeface="Meiryo UI" panose="020B0604030504040204" pitchFamily="50" charset="-128"/>
                <a:ea typeface="Meiryo UI" panose="020B0604030504040204" pitchFamily="50" charset="-128"/>
              </a:rPr>
              <a:t>のため、データバンクを設置し、蓄積データの</a:t>
            </a:r>
            <a:endParaRPr lang="en-US" altLang="ja-JP" sz="900" b="1" dirty="0">
              <a:latin typeface="Meiryo UI" panose="020B0604030504040204" pitchFamily="50" charset="-128"/>
              <a:ea typeface="Meiryo UI" panose="020B0604030504040204" pitchFamily="50" charset="-128"/>
            </a:endParaRPr>
          </a:p>
          <a:p>
            <a:r>
              <a:rPr lang="en-US" altLang="ja-JP" sz="900" b="1" dirty="0">
                <a:latin typeface="Meiryo UI" panose="020B0604030504040204" pitchFamily="50" charset="-128"/>
                <a:ea typeface="Meiryo UI" panose="020B0604030504040204" pitchFamily="50" charset="-128"/>
              </a:rPr>
              <a:t>   </a:t>
            </a:r>
            <a:r>
              <a:rPr lang="ja-JP" altLang="en-US" sz="900" b="1" dirty="0">
                <a:latin typeface="Meiryo UI" panose="020B0604030504040204" pitchFamily="50" charset="-128"/>
                <a:ea typeface="Meiryo UI" panose="020B0604030504040204" pitchFamily="50" charset="-128"/>
              </a:rPr>
              <a:t>活用を進める</a:t>
            </a:r>
            <a:endParaRPr lang="en-US" altLang="ja-JP" sz="900" b="1" dirty="0">
              <a:latin typeface="Meiryo UI" panose="020B0604030504040204" pitchFamily="50" charset="-128"/>
              <a:ea typeface="Meiryo UI" panose="020B0604030504040204" pitchFamily="50" charset="-128"/>
            </a:endParaRPr>
          </a:p>
        </p:txBody>
      </p:sp>
      <p:pic>
        <p:nvPicPr>
          <p:cNvPr id="105" name="図 104"/>
          <p:cNvPicPr>
            <a:picLocks noChangeAspect="1"/>
          </p:cNvPicPr>
          <p:nvPr/>
        </p:nvPicPr>
        <p:blipFill>
          <a:blip r:embed="rId10"/>
          <a:stretch>
            <a:fillRect/>
          </a:stretch>
        </p:blipFill>
        <p:spPr>
          <a:xfrm>
            <a:off x="11443073" y="5967261"/>
            <a:ext cx="1089609" cy="886458"/>
          </a:xfrm>
          <a:prstGeom prst="rect">
            <a:avLst/>
          </a:prstGeom>
        </p:spPr>
      </p:pic>
      <p:sp>
        <p:nvSpPr>
          <p:cNvPr id="106" name="テキスト ボックス 105">
            <a:extLst>
              <a:ext uri="{FF2B5EF4-FFF2-40B4-BE49-F238E27FC236}">
                <a16:creationId xmlns:a16="http://schemas.microsoft.com/office/drawing/2014/main" id="{F4A93601-671A-4E74-BE5F-112380FA5B73}"/>
              </a:ext>
            </a:extLst>
          </p:cNvPr>
          <p:cNvSpPr txBox="1"/>
          <p:nvPr/>
        </p:nvSpPr>
        <p:spPr>
          <a:xfrm>
            <a:off x="5342604" y="999753"/>
            <a:ext cx="1028381" cy="2345509"/>
          </a:xfrm>
          <a:prstGeom prst="rect">
            <a:avLst/>
          </a:prstGeom>
          <a:solidFill>
            <a:srgbClr val="FF99CC"/>
          </a:solidFill>
          <a:ln w="38100">
            <a:noFill/>
          </a:ln>
        </p:spPr>
        <p:txBody>
          <a:bodyPr wrap="square" rtlCol="0" anchor="ctr">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kumimoji="0" lang="en-US" altLang="ja-JP" sz="1100" b="1" kern="0" dirty="0">
                <a:solidFill>
                  <a:prstClr val="black"/>
                </a:solidFill>
                <a:latin typeface="Meiryo UI" panose="020B0604030504040204" pitchFamily="50" charset="-128"/>
                <a:ea typeface="Meiryo UI" panose="020B0604030504040204" pitchFamily="50" charset="-128"/>
              </a:rPr>
              <a:t>【</a:t>
            </a:r>
            <a:r>
              <a:rPr kumimoji="0" lang="ja-JP" altLang="en-US" sz="1100" b="1" kern="0" dirty="0">
                <a:solidFill>
                  <a:prstClr val="black"/>
                </a:solidFill>
                <a:latin typeface="Meiryo UI" panose="020B0604030504040204" pitchFamily="50" charset="-128"/>
                <a:ea typeface="Meiryo UI" panose="020B0604030504040204" pitchFamily="50" charset="-128"/>
              </a:rPr>
              <a:t>取組方針１</a:t>
            </a:r>
            <a:r>
              <a:rPr kumimoji="0" lang="en-US" altLang="ja-JP" sz="1100" b="1" kern="0" dirty="0">
                <a:solidFill>
                  <a:prstClr val="black"/>
                </a:solidFill>
                <a:latin typeface="Meiryo UI" panose="020B0604030504040204" pitchFamily="50" charset="-128"/>
                <a:ea typeface="Meiryo UI" panose="020B0604030504040204" pitchFamily="50" charset="-128"/>
              </a:rPr>
              <a:t>】</a:t>
            </a:r>
          </a:p>
          <a:p>
            <a:pPr>
              <a:defRPr/>
            </a:pPr>
            <a:r>
              <a:rPr kumimoji="0" lang="ja-JP" altLang="en-US" sz="1100" b="1" kern="0" dirty="0">
                <a:solidFill>
                  <a:prstClr val="black"/>
                </a:solidFill>
                <a:latin typeface="Meiryo UI" panose="020B0604030504040204" pitchFamily="50" charset="-128"/>
                <a:ea typeface="Meiryo UI" panose="020B0604030504040204" pitchFamily="50" charset="-128"/>
              </a:rPr>
              <a:t>生物多様性の理解と</a:t>
            </a:r>
            <a:endParaRPr kumimoji="0" lang="en-US" altLang="ja-JP" sz="1100" b="1" kern="0" dirty="0">
              <a:solidFill>
                <a:prstClr val="black"/>
              </a:solidFill>
              <a:latin typeface="Meiryo UI" panose="020B0604030504040204" pitchFamily="50" charset="-128"/>
              <a:ea typeface="Meiryo UI" panose="020B0604030504040204" pitchFamily="50" charset="-128"/>
            </a:endParaRPr>
          </a:p>
          <a:p>
            <a:pPr>
              <a:defRPr/>
            </a:pPr>
            <a:r>
              <a:rPr kumimoji="0" lang="ja-JP" altLang="en-US" sz="1100" b="1" kern="0" dirty="0">
                <a:solidFill>
                  <a:prstClr val="black"/>
                </a:solidFill>
                <a:latin typeface="Meiryo UI" panose="020B0604030504040204" pitchFamily="50" charset="-128"/>
                <a:ea typeface="Meiryo UI" panose="020B0604030504040204" pitchFamily="50" charset="-128"/>
              </a:rPr>
              <a:t>生物多様性に資する行動の促進</a:t>
            </a:r>
            <a:endParaRPr kumimoji="0" lang="en-US" altLang="ja-JP" sz="1100" b="1" kern="0" dirty="0">
              <a:solidFill>
                <a:prstClr val="black"/>
              </a:solidFill>
              <a:latin typeface="Meiryo UI" panose="020B0604030504040204" pitchFamily="50" charset="-128"/>
              <a:ea typeface="Meiryo UI" panose="020B0604030504040204" pitchFamily="50" charset="-128"/>
            </a:endParaRPr>
          </a:p>
        </p:txBody>
      </p:sp>
      <p:sp>
        <p:nvSpPr>
          <p:cNvPr id="108" name="テキスト ボックス 115">
            <a:extLst>
              <a:ext uri="{FF2B5EF4-FFF2-40B4-BE49-F238E27FC236}">
                <a16:creationId xmlns:a16="http://schemas.microsoft.com/office/drawing/2014/main" id="{CCD36EE1-E535-4D72-8A3E-C2911A59682C}"/>
              </a:ext>
            </a:extLst>
          </p:cNvPr>
          <p:cNvSpPr txBox="1"/>
          <p:nvPr/>
        </p:nvSpPr>
        <p:spPr>
          <a:xfrm>
            <a:off x="6397611" y="978842"/>
            <a:ext cx="2618714" cy="577081"/>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05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a:t>
            </a:r>
            <a:r>
              <a:rPr kumimoji="0" lang="ja-JP" altLang="en-US" sz="1050" kern="0" dirty="0">
                <a:latin typeface="Meiryo UI" panose="020B0604030504040204" pitchFamily="50" charset="-128"/>
                <a:ea typeface="Meiryo UI" panose="020B0604030504040204" pitchFamily="50" charset="-128"/>
              </a:rPr>
              <a:t>取組項目及び計画内容</a:t>
            </a:r>
            <a:r>
              <a:rPr kumimoji="0" lang="en-US" altLang="ja-JP" sz="105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a:t>
            </a:r>
          </a:p>
          <a:p>
            <a:pPr>
              <a:defRPr/>
            </a:pPr>
            <a:r>
              <a:rPr kumimoji="0" lang="ja-JP" altLang="en-US" sz="105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１－１　自然の恵み（生態系サービス</a:t>
            </a:r>
            <a:r>
              <a:rPr kumimoji="0" lang="ja-JP" altLang="en-US" sz="1050" b="1" kern="0" noProof="0" dirty="0">
                <a:latin typeface="Meiryo UI" panose="020B0604030504040204" pitchFamily="50" charset="-128"/>
                <a:ea typeface="Meiryo UI" panose="020B0604030504040204" pitchFamily="50" charset="-128"/>
              </a:rPr>
              <a:t>）</a:t>
            </a:r>
            <a:r>
              <a:rPr kumimoji="0" lang="ja-JP" altLang="en-US" sz="105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に</a:t>
            </a:r>
            <a:endParaRPr kumimoji="0" lang="en-US" altLang="ja-JP" sz="105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a:defRPr/>
            </a:pPr>
            <a:r>
              <a:rPr kumimoji="0" lang="ja-JP" altLang="en-US" sz="1050" b="1" kern="0" dirty="0">
                <a:latin typeface="Meiryo UI" panose="020B0604030504040204" pitchFamily="50" charset="-128"/>
                <a:ea typeface="Meiryo UI" panose="020B0604030504040204" pitchFamily="50" charset="-128"/>
              </a:rPr>
              <a:t>　　　　　 </a:t>
            </a:r>
            <a:r>
              <a:rPr kumimoji="0" lang="ja-JP" altLang="en-US" sz="105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関する教育</a:t>
            </a:r>
            <a:r>
              <a:rPr kumimoji="0" lang="ja-JP" altLang="en-US" sz="1050" b="1" kern="0" noProof="0" dirty="0">
                <a:latin typeface="Meiryo UI" panose="020B0604030504040204" pitchFamily="50" charset="-128"/>
                <a:ea typeface="Meiryo UI" panose="020B0604030504040204" pitchFamily="50" charset="-128"/>
              </a:rPr>
              <a:t>・普及</a:t>
            </a:r>
            <a:r>
              <a:rPr kumimoji="0" lang="ja-JP" altLang="en-US" sz="1050" b="1" kern="0" dirty="0">
                <a:latin typeface="Meiryo UI" panose="020B0604030504040204" pitchFamily="50" charset="-128"/>
                <a:ea typeface="Meiryo UI" panose="020B0604030504040204" pitchFamily="50" charset="-128"/>
              </a:rPr>
              <a:t>啓発　</a:t>
            </a:r>
            <a:r>
              <a:rPr kumimoji="0" lang="en-US" altLang="ja-JP" sz="1050" b="1" kern="0" dirty="0">
                <a:latin typeface="Meiryo UI" panose="020B0604030504040204" pitchFamily="50" charset="-128"/>
                <a:ea typeface="Meiryo UI" panose="020B0604030504040204" pitchFamily="50" charset="-128"/>
              </a:rPr>
              <a:t>【</a:t>
            </a:r>
            <a:r>
              <a:rPr kumimoji="0" lang="ja-JP" altLang="en-US" sz="1050" b="1" kern="0" dirty="0">
                <a:latin typeface="Meiryo UI" panose="020B0604030504040204" pitchFamily="50" charset="-128"/>
                <a:ea typeface="Meiryo UI" panose="020B0604030504040204" pitchFamily="50" charset="-128"/>
              </a:rPr>
              <a:t>重点</a:t>
            </a:r>
            <a:r>
              <a:rPr kumimoji="0" lang="en-US" altLang="ja-JP" sz="1050" b="1" kern="0" dirty="0">
                <a:latin typeface="Meiryo UI" panose="020B0604030504040204" pitchFamily="50" charset="-128"/>
                <a:ea typeface="Meiryo UI" panose="020B0604030504040204" pitchFamily="50" charset="-128"/>
              </a:rPr>
              <a:t>】</a:t>
            </a:r>
            <a:r>
              <a:rPr kumimoji="0" lang="ja-JP" altLang="en-US" sz="1050" kern="0" dirty="0">
                <a:latin typeface="Meiryo UI" panose="020B0604030504040204" pitchFamily="50" charset="-128"/>
                <a:ea typeface="Meiryo UI" panose="020B0604030504040204" pitchFamily="50" charset="-128"/>
              </a:rPr>
              <a:t>　</a:t>
            </a:r>
            <a:r>
              <a:rPr kumimoji="0" lang="ja-JP" altLang="en-US" sz="900" kern="0" dirty="0">
                <a:latin typeface="Meiryo UI" panose="020B0604030504040204" pitchFamily="50" charset="-128"/>
                <a:ea typeface="Meiryo UI" panose="020B0604030504040204" pitchFamily="50" charset="-128"/>
              </a:rPr>
              <a:t>　</a:t>
            </a:r>
            <a:endParaRPr kumimoji="0" lang="en-US" altLang="ja-JP" sz="105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110" name="テキスト ボックス 115">
            <a:extLst>
              <a:ext uri="{FF2B5EF4-FFF2-40B4-BE49-F238E27FC236}">
                <a16:creationId xmlns:a16="http://schemas.microsoft.com/office/drawing/2014/main" id="{007D679C-4C9C-40CF-9C7A-3FD811B4C014}"/>
              </a:ext>
            </a:extLst>
          </p:cNvPr>
          <p:cNvSpPr txBox="1"/>
          <p:nvPr/>
        </p:nvSpPr>
        <p:spPr>
          <a:xfrm>
            <a:off x="8913158" y="1155412"/>
            <a:ext cx="2479274" cy="253916"/>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kumimoji="0" lang="ja-JP" altLang="en-US" sz="105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１－２　自然と触れ合える場</a:t>
            </a:r>
            <a:r>
              <a:rPr kumimoji="0" lang="ja-JP" altLang="en-US" sz="1050" kern="0" dirty="0">
                <a:solidFill>
                  <a:prstClr val="black"/>
                </a:solidFill>
                <a:latin typeface="Meiryo UI" panose="020B0604030504040204" pitchFamily="50" charset="-128"/>
                <a:ea typeface="Meiryo UI" panose="020B0604030504040204" pitchFamily="50" charset="-128"/>
              </a:rPr>
              <a:t>の整備</a:t>
            </a:r>
            <a:r>
              <a:rPr kumimoji="0" lang="ja-JP" altLang="en-US" sz="1050" b="1" kern="0" dirty="0">
                <a:solidFill>
                  <a:prstClr val="black"/>
                </a:solidFill>
                <a:latin typeface="Meiryo UI" panose="020B0604030504040204" pitchFamily="50" charset="-128"/>
                <a:ea typeface="Meiryo UI" panose="020B0604030504040204" pitchFamily="50" charset="-128"/>
              </a:rPr>
              <a:t>　　　　　</a:t>
            </a:r>
            <a:endParaRPr kumimoji="0" lang="en-US" altLang="ja-JP" sz="105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11" name="テキスト ボックス 115">
            <a:extLst>
              <a:ext uri="{FF2B5EF4-FFF2-40B4-BE49-F238E27FC236}">
                <a16:creationId xmlns:a16="http://schemas.microsoft.com/office/drawing/2014/main" id="{7A0132D0-65EC-469A-9F41-6EA5969B6A4E}"/>
              </a:ext>
            </a:extLst>
          </p:cNvPr>
          <p:cNvSpPr txBox="1"/>
          <p:nvPr/>
        </p:nvSpPr>
        <p:spPr>
          <a:xfrm>
            <a:off x="8943728" y="2415686"/>
            <a:ext cx="2499668" cy="253916"/>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kumimoji="0" lang="ja-JP" altLang="en-US" sz="1050" kern="0" dirty="0">
                <a:solidFill>
                  <a:prstClr val="black"/>
                </a:solidFill>
                <a:latin typeface="Meiryo UI" panose="020B0604030504040204" pitchFamily="50" charset="-128"/>
                <a:ea typeface="Meiryo UI" panose="020B0604030504040204" pitchFamily="50" charset="-128"/>
              </a:rPr>
              <a:t>１－４　府内市町村の取組の促進</a:t>
            </a:r>
            <a:endParaRPr kumimoji="0" lang="en-US" altLang="ja-JP" sz="105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12" name="テキスト ボックス 102">
            <a:extLst>
              <a:ext uri="{FF2B5EF4-FFF2-40B4-BE49-F238E27FC236}">
                <a16:creationId xmlns:a16="http://schemas.microsoft.com/office/drawing/2014/main" id="{C944F548-1BAB-4E7A-9C79-D7C0A59DB7E3}"/>
              </a:ext>
            </a:extLst>
          </p:cNvPr>
          <p:cNvSpPr txBox="1"/>
          <p:nvPr/>
        </p:nvSpPr>
        <p:spPr>
          <a:xfrm>
            <a:off x="6388795" y="3429310"/>
            <a:ext cx="2628234" cy="577081"/>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05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a:t>
            </a:r>
            <a:r>
              <a:rPr kumimoji="0" lang="ja-JP" altLang="en-US" sz="105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取組項目及び計画内容</a:t>
            </a:r>
            <a:r>
              <a:rPr kumimoji="0" lang="en-US" altLang="ja-JP" sz="105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a:t>
            </a:r>
          </a:p>
          <a:p>
            <a:pPr>
              <a:defRPr/>
            </a:pPr>
            <a:r>
              <a:rPr kumimoji="0" lang="ja-JP" altLang="en-US" sz="105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２－１　多様な主体と連携した森・里・　　</a:t>
            </a:r>
            <a:endParaRPr kumimoji="0" lang="en-US" altLang="ja-JP" sz="105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a:defRPr/>
            </a:pPr>
            <a:r>
              <a:rPr kumimoji="0" lang="ja-JP" altLang="en-US" sz="1050" b="1" kern="0" dirty="0">
                <a:latin typeface="Meiryo UI" panose="020B0604030504040204" pitchFamily="50" charset="-128"/>
                <a:ea typeface="Meiryo UI" panose="020B0604030504040204" pitchFamily="50" charset="-128"/>
              </a:rPr>
              <a:t>　　　　　 </a:t>
            </a:r>
            <a:r>
              <a:rPr kumimoji="0" lang="ja-JP" altLang="en-US" sz="105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川・海</a:t>
            </a:r>
            <a:r>
              <a:rPr kumimoji="0" lang="ja-JP" altLang="en-US" sz="1050" b="1" kern="0" dirty="0">
                <a:latin typeface="Meiryo UI" panose="020B0604030504040204" pitchFamily="50" charset="-128"/>
                <a:ea typeface="Meiryo UI" panose="020B0604030504040204" pitchFamily="50" charset="-128"/>
              </a:rPr>
              <a:t>に</a:t>
            </a:r>
            <a:r>
              <a:rPr kumimoji="0" lang="ja-JP" altLang="en-US" sz="105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おける</a:t>
            </a:r>
            <a:r>
              <a:rPr kumimoji="0" lang="ja-JP" altLang="en-US" sz="1050" b="1" kern="0" dirty="0">
                <a:latin typeface="Meiryo UI" panose="020B0604030504040204" pitchFamily="50" charset="-128"/>
                <a:ea typeface="Meiryo UI" panose="020B0604030504040204" pitchFamily="50" charset="-128"/>
              </a:rPr>
              <a:t>取組　</a:t>
            </a:r>
            <a:r>
              <a:rPr kumimoji="0" lang="en-US" altLang="ja-JP" sz="1050" b="1" kern="0" dirty="0">
                <a:latin typeface="Meiryo UI" panose="020B0604030504040204" pitchFamily="50" charset="-128"/>
                <a:ea typeface="Meiryo UI" panose="020B0604030504040204" pitchFamily="50" charset="-128"/>
              </a:rPr>
              <a:t>【</a:t>
            </a:r>
            <a:r>
              <a:rPr kumimoji="0" lang="ja-JP" altLang="en-US" sz="1050" b="1" kern="0" dirty="0">
                <a:latin typeface="Meiryo UI" panose="020B0604030504040204" pitchFamily="50" charset="-128"/>
                <a:ea typeface="Meiryo UI" panose="020B0604030504040204" pitchFamily="50" charset="-128"/>
              </a:rPr>
              <a:t>重点</a:t>
            </a:r>
            <a:r>
              <a:rPr kumimoji="0" lang="en-US" altLang="ja-JP" sz="1050" b="1" kern="0" dirty="0">
                <a:latin typeface="Meiryo UI" panose="020B0604030504040204" pitchFamily="50" charset="-128"/>
                <a:ea typeface="Meiryo UI" panose="020B0604030504040204" pitchFamily="50" charset="-128"/>
              </a:rPr>
              <a:t>】</a:t>
            </a:r>
            <a:endParaRPr kumimoji="0" lang="en-US" altLang="ja-JP" sz="105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114" name="テキスト ボックス 102">
            <a:extLst>
              <a:ext uri="{FF2B5EF4-FFF2-40B4-BE49-F238E27FC236}">
                <a16:creationId xmlns:a16="http://schemas.microsoft.com/office/drawing/2014/main" id="{3203F90C-3265-4883-9C45-F564ED12B07F}"/>
              </a:ext>
            </a:extLst>
          </p:cNvPr>
          <p:cNvSpPr txBox="1"/>
          <p:nvPr/>
        </p:nvSpPr>
        <p:spPr>
          <a:xfrm>
            <a:off x="8946210" y="3667709"/>
            <a:ext cx="2088599" cy="253916"/>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kern="0" dirty="0">
                <a:solidFill>
                  <a:prstClr val="black"/>
                </a:solidFill>
                <a:latin typeface="Meiryo UI" panose="020B0604030504040204" pitchFamily="50" charset="-128"/>
                <a:ea typeface="Meiryo UI" panose="020B0604030504040204" pitchFamily="50" charset="-128"/>
              </a:rPr>
              <a:t>２－２　気候変動に対する取組</a:t>
            </a:r>
            <a:endParaRPr kumimoji="0" lang="en-US" altLang="ja-JP" sz="105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15" name="テキスト ボックス 102">
            <a:extLst>
              <a:ext uri="{FF2B5EF4-FFF2-40B4-BE49-F238E27FC236}">
                <a16:creationId xmlns:a16="http://schemas.microsoft.com/office/drawing/2014/main" id="{172FC2F4-8E5E-47BB-A762-268CB206CDE5}"/>
              </a:ext>
            </a:extLst>
          </p:cNvPr>
          <p:cNvSpPr txBox="1"/>
          <p:nvPr/>
        </p:nvSpPr>
        <p:spPr>
          <a:xfrm>
            <a:off x="6414385" y="4644311"/>
            <a:ext cx="2508688" cy="415498"/>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kumimoji="0" lang="ja-JP" altLang="en-US" sz="105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２－３　外来生物に対する</a:t>
            </a:r>
            <a:r>
              <a:rPr kumimoji="0" lang="ja-JP" altLang="en-US" sz="1050" b="1" kern="0" dirty="0">
                <a:latin typeface="Meiryo UI" panose="020B0604030504040204" pitchFamily="50" charset="-128"/>
                <a:ea typeface="Meiryo UI" panose="020B0604030504040204" pitchFamily="50" charset="-128"/>
              </a:rPr>
              <a:t>取組　</a:t>
            </a:r>
            <a:r>
              <a:rPr kumimoji="0" lang="en-US" altLang="ja-JP" sz="1050" b="1" kern="0" dirty="0">
                <a:latin typeface="Meiryo UI" panose="020B0604030504040204" pitchFamily="50" charset="-128"/>
                <a:ea typeface="Meiryo UI" panose="020B0604030504040204" pitchFamily="50" charset="-128"/>
              </a:rPr>
              <a:t>【</a:t>
            </a:r>
            <a:r>
              <a:rPr kumimoji="0" lang="ja-JP" altLang="en-US" sz="1050" b="1" kern="0" dirty="0">
                <a:latin typeface="Meiryo UI" panose="020B0604030504040204" pitchFamily="50" charset="-128"/>
                <a:ea typeface="Meiryo UI" panose="020B0604030504040204" pitchFamily="50" charset="-128"/>
              </a:rPr>
              <a:t>重点</a:t>
            </a:r>
            <a:r>
              <a:rPr kumimoji="0" lang="en-US" altLang="ja-JP" sz="1050" b="1" kern="0" dirty="0">
                <a:latin typeface="Meiryo UI" panose="020B0604030504040204" pitchFamily="50" charset="-128"/>
                <a:ea typeface="Meiryo UI" panose="020B0604030504040204" pitchFamily="50" charset="-128"/>
              </a:rPr>
              <a:t>】</a:t>
            </a:r>
            <a:endParaRPr kumimoji="0" lang="en-US" altLang="ja-JP" sz="1050" kern="0" dirty="0">
              <a:latin typeface="Meiryo UI" panose="020B0604030504040204" pitchFamily="50" charset="-128"/>
              <a:ea typeface="Meiryo UI" panose="020B0604030504040204" pitchFamily="50" charset="-128"/>
            </a:endParaRPr>
          </a:p>
          <a:p>
            <a:pPr>
              <a:defRPr/>
            </a:pPr>
            <a:r>
              <a:rPr kumimoji="0" lang="ja-JP" altLang="en-US" sz="1050" kern="0" dirty="0">
                <a:latin typeface="Meiryo UI" panose="020B0604030504040204" pitchFamily="50" charset="-128"/>
                <a:ea typeface="Meiryo UI" panose="020B0604030504040204" pitchFamily="50" charset="-128"/>
              </a:rPr>
              <a:t>　　　　</a:t>
            </a:r>
            <a:endParaRPr kumimoji="0" lang="en-US" altLang="ja-JP" sz="105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116" name="テキスト ボックス 108">
            <a:extLst>
              <a:ext uri="{FF2B5EF4-FFF2-40B4-BE49-F238E27FC236}">
                <a16:creationId xmlns:a16="http://schemas.microsoft.com/office/drawing/2014/main" id="{4455916C-480F-4167-B8D9-8ED93A7F24D7}"/>
              </a:ext>
            </a:extLst>
          </p:cNvPr>
          <p:cNvSpPr txBox="1"/>
          <p:nvPr/>
        </p:nvSpPr>
        <p:spPr>
          <a:xfrm>
            <a:off x="6399204" y="5741426"/>
            <a:ext cx="2428081" cy="577081"/>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05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a:t>
            </a:r>
            <a:r>
              <a:rPr kumimoji="0" lang="ja-JP" altLang="en-US" sz="105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取組項目及び計画内容</a:t>
            </a:r>
            <a:r>
              <a:rPr kumimoji="0" lang="en-US" altLang="ja-JP" sz="105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a:t>
            </a:r>
          </a:p>
          <a:p>
            <a:pPr>
              <a:defRPr/>
            </a:pPr>
            <a:r>
              <a:rPr kumimoji="0" lang="ja-JP" altLang="en-US" sz="1050" b="1" i="0" u="none" strike="noStrike" kern="0" cap="none" spc="0" normalizeH="0" baseline="0" noProof="0" dirty="0">
                <a:ln>
                  <a:noFill/>
                </a:ln>
                <a:uLnTx/>
                <a:uFillTx/>
                <a:latin typeface="Meiryo UI" panose="020B0604030504040204" pitchFamily="50" charset="-128"/>
                <a:ea typeface="Meiryo UI" panose="020B0604030504040204" pitchFamily="50" charset="-128"/>
              </a:rPr>
              <a:t>３－１　希少な野生動植物種の保全に</a:t>
            </a:r>
            <a:endParaRPr kumimoji="0" lang="en-US" altLang="ja-JP" sz="1050" b="1" i="0" u="none" strike="noStrike" kern="0" cap="none" spc="0" normalizeH="0" baseline="0" noProof="0" dirty="0">
              <a:ln>
                <a:noFill/>
              </a:ln>
              <a:uLnTx/>
              <a:uFillTx/>
              <a:latin typeface="Meiryo UI" panose="020B0604030504040204" pitchFamily="50" charset="-128"/>
              <a:ea typeface="Meiryo UI" panose="020B0604030504040204" pitchFamily="50" charset="-128"/>
            </a:endParaRPr>
          </a:p>
          <a:p>
            <a:pPr>
              <a:defRPr/>
            </a:pPr>
            <a:r>
              <a:rPr kumimoji="0" lang="ja-JP" altLang="en-US" sz="1050" b="1" kern="0" dirty="0">
                <a:latin typeface="Meiryo UI" panose="020B0604030504040204" pitchFamily="50" charset="-128"/>
                <a:ea typeface="Meiryo UI" panose="020B0604030504040204" pitchFamily="50" charset="-128"/>
              </a:rPr>
              <a:t>　　　　　 </a:t>
            </a:r>
            <a:r>
              <a:rPr kumimoji="0" lang="ja-JP" altLang="en-US" sz="1050" b="1" i="0" u="none" strike="noStrike" kern="0" cap="none" spc="0" normalizeH="0" baseline="0" noProof="0" dirty="0">
                <a:ln>
                  <a:noFill/>
                </a:ln>
                <a:uLnTx/>
                <a:uFillTx/>
                <a:latin typeface="Meiryo UI" panose="020B0604030504040204" pitchFamily="50" charset="-128"/>
                <a:ea typeface="Meiryo UI" panose="020B0604030504040204" pitchFamily="50" charset="-128"/>
              </a:rPr>
              <a:t>資する</a:t>
            </a:r>
            <a:r>
              <a:rPr kumimoji="0" lang="ja-JP" altLang="en-US" sz="1050" b="1" kern="0" dirty="0">
                <a:latin typeface="Meiryo UI" panose="020B0604030504040204" pitchFamily="50" charset="-128"/>
                <a:ea typeface="Meiryo UI" panose="020B0604030504040204" pitchFamily="50" charset="-128"/>
              </a:rPr>
              <a:t>仕組みづくり　</a:t>
            </a:r>
            <a:r>
              <a:rPr kumimoji="0" lang="en-US" altLang="ja-JP" sz="1050" b="1" kern="0" dirty="0">
                <a:latin typeface="Meiryo UI" panose="020B0604030504040204" pitchFamily="50" charset="-128"/>
                <a:ea typeface="Meiryo UI" panose="020B0604030504040204" pitchFamily="50" charset="-128"/>
              </a:rPr>
              <a:t>【</a:t>
            </a:r>
            <a:r>
              <a:rPr kumimoji="0" lang="ja-JP" altLang="en-US" sz="1050" b="1" kern="0" dirty="0">
                <a:latin typeface="Meiryo UI" panose="020B0604030504040204" pitchFamily="50" charset="-128"/>
                <a:ea typeface="Meiryo UI" panose="020B0604030504040204" pitchFamily="50" charset="-128"/>
              </a:rPr>
              <a:t>重点</a:t>
            </a:r>
            <a:r>
              <a:rPr kumimoji="0" lang="en-US" altLang="ja-JP" sz="1050" b="1" kern="0" dirty="0">
                <a:latin typeface="Meiryo UI" panose="020B0604030504040204" pitchFamily="50" charset="-128"/>
                <a:ea typeface="Meiryo UI" panose="020B0604030504040204" pitchFamily="50" charset="-128"/>
              </a:rPr>
              <a:t>】</a:t>
            </a:r>
          </a:p>
        </p:txBody>
      </p:sp>
      <p:sp>
        <p:nvSpPr>
          <p:cNvPr id="117" name="テキスト ボックス 116">
            <a:extLst>
              <a:ext uri="{FF2B5EF4-FFF2-40B4-BE49-F238E27FC236}">
                <a16:creationId xmlns:a16="http://schemas.microsoft.com/office/drawing/2014/main" id="{23418E67-FFDF-4DCD-8C87-27971DABA9B8}"/>
              </a:ext>
            </a:extLst>
          </p:cNvPr>
          <p:cNvSpPr txBox="1"/>
          <p:nvPr/>
        </p:nvSpPr>
        <p:spPr>
          <a:xfrm>
            <a:off x="11319781" y="4349615"/>
            <a:ext cx="1347983" cy="215444"/>
          </a:xfrm>
          <a:prstGeom prst="rect">
            <a:avLst/>
          </a:prstGeom>
          <a:noFill/>
        </p:spPr>
        <p:txBody>
          <a:bodyPr wrap="square" rtlCol="0">
            <a:spAutoFit/>
          </a:bodyPr>
          <a:lstStyle/>
          <a:p>
            <a:pPr algn="ctr"/>
            <a:r>
              <a:rPr kumimoji="1" lang="ja-JP" altLang="en-US" sz="800" dirty="0">
                <a:latin typeface="Meiryo UI" panose="020B0604030504040204" pitchFamily="50" charset="-128"/>
                <a:ea typeface="Meiryo UI" panose="020B0604030504040204" pitchFamily="50" charset="-128"/>
              </a:rPr>
              <a:t>企業の希少種保護活動</a:t>
            </a:r>
          </a:p>
        </p:txBody>
      </p:sp>
      <p:sp>
        <p:nvSpPr>
          <p:cNvPr id="119" name="テキスト ボックス 118">
            <a:extLst>
              <a:ext uri="{FF2B5EF4-FFF2-40B4-BE49-F238E27FC236}">
                <a16:creationId xmlns:a16="http://schemas.microsoft.com/office/drawing/2014/main" id="{CB7C2121-7D17-49F0-ABBA-1363086E14E2}"/>
              </a:ext>
            </a:extLst>
          </p:cNvPr>
          <p:cNvSpPr txBox="1"/>
          <p:nvPr/>
        </p:nvSpPr>
        <p:spPr>
          <a:xfrm>
            <a:off x="11413319" y="7884534"/>
            <a:ext cx="1194249" cy="215444"/>
          </a:xfrm>
          <a:prstGeom prst="rect">
            <a:avLst/>
          </a:prstGeom>
          <a:noFill/>
        </p:spPr>
        <p:txBody>
          <a:bodyPr wrap="square" rtlCol="0">
            <a:spAutoFit/>
          </a:bodyPr>
          <a:lstStyle/>
          <a:p>
            <a:pPr algn="ctr"/>
            <a:r>
              <a:rPr lang="ja-JP" altLang="en-US" sz="800" dirty="0">
                <a:latin typeface="Meiryo UI" panose="020B0604030504040204" pitchFamily="50" charset="-128"/>
                <a:ea typeface="Meiryo UI" panose="020B0604030504040204" pitchFamily="50" charset="-128"/>
              </a:rPr>
              <a:t>ハッチョウトンボ</a:t>
            </a:r>
          </a:p>
        </p:txBody>
      </p:sp>
      <p:sp>
        <p:nvSpPr>
          <p:cNvPr id="120" name="テキスト ボックス 119">
            <a:extLst>
              <a:ext uri="{FF2B5EF4-FFF2-40B4-BE49-F238E27FC236}">
                <a16:creationId xmlns:a16="http://schemas.microsoft.com/office/drawing/2014/main" id="{9AC86C02-52D2-402D-812D-A39D1C41511C}"/>
              </a:ext>
            </a:extLst>
          </p:cNvPr>
          <p:cNvSpPr txBox="1"/>
          <p:nvPr/>
        </p:nvSpPr>
        <p:spPr>
          <a:xfrm>
            <a:off x="11347368" y="5314807"/>
            <a:ext cx="1347983" cy="338554"/>
          </a:xfrm>
          <a:prstGeom prst="rect">
            <a:avLst/>
          </a:prstGeom>
          <a:noFill/>
        </p:spPr>
        <p:txBody>
          <a:bodyPr wrap="square" rtlCol="0">
            <a:spAutoFit/>
          </a:bodyPr>
          <a:lstStyle/>
          <a:p>
            <a:pPr algn="ctr"/>
            <a:r>
              <a:rPr kumimoji="1" lang="ja-JP" altLang="en-US" sz="800" dirty="0">
                <a:latin typeface="Meiryo UI" panose="020B0604030504040204" pitchFamily="50" charset="-128"/>
                <a:ea typeface="Meiryo UI" panose="020B0604030504040204" pitchFamily="50" charset="-128"/>
              </a:rPr>
              <a:t>特定外来生物</a:t>
            </a:r>
            <a:endParaRPr kumimoji="1" lang="en-US" altLang="ja-JP" sz="800" dirty="0">
              <a:latin typeface="Meiryo UI" panose="020B0604030504040204" pitchFamily="50" charset="-128"/>
              <a:ea typeface="Meiryo UI" panose="020B0604030504040204" pitchFamily="50" charset="-128"/>
            </a:endParaRPr>
          </a:p>
          <a:p>
            <a:pPr algn="ctr"/>
            <a:r>
              <a:rPr lang="ja-JP" altLang="en-US" sz="800" dirty="0">
                <a:latin typeface="Meiryo UI" panose="020B0604030504040204" pitchFamily="50" charset="-128"/>
                <a:ea typeface="Meiryo UI" panose="020B0604030504040204" pitchFamily="50" charset="-128"/>
              </a:rPr>
              <a:t>クビアカツヤカミキキリ</a:t>
            </a:r>
            <a:endParaRPr kumimoji="1" lang="ja-JP" altLang="en-US" sz="800" dirty="0">
              <a:latin typeface="Meiryo UI" panose="020B0604030504040204" pitchFamily="50" charset="-128"/>
              <a:ea typeface="Meiryo UI" panose="020B0604030504040204" pitchFamily="50" charset="-128"/>
            </a:endParaRPr>
          </a:p>
        </p:txBody>
      </p:sp>
      <p:sp>
        <p:nvSpPr>
          <p:cNvPr id="121" name="テキスト ボックス 120">
            <a:extLst>
              <a:ext uri="{FF2B5EF4-FFF2-40B4-BE49-F238E27FC236}">
                <a16:creationId xmlns:a16="http://schemas.microsoft.com/office/drawing/2014/main" id="{96694E74-D01C-41E0-8533-B8A4DF1C2D2F}"/>
              </a:ext>
            </a:extLst>
          </p:cNvPr>
          <p:cNvSpPr txBox="1"/>
          <p:nvPr/>
        </p:nvSpPr>
        <p:spPr>
          <a:xfrm>
            <a:off x="11458515" y="2049429"/>
            <a:ext cx="1117814" cy="215444"/>
          </a:xfrm>
          <a:prstGeom prst="rect">
            <a:avLst/>
          </a:prstGeom>
          <a:noFill/>
        </p:spPr>
        <p:txBody>
          <a:bodyPr wrap="square" rtlCol="0">
            <a:spAutoFit/>
          </a:bodyPr>
          <a:lstStyle/>
          <a:p>
            <a:pPr algn="ctr"/>
            <a:r>
              <a:rPr lang="ja-JP" altLang="en-US" sz="800" dirty="0">
                <a:latin typeface="Meiryo UI" panose="020B0604030504040204" pitchFamily="50" charset="-128"/>
                <a:ea typeface="Meiryo UI" panose="020B0604030504040204" pitchFamily="50" charset="-128"/>
              </a:rPr>
              <a:t>自然観察会</a:t>
            </a:r>
            <a:endParaRPr kumimoji="1" lang="ja-JP" altLang="en-US" sz="800" dirty="0">
              <a:latin typeface="Meiryo UI" panose="020B0604030504040204" pitchFamily="50" charset="-128"/>
              <a:ea typeface="Meiryo UI" panose="020B0604030504040204" pitchFamily="50" charset="-128"/>
            </a:endParaRPr>
          </a:p>
        </p:txBody>
      </p:sp>
      <p:sp>
        <p:nvSpPr>
          <p:cNvPr id="122" name="テキスト ボックス 121">
            <a:extLst>
              <a:ext uri="{FF2B5EF4-FFF2-40B4-BE49-F238E27FC236}">
                <a16:creationId xmlns:a16="http://schemas.microsoft.com/office/drawing/2014/main" id="{6546967F-85DF-437D-B2E9-5D1712AA2AFD}"/>
              </a:ext>
            </a:extLst>
          </p:cNvPr>
          <p:cNvSpPr txBox="1"/>
          <p:nvPr/>
        </p:nvSpPr>
        <p:spPr>
          <a:xfrm>
            <a:off x="11498085" y="6850072"/>
            <a:ext cx="948936" cy="215444"/>
          </a:xfrm>
          <a:prstGeom prst="rect">
            <a:avLst/>
          </a:prstGeom>
          <a:noFill/>
        </p:spPr>
        <p:txBody>
          <a:bodyPr wrap="square" rtlCol="0">
            <a:spAutoFit/>
          </a:bodyPr>
          <a:lstStyle/>
          <a:p>
            <a:pPr algn="ctr"/>
            <a:r>
              <a:rPr kumimoji="1" lang="ja-JP" altLang="en-US" sz="800" dirty="0">
                <a:latin typeface="Meiryo UI" panose="020B0604030504040204" pitchFamily="50" charset="-128"/>
                <a:ea typeface="Meiryo UI" panose="020B0604030504040204" pitchFamily="50" charset="-128"/>
              </a:rPr>
              <a:t>ヒロオビミドリシジミ</a:t>
            </a:r>
            <a:endParaRPr kumimoji="1" lang="en-US" altLang="ja-JP" sz="800" dirty="0">
              <a:latin typeface="Meiryo UI" panose="020B0604030504040204" pitchFamily="50" charset="-128"/>
              <a:ea typeface="Meiryo UI" panose="020B0604030504040204" pitchFamily="50" charset="-128"/>
            </a:endParaRPr>
          </a:p>
        </p:txBody>
      </p:sp>
      <p:pic>
        <p:nvPicPr>
          <p:cNvPr id="123" name="図 1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468092" y="7089224"/>
            <a:ext cx="1076504" cy="826755"/>
          </a:xfrm>
          <a:prstGeom prst="rect">
            <a:avLst/>
          </a:prstGeom>
          <a:ln>
            <a:noFill/>
          </a:ln>
          <a:effectLst/>
        </p:spPr>
      </p:pic>
      <p:pic>
        <p:nvPicPr>
          <p:cNvPr id="125" name="図 1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413319" y="4578305"/>
            <a:ext cx="1159521" cy="787042"/>
          </a:xfrm>
          <a:prstGeom prst="rect">
            <a:avLst/>
          </a:prstGeom>
        </p:spPr>
      </p:pic>
      <p:sp>
        <p:nvSpPr>
          <p:cNvPr id="128" name="テキスト ボックス 127">
            <a:extLst>
              <a:ext uri="{FF2B5EF4-FFF2-40B4-BE49-F238E27FC236}">
                <a16:creationId xmlns:a16="http://schemas.microsoft.com/office/drawing/2014/main" id="{96694E74-D01C-41E0-8533-B8A4DF1C2D2F}"/>
              </a:ext>
            </a:extLst>
          </p:cNvPr>
          <p:cNvSpPr txBox="1"/>
          <p:nvPr/>
        </p:nvSpPr>
        <p:spPr>
          <a:xfrm>
            <a:off x="11460871" y="3046506"/>
            <a:ext cx="1117814" cy="215444"/>
          </a:xfrm>
          <a:prstGeom prst="rect">
            <a:avLst/>
          </a:prstGeom>
          <a:noFill/>
        </p:spPr>
        <p:txBody>
          <a:bodyPr wrap="square" rtlCol="0">
            <a:spAutoFit/>
          </a:bodyPr>
          <a:lstStyle/>
          <a:p>
            <a:pPr algn="ctr"/>
            <a:r>
              <a:rPr kumimoji="1" lang="ja-JP" altLang="en-US" sz="800" dirty="0">
                <a:latin typeface="Meiryo UI" panose="020B0604030504040204" pitchFamily="50" charset="-128"/>
                <a:ea typeface="Meiryo UI" panose="020B0604030504040204" pitchFamily="50" charset="-128"/>
              </a:rPr>
              <a:t>自然と触れ合える場</a:t>
            </a:r>
            <a:endParaRPr kumimoji="1" lang="en-US" altLang="ja-JP" sz="800" dirty="0">
              <a:latin typeface="Meiryo UI" panose="020B0604030504040204" pitchFamily="50" charset="-128"/>
              <a:ea typeface="Meiryo UI" panose="020B0604030504040204" pitchFamily="50" charset="-128"/>
            </a:endParaRPr>
          </a:p>
        </p:txBody>
      </p:sp>
      <p:pic>
        <p:nvPicPr>
          <p:cNvPr id="129" name="図 128"/>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1446885" y="2250049"/>
            <a:ext cx="1125955" cy="7876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1" name="図 13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1429792" y="1276584"/>
            <a:ext cx="1114942" cy="817420"/>
          </a:xfrm>
          <a:prstGeom prst="rect">
            <a:avLst/>
          </a:prstGeom>
        </p:spPr>
      </p:pic>
      <p:pic>
        <p:nvPicPr>
          <p:cNvPr id="169" name="図 168"/>
          <p:cNvPicPr>
            <a:picLocks noChangeAspect="1"/>
          </p:cNvPicPr>
          <p:nvPr/>
        </p:nvPicPr>
        <p:blipFill>
          <a:blip r:embed="rId15"/>
          <a:stretch>
            <a:fillRect/>
          </a:stretch>
        </p:blipFill>
        <p:spPr>
          <a:xfrm>
            <a:off x="11413320" y="3504757"/>
            <a:ext cx="1131414" cy="868015"/>
          </a:xfrm>
          <a:prstGeom prst="rect">
            <a:avLst/>
          </a:prstGeom>
        </p:spPr>
      </p:pic>
      <p:sp>
        <p:nvSpPr>
          <p:cNvPr id="170" name="テキスト ボックス 108">
            <a:extLst>
              <a:ext uri="{FF2B5EF4-FFF2-40B4-BE49-F238E27FC236}">
                <a16:creationId xmlns:a16="http://schemas.microsoft.com/office/drawing/2014/main" id="{02B14B97-FC19-4BE3-981C-F8AD3DEA3247}"/>
              </a:ext>
            </a:extLst>
          </p:cNvPr>
          <p:cNvSpPr txBox="1"/>
          <p:nvPr/>
        </p:nvSpPr>
        <p:spPr>
          <a:xfrm>
            <a:off x="6414419" y="7514068"/>
            <a:ext cx="3638115" cy="415498"/>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kumimoji="0" lang="ja-JP" altLang="en-US" sz="105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３－３　生物多様性保全に資する調査研究</a:t>
            </a:r>
            <a:endParaRPr kumimoji="0" lang="en-US" altLang="ja-JP" sz="1000" kern="0" dirty="0">
              <a:solidFill>
                <a:prstClr val="black"/>
              </a:solidFill>
              <a:latin typeface="Meiryo UI" panose="020B0604030504040204" pitchFamily="50" charset="-128"/>
              <a:ea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0" lang="ja-JP" altLang="en-US" sz="105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endParaRPr kumimoji="0" lang="en-US" altLang="ja-JP" sz="105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71" name="テキスト ボックス 170"/>
          <p:cNvSpPr txBox="1"/>
          <p:nvPr/>
        </p:nvSpPr>
        <p:spPr>
          <a:xfrm>
            <a:off x="6480917" y="7768956"/>
            <a:ext cx="4790695" cy="369332"/>
          </a:xfrm>
          <a:prstGeom prst="rect">
            <a:avLst/>
          </a:prstGeom>
          <a:noFill/>
          <a:ln w="12700">
            <a:solidFill>
              <a:schemeClr val="tx1"/>
            </a:solidFill>
            <a:prstDash val="sysDash"/>
          </a:ln>
        </p:spPr>
        <p:txBody>
          <a:bodyPr wrap="square" rtlCol="0">
            <a:spAutoFit/>
          </a:bodyPr>
          <a:lstStyle/>
          <a:p>
            <a:r>
              <a:rPr lang="ja-JP" altLang="en-US" sz="900" dirty="0">
                <a:latin typeface="Meiryo UI" panose="020B0604030504040204" pitchFamily="50" charset="-128"/>
                <a:ea typeface="Meiryo UI" panose="020B0604030504040204" pitchFamily="50" charset="-128"/>
              </a:rPr>
              <a:t>・ （地独）大阪府立環境農林水産総合研究所生物多様性センター等の研究機関と連携し、</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生物多様性保全・利活用等の生物多様性保全に資する調査研究の推進を図る</a:t>
            </a:r>
          </a:p>
        </p:txBody>
      </p:sp>
      <p:sp>
        <p:nvSpPr>
          <p:cNvPr id="172" name="テキスト ボックス 171">
            <a:extLst>
              <a:ext uri="{FF2B5EF4-FFF2-40B4-BE49-F238E27FC236}">
                <a16:creationId xmlns:a16="http://schemas.microsoft.com/office/drawing/2014/main" id="{4119CCFA-0F64-43D0-9662-D6425EE5E54E}"/>
              </a:ext>
            </a:extLst>
          </p:cNvPr>
          <p:cNvSpPr txBox="1"/>
          <p:nvPr/>
        </p:nvSpPr>
        <p:spPr>
          <a:xfrm>
            <a:off x="9038246" y="6294640"/>
            <a:ext cx="2334694" cy="784830"/>
          </a:xfrm>
          <a:prstGeom prst="rect">
            <a:avLst/>
          </a:prstGeom>
          <a:noFill/>
          <a:ln w="12700">
            <a:solidFill>
              <a:schemeClr val="tx1"/>
            </a:solidFill>
            <a:prstDash val="sysDash"/>
          </a:ln>
        </p:spPr>
        <p:txBody>
          <a:bodyPr wrap="square" rtlCol="0">
            <a:spAutoFit/>
          </a:bodyPr>
          <a:lstStyle/>
          <a:p>
            <a:r>
              <a:rPr lang="ja-JP" altLang="en-US" sz="900" dirty="0">
                <a:latin typeface="Meiryo UI" panose="020B0604030504040204" pitchFamily="50" charset="-128"/>
                <a:ea typeface="Meiryo UI" panose="020B0604030504040204" pitchFamily="50" charset="-128"/>
              </a:rPr>
              <a:t>・ 法令等に基づく保全地域（＝保護地域）</a:t>
            </a:r>
          </a:p>
          <a:p>
            <a:r>
              <a:rPr lang="ja-JP" altLang="en-US" sz="900" dirty="0">
                <a:latin typeface="Meiryo UI" panose="020B0604030504040204" pitchFamily="50" charset="-128"/>
                <a:ea typeface="Meiryo UI" panose="020B0604030504040204" pitchFamily="50" charset="-128"/>
              </a:rPr>
              <a:t>　 の適正な管理を進めるとともに、保護地域</a:t>
            </a:r>
            <a:endParaRPr lang="en-US" altLang="ja-JP" sz="900" dirty="0">
              <a:latin typeface="Meiryo UI" panose="020B0604030504040204" pitchFamily="50" charset="-128"/>
              <a:ea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以外の地域における保全手段である  </a:t>
            </a:r>
            <a:endParaRPr lang="en-US" altLang="ja-JP" sz="900" dirty="0">
              <a:latin typeface="Meiryo UI" panose="020B0604030504040204" pitchFamily="50" charset="-128"/>
              <a:ea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rPr>
              <a:t>   OECM(</a:t>
            </a: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等を活用し、効果的な保全を</a:t>
            </a:r>
            <a:endParaRPr lang="en-US" altLang="ja-JP" sz="900" dirty="0">
              <a:latin typeface="Meiryo UI" panose="020B0604030504040204" pitchFamily="50" charset="-128"/>
              <a:ea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進める</a:t>
            </a:r>
          </a:p>
        </p:txBody>
      </p:sp>
      <p:sp>
        <p:nvSpPr>
          <p:cNvPr id="173" name="テキスト ボックス 172"/>
          <p:cNvSpPr txBox="1"/>
          <p:nvPr/>
        </p:nvSpPr>
        <p:spPr>
          <a:xfrm>
            <a:off x="6480519" y="1519718"/>
            <a:ext cx="2395279" cy="923330"/>
          </a:xfrm>
          <a:prstGeom prst="rect">
            <a:avLst/>
          </a:prstGeom>
          <a:noFill/>
          <a:ln w="12700">
            <a:solidFill>
              <a:schemeClr val="tx1"/>
            </a:solidFill>
            <a:prstDash val="sysDash"/>
          </a:ln>
        </p:spPr>
        <p:txBody>
          <a:bodyPr wrap="square" rtlCol="0">
            <a:spAutoFit/>
          </a:bodyPr>
          <a:lstStyle/>
          <a:p>
            <a:r>
              <a:rPr lang="ja-JP" altLang="en-US" sz="900" b="1" dirty="0">
                <a:latin typeface="Meiryo UI" panose="020B0604030504040204" pitchFamily="50" charset="-128"/>
                <a:ea typeface="Meiryo UI" panose="020B0604030504040204" pitchFamily="50" charset="-128"/>
              </a:rPr>
              <a:t>●消費者視点での生物多様性と暮らしに関</a:t>
            </a:r>
            <a:r>
              <a:rPr lang="ja-JP" altLang="en-US" sz="900" b="1" dirty="0" err="1">
                <a:latin typeface="Meiryo UI" panose="020B0604030504040204" pitchFamily="50" charset="-128"/>
                <a:ea typeface="Meiryo UI" panose="020B0604030504040204" pitchFamily="50" charset="-128"/>
              </a:rPr>
              <a:t>わ</a:t>
            </a:r>
            <a:endParaRPr lang="en-US" altLang="ja-JP" sz="900" b="1" dirty="0">
              <a:latin typeface="Meiryo UI" panose="020B0604030504040204" pitchFamily="50" charset="-128"/>
              <a:ea typeface="Meiryo UI" panose="020B0604030504040204" pitchFamily="50" charset="-128"/>
            </a:endParaRPr>
          </a:p>
          <a:p>
            <a:r>
              <a:rPr lang="ja-JP" altLang="en-US" sz="900" b="1" dirty="0">
                <a:latin typeface="Meiryo UI" panose="020B0604030504040204" pitchFamily="50" charset="-128"/>
                <a:ea typeface="Meiryo UI" panose="020B0604030504040204" pitchFamily="50" charset="-128"/>
              </a:rPr>
              <a:t>　 </a:t>
            </a:r>
            <a:r>
              <a:rPr lang="ja-JP" altLang="en-US" sz="900" b="1" dirty="0" err="1">
                <a:latin typeface="Meiryo UI" panose="020B0604030504040204" pitchFamily="50" charset="-128"/>
                <a:ea typeface="Meiryo UI" panose="020B0604030504040204" pitchFamily="50" charset="-128"/>
              </a:rPr>
              <a:t>る</a:t>
            </a:r>
            <a:r>
              <a:rPr lang="en-US" altLang="ja-JP" sz="900" b="1" dirty="0">
                <a:latin typeface="Meiryo UI" panose="020B0604030504040204" pitchFamily="50" charset="-128"/>
                <a:ea typeface="Meiryo UI" panose="020B0604030504040204" pitchFamily="50" charset="-128"/>
              </a:rPr>
              <a:t>ICT</a:t>
            </a:r>
            <a:r>
              <a:rPr lang="ja-JP" altLang="en-US" sz="900" b="1" dirty="0">
                <a:latin typeface="Meiryo UI" panose="020B0604030504040204" pitchFamily="50" charset="-128"/>
                <a:ea typeface="Meiryo UI" panose="020B0604030504040204" pitchFamily="50" charset="-128"/>
              </a:rPr>
              <a:t>を通じた情報発信ツール（「おおさか</a:t>
            </a:r>
            <a:endParaRPr lang="en-US" altLang="ja-JP" sz="900" b="1" dirty="0">
              <a:latin typeface="Meiryo UI" panose="020B0604030504040204" pitchFamily="50" charset="-128"/>
              <a:ea typeface="Meiryo UI" panose="020B0604030504040204" pitchFamily="50" charset="-128"/>
            </a:endParaRPr>
          </a:p>
          <a:p>
            <a:r>
              <a:rPr lang="ja-JP" altLang="en-US" sz="900" b="1" dirty="0">
                <a:latin typeface="Meiryo UI" panose="020B0604030504040204" pitchFamily="50" charset="-128"/>
                <a:ea typeface="Meiryo UI" panose="020B0604030504040204" pitchFamily="50" charset="-128"/>
              </a:rPr>
              <a:t>　 生物多様性なび</a:t>
            </a:r>
            <a:r>
              <a:rPr lang="en-US" altLang="ja-JP" sz="900" b="1" dirty="0">
                <a:latin typeface="Meiryo UI" panose="020B0604030504040204" pitchFamily="50" charset="-128"/>
                <a:ea typeface="Meiryo UI" panose="020B0604030504040204" pitchFamily="50" charset="-128"/>
              </a:rPr>
              <a:t> (</a:t>
            </a:r>
            <a:r>
              <a:rPr lang="ja-JP" altLang="en-US" sz="900" b="1" dirty="0">
                <a:latin typeface="Meiryo UI" panose="020B0604030504040204" pitchFamily="50" charset="-128"/>
                <a:ea typeface="Meiryo UI" panose="020B0604030504040204" pitchFamily="50" charset="-128"/>
              </a:rPr>
              <a:t>仮称</a:t>
            </a:r>
            <a:r>
              <a:rPr lang="en-US" altLang="ja-JP" sz="900" b="1" dirty="0">
                <a:latin typeface="Meiryo UI" panose="020B0604030504040204" pitchFamily="50" charset="-128"/>
                <a:ea typeface="Meiryo UI" panose="020B0604030504040204" pitchFamily="50" charset="-128"/>
              </a:rPr>
              <a:t>)</a:t>
            </a:r>
            <a:r>
              <a:rPr lang="ja-JP" altLang="en-US" sz="900" b="1" dirty="0">
                <a:latin typeface="Meiryo UI" panose="020B0604030504040204" pitchFamily="50" charset="-128"/>
                <a:ea typeface="Meiryo UI" panose="020B0604030504040204" pitchFamily="50" charset="-128"/>
              </a:rPr>
              <a:t>」）の提供や、五感</a:t>
            </a:r>
            <a:endParaRPr lang="en-US" altLang="ja-JP" sz="900" b="1" dirty="0">
              <a:latin typeface="Meiryo UI" panose="020B0604030504040204" pitchFamily="50" charset="-128"/>
              <a:ea typeface="Meiryo UI" panose="020B0604030504040204" pitchFamily="50" charset="-128"/>
            </a:endParaRPr>
          </a:p>
          <a:p>
            <a:r>
              <a:rPr lang="en-US" altLang="ja-JP" sz="900" b="1" dirty="0">
                <a:latin typeface="Meiryo UI" panose="020B0604030504040204" pitchFamily="50" charset="-128"/>
                <a:ea typeface="Meiryo UI" panose="020B0604030504040204" pitchFamily="50" charset="-128"/>
              </a:rPr>
              <a:t>   </a:t>
            </a:r>
            <a:r>
              <a:rPr lang="ja-JP" altLang="en-US" sz="900" b="1" dirty="0">
                <a:latin typeface="Meiryo UI" panose="020B0604030504040204" pitchFamily="50" charset="-128"/>
                <a:ea typeface="Meiryo UI" panose="020B0604030504040204" pitchFamily="50" charset="-128"/>
              </a:rPr>
              <a:t>による自然の体感を通じた普及啓発により、</a:t>
            </a:r>
            <a:endParaRPr lang="en-US" altLang="ja-JP" sz="900" b="1" dirty="0">
              <a:latin typeface="Meiryo UI" panose="020B0604030504040204" pitchFamily="50" charset="-128"/>
              <a:ea typeface="Meiryo UI" panose="020B0604030504040204" pitchFamily="50" charset="-128"/>
            </a:endParaRPr>
          </a:p>
          <a:p>
            <a:r>
              <a:rPr lang="en-US" altLang="ja-JP" sz="900" b="1" dirty="0">
                <a:latin typeface="Meiryo UI" panose="020B0604030504040204" pitchFamily="50" charset="-128"/>
                <a:ea typeface="Meiryo UI" panose="020B0604030504040204" pitchFamily="50" charset="-128"/>
              </a:rPr>
              <a:t>   </a:t>
            </a:r>
            <a:r>
              <a:rPr lang="ja-JP" altLang="en-US" sz="900" b="1" dirty="0">
                <a:latin typeface="Meiryo UI" panose="020B0604030504040204" pitchFamily="50" charset="-128"/>
                <a:ea typeface="Meiryo UI" panose="020B0604030504040204" pitchFamily="50" charset="-128"/>
              </a:rPr>
              <a:t>生物多様性の「日常化」・「身近化」を進め、</a:t>
            </a:r>
            <a:endParaRPr lang="en-US" altLang="ja-JP" sz="900" b="1" dirty="0">
              <a:latin typeface="Meiryo UI" panose="020B0604030504040204" pitchFamily="50" charset="-128"/>
              <a:ea typeface="Meiryo UI" panose="020B0604030504040204" pitchFamily="50" charset="-128"/>
            </a:endParaRPr>
          </a:p>
          <a:p>
            <a:r>
              <a:rPr lang="en-US" altLang="ja-JP" sz="900" b="1" dirty="0">
                <a:latin typeface="Meiryo UI" panose="020B0604030504040204" pitchFamily="50" charset="-128"/>
                <a:ea typeface="Meiryo UI" panose="020B0604030504040204" pitchFamily="50" charset="-128"/>
              </a:rPr>
              <a:t>   </a:t>
            </a:r>
            <a:r>
              <a:rPr lang="ja-JP" altLang="en-US" sz="900" b="1" dirty="0">
                <a:latin typeface="Meiryo UI" panose="020B0604030504040204" pitchFamily="50" charset="-128"/>
                <a:ea typeface="Meiryo UI" panose="020B0604030504040204" pitchFamily="50" charset="-128"/>
              </a:rPr>
              <a:t>生物多様性に資する行動を促進する</a:t>
            </a:r>
            <a:endParaRPr lang="en-US" altLang="ja-JP" sz="900" b="1" dirty="0">
              <a:latin typeface="Meiryo UI" panose="020B0604030504040204" pitchFamily="50" charset="-128"/>
              <a:ea typeface="Meiryo UI" panose="020B0604030504040204" pitchFamily="50" charset="-128"/>
            </a:endParaRPr>
          </a:p>
        </p:txBody>
      </p:sp>
      <p:sp>
        <p:nvSpPr>
          <p:cNvPr id="174" name="テキスト ボックス 173">
            <a:extLst>
              <a:ext uri="{FF2B5EF4-FFF2-40B4-BE49-F238E27FC236}">
                <a16:creationId xmlns:a16="http://schemas.microsoft.com/office/drawing/2014/main" id="{1A16CB6E-3670-469C-9500-8C628E4AA9CE}"/>
              </a:ext>
            </a:extLst>
          </p:cNvPr>
          <p:cNvSpPr txBox="1"/>
          <p:nvPr/>
        </p:nvSpPr>
        <p:spPr>
          <a:xfrm>
            <a:off x="8940844" y="7063284"/>
            <a:ext cx="2860880" cy="297517"/>
          </a:xfrm>
          <a:prstGeom prst="rect">
            <a:avLst/>
          </a:prstGeom>
          <a:noFill/>
          <a:ln>
            <a:noFill/>
          </a:ln>
        </p:spPr>
        <p:txBody>
          <a:bodyPr wrap="square" rtlCol="0">
            <a:spAutoFit/>
          </a:bodyPr>
          <a:lstStyle/>
          <a:p>
            <a:pPr>
              <a:lnSpc>
                <a:spcPts val="800"/>
              </a:lnSpc>
            </a:pPr>
            <a:r>
              <a:rPr lang="ja-JP" altLang="en-US" sz="700" dirty="0">
                <a:latin typeface="Meiryo UI" panose="020B0604030504040204" pitchFamily="50" charset="-128"/>
                <a:ea typeface="Meiryo UI" panose="020B0604030504040204" pitchFamily="50" charset="-128"/>
              </a:rPr>
              <a:t>＊</a:t>
            </a:r>
            <a:r>
              <a:rPr kumimoji="1" lang="ja-JP" altLang="en-US" sz="700" dirty="0">
                <a:latin typeface="Meiryo UI" panose="020B0604030504040204" pitchFamily="50" charset="-128"/>
                <a:ea typeface="Meiryo UI" panose="020B0604030504040204" pitchFamily="50" charset="-128"/>
              </a:rPr>
              <a:t>保護地域以外の地域をベースとする効果的な保全手段のこと</a:t>
            </a:r>
            <a:endParaRPr kumimoji="1" lang="en-US" altLang="ja-JP" sz="700" dirty="0">
              <a:latin typeface="Meiryo UI" panose="020B0604030504040204" pitchFamily="50" charset="-128"/>
              <a:ea typeface="Meiryo UI" panose="020B0604030504040204" pitchFamily="50" charset="-128"/>
            </a:endParaRPr>
          </a:p>
          <a:p>
            <a:pPr>
              <a:lnSpc>
                <a:spcPts val="800"/>
              </a:lnSpc>
            </a:pPr>
            <a:r>
              <a:rPr lang="en-US" altLang="ja-JP" sz="700" dirty="0">
                <a:latin typeface="Meiryo UI" panose="020B0604030504040204" pitchFamily="50" charset="-128"/>
                <a:ea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rPr>
              <a:t>(Other effective area-based conservation measures)</a:t>
            </a:r>
          </a:p>
        </p:txBody>
      </p:sp>
      <p:sp>
        <p:nvSpPr>
          <p:cNvPr id="175" name="テキスト ボックス 125">
            <a:extLst>
              <a:ext uri="{FF2B5EF4-FFF2-40B4-BE49-F238E27FC236}">
                <a16:creationId xmlns:a16="http://schemas.microsoft.com/office/drawing/2014/main" id="{F4A93601-671A-4E74-BE5F-112380FA5B73}"/>
              </a:ext>
            </a:extLst>
          </p:cNvPr>
          <p:cNvSpPr txBox="1"/>
          <p:nvPr/>
        </p:nvSpPr>
        <p:spPr>
          <a:xfrm>
            <a:off x="5340144" y="5757936"/>
            <a:ext cx="1032495" cy="2448656"/>
          </a:xfrm>
          <a:prstGeom prst="rect">
            <a:avLst/>
          </a:prstGeom>
          <a:solidFill>
            <a:srgbClr val="A3F94D"/>
          </a:solidFill>
          <a:ln w="38100">
            <a:noFill/>
          </a:ln>
        </p:spPr>
        <p:txBody>
          <a:bodyPr wrap="square" rtlCol="0" anchor="ctr">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kumimoji="0" lang="en-US" altLang="ja-JP" sz="1100" b="1" kern="0" dirty="0">
                <a:solidFill>
                  <a:prstClr val="black"/>
                </a:solidFill>
                <a:latin typeface="Meiryo UI" panose="020B0604030504040204" pitchFamily="50" charset="-128"/>
                <a:ea typeface="Meiryo UI" panose="020B0604030504040204" pitchFamily="50" charset="-128"/>
              </a:rPr>
              <a:t>【</a:t>
            </a:r>
            <a:r>
              <a:rPr kumimoji="0" lang="ja-JP" altLang="en-US" sz="1100" b="1" kern="0" dirty="0">
                <a:solidFill>
                  <a:prstClr val="black"/>
                </a:solidFill>
                <a:latin typeface="Meiryo UI" panose="020B0604030504040204" pitchFamily="50" charset="-128"/>
                <a:ea typeface="Meiryo UI" panose="020B0604030504040204" pitchFamily="50" charset="-128"/>
              </a:rPr>
              <a:t>取組方針３</a:t>
            </a:r>
            <a:r>
              <a:rPr kumimoji="0" lang="en-US" altLang="ja-JP" sz="1100" b="1" kern="0" dirty="0">
                <a:solidFill>
                  <a:prstClr val="black"/>
                </a:solidFill>
                <a:latin typeface="Meiryo UI" panose="020B0604030504040204" pitchFamily="50" charset="-128"/>
                <a:ea typeface="Meiryo UI" panose="020B0604030504040204" pitchFamily="50" charset="-128"/>
              </a:rPr>
              <a:t>】</a:t>
            </a:r>
            <a:r>
              <a:rPr kumimoji="0" lang="ja-JP" altLang="en-US" sz="1100" b="1" kern="0" dirty="0">
                <a:solidFill>
                  <a:prstClr val="black"/>
                </a:solidFill>
                <a:latin typeface="Meiryo UI" panose="020B0604030504040204" pitchFamily="50" charset="-128"/>
                <a:ea typeface="Meiryo UI" panose="020B0604030504040204" pitchFamily="50" charset="-128"/>
              </a:rPr>
              <a:t>生物多様性保全に資する</a:t>
            </a:r>
            <a:endParaRPr kumimoji="0" lang="en-US" altLang="ja-JP" sz="1100" b="1" kern="0" dirty="0">
              <a:solidFill>
                <a:prstClr val="black"/>
              </a:solidFill>
              <a:latin typeface="Meiryo UI" panose="020B0604030504040204" pitchFamily="50" charset="-128"/>
              <a:ea typeface="Meiryo UI" panose="020B0604030504040204" pitchFamily="50" charset="-128"/>
            </a:endParaRPr>
          </a:p>
          <a:p>
            <a:pPr>
              <a:defRPr/>
            </a:pPr>
            <a:r>
              <a:rPr kumimoji="0" lang="ja-JP" altLang="en-US" sz="1100" b="1" kern="0" dirty="0">
                <a:solidFill>
                  <a:prstClr val="black"/>
                </a:solidFill>
                <a:latin typeface="Meiryo UI" panose="020B0604030504040204" pitchFamily="50" charset="-128"/>
                <a:ea typeface="Meiryo UI" panose="020B0604030504040204" pitchFamily="50" charset="-128"/>
              </a:rPr>
              <a:t>仕組みづくりの推進</a:t>
            </a:r>
            <a:endParaRPr kumimoji="0" lang="en-US" altLang="ja-JP" sz="1100" b="1" kern="0" dirty="0">
              <a:solidFill>
                <a:prstClr val="black"/>
              </a:solidFill>
              <a:latin typeface="Meiryo UI" panose="020B0604030504040204" pitchFamily="50" charset="-128"/>
              <a:ea typeface="Meiryo UI" panose="020B0604030504040204" pitchFamily="50" charset="-128"/>
            </a:endParaRPr>
          </a:p>
        </p:txBody>
      </p:sp>
      <p:sp>
        <p:nvSpPr>
          <p:cNvPr id="176" name="角丸四角形 175"/>
          <p:cNvSpPr/>
          <p:nvPr/>
        </p:nvSpPr>
        <p:spPr>
          <a:xfrm>
            <a:off x="2925066" y="5562774"/>
            <a:ext cx="2188428" cy="403201"/>
          </a:xfrm>
          <a:prstGeom prst="roundRect">
            <a:avLst/>
          </a:prstGeom>
          <a:solidFill>
            <a:srgbClr val="C8E7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7" name="角丸四角形 176"/>
          <p:cNvSpPr/>
          <p:nvPr/>
        </p:nvSpPr>
        <p:spPr>
          <a:xfrm>
            <a:off x="2913861" y="4919909"/>
            <a:ext cx="2199632" cy="562884"/>
          </a:xfrm>
          <a:prstGeom prst="roundRect">
            <a:avLst/>
          </a:prstGeom>
          <a:solidFill>
            <a:srgbClr val="C8E7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8" name="角丸四角形 177"/>
          <p:cNvSpPr/>
          <p:nvPr/>
        </p:nvSpPr>
        <p:spPr>
          <a:xfrm>
            <a:off x="2946758" y="4505102"/>
            <a:ext cx="2167502" cy="340325"/>
          </a:xfrm>
          <a:prstGeom prst="roundRect">
            <a:avLst/>
          </a:prstGeom>
          <a:solidFill>
            <a:srgbClr val="C8E7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9" name="角丸四角形 178"/>
          <p:cNvSpPr/>
          <p:nvPr/>
        </p:nvSpPr>
        <p:spPr>
          <a:xfrm>
            <a:off x="2914691" y="3890449"/>
            <a:ext cx="2199569" cy="539240"/>
          </a:xfrm>
          <a:prstGeom prst="roundRect">
            <a:avLst/>
          </a:prstGeom>
          <a:solidFill>
            <a:srgbClr val="C8E7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0" name="角丸四角形 179"/>
          <p:cNvSpPr/>
          <p:nvPr/>
        </p:nvSpPr>
        <p:spPr>
          <a:xfrm>
            <a:off x="2893162" y="3352332"/>
            <a:ext cx="2227048" cy="468458"/>
          </a:xfrm>
          <a:prstGeom prst="roundRect">
            <a:avLst/>
          </a:prstGeom>
          <a:solidFill>
            <a:srgbClr val="C8E7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1" name="ホームベース 7">
            <a:extLst>
              <a:ext uri="{FF2B5EF4-FFF2-40B4-BE49-F238E27FC236}">
                <a16:creationId xmlns:a16="http://schemas.microsoft.com/office/drawing/2014/main" id="{40300BBB-D061-4D68-B506-21DCEC4D7EC2}"/>
              </a:ext>
            </a:extLst>
          </p:cNvPr>
          <p:cNvSpPr/>
          <p:nvPr/>
        </p:nvSpPr>
        <p:spPr>
          <a:xfrm>
            <a:off x="107127" y="3883941"/>
            <a:ext cx="3038400" cy="554950"/>
          </a:xfrm>
          <a:prstGeom prst="homePlate">
            <a:avLst>
              <a:gd name="adj" fmla="val 19985"/>
            </a:avLst>
          </a:prstGeom>
          <a:solidFill>
            <a:schemeClr val="bg1"/>
          </a:solidFill>
          <a:ln w="25400" cap="flat" cmpd="sng" algn="ctr">
            <a:solidFill>
              <a:srgbClr val="F79646"/>
            </a:solidFill>
            <a:prstDash val="solid"/>
          </a:ln>
          <a:effectLst/>
        </p:spPr>
        <p:txBody>
          <a:bodyPr anchor="ctr"/>
          <a:lstStyle/>
          <a:p>
            <a:pPr>
              <a:defRPr/>
            </a:pPr>
            <a:endParaRPr lang="ja-JP" altLang="en-US" sz="1000" kern="100" dirty="0">
              <a:latin typeface="Meiryo UI" panose="020B0604030504040204" pitchFamily="50" charset="-128"/>
              <a:ea typeface="Meiryo UI" panose="020B0604030504040204" pitchFamily="50" charset="-128"/>
              <a:cs typeface="Times New Roman"/>
            </a:endParaRPr>
          </a:p>
        </p:txBody>
      </p:sp>
      <p:sp>
        <p:nvSpPr>
          <p:cNvPr id="182" name="ホームベース 7">
            <a:extLst>
              <a:ext uri="{FF2B5EF4-FFF2-40B4-BE49-F238E27FC236}">
                <a16:creationId xmlns:a16="http://schemas.microsoft.com/office/drawing/2014/main" id="{40300BBB-D061-4D68-B506-21DCEC4D7EC2}"/>
              </a:ext>
            </a:extLst>
          </p:cNvPr>
          <p:cNvSpPr/>
          <p:nvPr/>
        </p:nvSpPr>
        <p:spPr>
          <a:xfrm>
            <a:off x="116811" y="5559372"/>
            <a:ext cx="3038400" cy="411986"/>
          </a:xfrm>
          <a:prstGeom prst="homePlate">
            <a:avLst>
              <a:gd name="adj" fmla="val 19985"/>
            </a:avLst>
          </a:prstGeom>
          <a:solidFill>
            <a:sysClr val="window" lastClr="FFFFFF"/>
          </a:solidFill>
          <a:ln w="25400" cap="flat" cmpd="sng" algn="ctr">
            <a:solidFill>
              <a:srgbClr val="F79646"/>
            </a:solidFill>
            <a:prstDash val="solid"/>
          </a:ln>
          <a:effectLst/>
        </p:spPr>
        <p:txBody>
          <a:bodyPr anchor="ctr"/>
          <a:lstStyle/>
          <a:p>
            <a:pPr>
              <a:defRPr/>
            </a:pPr>
            <a:endParaRPr lang="ja-JP" altLang="en-US" sz="1000" kern="100" dirty="0">
              <a:latin typeface="Meiryo UI" panose="020B0604030504040204" pitchFamily="50" charset="-128"/>
              <a:ea typeface="Meiryo UI" panose="020B0604030504040204" pitchFamily="50" charset="-128"/>
              <a:cs typeface="Times New Roman"/>
            </a:endParaRPr>
          </a:p>
        </p:txBody>
      </p:sp>
      <p:sp>
        <p:nvSpPr>
          <p:cNvPr id="183" name="ホームベース 7">
            <a:extLst>
              <a:ext uri="{FF2B5EF4-FFF2-40B4-BE49-F238E27FC236}">
                <a16:creationId xmlns:a16="http://schemas.microsoft.com/office/drawing/2014/main" id="{40300BBB-D061-4D68-B506-21DCEC4D7EC2}"/>
              </a:ext>
            </a:extLst>
          </p:cNvPr>
          <p:cNvSpPr/>
          <p:nvPr/>
        </p:nvSpPr>
        <p:spPr>
          <a:xfrm>
            <a:off x="109844" y="4920751"/>
            <a:ext cx="3038400" cy="561679"/>
          </a:xfrm>
          <a:prstGeom prst="homePlate">
            <a:avLst>
              <a:gd name="adj" fmla="val 19985"/>
            </a:avLst>
          </a:prstGeom>
          <a:solidFill>
            <a:sysClr val="window" lastClr="FFFFFF"/>
          </a:solidFill>
          <a:ln w="25400" cap="flat" cmpd="sng" algn="ctr">
            <a:solidFill>
              <a:srgbClr val="F79646"/>
            </a:solidFill>
            <a:prstDash val="solid"/>
          </a:ln>
          <a:effectLst/>
        </p:spPr>
        <p:txBody>
          <a:bodyPr anchor="ctr"/>
          <a:lstStyle/>
          <a:p>
            <a:pPr>
              <a:defRPr/>
            </a:pPr>
            <a:endParaRPr lang="ja-JP" altLang="en-US" sz="1000" kern="100" dirty="0">
              <a:latin typeface="Meiryo UI" panose="020B0604030504040204" pitchFamily="50" charset="-128"/>
              <a:ea typeface="Meiryo UI" panose="020B0604030504040204" pitchFamily="50" charset="-128"/>
              <a:cs typeface="Times New Roman"/>
            </a:endParaRPr>
          </a:p>
        </p:txBody>
      </p:sp>
      <p:sp>
        <p:nvSpPr>
          <p:cNvPr id="184" name="ホームベース 7">
            <a:extLst>
              <a:ext uri="{FF2B5EF4-FFF2-40B4-BE49-F238E27FC236}">
                <a16:creationId xmlns:a16="http://schemas.microsoft.com/office/drawing/2014/main" id="{40300BBB-D061-4D68-B506-21DCEC4D7EC2}"/>
              </a:ext>
            </a:extLst>
          </p:cNvPr>
          <p:cNvSpPr/>
          <p:nvPr/>
        </p:nvSpPr>
        <p:spPr>
          <a:xfrm>
            <a:off x="114391" y="4506144"/>
            <a:ext cx="3038400" cy="338139"/>
          </a:xfrm>
          <a:prstGeom prst="homePlate">
            <a:avLst>
              <a:gd name="adj" fmla="val 19985"/>
            </a:avLst>
          </a:prstGeom>
          <a:solidFill>
            <a:sysClr val="window" lastClr="FFFFFF"/>
          </a:solidFill>
          <a:ln w="25400" cap="flat" cmpd="sng" algn="ctr">
            <a:solidFill>
              <a:srgbClr val="F79646"/>
            </a:solidFill>
            <a:prstDash val="solid"/>
          </a:ln>
          <a:effectLst/>
        </p:spPr>
        <p:txBody>
          <a:bodyPr anchor="ctr"/>
          <a:lstStyle/>
          <a:p>
            <a:pPr>
              <a:defRPr/>
            </a:pPr>
            <a:endParaRPr lang="ja-JP" altLang="en-US" sz="1000" kern="100" dirty="0">
              <a:latin typeface="Meiryo UI" panose="020B0604030504040204" pitchFamily="50" charset="-128"/>
              <a:ea typeface="Meiryo UI" panose="020B0604030504040204" pitchFamily="50" charset="-128"/>
              <a:cs typeface="Times New Roman"/>
            </a:endParaRPr>
          </a:p>
        </p:txBody>
      </p:sp>
      <p:sp>
        <p:nvSpPr>
          <p:cNvPr id="187" name="ホームベース 7">
            <a:extLst>
              <a:ext uri="{FF2B5EF4-FFF2-40B4-BE49-F238E27FC236}">
                <a16:creationId xmlns:a16="http://schemas.microsoft.com/office/drawing/2014/main" id="{40300BBB-D061-4D68-B506-21DCEC4D7EC2}"/>
              </a:ext>
            </a:extLst>
          </p:cNvPr>
          <p:cNvSpPr/>
          <p:nvPr/>
        </p:nvSpPr>
        <p:spPr>
          <a:xfrm>
            <a:off x="111524" y="3345825"/>
            <a:ext cx="3038998" cy="464643"/>
          </a:xfrm>
          <a:prstGeom prst="homePlate">
            <a:avLst>
              <a:gd name="adj" fmla="val 19985"/>
            </a:avLst>
          </a:prstGeom>
          <a:solidFill>
            <a:sysClr val="window" lastClr="FFFFFF"/>
          </a:solidFill>
          <a:ln w="25400" cap="flat" cmpd="sng" algn="ctr">
            <a:solidFill>
              <a:srgbClr val="F79646"/>
            </a:solidFill>
            <a:prstDash val="solid"/>
          </a:ln>
          <a:effectLst/>
        </p:spPr>
        <p:txBody>
          <a:bodyPr anchor="ctr"/>
          <a:lstStyle/>
          <a:p>
            <a:pPr>
              <a:defRPr/>
            </a:pPr>
            <a:endParaRPr lang="ja-JP" altLang="en-US" sz="1000" kern="100" dirty="0">
              <a:latin typeface="Meiryo UI" panose="020B0604030504040204" pitchFamily="50" charset="-128"/>
              <a:ea typeface="Meiryo UI" panose="020B0604030504040204" pitchFamily="50" charset="-128"/>
              <a:cs typeface="Times New Roman"/>
            </a:endParaRPr>
          </a:p>
        </p:txBody>
      </p:sp>
      <p:sp>
        <p:nvSpPr>
          <p:cNvPr id="188" name="四角形: 角を丸くする 71">
            <a:extLst>
              <a:ext uri="{FF2B5EF4-FFF2-40B4-BE49-F238E27FC236}">
                <a16:creationId xmlns:a16="http://schemas.microsoft.com/office/drawing/2014/main" id="{CD1EC7E1-6DA1-4C4C-8660-C14F0B9F3783}"/>
              </a:ext>
            </a:extLst>
          </p:cNvPr>
          <p:cNvSpPr/>
          <p:nvPr/>
        </p:nvSpPr>
        <p:spPr>
          <a:xfrm>
            <a:off x="102655" y="3334103"/>
            <a:ext cx="2412589" cy="216000"/>
          </a:xfrm>
          <a:prstGeom prst="round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生物多様性に対する府民理解の促進</a:t>
            </a:r>
            <a:endParaRPr lang="ja-JP" altLang="ja-JP" sz="10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89" name="四角形: 角を丸くする 71">
            <a:extLst>
              <a:ext uri="{FF2B5EF4-FFF2-40B4-BE49-F238E27FC236}">
                <a16:creationId xmlns:a16="http://schemas.microsoft.com/office/drawing/2014/main" id="{7D3136FB-13BB-4160-93FD-D98CE9D5258A}"/>
              </a:ext>
            </a:extLst>
          </p:cNvPr>
          <p:cNvSpPr/>
          <p:nvPr/>
        </p:nvSpPr>
        <p:spPr>
          <a:xfrm>
            <a:off x="95310" y="4465709"/>
            <a:ext cx="2412000" cy="216000"/>
          </a:xfrm>
          <a:prstGeom prst="round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府域の生物多様性の現状を評価</a:t>
            </a:r>
            <a:endParaRPr lang="ja-JP" altLang="ja-JP" sz="10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90" name="四角形: 角を丸くする 71">
            <a:extLst>
              <a:ext uri="{FF2B5EF4-FFF2-40B4-BE49-F238E27FC236}">
                <a16:creationId xmlns:a16="http://schemas.microsoft.com/office/drawing/2014/main" id="{9E229ED2-E23A-45F2-8E3E-979F340827A9}"/>
              </a:ext>
            </a:extLst>
          </p:cNvPr>
          <p:cNvSpPr/>
          <p:nvPr/>
        </p:nvSpPr>
        <p:spPr>
          <a:xfrm>
            <a:off x="95433" y="4867761"/>
            <a:ext cx="2412000" cy="216000"/>
          </a:xfrm>
          <a:prstGeom prst="round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生息環境の保全・再生の仕組みづくり</a:t>
            </a:r>
            <a:endParaRPr lang="ja-JP" altLang="ja-JP" sz="10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91" name="テキスト ボックス 190">
            <a:extLst>
              <a:ext uri="{FF2B5EF4-FFF2-40B4-BE49-F238E27FC236}">
                <a16:creationId xmlns:a16="http://schemas.microsoft.com/office/drawing/2014/main" id="{FFD4E8B6-3D83-403B-94E1-6EDFEEDB9569}"/>
              </a:ext>
            </a:extLst>
          </p:cNvPr>
          <p:cNvSpPr txBox="1"/>
          <p:nvPr/>
        </p:nvSpPr>
        <p:spPr>
          <a:xfrm>
            <a:off x="3114090" y="3295317"/>
            <a:ext cx="1925221" cy="584775"/>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・幅広い層への情報発信の不足</a:t>
            </a:r>
          </a:p>
          <a:p>
            <a:r>
              <a:rPr kumimoji="1" lang="ja-JP" altLang="en-US" sz="800" dirty="0">
                <a:latin typeface="Meiryo UI" panose="020B0604030504040204" pitchFamily="50" charset="-128"/>
                <a:ea typeface="Meiryo UI" panose="020B0604030504040204" pitchFamily="50" charset="-128"/>
              </a:rPr>
              <a:t>・利用者のニーズに合った情報発信の不足</a:t>
            </a:r>
            <a:endParaRPr kumimoji="1" lang="en-US" altLang="ja-JP" sz="80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・教育現場等における生物多様性研修</a:t>
            </a:r>
          </a:p>
          <a:p>
            <a:r>
              <a:rPr kumimoji="1" lang="ja-JP" altLang="en-US" sz="800" dirty="0">
                <a:latin typeface="Meiryo UI" panose="020B0604030504040204" pitchFamily="50" charset="-128"/>
                <a:ea typeface="Meiryo UI" panose="020B0604030504040204" pitchFamily="50" charset="-128"/>
              </a:rPr>
              <a:t>　プログラムの更なる普及</a:t>
            </a:r>
          </a:p>
        </p:txBody>
      </p:sp>
      <p:sp>
        <p:nvSpPr>
          <p:cNvPr id="192" name="テキスト ボックス 191">
            <a:extLst>
              <a:ext uri="{FF2B5EF4-FFF2-40B4-BE49-F238E27FC236}">
                <a16:creationId xmlns:a16="http://schemas.microsoft.com/office/drawing/2014/main" id="{72698C0D-F1D0-4FDE-B142-3FF9D6A3C820}"/>
              </a:ext>
            </a:extLst>
          </p:cNvPr>
          <p:cNvSpPr txBox="1"/>
          <p:nvPr/>
        </p:nvSpPr>
        <p:spPr>
          <a:xfrm>
            <a:off x="3137726" y="4003366"/>
            <a:ext cx="1597400" cy="338554"/>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・ボランティアの後継者不足</a:t>
            </a:r>
            <a:endParaRPr kumimoji="1" lang="en-US" altLang="ja-JP" sz="80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・保全活動参加者の固定化</a:t>
            </a:r>
          </a:p>
        </p:txBody>
      </p:sp>
      <p:sp>
        <p:nvSpPr>
          <p:cNvPr id="193" name="テキスト ボックス 192">
            <a:extLst>
              <a:ext uri="{FF2B5EF4-FFF2-40B4-BE49-F238E27FC236}">
                <a16:creationId xmlns:a16="http://schemas.microsoft.com/office/drawing/2014/main" id="{E6792D19-3599-4935-B5B5-26A6C157EDFE}"/>
              </a:ext>
            </a:extLst>
          </p:cNvPr>
          <p:cNvSpPr txBox="1"/>
          <p:nvPr/>
        </p:nvSpPr>
        <p:spPr>
          <a:xfrm>
            <a:off x="3136114" y="4506873"/>
            <a:ext cx="1755126" cy="338554"/>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・継続的なモニタリング体制の構築</a:t>
            </a:r>
          </a:p>
          <a:p>
            <a:r>
              <a:rPr kumimoji="1" lang="ja-JP" altLang="en-US" sz="800" dirty="0">
                <a:latin typeface="Meiryo UI" panose="020B0604030504040204" pitchFamily="50" charset="-128"/>
                <a:ea typeface="Meiryo UI" panose="020B0604030504040204" pitchFamily="50" charset="-128"/>
              </a:rPr>
              <a:t>・レッドリストの改訂</a:t>
            </a:r>
          </a:p>
        </p:txBody>
      </p:sp>
      <p:sp>
        <p:nvSpPr>
          <p:cNvPr id="194" name="テキスト ボックス 193">
            <a:extLst>
              <a:ext uri="{FF2B5EF4-FFF2-40B4-BE49-F238E27FC236}">
                <a16:creationId xmlns:a16="http://schemas.microsoft.com/office/drawing/2014/main" id="{83D273B5-83F7-464C-9904-C40E29D7711B}"/>
              </a:ext>
            </a:extLst>
          </p:cNvPr>
          <p:cNvSpPr txBox="1"/>
          <p:nvPr/>
        </p:nvSpPr>
        <p:spPr>
          <a:xfrm>
            <a:off x="3145527" y="5094506"/>
            <a:ext cx="1777558" cy="215444"/>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・企業ニーズの十分なくみ上げの不足</a:t>
            </a:r>
          </a:p>
        </p:txBody>
      </p:sp>
      <p:sp>
        <p:nvSpPr>
          <p:cNvPr id="195" name="四角形: 角を丸くする 71">
            <a:extLst>
              <a:ext uri="{FF2B5EF4-FFF2-40B4-BE49-F238E27FC236}">
                <a16:creationId xmlns:a16="http://schemas.microsoft.com/office/drawing/2014/main" id="{2B148535-A9BA-478F-A7C7-6D5693AD54E8}"/>
              </a:ext>
            </a:extLst>
          </p:cNvPr>
          <p:cNvSpPr/>
          <p:nvPr/>
        </p:nvSpPr>
        <p:spPr>
          <a:xfrm>
            <a:off x="103244" y="5514978"/>
            <a:ext cx="2412000" cy="216000"/>
          </a:xfrm>
          <a:prstGeom prst="round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森・里・川・海における保全の推進</a:t>
            </a:r>
            <a:endParaRPr lang="ja-JP" altLang="ja-JP" sz="10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96" name="テキスト ボックス 195">
            <a:extLst>
              <a:ext uri="{FF2B5EF4-FFF2-40B4-BE49-F238E27FC236}">
                <a16:creationId xmlns:a16="http://schemas.microsoft.com/office/drawing/2014/main" id="{432A072E-05D1-4779-A992-93333E0B774B}"/>
              </a:ext>
            </a:extLst>
          </p:cNvPr>
          <p:cNvSpPr txBox="1"/>
          <p:nvPr/>
        </p:nvSpPr>
        <p:spPr>
          <a:xfrm>
            <a:off x="3132425" y="5545020"/>
            <a:ext cx="2098682" cy="461665"/>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・生息環境の保全に資する施設の機能の維持</a:t>
            </a:r>
            <a:endParaRPr kumimoji="1" lang="en-US" altLang="ja-JP" sz="80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・野生生物による農業被害</a:t>
            </a:r>
            <a:endParaRPr kumimoji="1" lang="en-US" altLang="ja-JP" sz="80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・特定外来生物被害の増加</a:t>
            </a:r>
          </a:p>
        </p:txBody>
      </p:sp>
      <p:sp>
        <p:nvSpPr>
          <p:cNvPr id="197" name="四角形: 角を丸くする 44">
            <a:extLst>
              <a:ext uri="{FF2B5EF4-FFF2-40B4-BE49-F238E27FC236}">
                <a16:creationId xmlns:a16="http://schemas.microsoft.com/office/drawing/2014/main" id="{3CF0345F-6692-49BE-88C1-B8389C448D33}"/>
              </a:ext>
            </a:extLst>
          </p:cNvPr>
          <p:cNvSpPr/>
          <p:nvPr/>
        </p:nvSpPr>
        <p:spPr>
          <a:xfrm>
            <a:off x="3759703" y="3174563"/>
            <a:ext cx="720000" cy="180000"/>
          </a:xfrm>
          <a:prstGeom prst="round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主な課題</a:t>
            </a:r>
            <a:endParaRPr lang="en-US" altLang="ja-JP" sz="10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98" name="テキスト ボックス 197"/>
          <p:cNvSpPr txBox="1"/>
          <p:nvPr/>
        </p:nvSpPr>
        <p:spPr>
          <a:xfrm>
            <a:off x="154906" y="3493672"/>
            <a:ext cx="3140932" cy="369312"/>
          </a:xfrm>
          <a:prstGeom prst="rect">
            <a:avLst/>
          </a:prstGeom>
          <a:noFill/>
        </p:spPr>
        <p:txBody>
          <a:bodyPr wrap="square" lIns="60950" tIns="60950" rIns="60950" bIns="60950" rtlCol="0">
            <a:spAutoFit/>
          </a:bodyPr>
          <a:lstStyle/>
          <a:p>
            <a:r>
              <a:rPr lang="ja-JP" altLang="en-US" sz="800" dirty="0">
                <a:latin typeface="Meiryo UI" panose="020B0604030504040204" pitchFamily="50" charset="-128"/>
                <a:ea typeface="Meiryo UI" panose="020B0604030504040204" pitchFamily="50" charset="-128"/>
              </a:rPr>
              <a:t>◆　おおさか生物多様性施設連絡会と連携した普及啓発</a:t>
            </a:r>
          </a:p>
          <a:p>
            <a:r>
              <a:rPr lang="ja-JP" altLang="en-US" sz="800" dirty="0">
                <a:latin typeface="Meiryo UI" panose="020B0604030504040204" pitchFamily="50" charset="-128"/>
                <a:ea typeface="Meiryo UI" panose="020B0604030504040204" pitchFamily="50" charset="-128"/>
              </a:rPr>
              <a:t>◆　教員や企業担当者等へ向けた研修用冊子の作成・提供</a:t>
            </a:r>
          </a:p>
        </p:txBody>
      </p:sp>
      <p:sp>
        <p:nvSpPr>
          <p:cNvPr id="199" name="テキスト ボックス 198"/>
          <p:cNvSpPr txBox="1"/>
          <p:nvPr/>
        </p:nvSpPr>
        <p:spPr>
          <a:xfrm>
            <a:off x="136284" y="3993502"/>
            <a:ext cx="2928792" cy="492422"/>
          </a:xfrm>
          <a:prstGeom prst="rect">
            <a:avLst/>
          </a:prstGeom>
          <a:noFill/>
        </p:spPr>
        <p:txBody>
          <a:bodyPr wrap="square" lIns="60950" tIns="60950" rIns="60950" bIns="60950" rtlCol="0">
            <a:spAutoFit/>
          </a:bodyPr>
          <a:lstStyle/>
          <a:p>
            <a:r>
              <a:rPr lang="ja-JP" altLang="en-US" sz="800" dirty="0">
                <a:latin typeface="Meiryo UI" panose="020B0604030504040204" pitchFamily="50" charset="-128"/>
                <a:ea typeface="Meiryo UI" panose="020B0604030504040204" pitchFamily="50" charset="-128"/>
              </a:rPr>
              <a:t>◆　おおさか生物多様性パートナー協定企業と連携した</a:t>
            </a:r>
          </a:p>
          <a:p>
            <a:r>
              <a:rPr lang="ja-JP" altLang="en-US" sz="800" dirty="0">
                <a:latin typeface="Meiryo UI" panose="020B0604030504040204" pitchFamily="50" charset="-128"/>
                <a:ea typeface="Meiryo UI" panose="020B0604030504040204" pitchFamily="50" charset="-128"/>
              </a:rPr>
              <a:t>　　 生態系の創出や希少種の保護活動の推進</a:t>
            </a:r>
          </a:p>
          <a:p>
            <a:r>
              <a:rPr lang="ja-JP" altLang="en-US" sz="800" dirty="0">
                <a:latin typeface="Meiryo UI" panose="020B0604030504040204" pitchFamily="50" charset="-128"/>
                <a:ea typeface="Meiryo UI" panose="020B0604030504040204" pitchFamily="50" charset="-128"/>
              </a:rPr>
              <a:t>◆　堺第</a:t>
            </a:r>
            <a:r>
              <a:rPr lang="en-US" altLang="ja-JP" sz="800" dirty="0">
                <a:latin typeface="Meiryo UI" panose="020B0604030504040204" pitchFamily="50" charset="-128"/>
                <a:ea typeface="Meiryo UI" panose="020B0604030504040204" pitchFamily="50" charset="-128"/>
              </a:rPr>
              <a:t>7-3</a:t>
            </a:r>
            <a:r>
              <a:rPr lang="ja-JP" altLang="en-US" sz="800" dirty="0">
                <a:latin typeface="Meiryo UI" panose="020B0604030504040204" pitchFamily="50" charset="-128"/>
                <a:ea typeface="Meiryo UI" panose="020B0604030504040204" pitchFamily="50" charset="-128"/>
              </a:rPr>
              <a:t>区における共生の森づくり活動</a:t>
            </a:r>
          </a:p>
        </p:txBody>
      </p:sp>
      <p:sp>
        <p:nvSpPr>
          <p:cNvPr id="200" name="テキスト ボックス 199"/>
          <p:cNvSpPr txBox="1"/>
          <p:nvPr/>
        </p:nvSpPr>
        <p:spPr>
          <a:xfrm>
            <a:off x="154906" y="4632364"/>
            <a:ext cx="2028041" cy="246201"/>
          </a:xfrm>
          <a:prstGeom prst="rect">
            <a:avLst/>
          </a:prstGeom>
          <a:noFill/>
        </p:spPr>
        <p:txBody>
          <a:bodyPr wrap="square" lIns="60950" tIns="60950" rIns="60950" bIns="60950" rtlCol="0">
            <a:spAutoFit/>
          </a:bodyPr>
          <a:lstStyle/>
          <a:p>
            <a:r>
              <a:rPr lang="ja-JP" altLang="en-US" sz="800" dirty="0">
                <a:latin typeface="Meiryo UI" panose="020B0604030504040204" pitchFamily="50" charset="-128"/>
                <a:ea typeface="Meiryo UI" panose="020B0604030504040204" pitchFamily="50" charset="-128"/>
              </a:rPr>
              <a:t>◆　「大阪府レッドリスト</a:t>
            </a:r>
            <a:r>
              <a:rPr lang="en-US" altLang="ja-JP" sz="800" dirty="0">
                <a:latin typeface="Meiryo UI" panose="020B0604030504040204" pitchFamily="50" charset="-128"/>
                <a:ea typeface="Meiryo UI" panose="020B0604030504040204" pitchFamily="50" charset="-128"/>
              </a:rPr>
              <a:t>2014</a:t>
            </a:r>
            <a:r>
              <a:rPr lang="ja-JP" altLang="en-US" sz="800" dirty="0">
                <a:latin typeface="Meiryo UI" panose="020B0604030504040204" pitchFamily="50" charset="-128"/>
                <a:ea typeface="Meiryo UI" panose="020B0604030504040204" pitchFamily="50" charset="-128"/>
              </a:rPr>
              <a:t>」の作成</a:t>
            </a:r>
          </a:p>
        </p:txBody>
      </p:sp>
      <p:sp>
        <p:nvSpPr>
          <p:cNvPr id="202" name="テキスト ボックス 201"/>
          <p:cNvSpPr txBox="1"/>
          <p:nvPr/>
        </p:nvSpPr>
        <p:spPr>
          <a:xfrm>
            <a:off x="146981" y="5028330"/>
            <a:ext cx="2949641" cy="492422"/>
          </a:xfrm>
          <a:prstGeom prst="rect">
            <a:avLst/>
          </a:prstGeom>
          <a:noFill/>
        </p:spPr>
        <p:txBody>
          <a:bodyPr wrap="square" lIns="60950" tIns="60950" rIns="60950" bIns="60950" rtlCol="0">
            <a:spAutoFit/>
          </a:bodyPr>
          <a:lstStyle/>
          <a:p>
            <a:r>
              <a:rPr lang="ja-JP" altLang="en-US" sz="800" dirty="0">
                <a:latin typeface="Meiryo UI" panose="020B0604030504040204" pitchFamily="50" charset="-128"/>
                <a:ea typeface="Meiryo UI" panose="020B0604030504040204" pitchFamily="50" charset="-128"/>
              </a:rPr>
              <a:t>◆　府立自然公園、保安林の指定による生物多様性の保全、</a:t>
            </a:r>
          </a:p>
          <a:p>
            <a:r>
              <a:rPr lang="ja-JP" altLang="en-US" sz="800" dirty="0">
                <a:latin typeface="Meiryo UI" panose="020B0604030504040204" pitchFamily="50" charset="-128"/>
                <a:ea typeface="Meiryo UI" panose="020B0604030504040204" pitchFamily="50" charset="-128"/>
              </a:rPr>
              <a:t>      再生、生息環境の創出</a:t>
            </a:r>
          </a:p>
          <a:p>
            <a:r>
              <a:rPr lang="ja-JP" altLang="en-US" sz="800" dirty="0">
                <a:latin typeface="Meiryo UI" panose="020B0604030504040204" pitchFamily="50" charset="-128"/>
                <a:ea typeface="Meiryo UI" panose="020B0604030504040204" pitchFamily="50" charset="-128"/>
              </a:rPr>
              <a:t>◆　 おおさか生物多様性パートナー協定制度の創設</a:t>
            </a:r>
          </a:p>
        </p:txBody>
      </p:sp>
      <p:sp>
        <p:nvSpPr>
          <p:cNvPr id="212" name="テキスト ボックス 211"/>
          <p:cNvSpPr txBox="1"/>
          <p:nvPr/>
        </p:nvSpPr>
        <p:spPr>
          <a:xfrm>
            <a:off x="125262" y="5659805"/>
            <a:ext cx="3327579" cy="369312"/>
          </a:xfrm>
          <a:prstGeom prst="rect">
            <a:avLst/>
          </a:prstGeom>
          <a:noFill/>
        </p:spPr>
        <p:txBody>
          <a:bodyPr wrap="square" lIns="60950" tIns="60950" rIns="60950" bIns="60950" rtlCol="0">
            <a:spAutoFit/>
          </a:bodyPr>
          <a:lstStyle/>
          <a:p>
            <a:r>
              <a:rPr lang="ja-JP" altLang="en-US" sz="800" dirty="0">
                <a:latin typeface="Meiryo UI" panose="020B0604030504040204" pitchFamily="50" charset="-128"/>
                <a:ea typeface="Meiryo UI" panose="020B0604030504040204" pitchFamily="50" charset="-128"/>
              </a:rPr>
              <a:t>◆　森林整備、里山保全、多自然川づくり、藻場の造成などの推進</a:t>
            </a:r>
          </a:p>
          <a:p>
            <a:r>
              <a:rPr lang="ja-JP" altLang="en-US" sz="800" dirty="0">
                <a:latin typeface="Meiryo UI" panose="020B0604030504040204" pitchFamily="50" charset="-128"/>
                <a:ea typeface="Meiryo UI" panose="020B0604030504040204" pitchFamily="50" charset="-128"/>
              </a:rPr>
              <a:t>◆　野生鳥獣の保護管理の実施、特定外来生物の防除の推進</a:t>
            </a:r>
          </a:p>
        </p:txBody>
      </p:sp>
      <p:sp>
        <p:nvSpPr>
          <p:cNvPr id="213" name="四角形: 角を丸くする 71">
            <a:extLst>
              <a:ext uri="{FF2B5EF4-FFF2-40B4-BE49-F238E27FC236}">
                <a16:creationId xmlns:a16="http://schemas.microsoft.com/office/drawing/2014/main" id="{C7E73C4B-C228-4C74-B485-0991D206708B}"/>
              </a:ext>
            </a:extLst>
          </p:cNvPr>
          <p:cNvSpPr/>
          <p:nvPr/>
        </p:nvSpPr>
        <p:spPr>
          <a:xfrm>
            <a:off x="91884" y="3840772"/>
            <a:ext cx="2412000" cy="216000"/>
          </a:xfrm>
          <a:prstGeom prst="round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生物多様性の損失を止める行動の促進</a:t>
            </a:r>
            <a:endParaRPr lang="ja-JP" altLang="ja-JP" sz="1000" kern="100" dirty="0">
              <a:latin typeface="Meiryo UI" panose="020B0604030504040204" pitchFamily="50" charset="-128"/>
              <a:ea typeface="Meiryo UI" panose="020B0604030504040204" pitchFamily="50" charset="-128"/>
              <a:cs typeface="Times New Roman" panose="02020603050405020304" pitchFamily="18" charset="0"/>
            </a:endParaRPr>
          </a:p>
        </p:txBody>
      </p:sp>
      <p:pic>
        <p:nvPicPr>
          <p:cNvPr id="2" name="図 1"/>
          <p:cNvPicPr>
            <a:picLocks noChangeAspect="1"/>
          </p:cNvPicPr>
          <p:nvPr/>
        </p:nvPicPr>
        <p:blipFill>
          <a:blip r:embed="rId16"/>
          <a:stretch>
            <a:fillRect/>
          </a:stretch>
        </p:blipFill>
        <p:spPr>
          <a:xfrm>
            <a:off x="135346" y="7341785"/>
            <a:ext cx="4950170" cy="2207000"/>
          </a:xfrm>
          <a:prstGeom prst="rect">
            <a:avLst/>
          </a:prstGeom>
        </p:spPr>
      </p:pic>
      <p:pic>
        <p:nvPicPr>
          <p:cNvPr id="3" name="図 2"/>
          <p:cNvPicPr>
            <a:picLocks noChangeAspect="1"/>
          </p:cNvPicPr>
          <p:nvPr/>
        </p:nvPicPr>
        <p:blipFill>
          <a:blip r:embed="rId17"/>
          <a:stretch>
            <a:fillRect/>
          </a:stretch>
        </p:blipFill>
        <p:spPr>
          <a:xfrm>
            <a:off x="154905" y="6397465"/>
            <a:ext cx="4919401" cy="928000"/>
          </a:xfrm>
          <a:prstGeom prst="rect">
            <a:avLst/>
          </a:prstGeom>
        </p:spPr>
      </p:pic>
      <p:sp>
        <p:nvSpPr>
          <p:cNvPr id="107" name="テキスト ボックス 106"/>
          <p:cNvSpPr txBox="1"/>
          <p:nvPr/>
        </p:nvSpPr>
        <p:spPr>
          <a:xfrm>
            <a:off x="11443994" y="278297"/>
            <a:ext cx="1152881" cy="523220"/>
          </a:xfrm>
          <a:prstGeom prst="rect">
            <a:avLst/>
          </a:prstGeom>
          <a:noFill/>
        </p:spPr>
        <p:txBody>
          <a:bodyPr wrap="none" rtlCol="0">
            <a:spAutoFit/>
          </a:bodyPr>
          <a:lstStyle/>
          <a:p>
            <a:pPr algn="ctr"/>
            <a:r>
              <a:rPr kumimoji="1" lang="en-US" altLang="ja-JP" sz="1400" b="1" dirty="0">
                <a:latin typeface="Meiryo UI" panose="020B0604030504040204" pitchFamily="50" charset="-128"/>
                <a:ea typeface="Meiryo UI" panose="020B0604030504040204" pitchFamily="50" charset="-128"/>
              </a:rPr>
              <a:t>2022</a:t>
            </a:r>
            <a:r>
              <a:rPr kumimoji="1" lang="ja-JP" altLang="en-US" sz="1400" b="1" dirty="0">
                <a:latin typeface="Meiryo UI" panose="020B0604030504040204" pitchFamily="50" charset="-128"/>
                <a:ea typeface="Meiryo UI" panose="020B0604030504040204" pitchFamily="50" charset="-128"/>
              </a:rPr>
              <a:t>年</a:t>
            </a:r>
            <a:r>
              <a:rPr kumimoji="1" lang="en-US" altLang="ja-JP" sz="1400" b="1" dirty="0">
                <a:latin typeface="Meiryo UI" panose="020B0604030504040204" pitchFamily="50" charset="-128"/>
                <a:ea typeface="Meiryo UI" panose="020B0604030504040204" pitchFamily="50" charset="-128"/>
                <a:cs typeface="Microsoft Himalaya" panose="01010100010101010101" pitchFamily="2" charset="0"/>
              </a:rPr>
              <a:t>3</a:t>
            </a:r>
            <a:r>
              <a:rPr kumimoji="1" lang="ja-JP" altLang="en-US" sz="1400" b="1" dirty="0">
                <a:latin typeface="Meiryo UI" panose="020B0604030504040204" pitchFamily="50" charset="-128"/>
                <a:ea typeface="Meiryo UI" panose="020B0604030504040204" pitchFamily="50" charset="-128"/>
                <a:cs typeface="Microsoft Himalaya" panose="01010100010101010101" pitchFamily="2" charset="0"/>
              </a:rPr>
              <a:t>月</a:t>
            </a:r>
            <a:endParaRPr kumimoji="1" lang="en-US" altLang="ja-JP" sz="1400" b="1" dirty="0">
              <a:latin typeface="Meiryo UI" panose="020B0604030504040204" pitchFamily="50" charset="-128"/>
              <a:ea typeface="Meiryo UI" panose="020B0604030504040204" pitchFamily="50" charset="-128"/>
              <a:cs typeface="Microsoft Himalaya" panose="01010100010101010101" pitchFamily="2" charset="0"/>
            </a:endParaRPr>
          </a:p>
          <a:p>
            <a:pPr algn="ctr"/>
            <a:r>
              <a:rPr kumimoji="1" lang="ja-JP" altLang="en-US" sz="1400" b="1" dirty="0">
                <a:latin typeface="Meiryo UI" panose="020B0604030504040204" pitchFamily="50" charset="-128"/>
                <a:ea typeface="Meiryo UI" panose="020B0604030504040204" pitchFamily="50" charset="-128"/>
                <a:cs typeface="Microsoft Himalaya" panose="01010100010101010101" pitchFamily="2" charset="0"/>
              </a:rPr>
              <a:t>大　阪　府</a:t>
            </a:r>
          </a:p>
        </p:txBody>
      </p:sp>
      <p:sp>
        <p:nvSpPr>
          <p:cNvPr id="4" name="テキスト ボックス 3">
            <a:extLst>
              <a:ext uri="{FF2B5EF4-FFF2-40B4-BE49-F238E27FC236}">
                <a16:creationId xmlns:a16="http://schemas.microsoft.com/office/drawing/2014/main" id="{CFE2197D-FDC9-4396-8EA8-A8FEE273FD9C}"/>
              </a:ext>
            </a:extLst>
          </p:cNvPr>
          <p:cNvSpPr txBox="1"/>
          <p:nvPr/>
        </p:nvSpPr>
        <p:spPr>
          <a:xfrm>
            <a:off x="11579159" y="21952"/>
            <a:ext cx="799736" cy="27699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200" dirty="0">
                <a:latin typeface="Meiryo UI" panose="020B0604030504040204" pitchFamily="50" charset="-128"/>
                <a:ea typeface="Meiryo UI" panose="020B0604030504040204" pitchFamily="50" charset="-128"/>
              </a:rPr>
              <a:t>参考資料</a:t>
            </a:r>
          </a:p>
        </p:txBody>
      </p:sp>
    </p:spTree>
    <p:extLst>
      <p:ext uri="{BB962C8B-B14F-4D97-AF65-F5344CB8AC3E}">
        <p14:creationId xmlns:p14="http://schemas.microsoft.com/office/powerpoint/2010/main" val="51710428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1423</Words>
  <Application>Microsoft Office PowerPoint</Application>
  <PresentationFormat>A3 297x420 mm</PresentationFormat>
  <Paragraphs>150</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1</vt:i4>
      </vt:variant>
    </vt:vector>
  </HeadingPairs>
  <TitlesOfParts>
    <vt:vector size="8" baseType="lpstr">
      <vt:lpstr>Meiryo UI</vt:lpstr>
      <vt:lpstr>ＭＳ Ｐゴシック</vt:lpstr>
      <vt:lpstr>游ゴシック</vt:lpstr>
      <vt:lpstr>Arial</vt:lpstr>
      <vt:lpstr>Calibri</vt:lpstr>
      <vt:lpstr>Office ​​テーマ</vt:lpstr>
      <vt:lpstr>デザインの設定</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2022-03-18T06:06:17Z</dcterms:created>
  <dcterms:modified xsi:type="dcterms:W3CDTF">2025-11-28T02:32:28Z</dcterms:modified>
</cp:coreProperties>
</file>