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A462C3-2837-482F-A464-3E72AB239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463E3E8-7EA7-4A6F-8A17-19EE41853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3B1E2F-8BF4-49D9-A06A-B1C45B7D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1EBB54-401D-4270-A98F-51E8753A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249C62-2595-44F1-ADE3-00E03692B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E67BF1-8008-447F-93A4-F26EBD1E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B41C96C-E731-412D-B063-92324C062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41CF8F-0A2E-4EDB-A61E-E1FC1C43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A7BB31-BDE1-4B60-BB65-21671570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38ADEF-5FD8-4D51-8800-3F1457EA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60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C90FA70-7D15-4BEA-A7B1-2F514D288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69BA5C-CE3E-47C0-8D74-F47974371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AF070E-83BC-482F-803C-DFEA61D9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B3C418-1270-47D5-9240-33F21DDF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D09D0E-28B0-4FB9-9239-1193B84F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81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739FCD-6E8A-44F2-968D-A396E816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93F8C7-936D-4379-9A6E-6563A5F89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5F80D-CEA8-46B5-920F-5D6F7A8EC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3EC48A-306A-447A-B349-E1A7C0B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4CCB3E-2E66-4E89-AC1E-0A947C1B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37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2D9FF0-6424-4BEB-B36B-7C0D4986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F8D529-E479-404A-9241-9B4836ECE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F16799-9F84-44E5-B67F-876A648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3C939E-C5CC-4A85-BA4E-0F496012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5AC5C2-16E1-427B-8074-44CDE84D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95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825F3F-171A-4995-A96C-8D1F3C68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8D14A7-4DF3-4C1E-8D37-696CDE429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54BDEC-CB09-4BD7-8DCD-7A08D50C1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1B00209-35FD-46E0-B2DD-6B7ECFE1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94A44F9-9558-434D-8816-29FE11C22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7D8A4C1-1140-429F-883C-D71A1C7A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11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7ED40F-BC0F-4A5E-9F22-5C20B54B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7217630-CB16-4C64-89A9-86B0CA288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D3B320-2B4A-4C1B-933D-D5D39AD0E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B73C953-E92C-4FF2-9617-A55BFC95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DA7C89-4044-4709-8D4F-FB383A0A3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29A4BA0-E4CA-4586-A241-223881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B08DD51-CED9-44CF-8248-6632BD1C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CB605CA-1A25-4E09-AABB-2AFEF9E1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30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3EE967-3613-4A0F-AF85-D1D891E1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A00D03-ECC0-444F-9E15-FC4F35CF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393EFE1-D316-47CC-9D0E-E253768C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C0C87B-105F-4907-8F4E-92390EBD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99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5A4FA11-FEA3-4E8F-8360-093706ED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1051E0-1B4B-4E57-B3A9-C927966B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6EA45E-0FDF-42F8-B08A-885E0C86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52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D26700-5FD4-48A8-9ED8-5BE52D40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FCB717-E0CD-4E3B-9405-55E64C6A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BB97DD-FF20-420C-9BFD-B214FDA90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55C8A2-D1BC-4372-A798-36B13F52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684BF8-9722-4F7B-8138-0F6C2CDC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1FB846-0FE1-4B65-ADF1-1352B2FA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48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C8F24-1466-472F-AF07-55A17CD8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E17F64F-0AC7-4907-94F1-12EAD5B99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0A2DEB-F920-4D68-A23F-748AA976B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57E576-CB1E-465D-9209-B2975943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25A6E8-7942-42C1-B343-01788925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5DD6280-578A-4653-A276-D65739F6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71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B685B19-1A7A-4FDD-ACAE-57FC6831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6F5F5D-0A11-4FD7-90FD-79D0B38B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5B1A79-9EE2-4A1C-BB8F-E4D4BAC4C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4BEB8-18AA-4D7D-ACF1-B15DED1A3AFA}" type="datetimeFigureOut">
              <a:rPr kumimoji="1" lang="ja-JP" altLang="en-US" smtClean="0"/>
              <a:t>2025/4/22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E5D865-A8BD-4C6A-834B-73ABD136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4F8A40-0573-4696-AC80-B4E8C2883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E6DD-05F4-4ECA-92AF-4AF341A7BC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58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ビデオ 2">
            <a:hlinkClick r:id="" action="ppaction://media"/>
            <a:extLst>
              <a:ext uri="{FF2B5EF4-FFF2-40B4-BE49-F238E27FC236}">
                <a16:creationId xmlns:a16="http://schemas.microsoft.com/office/drawing/2014/main" id="{80EF8F25-D26D-4F13-AEEC-1D2973047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645" y="197963"/>
            <a:ext cx="11472421" cy="64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村田　唯</dc:creator>
  <cp:lastModifiedBy>村田　唯</cp:lastModifiedBy>
  <cp:revision>2</cp:revision>
  <dcterms:created xsi:type="dcterms:W3CDTF">2025-04-22T05:48:51Z</dcterms:created>
  <dcterms:modified xsi:type="dcterms:W3CDTF">2025-04-22T06:50:48Z</dcterms:modified>
</cp:coreProperties>
</file>