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2" r:id="rId2"/>
    <p:sldId id="258" r:id="rId3"/>
    <p:sldId id="260" r:id="rId4"/>
    <p:sldId id="272" r:id="rId5"/>
    <p:sldId id="259" r:id="rId6"/>
    <p:sldId id="271" r:id="rId7"/>
    <p:sldId id="273" r:id="rId8"/>
    <p:sldId id="275" r:id="rId9"/>
    <p:sldId id="274" r:id="rId10"/>
    <p:sldId id="276" r:id="rId1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4660"/>
  </p:normalViewPr>
  <p:slideViewPr>
    <p:cSldViewPr>
      <p:cViewPr varScale="1">
        <p:scale>
          <a:sx n="74" d="100"/>
          <a:sy n="74" d="100"/>
        </p:scale>
        <p:origin x="122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奥野 博信" userId="000a0a2f82770e6a" providerId="LiveId" clId="{C1862EB2-0B7D-4550-B60C-2D5D24788950}"/>
    <pc:docChg chg="undo custSel addSld modSld sldOrd">
      <pc:chgData name="奥野 博信" userId="000a0a2f82770e6a" providerId="LiveId" clId="{C1862EB2-0B7D-4550-B60C-2D5D24788950}" dt="2021-05-31T22:00:38.882" v="4344" actId="1037"/>
      <pc:docMkLst>
        <pc:docMk/>
      </pc:docMkLst>
      <pc:sldChg chg="addSp modSp mod">
        <pc:chgData name="奥野 博信" userId="000a0a2f82770e6a" providerId="LiveId" clId="{C1862EB2-0B7D-4550-B60C-2D5D24788950}" dt="2021-05-31T21:56:10.749" v="4207" actId="1035"/>
        <pc:sldMkLst>
          <pc:docMk/>
          <pc:sldMk cId="3893230732" sldId="256"/>
        </pc:sldMkLst>
        <pc:spChg chg="add mod">
          <ac:chgData name="奥野 博信" userId="000a0a2f82770e6a" providerId="LiveId" clId="{C1862EB2-0B7D-4550-B60C-2D5D24788950}" dt="2021-05-31T21:56:10.749" v="4207" actId="1035"/>
          <ac:spMkLst>
            <pc:docMk/>
            <pc:sldMk cId="3893230732" sldId="256"/>
            <ac:spMk id="2" creationId="{CE184661-8902-4F76-BA58-9DD99D3C3FC7}"/>
          </ac:spMkLst>
        </pc:spChg>
        <pc:spChg chg="mod">
          <ac:chgData name="奥野 博信" userId="000a0a2f82770e6a" providerId="LiveId" clId="{C1862EB2-0B7D-4550-B60C-2D5D24788950}" dt="2021-05-31T20:21:52.834" v="2730" actId="20577"/>
          <ac:spMkLst>
            <pc:docMk/>
            <pc:sldMk cId="3893230732" sldId="256"/>
            <ac:spMk id="4" creationId="{00000000-0000-0000-0000-000000000000}"/>
          </ac:spMkLst>
        </pc:spChg>
        <pc:spChg chg="mod">
          <ac:chgData name="奥野 博信" userId="000a0a2f82770e6a" providerId="LiveId" clId="{C1862EB2-0B7D-4550-B60C-2D5D24788950}" dt="2021-05-31T21:56:08.354" v="4205" actId="1035"/>
          <ac:spMkLst>
            <pc:docMk/>
            <pc:sldMk cId="3893230732" sldId="256"/>
            <ac:spMk id="5" creationId="{00000000-0000-0000-0000-000000000000}"/>
          </ac:spMkLst>
        </pc:spChg>
        <pc:grpChg chg="add mod">
          <ac:chgData name="奥野 博信" userId="000a0a2f82770e6a" providerId="LiveId" clId="{C1862EB2-0B7D-4550-B60C-2D5D24788950}" dt="2021-05-31T21:56:10.749" v="4207" actId="1035"/>
          <ac:grpSpMkLst>
            <pc:docMk/>
            <pc:sldMk cId="3893230732" sldId="256"/>
            <ac:grpSpMk id="3" creationId="{F25DC8CF-970C-4BA3-A925-E54778F568A3}"/>
          </ac:grpSpMkLst>
        </pc:grpChg>
        <pc:picChg chg="mod">
          <ac:chgData name="奥野 博信" userId="000a0a2f82770e6a" providerId="LiveId" clId="{C1862EB2-0B7D-4550-B60C-2D5D24788950}" dt="2021-05-31T21:56:10.749" v="4207" actId="1035"/>
          <ac:picMkLst>
            <pc:docMk/>
            <pc:sldMk cId="3893230732" sldId="256"/>
            <ac:picMk id="7" creationId="{00000000-0000-0000-0000-000000000000}"/>
          </ac:picMkLst>
        </pc:picChg>
      </pc:sldChg>
      <pc:sldChg chg="addSp modSp mod">
        <pc:chgData name="奥野 博信" userId="000a0a2f82770e6a" providerId="LiveId" clId="{C1862EB2-0B7D-4550-B60C-2D5D24788950}" dt="2021-05-31T20:21:59.270" v="2731" actId="403"/>
        <pc:sldMkLst>
          <pc:docMk/>
          <pc:sldMk cId="581849658" sldId="257"/>
        </pc:sldMkLst>
        <pc:spChg chg="mod">
          <ac:chgData name="奥野 博信" userId="000a0a2f82770e6a" providerId="LiveId" clId="{C1862EB2-0B7D-4550-B60C-2D5D24788950}" dt="2021-05-31T20:21:59.270" v="2731" actId="403"/>
          <ac:spMkLst>
            <pc:docMk/>
            <pc:sldMk cId="581849658" sldId="257"/>
            <ac:spMk id="4" creationId="{94F9AB7B-C738-45DD-8CE9-EB28B63B0B7A}"/>
          </ac:spMkLst>
        </pc:spChg>
        <pc:spChg chg="add mod">
          <ac:chgData name="奥野 博信" userId="000a0a2f82770e6a" providerId="LiveId" clId="{C1862EB2-0B7D-4550-B60C-2D5D24788950}" dt="2021-05-31T20:10:29.584" v="1965" actId="1038"/>
          <ac:spMkLst>
            <pc:docMk/>
            <pc:sldMk cId="581849658" sldId="257"/>
            <ac:spMk id="5" creationId="{ED57D7DA-13B3-48FB-BAFE-9F37BB1B2A59}"/>
          </ac:spMkLst>
        </pc:spChg>
      </pc:sldChg>
      <pc:sldChg chg="addSp delSp modSp new mod">
        <pc:chgData name="奥野 博信" userId="000a0a2f82770e6a" providerId="LiveId" clId="{C1862EB2-0B7D-4550-B60C-2D5D24788950}" dt="2021-05-31T20:49:10.930" v="3804" actId="14100"/>
        <pc:sldMkLst>
          <pc:docMk/>
          <pc:sldMk cId="3725570299" sldId="258"/>
        </pc:sldMkLst>
        <pc:spChg chg="del">
          <ac:chgData name="奥野 博信" userId="000a0a2f82770e6a" providerId="LiveId" clId="{C1862EB2-0B7D-4550-B60C-2D5D24788950}" dt="2021-05-31T20:10:59.321" v="1969" actId="478"/>
          <ac:spMkLst>
            <pc:docMk/>
            <pc:sldMk cId="3725570299" sldId="258"/>
            <ac:spMk id="2" creationId="{E42B5608-7196-431E-815A-75D6A3CA703F}"/>
          </ac:spMkLst>
        </pc:spChg>
        <pc:spChg chg="del">
          <ac:chgData name="奥野 博信" userId="000a0a2f82770e6a" providerId="LiveId" clId="{C1862EB2-0B7D-4550-B60C-2D5D24788950}" dt="2021-05-31T20:11:01.055" v="1970" actId="478"/>
          <ac:spMkLst>
            <pc:docMk/>
            <pc:sldMk cId="3725570299" sldId="258"/>
            <ac:spMk id="3" creationId="{9FE15EC1-9D0A-4778-A293-AF9AF1041893}"/>
          </ac:spMkLst>
        </pc:spChg>
        <pc:spChg chg="add mod">
          <ac:chgData name="奥野 博信" userId="000a0a2f82770e6a" providerId="LiveId" clId="{C1862EB2-0B7D-4550-B60C-2D5D24788950}" dt="2021-05-31T20:22:04.208" v="2732" actId="403"/>
          <ac:spMkLst>
            <pc:docMk/>
            <pc:sldMk cId="3725570299" sldId="258"/>
            <ac:spMk id="4" creationId="{1BADAF0A-EC4E-4521-A43D-ED8B0CA0110E}"/>
          </ac:spMkLst>
        </pc:spChg>
        <pc:spChg chg="add mod">
          <ac:chgData name="奥野 博信" userId="000a0a2f82770e6a" providerId="LiveId" clId="{C1862EB2-0B7D-4550-B60C-2D5D24788950}" dt="2021-05-31T20:49:01.134" v="3802" actId="1035"/>
          <ac:spMkLst>
            <pc:docMk/>
            <pc:sldMk cId="3725570299" sldId="258"/>
            <ac:spMk id="5" creationId="{07DA8892-4BDC-4B27-ACAF-AD1EC5BF5731}"/>
          </ac:spMkLst>
        </pc:spChg>
        <pc:picChg chg="add mod">
          <ac:chgData name="奥野 博信" userId="000a0a2f82770e6a" providerId="LiveId" clId="{C1862EB2-0B7D-4550-B60C-2D5D24788950}" dt="2021-05-31T20:49:05.155" v="3803" actId="1035"/>
          <ac:picMkLst>
            <pc:docMk/>
            <pc:sldMk cId="3725570299" sldId="258"/>
            <ac:picMk id="1026" creationId="{1A5C50F5-166F-4DE2-82C2-197DE5D37BF1}"/>
          </ac:picMkLst>
        </pc:picChg>
        <pc:picChg chg="add mod">
          <ac:chgData name="奥野 博信" userId="000a0a2f82770e6a" providerId="LiveId" clId="{C1862EB2-0B7D-4550-B60C-2D5D24788950}" dt="2021-05-31T20:49:10.930" v="3804" actId="14100"/>
          <ac:picMkLst>
            <pc:docMk/>
            <pc:sldMk cId="3725570299" sldId="258"/>
            <ac:picMk id="1028" creationId="{C0ACD14E-6E29-4758-A2C9-83A369B10B86}"/>
          </ac:picMkLst>
        </pc:picChg>
        <pc:picChg chg="add del mod">
          <ac:chgData name="奥野 博信" userId="000a0a2f82770e6a" providerId="LiveId" clId="{C1862EB2-0B7D-4550-B60C-2D5D24788950}" dt="2021-05-31T20:31:24.699" v="2911" actId="478"/>
          <ac:picMkLst>
            <pc:docMk/>
            <pc:sldMk cId="3725570299" sldId="258"/>
            <ac:picMk id="1030" creationId="{ADF8E546-659F-455B-8410-9AE276D570AB}"/>
          </ac:picMkLst>
        </pc:picChg>
        <pc:picChg chg="add del mod">
          <ac:chgData name="奥野 博信" userId="000a0a2f82770e6a" providerId="LiveId" clId="{C1862EB2-0B7D-4550-B60C-2D5D24788950}" dt="2021-05-31T20:31:23.842" v="2910" actId="478"/>
          <ac:picMkLst>
            <pc:docMk/>
            <pc:sldMk cId="3725570299" sldId="258"/>
            <ac:picMk id="1032" creationId="{3ADC95E2-D7C2-4A1C-A860-1D5ADAF65D95}"/>
          </ac:picMkLst>
        </pc:picChg>
      </pc:sldChg>
      <pc:sldChg chg="addSp delSp modSp new mod">
        <pc:chgData name="奥野 博信" userId="000a0a2f82770e6a" providerId="LiveId" clId="{C1862EB2-0B7D-4550-B60C-2D5D24788950}" dt="2021-05-31T22:00:38.882" v="4344" actId="1037"/>
        <pc:sldMkLst>
          <pc:docMk/>
          <pc:sldMk cId="4087190912" sldId="259"/>
        </pc:sldMkLst>
        <pc:spChg chg="del">
          <ac:chgData name="奥野 博信" userId="000a0a2f82770e6a" providerId="LiveId" clId="{C1862EB2-0B7D-4550-B60C-2D5D24788950}" dt="2021-05-31T20:31:02.861" v="2906" actId="478"/>
          <ac:spMkLst>
            <pc:docMk/>
            <pc:sldMk cId="4087190912" sldId="259"/>
            <ac:spMk id="2" creationId="{CDAE2BC8-2CB2-4284-B9C7-2AEDA036627D}"/>
          </ac:spMkLst>
        </pc:spChg>
        <pc:spChg chg="del">
          <ac:chgData name="奥野 博信" userId="000a0a2f82770e6a" providerId="LiveId" clId="{C1862EB2-0B7D-4550-B60C-2D5D24788950}" dt="2021-05-31T20:31:02.861" v="2906" actId="478"/>
          <ac:spMkLst>
            <pc:docMk/>
            <pc:sldMk cId="4087190912" sldId="259"/>
            <ac:spMk id="3" creationId="{DF7392CD-88A2-4804-87D0-845030C11539}"/>
          </ac:spMkLst>
        </pc:spChg>
        <pc:spChg chg="add mod">
          <ac:chgData name="奥野 博信" userId="000a0a2f82770e6a" providerId="LiveId" clId="{C1862EB2-0B7D-4550-B60C-2D5D24788950}" dt="2021-05-31T20:31:11.582" v="2907"/>
          <ac:spMkLst>
            <pc:docMk/>
            <pc:sldMk cId="4087190912" sldId="259"/>
            <ac:spMk id="4" creationId="{95BAD3DA-9F07-4537-966B-B6DDBAD5D84D}"/>
          </ac:spMkLst>
        </pc:spChg>
        <pc:spChg chg="add mod">
          <ac:chgData name="奥野 博信" userId="000a0a2f82770e6a" providerId="LiveId" clId="{C1862EB2-0B7D-4550-B60C-2D5D24788950}" dt="2021-05-31T22:00:00.010" v="4340" actId="20577"/>
          <ac:spMkLst>
            <pc:docMk/>
            <pc:sldMk cId="4087190912" sldId="259"/>
            <ac:spMk id="5" creationId="{2403F55F-0846-40B5-B90A-51A00AE064C6}"/>
          </ac:spMkLst>
        </pc:spChg>
        <pc:picChg chg="add del mod">
          <ac:chgData name="奥野 博信" userId="000a0a2f82770e6a" providerId="LiveId" clId="{C1862EB2-0B7D-4550-B60C-2D5D24788950}" dt="2021-05-31T20:40:46.060" v="3357" actId="478"/>
          <ac:picMkLst>
            <pc:docMk/>
            <pc:sldMk cId="4087190912" sldId="259"/>
            <ac:picMk id="6" creationId="{82725FA4-6694-49F8-99C5-3F3666E14432}"/>
          </ac:picMkLst>
        </pc:picChg>
        <pc:picChg chg="add del mod">
          <ac:chgData name="奥野 博信" userId="000a0a2f82770e6a" providerId="LiveId" clId="{C1862EB2-0B7D-4550-B60C-2D5D24788950}" dt="2021-05-31T20:40:45.379" v="3356" actId="478"/>
          <ac:picMkLst>
            <pc:docMk/>
            <pc:sldMk cId="4087190912" sldId="259"/>
            <ac:picMk id="7" creationId="{50E5C278-93A3-4E89-A175-A6EC189586AA}"/>
          </ac:picMkLst>
        </pc:picChg>
        <pc:picChg chg="add mod">
          <ac:chgData name="奥野 博信" userId="000a0a2f82770e6a" providerId="LiveId" clId="{C1862EB2-0B7D-4550-B60C-2D5D24788950}" dt="2021-05-31T22:00:38.882" v="4344" actId="1037"/>
          <ac:picMkLst>
            <pc:docMk/>
            <pc:sldMk cId="4087190912" sldId="259"/>
            <ac:picMk id="8" creationId="{155ADE88-B5D8-4AED-AF43-B7AACD892E23}"/>
          </ac:picMkLst>
        </pc:picChg>
        <pc:picChg chg="add mod">
          <ac:chgData name="奥野 博信" userId="000a0a2f82770e6a" providerId="LiveId" clId="{C1862EB2-0B7D-4550-B60C-2D5D24788950}" dt="2021-05-31T22:00:35.464" v="4342" actId="1038"/>
          <ac:picMkLst>
            <pc:docMk/>
            <pc:sldMk cId="4087190912" sldId="259"/>
            <ac:picMk id="9" creationId="{96B1A950-5770-4603-BC35-45054593F192}"/>
          </ac:picMkLst>
        </pc:picChg>
      </pc:sldChg>
      <pc:sldChg chg="addSp delSp modSp new mod">
        <pc:chgData name="奥野 博信" userId="000a0a2f82770e6a" providerId="LiveId" clId="{C1862EB2-0B7D-4550-B60C-2D5D24788950}" dt="2021-05-31T21:57:00.736" v="4255" actId="1038"/>
        <pc:sldMkLst>
          <pc:docMk/>
          <pc:sldMk cId="748066180" sldId="260"/>
        </pc:sldMkLst>
        <pc:spChg chg="del">
          <ac:chgData name="奥野 博信" userId="000a0a2f82770e6a" providerId="LiveId" clId="{C1862EB2-0B7D-4550-B60C-2D5D24788950}" dt="2021-05-31T20:49:30.228" v="3806" actId="478"/>
          <ac:spMkLst>
            <pc:docMk/>
            <pc:sldMk cId="748066180" sldId="260"/>
            <ac:spMk id="2" creationId="{882A3565-BC05-41F8-BB4D-B2C2B117FFEC}"/>
          </ac:spMkLst>
        </pc:spChg>
        <pc:spChg chg="del">
          <ac:chgData name="奥野 博信" userId="000a0a2f82770e6a" providerId="LiveId" clId="{C1862EB2-0B7D-4550-B60C-2D5D24788950}" dt="2021-05-31T20:49:30.228" v="3806" actId="478"/>
          <ac:spMkLst>
            <pc:docMk/>
            <pc:sldMk cId="748066180" sldId="260"/>
            <ac:spMk id="3" creationId="{074145E9-0CF5-4AB9-9DEF-9B44A50CBB04}"/>
          </ac:spMkLst>
        </pc:spChg>
        <pc:spChg chg="add mod">
          <ac:chgData name="奥野 博信" userId="000a0a2f82770e6a" providerId="LiveId" clId="{C1862EB2-0B7D-4550-B60C-2D5D24788950}" dt="2021-05-31T20:50:19.677" v="3900" actId="20577"/>
          <ac:spMkLst>
            <pc:docMk/>
            <pc:sldMk cId="748066180" sldId="260"/>
            <ac:spMk id="4" creationId="{A2064250-214C-4E31-82F3-AB57E569C527}"/>
          </ac:spMkLst>
        </pc:spChg>
        <pc:spChg chg="add del">
          <ac:chgData name="奥野 博信" userId="000a0a2f82770e6a" providerId="LiveId" clId="{C1862EB2-0B7D-4550-B60C-2D5D24788950}" dt="2021-05-31T21:05:31.709" v="3912" actId="22"/>
          <ac:spMkLst>
            <pc:docMk/>
            <pc:sldMk cId="748066180" sldId="260"/>
            <ac:spMk id="9" creationId="{6950BEC3-38CC-461C-AF61-3D6C4E52505C}"/>
          </ac:spMkLst>
        </pc:spChg>
        <pc:spChg chg="add del mod">
          <ac:chgData name="奥野 博信" userId="000a0a2f82770e6a" providerId="LiveId" clId="{C1862EB2-0B7D-4550-B60C-2D5D24788950}" dt="2021-05-31T21:44:36.038" v="3994" actId="478"/>
          <ac:spMkLst>
            <pc:docMk/>
            <pc:sldMk cId="748066180" sldId="260"/>
            <ac:spMk id="13" creationId="{B660FF2A-A348-49AB-9185-AB59F8F5B807}"/>
          </ac:spMkLst>
        </pc:spChg>
        <pc:spChg chg="add del mod">
          <ac:chgData name="奥野 博信" userId="000a0a2f82770e6a" providerId="LiveId" clId="{C1862EB2-0B7D-4550-B60C-2D5D24788950}" dt="2021-05-31T21:49:20.482" v="4044" actId="478"/>
          <ac:spMkLst>
            <pc:docMk/>
            <pc:sldMk cId="748066180" sldId="260"/>
            <ac:spMk id="14" creationId="{08C14605-351B-4EC7-A39B-F6A866ED229A}"/>
          </ac:spMkLst>
        </pc:spChg>
        <pc:spChg chg="add mod">
          <ac:chgData name="奥野 博信" userId="000a0a2f82770e6a" providerId="LiveId" clId="{C1862EB2-0B7D-4550-B60C-2D5D24788950}" dt="2021-05-31T21:50:59.538" v="4070" actId="1076"/>
          <ac:spMkLst>
            <pc:docMk/>
            <pc:sldMk cId="748066180" sldId="260"/>
            <ac:spMk id="15" creationId="{60A103C2-4578-40ED-9645-73A874A81455}"/>
          </ac:spMkLst>
        </pc:spChg>
        <pc:spChg chg="add del mod">
          <ac:chgData name="奥野 博信" userId="000a0a2f82770e6a" providerId="LiveId" clId="{C1862EB2-0B7D-4550-B60C-2D5D24788950}" dt="2021-05-31T21:44:34.933" v="3993" actId="478"/>
          <ac:spMkLst>
            <pc:docMk/>
            <pc:sldMk cId="748066180" sldId="260"/>
            <ac:spMk id="24" creationId="{CED2D681-CB87-4133-A6D0-30DEBD3FD382}"/>
          </ac:spMkLst>
        </pc:spChg>
        <pc:spChg chg="add del mod">
          <ac:chgData name="奥野 博信" userId="000a0a2f82770e6a" providerId="LiveId" clId="{C1862EB2-0B7D-4550-B60C-2D5D24788950}" dt="2021-05-31T21:44:33.206" v="3992" actId="478"/>
          <ac:spMkLst>
            <pc:docMk/>
            <pc:sldMk cId="748066180" sldId="260"/>
            <ac:spMk id="25" creationId="{A0B6037F-CFB0-44B2-A631-EF5CEAD17F3F}"/>
          </ac:spMkLst>
        </pc:spChg>
        <pc:spChg chg="add del mod">
          <ac:chgData name="奥野 博信" userId="000a0a2f82770e6a" providerId="LiveId" clId="{C1862EB2-0B7D-4550-B60C-2D5D24788950}" dt="2021-05-31T21:47:03.398" v="4025" actId="478"/>
          <ac:spMkLst>
            <pc:docMk/>
            <pc:sldMk cId="748066180" sldId="260"/>
            <ac:spMk id="27" creationId="{B0603ABE-ACA9-46A7-B540-8F3F5C9F5603}"/>
          </ac:spMkLst>
        </pc:spChg>
        <pc:spChg chg="add del mod">
          <ac:chgData name="奥野 博信" userId="000a0a2f82770e6a" providerId="LiveId" clId="{C1862EB2-0B7D-4550-B60C-2D5D24788950}" dt="2021-05-31T21:46:23.998" v="4021" actId="478"/>
          <ac:spMkLst>
            <pc:docMk/>
            <pc:sldMk cId="748066180" sldId="260"/>
            <ac:spMk id="28" creationId="{4BA68355-AE7D-4CFD-A154-52FF0F8A4117}"/>
          </ac:spMkLst>
        </pc:spChg>
        <pc:spChg chg="add del mod ord">
          <ac:chgData name="奥野 博信" userId="000a0a2f82770e6a" providerId="LiveId" clId="{C1862EB2-0B7D-4550-B60C-2D5D24788950}" dt="2021-05-31T21:49:48.956" v="4051" actId="478"/>
          <ac:spMkLst>
            <pc:docMk/>
            <pc:sldMk cId="748066180" sldId="260"/>
            <ac:spMk id="29" creationId="{B24C1EFF-AF32-4404-BBD0-0B7310ADA77A}"/>
          </ac:spMkLst>
        </pc:spChg>
        <pc:spChg chg="add del mod">
          <ac:chgData name="奥野 博信" userId="000a0a2f82770e6a" providerId="LiveId" clId="{C1862EB2-0B7D-4550-B60C-2D5D24788950}" dt="2021-05-31T21:50:06.335" v="4055" actId="478"/>
          <ac:spMkLst>
            <pc:docMk/>
            <pc:sldMk cId="748066180" sldId="260"/>
            <ac:spMk id="31" creationId="{0F736DA7-7948-4D1B-A31C-8744AB76D287}"/>
          </ac:spMkLst>
        </pc:spChg>
        <pc:spChg chg="add mod ord">
          <ac:chgData name="奥野 博信" userId="000a0a2f82770e6a" providerId="LiveId" clId="{C1862EB2-0B7D-4550-B60C-2D5D24788950}" dt="2021-05-31T21:52:51.612" v="4115" actId="1076"/>
          <ac:spMkLst>
            <pc:docMk/>
            <pc:sldMk cId="748066180" sldId="260"/>
            <ac:spMk id="32" creationId="{A2D98306-D1D8-4A05-AFAE-773B3FF5B092}"/>
          </ac:spMkLst>
        </pc:spChg>
        <pc:spChg chg="add mod">
          <ac:chgData name="奥野 博信" userId="000a0a2f82770e6a" providerId="LiveId" clId="{C1862EB2-0B7D-4550-B60C-2D5D24788950}" dt="2021-05-31T21:52:46.787" v="4113" actId="1076"/>
          <ac:spMkLst>
            <pc:docMk/>
            <pc:sldMk cId="748066180" sldId="260"/>
            <ac:spMk id="33" creationId="{40C0FB53-3F16-400A-85CE-341BA290B204}"/>
          </ac:spMkLst>
        </pc:spChg>
        <pc:spChg chg="add mod">
          <ac:chgData name="奥野 博信" userId="000a0a2f82770e6a" providerId="LiveId" clId="{C1862EB2-0B7D-4550-B60C-2D5D24788950}" dt="2021-05-31T21:56:44.999" v="4232" actId="1038"/>
          <ac:spMkLst>
            <pc:docMk/>
            <pc:sldMk cId="748066180" sldId="260"/>
            <ac:spMk id="34" creationId="{2E20D057-0840-4C55-A4F8-C0B3C15420C0}"/>
          </ac:spMkLst>
        </pc:spChg>
        <pc:spChg chg="add mod">
          <ac:chgData name="奥野 博信" userId="000a0a2f82770e6a" providerId="LiveId" clId="{C1862EB2-0B7D-4550-B60C-2D5D24788950}" dt="2021-05-31T21:56:52.578" v="4250" actId="1035"/>
          <ac:spMkLst>
            <pc:docMk/>
            <pc:sldMk cId="748066180" sldId="260"/>
            <ac:spMk id="35" creationId="{58154435-FB2D-4381-8F42-9773E0C71930}"/>
          </ac:spMkLst>
        </pc:spChg>
        <pc:spChg chg="add mod">
          <ac:chgData name="奥野 博信" userId="000a0a2f82770e6a" providerId="LiveId" clId="{C1862EB2-0B7D-4550-B60C-2D5D24788950}" dt="2021-05-31T21:57:00.736" v="4255" actId="1038"/>
          <ac:spMkLst>
            <pc:docMk/>
            <pc:sldMk cId="748066180" sldId="260"/>
            <ac:spMk id="36" creationId="{2595A1C5-C7BC-4DC6-91DB-574756F1A4D4}"/>
          </ac:spMkLst>
        </pc:spChg>
        <pc:picChg chg="add del">
          <ac:chgData name="奥野 博信" userId="000a0a2f82770e6a" providerId="LiveId" clId="{C1862EB2-0B7D-4550-B60C-2D5D24788950}" dt="2021-05-31T21:39:47.089" v="3932" actId="22"/>
          <ac:picMkLst>
            <pc:docMk/>
            <pc:sldMk cId="748066180" sldId="260"/>
            <ac:picMk id="7" creationId="{F3714ED2-602A-41B3-8B77-ACA79C5217D2}"/>
          </ac:picMkLst>
        </pc:picChg>
        <pc:picChg chg="add del">
          <ac:chgData name="奥野 博信" userId="000a0a2f82770e6a" providerId="LiveId" clId="{C1862EB2-0B7D-4550-B60C-2D5D24788950}" dt="2021-05-31T21:39:48.672" v="3934" actId="22"/>
          <ac:picMkLst>
            <pc:docMk/>
            <pc:sldMk cId="748066180" sldId="260"/>
            <ac:picMk id="10" creationId="{DA1F4429-5178-4B39-B624-FE0F5E9C3B7B}"/>
          </ac:picMkLst>
        </pc:picChg>
        <pc:picChg chg="add mod">
          <ac:chgData name="奥野 博信" userId="000a0a2f82770e6a" providerId="LiveId" clId="{C1862EB2-0B7D-4550-B60C-2D5D24788950}" dt="2021-05-31T21:56:25.675" v="4215" actId="1035"/>
          <ac:picMkLst>
            <pc:docMk/>
            <pc:sldMk cId="748066180" sldId="260"/>
            <ac:picMk id="12" creationId="{A48AB17B-3D82-485A-8FD3-3EEDF2D216EF}"/>
          </ac:picMkLst>
        </pc:picChg>
        <pc:picChg chg="add mod">
          <ac:chgData name="奥野 博信" userId="000a0a2f82770e6a" providerId="LiveId" clId="{C1862EB2-0B7D-4550-B60C-2D5D24788950}" dt="2021-05-31T21:49:22.844" v="4045" actId="1076"/>
          <ac:picMkLst>
            <pc:docMk/>
            <pc:sldMk cId="748066180" sldId="260"/>
            <ac:picMk id="2050" creationId="{FABA5ED7-4AEC-480F-9C04-016745FD4F05}"/>
          </ac:picMkLst>
        </pc:picChg>
        <pc:picChg chg="add mod">
          <ac:chgData name="奥野 博信" userId="000a0a2f82770e6a" providerId="LiveId" clId="{C1862EB2-0B7D-4550-B60C-2D5D24788950}" dt="2021-05-31T21:51:23.135" v="4078" actId="1038"/>
          <ac:picMkLst>
            <pc:docMk/>
            <pc:sldMk cId="748066180" sldId="260"/>
            <ac:picMk id="2052" creationId="{4D79FFC3-C7C7-4BB5-9BFA-F5C3A2117BD2}"/>
          </ac:picMkLst>
        </pc:picChg>
        <pc:picChg chg="add del">
          <ac:chgData name="奥野 博信" userId="000a0a2f82770e6a" providerId="LiveId" clId="{C1862EB2-0B7D-4550-B60C-2D5D24788950}" dt="2021-05-31T21:05:14.866" v="3910"/>
          <ac:picMkLst>
            <pc:docMk/>
            <pc:sldMk cId="748066180" sldId="260"/>
            <ac:picMk id="2054" creationId="{140BBE34-8011-4F9E-B8EE-E27A6BB31EEF}"/>
          </ac:picMkLst>
        </pc:picChg>
        <pc:picChg chg="add mod">
          <ac:chgData name="奥野 博信" userId="000a0a2f82770e6a" providerId="LiveId" clId="{C1862EB2-0B7D-4550-B60C-2D5D24788950}" dt="2021-05-31T21:43:15.978" v="3971" actId="1076"/>
          <ac:picMkLst>
            <pc:docMk/>
            <pc:sldMk cId="748066180" sldId="260"/>
            <ac:picMk id="2056" creationId="{63AECD67-E81C-4B3A-8DBE-DC20A1FE475C}"/>
          </ac:picMkLst>
        </pc:picChg>
        <pc:picChg chg="add del mod">
          <ac:chgData name="奥野 博信" userId="000a0a2f82770e6a" providerId="LiveId" clId="{C1862EB2-0B7D-4550-B60C-2D5D24788950}" dt="2021-05-31T21:14:23.049" v="3919" actId="478"/>
          <ac:picMkLst>
            <pc:docMk/>
            <pc:sldMk cId="748066180" sldId="260"/>
            <ac:picMk id="2058" creationId="{2B7A7D3E-4F57-436C-9388-27030980D79E}"/>
          </ac:picMkLst>
        </pc:picChg>
        <pc:picChg chg="add del">
          <ac:chgData name="奥野 博信" userId="000a0a2f82770e6a" providerId="LiveId" clId="{C1862EB2-0B7D-4550-B60C-2D5D24788950}" dt="2021-05-31T21:14:39.026" v="3921"/>
          <ac:picMkLst>
            <pc:docMk/>
            <pc:sldMk cId="748066180" sldId="260"/>
            <ac:picMk id="2060" creationId="{889E4992-4B00-4B31-972F-9AE205C9EA1E}"/>
          </ac:picMkLst>
        </pc:picChg>
        <pc:picChg chg="add mod">
          <ac:chgData name="奥野 博信" userId="000a0a2f82770e6a" providerId="LiveId" clId="{C1862EB2-0B7D-4550-B60C-2D5D24788950}" dt="2021-05-31T21:56:27.609" v="4222" actId="1035"/>
          <ac:picMkLst>
            <pc:docMk/>
            <pc:sldMk cId="748066180" sldId="260"/>
            <ac:picMk id="2062" creationId="{08171581-2E88-48A9-98B0-253B51BAFA59}"/>
          </ac:picMkLst>
        </pc:picChg>
        <pc:picChg chg="add del">
          <ac:chgData name="奥野 博信" userId="000a0a2f82770e6a" providerId="LiveId" clId="{C1862EB2-0B7D-4550-B60C-2D5D24788950}" dt="2021-05-31T21:36:40.834" v="3926"/>
          <ac:picMkLst>
            <pc:docMk/>
            <pc:sldMk cId="748066180" sldId="260"/>
            <ac:picMk id="2064" creationId="{048DF6C4-7A3A-4849-BE40-3C4D86A0609A}"/>
          </ac:picMkLst>
        </pc:picChg>
        <pc:picChg chg="add del">
          <ac:chgData name="奥野 博信" userId="000a0a2f82770e6a" providerId="LiveId" clId="{C1862EB2-0B7D-4550-B60C-2D5D24788950}" dt="2021-05-31T21:39:04.949" v="3928"/>
          <ac:picMkLst>
            <pc:docMk/>
            <pc:sldMk cId="748066180" sldId="260"/>
            <ac:picMk id="2066" creationId="{13B387D8-2929-4CC5-ACC8-B641CFABF811}"/>
          </ac:picMkLst>
        </pc:picChg>
        <pc:picChg chg="add del">
          <ac:chgData name="奥野 博信" userId="000a0a2f82770e6a" providerId="LiveId" clId="{C1862EB2-0B7D-4550-B60C-2D5D24788950}" dt="2021-05-31T21:39:18.054" v="3930"/>
          <ac:picMkLst>
            <pc:docMk/>
            <pc:sldMk cId="748066180" sldId="260"/>
            <ac:picMk id="2068" creationId="{2BB00933-F374-4E21-AF29-CED801FECA66}"/>
          </ac:picMkLst>
        </pc:picChg>
      </pc:sldChg>
      <pc:sldChg chg="addSp delSp modSp new mod">
        <pc:chgData name="奥野 博信" userId="000a0a2f82770e6a" providerId="LiveId" clId="{C1862EB2-0B7D-4550-B60C-2D5D24788950}" dt="2021-05-31T21:54:59.388" v="4197"/>
        <pc:sldMkLst>
          <pc:docMk/>
          <pc:sldMk cId="3891340645" sldId="261"/>
        </pc:sldMkLst>
        <pc:spChg chg="del">
          <ac:chgData name="奥野 博信" userId="000a0a2f82770e6a" providerId="LiveId" clId="{C1862EB2-0B7D-4550-B60C-2D5D24788950}" dt="2021-05-31T21:54:50.933" v="4195" actId="478"/>
          <ac:spMkLst>
            <pc:docMk/>
            <pc:sldMk cId="3891340645" sldId="261"/>
            <ac:spMk id="2" creationId="{A22D8D0B-6DD7-4A0E-9683-3547D342BBB5}"/>
          </ac:spMkLst>
        </pc:spChg>
        <pc:spChg chg="del">
          <ac:chgData name="奥野 博信" userId="000a0a2f82770e6a" providerId="LiveId" clId="{C1862EB2-0B7D-4550-B60C-2D5D24788950}" dt="2021-05-31T21:54:52.658" v="4196" actId="478"/>
          <ac:spMkLst>
            <pc:docMk/>
            <pc:sldMk cId="3891340645" sldId="261"/>
            <ac:spMk id="3" creationId="{6121EFAD-7D8E-437A-A3EB-D012D7CF2C8C}"/>
          </ac:spMkLst>
        </pc:spChg>
        <pc:spChg chg="add mod">
          <ac:chgData name="奥野 博信" userId="000a0a2f82770e6a" providerId="LiveId" clId="{C1862EB2-0B7D-4550-B60C-2D5D24788950}" dt="2021-05-31T21:54:59.388" v="4197"/>
          <ac:spMkLst>
            <pc:docMk/>
            <pc:sldMk cId="3891340645" sldId="261"/>
            <ac:spMk id="4" creationId="{064F7A71-2506-455E-AA59-78F9D2262EB3}"/>
          </ac:spMkLst>
        </pc:spChg>
        <pc:spChg chg="add mod">
          <ac:chgData name="奥野 博信" userId="000a0a2f82770e6a" providerId="LiveId" clId="{C1862EB2-0B7D-4550-B60C-2D5D24788950}" dt="2021-05-31T21:54:59.388" v="4197"/>
          <ac:spMkLst>
            <pc:docMk/>
            <pc:sldMk cId="3891340645" sldId="261"/>
            <ac:spMk id="10" creationId="{3D994A28-EAFA-49CA-93D8-9A337443CC9A}"/>
          </ac:spMkLst>
        </pc:spChg>
        <pc:spChg chg="add mod">
          <ac:chgData name="奥野 博信" userId="000a0a2f82770e6a" providerId="LiveId" clId="{C1862EB2-0B7D-4550-B60C-2D5D24788950}" dt="2021-05-31T21:54:59.388" v="4197"/>
          <ac:spMkLst>
            <pc:docMk/>
            <pc:sldMk cId="3891340645" sldId="261"/>
            <ac:spMk id="11" creationId="{1F05F0BC-085A-41D1-B323-4ED8A847E8B9}"/>
          </ac:spMkLst>
        </pc:spChg>
        <pc:spChg chg="add mod">
          <ac:chgData name="奥野 博信" userId="000a0a2f82770e6a" providerId="LiveId" clId="{C1862EB2-0B7D-4550-B60C-2D5D24788950}" dt="2021-05-31T21:54:59.388" v="4197"/>
          <ac:spMkLst>
            <pc:docMk/>
            <pc:sldMk cId="3891340645" sldId="261"/>
            <ac:spMk id="12" creationId="{0916AA56-A9C6-4F82-9CA2-8FAEBCB15968}"/>
          </ac:spMkLst>
        </pc:spChg>
        <pc:spChg chg="add mod">
          <ac:chgData name="奥野 博信" userId="000a0a2f82770e6a" providerId="LiveId" clId="{C1862EB2-0B7D-4550-B60C-2D5D24788950}" dt="2021-05-31T21:54:59.388" v="4197"/>
          <ac:spMkLst>
            <pc:docMk/>
            <pc:sldMk cId="3891340645" sldId="261"/>
            <ac:spMk id="13" creationId="{9381ABB7-E938-4CE1-8932-90D66600FED5}"/>
          </ac:spMkLst>
        </pc:spChg>
        <pc:spChg chg="add mod">
          <ac:chgData name="奥野 博信" userId="000a0a2f82770e6a" providerId="LiveId" clId="{C1862EB2-0B7D-4550-B60C-2D5D24788950}" dt="2021-05-31T21:54:59.388" v="4197"/>
          <ac:spMkLst>
            <pc:docMk/>
            <pc:sldMk cId="3891340645" sldId="261"/>
            <ac:spMk id="14" creationId="{81128A61-CBB1-42E2-8F63-46BA255DF88B}"/>
          </ac:spMkLst>
        </pc:spChg>
        <pc:spChg chg="add mod">
          <ac:chgData name="奥野 博信" userId="000a0a2f82770e6a" providerId="LiveId" clId="{C1862EB2-0B7D-4550-B60C-2D5D24788950}" dt="2021-05-31T21:54:59.388" v="4197"/>
          <ac:spMkLst>
            <pc:docMk/>
            <pc:sldMk cId="3891340645" sldId="261"/>
            <ac:spMk id="15" creationId="{74DDFDEC-D5A6-4007-9D3E-0742F473AD1A}"/>
          </ac:spMkLst>
        </pc:spChg>
        <pc:picChg chg="add mod">
          <ac:chgData name="奥野 博信" userId="000a0a2f82770e6a" providerId="LiveId" clId="{C1862EB2-0B7D-4550-B60C-2D5D24788950}" dt="2021-05-31T21:54:59.388" v="4197"/>
          <ac:picMkLst>
            <pc:docMk/>
            <pc:sldMk cId="3891340645" sldId="261"/>
            <ac:picMk id="5" creationId="{A90F9810-E463-4368-BA8A-8468CD020197}"/>
          </ac:picMkLst>
        </pc:picChg>
        <pc:picChg chg="add mod">
          <ac:chgData name="奥野 博信" userId="000a0a2f82770e6a" providerId="LiveId" clId="{C1862EB2-0B7D-4550-B60C-2D5D24788950}" dt="2021-05-31T21:54:59.388" v="4197"/>
          <ac:picMkLst>
            <pc:docMk/>
            <pc:sldMk cId="3891340645" sldId="261"/>
            <ac:picMk id="6" creationId="{8DE5553E-E814-4BB7-9A22-A9C9CC5DEB3F}"/>
          </ac:picMkLst>
        </pc:picChg>
        <pc:picChg chg="add mod">
          <ac:chgData name="奥野 博信" userId="000a0a2f82770e6a" providerId="LiveId" clId="{C1862EB2-0B7D-4550-B60C-2D5D24788950}" dt="2021-05-31T21:54:59.388" v="4197"/>
          <ac:picMkLst>
            <pc:docMk/>
            <pc:sldMk cId="3891340645" sldId="261"/>
            <ac:picMk id="7" creationId="{6ADAB5E3-5D89-4C9E-84A1-BE8A6C784339}"/>
          </ac:picMkLst>
        </pc:picChg>
        <pc:picChg chg="add mod">
          <ac:chgData name="奥野 博信" userId="000a0a2f82770e6a" providerId="LiveId" clId="{C1862EB2-0B7D-4550-B60C-2D5D24788950}" dt="2021-05-31T21:54:59.388" v="4197"/>
          <ac:picMkLst>
            <pc:docMk/>
            <pc:sldMk cId="3891340645" sldId="261"/>
            <ac:picMk id="8" creationId="{861771E4-A936-4133-AFC5-C57E69821BBE}"/>
          </ac:picMkLst>
        </pc:picChg>
        <pc:picChg chg="add mod">
          <ac:chgData name="奥野 博信" userId="000a0a2f82770e6a" providerId="LiveId" clId="{C1862EB2-0B7D-4550-B60C-2D5D24788950}" dt="2021-05-31T21:54:59.388" v="4197"/>
          <ac:picMkLst>
            <pc:docMk/>
            <pc:sldMk cId="3891340645" sldId="261"/>
            <ac:picMk id="9" creationId="{B1E61479-B274-4704-AC0F-B1274C0DC761}"/>
          </ac:picMkLst>
        </pc:picChg>
      </pc:sldChg>
      <pc:sldChg chg="new ord">
        <pc:chgData name="奥野 博信" userId="000a0a2f82770e6a" providerId="LiveId" clId="{C1862EB2-0B7D-4550-B60C-2D5D24788950}" dt="2021-05-31T21:57:58.447" v="4258"/>
        <pc:sldMkLst>
          <pc:docMk/>
          <pc:sldMk cId="1768466643"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33" tIns="45717" rIns="91433" bIns="45717" rtlCol="0"/>
          <a:lstStyle>
            <a:lvl1pPr algn="r">
              <a:defRPr sz="1200"/>
            </a:lvl1pPr>
          </a:lstStyle>
          <a:p>
            <a:fld id="{E2413AC9-F643-423C-A667-38DCBE08C535}" type="datetimeFigureOut">
              <a:rPr kumimoji="1" lang="ja-JP" altLang="en-US" smtClean="0"/>
              <a:t>2021/11/30</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83139"/>
            <a:ext cx="5445125" cy="3913187"/>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8475"/>
          </a:xfrm>
          <a:prstGeom prst="rect">
            <a:avLst/>
          </a:prstGeom>
        </p:spPr>
        <p:txBody>
          <a:bodyPr vert="horz" lIns="91433" tIns="45717" rIns="91433" bIns="45717" rtlCol="0" anchor="b"/>
          <a:lstStyle>
            <a:lvl1pPr algn="r">
              <a:defRPr sz="1200"/>
            </a:lvl1pPr>
          </a:lstStyle>
          <a:p>
            <a:fld id="{29B79C01-E39E-4649-8535-39D48D8E3B63}" type="slidenum">
              <a:rPr kumimoji="1" lang="ja-JP" altLang="en-US" smtClean="0"/>
              <a:t>‹#›</a:t>
            </a:fld>
            <a:endParaRPr kumimoji="1" lang="ja-JP" altLang="en-US"/>
          </a:p>
        </p:txBody>
      </p:sp>
    </p:spTree>
    <p:extLst>
      <p:ext uri="{BB962C8B-B14F-4D97-AF65-F5344CB8AC3E}">
        <p14:creationId xmlns:p14="http://schemas.microsoft.com/office/powerpoint/2010/main" val="25503310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840771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395757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2393348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371738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276320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2690503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281876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222871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81434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268404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03FD007-7C3C-4F24-9D46-72AF98805E23}" type="datetimeFigureOut">
              <a:rPr kumimoji="1" lang="ja-JP" altLang="en-US" smtClean="0"/>
              <a:t>2021/11/30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1052941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FD007-7C3C-4F24-9D46-72AF98805E23}" type="datetimeFigureOut">
              <a:rPr kumimoji="1" lang="ja-JP" altLang="en-US" smtClean="0"/>
              <a:t>2021/11/30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F3032-4610-4632-96F8-9566C5DE4C2A}" type="slidenum">
              <a:rPr kumimoji="1" lang="ja-JP" altLang="en-US" smtClean="0"/>
              <a:t>‹#›</a:t>
            </a:fld>
            <a:endParaRPr kumimoji="1" lang="ja-JP" altLang="en-US"/>
          </a:p>
        </p:txBody>
      </p:sp>
    </p:spTree>
    <p:extLst>
      <p:ext uri="{BB962C8B-B14F-4D97-AF65-F5344CB8AC3E}">
        <p14:creationId xmlns:p14="http://schemas.microsoft.com/office/powerpoint/2010/main" val="875321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png"/><Relationship Id="rId7" Type="http://schemas.openxmlformats.org/officeDocument/2006/relationships/image" Target="../media/image26.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8.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193687" y="1803462"/>
            <a:ext cx="8853014" cy="1310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800" b="1" spc="-100" dirty="0">
                <a:latin typeface="Meiryo UI" panose="020B0604030504040204" pitchFamily="50" charset="-128"/>
                <a:ea typeface="Meiryo UI" panose="020B0604030504040204" pitchFamily="50" charset="-128"/>
              </a:rPr>
              <a:t>今後の進め方について</a:t>
            </a:r>
          </a:p>
        </p:txBody>
      </p:sp>
      <p:sp>
        <p:nvSpPr>
          <p:cNvPr id="11" name="サブタイトル 2"/>
          <p:cNvSpPr txBox="1">
            <a:spLocks/>
          </p:cNvSpPr>
          <p:nvPr/>
        </p:nvSpPr>
        <p:spPr>
          <a:xfrm>
            <a:off x="1050843" y="4141789"/>
            <a:ext cx="6858000" cy="15684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endParaRPr lang="en-US" altLang="ja-JP" b="1" dirty="0">
              <a:latin typeface="Meiryo UI" panose="020B0604030504040204" pitchFamily="50" charset="-128"/>
              <a:ea typeface="Meiryo UI" panose="020B0604030504040204" pitchFamily="50" charset="-128"/>
            </a:endParaRPr>
          </a:p>
          <a:p>
            <a:pPr marL="0" indent="0" algn="ctr">
              <a:buNone/>
            </a:pPr>
            <a:r>
              <a:rPr lang="en-US" altLang="ja-JP" b="1" dirty="0">
                <a:latin typeface="Meiryo UI" panose="020B0604030504040204" pitchFamily="50" charset="-128"/>
                <a:ea typeface="Meiryo UI" panose="020B0604030504040204" pitchFamily="50" charset="-128"/>
              </a:rPr>
              <a:t>2021</a:t>
            </a:r>
            <a:r>
              <a:rPr lang="ja-JP" altLang="en-US" b="1" dirty="0">
                <a:latin typeface="Meiryo UI" panose="020B0604030504040204" pitchFamily="50" charset="-128"/>
                <a:ea typeface="Meiryo UI" panose="020B0604030504040204" pitchFamily="50" charset="-128"/>
              </a:rPr>
              <a:t>年</a:t>
            </a:r>
            <a:r>
              <a:rPr lang="en-US" altLang="ja-JP" b="1" dirty="0">
                <a:latin typeface="Meiryo UI" panose="020B0604030504040204" pitchFamily="50" charset="-128"/>
                <a:ea typeface="Meiryo UI" panose="020B0604030504040204" pitchFamily="50" charset="-128"/>
              </a:rPr>
              <a:t>9</a:t>
            </a:r>
            <a:r>
              <a:rPr lang="ja-JP" altLang="en-US"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29</a:t>
            </a:r>
            <a:r>
              <a:rPr lang="ja-JP" altLang="en-US" b="1" dirty="0">
                <a:latin typeface="Meiryo UI" panose="020B0604030504040204" pitchFamily="50" charset="-128"/>
                <a:ea typeface="Meiryo UI" panose="020B0604030504040204" pitchFamily="50" charset="-128"/>
              </a:rPr>
              <a:t>日</a:t>
            </a:r>
            <a:endParaRPr lang="en-US" altLang="ja-JP" b="1" dirty="0">
              <a:latin typeface="Meiryo UI" panose="020B0604030504040204" pitchFamily="50" charset="-128"/>
              <a:ea typeface="Meiryo UI" panose="020B0604030504040204" pitchFamily="50" charset="-128"/>
            </a:endParaRPr>
          </a:p>
          <a:p>
            <a:pPr marL="0" indent="0" algn="ctr">
              <a:buNone/>
            </a:pPr>
            <a:r>
              <a:rPr lang="ja-JP" altLang="en-US" b="1" dirty="0">
                <a:latin typeface="Meiryo UI" panose="020B0604030504040204" pitchFamily="50" charset="-128"/>
                <a:ea typeface="Meiryo UI" panose="020B0604030504040204" pitchFamily="50" charset="-128"/>
              </a:rPr>
              <a:t>大阪府</a:t>
            </a:r>
            <a:endParaRPr lang="en-US" altLang="ja-JP" b="1"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7374" y="5710240"/>
            <a:ext cx="2082939" cy="803209"/>
          </a:xfrm>
          <a:prstGeom prst="rect">
            <a:avLst/>
          </a:prstGeom>
        </p:spPr>
      </p:pic>
      <p:pic>
        <p:nvPicPr>
          <p:cNvPr id="13" name="図 12"/>
          <p:cNvPicPr>
            <a:picLocks noChangeAspect="1"/>
          </p:cNvPicPr>
          <p:nvPr/>
        </p:nvPicPr>
        <p:blipFill>
          <a:blip r:embed="rId3"/>
          <a:stretch>
            <a:fillRect/>
          </a:stretch>
        </p:blipFill>
        <p:spPr>
          <a:xfrm>
            <a:off x="7020272" y="3933056"/>
            <a:ext cx="1910444" cy="1490416"/>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251163"/>
            <a:ext cx="2333842" cy="779613"/>
          </a:xfrm>
          <a:prstGeom prst="rect">
            <a:avLst/>
          </a:prstGeom>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53" y="5422998"/>
            <a:ext cx="2194476" cy="1090451"/>
          </a:xfrm>
          <a:prstGeom prst="rect">
            <a:avLst/>
          </a:prstGeom>
        </p:spPr>
      </p:pic>
      <p:sp>
        <p:nvSpPr>
          <p:cNvPr id="8" name="サブタイトル 2"/>
          <p:cNvSpPr txBox="1">
            <a:spLocks/>
          </p:cNvSpPr>
          <p:nvPr/>
        </p:nvSpPr>
        <p:spPr>
          <a:xfrm>
            <a:off x="7194177" y="251163"/>
            <a:ext cx="1583642" cy="516437"/>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2400"/>
              </a:spcBef>
              <a:buNone/>
            </a:pPr>
            <a:r>
              <a:rPr lang="ja-JP" altLang="en-US" sz="2600" b="1" dirty="0" smtClean="0">
                <a:latin typeface="Meiryo UI" panose="020B0604030504040204" pitchFamily="50" charset="-128"/>
                <a:ea typeface="Meiryo UI" panose="020B0604030504040204" pitchFamily="50" charset="-128"/>
              </a:rPr>
              <a:t>資料</a:t>
            </a:r>
            <a:r>
              <a:rPr lang="ja-JP" altLang="en-US" sz="2600" b="1" dirty="0">
                <a:latin typeface="Meiryo UI" panose="020B0604030504040204" pitchFamily="50" charset="-128"/>
                <a:ea typeface="Meiryo UI" panose="020B0604030504040204" pitchFamily="50" charset="-128"/>
              </a:rPr>
              <a:t>３</a:t>
            </a:r>
            <a:endParaRPr lang="en-US" altLang="ja-JP" sz="2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68466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29C1F7-ADB1-46C1-B21E-B7509D962886}"/>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smtClean="0"/>
              <a:t>（参考）大阪府内のプラスチックごみ処理の現状</a:t>
            </a:r>
            <a:endParaRPr kumimoji="1" lang="ja-JP" altLang="en-US" sz="3000" b="1" dirty="0"/>
          </a:p>
        </p:txBody>
      </p:sp>
      <p:sp>
        <p:nvSpPr>
          <p:cNvPr id="5" name="テキスト ボックス 4">
            <a:extLst>
              <a:ext uri="{FF2B5EF4-FFF2-40B4-BE49-F238E27FC236}">
                <a16:creationId xmlns:a16="http://schemas.microsoft.com/office/drawing/2014/main" id="{5303EF0E-A5F9-410A-8F52-EC359FE7CC9C}"/>
              </a:ext>
            </a:extLst>
          </p:cNvPr>
          <p:cNvSpPr txBox="1"/>
          <p:nvPr/>
        </p:nvSpPr>
        <p:spPr>
          <a:xfrm>
            <a:off x="8781143" y="6525344"/>
            <a:ext cx="359130" cy="338554"/>
          </a:xfrm>
          <a:prstGeom prst="rect">
            <a:avLst/>
          </a:prstGeom>
          <a:noFill/>
        </p:spPr>
        <p:txBody>
          <a:bodyPr wrap="square" rtlCol="0">
            <a:spAutoFit/>
          </a:bodyPr>
          <a:lstStyle/>
          <a:p>
            <a:r>
              <a:rPr kumimoji="1" lang="ja-JP" altLang="en-US" sz="1600" dirty="0" smtClean="0"/>
              <a:t>９</a:t>
            </a:r>
            <a:endParaRPr kumimoji="1" lang="ja-JP" altLang="en-US" sz="1600" dirty="0"/>
          </a:p>
        </p:txBody>
      </p:sp>
      <p:pic>
        <p:nvPicPr>
          <p:cNvPr id="6" name="図 5" descr="大阪府内のプラスチックごみ処理フロー図&#10;2019年度（速報）"/>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4"/>
            <a:ext cx="7560840" cy="5321978"/>
          </a:xfrm>
          <a:prstGeom prst="rect">
            <a:avLst/>
          </a:prstGeom>
          <a:noFill/>
          <a:ln>
            <a:noFill/>
          </a:ln>
        </p:spPr>
      </p:pic>
      <p:sp>
        <p:nvSpPr>
          <p:cNvPr id="7" name="正方形/長方形 6"/>
          <p:cNvSpPr/>
          <p:nvPr/>
        </p:nvSpPr>
        <p:spPr>
          <a:xfrm>
            <a:off x="6876256" y="726141"/>
            <a:ext cx="1800200" cy="477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dirty="0" smtClean="0">
                <a:solidFill>
                  <a:schemeClr val="tx1"/>
                </a:solidFill>
              </a:rPr>
              <a:t>（</a:t>
            </a:r>
            <a:r>
              <a:rPr kumimoji="1" lang="en-US" altLang="ja-JP" dirty="0" smtClean="0">
                <a:solidFill>
                  <a:schemeClr val="tx1"/>
                </a:solidFill>
              </a:rPr>
              <a:t>2019</a:t>
            </a:r>
            <a:r>
              <a:rPr kumimoji="1" lang="ja-JP" altLang="en-US" dirty="0" smtClean="0">
                <a:solidFill>
                  <a:schemeClr val="tx1"/>
                </a:solidFill>
              </a:rPr>
              <a:t>年度）</a:t>
            </a:r>
            <a:endParaRPr kumimoji="1" lang="ja-JP" altLang="en-US" dirty="0">
              <a:solidFill>
                <a:schemeClr val="tx1"/>
              </a:solidFill>
            </a:endParaRPr>
          </a:p>
        </p:txBody>
      </p:sp>
      <p:sp>
        <p:nvSpPr>
          <p:cNvPr id="8" name="正方形/長方形 7"/>
          <p:cNvSpPr/>
          <p:nvPr/>
        </p:nvSpPr>
        <p:spPr>
          <a:xfrm>
            <a:off x="3491880" y="6428250"/>
            <a:ext cx="4968552" cy="477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dirty="0" smtClean="0">
                <a:solidFill>
                  <a:schemeClr val="tx1"/>
                </a:solidFill>
              </a:rPr>
              <a:t>出典：</a:t>
            </a:r>
            <a:r>
              <a:rPr kumimoji="1" lang="en-US" altLang="ja-JP" sz="1200" dirty="0" smtClean="0">
                <a:solidFill>
                  <a:schemeClr val="tx1"/>
                </a:solidFill>
              </a:rPr>
              <a:t>2021</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月大阪府循環型社会推進計画</a:t>
            </a:r>
            <a:endParaRPr kumimoji="1" lang="ja-JP" altLang="en-US" sz="1200" dirty="0">
              <a:solidFill>
                <a:schemeClr val="tx1"/>
              </a:solidFill>
            </a:endParaRPr>
          </a:p>
        </p:txBody>
      </p:sp>
    </p:spTree>
    <p:extLst>
      <p:ext uri="{BB962C8B-B14F-4D97-AF65-F5344CB8AC3E}">
        <p14:creationId xmlns:p14="http://schemas.microsoft.com/office/powerpoint/2010/main" val="290344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BADAF0A-EC4E-4521-A43D-ED8B0CA0110E}"/>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t>プラットフォーム分科会（案）</a:t>
            </a:r>
          </a:p>
        </p:txBody>
      </p:sp>
      <p:sp>
        <p:nvSpPr>
          <p:cNvPr id="5" name="正方形/長方形 4">
            <a:extLst>
              <a:ext uri="{FF2B5EF4-FFF2-40B4-BE49-F238E27FC236}">
                <a16:creationId xmlns:a16="http://schemas.microsoft.com/office/drawing/2014/main" id="{07DA8892-4BDC-4B27-ACAF-AD1EC5BF5731}"/>
              </a:ext>
            </a:extLst>
          </p:cNvPr>
          <p:cNvSpPr/>
          <p:nvPr/>
        </p:nvSpPr>
        <p:spPr>
          <a:xfrm>
            <a:off x="-91440" y="1015553"/>
            <a:ext cx="9235440" cy="3822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spc="-100" dirty="0">
                <a:solidFill>
                  <a:schemeClr val="tx1"/>
                </a:solidFill>
                <a:latin typeface="Meiryo UI" panose="020B0604030504040204" pitchFamily="50" charset="-128"/>
                <a:ea typeface="Meiryo UI" panose="020B0604030504040204" pitchFamily="50" charset="-128"/>
              </a:rPr>
              <a:t> （１）プラスチック流出対策分科会</a:t>
            </a:r>
            <a:endParaRPr kumimoji="1" lang="en-US" altLang="ja-JP" sz="3200" spc="-100" dirty="0">
              <a:solidFill>
                <a:schemeClr val="tx1"/>
              </a:solidFill>
              <a:latin typeface="Meiryo UI" panose="020B0604030504040204" pitchFamily="50" charset="-128"/>
              <a:ea typeface="Meiryo UI" panose="020B0604030504040204" pitchFamily="50" charset="-128"/>
            </a:endParaRPr>
          </a:p>
          <a:p>
            <a:pPr>
              <a:spcBef>
                <a:spcPts val="300"/>
              </a:spcBef>
            </a:pPr>
            <a:r>
              <a:rPr kumimoji="1" lang="ja-JP" altLang="en-US" sz="2800" spc="-150" dirty="0">
                <a:solidFill>
                  <a:schemeClr val="tx1"/>
                </a:solidFill>
                <a:latin typeface="Meiryo UI" panose="020B0604030504040204" pitchFamily="50" charset="-128"/>
                <a:ea typeface="Meiryo UI" panose="020B0604030504040204" pitchFamily="50" charset="-128"/>
              </a:rPr>
              <a:t>      </a:t>
            </a:r>
            <a:r>
              <a:rPr kumimoji="1" lang="ja-JP" altLang="en-US" sz="2800" dirty="0">
                <a:solidFill>
                  <a:schemeClr val="tx1"/>
                </a:solidFill>
                <a:latin typeface="Meiryo UI" panose="020B0604030504040204" pitchFamily="50" charset="-128"/>
                <a:ea typeface="Meiryo UI" panose="020B0604030504040204" pitchFamily="50" charset="-128"/>
              </a:rPr>
              <a:t>海洋プラスチックごみのうち、非意図的に排出されるマイクロ</a:t>
            </a:r>
            <a:endParaRPr kumimoji="1" lang="en-US" altLang="ja-JP" sz="2800" dirty="0">
              <a:solidFill>
                <a:schemeClr val="tx1"/>
              </a:solidFill>
              <a:latin typeface="Meiryo UI" panose="020B0604030504040204" pitchFamily="50" charset="-128"/>
              <a:ea typeface="Meiryo UI" panose="020B0604030504040204" pitchFamily="50" charset="-128"/>
            </a:endParaRPr>
          </a:p>
          <a:p>
            <a:pPr>
              <a:spcBef>
                <a:spcPts val="300"/>
              </a:spcBef>
            </a:pPr>
            <a:r>
              <a:rPr kumimoji="1" lang="en-US" altLang="ja-JP" sz="2800" dirty="0">
                <a:solidFill>
                  <a:schemeClr val="tx1"/>
                </a:solidFill>
                <a:latin typeface="Meiryo UI" panose="020B0604030504040204" pitchFamily="50" charset="-128"/>
                <a:ea typeface="Meiryo UI" panose="020B0604030504040204" pitchFamily="50" charset="-128"/>
              </a:rPr>
              <a:t>     </a:t>
            </a:r>
            <a:r>
              <a:rPr kumimoji="1" lang="ja-JP" altLang="en-US" sz="2800" dirty="0">
                <a:solidFill>
                  <a:schemeClr val="tx1"/>
                </a:solidFill>
                <a:latin typeface="Meiryo UI" panose="020B0604030504040204" pitchFamily="50" charset="-128"/>
                <a:ea typeface="Meiryo UI" panose="020B0604030504040204" pitchFamily="50" charset="-128"/>
              </a:rPr>
              <a:t>プラスチック等の原因物質について対策を検討</a:t>
            </a:r>
            <a:endParaRPr kumimoji="1" lang="en-US" altLang="ja-JP" sz="2800" dirty="0">
              <a:solidFill>
                <a:schemeClr val="tx1"/>
              </a:solidFill>
              <a:latin typeface="Meiryo UI" panose="020B0604030504040204" pitchFamily="50" charset="-128"/>
              <a:ea typeface="Meiryo UI" panose="020B0604030504040204" pitchFamily="50" charset="-128"/>
            </a:endParaRPr>
          </a:p>
          <a:p>
            <a:pPr>
              <a:spcBef>
                <a:spcPts val="1200"/>
              </a:spcBef>
            </a:pPr>
            <a:r>
              <a:rPr kumimoji="1" lang="ja-JP" altLang="en-US" sz="2400" spc="-100" dirty="0">
                <a:solidFill>
                  <a:schemeClr val="tx1"/>
                </a:solidFill>
                <a:latin typeface="Meiryo UI" panose="020B0604030504040204" pitchFamily="50" charset="-128"/>
                <a:ea typeface="Meiryo UI" panose="020B0604030504040204" pitchFamily="50" charset="-128"/>
              </a:rPr>
              <a:t>　   </a:t>
            </a:r>
            <a:r>
              <a:rPr kumimoji="1" lang="ja-JP" altLang="en-US" sz="2400" spc="-100" dirty="0" smtClean="0">
                <a:solidFill>
                  <a:schemeClr val="tx1"/>
                </a:solidFill>
                <a:latin typeface="Meiryo UI" panose="020B0604030504040204" pitchFamily="50" charset="-128"/>
                <a:ea typeface="Meiryo UI" panose="020B0604030504040204" pitchFamily="50" charset="-128"/>
              </a:rPr>
              <a:t>＜取組テーマの例</a:t>
            </a:r>
            <a:r>
              <a:rPr kumimoji="1" lang="ja-JP" altLang="en-US" sz="2400" spc="-100" dirty="0">
                <a:solidFill>
                  <a:schemeClr val="tx1"/>
                </a:solidFill>
                <a:latin typeface="Meiryo UI" panose="020B0604030504040204" pitchFamily="50" charset="-128"/>
                <a:ea typeface="Meiryo UI" panose="020B0604030504040204" pitchFamily="50" charset="-128"/>
              </a:rPr>
              <a:t>＞</a:t>
            </a:r>
            <a:endParaRPr kumimoji="1" lang="en-US" altLang="ja-JP" sz="24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2400" spc="-100" dirty="0">
                <a:solidFill>
                  <a:schemeClr val="tx1"/>
                </a:solidFill>
                <a:latin typeface="Meiryo UI" panose="020B0604030504040204" pitchFamily="50" charset="-128"/>
                <a:ea typeface="Meiryo UI" panose="020B0604030504040204" pitchFamily="50" charset="-128"/>
              </a:rPr>
              <a:t>　     ・人工芝　　　　　　　　　　　　　　　　　・肥料用カプセル</a:t>
            </a:r>
            <a:endParaRPr kumimoji="1" lang="en-US" altLang="ja-JP" sz="2400" spc="-100" dirty="0">
              <a:solidFill>
                <a:schemeClr val="tx1"/>
              </a:solidFill>
              <a:latin typeface="Meiryo UI" panose="020B0604030504040204" pitchFamily="50" charset="-128"/>
              <a:ea typeface="Meiryo UI" panose="020B0604030504040204" pitchFamily="50" charset="-128"/>
            </a:endParaRPr>
          </a:p>
          <a:p>
            <a:pPr>
              <a:spcBef>
                <a:spcPts val="600"/>
              </a:spcBef>
            </a:pPr>
            <a:endParaRPr kumimoji="1" lang="en-US" altLang="ja-JP" sz="2400" spc="-100" dirty="0">
              <a:solidFill>
                <a:schemeClr val="tx1"/>
              </a:solidFill>
              <a:latin typeface="Meiryo UI" panose="020B0604030504040204" pitchFamily="50" charset="-128"/>
              <a:ea typeface="Meiryo UI" panose="020B0604030504040204" pitchFamily="50" charset="-128"/>
            </a:endParaRPr>
          </a:p>
          <a:p>
            <a:endParaRPr kumimoji="1" lang="en-US" altLang="ja-JP" sz="3200" spc="-100" dirty="0">
              <a:solidFill>
                <a:schemeClr val="tx1"/>
              </a:solidFill>
            </a:endParaRPr>
          </a:p>
          <a:p>
            <a:endParaRPr kumimoji="1" lang="en-US" altLang="ja-JP" sz="3000" spc="-100" dirty="0">
              <a:solidFill>
                <a:schemeClr val="tx1"/>
              </a:solidFill>
            </a:endParaRPr>
          </a:p>
        </p:txBody>
      </p:sp>
      <p:pic>
        <p:nvPicPr>
          <p:cNvPr id="2" name="図 1"/>
          <p:cNvPicPr>
            <a:picLocks noChangeAspect="1"/>
          </p:cNvPicPr>
          <p:nvPr/>
        </p:nvPicPr>
        <p:blipFill>
          <a:blip r:embed="rId2"/>
          <a:stretch>
            <a:fillRect/>
          </a:stretch>
        </p:blipFill>
        <p:spPr>
          <a:xfrm>
            <a:off x="529137" y="3614482"/>
            <a:ext cx="2308240" cy="2302179"/>
          </a:xfrm>
          <a:prstGeom prst="rect">
            <a:avLst/>
          </a:prstGeom>
        </p:spPr>
      </p:pic>
      <p:pic>
        <p:nvPicPr>
          <p:cNvPr id="3" name="図 2"/>
          <p:cNvPicPr>
            <a:picLocks noChangeAspect="1"/>
          </p:cNvPicPr>
          <p:nvPr/>
        </p:nvPicPr>
        <p:blipFill>
          <a:blip r:embed="rId3"/>
          <a:stretch>
            <a:fillRect/>
          </a:stretch>
        </p:blipFill>
        <p:spPr>
          <a:xfrm>
            <a:off x="3087462" y="4054799"/>
            <a:ext cx="1381015" cy="1269821"/>
          </a:xfrm>
          <a:prstGeom prst="rect">
            <a:avLst/>
          </a:prstGeom>
        </p:spPr>
      </p:pic>
      <p:pic>
        <p:nvPicPr>
          <p:cNvPr id="6" name="図 5"/>
          <p:cNvPicPr>
            <a:picLocks noChangeAspect="1"/>
          </p:cNvPicPr>
          <p:nvPr/>
        </p:nvPicPr>
        <p:blipFill>
          <a:blip r:embed="rId4"/>
          <a:stretch>
            <a:fillRect/>
          </a:stretch>
        </p:blipFill>
        <p:spPr>
          <a:xfrm>
            <a:off x="4874676" y="3615942"/>
            <a:ext cx="2538448" cy="2300719"/>
          </a:xfrm>
          <a:prstGeom prst="rect">
            <a:avLst/>
          </a:prstGeom>
        </p:spPr>
      </p:pic>
      <p:pic>
        <p:nvPicPr>
          <p:cNvPr id="7" name="図 6"/>
          <p:cNvPicPr>
            <a:picLocks noChangeAspect="1"/>
          </p:cNvPicPr>
          <p:nvPr/>
        </p:nvPicPr>
        <p:blipFill>
          <a:blip r:embed="rId5"/>
          <a:stretch>
            <a:fillRect/>
          </a:stretch>
        </p:blipFill>
        <p:spPr>
          <a:xfrm>
            <a:off x="7611371" y="4054799"/>
            <a:ext cx="1288947" cy="1269821"/>
          </a:xfrm>
          <a:prstGeom prst="rect">
            <a:avLst/>
          </a:prstGeom>
        </p:spPr>
      </p:pic>
      <p:sp>
        <p:nvSpPr>
          <p:cNvPr id="10" name="正方形/長方形 9"/>
          <p:cNvSpPr/>
          <p:nvPr/>
        </p:nvSpPr>
        <p:spPr>
          <a:xfrm>
            <a:off x="441629" y="5805264"/>
            <a:ext cx="8371181" cy="610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（写真提供：地方</a:t>
            </a:r>
            <a:r>
              <a:rPr kumimoji="1" lang="ja-JP" altLang="en-US" sz="1100" dirty="0">
                <a:solidFill>
                  <a:schemeClr val="tx1"/>
                </a:solidFill>
                <a:latin typeface="Meiryo UI" panose="020B0604030504040204" pitchFamily="50" charset="-128"/>
                <a:ea typeface="Meiryo UI" panose="020B0604030504040204" pitchFamily="50" charset="-128"/>
              </a:rPr>
              <a:t>独立行政法人大阪府立環境農林水産総合</a:t>
            </a:r>
            <a:r>
              <a:rPr kumimoji="1" lang="ja-JP" altLang="en-US" sz="1100" dirty="0" smtClean="0">
                <a:solidFill>
                  <a:schemeClr val="tx1"/>
                </a:solidFill>
                <a:latin typeface="Meiryo UI" panose="020B0604030504040204" pitchFamily="50" charset="-128"/>
                <a:ea typeface="Meiryo UI" panose="020B0604030504040204" pitchFamily="50" charset="-128"/>
              </a:rPr>
              <a:t>研究所）</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7169C97-0272-4CD2-B756-17573A43EBDC}"/>
              </a:ext>
            </a:extLst>
          </p:cNvPr>
          <p:cNvSpPr txBox="1"/>
          <p:nvPr/>
        </p:nvSpPr>
        <p:spPr>
          <a:xfrm>
            <a:off x="8781143" y="6519446"/>
            <a:ext cx="359130" cy="338554"/>
          </a:xfrm>
          <a:prstGeom prst="rect">
            <a:avLst/>
          </a:prstGeom>
          <a:noFill/>
        </p:spPr>
        <p:txBody>
          <a:bodyPr wrap="square" rtlCol="0">
            <a:spAutoFit/>
          </a:bodyPr>
          <a:lstStyle/>
          <a:p>
            <a:r>
              <a:rPr kumimoji="1" lang="ja-JP" altLang="en-US" sz="1600" dirty="0"/>
              <a:t>１</a:t>
            </a:r>
          </a:p>
        </p:txBody>
      </p:sp>
    </p:spTree>
    <p:extLst>
      <p:ext uri="{BB962C8B-B14F-4D97-AF65-F5344CB8AC3E}">
        <p14:creationId xmlns:p14="http://schemas.microsoft.com/office/powerpoint/2010/main" val="3725570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2064250-214C-4E31-82F3-AB57E569C527}"/>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t>プラスチック流出対策分科会（人工芝）</a:t>
            </a:r>
          </a:p>
        </p:txBody>
      </p:sp>
      <p:grpSp>
        <p:nvGrpSpPr>
          <p:cNvPr id="2" name="グループ化 1"/>
          <p:cNvGrpSpPr/>
          <p:nvPr/>
        </p:nvGrpSpPr>
        <p:grpSpPr>
          <a:xfrm>
            <a:off x="655168" y="1045559"/>
            <a:ext cx="6653136" cy="4271982"/>
            <a:chOff x="175903" y="1149639"/>
            <a:chExt cx="8606453" cy="5668739"/>
          </a:xfrm>
        </p:grpSpPr>
        <p:pic>
          <p:nvPicPr>
            <p:cNvPr id="12" name="図 11">
              <a:extLst>
                <a:ext uri="{FF2B5EF4-FFF2-40B4-BE49-F238E27FC236}">
                  <a16:creationId xmlns:a16="http://schemas.microsoft.com/office/drawing/2014/main" id="{A48AB17B-3D82-485A-8FD3-3EEDF2D216EF}"/>
                </a:ext>
              </a:extLst>
            </p:cNvPr>
            <p:cNvPicPr>
              <a:picLocks noChangeAspect="1"/>
            </p:cNvPicPr>
            <p:nvPr/>
          </p:nvPicPr>
          <p:blipFill rotWithShape="1">
            <a:blip r:embed="rId2"/>
            <a:srcRect r="50427"/>
            <a:stretch/>
          </p:blipFill>
          <p:spPr>
            <a:xfrm>
              <a:off x="3358321" y="4407916"/>
              <a:ext cx="1604923" cy="2410462"/>
            </a:xfrm>
            <a:prstGeom prst="rect">
              <a:avLst/>
            </a:prstGeom>
          </p:spPr>
        </p:pic>
        <p:sp>
          <p:nvSpPr>
            <p:cNvPr id="33" name="矢印: ストライプ 32">
              <a:extLst>
                <a:ext uri="{FF2B5EF4-FFF2-40B4-BE49-F238E27FC236}">
                  <a16:creationId xmlns:a16="http://schemas.microsoft.com/office/drawing/2014/main" id="{40C0FB53-3F16-400A-85CE-341BA290B204}"/>
                </a:ext>
              </a:extLst>
            </p:cNvPr>
            <p:cNvSpPr/>
            <p:nvPr/>
          </p:nvSpPr>
          <p:spPr>
            <a:xfrm rot="13884307">
              <a:off x="1851879" y="4009780"/>
              <a:ext cx="1500915" cy="989097"/>
            </a:xfrm>
            <a:prstGeom prst="strip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矢印: ストライプ 31">
              <a:extLst>
                <a:ext uri="{FF2B5EF4-FFF2-40B4-BE49-F238E27FC236}">
                  <a16:creationId xmlns:a16="http://schemas.microsoft.com/office/drawing/2014/main" id="{A2D98306-D1D8-4A05-AFAE-773B3FF5B092}"/>
                </a:ext>
              </a:extLst>
            </p:cNvPr>
            <p:cNvSpPr/>
            <p:nvPr/>
          </p:nvSpPr>
          <p:spPr>
            <a:xfrm rot="7749615">
              <a:off x="5484707" y="4109633"/>
              <a:ext cx="1539627" cy="964228"/>
            </a:xfrm>
            <a:prstGeom prst="strip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2E20D057-0840-4C55-A4F8-C0B3C15420C0}"/>
                </a:ext>
              </a:extLst>
            </p:cNvPr>
            <p:cNvSpPr/>
            <p:nvPr/>
          </p:nvSpPr>
          <p:spPr>
            <a:xfrm>
              <a:off x="4491856" y="1149639"/>
              <a:ext cx="1030282" cy="110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spc="-100" dirty="0">
                  <a:solidFill>
                    <a:schemeClr val="tx1"/>
                  </a:solidFill>
                  <a:latin typeface="Meiryo UI" panose="020B0604030504040204" pitchFamily="50" charset="-128"/>
                  <a:ea typeface="Meiryo UI" panose="020B0604030504040204" pitchFamily="50" charset="-128"/>
                </a:rPr>
                <a:t>対策</a:t>
              </a:r>
              <a:endParaRPr kumimoji="1" lang="en-US" altLang="ja-JP" sz="2000" spc="-100" dirty="0">
                <a:solidFill>
                  <a:schemeClr val="tx1"/>
                </a:solidFill>
                <a:latin typeface="Meiryo UI" panose="020B0604030504040204" pitchFamily="50" charset="-128"/>
                <a:ea typeface="Meiryo UI" panose="020B0604030504040204" pitchFamily="50" charset="-128"/>
              </a:endParaRPr>
            </a:p>
            <a:p>
              <a:r>
                <a:rPr kumimoji="1" lang="ja-JP" altLang="en-US" sz="2000" spc="-100" dirty="0">
                  <a:solidFill>
                    <a:schemeClr val="tx1"/>
                  </a:solidFill>
                  <a:latin typeface="Meiryo UI" panose="020B0604030504040204" pitchFamily="50" charset="-128"/>
                  <a:ea typeface="Meiryo UI" panose="020B0604030504040204" pitchFamily="50" charset="-128"/>
                </a:rPr>
                <a:t>回収</a:t>
              </a:r>
              <a:endParaRPr kumimoji="1" lang="en-US" altLang="ja-JP" sz="2000" spc="-100" dirty="0">
                <a:solidFill>
                  <a:schemeClr val="tx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58154435-FB2D-4381-8F42-9773E0C71930}"/>
                </a:ext>
              </a:extLst>
            </p:cNvPr>
            <p:cNvSpPr/>
            <p:nvPr/>
          </p:nvSpPr>
          <p:spPr>
            <a:xfrm>
              <a:off x="6361730" y="4790122"/>
              <a:ext cx="2420626" cy="110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spc="-100" dirty="0">
                  <a:solidFill>
                    <a:schemeClr val="tx1"/>
                  </a:solidFill>
                  <a:latin typeface="Meiryo UI" panose="020B0604030504040204" pitchFamily="50" charset="-128"/>
                  <a:ea typeface="Meiryo UI" panose="020B0604030504040204" pitchFamily="50" charset="-128"/>
                </a:rPr>
                <a:t>リサイクル</a:t>
              </a:r>
              <a:endParaRPr kumimoji="1" lang="en-US" altLang="ja-JP" sz="2000" spc="-100" dirty="0">
                <a:solidFill>
                  <a:schemeClr val="tx1"/>
                </a:solidFill>
                <a:latin typeface="Meiryo UI" panose="020B0604030504040204" pitchFamily="50" charset="-128"/>
                <a:ea typeface="Meiryo UI" panose="020B0604030504040204" pitchFamily="50" charset="-128"/>
              </a:endParaRPr>
            </a:p>
            <a:p>
              <a:pPr algn="ctr"/>
              <a:r>
                <a:rPr kumimoji="1" lang="ja-JP" altLang="en-US" sz="2000" spc="-100" dirty="0">
                  <a:solidFill>
                    <a:schemeClr val="tx1"/>
                  </a:solidFill>
                  <a:latin typeface="Meiryo UI" panose="020B0604030504040204" pitchFamily="50" charset="-128"/>
                  <a:ea typeface="Meiryo UI" panose="020B0604030504040204" pitchFamily="50" charset="-128"/>
                </a:rPr>
                <a:t>（再資源化）</a:t>
              </a:r>
              <a:endParaRPr kumimoji="1" lang="en-US" altLang="ja-JP" sz="2000" spc="-100" dirty="0">
                <a:solidFill>
                  <a:schemeClr val="tx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2595A1C5-C7BC-4DC6-91DB-574756F1A4D4}"/>
                </a:ext>
              </a:extLst>
            </p:cNvPr>
            <p:cNvSpPr/>
            <p:nvPr/>
          </p:nvSpPr>
          <p:spPr>
            <a:xfrm>
              <a:off x="175903" y="4167143"/>
              <a:ext cx="2420626" cy="110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spc="-100" dirty="0">
                  <a:solidFill>
                    <a:schemeClr val="tx1"/>
                  </a:solidFill>
                  <a:latin typeface="Meiryo UI" panose="020B0604030504040204" pitchFamily="50" charset="-128"/>
                  <a:ea typeface="Meiryo UI" panose="020B0604030504040204" pitchFamily="50" charset="-128"/>
                </a:rPr>
                <a:t>再利用</a:t>
              </a:r>
              <a:endParaRPr kumimoji="1" lang="en-US" altLang="ja-JP" sz="2000" spc="-100" dirty="0">
                <a:solidFill>
                  <a:schemeClr val="tx1"/>
                </a:solidFill>
                <a:latin typeface="Meiryo UI" panose="020B0604030504040204" pitchFamily="50" charset="-128"/>
                <a:ea typeface="Meiryo UI" panose="020B0604030504040204" pitchFamily="50" charset="-128"/>
              </a:endParaRPr>
            </a:p>
          </p:txBody>
        </p:sp>
      </p:grpSp>
      <p:sp>
        <p:nvSpPr>
          <p:cNvPr id="3" name="正方形/長方形 2"/>
          <p:cNvSpPr/>
          <p:nvPr/>
        </p:nvSpPr>
        <p:spPr>
          <a:xfrm>
            <a:off x="470647" y="860612"/>
            <a:ext cx="8216153" cy="498773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ストライプ矢印 5"/>
          <p:cNvSpPr/>
          <p:nvPr/>
        </p:nvSpPr>
        <p:spPr>
          <a:xfrm rot="5400000">
            <a:off x="3973701" y="5378669"/>
            <a:ext cx="901987" cy="968188"/>
          </a:xfrm>
          <a:prstGeom prst="strip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58154435-FB2D-4381-8F42-9773E0C71930}"/>
              </a:ext>
            </a:extLst>
          </p:cNvPr>
          <p:cNvSpPr/>
          <p:nvPr/>
        </p:nvSpPr>
        <p:spPr>
          <a:xfrm>
            <a:off x="289933" y="6091225"/>
            <a:ext cx="8631044" cy="829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spc="-100" dirty="0">
                <a:solidFill>
                  <a:schemeClr val="tx1"/>
                </a:solidFill>
                <a:latin typeface="Meiryo UI" panose="020B0604030504040204" pitchFamily="50" charset="-128"/>
                <a:ea typeface="Meiryo UI" panose="020B0604030504040204" pitchFamily="50" charset="-128"/>
              </a:rPr>
              <a:t>事業者・府内市町村と得られた成果を共有し、取組みの拡大を目指す！</a:t>
            </a:r>
            <a:endParaRPr kumimoji="1" lang="en-US" altLang="ja-JP" sz="2400" spc="-100" dirty="0">
              <a:solidFill>
                <a:schemeClr val="tx1"/>
              </a:solidFill>
              <a:latin typeface="Meiryo UI" panose="020B0604030504040204" pitchFamily="50" charset="-128"/>
              <a:ea typeface="Meiryo UI" panose="020B0604030504040204" pitchFamily="50" charset="-128"/>
            </a:endParaRPr>
          </a:p>
        </p:txBody>
      </p:sp>
      <p:sp>
        <p:nvSpPr>
          <p:cNvPr id="9" name="ストライプ矢印 8"/>
          <p:cNvSpPr/>
          <p:nvPr/>
        </p:nvSpPr>
        <p:spPr>
          <a:xfrm>
            <a:off x="3880550" y="1768662"/>
            <a:ext cx="1092819" cy="713678"/>
          </a:xfrm>
          <a:prstGeom prst="stripedRightArrow">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2E20D057-0840-4C55-A4F8-C0B3C15420C0}"/>
              </a:ext>
            </a:extLst>
          </p:cNvPr>
          <p:cNvSpPr/>
          <p:nvPr/>
        </p:nvSpPr>
        <p:spPr>
          <a:xfrm>
            <a:off x="3275856" y="2564904"/>
            <a:ext cx="2710869" cy="550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100" spc="-100" dirty="0">
                <a:solidFill>
                  <a:schemeClr val="tx1"/>
                </a:solidFill>
                <a:latin typeface="Meiryo UI" panose="020B0604030504040204" pitchFamily="50" charset="-128"/>
                <a:ea typeface="Meiryo UI" panose="020B0604030504040204" pitchFamily="50" charset="-128"/>
              </a:rPr>
              <a:t>（環境省マイクロプラスチック削減に</a:t>
            </a:r>
            <a:endParaRPr kumimoji="1" lang="en-US" altLang="ja-JP" sz="1100" spc="-100" dirty="0">
              <a:solidFill>
                <a:schemeClr val="tx1"/>
              </a:solidFill>
              <a:latin typeface="Meiryo UI" panose="020B0604030504040204" pitchFamily="50" charset="-128"/>
              <a:ea typeface="Meiryo UI" panose="020B0604030504040204" pitchFamily="50" charset="-128"/>
            </a:endParaRPr>
          </a:p>
          <a:p>
            <a:pPr algn="r"/>
            <a:r>
              <a:rPr kumimoji="1" lang="ja-JP" altLang="en-US" sz="1100" spc="-100" dirty="0">
                <a:solidFill>
                  <a:schemeClr val="tx1"/>
                </a:solidFill>
                <a:latin typeface="Meiryo UI" panose="020B0604030504040204" pitchFamily="50" charset="-128"/>
                <a:ea typeface="Meiryo UI" panose="020B0604030504040204" pitchFamily="50" charset="-128"/>
              </a:rPr>
              <a:t>向けたグッドプラクティス集</a:t>
            </a: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a:solidFill>
                  <a:schemeClr val="tx1"/>
                </a:solidFill>
                <a:latin typeface="Meiryo UI" panose="020B0604030504040204" pitchFamily="50" charset="-128"/>
                <a:ea typeface="Meiryo UI" panose="020B0604030504040204" pitchFamily="50" charset="-128"/>
              </a:rPr>
              <a:t>引用）</a:t>
            </a:r>
            <a:endParaRPr kumimoji="1" lang="en-US" altLang="ja-JP" sz="1100" spc="-100"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2E20D057-0840-4C55-A4F8-C0B3C15420C0}"/>
              </a:ext>
            </a:extLst>
          </p:cNvPr>
          <p:cNvSpPr/>
          <p:nvPr/>
        </p:nvSpPr>
        <p:spPr>
          <a:xfrm>
            <a:off x="5895124" y="3526224"/>
            <a:ext cx="2710869" cy="550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100" spc="-100" dirty="0" smtClean="0">
                <a:solidFill>
                  <a:schemeClr val="tx1"/>
                </a:solidFill>
                <a:latin typeface="Meiryo UI" panose="020B0604030504040204" pitchFamily="50" charset="-128"/>
                <a:ea typeface="Meiryo UI" panose="020B0604030504040204" pitchFamily="50" charset="-128"/>
              </a:rPr>
              <a:t>（出典：ミズノ</a:t>
            </a:r>
            <a:r>
              <a:rPr kumimoji="1" lang="ja-JP" altLang="en-US" sz="1100" spc="-100" dirty="0">
                <a:solidFill>
                  <a:schemeClr val="tx1"/>
                </a:solidFill>
                <a:latin typeface="Meiryo UI" panose="020B0604030504040204" pitchFamily="50" charset="-128"/>
                <a:ea typeface="Meiryo UI" panose="020B0604030504040204" pitchFamily="50" charset="-128"/>
              </a:rPr>
              <a:t>株式会社</a:t>
            </a:r>
            <a:r>
              <a:rPr kumimoji="1" lang="ja-JP" altLang="en-US" sz="1100" spc="-100" dirty="0" smtClean="0">
                <a:solidFill>
                  <a:schemeClr val="tx1"/>
                </a:solidFill>
                <a:latin typeface="Meiryo UI" panose="020B0604030504040204" pitchFamily="50" charset="-128"/>
                <a:ea typeface="Meiryo UI" panose="020B0604030504040204" pitchFamily="50" charset="-128"/>
              </a:rPr>
              <a:t>ホームページ）</a:t>
            </a:r>
            <a:endParaRPr kumimoji="1" lang="en-US" altLang="ja-JP" sz="1100" spc="-100" dirty="0">
              <a:solidFill>
                <a:schemeClr val="tx1"/>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a:stretch>
            <a:fillRect/>
          </a:stretch>
        </p:blipFill>
        <p:spPr>
          <a:xfrm>
            <a:off x="5076056" y="1196752"/>
            <a:ext cx="2129069" cy="1393287"/>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911" y="2289742"/>
            <a:ext cx="2409391" cy="1355282"/>
          </a:xfrm>
          <a:prstGeom prst="rect">
            <a:avLst/>
          </a:prstGeom>
        </p:spPr>
      </p:pic>
      <p:sp>
        <p:nvSpPr>
          <p:cNvPr id="27" name="正方形/長方形 26">
            <a:extLst>
              <a:ext uri="{FF2B5EF4-FFF2-40B4-BE49-F238E27FC236}">
                <a16:creationId xmlns:a16="http://schemas.microsoft.com/office/drawing/2014/main" id="{2E20D057-0840-4C55-A4F8-C0B3C15420C0}"/>
              </a:ext>
            </a:extLst>
          </p:cNvPr>
          <p:cNvSpPr/>
          <p:nvPr/>
        </p:nvSpPr>
        <p:spPr>
          <a:xfrm>
            <a:off x="1573099" y="5189810"/>
            <a:ext cx="2710869" cy="550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100" spc="-100" dirty="0" smtClean="0">
                <a:solidFill>
                  <a:schemeClr val="tx1"/>
                </a:solidFill>
                <a:latin typeface="Meiryo UI" panose="020B0604030504040204" pitchFamily="50" charset="-128"/>
                <a:ea typeface="Meiryo UI" panose="020B0604030504040204" pitchFamily="50" charset="-128"/>
              </a:rPr>
              <a:t>（写真提供：株式</a:t>
            </a:r>
            <a:r>
              <a:rPr kumimoji="1" lang="ja-JP" altLang="en-US" sz="1100" spc="-100" dirty="0">
                <a:solidFill>
                  <a:schemeClr val="tx1"/>
                </a:solidFill>
                <a:latin typeface="Meiryo UI" panose="020B0604030504040204" pitchFamily="50" charset="-128"/>
                <a:ea typeface="Meiryo UI" panose="020B0604030504040204" pitchFamily="50" charset="-128"/>
              </a:rPr>
              <a:t>会社</a:t>
            </a:r>
            <a:r>
              <a:rPr kumimoji="1" lang="en-US" altLang="ja-JP" sz="1100" spc="-100" dirty="0" smtClean="0">
                <a:solidFill>
                  <a:schemeClr val="tx1"/>
                </a:solidFill>
                <a:latin typeface="Meiryo UI" panose="020B0604030504040204" pitchFamily="50" charset="-128"/>
                <a:ea typeface="Meiryo UI" panose="020B0604030504040204" pitchFamily="50" charset="-128"/>
              </a:rPr>
              <a:t>PIRIKA</a:t>
            </a:r>
            <a:r>
              <a:rPr kumimoji="1" lang="ja-JP" altLang="en-US" sz="1100" spc="-100" dirty="0" smtClean="0">
                <a:solidFill>
                  <a:schemeClr val="tx1"/>
                </a:solidFill>
                <a:latin typeface="Meiryo UI" panose="020B0604030504040204" pitchFamily="50" charset="-128"/>
                <a:ea typeface="Meiryo UI" panose="020B0604030504040204" pitchFamily="50" charset="-128"/>
              </a:rPr>
              <a:t>）</a:t>
            </a:r>
            <a:endParaRPr kumimoji="1" lang="en-US" altLang="ja-JP" sz="1100" spc="-100"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E1F2CBA7-305E-49FB-BC55-45D0729EED5B}"/>
              </a:ext>
            </a:extLst>
          </p:cNvPr>
          <p:cNvSpPr txBox="1"/>
          <p:nvPr/>
        </p:nvSpPr>
        <p:spPr>
          <a:xfrm>
            <a:off x="8781143" y="6519446"/>
            <a:ext cx="359130" cy="338554"/>
          </a:xfrm>
          <a:prstGeom prst="rect">
            <a:avLst/>
          </a:prstGeom>
          <a:noFill/>
        </p:spPr>
        <p:txBody>
          <a:bodyPr wrap="square" rtlCol="0">
            <a:spAutoFit/>
          </a:bodyPr>
          <a:lstStyle/>
          <a:p>
            <a:r>
              <a:rPr kumimoji="1" lang="ja-JP" altLang="en-US" sz="1600" dirty="0"/>
              <a:t>２</a:t>
            </a: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4266" y="1124744"/>
            <a:ext cx="2420160" cy="1815120"/>
          </a:xfrm>
          <a:prstGeom prst="rect">
            <a:avLst/>
          </a:prstGeom>
        </p:spPr>
      </p:pic>
      <p:pic>
        <p:nvPicPr>
          <p:cNvPr id="1026" name="Picture 2" descr="マーカーコーン ディスクコーン1枚 :1001-001:資材・印刷のルネ - 通販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312" b="13001"/>
          <a:stretch/>
        </p:blipFill>
        <p:spPr bwMode="auto">
          <a:xfrm>
            <a:off x="4427984" y="4149080"/>
            <a:ext cx="1324305" cy="936104"/>
          </a:xfrm>
          <a:prstGeom prst="rect">
            <a:avLst/>
          </a:prstGeom>
          <a:noFill/>
          <a:extLst>
            <a:ext uri="{909E8E84-426E-40DD-AFC4-6F175D3DCCD1}">
              <a14:hiddenFill xmlns:a14="http://schemas.microsoft.com/office/drawing/2010/main">
                <a:solidFill>
                  <a:srgbClr val="FFFFFF"/>
                </a:solidFill>
              </a14:hiddenFill>
            </a:ext>
          </a:extLst>
        </p:spPr>
      </p:pic>
      <p:sp>
        <p:nvSpPr>
          <p:cNvPr id="5" name="爆発 2 4"/>
          <p:cNvSpPr/>
          <p:nvPr/>
        </p:nvSpPr>
        <p:spPr>
          <a:xfrm>
            <a:off x="5292080" y="4298720"/>
            <a:ext cx="3837671" cy="2057400"/>
          </a:xfrm>
          <a:prstGeom prst="irregularSeal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300" b="1" dirty="0">
                <a:solidFill>
                  <a:schemeClr val="tx1"/>
                </a:solidFill>
                <a:latin typeface="Meiryo UI" panose="020B0604030504040204" pitchFamily="50" charset="-128"/>
                <a:ea typeface="Meiryo UI" panose="020B0604030504040204" pitchFamily="50" charset="-128"/>
              </a:rPr>
              <a:t>モデル事業</a:t>
            </a:r>
          </a:p>
        </p:txBody>
      </p:sp>
    </p:spTree>
    <p:extLst>
      <p:ext uri="{BB962C8B-B14F-4D97-AF65-F5344CB8AC3E}">
        <p14:creationId xmlns:p14="http://schemas.microsoft.com/office/powerpoint/2010/main" val="748066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248481" y="906235"/>
            <a:ext cx="3944906" cy="2690495"/>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80" y="3905719"/>
            <a:ext cx="3973606" cy="2635825"/>
          </a:xfrm>
          <a:prstGeom prst="rect">
            <a:avLst/>
          </a:prstGeom>
        </p:spPr>
      </p:pic>
      <p:sp>
        <p:nvSpPr>
          <p:cNvPr id="4" name="正方形/長方形 3">
            <a:extLst>
              <a:ext uri="{FF2B5EF4-FFF2-40B4-BE49-F238E27FC236}">
                <a16:creationId xmlns:a16="http://schemas.microsoft.com/office/drawing/2014/main" id="{A2064250-214C-4E31-82F3-AB57E569C527}"/>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t>プラスチック流出対策分科会（肥料カプセル）</a:t>
            </a:r>
          </a:p>
        </p:txBody>
      </p:sp>
      <p:sp>
        <p:nvSpPr>
          <p:cNvPr id="20" name="ストライプ矢印 19"/>
          <p:cNvSpPr/>
          <p:nvPr/>
        </p:nvSpPr>
        <p:spPr>
          <a:xfrm rot="5400000">
            <a:off x="1799340" y="3261536"/>
            <a:ext cx="901987" cy="968188"/>
          </a:xfrm>
          <a:prstGeom prst="striped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9" name="爆発 2 18"/>
          <p:cNvSpPr/>
          <p:nvPr/>
        </p:nvSpPr>
        <p:spPr>
          <a:xfrm>
            <a:off x="2833228" y="4950992"/>
            <a:ext cx="3837671" cy="1718368"/>
          </a:xfrm>
          <a:prstGeom prst="irregularSeal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300" b="1" dirty="0">
                <a:solidFill>
                  <a:schemeClr val="tx1"/>
                </a:solidFill>
                <a:latin typeface="Meiryo UI" panose="020B0604030504040204" pitchFamily="50" charset="-128"/>
                <a:ea typeface="Meiryo UI" panose="020B0604030504040204" pitchFamily="50" charset="-128"/>
              </a:rPr>
              <a:t>モデル事業</a:t>
            </a:r>
          </a:p>
        </p:txBody>
      </p:sp>
      <p:sp>
        <p:nvSpPr>
          <p:cNvPr id="21" name="正方形/長方形 20">
            <a:extLst>
              <a:ext uri="{FF2B5EF4-FFF2-40B4-BE49-F238E27FC236}">
                <a16:creationId xmlns:a16="http://schemas.microsoft.com/office/drawing/2014/main" id="{58154435-FB2D-4381-8F42-9773E0C71930}"/>
              </a:ext>
            </a:extLst>
          </p:cNvPr>
          <p:cNvSpPr/>
          <p:nvPr/>
        </p:nvSpPr>
        <p:spPr>
          <a:xfrm>
            <a:off x="805843" y="908720"/>
            <a:ext cx="2931785" cy="76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spc="-100" dirty="0">
                <a:solidFill>
                  <a:schemeClr val="tx1"/>
                </a:solidFill>
                <a:latin typeface="Meiryo UI" panose="020B0604030504040204" pitchFamily="50" charset="-128"/>
                <a:ea typeface="Meiryo UI" panose="020B0604030504040204" pitchFamily="50" charset="-128"/>
              </a:rPr>
              <a:t>プラスチックを</a:t>
            </a:r>
            <a:r>
              <a:rPr kumimoji="1" lang="ja-JP" altLang="en-US" sz="2000" spc="-100" dirty="0" smtClean="0">
                <a:solidFill>
                  <a:schemeClr val="tx1"/>
                </a:solidFill>
                <a:latin typeface="Meiryo UI" panose="020B0604030504040204" pitchFamily="50" charset="-128"/>
                <a:ea typeface="Meiryo UI" panose="020B0604030504040204" pitchFamily="50" charset="-128"/>
              </a:rPr>
              <a:t>使わず同等の</a:t>
            </a:r>
            <a:endParaRPr kumimoji="1" lang="en-US" altLang="ja-JP" sz="2000" spc="-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2000" spc="-100" dirty="0">
                <a:solidFill>
                  <a:schemeClr val="tx1"/>
                </a:solidFill>
                <a:latin typeface="Meiryo UI" panose="020B0604030504040204" pitchFamily="50" charset="-128"/>
                <a:ea typeface="Meiryo UI" panose="020B0604030504040204" pitchFamily="50" charset="-128"/>
              </a:rPr>
              <a:t>効果</a:t>
            </a:r>
            <a:r>
              <a:rPr kumimoji="1" lang="ja-JP" altLang="en-US" sz="2000" spc="-100" dirty="0" smtClean="0">
                <a:solidFill>
                  <a:schemeClr val="tx1"/>
                </a:solidFill>
                <a:latin typeface="Meiryo UI" panose="020B0604030504040204" pitchFamily="50" charset="-128"/>
                <a:ea typeface="Meiryo UI" panose="020B0604030504040204" pitchFamily="50" charset="-128"/>
              </a:rPr>
              <a:t>が得られる肥料</a:t>
            </a:r>
            <a:endParaRPr kumimoji="1" lang="en-US" altLang="ja-JP" sz="2000" spc="-100" dirty="0">
              <a:solidFill>
                <a:schemeClr val="tx1"/>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822" y="1957542"/>
            <a:ext cx="3206996" cy="2405247"/>
          </a:xfrm>
          <a:prstGeom prst="rect">
            <a:avLst/>
          </a:prstGeom>
        </p:spPr>
      </p:pic>
      <p:sp>
        <p:nvSpPr>
          <p:cNvPr id="26" name="左右矢印 25"/>
          <p:cNvSpPr/>
          <p:nvPr/>
        </p:nvSpPr>
        <p:spPr>
          <a:xfrm>
            <a:off x="4195968" y="3140968"/>
            <a:ext cx="1467250" cy="720458"/>
          </a:xfrm>
          <a:prstGeom prst="leftRightArrow">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58154435-FB2D-4381-8F42-9773E0C71930}"/>
              </a:ext>
            </a:extLst>
          </p:cNvPr>
          <p:cNvSpPr/>
          <p:nvPr/>
        </p:nvSpPr>
        <p:spPr>
          <a:xfrm>
            <a:off x="5310740" y="4421528"/>
            <a:ext cx="3809305" cy="408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spc="-100" dirty="0">
                <a:solidFill>
                  <a:schemeClr val="tx1"/>
                </a:solidFill>
                <a:latin typeface="Meiryo UI" panose="020B0604030504040204" pitchFamily="50" charset="-128"/>
                <a:ea typeface="Meiryo UI" panose="020B0604030504040204" pitchFamily="50" charset="-128"/>
              </a:rPr>
              <a:t>研究機関</a:t>
            </a:r>
            <a:endParaRPr kumimoji="1" lang="en-US" altLang="ja-JP" sz="2000" spc="-1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58154435-FB2D-4381-8F42-9773E0C71930}"/>
              </a:ext>
            </a:extLst>
          </p:cNvPr>
          <p:cNvSpPr/>
          <p:nvPr/>
        </p:nvSpPr>
        <p:spPr>
          <a:xfrm>
            <a:off x="3491880" y="4077072"/>
            <a:ext cx="2931785" cy="64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spc="-100" dirty="0" smtClean="0">
              <a:solidFill>
                <a:srgbClr val="FF0000"/>
              </a:solidFill>
              <a:latin typeface="Meiryo UI" panose="020B0604030504040204" pitchFamily="50" charset="-128"/>
              <a:ea typeface="Meiryo UI" panose="020B0604030504040204" pitchFamily="50" charset="-128"/>
            </a:endParaRPr>
          </a:p>
          <a:p>
            <a:pPr algn="ctr"/>
            <a:r>
              <a:rPr kumimoji="1" lang="ja-JP" altLang="en-US" sz="2000" spc="-100" dirty="0" smtClean="0">
                <a:solidFill>
                  <a:schemeClr val="tx1"/>
                </a:solidFill>
                <a:latin typeface="Meiryo UI" panose="020B0604030504040204" pitchFamily="50" charset="-128"/>
                <a:ea typeface="Meiryo UI" panose="020B0604030504040204" pitchFamily="50" charset="-128"/>
              </a:rPr>
              <a:t>生育・収穫量</a:t>
            </a:r>
            <a:endParaRPr kumimoji="1" lang="en-US" altLang="ja-JP" sz="2000" spc="-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2000" spc="-100" dirty="0" smtClean="0">
                <a:solidFill>
                  <a:schemeClr val="tx1"/>
                </a:solidFill>
                <a:latin typeface="Meiryo UI" panose="020B0604030504040204" pitchFamily="50" charset="-128"/>
                <a:ea typeface="Meiryo UI" panose="020B0604030504040204" pitchFamily="50" charset="-128"/>
              </a:rPr>
              <a:t>等の効果検証</a:t>
            </a:r>
            <a:endParaRPr kumimoji="1" lang="en-US" altLang="ja-JP" sz="2000" spc="-100"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sz="2000" spc="-100" dirty="0">
              <a:solidFill>
                <a:srgbClr val="FF0000"/>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58154435-FB2D-4381-8F42-9773E0C71930}"/>
              </a:ext>
            </a:extLst>
          </p:cNvPr>
          <p:cNvSpPr/>
          <p:nvPr/>
        </p:nvSpPr>
        <p:spPr>
          <a:xfrm>
            <a:off x="3474852" y="2708920"/>
            <a:ext cx="2931785" cy="386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spc="-100" dirty="0">
                <a:solidFill>
                  <a:schemeClr val="tx1"/>
                </a:solidFill>
                <a:latin typeface="Meiryo UI" panose="020B0604030504040204" pitchFamily="50" charset="-128"/>
                <a:ea typeface="Meiryo UI" panose="020B0604030504040204" pitchFamily="50" charset="-128"/>
              </a:rPr>
              <a:t>＜連携＞</a:t>
            </a:r>
            <a:endParaRPr kumimoji="1" lang="en-US" altLang="ja-JP" sz="2400" spc="-100"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A8179E6B-1ACB-4622-8099-4A49DA88F034}"/>
              </a:ext>
            </a:extLst>
          </p:cNvPr>
          <p:cNvSpPr txBox="1"/>
          <p:nvPr/>
        </p:nvSpPr>
        <p:spPr>
          <a:xfrm>
            <a:off x="8781143" y="6519446"/>
            <a:ext cx="359130" cy="338554"/>
          </a:xfrm>
          <a:prstGeom prst="rect">
            <a:avLst/>
          </a:prstGeom>
          <a:noFill/>
        </p:spPr>
        <p:txBody>
          <a:bodyPr wrap="square" rtlCol="0">
            <a:spAutoFit/>
          </a:bodyPr>
          <a:lstStyle/>
          <a:p>
            <a:r>
              <a:rPr kumimoji="1" lang="ja-JP" altLang="en-US" sz="1600" dirty="0"/>
              <a:t>３</a:t>
            </a:r>
          </a:p>
        </p:txBody>
      </p:sp>
    </p:spTree>
    <p:extLst>
      <p:ext uri="{BB962C8B-B14F-4D97-AF65-F5344CB8AC3E}">
        <p14:creationId xmlns:p14="http://schemas.microsoft.com/office/powerpoint/2010/main" val="3353098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BAD3DA-9F07-4537-966B-B6DDBAD5D84D}"/>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t>プラットフォーム分科会（案）</a:t>
            </a:r>
          </a:p>
        </p:txBody>
      </p:sp>
      <p:sp>
        <p:nvSpPr>
          <p:cNvPr id="5" name="正方形/長方形 4">
            <a:extLst>
              <a:ext uri="{FF2B5EF4-FFF2-40B4-BE49-F238E27FC236}">
                <a16:creationId xmlns:a16="http://schemas.microsoft.com/office/drawing/2014/main" id="{2403F55F-0846-40B5-B90A-51A00AE064C6}"/>
              </a:ext>
            </a:extLst>
          </p:cNvPr>
          <p:cNvSpPr/>
          <p:nvPr/>
        </p:nvSpPr>
        <p:spPr>
          <a:xfrm>
            <a:off x="-138570" y="630403"/>
            <a:ext cx="9215884" cy="3446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spc="-100" dirty="0">
                <a:solidFill>
                  <a:schemeClr val="tx1"/>
                </a:solidFill>
                <a:latin typeface="Meiryo UI" panose="020B0604030504040204" pitchFamily="50" charset="-128"/>
                <a:ea typeface="Meiryo UI" panose="020B0604030504040204" pitchFamily="50" charset="-128"/>
              </a:rPr>
              <a:t> （２</a:t>
            </a:r>
            <a:r>
              <a:rPr kumimoji="1" lang="ja-JP" altLang="en-US" sz="3200" spc="-100" dirty="0" smtClean="0">
                <a:solidFill>
                  <a:schemeClr val="tx1"/>
                </a:solidFill>
                <a:latin typeface="Meiryo UI" panose="020B0604030504040204" pitchFamily="50" charset="-128"/>
                <a:ea typeface="Meiryo UI" panose="020B0604030504040204" pitchFamily="50" charset="-128"/>
              </a:rPr>
              <a:t>）プラスチックごみ排出</a:t>
            </a:r>
            <a:r>
              <a:rPr kumimoji="1" lang="ja-JP" altLang="en-US" sz="3200" spc="-100" dirty="0">
                <a:solidFill>
                  <a:schemeClr val="tx1"/>
                </a:solidFill>
                <a:latin typeface="Meiryo UI" panose="020B0604030504040204" pitchFamily="50" charset="-128"/>
                <a:ea typeface="Meiryo UI" panose="020B0604030504040204" pitchFamily="50" charset="-128"/>
              </a:rPr>
              <a:t>抑制事業スキーム分科会</a:t>
            </a:r>
            <a:endParaRPr kumimoji="1" lang="en-US" altLang="ja-JP" sz="3200" spc="-100" dirty="0">
              <a:solidFill>
                <a:schemeClr val="tx1"/>
              </a:solidFill>
              <a:latin typeface="Meiryo UI" panose="020B0604030504040204" pitchFamily="50" charset="-128"/>
              <a:ea typeface="Meiryo UI" panose="020B0604030504040204" pitchFamily="50" charset="-128"/>
            </a:endParaRPr>
          </a:p>
          <a:p>
            <a:r>
              <a:rPr kumimoji="1" lang="ja-JP" altLang="en-US" sz="3000" spc="-100" dirty="0">
                <a:solidFill>
                  <a:schemeClr val="tx1"/>
                </a:solidFill>
                <a:latin typeface="Meiryo UI" panose="020B0604030504040204" pitchFamily="50" charset="-128"/>
                <a:ea typeface="Meiryo UI" panose="020B0604030504040204" pitchFamily="50" charset="-128"/>
              </a:rPr>
              <a:t>    </a:t>
            </a:r>
            <a:r>
              <a:rPr kumimoji="1" lang="ja-JP" altLang="en-US" sz="2800" spc="-100" dirty="0" smtClean="0">
                <a:solidFill>
                  <a:schemeClr val="tx1"/>
                </a:solidFill>
                <a:latin typeface="Meiryo UI" panose="020B0604030504040204" pitchFamily="50" charset="-128"/>
                <a:ea typeface="Meiryo UI" panose="020B0604030504040204" pitchFamily="50" charset="-128"/>
              </a:rPr>
              <a:t>使用済みプラスチックのリサイクルや使い捨て</a:t>
            </a:r>
            <a:r>
              <a:rPr kumimoji="1" lang="ja-JP" altLang="en-US" sz="2800" spc="-100" dirty="0">
                <a:solidFill>
                  <a:schemeClr val="tx1"/>
                </a:solidFill>
                <a:latin typeface="Meiryo UI" panose="020B0604030504040204" pitchFamily="50" charset="-128"/>
                <a:ea typeface="Meiryo UI" panose="020B0604030504040204" pitchFamily="50" charset="-128"/>
              </a:rPr>
              <a:t>プラスチック製品</a:t>
            </a:r>
            <a:r>
              <a:rPr kumimoji="1" lang="ja-JP" altLang="en-US" sz="2800" spc="-100" dirty="0" smtClean="0">
                <a:solidFill>
                  <a:schemeClr val="tx1"/>
                </a:solidFill>
                <a:latin typeface="Meiryo UI" panose="020B0604030504040204" pitchFamily="50" charset="-128"/>
                <a:ea typeface="Meiryo UI" panose="020B0604030504040204" pitchFamily="50" charset="-128"/>
              </a:rPr>
              <a:t>の</a:t>
            </a:r>
            <a:endParaRPr kumimoji="1" lang="en-US" altLang="ja-JP" sz="2800" spc="-100" dirty="0" smtClean="0">
              <a:solidFill>
                <a:schemeClr val="tx1"/>
              </a:solidFill>
              <a:latin typeface="Meiryo UI" panose="020B0604030504040204" pitchFamily="50" charset="-128"/>
              <a:ea typeface="Meiryo UI" panose="020B0604030504040204" pitchFamily="50" charset="-128"/>
            </a:endParaRPr>
          </a:p>
          <a:p>
            <a:r>
              <a:rPr kumimoji="1" lang="ja-JP" altLang="en-US" sz="2800" spc="-100" dirty="0">
                <a:solidFill>
                  <a:schemeClr val="tx1"/>
                </a:solidFill>
                <a:latin typeface="Meiryo UI" panose="020B0604030504040204" pitchFamily="50" charset="-128"/>
                <a:ea typeface="Meiryo UI" panose="020B0604030504040204" pitchFamily="50" charset="-128"/>
              </a:rPr>
              <a:t>　</a:t>
            </a:r>
            <a:r>
              <a:rPr kumimoji="1" lang="ja-JP" altLang="en-US" sz="2800" spc="-100" dirty="0" smtClean="0">
                <a:solidFill>
                  <a:schemeClr val="tx1"/>
                </a:solidFill>
                <a:latin typeface="Meiryo UI" panose="020B0604030504040204" pitchFamily="50" charset="-128"/>
                <a:ea typeface="Meiryo UI" panose="020B0604030504040204" pitchFamily="50" charset="-128"/>
              </a:rPr>
              <a:t>　使用</a:t>
            </a:r>
            <a:r>
              <a:rPr kumimoji="1" lang="ja-JP" altLang="en-US" sz="2800" spc="-100" dirty="0">
                <a:solidFill>
                  <a:schemeClr val="tx1"/>
                </a:solidFill>
                <a:latin typeface="Meiryo UI" panose="020B0604030504040204" pitchFamily="50" charset="-128"/>
                <a:ea typeface="Meiryo UI" panose="020B0604030504040204" pitchFamily="50" charset="-128"/>
              </a:rPr>
              <a:t>削減につながる新たな</a:t>
            </a:r>
            <a:r>
              <a:rPr kumimoji="1" lang="ja-JP" altLang="en-US" sz="2800" spc="-100" dirty="0" smtClean="0">
                <a:solidFill>
                  <a:schemeClr val="tx1"/>
                </a:solidFill>
                <a:latin typeface="Meiryo UI" panose="020B0604030504040204" pitchFamily="50" charset="-128"/>
                <a:ea typeface="Meiryo UI" panose="020B0604030504040204" pitchFamily="50" charset="-128"/>
              </a:rPr>
              <a:t>事業スキーム</a:t>
            </a:r>
            <a:r>
              <a:rPr kumimoji="1" lang="ja-JP" altLang="en-US" sz="2800" spc="-100" dirty="0">
                <a:solidFill>
                  <a:schemeClr val="tx1"/>
                </a:solidFill>
                <a:latin typeface="Meiryo UI" panose="020B0604030504040204" pitchFamily="50" charset="-128"/>
                <a:ea typeface="Meiryo UI" panose="020B0604030504040204" pitchFamily="50" charset="-128"/>
              </a:rPr>
              <a:t>の構築について検討</a:t>
            </a:r>
            <a:endParaRPr kumimoji="1" lang="en-US" altLang="ja-JP" sz="2800" spc="-100" dirty="0">
              <a:solidFill>
                <a:schemeClr val="tx1"/>
              </a:solidFill>
              <a:latin typeface="Meiryo UI" panose="020B0604030504040204" pitchFamily="50" charset="-128"/>
              <a:ea typeface="Meiryo UI" panose="020B0604030504040204" pitchFamily="50" charset="-128"/>
            </a:endParaRPr>
          </a:p>
          <a:p>
            <a:pPr>
              <a:spcBef>
                <a:spcPts val="300"/>
              </a:spcBef>
            </a:pPr>
            <a:r>
              <a:rPr kumimoji="1" lang="en-US" altLang="ja-JP" sz="2400" spc="-100" dirty="0">
                <a:solidFill>
                  <a:schemeClr val="tx1"/>
                </a:solidFill>
                <a:latin typeface="Meiryo UI" panose="020B0604030504040204" pitchFamily="50" charset="-128"/>
                <a:ea typeface="Meiryo UI" panose="020B0604030504040204" pitchFamily="50" charset="-128"/>
              </a:rPr>
              <a:t>    </a:t>
            </a:r>
            <a:r>
              <a:rPr kumimoji="1" lang="ja-JP" altLang="en-US" sz="2400" spc="-100" dirty="0" smtClean="0">
                <a:solidFill>
                  <a:schemeClr val="tx1"/>
                </a:solidFill>
                <a:latin typeface="Meiryo UI" panose="020B0604030504040204" pitchFamily="50" charset="-128"/>
                <a:ea typeface="Meiryo UI" panose="020B0604030504040204" pitchFamily="50" charset="-128"/>
              </a:rPr>
              <a:t>＜取組テーマの例</a:t>
            </a:r>
            <a:r>
              <a:rPr kumimoji="1" lang="ja-JP" altLang="en-US" sz="2400" spc="-100" dirty="0">
                <a:solidFill>
                  <a:schemeClr val="tx1"/>
                </a:solidFill>
                <a:latin typeface="Meiryo UI" panose="020B0604030504040204" pitchFamily="50" charset="-128"/>
                <a:ea typeface="Meiryo UI" panose="020B0604030504040204" pitchFamily="50" charset="-128"/>
              </a:rPr>
              <a:t>＞</a:t>
            </a:r>
            <a:endParaRPr kumimoji="1" lang="en-US" altLang="ja-JP" sz="2400" spc="-100" dirty="0">
              <a:solidFill>
                <a:schemeClr val="tx1"/>
              </a:solidFill>
              <a:latin typeface="Meiryo UI" panose="020B0604030504040204" pitchFamily="50" charset="-128"/>
              <a:ea typeface="Meiryo UI" panose="020B0604030504040204" pitchFamily="50" charset="-128"/>
            </a:endParaRPr>
          </a:p>
          <a:p>
            <a:r>
              <a:rPr kumimoji="1" lang="ja-JP" altLang="en-US" sz="2400" spc="-100" dirty="0">
                <a:solidFill>
                  <a:schemeClr val="tx1"/>
                </a:solidFill>
                <a:latin typeface="Meiryo UI" panose="020B0604030504040204" pitchFamily="50" charset="-128"/>
                <a:ea typeface="Meiryo UI" panose="020B0604030504040204" pitchFamily="50" charset="-128"/>
              </a:rPr>
              <a:t>    　・使用済み製品から質の高い再生品をつくるための製品別回収システム</a:t>
            </a:r>
            <a:endParaRPr kumimoji="1" lang="en-US" altLang="ja-JP" sz="24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2400" spc="-100" dirty="0">
                <a:solidFill>
                  <a:schemeClr val="tx1"/>
                </a:solidFill>
                <a:latin typeface="Meiryo UI" panose="020B0604030504040204" pitchFamily="50" charset="-128"/>
                <a:ea typeface="Meiryo UI" panose="020B0604030504040204" pitchFamily="50" charset="-128"/>
              </a:rPr>
              <a:t>      ・容器などを共有して繰り返し使用する仕組みや</a:t>
            </a:r>
            <a:r>
              <a:rPr kumimoji="1" lang="ja-JP" altLang="en-US" sz="2400" spc="-100" dirty="0" smtClean="0">
                <a:solidFill>
                  <a:schemeClr val="tx1"/>
                </a:solidFill>
                <a:latin typeface="Meiryo UI" panose="020B0604030504040204" pitchFamily="50" charset="-128"/>
                <a:ea typeface="Meiryo UI" panose="020B0604030504040204" pitchFamily="50" charset="-128"/>
              </a:rPr>
              <a:t>シェアリングサービス</a:t>
            </a:r>
            <a:endParaRPr kumimoji="1" lang="en-US" altLang="ja-JP" sz="2400" spc="-100" dirty="0" smtClean="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2400" spc="-100" dirty="0">
                <a:solidFill>
                  <a:schemeClr val="tx1"/>
                </a:solidFill>
                <a:latin typeface="Meiryo UI" panose="020B0604030504040204" pitchFamily="50" charset="-128"/>
                <a:ea typeface="Meiryo UI" panose="020B0604030504040204" pitchFamily="50" charset="-128"/>
              </a:rPr>
              <a:t>　</a:t>
            </a:r>
            <a:r>
              <a:rPr kumimoji="1" lang="ja-JP" altLang="en-US" sz="2400" spc="-100" dirty="0" smtClean="0">
                <a:solidFill>
                  <a:schemeClr val="tx1"/>
                </a:solidFill>
                <a:latin typeface="Meiryo UI" panose="020B0604030504040204" pitchFamily="50" charset="-128"/>
                <a:ea typeface="Meiryo UI" panose="020B0604030504040204" pitchFamily="50" charset="-128"/>
              </a:rPr>
              <a:t>　 </a:t>
            </a:r>
            <a:r>
              <a:rPr kumimoji="1" lang="ja-JP" altLang="en-US" sz="2400" b="1" spc="-100" dirty="0" smtClean="0">
                <a:solidFill>
                  <a:schemeClr val="tx1"/>
                </a:solidFill>
                <a:latin typeface="Meiryo UI" panose="020B0604030504040204" pitchFamily="50" charset="-128"/>
                <a:ea typeface="Meiryo UI" panose="020B0604030504040204" pitchFamily="50" charset="-128"/>
              </a:rPr>
              <a:t>⇒ 今後、本分科会において具体的な取組内容を決定</a:t>
            </a:r>
            <a:endParaRPr kumimoji="1" lang="en-US" altLang="ja-JP" sz="2400" b="1" spc="-100" dirty="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103186" y="3974129"/>
            <a:ext cx="6480955" cy="2551215"/>
          </a:xfrm>
          <a:prstGeom prst="rect">
            <a:avLst/>
          </a:prstGeom>
        </p:spPr>
      </p:pic>
      <p:sp>
        <p:nvSpPr>
          <p:cNvPr id="6" name="正方形/長方形 5"/>
          <p:cNvSpPr/>
          <p:nvPr/>
        </p:nvSpPr>
        <p:spPr>
          <a:xfrm>
            <a:off x="3165409" y="6525344"/>
            <a:ext cx="2397148" cy="2844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（花王株式会社　提供写真）</a:t>
            </a:r>
          </a:p>
        </p:txBody>
      </p:sp>
      <p:sp>
        <p:nvSpPr>
          <p:cNvPr id="7" name="テキスト ボックス 6">
            <a:extLst>
              <a:ext uri="{FF2B5EF4-FFF2-40B4-BE49-F238E27FC236}">
                <a16:creationId xmlns:a16="http://schemas.microsoft.com/office/drawing/2014/main" id="{5B5596B6-BD50-459D-93D8-28EA36915885}"/>
              </a:ext>
            </a:extLst>
          </p:cNvPr>
          <p:cNvSpPr txBox="1"/>
          <p:nvPr/>
        </p:nvSpPr>
        <p:spPr>
          <a:xfrm>
            <a:off x="8781143" y="6519446"/>
            <a:ext cx="359130" cy="338554"/>
          </a:xfrm>
          <a:prstGeom prst="rect">
            <a:avLst/>
          </a:prstGeom>
          <a:noFill/>
        </p:spPr>
        <p:txBody>
          <a:bodyPr wrap="square" rtlCol="0">
            <a:spAutoFit/>
          </a:bodyPr>
          <a:lstStyle/>
          <a:p>
            <a:r>
              <a:rPr kumimoji="1" lang="ja-JP" altLang="en-US" sz="1600" dirty="0"/>
              <a:t>４</a:t>
            </a:r>
          </a:p>
        </p:txBody>
      </p:sp>
    </p:spTree>
    <p:extLst>
      <p:ext uri="{BB962C8B-B14F-4D97-AF65-F5344CB8AC3E}">
        <p14:creationId xmlns:p14="http://schemas.microsoft.com/office/powerpoint/2010/main" val="4087190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2064250-214C-4E31-82F3-AB57E569C527}"/>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spc="-100" dirty="0" smtClean="0">
                <a:solidFill>
                  <a:schemeClr val="bg1"/>
                </a:solidFill>
              </a:rPr>
              <a:t>プラスチックごみ排出</a:t>
            </a:r>
            <a:r>
              <a:rPr kumimoji="1" lang="ja-JP" altLang="en-US" sz="3000" b="1" spc="-100" dirty="0">
                <a:solidFill>
                  <a:schemeClr val="bg1"/>
                </a:solidFill>
              </a:rPr>
              <a:t>抑制事業スキーム</a:t>
            </a:r>
            <a:r>
              <a:rPr kumimoji="1" lang="ja-JP" altLang="en-US" sz="3000" b="1" spc="-100" dirty="0" smtClean="0">
                <a:solidFill>
                  <a:schemeClr val="bg1"/>
                </a:solidFill>
              </a:rPr>
              <a:t>分科会</a:t>
            </a:r>
            <a:endParaRPr kumimoji="1" lang="ja-JP" altLang="en-US" sz="3000" b="1" spc="-100" dirty="0">
              <a:solidFill>
                <a:schemeClr val="bg1"/>
              </a:solidFill>
            </a:endParaRPr>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268760"/>
            <a:ext cx="1518841" cy="2278262"/>
          </a:xfrm>
          <a:prstGeom prst="rect">
            <a:avLst/>
          </a:prstGeo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244" y="1268760"/>
            <a:ext cx="1518842" cy="2278264"/>
          </a:xfrm>
          <a:prstGeom prst="rect">
            <a:avLst/>
          </a:prstGeom>
        </p:spPr>
      </p:pic>
      <p:sp>
        <p:nvSpPr>
          <p:cNvPr id="19" name="正方形/長方形 18">
            <a:extLst>
              <a:ext uri="{FF2B5EF4-FFF2-40B4-BE49-F238E27FC236}">
                <a16:creationId xmlns:a16="http://schemas.microsoft.com/office/drawing/2014/main" id="{58154435-FB2D-4381-8F42-9773E0C71930}"/>
              </a:ext>
            </a:extLst>
          </p:cNvPr>
          <p:cNvSpPr/>
          <p:nvPr/>
        </p:nvSpPr>
        <p:spPr>
          <a:xfrm>
            <a:off x="4355976" y="1820642"/>
            <a:ext cx="4680520" cy="160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spc="-100" dirty="0">
                <a:solidFill>
                  <a:schemeClr val="tx1"/>
                </a:solidFill>
                <a:latin typeface="Meiryo UI" panose="020B0604030504040204" pitchFamily="50" charset="-128"/>
                <a:ea typeface="Meiryo UI" panose="020B0604030504040204" pitchFamily="50" charset="-128"/>
              </a:rPr>
              <a:t>製品を販売する店舗等において</a:t>
            </a:r>
            <a:endParaRPr kumimoji="1" lang="en-US" altLang="ja-JP" sz="2800" spc="-100" dirty="0">
              <a:solidFill>
                <a:schemeClr val="tx1"/>
              </a:solidFill>
              <a:latin typeface="Meiryo UI" panose="020B0604030504040204" pitchFamily="50" charset="-128"/>
              <a:ea typeface="Meiryo UI" panose="020B0604030504040204" pitchFamily="50" charset="-128"/>
            </a:endParaRPr>
          </a:p>
          <a:p>
            <a:r>
              <a:rPr kumimoji="1" lang="ja-JP" altLang="en-US" sz="2800" spc="-100" dirty="0">
                <a:solidFill>
                  <a:schemeClr val="tx1"/>
                </a:solidFill>
                <a:latin typeface="Meiryo UI" panose="020B0604030504040204" pitchFamily="50" charset="-128"/>
                <a:ea typeface="Meiryo UI" panose="020B0604030504040204" pitchFamily="50" charset="-128"/>
              </a:rPr>
              <a:t>製品ごとに回収を行い、質の高い</a:t>
            </a:r>
            <a:endParaRPr kumimoji="1" lang="en-US" altLang="ja-JP" sz="2800" spc="-100" dirty="0">
              <a:solidFill>
                <a:schemeClr val="tx1"/>
              </a:solidFill>
              <a:latin typeface="Meiryo UI" panose="020B0604030504040204" pitchFamily="50" charset="-128"/>
              <a:ea typeface="Meiryo UI" panose="020B0604030504040204" pitchFamily="50" charset="-128"/>
            </a:endParaRPr>
          </a:p>
          <a:p>
            <a:r>
              <a:rPr kumimoji="1" lang="ja-JP" altLang="en-US" sz="2800" spc="-100" dirty="0">
                <a:solidFill>
                  <a:schemeClr val="tx1"/>
                </a:solidFill>
                <a:latin typeface="Meiryo UI" panose="020B0604030504040204" pitchFamily="50" charset="-128"/>
                <a:ea typeface="Meiryo UI" panose="020B0604030504040204" pitchFamily="50" charset="-128"/>
              </a:rPr>
              <a:t>再生品を製造</a:t>
            </a:r>
            <a:endParaRPr kumimoji="1" lang="en-US" altLang="ja-JP" sz="2800" spc="-100" dirty="0">
              <a:solidFill>
                <a:schemeClr val="tx1"/>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28A646D0-65D7-4D24-84D7-4DDC30CC70C8}"/>
              </a:ext>
            </a:extLst>
          </p:cNvPr>
          <p:cNvGrpSpPr/>
          <p:nvPr/>
        </p:nvGrpSpPr>
        <p:grpSpPr>
          <a:xfrm>
            <a:off x="364364" y="4365104"/>
            <a:ext cx="8456108" cy="2237987"/>
            <a:chOff x="98613" y="3776636"/>
            <a:chExt cx="8882827" cy="2190295"/>
          </a:xfrm>
        </p:grpSpPr>
        <p:pic>
          <p:nvPicPr>
            <p:cNvPr id="2" name="図 1">
              <a:extLst>
                <a:ext uri="{FF2B5EF4-FFF2-40B4-BE49-F238E27FC236}">
                  <a16:creationId xmlns:a16="http://schemas.microsoft.com/office/drawing/2014/main" id="{F14A9A56-D5C0-4B44-A7B9-34ECE2F0A932}"/>
                </a:ext>
              </a:extLst>
            </p:cNvPr>
            <p:cNvPicPr>
              <a:picLocks noChangeAspect="1"/>
            </p:cNvPicPr>
            <p:nvPr/>
          </p:nvPicPr>
          <p:blipFill>
            <a:blip r:embed="rId4"/>
            <a:stretch>
              <a:fillRect/>
            </a:stretch>
          </p:blipFill>
          <p:spPr>
            <a:xfrm>
              <a:off x="7338503" y="3776636"/>
              <a:ext cx="1642937" cy="2190295"/>
            </a:xfrm>
            <a:prstGeom prst="rect">
              <a:avLst/>
            </a:prstGeom>
          </p:spPr>
        </p:pic>
        <p:pic>
          <p:nvPicPr>
            <p:cNvPr id="4" name="図 3">
              <a:extLst>
                <a:ext uri="{FF2B5EF4-FFF2-40B4-BE49-F238E27FC236}">
                  <a16:creationId xmlns:a16="http://schemas.microsoft.com/office/drawing/2014/main" id="{ED6F009E-DF76-446D-9576-EADF0B7ADFC9}"/>
                </a:ext>
              </a:extLst>
            </p:cNvPr>
            <p:cNvPicPr>
              <a:picLocks noChangeAspect="1"/>
            </p:cNvPicPr>
            <p:nvPr/>
          </p:nvPicPr>
          <p:blipFill>
            <a:blip r:embed="rId5"/>
            <a:stretch>
              <a:fillRect/>
            </a:stretch>
          </p:blipFill>
          <p:spPr>
            <a:xfrm>
              <a:off x="3727502" y="3779906"/>
              <a:ext cx="3503129" cy="2173027"/>
            </a:xfrm>
            <a:prstGeom prst="rect">
              <a:avLst/>
            </a:prstGeom>
          </p:spPr>
        </p:pic>
        <p:pic>
          <p:nvPicPr>
            <p:cNvPr id="5" name="図 4">
              <a:extLst>
                <a:ext uri="{FF2B5EF4-FFF2-40B4-BE49-F238E27FC236}">
                  <a16:creationId xmlns:a16="http://schemas.microsoft.com/office/drawing/2014/main" id="{34FC53C1-76C2-4481-A41F-B28D84D52FF8}"/>
                </a:ext>
              </a:extLst>
            </p:cNvPr>
            <p:cNvPicPr>
              <a:picLocks noChangeAspect="1"/>
            </p:cNvPicPr>
            <p:nvPr/>
          </p:nvPicPr>
          <p:blipFill>
            <a:blip r:embed="rId6"/>
            <a:stretch>
              <a:fillRect/>
            </a:stretch>
          </p:blipFill>
          <p:spPr>
            <a:xfrm>
              <a:off x="98613" y="3778984"/>
              <a:ext cx="3580327" cy="2166026"/>
            </a:xfrm>
            <a:prstGeom prst="rect">
              <a:avLst/>
            </a:prstGeom>
          </p:spPr>
        </p:pic>
      </p:grpSp>
      <p:sp>
        <p:nvSpPr>
          <p:cNvPr id="20" name="正方形/長方形 19">
            <a:extLst>
              <a:ext uri="{FF2B5EF4-FFF2-40B4-BE49-F238E27FC236}">
                <a16:creationId xmlns:a16="http://schemas.microsoft.com/office/drawing/2014/main" id="{A722118E-E178-48B8-AD1C-723CD78BFC91}"/>
              </a:ext>
            </a:extLst>
          </p:cNvPr>
          <p:cNvSpPr/>
          <p:nvPr/>
        </p:nvSpPr>
        <p:spPr>
          <a:xfrm>
            <a:off x="2205790" y="6584343"/>
            <a:ext cx="4742291" cy="2365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（一般社団法人全国清涼飲料連合会　</a:t>
            </a:r>
            <a:r>
              <a:rPr kumimoji="1" lang="en-US" altLang="ja-JP" sz="1100" dirty="0">
                <a:solidFill>
                  <a:schemeClr val="tx1"/>
                </a:solidFill>
                <a:latin typeface="Meiryo UI" panose="020B0604030504040204" pitchFamily="50" charset="-128"/>
                <a:ea typeface="Meiryo UI" panose="020B0604030504040204" pitchFamily="50" charset="-128"/>
              </a:rPr>
              <a:t>2021</a:t>
            </a:r>
            <a:r>
              <a:rPr kumimoji="1" lang="ja-JP" altLang="en-US" sz="1100" dirty="0">
                <a:solidFill>
                  <a:schemeClr val="tx1"/>
                </a:solidFill>
                <a:latin typeface="Meiryo UI" panose="020B0604030504040204" pitchFamily="50" charset="-128"/>
                <a:ea typeface="Meiryo UI" panose="020B0604030504040204" pitchFamily="50" charset="-128"/>
              </a:rPr>
              <a:t>年４月報道提供資料　引用）</a:t>
            </a:r>
          </a:p>
        </p:txBody>
      </p:sp>
      <p:sp>
        <p:nvSpPr>
          <p:cNvPr id="21" name="正方形/長方形 20">
            <a:extLst>
              <a:ext uri="{FF2B5EF4-FFF2-40B4-BE49-F238E27FC236}">
                <a16:creationId xmlns:a16="http://schemas.microsoft.com/office/drawing/2014/main" id="{9F41DB63-BEA3-4792-91EC-47783D13B364}"/>
              </a:ext>
            </a:extLst>
          </p:cNvPr>
          <p:cNvSpPr/>
          <p:nvPr/>
        </p:nvSpPr>
        <p:spPr>
          <a:xfrm>
            <a:off x="251520" y="3573016"/>
            <a:ext cx="3737311" cy="29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ネスレ</a:t>
            </a:r>
            <a:r>
              <a:rPr kumimoji="1" lang="ja-JP" altLang="en-US" sz="1100" dirty="0">
                <a:solidFill>
                  <a:schemeClr val="tx1"/>
                </a:solidFill>
                <a:latin typeface="Meiryo UI" panose="020B0604030504040204" pitchFamily="50" charset="-128"/>
                <a:ea typeface="Meiryo UI" panose="020B0604030504040204" pitchFamily="50" charset="-128"/>
              </a:rPr>
              <a:t>日本株式</a:t>
            </a:r>
            <a:r>
              <a:rPr kumimoji="1" lang="ja-JP" altLang="en-US" sz="1100" dirty="0" smtClean="0">
                <a:solidFill>
                  <a:schemeClr val="tx1"/>
                </a:solidFill>
                <a:latin typeface="Meiryo UI" panose="020B0604030504040204" pitchFamily="50" charset="-128"/>
                <a:ea typeface="Meiryo UI" panose="020B0604030504040204" pitchFamily="50" charset="-128"/>
              </a:rPr>
              <a:t>会社による使用済み紙容器の回収</a:t>
            </a:r>
            <a:r>
              <a:rPr kumimoji="1" lang="ja-JP" altLang="en-US" sz="1100" dirty="0">
                <a:solidFill>
                  <a:schemeClr val="tx1"/>
                </a:solidFill>
                <a:latin typeface="Meiryo UI" panose="020B0604030504040204" pitchFamily="50" charset="-128"/>
                <a:ea typeface="Meiryo UI" panose="020B0604030504040204" pitchFamily="50" charset="-128"/>
              </a:rPr>
              <a:t>　</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2020</a:t>
            </a:r>
            <a:r>
              <a:rPr kumimoji="1" lang="ja-JP" altLang="en-US" sz="1100" dirty="0">
                <a:solidFill>
                  <a:schemeClr val="tx1"/>
                </a:solidFill>
                <a:latin typeface="Meiryo UI" panose="020B0604030504040204" pitchFamily="50" charset="-128"/>
                <a:ea typeface="Meiryo UI" panose="020B0604030504040204" pitchFamily="50" charset="-128"/>
              </a:rPr>
              <a:t>年６月報道提供資料　引用）</a:t>
            </a:r>
          </a:p>
        </p:txBody>
      </p:sp>
      <p:sp>
        <p:nvSpPr>
          <p:cNvPr id="22" name="テキスト ボックス 21">
            <a:extLst>
              <a:ext uri="{FF2B5EF4-FFF2-40B4-BE49-F238E27FC236}">
                <a16:creationId xmlns:a16="http://schemas.microsoft.com/office/drawing/2014/main" id="{34915544-62C6-48F1-849D-441504D9FF07}"/>
              </a:ext>
            </a:extLst>
          </p:cNvPr>
          <p:cNvSpPr txBox="1"/>
          <p:nvPr/>
        </p:nvSpPr>
        <p:spPr>
          <a:xfrm>
            <a:off x="8781143" y="6525344"/>
            <a:ext cx="359130" cy="338554"/>
          </a:xfrm>
          <a:prstGeom prst="rect">
            <a:avLst/>
          </a:prstGeom>
          <a:noFill/>
        </p:spPr>
        <p:txBody>
          <a:bodyPr wrap="square" rtlCol="0">
            <a:spAutoFit/>
          </a:bodyPr>
          <a:lstStyle/>
          <a:p>
            <a:r>
              <a:rPr kumimoji="1" lang="ja-JP" altLang="en-US" sz="1600" dirty="0"/>
              <a:t>５</a:t>
            </a:r>
          </a:p>
        </p:txBody>
      </p:sp>
      <p:sp>
        <p:nvSpPr>
          <p:cNvPr id="23" name="正方形/長方形 22">
            <a:extLst>
              <a:ext uri="{FF2B5EF4-FFF2-40B4-BE49-F238E27FC236}">
                <a16:creationId xmlns:a16="http://schemas.microsoft.com/office/drawing/2014/main" id="{BCA0E554-142E-4068-8AC0-880923946BB2}"/>
              </a:ext>
            </a:extLst>
          </p:cNvPr>
          <p:cNvSpPr/>
          <p:nvPr/>
        </p:nvSpPr>
        <p:spPr>
          <a:xfrm>
            <a:off x="179512" y="726141"/>
            <a:ext cx="8484545" cy="55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spc="-100" dirty="0">
                <a:solidFill>
                  <a:schemeClr val="tx1"/>
                </a:solidFill>
                <a:latin typeface="Meiryo UI" panose="020B0604030504040204" pitchFamily="50" charset="-128"/>
                <a:ea typeface="Meiryo UI" panose="020B0604030504040204" pitchFamily="50" charset="-128"/>
              </a:rPr>
              <a:t>〇製品別使用済み容器包装プラスチックの回収</a:t>
            </a:r>
            <a:endParaRPr kumimoji="1" lang="en-US" altLang="ja-JP" sz="2800" spc="-100"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7AF610D0-F164-41D4-BBDE-BCC700AB7534}"/>
              </a:ext>
            </a:extLst>
          </p:cNvPr>
          <p:cNvSpPr/>
          <p:nvPr/>
        </p:nvSpPr>
        <p:spPr>
          <a:xfrm>
            <a:off x="179512" y="3861048"/>
            <a:ext cx="8484545" cy="55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spc="-100" dirty="0">
                <a:solidFill>
                  <a:schemeClr val="tx1"/>
                </a:solidFill>
                <a:latin typeface="Meiryo UI" panose="020B0604030504040204" pitchFamily="50" charset="-128"/>
                <a:ea typeface="Meiryo UI" panose="020B0604030504040204" pitchFamily="50" charset="-128"/>
              </a:rPr>
              <a:t>〇ペットボトルの回収</a:t>
            </a:r>
            <a:endParaRPr kumimoji="1" lang="en-US" altLang="ja-JP" sz="2800" spc="-1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50741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C7FD5E8-3942-4BE4-AA01-F0C4BA492A81}"/>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spc="-100" dirty="0">
                <a:solidFill>
                  <a:schemeClr val="bg1"/>
                </a:solidFill>
              </a:rPr>
              <a:t>プラスチックごみ排出抑制事業スキーム分科会</a:t>
            </a:r>
          </a:p>
        </p:txBody>
      </p:sp>
      <p:pic>
        <p:nvPicPr>
          <p:cNvPr id="5" name="図 4" descr="店の棚に陳列されている&#10;&#10;自動的に生成された説明">
            <a:extLst>
              <a:ext uri="{FF2B5EF4-FFF2-40B4-BE49-F238E27FC236}">
                <a16:creationId xmlns:a16="http://schemas.microsoft.com/office/drawing/2014/main" id="{F50D5F29-8474-48F6-B670-194814B9F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340768"/>
            <a:ext cx="3873630" cy="2326845"/>
          </a:xfrm>
          <a:prstGeom prst="rect">
            <a:avLst/>
          </a:prstGeom>
        </p:spPr>
      </p:pic>
      <p:pic>
        <p:nvPicPr>
          <p:cNvPr id="8" name="図 7">
            <a:extLst>
              <a:ext uri="{FF2B5EF4-FFF2-40B4-BE49-F238E27FC236}">
                <a16:creationId xmlns:a16="http://schemas.microsoft.com/office/drawing/2014/main" id="{69DD23BF-1C2F-41A3-9B1C-3C6874E5FA2A}"/>
              </a:ext>
            </a:extLst>
          </p:cNvPr>
          <p:cNvPicPr>
            <a:picLocks noChangeAspect="1"/>
          </p:cNvPicPr>
          <p:nvPr/>
        </p:nvPicPr>
        <p:blipFill>
          <a:blip r:embed="rId3"/>
          <a:stretch>
            <a:fillRect/>
          </a:stretch>
        </p:blipFill>
        <p:spPr>
          <a:xfrm>
            <a:off x="4716015" y="1344706"/>
            <a:ext cx="1234035" cy="2319135"/>
          </a:xfrm>
          <a:prstGeom prst="rect">
            <a:avLst/>
          </a:prstGeom>
        </p:spPr>
      </p:pic>
      <p:sp>
        <p:nvSpPr>
          <p:cNvPr id="20" name="正方形/長方形 19">
            <a:extLst>
              <a:ext uri="{FF2B5EF4-FFF2-40B4-BE49-F238E27FC236}">
                <a16:creationId xmlns:a16="http://schemas.microsoft.com/office/drawing/2014/main" id="{73700D59-CBAD-475E-ADF2-FFEB59969C7A}"/>
              </a:ext>
            </a:extLst>
          </p:cNvPr>
          <p:cNvSpPr/>
          <p:nvPr/>
        </p:nvSpPr>
        <p:spPr>
          <a:xfrm>
            <a:off x="242593" y="3645024"/>
            <a:ext cx="6057600" cy="29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良品計画株式会社及びナチュラルローソンによる量り売りサービス</a:t>
            </a:r>
          </a:p>
        </p:txBody>
      </p:sp>
      <p:sp>
        <p:nvSpPr>
          <p:cNvPr id="21" name="正方形/長方形 20">
            <a:extLst>
              <a:ext uri="{FF2B5EF4-FFF2-40B4-BE49-F238E27FC236}">
                <a16:creationId xmlns:a16="http://schemas.microsoft.com/office/drawing/2014/main" id="{93161C68-37D0-41A5-B4B1-7634BD98C86B}"/>
              </a:ext>
            </a:extLst>
          </p:cNvPr>
          <p:cNvSpPr/>
          <p:nvPr/>
        </p:nvSpPr>
        <p:spPr>
          <a:xfrm>
            <a:off x="179512" y="754090"/>
            <a:ext cx="9001000" cy="55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spc="-100" dirty="0">
                <a:solidFill>
                  <a:schemeClr val="tx1"/>
                </a:solidFill>
                <a:latin typeface="Meiryo UI" panose="020B0604030504040204" pitchFamily="50" charset="-128"/>
                <a:ea typeface="Meiryo UI" panose="020B0604030504040204" pitchFamily="50" charset="-128"/>
              </a:rPr>
              <a:t>〇容器などを繰り返し使用する仕組み（量り売りサービス）</a:t>
            </a:r>
            <a:endParaRPr kumimoji="1" lang="en-US" altLang="ja-JP" sz="2800" spc="-1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32E4AC20-79D4-49F7-B025-6DBFB02E2607}"/>
              </a:ext>
            </a:extLst>
          </p:cNvPr>
          <p:cNvSpPr/>
          <p:nvPr/>
        </p:nvSpPr>
        <p:spPr>
          <a:xfrm>
            <a:off x="179512" y="3884435"/>
            <a:ext cx="8484545" cy="55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spc="-100" dirty="0">
                <a:solidFill>
                  <a:schemeClr val="tx1"/>
                </a:solidFill>
                <a:latin typeface="Meiryo UI" panose="020B0604030504040204" pitchFamily="50" charset="-128"/>
                <a:ea typeface="Meiryo UI" panose="020B0604030504040204" pitchFamily="50" charset="-128"/>
              </a:rPr>
              <a:t>〇シェアリングサービス</a:t>
            </a:r>
            <a:endParaRPr kumimoji="1" lang="en-US" altLang="ja-JP" sz="2800" spc="-100" dirty="0">
              <a:solidFill>
                <a:schemeClr val="tx1"/>
              </a:solidFill>
              <a:latin typeface="Meiryo UI" panose="020B0604030504040204" pitchFamily="50" charset="-128"/>
              <a:ea typeface="Meiryo UI" panose="020B0604030504040204" pitchFamily="50" charset="-128"/>
            </a:endParaRPr>
          </a:p>
        </p:txBody>
      </p:sp>
      <p:pic>
        <p:nvPicPr>
          <p:cNvPr id="10" name="グラフィックス 9">
            <a:extLst>
              <a:ext uri="{FF2B5EF4-FFF2-40B4-BE49-F238E27FC236}">
                <a16:creationId xmlns:a16="http://schemas.microsoft.com/office/drawing/2014/main" id="{6C0A4BE8-19C8-455C-8989-F0D33C27F125}"/>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569245" y="4438167"/>
            <a:ext cx="1266451" cy="2050979"/>
          </a:xfrm>
          <a:prstGeom prst="rect">
            <a:avLst/>
          </a:prstGeom>
        </p:spPr>
      </p:pic>
      <p:pic>
        <p:nvPicPr>
          <p:cNvPr id="12" name="図 11" descr="屋内, キッチン, 座る, 小さい が含まれている画像&#10;&#10;自動的に生成された説明">
            <a:extLst>
              <a:ext uri="{FF2B5EF4-FFF2-40B4-BE49-F238E27FC236}">
                <a16:creationId xmlns:a16="http://schemas.microsoft.com/office/drawing/2014/main" id="{C8584030-51DD-4C1D-8E4A-BADDE04C83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1376" y="4465061"/>
            <a:ext cx="2734639" cy="2050979"/>
          </a:xfrm>
          <a:prstGeom prst="rect">
            <a:avLst/>
          </a:prstGeom>
        </p:spPr>
      </p:pic>
      <p:pic>
        <p:nvPicPr>
          <p:cNvPr id="26" name="図 25">
            <a:extLst>
              <a:ext uri="{FF2B5EF4-FFF2-40B4-BE49-F238E27FC236}">
                <a16:creationId xmlns:a16="http://schemas.microsoft.com/office/drawing/2014/main" id="{A859552C-6B5D-45C2-BF7B-FA9E3C84A6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125" y="4437112"/>
            <a:ext cx="3028291" cy="2050979"/>
          </a:xfrm>
          <a:prstGeom prst="rect">
            <a:avLst/>
          </a:prstGeom>
        </p:spPr>
      </p:pic>
      <p:sp>
        <p:nvSpPr>
          <p:cNvPr id="36" name="正方形/長方形 35">
            <a:extLst>
              <a:ext uri="{FF2B5EF4-FFF2-40B4-BE49-F238E27FC236}">
                <a16:creationId xmlns:a16="http://schemas.microsoft.com/office/drawing/2014/main" id="{8F219F0F-262C-4ED4-BB08-E1DAD82D8FF7}"/>
              </a:ext>
            </a:extLst>
          </p:cNvPr>
          <p:cNvSpPr/>
          <p:nvPr/>
        </p:nvSpPr>
        <p:spPr>
          <a:xfrm>
            <a:off x="35496" y="6525344"/>
            <a:ext cx="8892480" cy="29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spc="-40" dirty="0">
                <a:solidFill>
                  <a:schemeClr val="tx1"/>
                </a:solidFill>
                <a:latin typeface="Meiryo UI" panose="020B0604030504040204" pitchFamily="50" charset="-128"/>
                <a:ea typeface="Meiryo UI" panose="020B0604030504040204" pitchFamily="50" charset="-128"/>
              </a:rPr>
              <a:t>南海電鉄株式会社による傘のシェアリングサービス「</a:t>
            </a:r>
            <a:r>
              <a:rPr kumimoji="1" lang="en-US" altLang="ja-JP" sz="1100" spc="-40" dirty="0">
                <a:solidFill>
                  <a:schemeClr val="tx1"/>
                </a:solidFill>
                <a:latin typeface="Meiryo UI" panose="020B0604030504040204" pitchFamily="50" charset="-128"/>
                <a:ea typeface="Meiryo UI" panose="020B0604030504040204" pitchFamily="50" charset="-128"/>
              </a:rPr>
              <a:t>choi-casa</a:t>
            </a:r>
            <a:r>
              <a:rPr kumimoji="1" lang="ja-JP" altLang="en-US" sz="1100" spc="-40" dirty="0">
                <a:solidFill>
                  <a:schemeClr val="tx1"/>
                </a:solidFill>
                <a:latin typeface="Meiryo UI" panose="020B0604030504040204" pitchFamily="50" charset="-128"/>
                <a:ea typeface="Meiryo UI" panose="020B0604030504040204" pitchFamily="50" charset="-128"/>
              </a:rPr>
              <a:t>（チョイカサ）」及び</a:t>
            </a:r>
            <a:r>
              <a:rPr kumimoji="1" lang="en-US" altLang="ja-JP" sz="1100" spc="-40" dirty="0">
                <a:solidFill>
                  <a:schemeClr val="tx1"/>
                </a:solidFill>
                <a:latin typeface="Meiryo UI" panose="020B0604030504040204" pitchFamily="50" charset="-128"/>
                <a:ea typeface="Meiryo UI" panose="020B0604030504040204" pitchFamily="50" charset="-128"/>
              </a:rPr>
              <a:t>NISSHA</a:t>
            </a:r>
            <a:r>
              <a:rPr kumimoji="1" lang="ja-JP" altLang="en-US" sz="1100" spc="-40" dirty="0">
                <a:solidFill>
                  <a:schemeClr val="tx1"/>
                </a:solidFill>
                <a:latin typeface="Meiryo UI" panose="020B0604030504040204" pitchFamily="50" charset="-128"/>
                <a:ea typeface="Meiryo UI" panose="020B0604030504040204" pitchFamily="50" charset="-128"/>
              </a:rPr>
              <a:t>株式会社によるテイクアウト容器のシェアリングサービス「</a:t>
            </a:r>
            <a:r>
              <a:rPr kumimoji="1" lang="en-US" altLang="ja-JP" sz="1100" spc="-40" dirty="0">
                <a:solidFill>
                  <a:schemeClr val="tx1"/>
                </a:solidFill>
                <a:latin typeface="Meiryo UI" panose="020B0604030504040204" pitchFamily="50" charset="-128"/>
                <a:ea typeface="Meiryo UI" panose="020B0604030504040204" pitchFamily="50" charset="-128"/>
              </a:rPr>
              <a:t>Re</a:t>
            </a:r>
            <a:r>
              <a:rPr kumimoji="1" lang="ja-JP" altLang="en-US" sz="1100" spc="-40" dirty="0">
                <a:solidFill>
                  <a:schemeClr val="tx1"/>
                </a:solidFill>
                <a:latin typeface="Meiryo UI" panose="020B0604030504040204" pitchFamily="50" charset="-128"/>
                <a:ea typeface="Meiryo UI" panose="020B0604030504040204" pitchFamily="50" charset="-128"/>
              </a:rPr>
              <a:t>＆</a:t>
            </a:r>
            <a:r>
              <a:rPr kumimoji="1" lang="en-US" altLang="ja-JP" sz="1100" spc="-40" dirty="0">
                <a:solidFill>
                  <a:schemeClr val="tx1"/>
                </a:solidFill>
                <a:latin typeface="Meiryo UI" panose="020B0604030504040204" pitchFamily="50" charset="-128"/>
                <a:ea typeface="Meiryo UI" panose="020B0604030504040204" pitchFamily="50" charset="-128"/>
              </a:rPr>
              <a:t>Go</a:t>
            </a:r>
            <a:r>
              <a:rPr kumimoji="1" lang="ja-JP" altLang="en-US" sz="1100" spc="-40" dirty="0">
                <a:solidFill>
                  <a:schemeClr val="tx1"/>
                </a:solidFill>
                <a:latin typeface="Meiryo UI" panose="020B0604030504040204" pitchFamily="50" charset="-128"/>
                <a:ea typeface="Meiryo UI" panose="020B0604030504040204" pitchFamily="50" charset="-128"/>
              </a:rPr>
              <a:t>」</a:t>
            </a:r>
          </a:p>
        </p:txBody>
      </p:sp>
      <p:sp>
        <p:nvSpPr>
          <p:cNvPr id="37" name="正方形/長方形 36">
            <a:extLst>
              <a:ext uri="{FF2B5EF4-FFF2-40B4-BE49-F238E27FC236}">
                <a16:creationId xmlns:a16="http://schemas.microsoft.com/office/drawing/2014/main" id="{7D073CBA-8462-4756-8264-45579E957046}"/>
              </a:ext>
            </a:extLst>
          </p:cNvPr>
          <p:cNvSpPr/>
          <p:nvPr/>
        </p:nvSpPr>
        <p:spPr>
          <a:xfrm>
            <a:off x="6084168" y="2468714"/>
            <a:ext cx="2952328" cy="160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2800" spc="-100" dirty="0">
                <a:solidFill>
                  <a:schemeClr val="tx1"/>
                </a:solidFill>
                <a:latin typeface="Meiryo UI" panose="020B0604030504040204" pitchFamily="50" charset="-128"/>
                <a:ea typeface="Meiryo UI" panose="020B0604030504040204" pitchFamily="50" charset="-128"/>
              </a:rPr>
              <a:t>サーキュラーエコノミーに寄与する新たな</a:t>
            </a:r>
            <a:endParaRPr kumimoji="1" lang="en-US" altLang="ja-JP" sz="2800" spc="-100" dirty="0">
              <a:solidFill>
                <a:schemeClr val="tx1"/>
              </a:solidFill>
              <a:latin typeface="Meiryo UI" panose="020B0604030504040204" pitchFamily="50" charset="-128"/>
              <a:ea typeface="Meiryo UI" panose="020B0604030504040204" pitchFamily="50" charset="-128"/>
            </a:endParaRPr>
          </a:p>
          <a:p>
            <a:pPr algn="dist"/>
            <a:r>
              <a:rPr kumimoji="1" lang="ja-JP" altLang="en-US" sz="2800" spc="-100" dirty="0">
                <a:solidFill>
                  <a:schemeClr val="tx1"/>
                </a:solidFill>
                <a:latin typeface="Meiryo UI" panose="020B0604030504040204" pitchFamily="50" charset="-128"/>
                <a:ea typeface="Meiryo UI" panose="020B0604030504040204" pitchFamily="50" charset="-128"/>
              </a:rPr>
              <a:t>事業スキームの検討</a:t>
            </a:r>
            <a:endParaRPr kumimoji="1" lang="en-US" altLang="ja-JP" sz="2800" spc="-100" dirty="0">
              <a:solidFill>
                <a:schemeClr val="tx1"/>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91AEBFFE-02E2-4C9B-BB68-254BDED85CD3}"/>
              </a:ext>
            </a:extLst>
          </p:cNvPr>
          <p:cNvSpPr txBox="1"/>
          <p:nvPr/>
        </p:nvSpPr>
        <p:spPr>
          <a:xfrm>
            <a:off x="8781143" y="6525344"/>
            <a:ext cx="359130" cy="338554"/>
          </a:xfrm>
          <a:prstGeom prst="rect">
            <a:avLst/>
          </a:prstGeom>
          <a:noFill/>
        </p:spPr>
        <p:txBody>
          <a:bodyPr wrap="square" rtlCol="0">
            <a:spAutoFit/>
          </a:bodyPr>
          <a:lstStyle/>
          <a:p>
            <a:r>
              <a:rPr kumimoji="1" lang="ja-JP" altLang="en-US" sz="1600" dirty="0"/>
              <a:t>６</a:t>
            </a:r>
          </a:p>
        </p:txBody>
      </p:sp>
    </p:spTree>
    <p:extLst>
      <p:ext uri="{BB962C8B-B14F-4D97-AF65-F5344CB8AC3E}">
        <p14:creationId xmlns:p14="http://schemas.microsoft.com/office/powerpoint/2010/main" val="3995755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右矢印 13"/>
          <p:cNvSpPr/>
          <p:nvPr/>
        </p:nvSpPr>
        <p:spPr>
          <a:xfrm>
            <a:off x="7380312" y="1760302"/>
            <a:ext cx="1559480" cy="673100"/>
          </a:xfrm>
          <a:prstGeom prst="rightArrow">
            <a:avLst>
              <a:gd name="adj1" fmla="val 50000"/>
              <a:gd name="adj2" fmla="val 50775"/>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　　</a:t>
            </a:r>
            <a:endParaRPr lang="en-US" altLang="ja-JP" sz="1200" b="1" spc="-100" dirty="0">
              <a:solidFill>
                <a:schemeClr val="tx1"/>
              </a:solidFill>
            </a:endParaRPr>
          </a:p>
        </p:txBody>
      </p:sp>
      <p:sp>
        <p:nvSpPr>
          <p:cNvPr id="4" name="正方形/長方形 3">
            <a:extLst>
              <a:ext uri="{FF2B5EF4-FFF2-40B4-BE49-F238E27FC236}">
                <a16:creationId xmlns:a16="http://schemas.microsoft.com/office/drawing/2014/main" id="{1C7FD5E8-3942-4BE4-AA01-F0C4BA492A81}"/>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spc="-300" dirty="0" smtClean="0"/>
              <a:t>スケジュール</a:t>
            </a:r>
            <a:endParaRPr kumimoji="1" lang="ja-JP" altLang="en-US" sz="3000" b="1" spc="-300" dirty="0"/>
          </a:p>
        </p:txBody>
      </p:sp>
      <p:graphicFrame>
        <p:nvGraphicFramePr>
          <p:cNvPr id="3" name="表 2"/>
          <p:cNvGraphicFramePr>
            <a:graphicFrameLocks noGrp="1"/>
          </p:cNvGraphicFramePr>
          <p:nvPr>
            <p:extLst>
              <p:ext uri="{D42A27DB-BD31-4B8C-83A1-F6EECF244321}">
                <p14:modId xmlns:p14="http://schemas.microsoft.com/office/powerpoint/2010/main" val="2323791956"/>
              </p:ext>
            </p:extLst>
          </p:nvPr>
        </p:nvGraphicFramePr>
        <p:xfrm>
          <a:off x="179512" y="1052736"/>
          <a:ext cx="8784977" cy="5197062"/>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3369994917"/>
                    </a:ext>
                  </a:extLst>
                </a:gridCol>
                <a:gridCol w="1944216">
                  <a:extLst>
                    <a:ext uri="{9D8B030D-6E8A-4147-A177-3AD203B41FA5}">
                      <a16:colId xmlns:a16="http://schemas.microsoft.com/office/drawing/2014/main" val="1855256568"/>
                    </a:ext>
                  </a:extLst>
                </a:gridCol>
                <a:gridCol w="1656184">
                  <a:extLst>
                    <a:ext uri="{9D8B030D-6E8A-4147-A177-3AD203B41FA5}">
                      <a16:colId xmlns:a16="http://schemas.microsoft.com/office/drawing/2014/main" val="2038368187"/>
                    </a:ext>
                  </a:extLst>
                </a:gridCol>
                <a:gridCol w="1656184">
                  <a:extLst>
                    <a:ext uri="{9D8B030D-6E8A-4147-A177-3AD203B41FA5}">
                      <a16:colId xmlns:a16="http://schemas.microsoft.com/office/drawing/2014/main" val="1009135793"/>
                    </a:ext>
                  </a:extLst>
                </a:gridCol>
                <a:gridCol w="1656185">
                  <a:extLst>
                    <a:ext uri="{9D8B030D-6E8A-4147-A177-3AD203B41FA5}">
                      <a16:colId xmlns:a16="http://schemas.microsoft.com/office/drawing/2014/main" val="2955940623"/>
                    </a:ext>
                  </a:extLst>
                </a:gridCol>
              </a:tblGrid>
              <a:tr h="614316">
                <a:tc>
                  <a:txBody>
                    <a:bodyPr/>
                    <a:lstStyle/>
                    <a:p>
                      <a:pPr algn="ctr"/>
                      <a:endParaRPr kumimoji="1" lang="ja-JP" altLang="en-US" sz="1800" dirty="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dirty="0" smtClean="0">
                          <a:solidFill>
                            <a:schemeClr val="tx1"/>
                          </a:solidFill>
                        </a:rPr>
                        <a:t>テーマ</a:t>
                      </a:r>
                      <a:endParaRPr kumimoji="1" lang="ja-JP" altLang="en-US" sz="1800" dirty="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smtClean="0">
                          <a:solidFill>
                            <a:schemeClr val="tx1"/>
                          </a:solidFill>
                        </a:rPr>
                        <a:t>2021</a:t>
                      </a:r>
                      <a:r>
                        <a:rPr kumimoji="1" lang="ja-JP" altLang="en-US" sz="1800" dirty="0" smtClean="0">
                          <a:solidFill>
                            <a:schemeClr val="tx1"/>
                          </a:solidFill>
                        </a:rPr>
                        <a:t>年度</a:t>
                      </a:r>
                      <a:endParaRPr kumimoji="1" lang="en-US" altLang="ja-JP" sz="1800"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solidFill>
                            <a:schemeClr val="tx1"/>
                          </a:solidFill>
                        </a:rPr>
                        <a:t>2022</a:t>
                      </a:r>
                      <a:r>
                        <a:rPr kumimoji="1" lang="ja-JP" altLang="en-US" sz="1800" dirty="0" smtClean="0">
                          <a:solidFill>
                            <a:schemeClr val="tx1"/>
                          </a:solidFill>
                        </a:rPr>
                        <a:t>年度</a:t>
                      </a:r>
                      <a:endParaRPr kumimoji="1" lang="ja-JP" altLang="en-US" sz="1800" dirty="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800" spc="-150" baseline="0" dirty="0" smtClean="0">
                          <a:solidFill>
                            <a:schemeClr val="tx1"/>
                          </a:solidFill>
                        </a:rPr>
                        <a:t>・・・</a:t>
                      </a:r>
                      <a:r>
                        <a:rPr kumimoji="1" lang="en-US" altLang="ja-JP" sz="1800" spc="-150" baseline="0" dirty="0" smtClean="0">
                          <a:solidFill>
                            <a:schemeClr val="tx1"/>
                          </a:solidFill>
                        </a:rPr>
                        <a:t>2030</a:t>
                      </a:r>
                      <a:r>
                        <a:rPr kumimoji="1" lang="ja-JP" altLang="en-US" sz="1800" spc="-150" baseline="0" dirty="0" smtClean="0">
                          <a:solidFill>
                            <a:schemeClr val="tx1"/>
                          </a:solidFill>
                        </a:rPr>
                        <a:t>年度</a:t>
                      </a:r>
                      <a:endParaRPr kumimoji="1" lang="ja-JP" altLang="en-US" sz="1800" spc="-150" baseline="0" dirty="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7257045"/>
                  </a:ext>
                </a:extLst>
              </a:tr>
              <a:tr h="907063">
                <a:tc rowSpan="3">
                  <a:txBody>
                    <a:bodyPr/>
                    <a:lstStyle/>
                    <a:p>
                      <a:pPr algn="ctr"/>
                      <a:r>
                        <a:rPr kumimoji="1" lang="ja-JP" altLang="en-US" sz="1800" b="1" spc="-60" baseline="0" dirty="0" smtClean="0">
                          <a:solidFill>
                            <a:schemeClr val="tx1"/>
                          </a:solidFill>
                        </a:rPr>
                        <a:t>プラスチック</a:t>
                      </a:r>
                      <a:endParaRPr kumimoji="1" lang="en-US" altLang="ja-JP" sz="1800" b="1" spc="-60" baseline="0" dirty="0" smtClean="0">
                        <a:solidFill>
                          <a:schemeClr val="tx1"/>
                        </a:solidFill>
                      </a:endParaRPr>
                    </a:p>
                    <a:p>
                      <a:pPr algn="ctr"/>
                      <a:r>
                        <a:rPr kumimoji="1" lang="ja-JP" altLang="en-US" sz="1800" b="1" spc="-60" baseline="0" dirty="0" smtClean="0">
                          <a:solidFill>
                            <a:schemeClr val="tx1"/>
                          </a:solidFill>
                        </a:rPr>
                        <a:t>流出対策分科会</a:t>
                      </a:r>
                      <a:endParaRPr kumimoji="1" lang="ja-JP" altLang="en-US" sz="1800" b="1" spc="-60" baseline="0" dirty="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smtClean="0">
                          <a:solidFill>
                            <a:schemeClr val="tx1"/>
                          </a:solidFill>
                        </a:rPr>
                        <a:t>人工芝</a:t>
                      </a:r>
                      <a:endParaRPr kumimoji="1" lang="en-US" altLang="ja-JP" sz="1800" b="1"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pPr>
                      <a:endParaRPr kumimoji="1" lang="en-US" altLang="ja-JP" sz="1800" dirty="0">
                        <a:solidFill>
                          <a:schemeClr val="tx1"/>
                        </a:solidFill>
                      </a:endParaRPr>
                    </a:p>
                    <a:p>
                      <a:pPr algn="ctr">
                        <a:lnSpc>
                          <a:spcPts val="2000"/>
                        </a:lnSpc>
                      </a:pPr>
                      <a:endParaRPr kumimoji="1" lang="en-US" altLang="ja-JP" sz="1800"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526043"/>
                  </a:ext>
                </a:extLst>
              </a:tr>
              <a:tr h="898995">
                <a:tc vMerge="1">
                  <a:txBody>
                    <a:bodyPr/>
                    <a:lstStyle/>
                    <a:p>
                      <a:endParaRPr kumimoji="1" lang="ja-JP" altLang="en-US"/>
                    </a:p>
                  </a:txBody>
                  <a:tcPr/>
                </a:tc>
                <a:tc>
                  <a:txBody>
                    <a:bodyPr/>
                    <a:lstStyle/>
                    <a:p>
                      <a:pPr algn="ctr"/>
                      <a:r>
                        <a:rPr kumimoji="1" lang="ja-JP" altLang="en-US" sz="1800" b="1" dirty="0" smtClean="0"/>
                        <a:t>農業用肥料</a:t>
                      </a:r>
                      <a:endParaRPr kumimoji="1" lang="en-US" altLang="ja-JP" sz="1800" b="1" dirty="0" smtClean="0"/>
                    </a:p>
                    <a:p>
                      <a:pPr algn="ctr"/>
                      <a:r>
                        <a:rPr kumimoji="1" lang="ja-JP" altLang="en-US" sz="1800" b="1" baseline="0" dirty="0" smtClean="0"/>
                        <a:t>カプセル</a:t>
                      </a:r>
                      <a:endParaRPr kumimoji="1" lang="ja-JP" altLang="en-US" sz="1800" b="1" baseline="0" dirty="0"/>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2361454"/>
                  </a:ext>
                </a:extLst>
              </a:tr>
              <a:tr h="414921">
                <a:tc vMerge="1">
                  <a:txBody>
                    <a:bodyPr/>
                    <a:lstStyle/>
                    <a:p>
                      <a:endParaRPr kumimoji="1" lang="ja-JP" altLang="en-US"/>
                    </a:p>
                  </a:txBody>
                  <a:tcPr/>
                </a:tc>
                <a:tc gridSpan="4">
                  <a:txBody>
                    <a:bodyPr/>
                    <a:lstStyle/>
                    <a:p>
                      <a:pPr algn="l"/>
                      <a:r>
                        <a:rPr kumimoji="1" lang="en-US" altLang="ja-JP" sz="1800" b="1" baseline="0" dirty="0" smtClean="0"/>
                        <a:t> </a:t>
                      </a:r>
                      <a:r>
                        <a:rPr kumimoji="1" lang="ja-JP" altLang="en-US" sz="1800" b="1" baseline="0" dirty="0" smtClean="0"/>
                        <a:t> </a:t>
                      </a:r>
                      <a:r>
                        <a:rPr kumimoji="1" lang="en-US" altLang="ja-JP" sz="1600" b="1" baseline="0" dirty="0" smtClean="0"/>
                        <a:t>※</a:t>
                      </a:r>
                      <a:r>
                        <a:rPr kumimoji="1" lang="ja-JP" altLang="en-US" sz="1600" b="1" baseline="0" dirty="0" smtClean="0"/>
                        <a:t>今後の議論を踏まえ追加設定</a:t>
                      </a:r>
                      <a:endParaRPr kumimoji="1" lang="ja-JP" altLang="en-US" sz="1800" b="1" dirty="0"/>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93985475"/>
                  </a:ext>
                </a:extLst>
              </a:tr>
              <a:tr h="909124">
                <a:tc rowSpan="3">
                  <a:txBody>
                    <a:bodyPr/>
                    <a:lstStyle/>
                    <a:p>
                      <a:pPr algn="ctr"/>
                      <a:r>
                        <a:rPr kumimoji="1" lang="ja-JP" altLang="en-US" sz="1800" b="1" spc="-180" baseline="0" dirty="0" smtClean="0">
                          <a:solidFill>
                            <a:schemeClr val="tx1"/>
                          </a:solidFill>
                        </a:rPr>
                        <a:t>プラスチックごみ</a:t>
                      </a:r>
                      <a:endParaRPr kumimoji="1" lang="en-US" altLang="ja-JP" sz="1800" b="1" spc="-180" baseline="0" dirty="0" smtClean="0">
                        <a:solidFill>
                          <a:schemeClr val="tx1"/>
                        </a:solidFill>
                      </a:endParaRPr>
                    </a:p>
                    <a:p>
                      <a:pPr algn="ctr"/>
                      <a:r>
                        <a:rPr kumimoji="1" lang="ja-JP" altLang="en-US" sz="1800" b="1" spc="-180" baseline="0" dirty="0" smtClean="0">
                          <a:solidFill>
                            <a:schemeClr val="tx1"/>
                          </a:solidFill>
                        </a:rPr>
                        <a:t>排出抑制事業</a:t>
                      </a:r>
                      <a:endParaRPr kumimoji="1" lang="en-US" altLang="ja-JP" sz="1800" b="1" spc="-180" baseline="0" dirty="0" smtClean="0">
                        <a:solidFill>
                          <a:schemeClr val="tx1"/>
                        </a:solidFill>
                      </a:endParaRPr>
                    </a:p>
                    <a:p>
                      <a:pPr algn="ctr"/>
                      <a:r>
                        <a:rPr kumimoji="1" lang="ja-JP" altLang="en-US" sz="1800" b="1" spc="-180" baseline="0" dirty="0" smtClean="0">
                          <a:solidFill>
                            <a:schemeClr val="tx1"/>
                          </a:solidFill>
                        </a:rPr>
                        <a:t>スキーム分科会</a:t>
                      </a:r>
                      <a:endParaRPr kumimoji="1" lang="ja-JP" altLang="en-US" sz="1800" b="1" spc="-150" baseline="0"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spc="-300" baseline="0" dirty="0" smtClean="0">
                          <a:solidFill>
                            <a:schemeClr val="tx1"/>
                          </a:solidFill>
                        </a:rPr>
                        <a:t>使用済プラスチック回収・リサイクル</a:t>
                      </a:r>
                      <a:endParaRPr kumimoji="1" lang="en-US" altLang="ja-JP" sz="1800" b="1" spc="-300" baseline="0" dirty="0" smtClean="0">
                        <a:solidFill>
                          <a:schemeClr val="tx1"/>
                        </a:solidFill>
                      </a:endParaRPr>
                    </a:p>
                    <a:p>
                      <a:pPr algn="ctr"/>
                      <a:r>
                        <a:rPr kumimoji="1" lang="ja-JP" altLang="en-US" sz="1800" b="1" spc="-300" baseline="0" dirty="0" smtClean="0">
                          <a:solidFill>
                            <a:schemeClr val="tx1"/>
                          </a:solidFill>
                        </a:rPr>
                        <a:t>システム</a:t>
                      </a:r>
                      <a:endParaRPr kumimoji="1" lang="en-US" altLang="ja-JP" sz="1800" b="1" spc="-300" baseline="0"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113158"/>
                  </a:ext>
                </a:extLst>
              </a:tr>
              <a:tr h="968148">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spc="-150" baseline="0"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spc="-300" baseline="0" dirty="0" smtClean="0">
                          <a:solidFill>
                            <a:schemeClr val="tx1"/>
                          </a:solidFill>
                        </a:rPr>
                        <a:t>プラスチックフリー</a:t>
                      </a:r>
                      <a:endParaRPr kumimoji="1" lang="en-US" altLang="ja-JP" sz="1800" b="1" spc="-300" baseline="0" dirty="0" smtClean="0">
                        <a:solidFill>
                          <a:schemeClr val="tx1"/>
                        </a:solidFill>
                      </a:endParaRPr>
                    </a:p>
                    <a:p>
                      <a:pPr algn="ctr"/>
                      <a:r>
                        <a:rPr kumimoji="1" lang="ja-JP" altLang="en-US" sz="1800" b="1" spc="-300" baseline="0" dirty="0" smtClean="0">
                          <a:solidFill>
                            <a:schemeClr val="tx1"/>
                          </a:solidFill>
                        </a:rPr>
                        <a:t>事業スキーム</a:t>
                      </a:r>
                      <a:endParaRPr kumimoji="1" lang="en-US" altLang="ja-JP" sz="1800" b="1" spc="-300" baseline="0" dirty="0" smtClean="0">
                        <a:solidFill>
                          <a:schemeClr val="tx1"/>
                        </a:solidFill>
                      </a:endParaRPr>
                    </a:p>
                    <a:p>
                      <a:pPr algn="ctr"/>
                      <a:r>
                        <a:rPr kumimoji="1" lang="ja-JP" altLang="en-US" sz="1200" b="1" spc="-150" baseline="0" dirty="0" smtClean="0">
                          <a:solidFill>
                            <a:schemeClr val="tx1"/>
                          </a:solidFill>
                        </a:rPr>
                        <a:t>（量り売り・シェアリング）</a:t>
                      </a:r>
                      <a:endParaRPr kumimoji="1" lang="en-US" altLang="ja-JP" sz="1200" b="1" spc="-150" baseline="0"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800" dirty="0" smtClean="0">
                        <a:solidFill>
                          <a:schemeClr val="tx1"/>
                        </a:solidFill>
                      </a:endParaRPr>
                    </a:p>
                    <a:p>
                      <a:pPr algn="ctr"/>
                      <a:endParaRPr kumimoji="1" lang="ja-JP" altLang="en-US" sz="1800" dirty="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496265"/>
                  </a:ext>
                </a:extLst>
              </a:tr>
              <a:tr h="479287">
                <a:tc vMerge="1">
                  <a:txBody>
                    <a:bodyPr/>
                    <a:lstStyle/>
                    <a:p>
                      <a:pPr algn="ctr"/>
                      <a:endParaRPr kumimoji="1" lang="ja-JP" altLang="en-US" sz="1800" b="1" spc="-60" baseline="0" dirty="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l"/>
                      <a:r>
                        <a:rPr kumimoji="1" lang="en-US" altLang="ja-JP" sz="1800" b="1" baseline="0" dirty="0" smtClean="0">
                          <a:solidFill>
                            <a:schemeClr val="tx1"/>
                          </a:solidFill>
                        </a:rPr>
                        <a:t>  </a:t>
                      </a:r>
                      <a:r>
                        <a:rPr kumimoji="1" lang="en-US" altLang="ja-JP" sz="1600" b="1" baseline="0" dirty="0" smtClean="0"/>
                        <a:t>※</a:t>
                      </a:r>
                      <a:r>
                        <a:rPr kumimoji="1" lang="ja-JP" altLang="en-US" sz="1600" b="1" baseline="0" dirty="0" smtClean="0"/>
                        <a:t>今後の議論を踏まえ追加設定</a:t>
                      </a:r>
                      <a:endParaRPr kumimoji="1" lang="en-US" altLang="ja-JP" sz="1800" b="1" dirty="0" smtClean="0">
                        <a:solidFill>
                          <a:schemeClr val="tx1"/>
                        </a:solidFill>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90152267"/>
                  </a:ext>
                </a:extLst>
              </a:tr>
            </a:tbl>
          </a:graphicData>
        </a:graphic>
      </p:graphicFrame>
      <p:sp>
        <p:nvSpPr>
          <p:cNvPr id="5" name="右矢印 4"/>
          <p:cNvSpPr/>
          <p:nvPr/>
        </p:nvSpPr>
        <p:spPr>
          <a:xfrm>
            <a:off x="4067944" y="1772816"/>
            <a:ext cx="2808312" cy="673100"/>
          </a:xfrm>
          <a:prstGeom prst="rightArrow">
            <a:avLst>
              <a:gd name="adj1" fmla="val 50000"/>
              <a:gd name="adj2" fmla="val 50775"/>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対策検討 ⇒ 調査・モデル事業 ⇒ 共有　　</a:t>
            </a:r>
            <a:endParaRPr lang="en-US" altLang="ja-JP" sz="1200" b="1" spc="-100" dirty="0">
              <a:solidFill>
                <a:schemeClr val="tx1"/>
              </a:solidFill>
            </a:endParaRPr>
          </a:p>
        </p:txBody>
      </p:sp>
      <p:sp>
        <p:nvSpPr>
          <p:cNvPr id="6" name="右矢印 5"/>
          <p:cNvSpPr/>
          <p:nvPr/>
        </p:nvSpPr>
        <p:spPr>
          <a:xfrm>
            <a:off x="4427042" y="2681076"/>
            <a:ext cx="2809254" cy="747924"/>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対策検討 ⇒ 調査・モデル事業 ⇒ 共有</a:t>
            </a:r>
            <a:endParaRPr lang="en-US" altLang="ja-JP" sz="1200" b="1" dirty="0">
              <a:solidFill>
                <a:schemeClr val="tx1"/>
              </a:solidFill>
            </a:endParaRPr>
          </a:p>
        </p:txBody>
      </p:sp>
      <p:sp>
        <p:nvSpPr>
          <p:cNvPr id="8" name="右矢印 7"/>
          <p:cNvSpPr/>
          <p:nvPr/>
        </p:nvSpPr>
        <p:spPr>
          <a:xfrm>
            <a:off x="4932041" y="4941168"/>
            <a:ext cx="2304255" cy="674939"/>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対策検討 ⇒ モデル事業 ⇒ 共有</a:t>
            </a:r>
            <a:endParaRPr lang="en-US" altLang="ja-JP" sz="1200" b="1" dirty="0">
              <a:solidFill>
                <a:schemeClr val="tx1"/>
              </a:solidFill>
            </a:endParaRPr>
          </a:p>
        </p:txBody>
      </p:sp>
      <p:sp>
        <p:nvSpPr>
          <p:cNvPr id="9" name="右矢印 8"/>
          <p:cNvSpPr/>
          <p:nvPr/>
        </p:nvSpPr>
        <p:spPr>
          <a:xfrm>
            <a:off x="4067945" y="4005064"/>
            <a:ext cx="3168351" cy="668338"/>
          </a:xfrm>
          <a:prstGeom prst="rightArrow">
            <a:avLst>
              <a:gd name="adj1" fmla="val 50000"/>
              <a:gd name="adj2" fmla="val 5190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対策検討 ⇒ モデル事業 ⇒ 共有</a:t>
            </a:r>
            <a:endParaRPr lang="en-US" altLang="ja-JP" sz="1200" b="1" dirty="0">
              <a:solidFill>
                <a:schemeClr val="tx1"/>
              </a:solidFill>
            </a:endParaRPr>
          </a:p>
        </p:txBody>
      </p:sp>
      <p:sp>
        <p:nvSpPr>
          <p:cNvPr id="10" name="テキスト ボックス 9">
            <a:extLst>
              <a:ext uri="{FF2B5EF4-FFF2-40B4-BE49-F238E27FC236}">
                <a16:creationId xmlns:a16="http://schemas.microsoft.com/office/drawing/2014/main" id="{91AEBFFE-02E2-4C9B-BB68-254BDED85CD3}"/>
              </a:ext>
            </a:extLst>
          </p:cNvPr>
          <p:cNvSpPr txBox="1"/>
          <p:nvPr/>
        </p:nvSpPr>
        <p:spPr>
          <a:xfrm>
            <a:off x="8781143" y="6525344"/>
            <a:ext cx="359130" cy="338554"/>
          </a:xfrm>
          <a:prstGeom prst="rect">
            <a:avLst/>
          </a:prstGeom>
          <a:noFill/>
        </p:spPr>
        <p:txBody>
          <a:bodyPr wrap="square" rtlCol="0">
            <a:spAutoFit/>
          </a:bodyPr>
          <a:lstStyle/>
          <a:p>
            <a:r>
              <a:rPr kumimoji="1" lang="ja-JP" altLang="en-US" sz="1600" dirty="0" smtClean="0"/>
              <a:t>７</a:t>
            </a:r>
            <a:endParaRPr kumimoji="1" lang="ja-JP" altLang="en-US" sz="1600" dirty="0"/>
          </a:p>
        </p:txBody>
      </p:sp>
      <p:sp>
        <p:nvSpPr>
          <p:cNvPr id="11" name="右矢印 10"/>
          <p:cNvSpPr/>
          <p:nvPr/>
        </p:nvSpPr>
        <p:spPr>
          <a:xfrm>
            <a:off x="7405009" y="2708920"/>
            <a:ext cx="1559480" cy="673100"/>
          </a:xfrm>
          <a:prstGeom prst="rightArrow">
            <a:avLst>
              <a:gd name="adj1" fmla="val 50000"/>
              <a:gd name="adj2" fmla="val 50775"/>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　　</a:t>
            </a:r>
            <a:endParaRPr lang="en-US" altLang="ja-JP" sz="1200" b="1" spc="-100" dirty="0">
              <a:solidFill>
                <a:schemeClr val="tx1"/>
              </a:solidFill>
            </a:endParaRPr>
          </a:p>
        </p:txBody>
      </p:sp>
      <p:sp>
        <p:nvSpPr>
          <p:cNvPr id="12" name="右矢印 11"/>
          <p:cNvSpPr/>
          <p:nvPr/>
        </p:nvSpPr>
        <p:spPr>
          <a:xfrm>
            <a:off x="7380312" y="4005064"/>
            <a:ext cx="1584177" cy="673100"/>
          </a:xfrm>
          <a:prstGeom prst="rightArrow">
            <a:avLst>
              <a:gd name="adj1" fmla="val 50000"/>
              <a:gd name="adj2" fmla="val 50775"/>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　　</a:t>
            </a:r>
            <a:endParaRPr lang="en-US" altLang="ja-JP" sz="1200" b="1" spc="-100" dirty="0">
              <a:solidFill>
                <a:schemeClr val="tx1"/>
              </a:solidFill>
            </a:endParaRPr>
          </a:p>
        </p:txBody>
      </p:sp>
      <p:sp>
        <p:nvSpPr>
          <p:cNvPr id="13" name="右矢印 12"/>
          <p:cNvSpPr/>
          <p:nvPr/>
        </p:nvSpPr>
        <p:spPr>
          <a:xfrm>
            <a:off x="7405009" y="4941168"/>
            <a:ext cx="1559480" cy="673100"/>
          </a:xfrm>
          <a:prstGeom prst="rightArrow">
            <a:avLst>
              <a:gd name="adj1" fmla="val 50000"/>
              <a:gd name="adj2" fmla="val 50775"/>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spc="-100" dirty="0">
                <a:solidFill>
                  <a:schemeClr val="tx1"/>
                </a:solidFill>
              </a:rPr>
              <a:t>　　</a:t>
            </a:r>
            <a:endParaRPr lang="en-US" altLang="ja-JP" sz="1200" b="1" spc="-100" dirty="0">
              <a:solidFill>
                <a:schemeClr val="tx1"/>
              </a:solidFill>
            </a:endParaRPr>
          </a:p>
        </p:txBody>
      </p:sp>
      <p:sp>
        <p:nvSpPr>
          <p:cNvPr id="7" name="フローチャート: 処理 6"/>
          <p:cNvSpPr/>
          <p:nvPr/>
        </p:nvSpPr>
        <p:spPr>
          <a:xfrm>
            <a:off x="7795501" y="1788005"/>
            <a:ext cx="504056" cy="432048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rPr>
              <a:t>大阪・関西万博</a:t>
            </a:r>
            <a:r>
              <a:rPr kumimoji="1" lang="en-US" altLang="ja-JP" sz="1600" b="1" dirty="0" smtClean="0">
                <a:solidFill>
                  <a:schemeClr val="tx1"/>
                </a:solidFill>
              </a:rPr>
              <a:t> </a:t>
            </a:r>
          </a:p>
          <a:p>
            <a:pPr algn="ctr"/>
            <a:endParaRPr kumimoji="1" lang="ja-JP" altLang="en-US" sz="1600" b="1" dirty="0">
              <a:solidFill>
                <a:schemeClr val="tx1"/>
              </a:solidFill>
            </a:endParaRPr>
          </a:p>
        </p:txBody>
      </p:sp>
    </p:spTree>
    <p:extLst>
      <p:ext uri="{BB962C8B-B14F-4D97-AF65-F5344CB8AC3E}">
        <p14:creationId xmlns:p14="http://schemas.microsoft.com/office/powerpoint/2010/main" val="866991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39A5C6-E727-4D44-943B-D6CFCCFB5573}"/>
              </a:ext>
            </a:extLst>
          </p:cNvPr>
          <p:cNvPicPr>
            <a:picLocks noChangeAspect="1"/>
          </p:cNvPicPr>
          <p:nvPr/>
        </p:nvPicPr>
        <p:blipFill>
          <a:blip r:embed="rId2"/>
          <a:stretch>
            <a:fillRect/>
          </a:stretch>
        </p:blipFill>
        <p:spPr>
          <a:xfrm>
            <a:off x="0" y="1771291"/>
            <a:ext cx="9144000" cy="4754053"/>
          </a:xfrm>
          <a:prstGeom prst="rect">
            <a:avLst/>
          </a:prstGeom>
        </p:spPr>
      </p:pic>
      <p:sp>
        <p:nvSpPr>
          <p:cNvPr id="4" name="テキスト ボックス 3">
            <a:extLst>
              <a:ext uri="{FF2B5EF4-FFF2-40B4-BE49-F238E27FC236}">
                <a16:creationId xmlns:a16="http://schemas.microsoft.com/office/drawing/2014/main" id="{5303EF0E-A5F9-410A-8F52-EC359FE7CC9C}"/>
              </a:ext>
            </a:extLst>
          </p:cNvPr>
          <p:cNvSpPr txBox="1"/>
          <p:nvPr/>
        </p:nvSpPr>
        <p:spPr>
          <a:xfrm>
            <a:off x="8781143" y="6525344"/>
            <a:ext cx="359130" cy="338554"/>
          </a:xfrm>
          <a:prstGeom prst="rect">
            <a:avLst/>
          </a:prstGeom>
          <a:noFill/>
        </p:spPr>
        <p:txBody>
          <a:bodyPr wrap="square" rtlCol="0">
            <a:spAutoFit/>
          </a:bodyPr>
          <a:lstStyle/>
          <a:p>
            <a:r>
              <a:rPr kumimoji="1" lang="ja-JP" altLang="en-US" sz="1600" dirty="0"/>
              <a:t>８</a:t>
            </a:r>
          </a:p>
        </p:txBody>
      </p:sp>
      <p:sp>
        <p:nvSpPr>
          <p:cNvPr id="5" name="正方形/長方形 4">
            <a:extLst>
              <a:ext uri="{FF2B5EF4-FFF2-40B4-BE49-F238E27FC236}">
                <a16:creationId xmlns:a16="http://schemas.microsoft.com/office/drawing/2014/main" id="{D229C1F7-ADB1-46C1-B21E-B7509D962886}"/>
              </a:ext>
            </a:extLst>
          </p:cNvPr>
          <p:cNvSpPr/>
          <p:nvPr/>
        </p:nvSpPr>
        <p:spPr>
          <a:xfrm>
            <a:off x="0" y="0"/>
            <a:ext cx="9144000" cy="726141"/>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t>得られた成果の情報発信</a:t>
            </a:r>
          </a:p>
        </p:txBody>
      </p:sp>
      <p:sp>
        <p:nvSpPr>
          <p:cNvPr id="7" name="正方形/長方形 6">
            <a:extLst>
              <a:ext uri="{FF2B5EF4-FFF2-40B4-BE49-F238E27FC236}">
                <a16:creationId xmlns:a16="http://schemas.microsoft.com/office/drawing/2014/main" id="{F38D0E69-EACD-4D3E-B359-3D821D78B73A}"/>
              </a:ext>
            </a:extLst>
          </p:cNvPr>
          <p:cNvSpPr/>
          <p:nvPr/>
        </p:nvSpPr>
        <p:spPr>
          <a:xfrm>
            <a:off x="35496" y="692696"/>
            <a:ext cx="9001000" cy="1079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Meiryo UI" panose="020B0604030504040204" pitchFamily="50" charset="-128"/>
                <a:ea typeface="Meiryo UI" panose="020B0604030504040204" pitchFamily="50" charset="-128"/>
              </a:rPr>
              <a:t> 得られた成果は広く事業者、府民に情報提供するとともに、</a:t>
            </a:r>
            <a:endParaRPr kumimoji="1" lang="en-US" altLang="ja-JP" sz="2800" dirty="0">
              <a:solidFill>
                <a:schemeClr val="tx1"/>
              </a:solidFill>
              <a:latin typeface="Meiryo UI" panose="020B0604030504040204" pitchFamily="50" charset="-128"/>
              <a:ea typeface="Meiryo UI" panose="020B0604030504040204" pitchFamily="50" charset="-128"/>
            </a:endParaRPr>
          </a:p>
          <a:p>
            <a:r>
              <a:rPr kumimoji="1" lang="en-US" altLang="ja-JP" sz="2800" spc="-100" dirty="0">
                <a:solidFill>
                  <a:schemeClr val="tx1"/>
                </a:solidFill>
                <a:latin typeface="Meiryo UI" panose="020B0604030504040204" pitchFamily="50" charset="-128"/>
                <a:ea typeface="Meiryo UI" panose="020B0604030504040204" pitchFamily="50" charset="-128"/>
              </a:rPr>
              <a:t> 2025</a:t>
            </a:r>
            <a:r>
              <a:rPr kumimoji="1" lang="ja-JP" altLang="en-US" sz="2800" spc="-100" dirty="0">
                <a:solidFill>
                  <a:schemeClr val="tx1"/>
                </a:solidFill>
                <a:latin typeface="Meiryo UI" panose="020B0604030504040204" pitchFamily="50" charset="-128"/>
                <a:ea typeface="Meiryo UI" panose="020B0604030504040204" pitchFamily="50" charset="-128"/>
              </a:rPr>
              <a:t>年大阪・関西万博などを活用した世界への発信をめざす</a:t>
            </a:r>
            <a:endParaRPr kumimoji="1" lang="en-US" altLang="ja-JP" sz="2800" spc="-1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722118E-E178-48B8-AD1C-723CD78BFC91}"/>
              </a:ext>
            </a:extLst>
          </p:cNvPr>
          <p:cNvSpPr/>
          <p:nvPr/>
        </p:nvSpPr>
        <p:spPr>
          <a:xfrm>
            <a:off x="4078181" y="6576851"/>
            <a:ext cx="4742291" cy="2365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（公益社団法人</a:t>
            </a:r>
            <a:r>
              <a:rPr kumimoji="1" lang="en-US" altLang="ja-JP" sz="1100" dirty="0" smtClean="0">
                <a:solidFill>
                  <a:schemeClr val="tx1"/>
                </a:solidFill>
                <a:latin typeface="Meiryo UI" panose="020B0604030504040204" pitchFamily="50" charset="-128"/>
                <a:ea typeface="Meiryo UI" panose="020B0604030504040204" pitchFamily="50" charset="-128"/>
              </a:rPr>
              <a:t>2025</a:t>
            </a:r>
            <a:r>
              <a:rPr kumimoji="1" lang="ja-JP" altLang="en-US" sz="1100" dirty="0" smtClean="0">
                <a:solidFill>
                  <a:schemeClr val="tx1"/>
                </a:solidFill>
                <a:latin typeface="Meiryo UI" panose="020B0604030504040204" pitchFamily="50" charset="-128"/>
                <a:ea typeface="Meiryo UI" panose="020B0604030504040204" pitchFamily="50" charset="-128"/>
              </a:rPr>
              <a:t>年日本国際博覧会協会事務局ホームページよ</a:t>
            </a:r>
            <a:r>
              <a:rPr kumimoji="1" lang="ja-JP" altLang="en-US" sz="1100" dirty="0">
                <a:solidFill>
                  <a:schemeClr val="tx1"/>
                </a:solidFill>
                <a:latin typeface="Meiryo UI" panose="020B0604030504040204" pitchFamily="50" charset="-128"/>
                <a:ea typeface="Meiryo UI" panose="020B0604030504040204" pitchFamily="50" charset="-128"/>
              </a:rPr>
              <a:t>り</a:t>
            </a:r>
            <a:r>
              <a:rPr kumimoji="1" lang="ja-JP" altLang="en-US" sz="1100" dirty="0" smtClean="0">
                <a:solidFill>
                  <a:schemeClr val="tx1"/>
                </a:solidFill>
                <a:latin typeface="Meiryo UI" panose="020B0604030504040204" pitchFamily="50" charset="-128"/>
                <a:ea typeface="Meiryo UI" panose="020B0604030504040204" pitchFamily="50" charset="-128"/>
              </a:rPr>
              <a:t>引用</a:t>
            </a:r>
            <a:r>
              <a:rPr kumimoji="1" lang="ja-JP" altLang="en-US" sz="1100" dirty="0">
                <a:solidFill>
                  <a:schemeClr val="tx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970329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1129</TotalTime>
  <Words>636</Words>
  <Application>Microsoft Office PowerPoint</Application>
  <PresentationFormat>画面に合わせる (4:3)</PresentationFormat>
  <Paragraphs>104</Paragraphs>
  <Slides>10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vt:i4>
      </vt:variant>
    </vt:vector>
  </HeadingPairs>
  <TitlesOfParts>
    <vt:vector size="17" baseType="lpstr">
      <vt:lpstr>Meiryo UI</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奥野　博信</dc:creator>
  <cp:lastModifiedBy>上川　真依</cp:lastModifiedBy>
  <cp:revision>92</cp:revision>
  <cp:lastPrinted>2021-10-12T11:06:29Z</cp:lastPrinted>
  <dcterms:created xsi:type="dcterms:W3CDTF">2021-05-30T23:58:23Z</dcterms:created>
  <dcterms:modified xsi:type="dcterms:W3CDTF">2021-11-30T07:27:09Z</dcterms:modified>
</cp:coreProperties>
</file>