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"/>
  </p:notesMasterIdLst>
  <p:sldIdLst>
    <p:sldId id="259" r:id="rId2"/>
  </p:sldIdLst>
  <p:sldSz cx="6858000" cy="9906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7CC"/>
    <a:srgbClr val="4976C7"/>
    <a:srgbClr val="86A4DA"/>
    <a:srgbClr val="419EDA"/>
    <a:srgbClr val="FF3300"/>
    <a:srgbClr val="FFFF66"/>
    <a:srgbClr val="FFFF99"/>
    <a:srgbClr val="B3E6FF"/>
    <a:srgbClr val="E5E9E8"/>
    <a:srgbClr val="829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5842" autoAdjust="0"/>
  </p:normalViewPr>
  <p:slideViewPr>
    <p:cSldViewPr snapToGrid="0">
      <p:cViewPr varScale="1">
        <p:scale>
          <a:sx n="66" d="100"/>
          <a:sy n="66" d="100"/>
        </p:scale>
        <p:origin x="2885" y="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0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/>
          <a:lstStyle>
            <a:lvl1pPr algn="r">
              <a:defRPr sz="1100"/>
            </a:lvl1pPr>
          </a:lstStyle>
          <a:p>
            <a:fld id="{84204EAA-4AF2-4735-8942-A25810A160D7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22375"/>
            <a:ext cx="22844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0" tIns="44835" rIns="89670" bIns="44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6"/>
            <a:ext cx="5316871" cy="3849436"/>
          </a:xfrm>
          <a:prstGeom prst="rect">
            <a:avLst/>
          </a:prstGeom>
        </p:spPr>
        <p:txBody>
          <a:bodyPr vert="horz" lIns="89670" tIns="44835" rIns="89670" bIns="448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7059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 anchor="b"/>
          <a:lstStyle>
            <a:lvl1pPr algn="r">
              <a:defRPr sz="1100"/>
            </a:lvl1pPr>
          </a:lstStyle>
          <a:p>
            <a:fld id="{828082F9-A8B3-4163-989A-799747CA3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10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1pPr>
    <a:lvl2pPr marL="410200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2pPr>
    <a:lvl3pPr marL="820400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3pPr>
    <a:lvl4pPr marL="1230600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4pPr>
    <a:lvl5pPr marL="1640799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5pPr>
    <a:lvl6pPr marL="2050999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6pPr>
    <a:lvl7pPr marL="2461199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7pPr>
    <a:lvl8pPr marL="2871399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8pPr>
    <a:lvl9pPr marL="3281599" algn="l" defTabSz="820400" rtl="0" eaLnBrk="1" latinLnBrk="0" hangingPunct="1">
      <a:defRPr kumimoji="1"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81225" y="1222375"/>
            <a:ext cx="2284413" cy="33004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82F9-A8B3-4163-989A-799747CA3D2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9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4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2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07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02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2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9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0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4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24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2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C5EC-7783-4E95-A602-D31356BBA4FE}" type="datetimeFigureOut">
              <a:rPr kumimoji="1" lang="ja-JP" altLang="en-US" smtClean="0"/>
              <a:t>2024/6/12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37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emf"/><Relationship Id="rId10" Type="http://schemas.openxmlformats.org/officeDocument/2006/relationships/image" Target="../media/image7.jp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1000"/>
                <a:lumOff val="5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星: 32 pt 27">
            <a:extLst>
              <a:ext uri="{FF2B5EF4-FFF2-40B4-BE49-F238E27FC236}">
                <a16:creationId xmlns:a16="http://schemas.microsoft.com/office/drawing/2014/main" id="{E5546F82-58BB-4815-96ED-0C2275306CB0}"/>
              </a:ext>
            </a:extLst>
          </p:cNvPr>
          <p:cNvSpPr/>
          <p:nvPr/>
        </p:nvSpPr>
        <p:spPr>
          <a:xfrm>
            <a:off x="547678" y="879020"/>
            <a:ext cx="5848498" cy="5814593"/>
          </a:xfrm>
          <a:prstGeom prst="star32">
            <a:avLst>
              <a:gd name="adj" fmla="val 1058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glow rad="76200">
              <a:schemeClr val="bg1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24">
              <a:effectLst>
                <a:glow rad="127000">
                  <a:schemeClr val="accent1">
                    <a:alpha val="21000"/>
                  </a:schemeClr>
                </a:glo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4D935C-C039-4D4C-A9DE-F336E23CE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32" y="935226"/>
            <a:ext cx="5988126" cy="5988126"/>
          </a:xfrm>
          <a:prstGeom prst="rect">
            <a:avLst/>
          </a:prstGeom>
          <a:ln>
            <a:noFill/>
          </a:ln>
          <a:effectLst>
            <a:softEdge rad="1143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7EB8C39-0F8F-44B2-8857-F8A49B15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122" y="324445"/>
            <a:ext cx="2751817" cy="20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9D910C-B983-4CCB-A318-43414F689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62" y="292449"/>
            <a:ext cx="2751817" cy="20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EE33911B-785C-4ECC-A00C-22688E78A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745" y="2894902"/>
            <a:ext cx="2751817" cy="20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82DC3A3-6B06-4758-B3E8-F4F1A0DCE5DD}"/>
              </a:ext>
            </a:extLst>
          </p:cNvPr>
          <p:cNvSpPr/>
          <p:nvPr/>
        </p:nvSpPr>
        <p:spPr>
          <a:xfrm>
            <a:off x="1" y="7293705"/>
            <a:ext cx="6857999" cy="2613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24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E82C5A-5D1C-4B4A-A15D-27559A360FE3}"/>
              </a:ext>
            </a:extLst>
          </p:cNvPr>
          <p:cNvSpPr txBox="1"/>
          <p:nvPr/>
        </p:nvSpPr>
        <p:spPr bwMode="ltGray">
          <a:xfrm>
            <a:off x="1183426" y="7440991"/>
            <a:ext cx="4352597" cy="85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7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247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247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回全国豊かな海づくり大会</a:t>
            </a:r>
            <a:endParaRPr lang="en-US" altLang="ja-JP" sz="2470" b="1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70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大阪大会</a:t>
            </a:r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9E8DBD4C-671D-DCF3-AA6E-BB516F5A27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9546" y="9027481"/>
            <a:ext cx="523904" cy="52390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21B7A9-089F-8B8C-9BA8-20279954EE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431" y="9028166"/>
            <a:ext cx="523904" cy="52390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5B91D6-16EE-C73B-6C7A-AD232A05B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04" y="7451743"/>
            <a:ext cx="911126" cy="833608"/>
          </a:xfrm>
          <a:prstGeom prst="rect">
            <a:avLst/>
          </a:prstGeom>
        </p:spPr>
      </p:pic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6FD9EC7-D07A-307E-B748-56808B5430B9}"/>
              </a:ext>
            </a:extLst>
          </p:cNvPr>
          <p:cNvSpPr/>
          <p:nvPr/>
        </p:nvSpPr>
        <p:spPr>
          <a:xfrm>
            <a:off x="339465" y="9041860"/>
            <a:ext cx="2528426" cy="505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5255" rIns="254014" bIns="0" rtlCol="0" anchor="t" anchorCtr="0"/>
          <a:lstStyle/>
          <a:p>
            <a:r>
              <a:rPr lang="ja-JP" altLang="en-US" sz="97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環境農林水産部 水産課 </a:t>
            </a:r>
            <a:endParaRPr lang="en-US" altLang="ja-JP" sz="97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〒</a:t>
            </a:r>
            <a:r>
              <a:rPr lang="en-US" altLang="ja-JP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559-8555</a:t>
            </a:r>
            <a:r>
              <a:rPr lang="ja-JP" altLang="en-US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大阪市住之江区南港北</a:t>
            </a:r>
            <a:r>
              <a:rPr lang="en-US" altLang="ja-JP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1-14-16</a:t>
            </a:r>
          </a:p>
          <a:p>
            <a:r>
              <a:rPr lang="ja-JP" altLang="en-US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電話：</a:t>
            </a:r>
            <a:r>
              <a:rPr lang="en-US" altLang="ja-JP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06-6210-9612</a:t>
            </a:r>
            <a:r>
              <a:rPr lang="ja-JP" altLang="en-US" sz="79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79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C0F499-BF65-8FF9-E995-4E0C1BDBA789}"/>
              </a:ext>
            </a:extLst>
          </p:cNvPr>
          <p:cNvSpPr txBox="1"/>
          <p:nvPr/>
        </p:nvSpPr>
        <p:spPr>
          <a:xfrm>
            <a:off x="1179709" y="7436635"/>
            <a:ext cx="4382931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7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247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247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回全国豊かな海づくり大会</a:t>
            </a:r>
            <a:endParaRPr lang="en-US" altLang="ja-JP" sz="247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7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大阪大会</a:t>
            </a:r>
            <a:endParaRPr lang="en-US" altLang="ja-JP" sz="247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4F97942A-F49F-C6FF-2D2D-1F0F343AE6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4"/>
          <a:stretch/>
        </p:blipFill>
        <p:spPr>
          <a:xfrm>
            <a:off x="646777" y="5447132"/>
            <a:ext cx="2751817" cy="20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1C1B38B7-742E-98EB-B73E-D457677A4C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3459408" y="5388943"/>
            <a:ext cx="2750400" cy="206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1D421CE3-44A1-A2F7-CCD7-D6EF73D026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66" y="2910499"/>
            <a:ext cx="2751817" cy="2063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A3E3CBC-B1F0-EB69-17C7-7E0EA427B35F}"/>
              </a:ext>
            </a:extLst>
          </p:cNvPr>
          <p:cNvSpPr/>
          <p:nvPr/>
        </p:nvSpPr>
        <p:spPr>
          <a:xfrm>
            <a:off x="255203" y="8438249"/>
            <a:ext cx="2063863" cy="548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24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0ED7DBF-7150-872D-9DE6-39FC036F64F1}"/>
              </a:ext>
            </a:extLst>
          </p:cNvPr>
          <p:cNvSpPr/>
          <p:nvPr/>
        </p:nvSpPr>
        <p:spPr>
          <a:xfrm>
            <a:off x="2409119" y="8443850"/>
            <a:ext cx="2063863" cy="548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24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5020D0C-8E10-74E2-B022-DD421E87BDA2}"/>
              </a:ext>
            </a:extLst>
          </p:cNvPr>
          <p:cNvSpPr/>
          <p:nvPr/>
        </p:nvSpPr>
        <p:spPr>
          <a:xfrm>
            <a:off x="4563960" y="8443290"/>
            <a:ext cx="2063863" cy="548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24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96A10B-8302-E6AE-7792-0CC30567CC37}"/>
              </a:ext>
            </a:extLst>
          </p:cNvPr>
          <p:cNvSpPr txBox="1"/>
          <p:nvPr/>
        </p:nvSpPr>
        <p:spPr>
          <a:xfrm flipH="1">
            <a:off x="275908" y="8445457"/>
            <a:ext cx="2063863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47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全国豊かな海づくり大会とは？</a:t>
            </a:r>
            <a:endParaRPr lang="en-US" altLang="ja-JP" sz="1147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E90220B-5396-8E2F-38DC-31495F2E2F09}"/>
              </a:ext>
            </a:extLst>
          </p:cNvPr>
          <p:cNvSpPr txBox="1"/>
          <p:nvPr/>
        </p:nvSpPr>
        <p:spPr>
          <a:xfrm flipH="1">
            <a:off x="2419472" y="8451058"/>
            <a:ext cx="2063863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47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何をするの？</a:t>
            </a:r>
            <a:endParaRPr lang="en-US" altLang="ja-JP" sz="1147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DDF116-B70B-1499-0550-4633368A7764}"/>
              </a:ext>
            </a:extLst>
          </p:cNvPr>
          <p:cNvSpPr txBox="1"/>
          <p:nvPr/>
        </p:nvSpPr>
        <p:spPr>
          <a:xfrm flipH="1">
            <a:off x="4583519" y="8450498"/>
            <a:ext cx="2063863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47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どこで開催するの？</a:t>
            </a:r>
            <a:endParaRPr lang="en-US" altLang="ja-JP" sz="1147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326B39B-3AAE-40BF-0FA1-43ED2D10D051}"/>
              </a:ext>
            </a:extLst>
          </p:cNvPr>
          <p:cNvSpPr txBox="1"/>
          <p:nvPr/>
        </p:nvSpPr>
        <p:spPr>
          <a:xfrm flipH="1">
            <a:off x="2650286" y="9158565"/>
            <a:ext cx="1086036" cy="30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6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詳しい情報は、大阪府の大会ホームページで！</a:t>
            </a:r>
            <a:endParaRPr lang="en-US" altLang="ja-JP" sz="706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EE71FEE-76FC-AD1D-0C50-9D95401A07AD}"/>
              </a:ext>
            </a:extLst>
          </p:cNvPr>
          <p:cNvSpPr txBox="1"/>
          <p:nvPr/>
        </p:nvSpPr>
        <p:spPr>
          <a:xfrm flipH="1">
            <a:off x="288724" y="8644822"/>
            <a:ext cx="200035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漁業の振興と発展を図ることを目的として全国で開催される</a:t>
            </a:r>
            <a:r>
              <a:rPr lang="ja-JP" altLang="en-US" sz="882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国民的行事</a:t>
            </a:r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88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DB516AB-75E7-F90F-AE7F-6E8C9920E54E}"/>
              </a:ext>
            </a:extLst>
          </p:cNvPr>
          <p:cNvSpPr txBox="1"/>
          <p:nvPr/>
        </p:nvSpPr>
        <p:spPr>
          <a:xfrm flipH="1">
            <a:off x="2435965" y="8650423"/>
            <a:ext cx="2095615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各種行事やイベントを通じ、大阪の海・川の魅力や取組みを</a:t>
            </a:r>
            <a:r>
              <a:rPr lang="ja-JP" altLang="en-US" sz="882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全国に発信</a:t>
            </a:r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lang="en-US" altLang="ja-JP" sz="88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8823C87-4899-9033-BE02-5A64B5C17E12}"/>
              </a:ext>
            </a:extLst>
          </p:cNvPr>
          <p:cNvSpPr txBox="1"/>
          <p:nvPr/>
        </p:nvSpPr>
        <p:spPr>
          <a:xfrm flipH="1">
            <a:off x="4599095" y="8649863"/>
            <a:ext cx="2095615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2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令和６年秋</a:t>
            </a:r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に行う実行委員会にて開催</a:t>
            </a:r>
            <a:endParaRPr lang="en-US" altLang="ja-JP" sz="88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場所を含む</a:t>
            </a:r>
            <a:r>
              <a:rPr lang="ja-JP" altLang="en-US" sz="882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基本構想を決定</a:t>
            </a:r>
            <a:r>
              <a:rPr lang="ja-JP" altLang="en-US" sz="882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lang="en-US" altLang="ja-JP" sz="882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460199A8-BE89-0F18-6D6B-441273114E59}"/>
              </a:ext>
            </a:extLst>
          </p:cNvPr>
          <p:cNvCxnSpPr>
            <a:cxnSpLocks/>
          </p:cNvCxnSpPr>
          <p:nvPr/>
        </p:nvCxnSpPr>
        <p:spPr>
          <a:xfrm>
            <a:off x="3472705" y="9122926"/>
            <a:ext cx="263617" cy="96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9EB05CC7-152D-8817-493A-DCD32D6D2063}"/>
              </a:ext>
            </a:extLst>
          </p:cNvPr>
          <p:cNvCxnSpPr>
            <a:cxnSpLocks/>
          </p:cNvCxnSpPr>
          <p:nvPr/>
        </p:nvCxnSpPr>
        <p:spPr>
          <a:xfrm flipV="1">
            <a:off x="3472705" y="9380760"/>
            <a:ext cx="275836" cy="95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CAFEAE3-49DB-4851-AD54-824FEE2D0E7D}"/>
              </a:ext>
            </a:extLst>
          </p:cNvPr>
          <p:cNvGrpSpPr/>
          <p:nvPr/>
        </p:nvGrpSpPr>
        <p:grpSpPr>
          <a:xfrm>
            <a:off x="5474743" y="7398837"/>
            <a:ext cx="1151344" cy="1151344"/>
            <a:chOff x="6219026" y="7752475"/>
            <a:chExt cx="1305389" cy="1305389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09A0B93-8C79-C1B4-1916-E7FC763DAE4E}"/>
                </a:ext>
              </a:extLst>
            </p:cNvPr>
            <p:cNvSpPr/>
            <p:nvPr/>
          </p:nvSpPr>
          <p:spPr>
            <a:xfrm>
              <a:off x="6219026" y="7752475"/>
              <a:ext cx="1305389" cy="1305389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24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FFE4EB-798B-B75A-502B-19F4E6889AB8}"/>
                </a:ext>
              </a:extLst>
            </p:cNvPr>
            <p:cNvSpPr txBox="1"/>
            <p:nvPr/>
          </p:nvSpPr>
          <p:spPr>
            <a:xfrm>
              <a:off x="6240541" y="7888815"/>
              <a:ext cx="1210659" cy="904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11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令和</a:t>
              </a:r>
              <a:r>
                <a:rPr lang="ja-JP" altLang="en-US" sz="2822" b="1" spc="-88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８</a:t>
              </a:r>
              <a:r>
                <a:rPr lang="ja-JP" altLang="en-US" sz="1411" b="1" spc="-88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endParaRPr lang="en-US" altLang="ja-JP" sz="1411" b="1" spc="-88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764" b="1" spc="-88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秋</a:t>
              </a:r>
              <a:r>
                <a:rPr lang="ja-JP" altLang="en-US" sz="1764" b="1" spc="-88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235" b="1" spc="-88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開催予定</a:t>
              </a:r>
              <a:endParaRPr lang="en-US" altLang="ja-JP" sz="2470" b="1" spc="-88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94A95D5-9E50-49B6-BF03-D6D13A808DF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131" y="9027887"/>
            <a:ext cx="1111311" cy="522402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2DFB569-95D1-4364-A5D9-4AA5065ABF19}"/>
              </a:ext>
            </a:extLst>
          </p:cNvPr>
          <p:cNvSpPr txBox="1"/>
          <p:nvPr/>
        </p:nvSpPr>
        <p:spPr>
          <a:xfrm flipH="1">
            <a:off x="5921078" y="9507547"/>
            <a:ext cx="793793" cy="1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617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©Expo 2025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99AC4F5-0327-49D3-8ED5-0CB30AA1908D}"/>
              </a:ext>
            </a:extLst>
          </p:cNvPr>
          <p:cNvGrpSpPr/>
          <p:nvPr/>
        </p:nvGrpSpPr>
        <p:grpSpPr>
          <a:xfrm>
            <a:off x="4377071" y="9027136"/>
            <a:ext cx="523904" cy="523904"/>
            <a:chOff x="4496543" y="10039163"/>
            <a:chExt cx="594000" cy="5940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84060C-81B8-48BD-BDEA-29364E5C1F13}"/>
                </a:ext>
              </a:extLst>
            </p:cNvPr>
            <p:cNvSpPr/>
            <p:nvPr/>
          </p:nvSpPr>
          <p:spPr>
            <a:xfrm>
              <a:off x="4496543" y="10039163"/>
              <a:ext cx="594000" cy="59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24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D67EA41D-5C28-42C6-BB8C-0D33556B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35691" y="10087391"/>
              <a:ext cx="515705" cy="497545"/>
            </a:xfrm>
            <a:prstGeom prst="rect">
              <a:avLst/>
            </a:prstGeom>
          </p:spPr>
        </p:pic>
      </p:grpSp>
      <p:pic>
        <p:nvPicPr>
          <p:cNvPr id="150" name="図 149">
            <a:extLst>
              <a:ext uri="{FF2B5EF4-FFF2-40B4-BE49-F238E27FC236}">
                <a16:creationId xmlns:a16="http://schemas.microsoft.com/office/drawing/2014/main" id="{E243C668-5666-FEAE-25E7-0376BE1E50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304" y="519807"/>
            <a:ext cx="1158666" cy="35485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9A2A73B-7CFD-470C-9405-892E340D6FF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1813" y="3050930"/>
            <a:ext cx="2018476" cy="20184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93ABEF0-F767-454A-9138-667E9A18A7C5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85000"/>
          </a:blip>
          <a:stretch>
            <a:fillRect/>
          </a:stretch>
        </p:blipFill>
        <p:spPr>
          <a:xfrm>
            <a:off x="474690" y="3066687"/>
            <a:ext cx="629027" cy="6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A4 210 x 297 mm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2024-06-12T11:14:42Z</dcterms:created>
  <dcterms:modified xsi:type="dcterms:W3CDTF">2024-06-12T11:20:05Z</dcterms:modified>
</cp:coreProperties>
</file>