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9" r:id="rId6"/>
    <p:sldId id="257" r:id="rId7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333" autoAdjust="0"/>
  </p:normalViewPr>
  <p:slideViewPr>
    <p:cSldViewPr snapToGrid="0">
      <p:cViewPr varScale="1">
        <p:scale>
          <a:sx n="69" d="100"/>
          <a:sy n="69" d="100"/>
        </p:scale>
        <p:origin x="12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ECC78-EFF8-49CE-AE41-41843E43FDDB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08724-4ACC-4408-B364-DBE7F9D461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721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08724-4ACC-4408-B364-DBE7F9D461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860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4C0-1E41-4F2F-8B8E-A08F280E8EB9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027F-0B44-4093-9DCA-52B186737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10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4C0-1E41-4F2F-8B8E-A08F280E8EB9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027F-0B44-4093-9DCA-52B186737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79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4C0-1E41-4F2F-8B8E-A08F280E8EB9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027F-0B44-4093-9DCA-52B186737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56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4C0-1E41-4F2F-8B8E-A08F280E8EB9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027F-0B44-4093-9DCA-52B186737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81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4C0-1E41-4F2F-8B8E-A08F280E8EB9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027F-0B44-4093-9DCA-52B186737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64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4C0-1E41-4F2F-8B8E-A08F280E8EB9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027F-0B44-4093-9DCA-52B186737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71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4C0-1E41-4F2F-8B8E-A08F280E8EB9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027F-0B44-4093-9DCA-52B186737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313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4C0-1E41-4F2F-8B8E-A08F280E8EB9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027F-0B44-4093-9DCA-52B186737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56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4C0-1E41-4F2F-8B8E-A08F280E8EB9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027F-0B44-4093-9DCA-52B186737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78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4C0-1E41-4F2F-8B8E-A08F280E8EB9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027F-0B44-4093-9DCA-52B186737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24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4C0-1E41-4F2F-8B8E-A08F280E8EB9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027F-0B44-4093-9DCA-52B186737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84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FE4C0-1E41-4F2F-8B8E-A08F280E8EB9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F027F-0B44-4093-9DCA-52B186737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83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76648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700" b="1" dirty="0"/>
              <a:t>「おおさか</a:t>
            </a:r>
            <a:r>
              <a:rPr lang="en-US" altLang="ja-JP" sz="2700" b="1" dirty="0"/>
              <a:t>eco</a:t>
            </a:r>
            <a:r>
              <a:rPr lang="ja-JP" altLang="en-US" sz="2700" b="1" dirty="0"/>
              <a:t>でんき」とは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1877" y="1835524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ja-JP" altLang="en-US" sz="135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934808"/>
            <a:ext cx="90117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大阪府と</a:t>
            </a:r>
            <a:r>
              <a:rPr lang="en-US" altLang="ja-JP" sz="2000" b="1" dirty="0" smtClean="0"/>
              <a:t>KDDI</a:t>
            </a:r>
            <a:r>
              <a:rPr lang="ja-JP" altLang="en-US" sz="2000" b="1" dirty="0"/>
              <a:t>株式会社の包括連携協定に基づき、</a:t>
            </a:r>
            <a:r>
              <a:rPr lang="en-US" altLang="ja-JP" sz="2000" b="1" dirty="0"/>
              <a:t>au</a:t>
            </a:r>
            <a:r>
              <a:rPr lang="ja-JP" altLang="en-US" sz="2000" b="1" dirty="0"/>
              <a:t>エネルギー＆ライフ株式会社と連携して、再生可能エネルギー電気の普及促進を</a:t>
            </a:r>
            <a:r>
              <a:rPr lang="ja-JP" altLang="en-US" sz="2000" b="1" dirty="0" smtClean="0"/>
              <a:t>はじめ、</a:t>
            </a:r>
            <a:r>
              <a:rPr lang="ja-JP" altLang="ja-JP" sz="2000" b="1" dirty="0" smtClean="0"/>
              <a:t>環境</a:t>
            </a:r>
            <a:r>
              <a:rPr lang="ja-JP" altLang="ja-JP" sz="2000" b="1" dirty="0"/>
              <a:t>保全の取組を推進してい</a:t>
            </a:r>
            <a:r>
              <a:rPr lang="ja-JP" altLang="en-US" sz="2000" b="1" dirty="0"/>
              <a:t>ます</a:t>
            </a:r>
            <a:r>
              <a:rPr lang="ja-JP" altLang="ja-JP" sz="2000" b="1" dirty="0" smtClean="0"/>
              <a:t>。</a:t>
            </a:r>
            <a:endParaRPr lang="ja-JP" altLang="ja-JP" sz="2000" b="1" dirty="0"/>
          </a:p>
        </p:txBody>
      </p:sp>
      <p:sp>
        <p:nvSpPr>
          <p:cNvPr id="7" name="正方形/長方形 6"/>
          <p:cNvSpPr/>
          <p:nvPr/>
        </p:nvSpPr>
        <p:spPr>
          <a:xfrm>
            <a:off x="8104910" y="204635"/>
            <a:ext cx="906859" cy="3572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資料４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2590484"/>
            <a:ext cx="922326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○府域</a:t>
            </a:r>
            <a:r>
              <a:rPr lang="ja-JP" altLang="en-US" sz="2400" b="1" dirty="0"/>
              <a:t>の</a:t>
            </a:r>
            <a:r>
              <a:rPr lang="en-US" altLang="ja-JP" sz="2400" b="1" dirty="0"/>
              <a:t>CO2</a:t>
            </a:r>
            <a:r>
              <a:rPr lang="ja-JP" altLang="en-US" sz="2400" b="1" dirty="0"/>
              <a:t>排出量削減への協力</a:t>
            </a:r>
            <a:endParaRPr lang="en-US" altLang="ja-JP" sz="2400" b="1" dirty="0"/>
          </a:p>
          <a:p>
            <a:pPr marL="179388"/>
            <a:r>
              <a:rPr lang="ja-JP" altLang="en-US" sz="2000" dirty="0"/>
              <a:t>　再生可能エネルギー比率実質</a:t>
            </a:r>
            <a:r>
              <a:rPr lang="en-US" altLang="ja-JP" sz="2000" dirty="0"/>
              <a:t>100</a:t>
            </a:r>
            <a:r>
              <a:rPr lang="ja-JP" altLang="en-US" sz="2000" dirty="0"/>
              <a:t>％の電気（おおさか</a:t>
            </a:r>
            <a:r>
              <a:rPr lang="en-US" altLang="ja-JP" sz="2000" dirty="0"/>
              <a:t>eco</a:t>
            </a:r>
            <a:r>
              <a:rPr lang="ja-JP" altLang="en-US" sz="2000" dirty="0"/>
              <a:t>でんき）の普及啓発を通じて、府域の二酸化炭素削減に貢献します。また、料金の一部を大阪府環境保全基金に寄附することにより、府域の環境保全活動や脱炭素社会の実現に向けた施策・事業に協力します。</a:t>
            </a:r>
            <a:endParaRPr lang="en-US" altLang="ja-JP" sz="2000" dirty="0"/>
          </a:p>
          <a:p>
            <a:pPr marL="179388"/>
            <a:r>
              <a:rPr lang="ja-JP" altLang="en-US" sz="2000" dirty="0"/>
              <a:t>　さらに、ポイント制度を活用して、環境にやさしい行動変容を促し、脱炭素化に寄与する取組みを促進していきます。</a:t>
            </a:r>
            <a:endParaRPr lang="en-US" altLang="ja-JP" sz="2000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817" y="1945795"/>
            <a:ext cx="850265" cy="85026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9869" y="1948568"/>
            <a:ext cx="853563" cy="85356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0" y="2039645"/>
            <a:ext cx="5323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＜</a:t>
            </a:r>
            <a:r>
              <a:rPr kumimoji="1" lang="en-US" altLang="ja-JP" sz="2400" b="1" dirty="0" smtClean="0"/>
              <a:t>KDDI(</a:t>
            </a:r>
            <a:r>
              <a:rPr kumimoji="1" lang="ja-JP" altLang="en-US" sz="2400" b="1" dirty="0" smtClean="0"/>
              <a:t>株</a:t>
            </a:r>
            <a:r>
              <a:rPr kumimoji="1" lang="en-US" altLang="ja-JP" sz="2400" b="1" dirty="0" smtClean="0"/>
              <a:t>)</a:t>
            </a:r>
            <a:r>
              <a:rPr kumimoji="1" lang="ja-JP" altLang="en-US" sz="2400" b="1" dirty="0" smtClean="0"/>
              <a:t>との連携</a:t>
            </a:r>
            <a:r>
              <a:rPr kumimoji="1" lang="ja-JP" altLang="en-US" sz="2400" b="1" dirty="0"/>
              <a:t>内容</a:t>
            </a:r>
            <a:r>
              <a:rPr kumimoji="1" lang="ja-JP" altLang="en-US" sz="2000" b="1" dirty="0"/>
              <a:t>（</a:t>
            </a:r>
            <a:r>
              <a:rPr kumimoji="1" lang="ja-JP" altLang="en-US" sz="2000" b="1" dirty="0" smtClean="0"/>
              <a:t>環境分野）</a:t>
            </a:r>
            <a:r>
              <a:rPr kumimoji="1" lang="ja-JP" altLang="en-US" sz="2400" b="1" dirty="0" smtClean="0"/>
              <a:t>＞</a:t>
            </a:r>
            <a:endParaRPr kumimoji="1" lang="ja-JP" altLang="en-US" sz="24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4960364"/>
            <a:ext cx="9144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400" dirty="0" smtClean="0"/>
              <a:t>○</a:t>
            </a:r>
            <a:r>
              <a:rPr lang="ja-JP" altLang="en-US" sz="2400" b="1" dirty="0"/>
              <a:t>携帯電話基地局などにおける</a:t>
            </a:r>
            <a:r>
              <a:rPr lang="en-US" altLang="ja-JP" sz="2400" b="1" dirty="0"/>
              <a:t>CO</a:t>
            </a:r>
            <a:r>
              <a:rPr lang="ja-JP" altLang="en-US" sz="2400" b="1" dirty="0"/>
              <a:t>２排出削減と情報</a:t>
            </a:r>
            <a:r>
              <a:rPr lang="ja-JP" altLang="en-US" sz="2400" b="1" dirty="0" smtClean="0"/>
              <a:t>発信 </a:t>
            </a:r>
            <a:endParaRPr lang="en-US" altLang="ja-JP" sz="2400" b="1" dirty="0"/>
          </a:p>
          <a:p>
            <a:pPr>
              <a:spcBef>
                <a:spcPts val="1200"/>
              </a:spcBef>
            </a:pPr>
            <a:r>
              <a:rPr lang="ja-JP" altLang="en-US" sz="2400" b="1" dirty="0"/>
              <a:t>○プラスチックごみの削減やおおさか</a:t>
            </a:r>
            <a:r>
              <a:rPr lang="en-US" altLang="ja-JP" sz="2400" b="1" dirty="0"/>
              <a:t>3R</a:t>
            </a:r>
            <a:r>
              <a:rPr lang="ja-JP" altLang="en-US" sz="2400" b="1" dirty="0"/>
              <a:t>キャンペーンへの協力</a:t>
            </a:r>
            <a:endParaRPr lang="en-US" altLang="ja-JP" sz="2400" b="1" dirty="0"/>
          </a:p>
          <a:p>
            <a:pPr>
              <a:spcBef>
                <a:spcPts val="1200"/>
              </a:spcBef>
            </a:pPr>
            <a:r>
              <a:rPr lang="ja-JP" altLang="en-US" sz="2400" b="1" dirty="0"/>
              <a:t>○電力ひっ迫時の節電要請の協力</a:t>
            </a:r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113874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76648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700" b="1" dirty="0"/>
              <a:t>「おおさか</a:t>
            </a:r>
            <a:r>
              <a:rPr lang="en-US" altLang="ja-JP" sz="2700" b="1" dirty="0"/>
              <a:t>eco</a:t>
            </a:r>
            <a:r>
              <a:rPr lang="ja-JP" altLang="en-US" sz="2700" b="1" dirty="0"/>
              <a:t>でんき」とは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420" y="926485"/>
            <a:ext cx="8977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 smtClean="0"/>
              <a:t>「</a:t>
            </a:r>
            <a:r>
              <a:rPr lang="ja-JP" altLang="ja-JP" sz="2400" b="1" dirty="0"/>
              <a:t>おおさか</a:t>
            </a:r>
            <a:r>
              <a:rPr lang="en-US" altLang="ja-JP" sz="2400" b="1" dirty="0"/>
              <a:t>eco</a:t>
            </a:r>
            <a:r>
              <a:rPr lang="ja-JP" altLang="ja-JP" sz="2400" b="1" dirty="0"/>
              <a:t>でんき</a:t>
            </a:r>
            <a:r>
              <a:rPr lang="ja-JP" altLang="ja-JP" sz="2400" b="1" dirty="0" smtClean="0"/>
              <a:t>」</a:t>
            </a:r>
            <a:r>
              <a:rPr lang="ja-JP" altLang="en-US" sz="2400" b="1" dirty="0" smtClean="0"/>
              <a:t>は、包括</a:t>
            </a:r>
            <a:r>
              <a:rPr lang="ja-JP" altLang="en-US" sz="2400" b="1" dirty="0"/>
              <a:t>連携協定の取組みの</a:t>
            </a:r>
            <a:r>
              <a:rPr lang="ja-JP" altLang="ja-JP" sz="2400" b="1" dirty="0"/>
              <a:t>一環として、</a:t>
            </a:r>
            <a:r>
              <a:rPr lang="en-US" altLang="ja-JP" sz="2400" b="1" dirty="0"/>
              <a:t>au</a:t>
            </a:r>
            <a:r>
              <a:rPr lang="ja-JP" altLang="ja-JP" sz="2400" b="1" dirty="0"/>
              <a:t>エネルギー＆</a:t>
            </a:r>
            <a:r>
              <a:rPr lang="ja-JP" altLang="ja-JP" sz="2400" b="1" dirty="0" smtClean="0"/>
              <a:t>ライフ株式</a:t>
            </a:r>
            <a:r>
              <a:rPr lang="ja-JP" altLang="ja-JP" sz="2400" b="1" dirty="0"/>
              <a:t>会社</a:t>
            </a:r>
            <a:r>
              <a:rPr lang="ja-JP" altLang="en-US" sz="2400" b="1" dirty="0"/>
              <a:t>が</a:t>
            </a:r>
            <a:r>
              <a:rPr lang="ja-JP" altLang="ja-JP" sz="2400" b="1" dirty="0"/>
              <a:t>、再生可能エネルギーを実質</a:t>
            </a:r>
            <a:r>
              <a:rPr lang="en-US" altLang="ja-JP" sz="2400" b="1" dirty="0"/>
              <a:t>100</a:t>
            </a:r>
            <a:r>
              <a:rPr lang="ja-JP" altLang="ja-JP" sz="2400" b="1" dirty="0"/>
              <a:t>％使用し</a:t>
            </a:r>
            <a:r>
              <a:rPr lang="ja-JP" altLang="ja-JP" sz="2400" b="1" dirty="0" smtClean="0"/>
              <a:t>、電気料金の一部を「大阪府環境保全基金」に寄附する電気プラン</a:t>
            </a:r>
            <a:r>
              <a:rPr lang="ja-JP" altLang="en-US" sz="2400" b="1" dirty="0" smtClean="0"/>
              <a:t>です。</a:t>
            </a:r>
            <a:endParaRPr lang="ja-JP" altLang="en-US" sz="2400" b="1" dirty="0"/>
          </a:p>
        </p:txBody>
      </p:sp>
      <p:pic>
        <p:nvPicPr>
          <p:cNvPr id="6" name="Picture 4" descr="gaz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6" y="2086881"/>
            <a:ext cx="5329999" cy="451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-96115" y="2656148"/>
            <a:ext cx="376325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＜提供エリア＞</a:t>
            </a:r>
            <a:endParaRPr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大阪府限定</a:t>
            </a:r>
            <a:endParaRPr lang="en-US" altLang="ja-JP" sz="2000" b="1" dirty="0" smtClean="0"/>
          </a:p>
          <a:p>
            <a:pPr>
              <a:spcBef>
                <a:spcPts val="1200"/>
              </a:spcBef>
            </a:pPr>
            <a:r>
              <a:rPr lang="ja-JP" altLang="en-US" sz="2000" b="1" dirty="0" smtClean="0"/>
              <a:t>＜受付条件＞</a:t>
            </a:r>
            <a:endParaRPr lang="en-US" altLang="ja-JP" sz="2000" b="1" dirty="0" smtClean="0"/>
          </a:p>
          <a:p>
            <a:pPr marL="442913" indent="-171450"/>
            <a:r>
              <a:rPr lang="ja-JP" altLang="en-US" sz="2000" b="1" dirty="0" smtClean="0"/>
              <a:t>・現在他社で電気を契約していること</a:t>
            </a:r>
            <a:r>
              <a:rPr lang="ja-JP" altLang="en-US" b="1" dirty="0" smtClean="0"/>
              <a:t>（切替のみ受付可）</a:t>
            </a:r>
            <a:endParaRPr lang="en-US" altLang="ja-JP" sz="2000" b="1" dirty="0" smtClean="0"/>
          </a:p>
          <a:p>
            <a:pPr marL="442913" indent="-171450"/>
            <a:r>
              <a:rPr lang="ja-JP" altLang="en-US" sz="2000" b="1" dirty="0" smtClean="0"/>
              <a:t>・オール電化</a:t>
            </a:r>
            <a:r>
              <a:rPr lang="en-US" altLang="ja-JP" sz="2000" b="1" dirty="0" smtClean="0"/>
              <a:t>/</a:t>
            </a:r>
            <a:r>
              <a:rPr lang="ja-JP" altLang="en-US" sz="2000" b="1" dirty="0" smtClean="0"/>
              <a:t>マンション一括受電でないこと</a:t>
            </a:r>
            <a:endParaRPr lang="en-US" altLang="ja-JP" sz="2000" b="1" dirty="0" smtClean="0"/>
          </a:p>
          <a:p>
            <a:pPr marL="442913" indent="-171450"/>
            <a:r>
              <a:rPr lang="ja-JP" altLang="en-US" sz="2000" b="1" dirty="0" smtClean="0"/>
              <a:t>・契約者が法人でないこと</a:t>
            </a:r>
            <a:endParaRPr lang="en-US" altLang="ja-JP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06528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76648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700" b="1" dirty="0"/>
              <a:t>脱炭素</a:t>
            </a:r>
            <a:r>
              <a:rPr lang="ja-JP" altLang="en-US" sz="2700" b="1" dirty="0" smtClean="0"/>
              <a:t>ポイント</a:t>
            </a:r>
            <a:r>
              <a:rPr lang="ja-JP" altLang="en-US" sz="2700" b="1" dirty="0"/>
              <a:t>付与について</a:t>
            </a:r>
          </a:p>
        </p:txBody>
      </p:sp>
      <p:pic>
        <p:nvPicPr>
          <p:cNvPr id="2050" name="Picture 2" descr="キャプチャ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27" y="2760246"/>
            <a:ext cx="7878691" cy="3626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49383" y="1102557"/>
            <a:ext cx="8692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「おおさか</a:t>
            </a:r>
            <a:r>
              <a:rPr lang="en-US" altLang="ja-JP" sz="2400" b="1" dirty="0"/>
              <a:t>eco</a:t>
            </a:r>
            <a:r>
              <a:rPr lang="ja-JP" altLang="en-US" sz="2400" b="1" dirty="0"/>
              <a:t>でんき」に新規申込みすると、期間限定</a:t>
            </a:r>
            <a:r>
              <a:rPr lang="en-US" altLang="ja-JP" sz="2400" b="1" dirty="0"/>
              <a:t>※</a:t>
            </a:r>
            <a:r>
              <a:rPr lang="ja-JP" altLang="en-US" sz="2400" b="1" dirty="0"/>
              <a:t>で</a:t>
            </a:r>
            <a:r>
              <a:rPr lang="en-US" altLang="ja-JP" sz="2400" b="1" dirty="0"/>
              <a:t>2,000</a:t>
            </a:r>
            <a:r>
              <a:rPr lang="ja-JP" altLang="en-US" sz="2400" b="1" dirty="0"/>
              <a:t>円相当の“脱炭素ポイント”（</a:t>
            </a:r>
            <a:r>
              <a:rPr lang="en-US" altLang="ja-JP" sz="2400" b="1" dirty="0"/>
              <a:t>Ponta</a:t>
            </a:r>
            <a:r>
              <a:rPr lang="ja-JP" altLang="en-US" sz="2400" b="1" dirty="0"/>
              <a:t>ポイント）が付与されます。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751236" y="2053768"/>
            <a:ext cx="3663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※2023</a:t>
            </a:r>
            <a:r>
              <a:rPr kumimoji="1" lang="ja-JP" altLang="en-US" dirty="0"/>
              <a:t>年</a:t>
            </a:r>
            <a:r>
              <a:rPr kumimoji="1" lang="en-US" altLang="ja-JP" dirty="0"/>
              <a:t>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27</a:t>
            </a:r>
            <a:r>
              <a:rPr kumimoji="1" lang="ja-JP" altLang="en-US" dirty="0"/>
              <a:t>日から</a:t>
            </a:r>
            <a:r>
              <a:rPr kumimoji="1" lang="en-US" altLang="ja-JP" dirty="0"/>
              <a:t>5</a:t>
            </a:r>
            <a:r>
              <a:rPr kumimoji="1" lang="ja-JP" altLang="en-US" dirty="0"/>
              <a:t>月</a:t>
            </a:r>
            <a:r>
              <a:rPr kumimoji="1" lang="en-US" altLang="ja-JP" dirty="0"/>
              <a:t>31</a:t>
            </a:r>
            <a:r>
              <a:rPr kumimoji="1" lang="ja-JP" altLang="en-US" dirty="0"/>
              <a:t>日の間</a:t>
            </a:r>
          </a:p>
        </p:txBody>
      </p:sp>
    </p:spTree>
    <p:extLst>
      <p:ext uri="{BB962C8B-B14F-4D97-AF65-F5344CB8AC3E}">
        <p14:creationId xmlns:p14="http://schemas.microsoft.com/office/powerpoint/2010/main" val="634691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65e5__x4ed8__x5165__x308a_ xmlns="70d7d652-1edb-4486-adb7-569848e2bda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E149F3571759242AB70A9ADBD48801F" ma:contentTypeVersion="2" ma:contentTypeDescription="新しいドキュメントを作成します。" ma:contentTypeScope="" ma:versionID="b3c97e09efd2aa013a335549072096a9">
  <xsd:schema xmlns:xsd="http://www.w3.org/2001/XMLSchema" xmlns:xs="http://www.w3.org/2001/XMLSchema" xmlns:p="http://schemas.microsoft.com/office/2006/metadata/properties" xmlns:ns2="70d7d652-1edb-4486-adb7-569848e2bdac" xmlns:ns3="a9b0d389-098a-4f82-adda-c0435a7f6245" targetNamespace="http://schemas.microsoft.com/office/2006/metadata/properties" ma:root="true" ma:fieldsID="25ddd6d1bcad24e9732583f12c572358" ns2:_="" ns3:_="">
    <xsd:import namespace="70d7d652-1edb-4486-adb7-569848e2bdac"/>
    <xsd:import namespace="a9b0d389-098a-4f82-adda-c0435a7f6245"/>
    <xsd:element name="properties">
      <xsd:complexType>
        <xsd:sequence>
          <xsd:element name="documentManagement">
            <xsd:complexType>
              <xsd:all>
                <xsd:element ref="ns2:_x65e5__x4ed8__x5165__x308a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d7d652-1edb-4486-adb7-569848e2bdac" elementFormDefault="qualified">
    <xsd:import namespace="http://schemas.microsoft.com/office/2006/documentManagement/types"/>
    <xsd:import namespace="http://schemas.microsoft.com/office/infopath/2007/PartnerControls"/>
    <xsd:element name="_x65e5__x4ed8__x5165__x308a_" ma:index="8" nillable="true" ma:displayName="日付入り" ma:format="DateOnly" ma:internalName="_x65e5__x4ed8__x5165__x308a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0d389-098a-4f82-adda-c0435a7f6245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44F51C-099E-4F34-B4C3-ABDA95B8295B}">
  <ds:schemaRefs>
    <ds:schemaRef ds:uri="http://schemas.microsoft.com/office/2006/metadata/properties"/>
    <ds:schemaRef ds:uri="http://schemas.microsoft.com/office/infopath/2007/PartnerControls"/>
    <ds:schemaRef ds:uri="70d7d652-1edb-4486-adb7-569848e2bdac"/>
  </ds:schemaRefs>
</ds:datastoreItem>
</file>

<file path=customXml/itemProps2.xml><?xml version="1.0" encoding="utf-8"?>
<ds:datastoreItem xmlns:ds="http://schemas.openxmlformats.org/officeDocument/2006/customXml" ds:itemID="{922CC6E7-DBD0-4B99-9550-08043798F7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9C5E4D-322E-4546-91AD-267632E4B7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d7d652-1edb-4486-adb7-569848e2bdac"/>
    <ds:schemaRef ds:uri="a9b0d389-098a-4f82-adda-c0435a7f6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359</Words>
  <Application>Microsoft Office PowerPoint</Application>
  <PresentationFormat>画面に合わせる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杉田　崇真</dc:creator>
  <cp:lastModifiedBy>池田　晃規</cp:lastModifiedBy>
  <cp:revision>29</cp:revision>
  <dcterms:created xsi:type="dcterms:W3CDTF">2023-03-06T09:27:17Z</dcterms:created>
  <dcterms:modified xsi:type="dcterms:W3CDTF">2023-03-15T04:19:36Z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0x010100EE149F3571759242AB70A9ADBD48801F</vt:lpwstr>
  </property>
</Properties>
</file>