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4"/>
  </p:notesMasterIdLst>
  <p:sldIdLst>
    <p:sldId id="260" r:id="rId2"/>
    <p:sldId id="261" r:id="rId3"/>
  </p:sldIdLst>
  <p:sldSz cx="7775575" cy="10907713"/>
  <p:notesSz cx="6797675" cy="9926638"/>
  <p:defaultTextStyle>
    <a:defPPr>
      <a:defRPr lang="ja-JP"/>
    </a:defPPr>
    <a:lvl1pPr marL="0" algn="l" defTabSz="1018818" rtl="0" eaLnBrk="1" latinLnBrk="0" hangingPunct="1">
      <a:defRPr kumimoji="1" sz="2005" kern="1200">
        <a:solidFill>
          <a:schemeClr val="tx1"/>
        </a:solidFill>
        <a:latin typeface="+mn-lt"/>
        <a:ea typeface="+mn-ea"/>
        <a:cs typeface="+mn-cs"/>
      </a:defRPr>
    </a:lvl1pPr>
    <a:lvl2pPr marL="509408" algn="l" defTabSz="1018818" rtl="0" eaLnBrk="1" latinLnBrk="0" hangingPunct="1">
      <a:defRPr kumimoji="1" sz="2005" kern="1200">
        <a:solidFill>
          <a:schemeClr val="tx1"/>
        </a:solidFill>
        <a:latin typeface="+mn-lt"/>
        <a:ea typeface="+mn-ea"/>
        <a:cs typeface="+mn-cs"/>
      </a:defRPr>
    </a:lvl2pPr>
    <a:lvl3pPr marL="1018818" algn="l" defTabSz="1018818" rtl="0" eaLnBrk="1" latinLnBrk="0" hangingPunct="1">
      <a:defRPr kumimoji="1" sz="2005" kern="1200">
        <a:solidFill>
          <a:schemeClr val="tx1"/>
        </a:solidFill>
        <a:latin typeface="+mn-lt"/>
        <a:ea typeface="+mn-ea"/>
        <a:cs typeface="+mn-cs"/>
      </a:defRPr>
    </a:lvl3pPr>
    <a:lvl4pPr marL="1528227" algn="l" defTabSz="1018818" rtl="0" eaLnBrk="1" latinLnBrk="0" hangingPunct="1">
      <a:defRPr kumimoji="1" sz="2005" kern="1200">
        <a:solidFill>
          <a:schemeClr val="tx1"/>
        </a:solidFill>
        <a:latin typeface="+mn-lt"/>
        <a:ea typeface="+mn-ea"/>
        <a:cs typeface="+mn-cs"/>
      </a:defRPr>
    </a:lvl4pPr>
    <a:lvl5pPr marL="2037634" algn="l" defTabSz="1018818" rtl="0" eaLnBrk="1" latinLnBrk="0" hangingPunct="1">
      <a:defRPr kumimoji="1" sz="2005" kern="1200">
        <a:solidFill>
          <a:schemeClr val="tx1"/>
        </a:solidFill>
        <a:latin typeface="+mn-lt"/>
        <a:ea typeface="+mn-ea"/>
        <a:cs typeface="+mn-cs"/>
      </a:defRPr>
    </a:lvl5pPr>
    <a:lvl6pPr marL="2547044" algn="l" defTabSz="1018818" rtl="0" eaLnBrk="1" latinLnBrk="0" hangingPunct="1">
      <a:defRPr kumimoji="1" sz="2005" kern="1200">
        <a:solidFill>
          <a:schemeClr val="tx1"/>
        </a:solidFill>
        <a:latin typeface="+mn-lt"/>
        <a:ea typeface="+mn-ea"/>
        <a:cs typeface="+mn-cs"/>
      </a:defRPr>
    </a:lvl6pPr>
    <a:lvl7pPr marL="3056452" algn="l" defTabSz="1018818" rtl="0" eaLnBrk="1" latinLnBrk="0" hangingPunct="1">
      <a:defRPr kumimoji="1" sz="2005" kern="1200">
        <a:solidFill>
          <a:schemeClr val="tx1"/>
        </a:solidFill>
        <a:latin typeface="+mn-lt"/>
        <a:ea typeface="+mn-ea"/>
        <a:cs typeface="+mn-cs"/>
      </a:defRPr>
    </a:lvl7pPr>
    <a:lvl8pPr marL="3565861" algn="l" defTabSz="1018818" rtl="0" eaLnBrk="1" latinLnBrk="0" hangingPunct="1">
      <a:defRPr kumimoji="1" sz="2005" kern="1200">
        <a:solidFill>
          <a:schemeClr val="tx1"/>
        </a:solidFill>
        <a:latin typeface="+mn-lt"/>
        <a:ea typeface="+mn-ea"/>
        <a:cs typeface="+mn-cs"/>
      </a:defRPr>
    </a:lvl8pPr>
    <a:lvl9pPr marL="4075270" algn="l" defTabSz="1018818" rtl="0" eaLnBrk="1" latinLnBrk="0" hangingPunct="1">
      <a:defRPr kumimoji="1" sz="2005"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436" userDrawn="1">
          <p15:clr>
            <a:srgbClr val="A4A3A4"/>
          </p15:clr>
        </p15:guide>
        <p15:guide id="2" pos="2449" userDrawn="1">
          <p15:clr>
            <a:srgbClr val="A4A3A4"/>
          </p15:clr>
        </p15:guide>
        <p15:guide id="3" orient="horz" pos="939"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F57B17"/>
    <a:srgbClr val="FF9933"/>
    <a:srgbClr val="F1E03B"/>
    <a:srgbClr val="FDF47F"/>
    <a:srgbClr val="FFCCCC"/>
    <a:srgbClr val="FFCCFF"/>
    <a:srgbClr val="F4B6B6"/>
    <a:srgbClr val="275C9D"/>
    <a:srgbClr val="FC402C"/>
  </p:clrMru>
  <p:extLst>
    <p:ext uri="{E76CE94A-603C-4142-B9EB-6D1370010A27}">
      <p14:discardImageEditData xmlns:p14="http://schemas.microsoft.com/office/powerpoint/2010/main" val="0"/>
    </p:ext>
    <p:ext uri="{D31A062A-798A-4329-ABDD-BBA856620510}">
      <p14:defaultImageDpi xmlns:p14="http://schemas.microsoft.com/office/powerpoint/2010/main" val="33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456" autoAdjust="0"/>
    <p:restoredTop sz="94816" autoAdjust="0"/>
  </p:normalViewPr>
  <p:slideViewPr>
    <p:cSldViewPr showGuides="1">
      <p:cViewPr varScale="1">
        <p:scale>
          <a:sx n="58" d="100"/>
          <a:sy n="58" d="100"/>
        </p:scale>
        <p:origin x="2885" y="82"/>
      </p:cViewPr>
      <p:guideLst>
        <p:guide orient="horz" pos="3436"/>
        <p:guide pos="2449"/>
        <p:guide orient="horz" pos="939"/>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4" y="12"/>
            <a:ext cx="2945659" cy="496333"/>
          </a:xfrm>
          <a:prstGeom prst="rect">
            <a:avLst/>
          </a:prstGeom>
        </p:spPr>
        <p:txBody>
          <a:bodyPr vert="horz" lIns="95375" tIns="47686" rIns="95375" bIns="47686" rtlCol="0"/>
          <a:lstStyle>
            <a:lvl1pPr algn="l">
              <a:defRPr sz="1400"/>
            </a:lvl1pPr>
          </a:lstStyle>
          <a:p>
            <a:endParaRPr kumimoji="1" lang="ja-JP" altLang="en-US"/>
          </a:p>
        </p:txBody>
      </p:sp>
      <p:sp>
        <p:nvSpPr>
          <p:cNvPr id="3" name="日付プレースホルダー 2"/>
          <p:cNvSpPr>
            <a:spLocks noGrp="1"/>
          </p:cNvSpPr>
          <p:nvPr>
            <p:ph type="dt" idx="1"/>
          </p:nvPr>
        </p:nvSpPr>
        <p:spPr>
          <a:xfrm>
            <a:off x="3850449" y="12"/>
            <a:ext cx="2945659" cy="496333"/>
          </a:xfrm>
          <a:prstGeom prst="rect">
            <a:avLst/>
          </a:prstGeom>
        </p:spPr>
        <p:txBody>
          <a:bodyPr vert="horz" lIns="95375" tIns="47686" rIns="95375" bIns="47686" rtlCol="0"/>
          <a:lstStyle>
            <a:lvl1pPr algn="r">
              <a:defRPr sz="1400"/>
            </a:lvl1pPr>
          </a:lstStyle>
          <a:p>
            <a:fld id="{0B9B47EB-4FF1-47B4-8462-42779E877212}" type="datetimeFigureOut">
              <a:rPr kumimoji="1" lang="ja-JP" altLang="en-US" smtClean="0"/>
              <a:pPr/>
              <a:t>2026/7/1</a:t>
            </a:fld>
            <a:endParaRPr kumimoji="1" lang="ja-JP" altLang="en-US"/>
          </a:p>
        </p:txBody>
      </p:sp>
      <p:sp>
        <p:nvSpPr>
          <p:cNvPr id="4" name="スライド イメージ プレースホルダー 3"/>
          <p:cNvSpPr>
            <a:spLocks noGrp="1" noRot="1" noChangeAspect="1"/>
          </p:cNvSpPr>
          <p:nvPr>
            <p:ph type="sldImg" idx="2"/>
          </p:nvPr>
        </p:nvSpPr>
        <p:spPr>
          <a:xfrm>
            <a:off x="2071688" y="744538"/>
            <a:ext cx="2654300" cy="3722687"/>
          </a:xfrm>
          <a:prstGeom prst="rect">
            <a:avLst/>
          </a:prstGeom>
          <a:noFill/>
          <a:ln w="12700">
            <a:solidFill>
              <a:prstClr val="black"/>
            </a:solidFill>
          </a:ln>
        </p:spPr>
        <p:txBody>
          <a:bodyPr vert="horz" lIns="95375" tIns="47686" rIns="95375" bIns="47686" rtlCol="0" anchor="ctr"/>
          <a:lstStyle/>
          <a:p>
            <a:endParaRPr lang="ja-JP" altLang="en-US"/>
          </a:p>
        </p:txBody>
      </p:sp>
      <p:sp>
        <p:nvSpPr>
          <p:cNvPr id="5" name="ノート プレースホルダー 4"/>
          <p:cNvSpPr>
            <a:spLocks noGrp="1"/>
          </p:cNvSpPr>
          <p:nvPr>
            <p:ph type="body" sz="quarter" idx="3"/>
          </p:nvPr>
        </p:nvSpPr>
        <p:spPr>
          <a:xfrm>
            <a:off x="679768" y="4715159"/>
            <a:ext cx="5438140" cy="4466987"/>
          </a:xfrm>
          <a:prstGeom prst="rect">
            <a:avLst/>
          </a:prstGeom>
        </p:spPr>
        <p:txBody>
          <a:bodyPr vert="horz" lIns="95375" tIns="47686" rIns="95375" bIns="4768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4" y="9428597"/>
            <a:ext cx="2945659" cy="496333"/>
          </a:xfrm>
          <a:prstGeom prst="rect">
            <a:avLst/>
          </a:prstGeom>
        </p:spPr>
        <p:txBody>
          <a:bodyPr vert="horz" lIns="95375" tIns="47686" rIns="95375" bIns="47686" rtlCol="0" anchor="b"/>
          <a:lstStyle>
            <a:lvl1pPr algn="l">
              <a:defRPr sz="1400"/>
            </a:lvl1pPr>
          </a:lstStyle>
          <a:p>
            <a:endParaRPr kumimoji="1" lang="ja-JP" altLang="en-US"/>
          </a:p>
        </p:txBody>
      </p:sp>
      <p:sp>
        <p:nvSpPr>
          <p:cNvPr id="7" name="スライド番号プレースホルダー 6"/>
          <p:cNvSpPr>
            <a:spLocks noGrp="1"/>
          </p:cNvSpPr>
          <p:nvPr>
            <p:ph type="sldNum" sz="quarter" idx="5"/>
          </p:nvPr>
        </p:nvSpPr>
        <p:spPr>
          <a:xfrm>
            <a:off x="3850449" y="9428597"/>
            <a:ext cx="2945659" cy="496333"/>
          </a:xfrm>
          <a:prstGeom prst="rect">
            <a:avLst/>
          </a:prstGeom>
        </p:spPr>
        <p:txBody>
          <a:bodyPr vert="horz" lIns="95375" tIns="47686" rIns="95375" bIns="47686" rtlCol="0" anchor="b"/>
          <a:lstStyle>
            <a:lvl1pPr algn="r">
              <a:defRPr sz="1400"/>
            </a:lvl1pPr>
          </a:lstStyle>
          <a:p>
            <a:fld id="{94C6C71A-2CA9-43F8-9329-FE0928B9438B}" type="slidenum">
              <a:rPr kumimoji="1" lang="ja-JP" altLang="en-US" smtClean="0"/>
              <a:pPr/>
              <a:t>‹#›</a:t>
            </a:fld>
            <a:endParaRPr kumimoji="1" lang="ja-JP" altLang="en-US"/>
          </a:p>
        </p:txBody>
      </p:sp>
    </p:spTree>
    <p:extLst>
      <p:ext uri="{BB962C8B-B14F-4D97-AF65-F5344CB8AC3E}">
        <p14:creationId xmlns:p14="http://schemas.microsoft.com/office/powerpoint/2010/main" val="3242580381"/>
      </p:ext>
    </p:extLst>
  </p:cSld>
  <p:clrMap bg1="lt1" tx1="dk1" bg2="lt2" tx2="dk2" accent1="accent1" accent2="accent2" accent3="accent3" accent4="accent4" accent5="accent5" accent6="accent6" hlink="hlink" folHlink="folHlink"/>
  <p:notesStyle>
    <a:lvl1pPr marL="0" algn="l" defTabSz="1018818" rtl="0" eaLnBrk="1" latinLnBrk="0" hangingPunct="1">
      <a:defRPr kumimoji="1" sz="1337" kern="1200">
        <a:solidFill>
          <a:schemeClr val="tx1"/>
        </a:solidFill>
        <a:latin typeface="+mn-lt"/>
        <a:ea typeface="+mn-ea"/>
        <a:cs typeface="+mn-cs"/>
      </a:defRPr>
    </a:lvl1pPr>
    <a:lvl2pPr marL="509408" algn="l" defTabSz="1018818" rtl="0" eaLnBrk="1" latinLnBrk="0" hangingPunct="1">
      <a:defRPr kumimoji="1" sz="1337" kern="1200">
        <a:solidFill>
          <a:schemeClr val="tx1"/>
        </a:solidFill>
        <a:latin typeface="+mn-lt"/>
        <a:ea typeface="+mn-ea"/>
        <a:cs typeface="+mn-cs"/>
      </a:defRPr>
    </a:lvl2pPr>
    <a:lvl3pPr marL="1018818" algn="l" defTabSz="1018818" rtl="0" eaLnBrk="1" latinLnBrk="0" hangingPunct="1">
      <a:defRPr kumimoji="1" sz="1337" kern="1200">
        <a:solidFill>
          <a:schemeClr val="tx1"/>
        </a:solidFill>
        <a:latin typeface="+mn-lt"/>
        <a:ea typeface="+mn-ea"/>
        <a:cs typeface="+mn-cs"/>
      </a:defRPr>
    </a:lvl3pPr>
    <a:lvl4pPr marL="1528227" algn="l" defTabSz="1018818" rtl="0" eaLnBrk="1" latinLnBrk="0" hangingPunct="1">
      <a:defRPr kumimoji="1" sz="1337" kern="1200">
        <a:solidFill>
          <a:schemeClr val="tx1"/>
        </a:solidFill>
        <a:latin typeface="+mn-lt"/>
        <a:ea typeface="+mn-ea"/>
        <a:cs typeface="+mn-cs"/>
      </a:defRPr>
    </a:lvl4pPr>
    <a:lvl5pPr marL="2037634" algn="l" defTabSz="1018818" rtl="0" eaLnBrk="1" latinLnBrk="0" hangingPunct="1">
      <a:defRPr kumimoji="1" sz="1337" kern="1200">
        <a:solidFill>
          <a:schemeClr val="tx1"/>
        </a:solidFill>
        <a:latin typeface="+mn-lt"/>
        <a:ea typeface="+mn-ea"/>
        <a:cs typeface="+mn-cs"/>
      </a:defRPr>
    </a:lvl5pPr>
    <a:lvl6pPr marL="2547044" algn="l" defTabSz="1018818" rtl="0" eaLnBrk="1" latinLnBrk="0" hangingPunct="1">
      <a:defRPr kumimoji="1" sz="1337" kern="1200">
        <a:solidFill>
          <a:schemeClr val="tx1"/>
        </a:solidFill>
        <a:latin typeface="+mn-lt"/>
        <a:ea typeface="+mn-ea"/>
        <a:cs typeface="+mn-cs"/>
      </a:defRPr>
    </a:lvl6pPr>
    <a:lvl7pPr marL="3056452" algn="l" defTabSz="1018818" rtl="0" eaLnBrk="1" latinLnBrk="0" hangingPunct="1">
      <a:defRPr kumimoji="1" sz="1337" kern="1200">
        <a:solidFill>
          <a:schemeClr val="tx1"/>
        </a:solidFill>
        <a:latin typeface="+mn-lt"/>
        <a:ea typeface="+mn-ea"/>
        <a:cs typeface="+mn-cs"/>
      </a:defRPr>
    </a:lvl7pPr>
    <a:lvl8pPr marL="3565861" algn="l" defTabSz="1018818" rtl="0" eaLnBrk="1" latinLnBrk="0" hangingPunct="1">
      <a:defRPr kumimoji="1" sz="1337" kern="1200">
        <a:solidFill>
          <a:schemeClr val="tx1"/>
        </a:solidFill>
        <a:latin typeface="+mn-lt"/>
        <a:ea typeface="+mn-ea"/>
        <a:cs typeface="+mn-cs"/>
      </a:defRPr>
    </a:lvl8pPr>
    <a:lvl9pPr marL="4075270" algn="l" defTabSz="1018818" rtl="0" eaLnBrk="1" latinLnBrk="0" hangingPunct="1">
      <a:defRPr kumimoji="1" sz="1337"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94C6C71A-2CA9-43F8-9329-FE0928B9438B}" type="slidenum">
              <a:rPr kumimoji="1" lang="ja-JP" altLang="en-US" smtClean="0"/>
              <a:pPr/>
              <a:t>1</a:t>
            </a:fld>
            <a:endParaRPr kumimoji="1" lang="ja-JP" altLang="en-US"/>
          </a:p>
        </p:txBody>
      </p:sp>
    </p:spTree>
    <p:extLst>
      <p:ext uri="{BB962C8B-B14F-4D97-AF65-F5344CB8AC3E}">
        <p14:creationId xmlns:p14="http://schemas.microsoft.com/office/powerpoint/2010/main" val="20587882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83169" y="3388464"/>
            <a:ext cx="6609239" cy="2338088"/>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166337" y="6181038"/>
            <a:ext cx="5442903" cy="2787526"/>
          </a:xfrm>
        </p:spPr>
        <p:txBody>
          <a:bodyPr/>
          <a:lstStyle>
            <a:lvl1pPr marL="0" indent="0" algn="ctr">
              <a:buNone/>
              <a:defRPr>
                <a:solidFill>
                  <a:schemeClr val="tx1">
                    <a:tint val="75000"/>
                  </a:schemeClr>
                </a:solidFill>
              </a:defRPr>
            </a:lvl1pPr>
            <a:lvl2pPr marL="333175" indent="0" algn="ctr">
              <a:buNone/>
              <a:defRPr>
                <a:solidFill>
                  <a:schemeClr val="tx1">
                    <a:tint val="75000"/>
                  </a:schemeClr>
                </a:solidFill>
              </a:defRPr>
            </a:lvl2pPr>
            <a:lvl3pPr marL="666350" indent="0" algn="ctr">
              <a:buNone/>
              <a:defRPr>
                <a:solidFill>
                  <a:schemeClr val="tx1">
                    <a:tint val="75000"/>
                  </a:schemeClr>
                </a:solidFill>
              </a:defRPr>
            </a:lvl3pPr>
            <a:lvl4pPr marL="999525" indent="0" algn="ctr">
              <a:buNone/>
              <a:defRPr>
                <a:solidFill>
                  <a:schemeClr val="tx1">
                    <a:tint val="75000"/>
                  </a:schemeClr>
                </a:solidFill>
              </a:defRPr>
            </a:lvl4pPr>
            <a:lvl5pPr marL="1332700" indent="0" algn="ctr">
              <a:buNone/>
              <a:defRPr>
                <a:solidFill>
                  <a:schemeClr val="tx1">
                    <a:tint val="75000"/>
                  </a:schemeClr>
                </a:solidFill>
              </a:defRPr>
            </a:lvl5pPr>
            <a:lvl6pPr marL="1665874" indent="0" algn="ctr">
              <a:buNone/>
              <a:defRPr>
                <a:solidFill>
                  <a:schemeClr val="tx1">
                    <a:tint val="75000"/>
                  </a:schemeClr>
                </a:solidFill>
              </a:defRPr>
            </a:lvl6pPr>
            <a:lvl7pPr marL="1999049" indent="0" algn="ctr">
              <a:buNone/>
              <a:defRPr>
                <a:solidFill>
                  <a:schemeClr val="tx1">
                    <a:tint val="75000"/>
                  </a:schemeClr>
                </a:solidFill>
              </a:defRPr>
            </a:lvl7pPr>
            <a:lvl8pPr marL="2332224" indent="0" algn="ctr">
              <a:buNone/>
              <a:defRPr>
                <a:solidFill>
                  <a:schemeClr val="tx1">
                    <a:tint val="75000"/>
                  </a:schemeClr>
                </a:solidFill>
              </a:defRPr>
            </a:lvl8pPr>
            <a:lvl9pPr marL="2665399"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C7420E7D-346A-4E68-9045-7E6B396D6F6D}" type="datetimeFigureOut">
              <a:rPr kumimoji="1" lang="ja-JP" altLang="en-US" smtClean="0"/>
              <a:pPr/>
              <a:t>2026/7/1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725B8B3-44C2-44DE-A1E1-C3BC39DEED93}" type="slidenum">
              <a:rPr kumimoji="1" lang="ja-JP" altLang="en-US" smtClean="0"/>
              <a:pPr/>
              <a:t>‹#›</a:t>
            </a:fld>
            <a:endParaRPr kumimoji="1" lang="ja-JP" altLang="en-US"/>
          </a:p>
        </p:txBody>
      </p:sp>
    </p:spTree>
    <p:extLst>
      <p:ext uri="{BB962C8B-B14F-4D97-AF65-F5344CB8AC3E}">
        <p14:creationId xmlns:p14="http://schemas.microsoft.com/office/powerpoint/2010/main" val="33641359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7420E7D-346A-4E68-9045-7E6B396D6F6D}" type="datetimeFigureOut">
              <a:rPr kumimoji="1" lang="ja-JP" altLang="en-US" smtClean="0"/>
              <a:pPr/>
              <a:t>2026/7/1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725B8B3-44C2-44DE-A1E1-C3BC39DEED93}" type="slidenum">
              <a:rPr kumimoji="1" lang="ja-JP" altLang="en-US" smtClean="0"/>
              <a:pPr/>
              <a:t>‹#›</a:t>
            </a:fld>
            <a:endParaRPr kumimoji="1" lang="ja-JP" altLang="en-US"/>
          </a:p>
        </p:txBody>
      </p:sp>
    </p:spTree>
    <p:extLst>
      <p:ext uri="{BB962C8B-B14F-4D97-AF65-F5344CB8AC3E}">
        <p14:creationId xmlns:p14="http://schemas.microsoft.com/office/powerpoint/2010/main" val="28673557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227969" y="631233"/>
            <a:ext cx="1312129" cy="13442747"/>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291587" y="631233"/>
            <a:ext cx="3806792" cy="13442747"/>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7420E7D-346A-4E68-9045-7E6B396D6F6D}" type="datetimeFigureOut">
              <a:rPr kumimoji="1" lang="ja-JP" altLang="en-US" smtClean="0"/>
              <a:pPr/>
              <a:t>2026/7/1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725B8B3-44C2-44DE-A1E1-C3BC39DEED93}" type="slidenum">
              <a:rPr kumimoji="1" lang="ja-JP" altLang="en-US" smtClean="0"/>
              <a:pPr/>
              <a:t>‹#›</a:t>
            </a:fld>
            <a:endParaRPr kumimoji="1" lang="ja-JP" altLang="en-US"/>
          </a:p>
        </p:txBody>
      </p:sp>
    </p:spTree>
    <p:extLst>
      <p:ext uri="{BB962C8B-B14F-4D97-AF65-F5344CB8AC3E}">
        <p14:creationId xmlns:p14="http://schemas.microsoft.com/office/powerpoint/2010/main" val="4334764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7420E7D-346A-4E68-9045-7E6B396D6F6D}" type="datetimeFigureOut">
              <a:rPr kumimoji="1" lang="ja-JP" altLang="en-US" smtClean="0"/>
              <a:pPr/>
              <a:t>2026/7/1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725B8B3-44C2-44DE-A1E1-C3BC39DEED93}" type="slidenum">
              <a:rPr kumimoji="1" lang="ja-JP" altLang="en-US" smtClean="0"/>
              <a:pPr/>
              <a:t>‹#›</a:t>
            </a:fld>
            <a:endParaRPr kumimoji="1" lang="ja-JP" altLang="en-US"/>
          </a:p>
        </p:txBody>
      </p:sp>
    </p:spTree>
    <p:extLst>
      <p:ext uri="{BB962C8B-B14F-4D97-AF65-F5344CB8AC3E}">
        <p14:creationId xmlns:p14="http://schemas.microsoft.com/office/powerpoint/2010/main" val="13381589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614217" y="7009217"/>
            <a:ext cx="6609239" cy="2166393"/>
          </a:xfrm>
        </p:spPr>
        <p:txBody>
          <a:bodyPr anchor="t"/>
          <a:lstStyle>
            <a:lvl1pPr algn="l">
              <a:defRPr sz="2915"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14217" y="4623157"/>
            <a:ext cx="6609239" cy="2386062"/>
          </a:xfrm>
        </p:spPr>
        <p:txBody>
          <a:bodyPr anchor="b"/>
          <a:lstStyle>
            <a:lvl1pPr marL="0" indent="0">
              <a:buNone/>
              <a:defRPr sz="1458">
                <a:solidFill>
                  <a:schemeClr val="tx1">
                    <a:tint val="75000"/>
                  </a:schemeClr>
                </a:solidFill>
              </a:defRPr>
            </a:lvl1pPr>
            <a:lvl2pPr marL="333175" indent="0">
              <a:buNone/>
              <a:defRPr sz="1312">
                <a:solidFill>
                  <a:schemeClr val="tx1">
                    <a:tint val="75000"/>
                  </a:schemeClr>
                </a:solidFill>
              </a:defRPr>
            </a:lvl2pPr>
            <a:lvl3pPr marL="666350" indent="0">
              <a:buNone/>
              <a:defRPr sz="1166">
                <a:solidFill>
                  <a:schemeClr val="tx1">
                    <a:tint val="75000"/>
                  </a:schemeClr>
                </a:solidFill>
              </a:defRPr>
            </a:lvl3pPr>
            <a:lvl4pPr marL="999525" indent="0">
              <a:buNone/>
              <a:defRPr sz="1020">
                <a:solidFill>
                  <a:schemeClr val="tx1">
                    <a:tint val="75000"/>
                  </a:schemeClr>
                </a:solidFill>
              </a:defRPr>
            </a:lvl4pPr>
            <a:lvl5pPr marL="1332700" indent="0">
              <a:buNone/>
              <a:defRPr sz="1020">
                <a:solidFill>
                  <a:schemeClr val="tx1">
                    <a:tint val="75000"/>
                  </a:schemeClr>
                </a:solidFill>
              </a:defRPr>
            </a:lvl5pPr>
            <a:lvl6pPr marL="1665874" indent="0">
              <a:buNone/>
              <a:defRPr sz="1020">
                <a:solidFill>
                  <a:schemeClr val="tx1">
                    <a:tint val="75000"/>
                  </a:schemeClr>
                </a:solidFill>
              </a:defRPr>
            </a:lvl6pPr>
            <a:lvl7pPr marL="1999049" indent="0">
              <a:buNone/>
              <a:defRPr sz="1020">
                <a:solidFill>
                  <a:schemeClr val="tx1">
                    <a:tint val="75000"/>
                  </a:schemeClr>
                </a:solidFill>
              </a:defRPr>
            </a:lvl7pPr>
            <a:lvl8pPr marL="2332224" indent="0">
              <a:buNone/>
              <a:defRPr sz="1020">
                <a:solidFill>
                  <a:schemeClr val="tx1">
                    <a:tint val="75000"/>
                  </a:schemeClr>
                </a:solidFill>
              </a:defRPr>
            </a:lvl8pPr>
            <a:lvl9pPr marL="2665399" indent="0">
              <a:buNone/>
              <a:defRPr sz="102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C7420E7D-346A-4E68-9045-7E6B396D6F6D}" type="datetimeFigureOut">
              <a:rPr kumimoji="1" lang="ja-JP" altLang="en-US" smtClean="0"/>
              <a:pPr/>
              <a:t>2026/7/1</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F725B8B3-44C2-44DE-A1E1-C3BC39DEED93}" type="slidenum">
              <a:rPr kumimoji="1" lang="ja-JP" altLang="en-US" smtClean="0"/>
              <a:pPr/>
              <a:t>‹#›</a:t>
            </a:fld>
            <a:endParaRPr kumimoji="1" lang="ja-JP" altLang="en-US"/>
          </a:p>
        </p:txBody>
      </p:sp>
    </p:spTree>
    <p:extLst>
      <p:ext uri="{BB962C8B-B14F-4D97-AF65-F5344CB8AC3E}">
        <p14:creationId xmlns:p14="http://schemas.microsoft.com/office/powerpoint/2010/main" val="6770335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291586" y="3676306"/>
            <a:ext cx="2559460" cy="10397677"/>
          </a:xfrm>
        </p:spPr>
        <p:txBody>
          <a:bodyPr/>
          <a:lstStyle>
            <a:lvl1pPr>
              <a:defRPr sz="2040"/>
            </a:lvl1pPr>
            <a:lvl2pPr>
              <a:defRPr sz="1749"/>
            </a:lvl2pPr>
            <a:lvl3pPr>
              <a:defRPr sz="1458"/>
            </a:lvl3pPr>
            <a:lvl4pPr>
              <a:defRPr sz="1312"/>
            </a:lvl4pPr>
            <a:lvl5pPr>
              <a:defRPr sz="1312"/>
            </a:lvl5pPr>
            <a:lvl6pPr>
              <a:defRPr sz="1312"/>
            </a:lvl6pPr>
            <a:lvl7pPr>
              <a:defRPr sz="1312"/>
            </a:lvl7pPr>
            <a:lvl8pPr>
              <a:defRPr sz="1312"/>
            </a:lvl8pPr>
            <a:lvl9pPr>
              <a:defRPr sz="1312"/>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2980639" y="3676306"/>
            <a:ext cx="2559460" cy="10397677"/>
          </a:xfrm>
        </p:spPr>
        <p:txBody>
          <a:bodyPr/>
          <a:lstStyle>
            <a:lvl1pPr>
              <a:defRPr sz="2040"/>
            </a:lvl1pPr>
            <a:lvl2pPr>
              <a:defRPr sz="1749"/>
            </a:lvl2pPr>
            <a:lvl3pPr>
              <a:defRPr sz="1458"/>
            </a:lvl3pPr>
            <a:lvl4pPr>
              <a:defRPr sz="1312"/>
            </a:lvl4pPr>
            <a:lvl5pPr>
              <a:defRPr sz="1312"/>
            </a:lvl5pPr>
            <a:lvl6pPr>
              <a:defRPr sz="1312"/>
            </a:lvl6pPr>
            <a:lvl7pPr>
              <a:defRPr sz="1312"/>
            </a:lvl7pPr>
            <a:lvl8pPr>
              <a:defRPr sz="1312"/>
            </a:lvl8pPr>
            <a:lvl9pPr>
              <a:defRPr sz="1312"/>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C7420E7D-346A-4E68-9045-7E6B396D6F6D}" type="datetimeFigureOut">
              <a:rPr kumimoji="1" lang="ja-JP" altLang="en-US" smtClean="0"/>
              <a:pPr/>
              <a:t>2026/7/1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725B8B3-44C2-44DE-A1E1-C3BC39DEED93}" type="slidenum">
              <a:rPr kumimoji="1" lang="ja-JP" altLang="en-US" smtClean="0"/>
              <a:pPr/>
              <a:t>‹#›</a:t>
            </a:fld>
            <a:endParaRPr kumimoji="1" lang="ja-JP" altLang="en-US"/>
          </a:p>
        </p:txBody>
      </p:sp>
    </p:spTree>
    <p:extLst>
      <p:ext uri="{BB962C8B-B14F-4D97-AF65-F5344CB8AC3E}">
        <p14:creationId xmlns:p14="http://schemas.microsoft.com/office/powerpoint/2010/main" val="30287498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88779" y="436815"/>
            <a:ext cx="6998018" cy="1817952"/>
          </a:xfrm>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388782" y="2441613"/>
            <a:ext cx="3435562" cy="1017548"/>
          </a:xfrm>
        </p:spPr>
        <p:txBody>
          <a:bodyPr anchor="b"/>
          <a:lstStyle>
            <a:lvl1pPr marL="0" indent="0">
              <a:buNone/>
              <a:defRPr sz="1749" b="1"/>
            </a:lvl1pPr>
            <a:lvl2pPr marL="333175" indent="0">
              <a:buNone/>
              <a:defRPr sz="1458" b="1"/>
            </a:lvl2pPr>
            <a:lvl3pPr marL="666350" indent="0">
              <a:buNone/>
              <a:defRPr sz="1312" b="1"/>
            </a:lvl3pPr>
            <a:lvl4pPr marL="999525" indent="0">
              <a:buNone/>
              <a:defRPr sz="1166" b="1"/>
            </a:lvl4pPr>
            <a:lvl5pPr marL="1332700" indent="0">
              <a:buNone/>
              <a:defRPr sz="1166" b="1"/>
            </a:lvl5pPr>
            <a:lvl6pPr marL="1665874" indent="0">
              <a:buNone/>
              <a:defRPr sz="1166" b="1"/>
            </a:lvl6pPr>
            <a:lvl7pPr marL="1999049" indent="0">
              <a:buNone/>
              <a:defRPr sz="1166" b="1"/>
            </a:lvl7pPr>
            <a:lvl8pPr marL="2332224" indent="0">
              <a:buNone/>
              <a:defRPr sz="1166" b="1"/>
            </a:lvl8pPr>
            <a:lvl9pPr marL="2665399" indent="0">
              <a:buNone/>
              <a:defRPr sz="1166"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388782" y="3459159"/>
            <a:ext cx="3435562" cy="6284560"/>
          </a:xfrm>
        </p:spPr>
        <p:txBody>
          <a:bodyPr/>
          <a:lstStyle>
            <a:lvl1pPr>
              <a:defRPr sz="1749"/>
            </a:lvl1pPr>
            <a:lvl2pPr>
              <a:defRPr sz="1458"/>
            </a:lvl2pPr>
            <a:lvl3pPr>
              <a:defRPr sz="1312"/>
            </a:lvl3pPr>
            <a:lvl4pPr>
              <a:defRPr sz="1166"/>
            </a:lvl4pPr>
            <a:lvl5pPr>
              <a:defRPr sz="1166"/>
            </a:lvl5pPr>
            <a:lvl6pPr>
              <a:defRPr sz="1166"/>
            </a:lvl6pPr>
            <a:lvl7pPr>
              <a:defRPr sz="1166"/>
            </a:lvl7pPr>
            <a:lvl8pPr>
              <a:defRPr sz="1166"/>
            </a:lvl8pPr>
            <a:lvl9pPr>
              <a:defRPr sz="1166"/>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949887" y="2441613"/>
            <a:ext cx="3436912" cy="1017548"/>
          </a:xfrm>
        </p:spPr>
        <p:txBody>
          <a:bodyPr anchor="b"/>
          <a:lstStyle>
            <a:lvl1pPr marL="0" indent="0">
              <a:buNone/>
              <a:defRPr sz="1749" b="1"/>
            </a:lvl1pPr>
            <a:lvl2pPr marL="333175" indent="0">
              <a:buNone/>
              <a:defRPr sz="1458" b="1"/>
            </a:lvl2pPr>
            <a:lvl3pPr marL="666350" indent="0">
              <a:buNone/>
              <a:defRPr sz="1312" b="1"/>
            </a:lvl3pPr>
            <a:lvl4pPr marL="999525" indent="0">
              <a:buNone/>
              <a:defRPr sz="1166" b="1"/>
            </a:lvl4pPr>
            <a:lvl5pPr marL="1332700" indent="0">
              <a:buNone/>
              <a:defRPr sz="1166" b="1"/>
            </a:lvl5pPr>
            <a:lvl6pPr marL="1665874" indent="0">
              <a:buNone/>
              <a:defRPr sz="1166" b="1"/>
            </a:lvl6pPr>
            <a:lvl7pPr marL="1999049" indent="0">
              <a:buNone/>
              <a:defRPr sz="1166" b="1"/>
            </a:lvl7pPr>
            <a:lvl8pPr marL="2332224" indent="0">
              <a:buNone/>
              <a:defRPr sz="1166" b="1"/>
            </a:lvl8pPr>
            <a:lvl9pPr marL="2665399" indent="0">
              <a:buNone/>
              <a:defRPr sz="1166"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3949887" y="3459159"/>
            <a:ext cx="3436912" cy="6284560"/>
          </a:xfrm>
        </p:spPr>
        <p:txBody>
          <a:bodyPr/>
          <a:lstStyle>
            <a:lvl1pPr>
              <a:defRPr sz="1749"/>
            </a:lvl1pPr>
            <a:lvl2pPr>
              <a:defRPr sz="1458"/>
            </a:lvl2pPr>
            <a:lvl3pPr>
              <a:defRPr sz="1312"/>
            </a:lvl3pPr>
            <a:lvl4pPr>
              <a:defRPr sz="1166"/>
            </a:lvl4pPr>
            <a:lvl5pPr>
              <a:defRPr sz="1166"/>
            </a:lvl5pPr>
            <a:lvl6pPr>
              <a:defRPr sz="1166"/>
            </a:lvl6pPr>
            <a:lvl7pPr>
              <a:defRPr sz="1166"/>
            </a:lvl7pPr>
            <a:lvl8pPr>
              <a:defRPr sz="1166"/>
            </a:lvl8pPr>
            <a:lvl9pPr>
              <a:defRPr sz="1166"/>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C7420E7D-346A-4E68-9045-7E6B396D6F6D}" type="datetimeFigureOut">
              <a:rPr kumimoji="1" lang="ja-JP" altLang="en-US" smtClean="0"/>
              <a:pPr/>
              <a:t>2026/7/1</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F725B8B3-44C2-44DE-A1E1-C3BC39DEED93}" type="slidenum">
              <a:rPr kumimoji="1" lang="ja-JP" altLang="en-US" smtClean="0"/>
              <a:pPr/>
              <a:t>‹#›</a:t>
            </a:fld>
            <a:endParaRPr kumimoji="1" lang="ja-JP" altLang="en-US"/>
          </a:p>
        </p:txBody>
      </p:sp>
    </p:spTree>
    <p:extLst>
      <p:ext uri="{BB962C8B-B14F-4D97-AF65-F5344CB8AC3E}">
        <p14:creationId xmlns:p14="http://schemas.microsoft.com/office/powerpoint/2010/main" val="2005167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C7420E7D-346A-4E68-9045-7E6B396D6F6D}" type="datetimeFigureOut">
              <a:rPr kumimoji="1" lang="ja-JP" altLang="en-US" smtClean="0"/>
              <a:pPr/>
              <a:t>2026/7/1</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F725B8B3-44C2-44DE-A1E1-C3BC39DEED93}" type="slidenum">
              <a:rPr kumimoji="1" lang="ja-JP" altLang="en-US" smtClean="0"/>
              <a:pPr/>
              <a:t>‹#›</a:t>
            </a:fld>
            <a:endParaRPr kumimoji="1" lang="ja-JP" altLang="en-US"/>
          </a:p>
        </p:txBody>
      </p:sp>
    </p:spTree>
    <p:extLst>
      <p:ext uri="{BB962C8B-B14F-4D97-AF65-F5344CB8AC3E}">
        <p14:creationId xmlns:p14="http://schemas.microsoft.com/office/powerpoint/2010/main" val="40874858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C7420E7D-346A-4E68-9045-7E6B396D6F6D}" type="datetimeFigureOut">
              <a:rPr kumimoji="1" lang="ja-JP" altLang="en-US" smtClean="0"/>
              <a:pPr/>
              <a:t>2026/7/1</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F725B8B3-44C2-44DE-A1E1-C3BC39DEED93}" type="slidenum">
              <a:rPr kumimoji="1" lang="ja-JP" altLang="en-US" smtClean="0"/>
              <a:pPr/>
              <a:t>‹#›</a:t>
            </a:fld>
            <a:endParaRPr kumimoji="1" lang="ja-JP" altLang="en-US"/>
          </a:p>
        </p:txBody>
      </p:sp>
    </p:spTree>
    <p:extLst>
      <p:ext uri="{BB962C8B-B14F-4D97-AF65-F5344CB8AC3E}">
        <p14:creationId xmlns:p14="http://schemas.microsoft.com/office/powerpoint/2010/main" val="1175421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88781" y="434289"/>
            <a:ext cx="2558111" cy="1848252"/>
          </a:xfrm>
        </p:spPr>
        <p:txBody>
          <a:bodyPr anchor="b"/>
          <a:lstStyle>
            <a:lvl1pPr algn="l">
              <a:defRPr sz="1458"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040036" y="434289"/>
            <a:ext cx="4346763" cy="9309432"/>
          </a:xfrm>
        </p:spPr>
        <p:txBody>
          <a:bodyPr/>
          <a:lstStyle>
            <a:lvl1pPr>
              <a:defRPr sz="2332"/>
            </a:lvl1pPr>
            <a:lvl2pPr>
              <a:defRPr sz="2040"/>
            </a:lvl2pPr>
            <a:lvl3pPr>
              <a:defRPr sz="1749"/>
            </a:lvl3pPr>
            <a:lvl4pPr>
              <a:defRPr sz="1458"/>
            </a:lvl4pPr>
            <a:lvl5pPr>
              <a:defRPr sz="1458"/>
            </a:lvl5pPr>
            <a:lvl6pPr>
              <a:defRPr sz="1458"/>
            </a:lvl6pPr>
            <a:lvl7pPr>
              <a:defRPr sz="1458"/>
            </a:lvl7pPr>
            <a:lvl8pPr>
              <a:defRPr sz="1458"/>
            </a:lvl8pPr>
            <a:lvl9pPr>
              <a:defRPr sz="1458"/>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88781" y="2282541"/>
            <a:ext cx="2558111" cy="7461180"/>
          </a:xfrm>
        </p:spPr>
        <p:txBody>
          <a:bodyPr/>
          <a:lstStyle>
            <a:lvl1pPr marL="0" indent="0">
              <a:buNone/>
              <a:defRPr sz="1020"/>
            </a:lvl1pPr>
            <a:lvl2pPr marL="333175" indent="0">
              <a:buNone/>
              <a:defRPr sz="874"/>
            </a:lvl2pPr>
            <a:lvl3pPr marL="666350" indent="0">
              <a:buNone/>
              <a:defRPr sz="728"/>
            </a:lvl3pPr>
            <a:lvl4pPr marL="999525" indent="0">
              <a:buNone/>
              <a:defRPr sz="656"/>
            </a:lvl4pPr>
            <a:lvl5pPr marL="1332700" indent="0">
              <a:buNone/>
              <a:defRPr sz="656"/>
            </a:lvl5pPr>
            <a:lvl6pPr marL="1665874" indent="0">
              <a:buNone/>
              <a:defRPr sz="656"/>
            </a:lvl6pPr>
            <a:lvl7pPr marL="1999049" indent="0">
              <a:buNone/>
              <a:defRPr sz="656"/>
            </a:lvl7pPr>
            <a:lvl8pPr marL="2332224" indent="0">
              <a:buNone/>
              <a:defRPr sz="656"/>
            </a:lvl8pPr>
            <a:lvl9pPr marL="2665399" indent="0">
              <a:buNone/>
              <a:defRPr sz="656"/>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7420E7D-346A-4E68-9045-7E6B396D6F6D}" type="datetimeFigureOut">
              <a:rPr kumimoji="1" lang="ja-JP" altLang="en-US" smtClean="0"/>
              <a:pPr/>
              <a:t>2026/7/1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725B8B3-44C2-44DE-A1E1-C3BC39DEED93}" type="slidenum">
              <a:rPr kumimoji="1" lang="ja-JP" altLang="en-US" smtClean="0"/>
              <a:pPr/>
              <a:t>‹#›</a:t>
            </a:fld>
            <a:endParaRPr kumimoji="1" lang="ja-JP" altLang="en-US"/>
          </a:p>
        </p:txBody>
      </p:sp>
    </p:spTree>
    <p:extLst>
      <p:ext uri="{BB962C8B-B14F-4D97-AF65-F5344CB8AC3E}">
        <p14:creationId xmlns:p14="http://schemas.microsoft.com/office/powerpoint/2010/main" val="18543728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524067" y="7635399"/>
            <a:ext cx="4665345" cy="901403"/>
          </a:xfrm>
        </p:spPr>
        <p:txBody>
          <a:bodyPr anchor="b"/>
          <a:lstStyle>
            <a:lvl1pPr algn="l">
              <a:defRPr sz="1458" b="1"/>
            </a:lvl1pPr>
          </a:lstStyle>
          <a:p>
            <a:r>
              <a:rPr kumimoji="1" lang="ja-JP" altLang="en-US"/>
              <a:t>マスター タイトルの書式設定</a:t>
            </a:r>
          </a:p>
        </p:txBody>
      </p:sp>
      <p:sp>
        <p:nvSpPr>
          <p:cNvPr id="3" name="図プレースホルダー 2"/>
          <p:cNvSpPr>
            <a:spLocks noGrp="1"/>
          </p:cNvSpPr>
          <p:nvPr>
            <p:ph type="pic" idx="1"/>
          </p:nvPr>
        </p:nvSpPr>
        <p:spPr>
          <a:xfrm>
            <a:off x="1524067" y="974624"/>
            <a:ext cx="4665345" cy="6544628"/>
          </a:xfrm>
        </p:spPr>
        <p:txBody>
          <a:bodyPr/>
          <a:lstStyle>
            <a:lvl1pPr marL="0" indent="0">
              <a:buNone/>
              <a:defRPr sz="2332"/>
            </a:lvl1pPr>
            <a:lvl2pPr marL="333175" indent="0">
              <a:buNone/>
              <a:defRPr sz="2040"/>
            </a:lvl2pPr>
            <a:lvl3pPr marL="666350" indent="0">
              <a:buNone/>
              <a:defRPr sz="1749"/>
            </a:lvl3pPr>
            <a:lvl4pPr marL="999525" indent="0">
              <a:buNone/>
              <a:defRPr sz="1458"/>
            </a:lvl4pPr>
            <a:lvl5pPr marL="1332700" indent="0">
              <a:buNone/>
              <a:defRPr sz="1458"/>
            </a:lvl5pPr>
            <a:lvl6pPr marL="1665874" indent="0">
              <a:buNone/>
              <a:defRPr sz="1458"/>
            </a:lvl6pPr>
            <a:lvl7pPr marL="1999049" indent="0">
              <a:buNone/>
              <a:defRPr sz="1458"/>
            </a:lvl7pPr>
            <a:lvl8pPr marL="2332224" indent="0">
              <a:buNone/>
              <a:defRPr sz="1458"/>
            </a:lvl8pPr>
            <a:lvl9pPr marL="2665399" indent="0">
              <a:buNone/>
              <a:defRPr sz="1458"/>
            </a:lvl9pPr>
          </a:lstStyle>
          <a:p>
            <a:endParaRPr kumimoji="1" lang="ja-JP" altLang="en-US"/>
          </a:p>
        </p:txBody>
      </p:sp>
      <p:sp>
        <p:nvSpPr>
          <p:cNvPr id="4" name="テキスト プレースホルダー 3"/>
          <p:cNvSpPr>
            <a:spLocks noGrp="1"/>
          </p:cNvSpPr>
          <p:nvPr>
            <p:ph type="body" sz="half" idx="2"/>
          </p:nvPr>
        </p:nvSpPr>
        <p:spPr>
          <a:xfrm>
            <a:off x="1524067" y="8536802"/>
            <a:ext cx="4665345" cy="1280140"/>
          </a:xfrm>
        </p:spPr>
        <p:txBody>
          <a:bodyPr/>
          <a:lstStyle>
            <a:lvl1pPr marL="0" indent="0">
              <a:buNone/>
              <a:defRPr sz="1020"/>
            </a:lvl1pPr>
            <a:lvl2pPr marL="333175" indent="0">
              <a:buNone/>
              <a:defRPr sz="874"/>
            </a:lvl2pPr>
            <a:lvl3pPr marL="666350" indent="0">
              <a:buNone/>
              <a:defRPr sz="728"/>
            </a:lvl3pPr>
            <a:lvl4pPr marL="999525" indent="0">
              <a:buNone/>
              <a:defRPr sz="656"/>
            </a:lvl4pPr>
            <a:lvl5pPr marL="1332700" indent="0">
              <a:buNone/>
              <a:defRPr sz="656"/>
            </a:lvl5pPr>
            <a:lvl6pPr marL="1665874" indent="0">
              <a:buNone/>
              <a:defRPr sz="656"/>
            </a:lvl6pPr>
            <a:lvl7pPr marL="1999049" indent="0">
              <a:buNone/>
              <a:defRPr sz="656"/>
            </a:lvl7pPr>
            <a:lvl8pPr marL="2332224" indent="0">
              <a:buNone/>
              <a:defRPr sz="656"/>
            </a:lvl8pPr>
            <a:lvl9pPr marL="2665399" indent="0">
              <a:buNone/>
              <a:defRPr sz="656"/>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7420E7D-346A-4E68-9045-7E6B396D6F6D}" type="datetimeFigureOut">
              <a:rPr kumimoji="1" lang="ja-JP" altLang="en-US" smtClean="0"/>
              <a:pPr/>
              <a:t>2026/7/1</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F725B8B3-44C2-44DE-A1E1-C3BC39DEED93}" type="slidenum">
              <a:rPr kumimoji="1" lang="ja-JP" altLang="en-US" smtClean="0"/>
              <a:pPr/>
              <a:t>‹#›</a:t>
            </a:fld>
            <a:endParaRPr kumimoji="1" lang="ja-JP" altLang="en-US"/>
          </a:p>
        </p:txBody>
      </p:sp>
    </p:spTree>
    <p:extLst>
      <p:ext uri="{BB962C8B-B14F-4D97-AF65-F5344CB8AC3E}">
        <p14:creationId xmlns:p14="http://schemas.microsoft.com/office/powerpoint/2010/main" val="15864377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88779" y="436815"/>
            <a:ext cx="6998018" cy="1817952"/>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88779" y="2545135"/>
            <a:ext cx="6998018" cy="7198586"/>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88779" y="10109836"/>
            <a:ext cx="1814301" cy="580735"/>
          </a:xfrm>
          <a:prstGeom prst="rect">
            <a:avLst/>
          </a:prstGeom>
        </p:spPr>
        <p:txBody>
          <a:bodyPr vert="horz" lIns="91440" tIns="45720" rIns="91440" bIns="45720" rtlCol="0" anchor="ctr"/>
          <a:lstStyle>
            <a:lvl1pPr algn="l">
              <a:defRPr sz="874">
                <a:solidFill>
                  <a:schemeClr val="tx1">
                    <a:tint val="75000"/>
                  </a:schemeClr>
                </a:solidFill>
              </a:defRPr>
            </a:lvl1pPr>
          </a:lstStyle>
          <a:p>
            <a:fld id="{C7420E7D-346A-4E68-9045-7E6B396D6F6D}" type="datetimeFigureOut">
              <a:rPr kumimoji="1" lang="ja-JP" altLang="en-US" smtClean="0"/>
              <a:pPr/>
              <a:t>2026/7/1</a:t>
            </a:fld>
            <a:endParaRPr kumimoji="1" lang="ja-JP" altLang="en-US"/>
          </a:p>
        </p:txBody>
      </p:sp>
      <p:sp>
        <p:nvSpPr>
          <p:cNvPr id="5" name="フッター プレースホルダー 4"/>
          <p:cNvSpPr>
            <a:spLocks noGrp="1"/>
          </p:cNvSpPr>
          <p:nvPr>
            <p:ph type="ftr" sz="quarter" idx="3"/>
          </p:nvPr>
        </p:nvSpPr>
        <p:spPr>
          <a:xfrm>
            <a:off x="2656656" y="10109836"/>
            <a:ext cx="2462265" cy="580735"/>
          </a:xfrm>
          <a:prstGeom prst="rect">
            <a:avLst/>
          </a:prstGeom>
        </p:spPr>
        <p:txBody>
          <a:bodyPr vert="horz" lIns="91440" tIns="45720" rIns="91440" bIns="45720" rtlCol="0" anchor="ctr"/>
          <a:lstStyle>
            <a:lvl1pPr algn="ctr">
              <a:defRPr sz="874">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5572495" y="10109836"/>
            <a:ext cx="1814301" cy="580735"/>
          </a:xfrm>
          <a:prstGeom prst="rect">
            <a:avLst/>
          </a:prstGeom>
        </p:spPr>
        <p:txBody>
          <a:bodyPr vert="horz" lIns="91440" tIns="45720" rIns="91440" bIns="45720" rtlCol="0" anchor="ctr"/>
          <a:lstStyle>
            <a:lvl1pPr algn="r">
              <a:defRPr sz="874">
                <a:solidFill>
                  <a:schemeClr val="tx1">
                    <a:tint val="75000"/>
                  </a:schemeClr>
                </a:solidFill>
              </a:defRPr>
            </a:lvl1pPr>
          </a:lstStyle>
          <a:p>
            <a:fld id="{F725B8B3-44C2-44DE-A1E1-C3BC39DEED93}" type="slidenum">
              <a:rPr kumimoji="1" lang="ja-JP" altLang="en-US" smtClean="0"/>
              <a:pPr/>
              <a:t>‹#›</a:t>
            </a:fld>
            <a:endParaRPr kumimoji="1" lang="ja-JP" altLang="en-US"/>
          </a:p>
        </p:txBody>
      </p:sp>
    </p:spTree>
    <p:extLst>
      <p:ext uri="{BB962C8B-B14F-4D97-AF65-F5344CB8AC3E}">
        <p14:creationId xmlns:p14="http://schemas.microsoft.com/office/powerpoint/2010/main" val="31656387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666350" rtl="0" eaLnBrk="1" latinLnBrk="0" hangingPunct="1">
        <a:spcBef>
          <a:spcPct val="0"/>
        </a:spcBef>
        <a:buNone/>
        <a:defRPr kumimoji="1" sz="3206" kern="1200">
          <a:solidFill>
            <a:schemeClr val="tx1"/>
          </a:solidFill>
          <a:latin typeface="+mj-lt"/>
          <a:ea typeface="+mj-ea"/>
          <a:cs typeface="+mj-cs"/>
        </a:defRPr>
      </a:lvl1pPr>
    </p:titleStyle>
    <p:bodyStyle>
      <a:lvl1pPr marL="249881" indent="-249881" algn="l" defTabSz="666350" rtl="0" eaLnBrk="1" latinLnBrk="0" hangingPunct="1">
        <a:spcBef>
          <a:spcPct val="20000"/>
        </a:spcBef>
        <a:buFont typeface="Arial" panose="020B0604020202020204" pitchFamily="34" charset="0"/>
        <a:buChar char="•"/>
        <a:defRPr kumimoji="1" sz="2332" kern="1200">
          <a:solidFill>
            <a:schemeClr val="tx1"/>
          </a:solidFill>
          <a:latin typeface="+mn-lt"/>
          <a:ea typeface="+mn-ea"/>
          <a:cs typeface="+mn-cs"/>
        </a:defRPr>
      </a:lvl1pPr>
      <a:lvl2pPr marL="541409" indent="-208234" algn="l" defTabSz="666350" rtl="0" eaLnBrk="1" latinLnBrk="0" hangingPunct="1">
        <a:spcBef>
          <a:spcPct val="20000"/>
        </a:spcBef>
        <a:buFont typeface="Arial" panose="020B0604020202020204" pitchFamily="34" charset="0"/>
        <a:buChar char="–"/>
        <a:defRPr kumimoji="1" sz="2040" kern="1200">
          <a:solidFill>
            <a:schemeClr val="tx1"/>
          </a:solidFill>
          <a:latin typeface="+mn-lt"/>
          <a:ea typeface="+mn-ea"/>
          <a:cs typeface="+mn-cs"/>
        </a:defRPr>
      </a:lvl2pPr>
      <a:lvl3pPr marL="832937" indent="-166587" algn="l" defTabSz="666350" rtl="0" eaLnBrk="1" latinLnBrk="0" hangingPunct="1">
        <a:spcBef>
          <a:spcPct val="20000"/>
        </a:spcBef>
        <a:buFont typeface="Arial" panose="020B0604020202020204" pitchFamily="34" charset="0"/>
        <a:buChar char="•"/>
        <a:defRPr kumimoji="1" sz="1749" kern="1200">
          <a:solidFill>
            <a:schemeClr val="tx1"/>
          </a:solidFill>
          <a:latin typeface="+mn-lt"/>
          <a:ea typeface="+mn-ea"/>
          <a:cs typeface="+mn-cs"/>
        </a:defRPr>
      </a:lvl3pPr>
      <a:lvl4pPr marL="1166112" indent="-166587" algn="l" defTabSz="666350" rtl="0" eaLnBrk="1" latinLnBrk="0" hangingPunct="1">
        <a:spcBef>
          <a:spcPct val="20000"/>
        </a:spcBef>
        <a:buFont typeface="Arial" panose="020B0604020202020204" pitchFamily="34" charset="0"/>
        <a:buChar char="–"/>
        <a:defRPr kumimoji="1" sz="1458" kern="1200">
          <a:solidFill>
            <a:schemeClr val="tx1"/>
          </a:solidFill>
          <a:latin typeface="+mn-lt"/>
          <a:ea typeface="+mn-ea"/>
          <a:cs typeface="+mn-cs"/>
        </a:defRPr>
      </a:lvl4pPr>
      <a:lvl5pPr marL="1499287" indent="-166587" algn="l" defTabSz="666350" rtl="0" eaLnBrk="1" latinLnBrk="0" hangingPunct="1">
        <a:spcBef>
          <a:spcPct val="20000"/>
        </a:spcBef>
        <a:buFont typeface="Arial" panose="020B0604020202020204" pitchFamily="34" charset="0"/>
        <a:buChar char="»"/>
        <a:defRPr kumimoji="1" sz="1458" kern="1200">
          <a:solidFill>
            <a:schemeClr val="tx1"/>
          </a:solidFill>
          <a:latin typeface="+mn-lt"/>
          <a:ea typeface="+mn-ea"/>
          <a:cs typeface="+mn-cs"/>
        </a:defRPr>
      </a:lvl5pPr>
      <a:lvl6pPr marL="1832462" indent="-166587" algn="l" defTabSz="666350" rtl="0" eaLnBrk="1" latinLnBrk="0" hangingPunct="1">
        <a:spcBef>
          <a:spcPct val="20000"/>
        </a:spcBef>
        <a:buFont typeface="Arial" panose="020B0604020202020204" pitchFamily="34" charset="0"/>
        <a:buChar char="•"/>
        <a:defRPr kumimoji="1" sz="1458" kern="1200">
          <a:solidFill>
            <a:schemeClr val="tx1"/>
          </a:solidFill>
          <a:latin typeface="+mn-lt"/>
          <a:ea typeface="+mn-ea"/>
          <a:cs typeface="+mn-cs"/>
        </a:defRPr>
      </a:lvl6pPr>
      <a:lvl7pPr marL="2165637" indent="-166587" algn="l" defTabSz="666350" rtl="0" eaLnBrk="1" latinLnBrk="0" hangingPunct="1">
        <a:spcBef>
          <a:spcPct val="20000"/>
        </a:spcBef>
        <a:buFont typeface="Arial" panose="020B0604020202020204" pitchFamily="34" charset="0"/>
        <a:buChar char="•"/>
        <a:defRPr kumimoji="1" sz="1458" kern="1200">
          <a:solidFill>
            <a:schemeClr val="tx1"/>
          </a:solidFill>
          <a:latin typeface="+mn-lt"/>
          <a:ea typeface="+mn-ea"/>
          <a:cs typeface="+mn-cs"/>
        </a:defRPr>
      </a:lvl7pPr>
      <a:lvl8pPr marL="2498812" indent="-166587" algn="l" defTabSz="666350" rtl="0" eaLnBrk="1" latinLnBrk="0" hangingPunct="1">
        <a:spcBef>
          <a:spcPct val="20000"/>
        </a:spcBef>
        <a:buFont typeface="Arial" panose="020B0604020202020204" pitchFamily="34" charset="0"/>
        <a:buChar char="•"/>
        <a:defRPr kumimoji="1" sz="1458" kern="1200">
          <a:solidFill>
            <a:schemeClr val="tx1"/>
          </a:solidFill>
          <a:latin typeface="+mn-lt"/>
          <a:ea typeface="+mn-ea"/>
          <a:cs typeface="+mn-cs"/>
        </a:defRPr>
      </a:lvl8pPr>
      <a:lvl9pPr marL="2831986" indent="-166587" algn="l" defTabSz="666350" rtl="0" eaLnBrk="1" latinLnBrk="0" hangingPunct="1">
        <a:spcBef>
          <a:spcPct val="20000"/>
        </a:spcBef>
        <a:buFont typeface="Arial" panose="020B0604020202020204" pitchFamily="34" charset="0"/>
        <a:buChar char="•"/>
        <a:defRPr kumimoji="1" sz="1458" kern="1200">
          <a:solidFill>
            <a:schemeClr val="tx1"/>
          </a:solidFill>
          <a:latin typeface="+mn-lt"/>
          <a:ea typeface="+mn-ea"/>
          <a:cs typeface="+mn-cs"/>
        </a:defRPr>
      </a:lvl9pPr>
    </p:bodyStyle>
    <p:otherStyle>
      <a:defPPr>
        <a:defRPr lang="ja-JP"/>
      </a:defPPr>
      <a:lvl1pPr marL="0" algn="l" defTabSz="666350" rtl="0" eaLnBrk="1" latinLnBrk="0" hangingPunct="1">
        <a:defRPr kumimoji="1" sz="1312" kern="1200">
          <a:solidFill>
            <a:schemeClr val="tx1"/>
          </a:solidFill>
          <a:latin typeface="+mn-lt"/>
          <a:ea typeface="+mn-ea"/>
          <a:cs typeface="+mn-cs"/>
        </a:defRPr>
      </a:lvl1pPr>
      <a:lvl2pPr marL="333175" algn="l" defTabSz="666350" rtl="0" eaLnBrk="1" latinLnBrk="0" hangingPunct="1">
        <a:defRPr kumimoji="1" sz="1312" kern="1200">
          <a:solidFill>
            <a:schemeClr val="tx1"/>
          </a:solidFill>
          <a:latin typeface="+mn-lt"/>
          <a:ea typeface="+mn-ea"/>
          <a:cs typeface="+mn-cs"/>
        </a:defRPr>
      </a:lvl2pPr>
      <a:lvl3pPr marL="666350" algn="l" defTabSz="666350" rtl="0" eaLnBrk="1" latinLnBrk="0" hangingPunct="1">
        <a:defRPr kumimoji="1" sz="1312" kern="1200">
          <a:solidFill>
            <a:schemeClr val="tx1"/>
          </a:solidFill>
          <a:latin typeface="+mn-lt"/>
          <a:ea typeface="+mn-ea"/>
          <a:cs typeface="+mn-cs"/>
        </a:defRPr>
      </a:lvl3pPr>
      <a:lvl4pPr marL="999525" algn="l" defTabSz="666350" rtl="0" eaLnBrk="1" latinLnBrk="0" hangingPunct="1">
        <a:defRPr kumimoji="1" sz="1312" kern="1200">
          <a:solidFill>
            <a:schemeClr val="tx1"/>
          </a:solidFill>
          <a:latin typeface="+mn-lt"/>
          <a:ea typeface="+mn-ea"/>
          <a:cs typeface="+mn-cs"/>
        </a:defRPr>
      </a:lvl4pPr>
      <a:lvl5pPr marL="1332700" algn="l" defTabSz="666350" rtl="0" eaLnBrk="1" latinLnBrk="0" hangingPunct="1">
        <a:defRPr kumimoji="1" sz="1312" kern="1200">
          <a:solidFill>
            <a:schemeClr val="tx1"/>
          </a:solidFill>
          <a:latin typeface="+mn-lt"/>
          <a:ea typeface="+mn-ea"/>
          <a:cs typeface="+mn-cs"/>
        </a:defRPr>
      </a:lvl5pPr>
      <a:lvl6pPr marL="1665874" algn="l" defTabSz="666350" rtl="0" eaLnBrk="1" latinLnBrk="0" hangingPunct="1">
        <a:defRPr kumimoji="1" sz="1312" kern="1200">
          <a:solidFill>
            <a:schemeClr val="tx1"/>
          </a:solidFill>
          <a:latin typeface="+mn-lt"/>
          <a:ea typeface="+mn-ea"/>
          <a:cs typeface="+mn-cs"/>
        </a:defRPr>
      </a:lvl6pPr>
      <a:lvl7pPr marL="1999049" algn="l" defTabSz="666350" rtl="0" eaLnBrk="1" latinLnBrk="0" hangingPunct="1">
        <a:defRPr kumimoji="1" sz="1312" kern="1200">
          <a:solidFill>
            <a:schemeClr val="tx1"/>
          </a:solidFill>
          <a:latin typeface="+mn-lt"/>
          <a:ea typeface="+mn-ea"/>
          <a:cs typeface="+mn-cs"/>
        </a:defRPr>
      </a:lvl7pPr>
      <a:lvl8pPr marL="2332224" algn="l" defTabSz="666350" rtl="0" eaLnBrk="1" latinLnBrk="0" hangingPunct="1">
        <a:defRPr kumimoji="1" sz="1312" kern="1200">
          <a:solidFill>
            <a:schemeClr val="tx1"/>
          </a:solidFill>
          <a:latin typeface="+mn-lt"/>
          <a:ea typeface="+mn-ea"/>
          <a:cs typeface="+mn-cs"/>
        </a:defRPr>
      </a:lvl8pPr>
      <a:lvl9pPr marL="2665399" algn="l" defTabSz="666350" rtl="0" eaLnBrk="1" latinLnBrk="0" hangingPunct="1">
        <a:defRPr kumimoji="1" sz="131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png"/><Relationship Id="rId2" Type="http://schemas.openxmlformats.org/officeDocument/2006/relationships/notesSlide" Target="../notesSlides/notesSlide1.xml"/><Relationship Id="rId16" Type="http://schemas.openxmlformats.org/officeDocument/2006/relationships/image" Target="../media/image14.jpeg"/><Relationship Id="rId1" Type="http://schemas.openxmlformats.org/officeDocument/2006/relationships/slideLayout" Target="../slideLayouts/slideLayout7.xml"/><Relationship Id="rId6" Type="http://schemas.openxmlformats.org/officeDocument/2006/relationships/image" Target="../media/image4.png"/><Relationship Id="rId11" Type="http://schemas.openxmlformats.org/officeDocument/2006/relationships/image" Target="../media/image9.png"/><Relationship Id="rId5" Type="http://schemas.openxmlformats.org/officeDocument/2006/relationships/image" Target="../media/image3.png"/><Relationship Id="rId15" Type="http://schemas.openxmlformats.org/officeDocument/2006/relationships/image" Target="../media/image1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 Id="rId14" Type="http://schemas.openxmlformats.org/officeDocument/2006/relationships/image" Target="../media/image12.png"/></Relationships>
</file>

<file path=ppt/slides/_rels/slide2.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7.xml"/><Relationship Id="rId6" Type="http://schemas.openxmlformats.org/officeDocument/2006/relationships/image" Target="../media/image19.jpeg"/><Relationship Id="rId5" Type="http://schemas.openxmlformats.org/officeDocument/2006/relationships/image" Target="../media/image18.jpeg"/><Relationship Id="rId4" Type="http://schemas.openxmlformats.org/officeDocument/2006/relationships/image" Target="../media/image1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図 1"/>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305131" y="639262"/>
            <a:ext cx="906628" cy="1222512"/>
          </a:xfrm>
          <a:prstGeom prst="rect">
            <a:avLst/>
          </a:prstGeom>
        </p:spPr>
      </p:pic>
      <p:sp>
        <p:nvSpPr>
          <p:cNvPr id="97" name="テキスト ボックス 96"/>
          <p:cNvSpPr txBox="1"/>
          <p:nvPr/>
        </p:nvSpPr>
        <p:spPr>
          <a:xfrm>
            <a:off x="6310696" y="122707"/>
            <a:ext cx="1441420" cy="469103"/>
          </a:xfrm>
          <a:prstGeom prst="rect">
            <a:avLst/>
          </a:prstGeom>
          <a:noFill/>
        </p:spPr>
        <p:txBody>
          <a:bodyPr wrap="none" rtlCol="0">
            <a:spAutoFit/>
          </a:bodyPr>
          <a:lstStyle/>
          <a:p>
            <a:r>
              <a:rPr lang="ja-JP" altLang="en-US" sz="1224" dirty="0">
                <a:solidFill>
                  <a:srgbClr val="000000"/>
                </a:solidFill>
                <a:latin typeface="HG丸ｺﾞｼｯｸM-PRO" panose="020F0600000000000000" pitchFamily="50" charset="-128"/>
                <a:ea typeface="HG丸ｺﾞｼｯｸM-PRO" panose="020F0600000000000000" pitchFamily="50" charset="-128"/>
                <a:cs typeface="Times New Roman"/>
              </a:rPr>
              <a:t>令和８年７月発行</a:t>
            </a:r>
            <a:endParaRPr lang="en-US" altLang="ja-JP" sz="1224" dirty="0">
              <a:solidFill>
                <a:srgbClr val="000000"/>
              </a:solidFill>
              <a:latin typeface="HG丸ｺﾞｼｯｸM-PRO" panose="020F0600000000000000" pitchFamily="50" charset="-128"/>
              <a:ea typeface="HG丸ｺﾞｼｯｸM-PRO" panose="020F0600000000000000" pitchFamily="50" charset="-128"/>
              <a:cs typeface="Times New Roman"/>
            </a:endParaRPr>
          </a:p>
          <a:p>
            <a:r>
              <a:rPr lang="ja-JP" altLang="en-US" sz="1224" dirty="0">
                <a:solidFill>
                  <a:srgbClr val="000000"/>
                </a:solidFill>
                <a:latin typeface="HG丸ｺﾞｼｯｸM-PRO" panose="020F0600000000000000" pitchFamily="50" charset="-128"/>
                <a:ea typeface="HG丸ｺﾞｼｯｸM-PRO" panose="020F0600000000000000" pitchFamily="50" charset="-128"/>
                <a:cs typeface="Times New Roman"/>
              </a:rPr>
              <a:t>第</a:t>
            </a:r>
            <a:r>
              <a:rPr lang="en-US" altLang="ja-JP" sz="1224" dirty="0">
                <a:solidFill>
                  <a:srgbClr val="000000"/>
                </a:solidFill>
                <a:latin typeface="HG丸ｺﾞｼｯｸM-PRO" panose="020F0600000000000000" pitchFamily="50" charset="-128"/>
                <a:ea typeface="HG丸ｺﾞｼｯｸM-PRO" panose="020F0600000000000000" pitchFamily="50" charset="-128"/>
                <a:cs typeface="Times New Roman"/>
              </a:rPr>
              <a:t>1</a:t>
            </a:r>
            <a:r>
              <a:rPr lang="ja-JP" altLang="en-US" sz="1224" dirty="0">
                <a:solidFill>
                  <a:srgbClr val="000000"/>
                </a:solidFill>
                <a:latin typeface="HG丸ｺﾞｼｯｸM-PRO" panose="020F0600000000000000" pitchFamily="50" charset="-128"/>
                <a:ea typeface="HG丸ｺﾞｼｯｸM-PRO" panose="020F0600000000000000" pitchFamily="50" charset="-128"/>
                <a:cs typeface="Times New Roman"/>
              </a:rPr>
              <a:t>２１号</a:t>
            </a:r>
            <a:endParaRPr lang="ja-JP" altLang="en-US" sz="1224" dirty="0">
              <a:latin typeface="HG丸ｺﾞｼｯｸM-PRO" panose="020F0600000000000000" pitchFamily="50" charset="-128"/>
              <a:ea typeface="HG丸ｺﾞｼｯｸM-PRO" panose="020F0600000000000000" pitchFamily="50" charset="-128"/>
              <a:cs typeface="ＭＳ Ｐゴシック"/>
            </a:endParaRPr>
          </a:p>
        </p:txBody>
      </p:sp>
      <p:grpSp>
        <p:nvGrpSpPr>
          <p:cNvPr id="17" name="グループ化 16"/>
          <p:cNvGrpSpPr/>
          <p:nvPr/>
        </p:nvGrpSpPr>
        <p:grpSpPr>
          <a:xfrm>
            <a:off x="2478137" y="651481"/>
            <a:ext cx="3142717" cy="607440"/>
            <a:chOff x="2206240" y="522815"/>
            <a:chExt cx="3080512" cy="595417"/>
          </a:xfrm>
        </p:grpSpPr>
        <p:grpSp>
          <p:nvGrpSpPr>
            <p:cNvPr id="21" name="グループ化 20"/>
            <p:cNvGrpSpPr/>
            <p:nvPr/>
          </p:nvGrpSpPr>
          <p:grpSpPr>
            <a:xfrm>
              <a:off x="2206240" y="522815"/>
              <a:ext cx="2923624" cy="585967"/>
              <a:chOff x="3063909" y="1718429"/>
              <a:chExt cx="3459294" cy="820355"/>
            </a:xfrm>
          </p:grpSpPr>
          <p:sp>
            <p:nvSpPr>
              <p:cNvPr id="8" name="Text Box 40"/>
              <p:cNvSpPr txBox="1">
                <a:spLocks noChangeArrowheads="1"/>
              </p:cNvSpPr>
              <p:nvPr/>
            </p:nvSpPr>
            <p:spPr bwMode="auto">
              <a:xfrm>
                <a:off x="3063909" y="2114816"/>
                <a:ext cx="352898" cy="4239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140" tIns="6478" rIns="54140" bIns="6478" numCol="1" anchor="t" anchorCtr="0" compatLnSpc="1">
                <a:prstTxWarp prst="textNoShape">
                  <a:avLst/>
                </a:prstTxWarp>
              </a:bodyPr>
              <a:lstStyle/>
              <a:p>
                <a:pPr algn="ctr" defTabSz="666350" fontAlgn="base">
                  <a:spcBef>
                    <a:spcPct val="0"/>
                  </a:spcBef>
                  <a:spcAft>
                    <a:spcPct val="0"/>
                  </a:spcAft>
                </a:pPr>
                <a:r>
                  <a:rPr lang="ja-JP" altLang="en-US" sz="3265" dirty="0">
                    <a:solidFill>
                      <a:srgbClr val="00B050"/>
                    </a:solidFill>
                    <a:latin typeface="HGP創英角ﾎﾟｯﾌﾟ体" panose="040B0A00000000000000" pitchFamily="50" charset="-128"/>
                    <a:ea typeface="HGP創英角ﾎﾟｯﾌﾟ体" panose="040B0A00000000000000" pitchFamily="50" charset="-128"/>
                    <a:cs typeface="ＭＳ Ｐゴシック" pitchFamily="50" charset="-128"/>
                  </a:rPr>
                  <a:t>北</a:t>
                </a:r>
              </a:p>
            </p:txBody>
          </p:sp>
          <p:sp>
            <p:nvSpPr>
              <p:cNvPr id="9" name="Text Box 40"/>
              <p:cNvSpPr txBox="1">
                <a:spLocks noChangeArrowheads="1"/>
              </p:cNvSpPr>
              <p:nvPr/>
            </p:nvSpPr>
            <p:spPr bwMode="auto">
              <a:xfrm>
                <a:off x="3612580" y="2114816"/>
                <a:ext cx="352898" cy="4239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140" tIns="6478" rIns="54140" bIns="6478" numCol="1" anchor="t" anchorCtr="0" compatLnSpc="1">
                <a:prstTxWarp prst="textNoShape">
                  <a:avLst/>
                </a:prstTxWarp>
              </a:bodyPr>
              <a:lstStyle/>
              <a:p>
                <a:pPr algn="ctr" defTabSz="666350" fontAlgn="base">
                  <a:spcBef>
                    <a:spcPct val="0"/>
                  </a:spcBef>
                  <a:spcAft>
                    <a:spcPct val="0"/>
                  </a:spcAft>
                </a:pPr>
                <a:r>
                  <a:rPr lang="ja-JP" altLang="en-US" sz="3265" dirty="0">
                    <a:latin typeface="HGP創英角ﾎﾟｯﾌﾟ体" panose="040B0A00000000000000" pitchFamily="50" charset="-128"/>
                    <a:ea typeface="HGP創英角ﾎﾟｯﾌﾟ体" panose="040B0A00000000000000" pitchFamily="50" charset="-128"/>
                    <a:cs typeface="ＭＳ Ｐゴシック" pitchFamily="50" charset="-128"/>
                  </a:rPr>
                  <a:t>部</a:t>
                </a:r>
              </a:p>
            </p:txBody>
          </p:sp>
          <p:sp>
            <p:nvSpPr>
              <p:cNvPr id="10" name="Text Box 40"/>
              <p:cNvSpPr txBox="1">
                <a:spLocks noChangeArrowheads="1"/>
              </p:cNvSpPr>
              <p:nvPr/>
            </p:nvSpPr>
            <p:spPr bwMode="auto">
              <a:xfrm>
                <a:off x="4161252" y="2114816"/>
                <a:ext cx="352898" cy="4239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140" tIns="6478" rIns="54140" bIns="6478" numCol="1" anchor="t" anchorCtr="0" compatLnSpc="1">
                <a:prstTxWarp prst="textNoShape">
                  <a:avLst/>
                </a:prstTxWarp>
              </a:bodyPr>
              <a:lstStyle/>
              <a:p>
                <a:pPr algn="ctr" defTabSz="666350" fontAlgn="base">
                  <a:spcBef>
                    <a:spcPct val="0"/>
                  </a:spcBef>
                  <a:spcAft>
                    <a:spcPct val="0"/>
                  </a:spcAft>
                </a:pPr>
                <a:r>
                  <a:rPr lang="ja-JP" altLang="en-US" sz="3265" dirty="0">
                    <a:latin typeface="HGP創英角ﾎﾟｯﾌﾟ体" panose="040B0A00000000000000" pitchFamily="50" charset="-128"/>
                    <a:ea typeface="HGP創英角ﾎﾟｯﾌﾟ体" panose="040B0A00000000000000" pitchFamily="50" charset="-128"/>
                    <a:cs typeface="ＭＳ Ｐゴシック" pitchFamily="50" charset="-128"/>
                  </a:rPr>
                  <a:t>普</a:t>
                </a:r>
              </a:p>
            </p:txBody>
          </p:sp>
          <p:sp>
            <p:nvSpPr>
              <p:cNvPr id="11" name="Text Box 40"/>
              <p:cNvSpPr txBox="1">
                <a:spLocks noChangeArrowheads="1"/>
              </p:cNvSpPr>
              <p:nvPr/>
            </p:nvSpPr>
            <p:spPr bwMode="auto">
              <a:xfrm>
                <a:off x="4709923" y="2114816"/>
                <a:ext cx="352898" cy="4239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140" tIns="6478" rIns="54140" bIns="6478" numCol="1" anchor="t" anchorCtr="0" compatLnSpc="1">
                <a:prstTxWarp prst="textNoShape">
                  <a:avLst/>
                </a:prstTxWarp>
              </a:bodyPr>
              <a:lstStyle/>
              <a:p>
                <a:pPr algn="ctr" defTabSz="666350" fontAlgn="base">
                  <a:spcBef>
                    <a:spcPct val="0"/>
                  </a:spcBef>
                  <a:spcAft>
                    <a:spcPct val="0"/>
                  </a:spcAft>
                </a:pPr>
                <a:r>
                  <a:rPr lang="ja-JP" altLang="en-US" sz="3265" dirty="0">
                    <a:latin typeface="HGP創英角ﾎﾟｯﾌﾟ体" panose="040B0A00000000000000" pitchFamily="50" charset="-128"/>
                    <a:ea typeface="HGP創英角ﾎﾟｯﾌﾟ体" panose="040B0A00000000000000" pitchFamily="50" charset="-128"/>
                    <a:cs typeface="ＭＳ Ｐゴシック" pitchFamily="50" charset="-128"/>
                  </a:rPr>
                  <a:t>及</a:t>
                </a:r>
              </a:p>
            </p:txBody>
          </p:sp>
          <p:sp>
            <p:nvSpPr>
              <p:cNvPr id="12" name="Text Box 40"/>
              <p:cNvSpPr txBox="1">
                <a:spLocks noChangeArrowheads="1"/>
              </p:cNvSpPr>
              <p:nvPr/>
            </p:nvSpPr>
            <p:spPr bwMode="auto">
              <a:xfrm>
                <a:off x="5258595" y="2114816"/>
                <a:ext cx="352898" cy="4239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140" tIns="6478" rIns="54140" bIns="6478" numCol="1" anchor="t" anchorCtr="0" compatLnSpc="1">
                <a:prstTxWarp prst="textNoShape">
                  <a:avLst/>
                </a:prstTxWarp>
              </a:bodyPr>
              <a:lstStyle/>
              <a:p>
                <a:pPr algn="ctr" defTabSz="666350" fontAlgn="base">
                  <a:spcBef>
                    <a:spcPct val="0"/>
                  </a:spcBef>
                  <a:spcAft>
                    <a:spcPct val="0"/>
                  </a:spcAft>
                </a:pPr>
                <a:r>
                  <a:rPr lang="ja-JP" altLang="en-US" sz="3265" dirty="0">
                    <a:latin typeface="HGP創英角ﾎﾟｯﾌﾟ体" panose="040B0A00000000000000" pitchFamily="50" charset="-128"/>
                    <a:ea typeface="HGP創英角ﾎﾟｯﾌﾟ体" panose="040B0A00000000000000" pitchFamily="50" charset="-128"/>
                    <a:cs typeface="ＭＳ Ｐゴシック" pitchFamily="50" charset="-128"/>
                  </a:rPr>
                  <a:t>だ</a:t>
                </a:r>
              </a:p>
            </p:txBody>
          </p:sp>
          <p:sp>
            <p:nvSpPr>
              <p:cNvPr id="13" name="Text Box 40"/>
              <p:cNvSpPr txBox="1">
                <a:spLocks noChangeArrowheads="1"/>
              </p:cNvSpPr>
              <p:nvPr/>
            </p:nvSpPr>
            <p:spPr bwMode="auto">
              <a:xfrm>
                <a:off x="5807266" y="2114816"/>
                <a:ext cx="352898" cy="4239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140" tIns="6478" rIns="54140" bIns="6478" numCol="1" anchor="t" anchorCtr="0" compatLnSpc="1">
                <a:prstTxWarp prst="textNoShape">
                  <a:avLst/>
                </a:prstTxWarp>
              </a:bodyPr>
              <a:lstStyle/>
              <a:p>
                <a:pPr algn="ctr" defTabSz="666350" fontAlgn="base">
                  <a:spcBef>
                    <a:spcPct val="0"/>
                  </a:spcBef>
                  <a:spcAft>
                    <a:spcPct val="0"/>
                  </a:spcAft>
                </a:pPr>
                <a:r>
                  <a:rPr lang="ja-JP" altLang="en-US" sz="3265" dirty="0">
                    <a:latin typeface="HGP創英角ﾎﾟｯﾌﾟ体" panose="040B0A00000000000000" pitchFamily="50" charset="-128"/>
                    <a:ea typeface="HGP創英角ﾎﾟｯﾌﾟ体" panose="040B0A00000000000000" pitchFamily="50" charset="-128"/>
                    <a:cs typeface="ＭＳ Ｐゴシック" pitchFamily="50" charset="-128"/>
                  </a:rPr>
                  <a:t>よ</a:t>
                </a:r>
              </a:p>
            </p:txBody>
          </p:sp>
          <p:sp>
            <p:nvSpPr>
              <p:cNvPr id="37" name="WordArt 36"/>
              <p:cNvSpPr>
                <a:spLocks noChangeArrowheads="1" noChangeShapeType="1" noTextEdit="1"/>
              </p:cNvSpPr>
              <p:nvPr/>
            </p:nvSpPr>
            <p:spPr bwMode="auto">
              <a:xfrm>
                <a:off x="3236863" y="1718429"/>
                <a:ext cx="3286340" cy="547394"/>
              </a:xfrm>
              <a:prstGeom prst="rect">
                <a:avLst/>
              </a:prstGeom>
              <a:ln>
                <a:noFill/>
              </a:ln>
              <a:extLst>
                <a:ext uri="{AF507438-7753-43E0-B8FC-AC1667EBCBE1}">
                  <a14:hiddenEffects xmlns:a14="http://schemas.microsoft.com/office/drawing/2010/main">
                    <a:effectLst/>
                  </a14:hiddenEffects>
                </a:ext>
              </a:extLst>
            </p:spPr>
            <p:txBody>
              <a:bodyPr wrap="none" fromWordArt="1">
                <a:prstTxWarp prst="textArchUp">
                  <a:avLst>
                    <a:gd name="adj" fmla="val 11236171"/>
                  </a:avLst>
                </a:prstTxWarp>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rtl="0">
                  <a:buNone/>
                </a:pPr>
                <a:r>
                  <a:rPr lang="ja-JP" altLang="en-US" sz="3265" kern="10" spc="37" dirty="0">
                    <a:ln w="11430"/>
                    <a:solidFill>
                      <a:srgbClr val="275C9D"/>
                    </a:solidFill>
                    <a:latin typeface="HG創英角ﾎﾟｯﾌﾟ体"/>
                    <a:ea typeface="HG創英角ﾎﾟｯﾌﾟ体"/>
                  </a:rPr>
                  <a:t>管内農業最新情報</a:t>
                </a:r>
              </a:p>
            </p:txBody>
          </p:sp>
        </p:grpSp>
        <p:sp>
          <p:nvSpPr>
            <p:cNvPr id="58" name="Text Box 40"/>
            <p:cNvSpPr txBox="1">
              <a:spLocks noChangeArrowheads="1"/>
            </p:cNvSpPr>
            <p:nvPr/>
          </p:nvSpPr>
          <p:spPr bwMode="auto">
            <a:xfrm>
              <a:off x="4988500" y="815398"/>
              <a:ext cx="298252" cy="3028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4140" tIns="6478" rIns="54140" bIns="6478" numCol="1" anchor="t" anchorCtr="0" compatLnSpc="1">
              <a:prstTxWarp prst="textNoShape">
                <a:avLst/>
              </a:prstTxWarp>
            </a:bodyPr>
            <a:lstStyle/>
            <a:p>
              <a:pPr algn="ctr" defTabSz="666350" fontAlgn="base">
                <a:spcBef>
                  <a:spcPct val="0"/>
                </a:spcBef>
                <a:spcAft>
                  <a:spcPct val="0"/>
                </a:spcAft>
              </a:pPr>
              <a:r>
                <a:rPr lang="ja-JP" altLang="en-US" sz="3265" dirty="0">
                  <a:latin typeface="HGP創英角ﾎﾟｯﾌﾟ体" panose="040B0A00000000000000" pitchFamily="50" charset="-128"/>
                  <a:ea typeface="HGP創英角ﾎﾟｯﾌﾟ体" panose="040B0A00000000000000" pitchFamily="50" charset="-128"/>
                  <a:cs typeface="ＭＳ Ｐゴシック" pitchFamily="50" charset="-128"/>
                </a:rPr>
                <a:t>り</a:t>
              </a:r>
            </a:p>
          </p:txBody>
        </p:sp>
      </p:grpSp>
      <p:sp>
        <p:nvSpPr>
          <p:cNvPr id="18" name="テキスト ボックス 17"/>
          <p:cNvSpPr txBox="1"/>
          <p:nvPr/>
        </p:nvSpPr>
        <p:spPr>
          <a:xfrm>
            <a:off x="1109442" y="1562980"/>
            <a:ext cx="6037990" cy="280718"/>
          </a:xfrm>
          <a:prstGeom prst="rect">
            <a:avLst/>
          </a:prstGeom>
          <a:noFill/>
        </p:spPr>
        <p:txBody>
          <a:bodyPr wrap="square" rtlCol="0">
            <a:spAutoFit/>
          </a:bodyPr>
          <a:lstStyle/>
          <a:p>
            <a:pPr hangingPunct="0"/>
            <a:r>
              <a:rPr lang="ja-JP" altLang="ja-JP" sz="1224" dirty="0">
                <a:latin typeface="HGP創英角ﾎﾟｯﾌﾟ体" panose="040B0A00000000000000" pitchFamily="50" charset="-128"/>
                <a:ea typeface="HGP創英角ﾎﾟｯﾌﾟ体" panose="040B0A00000000000000" pitchFamily="50" charset="-128"/>
              </a:rPr>
              <a:t>（豊中市、池田市、吹田市、高槻市、茨木市、箕面市、摂津市、島本町、豊能町、能勢町）</a:t>
            </a:r>
          </a:p>
        </p:txBody>
      </p:sp>
      <p:pic>
        <p:nvPicPr>
          <p:cNvPr id="19" name="図 18"/>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285038" y="193959"/>
            <a:ext cx="1296000" cy="432918"/>
          </a:xfrm>
          <a:prstGeom prst="rect">
            <a:avLst/>
          </a:prstGeom>
        </p:spPr>
      </p:pic>
      <p:sp>
        <p:nvSpPr>
          <p:cNvPr id="41" name="正方形/長方形 40">
            <a:extLst>
              <a:ext uri="{FF2B5EF4-FFF2-40B4-BE49-F238E27FC236}">
                <a16:creationId xmlns:a16="http://schemas.microsoft.com/office/drawing/2014/main" id="{520A4630-DB33-4BDC-B336-D4C0039D7013}"/>
              </a:ext>
            </a:extLst>
          </p:cNvPr>
          <p:cNvSpPr/>
          <p:nvPr/>
        </p:nvSpPr>
        <p:spPr>
          <a:xfrm>
            <a:off x="145972" y="8905458"/>
            <a:ext cx="7483632" cy="1920628"/>
          </a:xfrm>
          <a:prstGeom prst="rect">
            <a:avLst/>
          </a:prstGeom>
          <a:solidFill>
            <a:schemeClr val="bg1">
              <a:lumMod val="85000"/>
              <a:alpha val="7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11"/>
          </a:p>
        </p:txBody>
      </p:sp>
      <p:sp>
        <p:nvSpPr>
          <p:cNvPr id="42" name="テキスト ボックス 41">
            <a:extLst>
              <a:ext uri="{FF2B5EF4-FFF2-40B4-BE49-F238E27FC236}">
                <a16:creationId xmlns:a16="http://schemas.microsoft.com/office/drawing/2014/main" id="{7F96E39A-8738-4254-848F-8C6815275AF8}"/>
              </a:ext>
            </a:extLst>
          </p:cNvPr>
          <p:cNvSpPr txBox="1"/>
          <p:nvPr/>
        </p:nvSpPr>
        <p:spPr>
          <a:xfrm>
            <a:off x="221996" y="10189390"/>
            <a:ext cx="4216799" cy="645113"/>
          </a:xfrm>
          <a:prstGeom prst="rect">
            <a:avLst/>
          </a:prstGeom>
          <a:noFill/>
        </p:spPr>
        <p:txBody>
          <a:bodyPr wrap="square" rtlCol="0">
            <a:spAutoFit/>
          </a:bodyPr>
          <a:lstStyle/>
          <a:p>
            <a:pPr>
              <a:lnSpc>
                <a:spcPts val="1530"/>
              </a:lnSpc>
            </a:pPr>
            <a:r>
              <a:rPr lang="ja-JP" altLang="en-US" sz="1200" b="1" dirty="0">
                <a:latin typeface="+mn-ea"/>
              </a:rPr>
              <a:t>大阪府北部農と緑の総合事務所　農の普及課</a:t>
            </a:r>
          </a:p>
          <a:p>
            <a:pPr>
              <a:lnSpc>
                <a:spcPts val="1530"/>
              </a:lnSpc>
            </a:pPr>
            <a:r>
              <a:rPr lang="ja-JP" altLang="en-US" sz="1100" dirty="0">
                <a:latin typeface="+mn-ea"/>
              </a:rPr>
              <a:t>〒</a:t>
            </a:r>
            <a:r>
              <a:rPr lang="en-US" altLang="ja-JP" sz="1100" dirty="0">
                <a:latin typeface="+mn-ea"/>
              </a:rPr>
              <a:t>567-0034</a:t>
            </a:r>
            <a:r>
              <a:rPr lang="ja-JP" altLang="en-US" sz="1100" dirty="0">
                <a:latin typeface="+mn-ea"/>
              </a:rPr>
              <a:t>茨木市中穂積</a:t>
            </a:r>
            <a:r>
              <a:rPr lang="en-US" altLang="ja-JP" sz="1100" dirty="0">
                <a:latin typeface="+mn-ea"/>
              </a:rPr>
              <a:t>1-3-43 </a:t>
            </a:r>
            <a:r>
              <a:rPr lang="ja-JP" altLang="en-US" sz="1100" dirty="0">
                <a:latin typeface="+mn-ea"/>
              </a:rPr>
              <a:t>三島府民センタービル内</a:t>
            </a:r>
          </a:p>
          <a:p>
            <a:pPr>
              <a:lnSpc>
                <a:spcPts val="1530"/>
              </a:lnSpc>
            </a:pPr>
            <a:r>
              <a:rPr lang="en-US" altLang="ja-JP" sz="1100" dirty="0">
                <a:latin typeface="+mn-ea"/>
              </a:rPr>
              <a:t>TEL.072(627)1121(</a:t>
            </a:r>
            <a:r>
              <a:rPr lang="ja-JP" altLang="en-US" sz="1100" dirty="0">
                <a:latin typeface="+mn-ea"/>
              </a:rPr>
              <a:t>代</a:t>
            </a:r>
            <a:r>
              <a:rPr lang="en-US" altLang="ja-JP" sz="1100" dirty="0">
                <a:latin typeface="+mn-ea"/>
              </a:rPr>
              <a:t>) </a:t>
            </a:r>
            <a:r>
              <a:rPr lang="ja-JP" altLang="en-US" sz="1100" dirty="0">
                <a:latin typeface="+mn-ea"/>
              </a:rPr>
              <a:t>　</a:t>
            </a:r>
            <a:r>
              <a:rPr lang="en-US" altLang="ja-JP" sz="1100" dirty="0">
                <a:latin typeface="+mn-ea"/>
              </a:rPr>
              <a:t>FAX.072(623)4321</a:t>
            </a:r>
          </a:p>
        </p:txBody>
      </p:sp>
      <p:pic>
        <p:nvPicPr>
          <p:cNvPr id="43" name="図 42">
            <a:extLst>
              <a:ext uri="{FF2B5EF4-FFF2-40B4-BE49-F238E27FC236}">
                <a16:creationId xmlns:a16="http://schemas.microsoft.com/office/drawing/2014/main" id="{018515F6-C114-453D-901A-C023D389E75D}"/>
              </a:ext>
            </a:extLst>
          </p:cNvPr>
          <p:cNvPicPr/>
          <p:nvPr/>
        </p:nvPicPr>
        <p:blipFill>
          <a:blip r:embed="rId5" cstate="screen">
            <a:extLst>
              <a:ext uri="{28A0092B-C50C-407E-A947-70E740481C1C}">
                <a14:useLocalDpi xmlns:a14="http://schemas.microsoft.com/office/drawing/2010/main"/>
              </a:ext>
            </a:extLst>
          </a:blip>
          <a:stretch>
            <a:fillRect/>
          </a:stretch>
        </p:blipFill>
        <p:spPr>
          <a:xfrm>
            <a:off x="5378406" y="9031222"/>
            <a:ext cx="634218" cy="634218"/>
          </a:xfrm>
          <a:prstGeom prst="rect">
            <a:avLst/>
          </a:prstGeom>
        </p:spPr>
      </p:pic>
      <p:pic>
        <p:nvPicPr>
          <p:cNvPr id="44" name="図 43">
            <a:extLst>
              <a:ext uri="{FF2B5EF4-FFF2-40B4-BE49-F238E27FC236}">
                <a16:creationId xmlns:a16="http://schemas.microsoft.com/office/drawing/2014/main" id="{A4A3DBFB-6098-4108-BAFD-AF6AB55E4A48}"/>
              </a:ext>
            </a:extLst>
          </p:cNvPr>
          <p:cNvPicPr/>
          <p:nvPr/>
        </p:nvPicPr>
        <p:blipFill>
          <a:blip r:embed="rId6" cstate="screen">
            <a:extLst>
              <a:ext uri="{28A0092B-C50C-407E-A947-70E740481C1C}">
                <a14:useLocalDpi xmlns:a14="http://schemas.microsoft.com/office/drawing/2010/main"/>
              </a:ext>
            </a:extLst>
          </a:blip>
          <a:stretch>
            <a:fillRect/>
          </a:stretch>
        </p:blipFill>
        <p:spPr>
          <a:xfrm>
            <a:off x="6174319" y="9038958"/>
            <a:ext cx="634218" cy="634218"/>
          </a:xfrm>
          <a:prstGeom prst="rect">
            <a:avLst/>
          </a:prstGeom>
        </p:spPr>
      </p:pic>
      <p:pic>
        <p:nvPicPr>
          <p:cNvPr id="45" name="図 44">
            <a:extLst>
              <a:ext uri="{FF2B5EF4-FFF2-40B4-BE49-F238E27FC236}">
                <a16:creationId xmlns:a16="http://schemas.microsoft.com/office/drawing/2014/main" id="{DEFAE426-BE01-4A17-878B-DA2912584E83}"/>
              </a:ext>
            </a:extLst>
          </p:cNvPr>
          <p:cNvPicPr/>
          <p:nvPr/>
        </p:nvPicPr>
        <p:blipFill>
          <a:blip r:embed="rId7" cstate="screen">
            <a:extLst>
              <a:ext uri="{28A0092B-C50C-407E-A947-70E740481C1C}">
                <a14:useLocalDpi xmlns:a14="http://schemas.microsoft.com/office/drawing/2010/main"/>
              </a:ext>
            </a:extLst>
          </a:blip>
          <a:stretch>
            <a:fillRect/>
          </a:stretch>
        </p:blipFill>
        <p:spPr>
          <a:xfrm>
            <a:off x="6861723" y="9009806"/>
            <a:ext cx="692522" cy="692522"/>
          </a:xfrm>
          <a:prstGeom prst="rect">
            <a:avLst/>
          </a:prstGeom>
        </p:spPr>
      </p:pic>
      <p:sp>
        <p:nvSpPr>
          <p:cNvPr id="46" name="テキスト ボックス 45">
            <a:extLst>
              <a:ext uri="{FF2B5EF4-FFF2-40B4-BE49-F238E27FC236}">
                <a16:creationId xmlns:a16="http://schemas.microsoft.com/office/drawing/2014/main" id="{CDD39AD8-D953-4426-B059-A60091205360}"/>
              </a:ext>
            </a:extLst>
          </p:cNvPr>
          <p:cNvSpPr txBox="1"/>
          <p:nvPr/>
        </p:nvSpPr>
        <p:spPr>
          <a:xfrm>
            <a:off x="5138580" y="9774336"/>
            <a:ext cx="2491024" cy="1015663"/>
          </a:xfrm>
          <a:prstGeom prst="rect">
            <a:avLst/>
          </a:prstGeom>
          <a:noFill/>
        </p:spPr>
        <p:txBody>
          <a:bodyPr wrap="square" rtlCol="0">
            <a:spAutoFit/>
          </a:bodyPr>
          <a:lstStyle/>
          <a:p>
            <a:pPr algn="just"/>
            <a:r>
              <a:rPr lang="ja-JP" altLang="en-US" sz="1000" dirty="0">
                <a:latin typeface="+mn-ea"/>
              </a:rPr>
              <a:t>国連では、</a:t>
            </a:r>
            <a:r>
              <a:rPr lang="en-US" altLang="ja-JP" sz="1000" dirty="0">
                <a:latin typeface="+mn-ea"/>
              </a:rPr>
              <a:t>2030</a:t>
            </a:r>
            <a:r>
              <a:rPr lang="ja-JP" altLang="en-US" sz="1000" dirty="0">
                <a:latin typeface="+mn-ea"/>
              </a:rPr>
              <a:t>年までの国際目標として「持続可能な開発目標（</a:t>
            </a:r>
            <a:r>
              <a:rPr lang="en-US" altLang="ja-JP" sz="1000" dirty="0">
                <a:latin typeface="+mn-ea"/>
              </a:rPr>
              <a:t>SDG</a:t>
            </a:r>
            <a:r>
              <a:rPr lang="ja-JP" altLang="en-US" sz="1000" dirty="0" err="1">
                <a:latin typeface="+mn-ea"/>
              </a:rPr>
              <a:t>ｓ</a:t>
            </a:r>
            <a:r>
              <a:rPr lang="ja-JP" altLang="en-US" sz="1000" dirty="0">
                <a:latin typeface="+mn-ea"/>
              </a:rPr>
              <a:t>）」が</a:t>
            </a:r>
            <a:r>
              <a:rPr lang="en-US" altLang="ja-JP" sz="1000" dirty="0">
                <a:latin typeface="+mn-ea"/>
              </a:rPr>
              <a:t>2015</a:t>
            </a:r>
            <a:r>
              <a:rPr lang="ja-JP" altLang="en-US" sz="1000" dirty="0">
                <a:latin typeface="+mn-ea"/>
              </a:rPr>
              <a:t>年に策定されました。</a:t>
            </a:r>
            <a:endParaRPr lang="en-US" altLang="ja-JP" sz="1000" dirty="0">
              <a:latin typeface="+mn-ea"/>
            </a:endParaRPr>
          </a:p>
          <a:p>
            <a:pPr algn="just"/>
            <a:r>
              <a:rPr lang="ja-JP" altLang="en-US" sz="1000" dirty="0">
                <a:latin typeface="+mn-ea"/>
              </a:rPr>
              <a:t>北部農と緑の総合事務所　農の普及課の活動は</a:t>
            </a:r>
            <a:r>
              <a:rPr lang="en-US" altLang="ja-JP" sz="1000" dirty="0">
                <a:latin typeface="+mn-ea"/>
              </a:rPr>
              <a:t>SDG</a:t>
            </a:r>
            <a:r>
              <a:rPr lang="ja-JP" altLang="en-US" sz="1000" dirty="0" err="1">
                <a:latin typeface="+mn-ea"/>
              </a:rPr>
              <a:t>ｓ</a:t>
            </a:r>
            <a:r>
              <a:rPr lang="ja-JP" altLang="en-US" sz="1000" dirty="0">
                <a:latin typeface="+mn-ea"/>
              </a:rPr>
              <a:t>に掲げる</a:t>
            </a:r>
            <a:r>
              <a:rPr lang="en-US" altLang="ja-JP" sz="1000" dirty="0">
                <a:latin typeface="+mn-ea"/>
              </a:rPr>
              <a:t>17</a:t>
            </a:r>
            <a:r>
              <a:rPr lang="ja-JP" altLang="en-US" sz="1000" dirty="0">
                <a:latin typeface="+mn-ea"/>
              </a:rPr>
              <a:t>のゴールのうち、上図のゴールの達成に寄与するものです。</a:t>
            </a:r>
          </a:p>
        </p:txBody>
      </p:sp>
      <p:pic>
        <p:nvPicPr>
          <p:cNvPr id="47" name="図 46">
            <a:extLst>
              <a:ext uri="{FF2B5EF4-FFF2-40B4-BE49-F238E27FC236}">
                <a16:creationId xmlns:a16="http://schemas.microsoft.com/office/drawing/2014/main" id="{FDFFBD15-F152-4320-A488-BA7F1996477C}"/>
              </a:ext>
            </a:extLst>
          </p:cNvPr>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250394" y="9560393"/>
            <a:ext cx="565380" cy="565380"/>
          </a:xfrm>
          <a:prstGeom prst="rect">
            <a:avLst/>
          </a:prstGeom>
        </p:spPr>
      </p:pic>
      <p:sp>
        <p:nvSpPr>
          <p:cNvPr id="48" name="テキスト ボックス 47">
            <a:extLst>
              <a:ext uri="{FF2B5EF4-FFF2-40B4-BE49-F238E27FC236}">
                <a16:creationId xmlns:a16="http://schemas.microsoft.com/office/drawing/2014/main" id="{BEA7DD54-F11A-4C93-B3E1-0F51D1021745}"/>
              </a:ext>
            </a:extLst>
          </p:cNvPr>
          <p:cNvSpPr txBox="1"/>
          <p:nvPr/>
        </p:nvSpPr>
        <p:spPr>
          <a:xfrm>
            <a:off x="891994" y="9054256"/>
            <a:ext cx="4052124" cy="295787"/>
          </a:xfrm>
          <a:prstGeom prst="rect">
            <a:avLst/>
          </a:prstGeom>
          <a:noFill/>
        </p:spPr>
        <p:txBody>
          <a:bodyPr wrap="square" rtlCol="0">
            <a:spAutoFit/>
          </a:bodyPr>
          <a:lstStyle/>
          <a:p>
            <a:pPr>
              <a:lnSpc>
                <a:spcPts val="1800"/>
              </a:lnSpc>
            </a:pPr>
            <a:r>
              <a:rPr lang="ja-JP" altLang="en-US" sz="1400" b="1" dirty="0">
                <a:latin typeface="+mn-ea"/>
              </a:rPr>
              <a:t>北部農と緑の総合事務所のホームページ更新中！</a:t>
            </a:r>
          </a:p>
        </p:txBody>
      </p:sp>
      <p:pic>
        <p:nvPicPr>
          <p:cNvPr id="49" name="図 48">
            <a:extLst>
              <a:ext uri="{FF2B5EF4-FFF2-40B4-BE49-F238E27FC236}">
                <a16:creationId xmlns:a16="http://schemas.microsoft.com/office/drawing/2014/main" id="{3CD186DE-91DC-45C0-9D25-B579E62557A0}"/>
              </a:ext>
            </a:extLst>
          </p:cNvPr>
          <p:cNvPicPr>
            <a:picLocks noChangeAspect="1"/>
          </p:cNvPicPr>
          <p:nvPr/>
        </p:nvPicPr>
        <p:blipFill>
          <a:blip r:embed="rId9" cstate="screen">
            <a:extLst>
              <a:ext uri="{28A0092B-C50C-407E-A947-70E740481C1C}">
                <a14:useLocalDpi xmlns:a14="http://schemas.microsoft.com/office/drawing/2010/main"/>
              </a:ext>
            </a:extLst>
          </a:blip>
          <a:stretch>
            <a:fillRect/>
          </a:stretch>
        </p:blipFill>
        <p:spPr>
          <a:xfrm>
            <a:off x="808975" y="9525860"/>
            <a:ext cx="2412000" cy="696465"/>
          </a:xfrm>
          <a:prstGeom prst="rect">
            <a:avLst/>
          </a:prstGeom>
        </p:spPr>
      </p:pic>
      <p:sp>
        <p:nvSpPr>
          <p:cNvPr id="50" name="吹き出し: 四角形 49">
            <a:extLst>
              <a:ext uri="{FF2B5EF4-FFF2-40B4-BE49-F238E27FC236}">
                <a16:creationId xmlns:a16="http://schemas.microsoft.com/office/drawing/2014/main" id="{6CDF5B2E-B6BE-4184-B413-10856E3804FC}"/>
              </a:ext>
            </a:extLst>
          </p:cNvPr>
          <p:cNvSpPr/>
          <p:nvPr/>
        </p:nvSpPr>
        <p:spPr>
          <a:xfrm>
            <a:off x="3311723" y="9486304"/>
            <a:ext cx="1811848" cy="667734"/>
          </a:xfrm>
          <a:prstGeom prst="wedgeRectCallout">
            <a:avLst>
              <a:gd name="adj1" fmla="val -59360"/>
              <a:gd name="adj2" fmla="val -57209"/>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071" b="1" dirty="0">
                <a:latin typeface="AR P丸ゴシック体M"/>
              </a:rPr>
              <a:t>「北部普及だより」は、</a:t>
            </a:r>
          </a:p>
          <a:p>
            <a:r>
              <a:rPr lang="ja-JP" altLang="en-US" sz="1071" b="1" dirty="0">
                <a:latin typeface="AR P丸ゴシック体M"/>
              </a:rPr>
              <a:t>こちらのホームページからも</a:t>
            </a:r>
          </a:p>
          <a:p>
            <a:r>
              <a:rPr lang="ja-JP" altLang="en-US" sz="1071" b="1" dirty="0">
                <a:latin typeface="AR P丸ゴシック体M"/>
              </a:rPr>
              <a:t>ご覧いただけます</a:t>
            </a:r>
          </a:p>
        </p:txBody>
      </p:sp>
      <p:sp>
        <p:nvSpPr>
          <p:cNvPr id="51" name="テキスト ボックス 50">
            <a:extLst>
              <a:ext uri="{FF2B5EF4-FFF2-40B4-BE49-F238E27FC236}">
                <a16:creationId xmlns:a16="http://schemas.microsoft.com/office/drawing/2014/main" id="{EAD62796-E6D7-4F60-8D17-2483D54A2B7D}"/>
              </a:ext>
            </a:extLst>
          </p:cNvPr>
          <p:cNvSpPr txBox="1"/>
          <p:nvPr/>
        </p:nvSpPr>
        <p:spPr>
          <a:xfrm>
            <a:off x="904978" y="9729476"/>
            <a:ext cx="2067716" cy="276999"/>
          </a:xfrm>
          <a:prstGeom prst="rect">
            <a:avLst/>
          </a:prstGeom>
          <a:noFill/>
        </p:spPr>
        <p:txBody>
          <a:bodyPr wrap="square" rtlCol="0">
            <a:spAutoFit/>
          </a:bodyPr>
          <a:lstStyle/>
          <a:p>
            <a:r>
              <a:rPr lang="ja-JP" altLang="en-US" sz="1200" b="1" dirty="0">
                <a:latin typeface="+mj-ea"/>
                <a:ea typeface="+mj-ea"/>
              </a:rPr>
              <a:t>大阪府  北部普及だより</a:t>
            </a:r>
          </a:p>
        </p:txBody>
      </p:sp>
      <p:pic>
        <p:nvPicPr>
          <p:cNvPr id="52" name="図 51" descr="アイコン&#10;&#10;自動的に生成された説明">
            <a:extLst>
              <a:ext uri="{FF2B5EF4-FFF2-40B4-BE49-F238E27FC236}">
                <a16:creationId xmlns:a16="http://schemas.microsoft.com/office/drawing/2014/main" id="{61962BD0-8C5F-43CA-920F-7351D2A8D805}"/>
              </a:ext>
            </a:extLst>
          </p:cNvPr>
          <p:cNvPicPr>
            <a:picLocks noChangeAspect="1"/>
          </p:cNvPicPr>
          <p:nvPr/>
        </p:nvPicPr>
        <p:blipFill>
          <a:blip r:embed="rId10" cstate="screen">
            <a:extLst>
              <a:ext uri="{28A0092B-C50C-407E-A947-70E740481C1C}">
                <a14:useLocalDpi xmlns:a14="http://schemas.microsoft.com/office/drawing/2010/main"/>
              </a:ext>
            </a:extLst>
          </a:blip>
          <a:stretch>
            <a:fillRect/>
          </a:stretch>
        </p:blipFill>
        <p:spPr>
          <a:xfrm>
            <a:off x="239687" y="8910240"/>
            <a:ext cx="585159" cy="585159"/>
          </a:xfrm>
          <a:prstGeom prst="rect">
            <a:avLst/>
          </a:prstGeom>
        </p:spPr>
      </p:pic>
      <p:pic>
        <p:nvPicPr>
          <p:cNvPr id="57" name="図 56">
            <a:extLst>
              <a:ext uri="{FF2B5EF4-FFF2-40B4-BE49-F238E27FC236}">
                <a16:creationId xmlns:a16="http://schemas.microsoft.com/office/drawing/2014/main" id="{D8C20825-9852-465F-869E-F8C2073024C3}"/>
              </a:ext>
            </a:extLst>
          </p:cNvPr>
          <p:cNvPicPr>
            <a:picLocks noChangeAspect="1"/>
          </p:cNvPicPr>
          <p:nvPr/>
        </p:nvPicPr>
        <p:blipFill>
          <a:blip r:embed="rId11" cstate="screen">
            <a:extLst>
              <a:ext uri="{28A0092B-C50C-407E-A947-70E740481C1C}">
                <a14:useLocalDpi xmlns:a14="http://schemas.microsoft.com/office/drawing/2010/main"/>
              </a:ext>
            </a:extLst>
          </a:blip>
          <a:stretch>
            <a:fillRect/>
          </a:stretch>
        </p:blipFill>
        <p:spPr>
          <a:xfrm>
            <a:off x="1427418" y="569271"/>
            <a:ext cx="869986" cy="996037"/>
          </a:xfrm>
          <a:prstGeom prst="rect">
            <a:avLst/>
          </a:prstGeom>
        </p:spPr>
      </p:pic>
      <p:pic>
        <p:nvPicPr>
          <p:cNvPr id="61" name="図 60">
            <a:extLst>
              <a:ext uri="{FF2B5EF4-FFF2-40B4-BE49-F238E27FC236}">
                <a16:creationId xmlns:a16="http://schemas.microsoft.com/office/drawing/2014/main" id="{38C64954-C8D6-47DE-B154-DD27AF8E7739}"/>
              </a:ext>
            </a:extLst>
          </p:cNvPr>
          <p:cNvPicPr>
            <a:picLocks noChangeAspect="1"/>
          </p:cNvPicPr>
          <p:nvPr/>
        </p:nvPicPr>
        <p:blipFill>
          <a:blip r:embed="rId12" cstate="screen">
            <a:extLst>
              <a:ext uri="{28A0092B-C50C-407E-A947-70E740481C1C}">
                <a14:useLocalDpi xmlns:a14="http://schemas.microsoft.com/office/drawing/2010/main"/>
              </a:ext>
            </a:extLst>
          </a:blip>
          <a:srcRect/>
          <a:stretch>
            <a:fillRect/>
          </a:stretch>
        </p:blipFill>
        <p:spPr bwMode="auto">
          <a:xfrm>
            <a:off x="5740669" y="560787"/>
            <a:ext cx="955430" cy="965783"/>
          </a:xfrm>
          <a:prstGeom prst="rect">
            <a:avLst/>
          </a:prstGeom>
          <a:noFill/>
          <a:ln>
            <a:noFill/>
          </a:ln>
        </p:spPr>
      </p:pic>
      <p:sp>
        <p:nvSpPr>
          <p:cNvPr id="55" name="正方形/長方形 54">
            <a:extLst>
              <a:ext uri="{FF2B5EF4-FFF2-40B4-BE49-F238E27FC236}">
                <a16:creationId xmlns:a16="http://schemas.microsoft.com/office/drawing/2014/main" id="{E32078A4-63E8-4292-BC2F-94A521E63854}"/>
              </a:ext>
            </a:extLst>
          </p:cNvPr>
          <p:cNvSpPr/>
          <p:nvPr/>
        </p:nvSpPr>
        <p:spPr>
          <a:xfrm>
            <a:off x="145972" y="2430915"/>
            <a:ext cx="7483632" cy="6447524"/>
          </a:xfrm>
          <a:prstGeom prst="rect">
            <a:avLst/>
          </a:prstGeom>
          <a:solidFill>
            <a:srgbClr val="FF9933">
              <a:alpha val="32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11" dirty="0">
              <a:solidFill>
                <a:srgbClr val="FF0000"/>
              </a:solidFill>
            </a:endParaRPr>
          </a:p>
        </p:txBody>
      </p:sp>
      <p:sp>
        <p:nvSpPr>
          <p:cNvPr id="63" name="角丸四角形 56">
            <a:extLst>
              <a:ext uri="{FF2B5EF4-FFF2-40B4-BE49-F238E27FC236}">
                <a16:creationId xmlns:a16="http://schemas.microsoft.com/office/drawing/2014/main" id="{8FC2E081-341E-4C67-9A34-A0F789DC1198}"/>
              </a:ext>
            </a:extLst>
          </p:cNvPr>
          <p:cNvSpPr/>
          <p:nvPr/>
        </p:nvSpPr>
        <p:spPr>
          <a:xfrm>
            <a:off x="145971" y="1918648"/>
            <a:ext cx="7483632" cy="726896"/>
          </a:xfrm>
          <a:prstGeom prst="roundRect">
            <a:avLst/>
          </a:prstGeom>
          <a:solidFill>
            <a:srgbClr val="FF9933">
              <a:alpha val="82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11"/>
          </a:p>
        </p:txBody>
      </p:sp>
      <p:sp>
        <p:nvSpPr>
          <p:cNvPr id="64" name="テキスト ボックス 63">
            <a:extLst>
              <a:ext uri="{FF2B5EF4-FFF2-40B4-BE49-F238E27FC236}">
                <a16:creationId xmlns:a16="http://schemas.microsoft.com/office/drawing/2014/main" id="{AAFF616D-5B2C-49FD-A27B-5D91DA94370A}"/>
              </a:ext>
            </a:extLst>
          </p:cNvPr>
          <p:cNvSpPr txBox="1"/>
          <p:nvPr/>
        </p:nvSpPr>
        <p:spPr>
          <a:xfrm>
            <a:off x="145970" y="1978382"/>
            <a:ext cx="7483629" cy="657359"/>
          </a:xfrm>
          <a:prstGeom prst="rect">
            <a:avLst/>
          </a:prstGeom>
          <a:noFill/>
        </p:spPr>
        <p:txBody>
          <a:bodyPr wrap="square" rtlCol="0">
            <a:spAutoFit/>
          </a:bodyPr>
          <a:lstStyle/>
          <a:p>
            <a:pPr algn="ctr" hangingPunct="0"/>
            <a:r>
              <a:rPr lang="ja-JP" altLang="en-US" sz="1836" b="1" dirty="0">
                <a:latin typeface="ＭＳ Ｐゴシック" panose="020B0600070205080204" pitchFamily="50" charset="-128"/>
                <a:ea typeface="ＭＳ Ｐゴシック" panose="020B0600070205080204" pitchFamily="50" charset="-128"/>
                <a:cs typeface="ＭＳ 明朝" panose="02020609040205080304" pitchFamily="17" charset="-128"/>
              </a:rPr>
              <a:t>有機農産物アカデミー修了生が</a:t>
            </a:r>
            <a:endParaRPr lang="en-US" altLang="ja-JP" sz="1836" b="1" dirty="0">
              <a:latin typeface="ＭＳ Ｐゴシック" panose="020B0600070205080204" pitchFamily="50" charset="-128"/>
              <a:ea typeface="ＭＳ Ｐゴシック" panose="020B0600070205080204" pitchFamily="50" charset="-128"/>
              <a:cs typeface="ＭＳ 明朝" panose="02020609040205080304" pitchFamily="17" charset="-128"/>
            </a:endParaRPr>
          </a:p>
          <a:p>
            <a:pPr algn="ctr" hangingPunct="0"/>
            <a:r>
              <a:rPr lang="ja-JP" altLang="en-US" sz="1836" b="1" dirty="0">
                <a:latin typeface="ＭＳ Ｐゴシック" panose="020B0600070205080204" pitchFamily="50" charset="-128"/>
                <a:ea typeface="ＭＳ Ｐゴシック" panose="020B0600070205080204" pitchFamily="50" charset="-128"/>
                <a:cs typeface="ＭＳ 明朝" panose="02020609040205080304" pitchFamily="17" charset="-128"/>
              </a:rPr>
              <a:t>さらなる技術向上に取り組んでいます！</a:t>
            </a:r>
            <a:endParaRPr lang="ja-JP" altLang="ja-JP" sz="2046" b="1" dirty="0">
              <a:latin typeface="ＭＳ Ｐゴシック" panose="020B0600070205080204" pitchFamily="50" charset="-128"/>
              <a:ea typeface="ＭＳ Ｐゴシック" panose="020B0600070205080204" pitchFamily="50" charset="-128"/>
            </a:endParaRPr>
          </a:p>
        </p:txBody>
      </p:sp>
      <p:sp>
        <p:nvSpPr>
          <p:cNvPr id="66" name="テキスト ボックス 65">
            <a:extLst>
              <a:ext uri="{FF2B5EF4-FFF2-40B4-BE49-F238E27FC236}">
                <a16:creationId xmlns:a16="http://schemas.microsoft.com/office/drawing/2014/main" id="{CE3E502D-E2D4-4C62-836C-58BD826835D9}"/>
              </a:ext>
            </a:extLst>
          </p:cNvPr>
          <p:cNvSpPr txBox="1"/>
          <p:nvPr/>
        </p:nvSpPr>
        <p:spPr>
          <a:xfrm>
            <a:off x="1211759" y="5541865"/>
            <a:ext cx="1370859" cy="259373"/>
          </a:xfrm>
          <a:prstGeom prst="rect">
            <a:avLst/>
          </a:prstGeom>
          <a:noFill/>
        </p:spPr>
        <p:txBody>
          <a:bodyPr wrap="square" rtlCol="0">
            <a:spAutoFit/>
          </a:bodyPr>
          <a:lstStyle/>
          <a:p>
            <a:r>
              <a:rPr lang="ja-JP" altLang="en-US" sz="1120" dirty="0">
                <a:latin typeface="HG丸ｺﾞｼｯｸM-PRO" panose="020F0600000000000000" pitchFamily="50" charset="-128"/>
                <a:ea typeface="HG丸ｺﾞｼｯｸM-PRO" panose="020F0600000000000000" pitchFamily="50" charset="-128"/>
              </a:rPr>
              <a:t>▲ 閉講式</a:t>
            </a:r>
            <a:r>
              <a:rPr lang="ja-JP" altLang="ja-JP" sz="1120" dirty="0">
                <a:solidFill>
                  <a:srgbClr val="000000"/>
                </a:solidFill>
                <a:latin typeface="HG丸ｺﾞｼｯｸM-PRO" panose="020F0600000000000000" pitchFamily="50" charset="-128"/>
                <a:ea typeface="HG丸ｺﾞｼｯｸM-PRO" panose="020F0600000000000000" pitchFamily="50" charset="-128"/>
                <a:cs typeface="ＭＳ 明朝" panose="02020609040205080304" pitchFamily="17" charset="-128"/>
              </a:rPr>
              <a:t>の様子</a:t>
            </a:r>
          </a:p>
        </p:txBody>
      </p:sp>
      <p:sp>
        <p:nvSpPr>
          <p:cNvPr id="67" name="テキスト ボックス 66">
            <a:extLst>
              <a:ext uri="{FF2B5EF4-FFF2-40B4-BE49-F238E27FC236}">
                <a16:creationId xmlns:a16="http://schemas.microsoft.com/office/drawing/2014/main" id="{B181687B-42FB-4C10-B75E-FA22730AECAB}"/>
              </a:ext>
            </a:extLst>
          </p:cNvPr>
          <p:cNvSpPr txBox="1"/>
          <p:nvPr/>
        </p:nvSpPr>
        <p:spPr>
          <a:xfrm>
            <a:off x="4370432" y="7977285"/>
            <a:ext cx="3192783" cy="265009"/>
          </a:xfrm>
          <a:prstGeom prst="rect">
            <a:avLst/>
          </a:prstGeom>
          <a:noFill/>
        </p:spPr>
        <p:txBody>
          <a:bodyPr wrap="square" rtlCol="0">
            <a:spAutoFit/>
          </a:bodyPr>
          <a:lstStyle/>
          <a:p>
            <a:r>
              <a:rPr lang="ja-JP" altLang="en-US" sz="1122" dirty="0">
                <a:latin typeface="HG丸ｺﾞｼｯｸM-PRO" panose="020F0600000000000000" pitchFamily="50" charset="-128"/>
                <a:ea typeface="HG丸ｺﾞｼｯｸM-PRO" panose="020F0600000000000000" pitchFamily="50" charset="-128"/>
              </a:rPr>
              <a:t>▲ フォローアップ研修の様子（</a:t>
            </a:r>
            <a:r>
              <a:rPr lang="en-US" altLang="ja-JP" sz="1122" dirty="0">
                <a:latin typeface="HG丸ｺﾞｼｯｸM-PRO" panose="020F0600000000000000" pitchFamily="50" charset="-128"/>
                <a:ea typeface="HG丸ｺﾞｼｯｸM-PRO" panose="020F0600000000000000" pitchFamily="50" charset="-128"/>
              </a:rPr>
              <a:t>4</a:t>
            </a:r>
            <a:r>
              <a:rPr lang="ja-JP" altLang="en-US" sz="1122" dirty="0">
                <a:latin typeface="HG丸ｺﾞｼｯｸM-PRO" panose="020F0600000000000000" pitchFamily="50" charset="-128"/>
                <a:ea typeface="HG丸ｺﾞｼｯｸM-PRO" panose="020F0600000000000000" pitchFamily="50" charset="-128"/>
              </a:rPr>
              <a:t>月</a:t>
            </a:r>
            <a:r>
              <a:rPr lang="en-US" altLang="ja-JP" sz="1122" dirty="0">
                <a:latin typeface="HG丸ｺﾞｼｯｸM-PRO" panose="020F0600000000000000" pitchFamily="50" charset="-128"/>
                <a:ea typeface="HG丸ｺﾞｼｯｸM-PRO" panose="020F0600000000000000" pitchFamily="50" charset="-128"/>
              </a:rPr>
              <a:t>18</a:t>
            </a:r>
            <a:r>
              <a:rPr lang="ja-JP" altLang="en-US" sz="1122" dirty="0">
                <a:latin typeface="HG丸ｺﾞｼｯｸM-PRO" panose="020F0600000000000000" pitchFamily="50" charset="-128"/>
                <a:ea typeface="HG丸ｺﾞｼｯｸM-PRO" panose="020F0600000000000000" pitchFamily="50" charset="-128"/>
              </a:rPr>
              <a:t>日）</a:t>
            </a:r>
          </a:p>
        </p:txBody>
      </p:sp>
      <p:sp>
        <p:nvSpPr>
          <p:cNvPr id="68" name="テキスト ボックス 67">
            <a:extLst>
              <a:ext uri="{FF2B5EF4-FFF2-40B4-BE49-F238E27FC236}">
                <a16:creationId xmlns:a16="http://schemas.microsoft.com/office/drawing/2014/main" id="{073D5483-BD4A-407C-B0A0-FB24DEDC0227}"/>
              </a:ext>
            </a:extLst>
          </p:cNvPr>
          <p:cNvSpPr txBox="1"/>
          <p:nvPr/>
        </p:nvSpPr>
        <p:spPr>
          <a:xfrm>
            <a:off x="160225" y="7425714"/>
            <a:ext cx="4150185" cy="280718"/>
          </a:xfrm>
          <a:prstGeom prst="rect">
            <a:avLst/>
          </a:prstGeom>
          <a:noFill/>
        </p:spPr>
        <p:txBody>
          <a:bodyPr wrap="square" rtlCol="0">
            <a:spAutoFit/>
          </a:bodyPr>
          <a:lstStyle/>
          <a:p>
            <a:pPr algn="just"/>
            <a:r>
              <a:rPr lang="ja-JP" altLang="en-US" sz="1224" dirty="0">
                <a:latin typeface="HG丸ｺﾞｼｯｸM-PRO" panose="020F0600000000000000" pitchFamily="50" charset="-128"/>
                <a:ea typeface="HG丸ｺﾞｼｯｸM-PRO" panose="020F0600000000000000" pitchFamily="50" charset="-128"/>
              </a:rPr>
              <a:t>　　</a:t>
            </a:r>
            <a:endParaRPr lang="en-US" altLang="ja-JP" sz="1224" dirty="0">
              <a:latin typeface="HG丸ｺﾞｼｯｸM-PRO" panose="020F0600000000000000" pitchFamily="50" charset="-128"/>
              <a:ea typeface="HG丸ｺﾞｼｯｸM-PRO" panose="020F0600000000000000" pitchFamily="50" charset="-128"/>
            </a:endParaRPr>
          </a:p>
        </p:txBody>
      </p:sp>
      <p:sp>
        <p:nvSpPr>
          <p:cNvPr id="69" name="テキスト ボックス 68">
            <a:extLst>
              <a:ext uri="{FF2B5EF4-FFF2-40B4-BE49-F238E27FC236}">
                <a16:creationId xmlns:a16="http://schemas.microsoft.com/office/drawing/2014/main" id="{A151BAF9-FAEA-4A85-80EC-EAB28602D6C3}"/>
              </a:ext>
            </a:extLst>
          </p:cNvPr>
          <p:cNvSpPr txBox="1"/>
          <p:nvPr/>
        </p:nvSpPr>
        <p:spPr>
          <a:xfrm>
            <a:off x="174476" y="8375794"/>
            <a:ext cx="7455123" cy="469103"/>
          </a:xfrm>
          <a:prstGeom prst="rect">
            <a:avLst/>
          </a:prstGeom>
          <a:noFill/>
        </p:spPr>
        <p:txBody>
          <a:bodyPr wrap="square" rtlCol="0">
            <a:spAutoFit/>
          </a:bodyPr>
          <a:lstStyle/>
          <a:p>
            <a:pPr algn="just"/>
            <a:r>
              <a:rPr lang="ja-JP" altLang="en-US" sz="1224" dirty="0">
                <a:latin typeface="HG丸ｺﾞｼｯｸM-PRO" panose="020F0600000000000000" pitchFamily="50" charset="-128"/>
                <a:ea typeface="HG丸ｺﾞｼｯｸM-PRO" panose="020F0600000000000000" pitchFamily="50" charset="-128"/>
              </a:rPr>
              <a:t>　当所では、今後も新規就農者の確保・育成に向けた取組を推進していくとともに、新規就農者が早期に安定した農業経営ができるよう栽培技術指導等を行っていきます。</a:t>
            </a:r>
          </a:p>
        </p:txBody>
      </p:sp>
      <p:sp>
        <p:nvSpPr>
          <p:cNvPr id="71" name="テキスト ボックス 70">
            <a:extLst>
              <a:ext uri="{FF2B5EF4-FFF2-40B4-BE49-F238E27FC236}">
                <a16:creationId xmlns:a16="http://schemas.microsoft.com/office/drawing/2014/main" id="{2410BD34-D2F1-4E6E-B8A6-D96D18677D5F}"/>
              </a:ext>
            </a:extLst>
          </p:cNvPr>
          <p:cNvSpPr txBox="1"/>
          <p:nvPr/>
        </p:nvSpPr>
        <p:spPr>
          <a:xfrm>
            <a:off x="145970" y="2753531"/>
            <a:ext cx="7455123" cy="657488"/>
          </a:xfrm>
          <a:prstGeom prst="rect">
            <a:avLst/>
          </a:prstGeom>
          <a:noFill/>
        </p:spPr>
        <p:txBody>
          <a:bodyPr wrap="square" rtlCol="0">
            <a:spAutoFit/>
          </a:bodyPr>
          <a:lstStyle/>
          <a:p>
            <a:pPr algn="just"/>
            <a:r>
              <a:rPr lang="ja-JP" altLang="en-US" sz="1224" dirty="0">
                <a:latin typeface="HG丸ｺﾞｼｯｸM-PRO" panose="020F0600000000000000" pitchFamily="50" charset="-128"/>
                <a:ea typeface="HG丸ｺﾞｼｯｸM-PRO" panose="020F0600000000000000" pitchFamily="50" charset="-128"/>
              </a:rPr>
              <a:t>　新たな担い手の確保・育成のため、令和７年度に有機農産物に特化した研修プログラム</a:t>
            </a:r>
            <a:r>
              <a:rPr lang="en-US" altLang="ja-JP" sz="1224" dirty="0">
                <a:latin typeface="HG丸ｺﾞｼｯｸM-PRO" panose="020F0600000000000000" pitchFamily="50" charset="-128"/>
                <a:ea typeface="HG丸ｺﾞｼｯｸM-PRO" panose="020F0600000000000000" pitchFamily="50" charset="-128"/>
              </a:rPr>
              <a:t>『</a:t>
            </a:r>
            <a:r>
              <a:rPr lang="ja-JP" altLang="en-US" sz="1224" dirty="0">
                <a:latin typeface="HG丸ｺﾞｼｯｸM-PRO" panose="020F0600000000000000" pitchFamily="50" charset="-128"/>
                <a:ea typeface="HG丸ｺﾞｼｯｸM-PRO" panose="020F0600000000000000" pitchFamily="50" charset="-128"/>
              </a:rPr>
              <a:t>大阪産</a:t>
            </a:r>
            <a:r>
              <a:rPr lang="en-US" altLang="ja-JP" sz="1224" dirty="0">
                <a:latin typeface="HG丸ｺﾞｼｯｸM-PRO" panose="020F0600000000000000" pitchFamily="50" charset="-128"/>
                <a:ea typeface="HG丸ｺﾞｼｯｸM-PRO" panose="020F0600000000000000" pitchFamily="50" charset="-128"/>
              </a:rPr>
              <a:t>(</a:t>
            </a:r>
            <a:r>
              <a:rPr lang="ja-JP" altLang="en-US" sz="1224" dirty="0">
                <a:latin typeface="HG丸ｺﾞｼｯｸM-PRO" panose="020F0600000000000000" pitchFamily="50" charset="-128"/>
                <a:ea typeface="HG丸ｺﾞｼｯｸM-PRO" panose="020F0600000000000000" pitchFamily="50" charset="-128"/>
              </a:rPr>
              <a:t>もん</a:t>
            </a:r>
            <a:r>
              <a:rPr lang="en-US" altLang="ja-JP" sz="1224" dirty="0">
                <a:latin typeface="HG丸ｺﾞｼｯｸM-PRO" panose="020F0600000000000000" pitchFamily="50" charset="-128"/>
                <a:ea typeface="HG丸ｺﾞｼｯｸM-PRO" panose="020F0600000000000000" pitchFamily="50" charset="-128"/>
              </a:rPr>
              <a:t>)</a:t>
            </a:r>
            <a:r>
              <a:rPr lang="ja-JP" altLang="en-US" sz="1224" dirty="0">
                <a:latin typeface="HG丸ｺﾞｼｯｸM-PRO" panose="020F0600000000000000" pitchFamily="50" charset="-128"/>
                <a:ea typeface="HG丸ｺﾞｼｯｸM-PRO" panose="020F0600000000000000" pitchFamily="50" charset="-128"/>
              </a:rPr>
              <a:t>スタートアカデミー「有機農産物アカデミー（北部地域）」</a:t>
            </a:r>
            <a:r>
              <a:rPr lang="en-US" altLang="ja-JP" sz="1224" dirty="0">
                <a:latin typeface="HG丸ｺﾞｼｯｸM-PRO" panose="020F0600000000000000" pitchFamily="50" charset="-128"/>
                <a:ea typeface="HG丸ｺﾞｼｯｸM-PRO" panose="020F0600000000000000" pitchFamily="50" charset="-128"/>
              </a:rPr>
              <a:t>』</a:t>
            </a:r>
            <a:r>
              <a:rPr lang="ja-JP" altLang="en-US" sz="1224" dirty="0">
                <a:latin typeface="HG丸ｺﾞｼｯｸM-PRO" panose="020F0600000000000000" pitchFamily="50" charset="-128"/>
                <a:ea typeface="HG丸ｺﾞｼｯｸM-PRO" panose="020F0600000000000000" pitchFamily="50" charset="-128"/>
              </a:rPr>
              <a:t>を実施しました。受講した６名全員が令和</a:t>
            </a:r>
            <a:r>
              <a:rPr lang="en-US" altLang="ja-JP" sz="1224" dirty="0">
                <a:latin typeface="HG丸ｺﾞｼｯｸM-PRO" panose="020F0600000000000000" pitchFamily="50" charset="-128"/>
                <a:ea typeface="HG丸ｺﾞｼｯｸM-PRO" panose="020F0600000000000000" pitchFamily="50" charset="-128"/>
              </a:rPr>
              <a:t>8</a:t>
            </a:r>
            <a:r>
              <a:rPr lang="ja-JP" altLang="en-US" sz="1224" dirty="0">
                <a:latin typeface="HG丸ｺﾞｼｯｸM-PRO" panose="020F0600000000000000" pitchFamily="50" charset="-128"/>
                <a:ea typeface="HG丸ｺﾞｼｯｸM-PRO" panose="020F0600000000000000" pitchFamily="50" charset="-128"/>
              </a:rPr>
              <a:t>年３月にアカデミーを修了し、現在はさらなる技術向上に向けて取り組んでいます。</a:t>
            </a:r>
          </a:p>
        </p:txBody>
      </p:sp>
      <p:sp>
        <p:nvSpPr>
          <p:cNvPr id="72" name="テキスト ボックス 71">
            <a:extLst>
              <a:ext uri="{FF2B5EF4-FFF2-40B4-BE49-F238E27FC236}">
                <a16:creationId xmlns:a16="http://schemas.microsoft.com/office/drawing/2014/main" id="{005AF9C2-DA98-40AB-A324-CBFEF54511C4}"/>
              </a:ext>
            </a:extLst>
          </p:cNvPr>
          <p:cNvSpPr txBox="1"/>
          <p:nvPr/>
        </p:nvSpPr>
        <p:spPr>
          <a:xfrm>
            <a:off x="3606933" y="3430227"/>
            <a:ext cx="3850486" cy="2164567"/>
          </a:xfrm>
          <a:prstGeom prst="rect">
            <a:avLst/>
          </a:prstGeom>
          <a:noFill/>
        </p:spPr>
        <p:txBody>
          <a:bodyPr wrap="square" rtlCol="0">
            <a:spAutoFit/>
          </a:bodyPr>
          <a:lstStyle/>
          <a:p>
            <a:pPr algn="just"/>
            <a:r>
              <a:rPr lang="ja-JP" altLang="en-US" sz="1224" dirty="0">
                <a:solidFill>
                  <a:prstClr val="black"/>
                </a:solidFill>
                <a:latin typeface="HG丸ｺﾞｼｯｸM-PRO" panose="020F0600000000000000" pitchFamily="50" charset="-128"/>
                <a:ea typeface="HG丸ｺﾞｼｯｸM-PRO" panose="020F0600000000000000" pitchFamily="50" charset="-128"/>
              </a:rPr>
              <a:t>　昨年度のアカデミー最終回では、指導農業者から「人とのつながりを大事にして農業をがんばってほしい」などの応援メッセージが送られ、受講生からは「消費者に喜ばれる安全・安心な農産物を届けたい」といったこれからの農業経営に向けた意気込みを聞くことができました。</a:t>
            </a:r>
            <a:endParaRPr lang="en-US" altLang="ja-JP" sz="1224" dirty="0">
              <a:solidFill>
                <a:prstClr val="black"/>
              </a:solidFill>
              <a:latin typeface="HG丸ｺﾞｼｯｸM-PRO" panose="020F0600000000000000" pitchFamily="50" charset="-128"/>
              <a:ea typeface="HG丸ｺﾞｼｯｸM-PRO" panose="020F0600000000000000" pitchFamily="50" charset="-128"/>
            </a:endParaRPr>
          </a:p>
          <a:p>
            <a:pPr algn="just"/>
            <a:r>
              <a:rPr lang="ja-JP" altLang="en-US" sz="1224" dirty="0">
                <a:solidFill>
                  <a:prstClr val="black"/>
                </a:solidFill>
                <a:latin typeface="HG丸ｺﾞｼｯｸM-PRO" panose="020F0600000000000000" pitchFamily="50" charset="-128"/>
                <a:ea typeface="HG丸ｺﾞｼｯｸM-PRO" panose="020F0600000000000000" pitchFamily="50" charset="-128"/>
              </a:rPr>
              <a:t>　閉講式では、修了証の授与のほか、税理士から経営管理の重要性の講義や、過年度修了生による就農体験に関する講義が行われました。他地域のアカデミー修了生との交流会もあり、現在困っていることなど、活発に意見交換をしていました。</a:t>
            </a:r>
            <a:endParaRPr lang="en-US" altLang="ja-JP" sz="1224" dirty="0">
              <a:solidFill>
                <a:prstClr val="black"/>
              </a:solidFill>
              <a:latin typeface="HG丸ｺﾞｼｯｸM-PRO" panose="020F0600000000000000" pitchFamily="50" charset="-128"/>
              <a:ea typeface="HG丸ｺﾞｼｯｸM-PRO" panose="020F0600000000000000" pitchFamily="50" charset="-128"/>
            </a:endParaRPr>
          </a:p>
        </p:txBody>
      </p:sp>
      <p:sp>
        <p:nvSpPr>
          <p:cNvPr id="73" name="テキスト ボックス 72">
            <a:extLst>
              <a:ext uri="{FF2B5EF4-FFF2-40B4-BE49-F238E27FC236}">
                <a16:creationId xmlns:a16="http://schemas.microsoft.com/office/drawing/2014/main" id="{815752E2-32EC-480D-9354-8110B3C70A77}"/>
              </a:ext>
            </a:extLst>
          </p:cNvPr>
          <p:cNvSpPr txBox="1"/>
          <p:nvPr/>
        </p:nvSpPr>
        <p:spPr>
          <a:xfrm>
            <a:off x="234448" y="5823986"/>
            <a:ext cx="4069595" cy="2541337"/>
          </a:xfrm>
          <a:prstGeom prst="rect">
            <a:avLst/>
          </a:prstGeom>
          <a:noFill/>
        </p:spPr>
        <p:txBody>
          <a:bodyPr wrap="square" rtlCol="0">
            <a:spAutoFit/>
          </a:bodyPr>
          <a:lstStyle/>
          <a:p>
            <a:pPr algn="just"/>
            <a:r>
              <a:rPr lang="ja-JP" altLang="en-US" sz="1224" dirty="0">
                <a:solidFill>
                  <a:prstClr val="black"/>
                </a:solidFill>
                <a:latin typeface="HG丸ｺﾞｼｯｸM-PRO" panose="020F0600000000000000" pitchFamily="50" charset="-128"/>
                <a:ea typeface="HG丸ｺﾞｼｯｸM-PRO" panose="020F0600000000000000" pitchFamily="50" charset="-128"/>
              </a:rPr>
              <a:t>　当所ではアカデミー期間中から個別に就農に向けた支援を行っており、現在、能勢町で２名、高槻市で１名、枚方市で１名が既に大阪農業の新たな担い手として営農を開始しています。</a:t>
            </a:r>
            <a:endParaRPr lang="en-US" altLang="ja-JP" sz="1224" dirty="0">
              <a:solidFill>
                <a:prstClr val="black"/>
              </a:solidFill>
              <a:latin typeface="HG丸ｺﾞｼｯｸM-PRO" panose="020F0600000000000000" pitchFamily="50" charset="-128"/>
              <a:ea typeface="HG丸ｺﾞｼｯｸM-PRO" panose="020F0600000000000000" pitchFamily="50" charset="-128"/>
            </a:endParaRPr>
          </a:p>
          <a:p>
            <a:pPr algn="just"/>
            <a:r>
              <a:rPr lang="ja-JP" altLang="en-US" sz="1224" dirty="0">
                <a:solidFill>
                  <a:prstClr val="black"/>
                </a:solidFill>
                <a:latin typeface="HG丸ｺﾞｼｯｸM-PRO" panose="020F0600000000000000" pitchFamily="50" charset="-128"/>
                <a:ea typeface="HG丸ｺﾞｼｯｸM-PRO" panose="020F0600000000000000" pitchFamily="50" charset="-128"/>
              </a:rPr>
              <a:t>　また、</a:t>
            </a:r>
            <a:r>
              <a:rPr lang="ja-JP" altLang="en-US" sz="1224" dirty="0">
                <a:latin typeface="HG丸ｺﾞｼｯｸM-PRO" panose="020F0600000000000000" pitchFamily="50" charset="-128"/>
                <a:ea typeface="HG丸ｺﾞｼｯｸM-PRO" panose="020F0600000000000000" pitchFamily="50" charset="-128"/>
              </a:rPr>
              <a:t>アカデミー開催期間が昨年の</a:t>
            </a:r>
            <a:r>
              <a:rPr lang="en-US" altLang="ja-JP" sz="1224" dirty="0">
                <a:latin typeface="HG丸ｺﾞｼｯｸM-PRO" panose="020F0600000000000000" pitchFamily="50" charset="-128"/>
                <a:ea typeface="HG丸ｺﾞｼｯｸM-PRO" panose="020F0600000000000000" pitchFamily="50" charset="-128"/>
              </a:rPr>
              <a:t>7</a:t>
            </a:r>
            <a:r>
              <a:rPr lang="ja-JP" altLang="en-US" sz="1224" dirty="0">
                <a:latin typeface="HG丸ｺﾞｼｯｸM-PRO" panose="020F0600000000000000" pitchFamily="50" charset="-128"/>
                <a:ea typeface="HG丸ｺﾞｼｯｸM-PRO" panose="020F0600000000000000" pitchFamily="50" charset="-128"/>
              </a:rPr>
              <a:t>月下旬から今年の</a:t>
            </a:r>
            <a:r>
              <a:rPr lang="en-US" altLang="ja-JP" sz="1224" dirty="0">
                <a:latin typeface="HG丸ｺﾞｼｯｸM-PRO" panose="020F0600000000000000" pitchFamily="50" charset="-128"/>
                <a:ea typeface="HG丸ｺﾞｼｯｸM-PRO" panose="020F0600000000000000" pitchFamily="50" charset="-128"/>
              </a:rPr>
              <a:t>3</a:t>
            </a:r>
            <a:r>
              <a:rPr lang="ja-JP" altLang="en-US" sz="1224" dirty="0">
                <a:latin typeface="HG丸ｺﾞｼｯｸM-PRO" panose="020F0600000000000000" pitchFamily="50" charset="-128"/>
                <a:ea typeface="HG丸ｺﾞｼｯｸM-PRO" panose="020F0600000000000000" pitchFamily="50" charset="-128"/>
              </a:rPr>
              <a:t>月上旬までであったことから、年間を通した農作業経験を得るためのフォローアップ研修として、今年４月中旬から７月中旬の約３か月間、全</a:t>
            </a:r>
            <a:r>
              <a:rPr lang="en-US" altLang="ja-JP" sz="1224" dirty="0">
                <a:latin typeface="HG丸ｺﾞｼｯｸM-PRO" panose="020F0600000000000000" pitchFamily="50" charset="-128"/>
                <a:ea typeface="HG丸ｺﾞｼｯｸM-PRO" panose="020F0600000000000000" pitchFamily="50" charset="-128"/>
              </a:rPr>
              <a:t>11</a:t>
            </a:r>
            <a:r>
              <a:rPr lang="ja-JP" altLang="en-US" sz="1224" dirty="0">
                <a:latin typeface="HG丸ｺﾞｼｯｸM-PRO" panose="020F0600000000000000" pitchFamily="50" charset="-128"/>
                <a:ea typeface="HG丸ｺﾞｼｯｸM-PRO" panose="020F0600000000000000" pitchFamily="50" charset="-128"/>
              </a:rPr>
              <a:t>回の研修を追加で実施しています。</a:t>
            </a:r>
            <a:endParaRPr lang="en-US" altLang="ja-JP" sz="1224" dirty="0">
              <a:latin typeface="HG丸ｺﾞｼｯｸM-PRO" panose="020F0600000000000000" pitchFamily="50" charset="-128"/>
              <a:ea typeface="HG丸ｺﾞｼｯｸM-PRO" panose="020F0600000000000000" pitchFamily="50" charset="-128"/>
            </a:endParaRPr>
          </a:p>
          <a:p>
            <a:pPr algn="just"/>
            <a:r>
              <a:rPr lang="ja-JP" altLang="en-US" sz="1224" dirty="0">
                <a:latin typeface="HG丸ｺﾞｼｯｸM-PRO" panose="020F0600000000000000" pitchFamily="50" charset="-128"/>
                <a:ea typeface="HG丸ｺﾞｼｯｸM-PRO" panose="020F0600000000000000" pitchFamily="50" charset="-128"/>
              </a:rPr>
              <a:t>　ふたたび</a:t>
            </a:r>
            <a:r>
              <a:rPr lang="ja-JP" altLang="en-US" sz="1224">
                <a:latin typeface="HG丸ｺﾞｼｯｸM-PRO" panose="020F0600000000000000" pitchFamily="50" charset="-128"/>
                <a:ea typeface="HG丸ｺﾞｼｯｸM-PRO" panose="020F0600000000000000" pitchFamily="50" charset="-128"/>
              </a:rPr>
              <a:t>集まった受講生５名</a:t>
            </a:r>
            <a:r>
              <a:rPr lang="ja-JP" altLang="en-US" sz="1224" dirty="0">
                <a:latin typeface="HG丸ｺﾞｼｯｸM-PRO" panose="020F0600000000000000" pitchFamily="50" charset="-128"/>
                <a:ea typeface="HG丸ｺﾞｼｯｸM-PRO" panose="020F0600000000000000" pitchFamily="50" charset="-128"/>
              </a:rPr>
              <a:t>は、昨年度に引き続き、農業者の指導のもと熱心に作業に取り組まれ、お互いの近況を情報交換するなど、有意義な時間となっていたようでした。</a:t>
            </a:r>
            <a:endParaRPr lang="en-US" altLang="ja-JP" sz="1224" dirty="0">
              <a:solidFill>
                <a:prstClr val="black"/>
              </a:solidFill>
              <a:latin typeface="HG丸ｺﾞｼｯｸM-PRO" panose="020F0600000000000000" pitchFamily="50" charset="-128"/>
              <a:ea typeface="HG丸ｺﾞｼｯｸM-PRO" panose="020F0600000000000000" pitchFamily="50" charset="-128"/>
            </a:endParaRPr>
          </a:p>
        </p:txBody>
      </p:sp>
      <p:pic>
        <p:nvPicPr>
          <p:cNvPr id="74" name="図 73">
            <a:extLst>
              <a:ext uri="{FF2B5EF4-FFF2-40B4-BE49-F238E27FC236}">
                <a16:creationId xmlns:a16="http://schemas.microsoft.com/office/drawing/2014/main" id="{B09A1083-1E90-4518-B25F-9A86794EB59A}"/>
              </a:ext>
            </a:extLst>
          </p:cNvPr>
          <p:cNvPicPr>
            <a:picLocks noChangeAspect="1"/>
          </p:cNvPicPr>
          <p:nvPr/>
        </p:nvPicPr>
        <p:blipFill>
          <a:blip r:embed="rId13"/>
          <a:stretch>
            <a:fillRect/>
          </a:stretch>
        </p:blipFill>
        <p:spPr>
          <a:xfrm>
            <a:off x="285038" y="1992496"/>
            <a:ext cx="1296000" cy="631653"/>
          </a:xfrm>
          <a:prstGeom prst="rect">
            <a:avLst/>
          </a:prstGeom>
        </p:spPr>
      </p:pic>
      <p:pic>
        <p:nvPicPr>
          <p:cNvPr id="75" name="図 74">
            <a:extLst>
              <a:ext uri="{FF2B5EF4-FFF2-40B4-BE49-F238E27FC236}">
                <a16:creationId xmlns:a16="http://schemas.microsoft.com/office/drawing/2014/main" id="{6A519BD4-4F99-4EC3-BD32-43DAF1EECBC0}"/>
              </a:ext>
            </a:extLst>
          </p:cNvPr>
          <p:cNvPicPr>
            <a:picLocks noChangeAspect="1"/>
          </p:cNvPicPr>
          <p:nvPr/>
        </p:nvPicPr>
        <p:blipFill>
          <a:blip r:embed="rId14"/>
          <a:stretch>
            <a:fillRect/>
          </a:stretch>
        </p:blipFill>
        <p:spPr>
          <a:xfrm>
            <a:off x="5907806" y="1988188"/>
            <a:ext cx="1499750" cy="652890"/>
          </a:xfrm>
          <a:prstGeom prst="rect">
            <a:avLst/>
          </a:prstGeom>
        </p:spPr>
      </p:pic>
      <p:pic>
        <p:nvPicPr>
          <p:cNvPr id="79" name="図 78">
            <a:extLst>
              <a:ext uri="{FF2B5EF4-FFF2-40B4-BE49-F238E27FC236}">
                <a16:creationId xmlns:a16="http://schemas.microsoft.com/office/drawing/2014/main" id="{F0297E68-0EE5-49CC-A2CA-8D27EBF0691A}"/>
              </a:ext>
            </a:extLst>
          </p:cNvPr>
          <p:cNvPicPr>
            <a:picLocks noChangeAspect="1"/>
          </p:cNvPicPr>
          <p:nvPr/>
        </p:nvPicPr>
        <p:blipFill rotWithShape="1">
          <a:blip r:embed="rId15" cstate="screen">
            <a:extLst>
              <a:ext uri="{28A0092B-C50C-407E-A947-70E740481C1C}">
                <a14:useLocalDpi xmlns:a14="http://schemas.microsoft.com/office/drawing/2010/main"/>
              </a:ext>
            </a:extLst>
          </a:blip>
          <a:srcRect/>
          <a:stretch/>
        </p:blipFill>
        <p:spPr>
          <a:xfrm>
            <a:off x="4358192" y="5880168"/>
            <a:ext cx="3099227" cy="2115270"/>
          </a:xfrm>
          <a:prstGeom prst="rect">
            <a:avLst/>
          </a:prstGeom>
        </p:spPr>
      </p:pic>
      <p:pic>
        <p:nvPicPr>
          <p:cNvPr id="4" name="図 3">
            <a:extLst>
              <a:ext uri="{FF2B5EF4-FFF2-40B4-BE49-F238E27FC236}">
                <a16:creationId xmlns:a16="http://schemas.microsoft.com/office/drawing/2014/main" id="{D1DC2E46-F41F-43DD-8283-B5E0FC02A97D}"/>
              </a:ext>
            </a:extLst>
          </p:cNvPr>
          <p:cNvPicPr>
            <a:picLocks noChangeAspect="1"/>
          </p:cNvPicPr>
          <p:nvPr/>
        </p:nvPicPr>
        <p:blipFill rotWithShape="1">
          <a:blip r:embed="rId16" cstate="screen">
            <a:extLst>
              <a:ext uri="{28A0092B-C50C-407E-A947-70E740481C1C}">
                <a14:useLocalDpi xmlns:a14="http://schemas.microsoft.com/office/drawing/2010/main"/>
              </a:ext>
            </a:extLst>
          </a:blip>
          <a:srcRect/>
          <a:stretch/>
        </p:blipFill>
        <p:spPr>
          <a:xfrm>
            <a:off x="374767" y="3469019"/>
            <a:ext cx="3152980" cy="2096408"/>
          </a:xfrm>
          <a:prstGeom prst="rect">
            <a:avLst/>
          </a:prstGeom>
        </p:spPr>
      </p:pic>
    </p:spTree>
    <p:extLst>
      <p:ext uri="{BB962C8B-B14F-4D97-AF65-F5344CB8AC3E}">
        <p14:creationId xmlns:p14="http://schemas.microsoft.com/office/powerpoint/2010/main" val="37048821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9" name="直線コネクタ 18"/>
          <p:cNvCxnSpPr>
            <a:cxnSpLocks/>
          </p:cNvCxnSpPr>
          <p:nvPr/>
        </p:nvCxnSpPr>
        <p:spPr>
          <a:xfrm flipV="1">
            <a:off x="72219" y="340407"/>
            <a:ext cx="7632000" cy="88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テキスト ボックス 21"/>
          <p:cNvSpPr txBox="1"/>
          <p:nvPr/>
        </p:nvSpPr>
        <p:spPr>
          <a:xfrm>
            <a:off x="5832003" y="52375"/>
            <a:ext cx="1976205" cy="280718"/>
          </a:xfrm>
          <a:prstGeom prst="rect">
            <a:avLst/>
          </a:prstGeom>
          <a:noFill/>
        </p:spPr>
        <p:txBody>
          <a:bodyPr wrap="square" rtlCol="0">
            <a:spAutoFit/>
          </a:bodyPr>
          <a:lstStyle/>
          <a:p>
            <a:r>
              <a:rPr lang="ja-JP" altLang="en-US" sz="1224"/>
              <a:t>北部普及だより第</a:t>
            </a:r>
            <a:r>
              <a:rPr lang="en-US" altLang="ja-JP" sz="1224"/>
              <a:t>121</a:t>
            </a:r>
            <a:r>
              <a:rPr lang="ja-JP" altLang="en-US" sz="1224" dirty="0"/>
              <a:t>号</a:t>
            </a:r>
          </a:p>
        </p:txBody>
      </p:sp>
      <p:cxnSp>
        <p:nvCxnSpPr>
          <p:cNvPr id="18" name="直線コネクタ 17">
            <a:extLst>
              <a:ext uri="{FF2B5EF4-FFF2-40B4-BE49-F238E27FC236}">
                <a16:creationId xmlns:a16="http://schemas.microsoft.com/office/drawing/2014/main" id="{AEF03092-D356-49E6-A279-1C16AE377219}"/>
              </a:ext>
            </a:extLst>
          </p:cNvPr>
          <p:cNvCxnSpPr>
            <a:cxnSpLocks/>
          </p:cNvCxnSpPr>
          <p:nvPr/>
        </p:nvCxnSpPr>
        <p:spPr>
          <a:xfrm flipV="1">
            <a:off x="72219" y="340407"/>
            <a:ext cx="7632000" cy="881"/>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0" name="正方形/長方形 19">
            <a:extLst>
              <a:ext uri="{FF2B5EF4-FFF2-40B4-BE49-F238E27FC236}">
                <a16:creationId xmlns:a16="http://schemas.microsoft.com/office/drawing/2014/main" id="{E566B3DB-493E-45D4-BE4C-7A95ACEF047B}"/>
              </a:ext>
            </a:extLst>
          </p:cNvPr>
          <p:cNvSpPr/>
          <p:nvPr/>
        </p:nvSpPr>
        <p:spPr>
          <a:xfrm>
            <a:off x="167075" y="3773805"/>
            <a:ext cx="7441424" cy="3421501"/>
          </a:xfrm>
          <a:prstGeom prst="rect">
            <a:avLst/>
          </a:prstGeom>
          <a:solidFill>
            <a:schemeClr val="accent3">
              <a:lumMod val="60000"/>
              <a:lumOff val="40000"/>
              <a:alpha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11" dirty="0">
              <a:solidFill>
                <a:srgbClr val="FF0000"/>
              </a:solidFill>
            </a:endParaRPr>
          </a:p>
        </p:txBody>
      </p:sp>
      <p:sp>
        <p:nvSpPr>
          <p:cNvPr id="21" name="角丸四角形 66">
            <a:extLst>
              <a:ext uri="{FF2B5EF4-FFF2-40B4-BE49-F238E27FC236}">
                <a16:creationId xmlns:a16="http://schemas.microsoft.com/office/drawing/2014/main" id="{4D9A2A1F-C123-443E-9FA9-3B8BBA87DA75}"/>
              </a:ext>
            </a:extLst>
          </p:cNvPr>
          <p:cNvSpPr/>
          <p:nvPr/>
        </p:nvSpPr>
        <p:spPr>
          <a:xfrm>
            <a:off x="166797" y="3488219"/>
            <a:ext cx="7441981" cy="446235"/>
          </a:xfrm>
          <a:prstGeom prst="round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11" dirty="0"/>
          </a:p>
        </p:txBody>
      </p:sp>
      <p:sp>
        <p:nvSpPr>
          <p:cNvPr id="34" name="正方形/長方形 33">
            <a:extLst>
              <a:ext uri="{FF2B5EF4-FFF2-40B4-BE49-F238E27FC236}">
                <a16:creationId xmlns:a16="http://schemas.microsoft.com/office/drawing/2014/main" id="{389F8F13-C442-4BD9-B729-9C5A903F4C91}"/>
              </a:ext>
            </a:extLst>
          </p:cNvPr>
          <p:cNvSpPr/>
          <p:nvPr/>
        </p:nvSpPr>
        <p:spPr>
          <a:xfrm>
            <a:off x="143371" y="731222"/>
            <a:ext cx="7488000" cy="2679531"/>
          </a:xfrm>
          <a:prstGeom prst="rect">
            <a:avLst/>
          </a:prstGeom>
          <a:solidFill>
            <a:srgbClr val="FF9900">
              <a:alpha val="41961"/>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11" dirty="0">
              <a:solidFill>
                <a:srgbClr val="FF0000"/>
              </a:solidFill>
            </a:endParaRPr>
          </a:p>
        </p:txBody>
      </p:sp>
      <p:sp>
        <p:nvSpPr>
          <p:cNvPr id="35" name="テキスト ボックス 34">
            <a:extLst>
              <a:ext uri="{FF2B5EF4-FFF2-40B4-BE49-F238E27FC236}">
                <a16:creationId xmlns:a16="http://schemas.microsoft.com/office/drawing/2014/main" id="{0759EFD8-0902-4407-8D0D-0172895D960A}"/>
              </a:ext>
            </a:extLst>
          </p:cNvPr>
          <p:cNvSpPr txBox="1"/>
          <p:nvPr/>
        </p:nvSpPr>
        <p:spPr>
          <a:xfrm>
            <a:off x="215379" y="836641"/>
            <a:ext cx="7395414" cy="2488245"/>
          </a:xfrm>
          <a:prstGeom prst="rect">
            <a:avLst/>
          </a:prstGeom>
          <a:noFill/>
        </p:spPr>
        <p:txBody>
          <a:bodyPr wrap="square" rtlCol="0">
            <a:spAutoFit/>
          </a:bodyPr>
          <a:lstStyle/>
          <a:p>
            <a:pPr algn="just"/>
            <a:r>
              <a:rPr lang="ja-JP" altLang="en-US" sz="1224" dirty="0">
                <a:latin typeface="HG丸ｺﾞｼｯｸM-PRO" panose="020F0600000000000000" pitchFamily="50" charset="-128"/>
                <a:ea typeface="HG丸ｺﾞｼｯｸM-PRO" panose="020F0600000000000000" pitchFamily="50" charset="-128"/>
              </a:rPr>
              <a:t>　　農薬は正しく使用しないと、農薬取締法や食品衛生法違反となってしまいます。</a:t>
            </a:r>
            <a:endParaRPr lang="en-US" altLang="ja-JP" sz="1224" dirty="0">
              <a:latin typeface="HG丸ｺﾞｼｯｸM-PRO" panose="020F0600000000000000" pitchFamily="50" charset="-128"/>
              <a:ea typeface="HG丸ｺﾞｼｯｸM-PRO" panose="020F0600000000000000" pitchFamily="50" charset="-128"/>
            </a:endParaRPr>
          </a:p>
          <a:p>
            <a:pPr algn="just"/>
            <a:r>
              <a:rPr lang="ja-JP" altLang="en-US" sz="1224" dirty="0">
                <a:latin typeface="HG丸ｺﾞｼｯｸM-PRO" panose="020F0600000000000000" pitchFamily="50" charset="-128"/>
                <a:ea typeface="HG丸ｺﾞｼｯｸM-PRO" panose="020F0600000000000000" pitchFamily="50" charset="-128"/>
              </a:rPr>
              <a:t>　農薬を使用する際は、ルールを必ず守りましょう。</a:t>
            </a:r>
            <a:endParaRPr lang="en-US" altLang="ja-JP" sz="816" dirty="0">
              <a:latin typeface="HG丸ｺﾞｼｯｸM-PRO" panose="020F0600000000000000" pitchFamily="50" charset="-128"/>
              <a:ea typeface="HG丸ｺﾞｼｯｸM-PRO" panose="020F0600000000000000" pitchFamily="50" charset="-128"/>
            </a:endParaRPr>
          </a:p>
          <a:p>
            <a:pPr algn="just"/>
            <a:r>
              <a:rPr lang="ja-JP" altLang="en-US" sz="1400" b="1" dirty="0">
                <a:latin typeface="HG丸ｺﾞｼｯｸM-PRO" panose="020F0600000000000000" pitchFamily="50" charset="-128"/>
                <a:ea typeface="HG丸ｺﾞｼｯｸM-PRO" panose="020F0600000000000000" pitchFamily="50" charset="-128"/>
              </a:rPr>
              <a:t>１　使用する前に、ラベルをよく読む</a:t>
            </a:r>
            <a:endParaRPr lang="en-US" altLang="ja-JP" sz="1400" b="1" dirty="0">
              <a:latin typeface="HG丸ｺﾞｼｯｸM-PRO" panose="020F0600000000000000" pitchFamily="50" charset="-128"/>
              <a:ea typeface="HG丸ｺﾞｼｯｸM-PRO" panose="020F0600000000000000" pitchFamily="50" charset="-128"/>
            </a:endParaRPr>
          </a:p>
          <a:p>
            <a:pPr algn="just"/>
            <a:r>
              <a:rPr lang="ja-JP" altLang="en-US" sz="1224" dirty="0">
                <a:latin typeface="HG丸ｺﾞｼｯｸM-PRO" panose="020F0600000000000000" pitchFamily="50" charset="-128"/>
                <a:ea typeface="HG丸ｺﾞｼｯｸM-PRO" panose="020F0600000000000000" pitchFamily="50" charset="-128"/>
              </a:rPr>
              <a:t>　適用作物・適用病害虫、希釈倍数・使用量、使用時期、総使用回数等を必ず確認しましょう。</a:t>
            </a:r>
            <a:endParaRPr lang="en-US" altLang="ja-JP" sz="1224" dirty="0">
              <a:latin typeface="HG丸ｺﾞｼｯｸM-PRO" panose="020F0600000000000000" pitchFamily="50" charset="-128"/>
              <a:ea typeface="HG丸ｺﾞｼｯｸM-PRO" panose="020F0600000000000000" pitchFamily="50" charset="-128"/>
            </a:endParaRPr>
          </a:p>
          <a:p>
            <a:pPr algn="just"/>
            <a:r>
              <a:rPr lang="ja-JP" altLang="en-US" sz="1400" b="1" dirty="0">
                <a:latin typeface="HG丸ｺﾞｼｯｸM-PRO" panose="020F0600000000000000" pitchFamily="50" charset="-128"/>
                <a:ea typeface="HG丸ｺﾞｼｯｸM-PRO" panose="020F0600000000000000" pitchFamily="50" charset="-128"/>
              </a:rPr>
              <a:t>２　病害虫の発生状況をよく見る</a:t>
            </a:r>
            <a:endParaRPr lang="en-US" altLang="ja-JP" sz="1400" b="1" dirty="0">
              <a:latin typeface="HG丸ｺﾞｼｯｸM-PRO" panose="020F0600000000000000" pitchFamily="50" charset="-128"/>
              <a:ea typeface="HG丸ｺﾞｼｯｸM-PRO" panose="020F0600000000000000" pitchFamily="50" charset="-128"/>
            </a:endParaRPr>
          </a:p>
          <a:p>
            <a:pPr algn="just"/>
            <a:r>
              <a:rPr lang="ja-JP" altLang="en-US" sz="1224" dirty="0">
                <a:latin typeface="HG丸ｺﾞｼｯｸM-PRO" panose="020F0600000000000000" pitchFamily="50" charset="-128"/>
                <a:ea typeface="HG丸ｺﾞｼｯｸM-PRO" panose="020F0600000000000000" pitchFamily="50" charset="-128"/>
              </a:rPr>
              <a:t>　病害虫が多発してからでは、十分に防除できません。早期発見・初期防除に努めましょう。</a:t>
            </a:r>
            <a:endParaRPr lang="en-US" altLang="ja-JP" sz="1224" dirty="0">
              <a:latin typeface="HG丸ｺﾞｼｯｸM-PRO" panose="020F0600000000000000" pitchFamily="50" charset="-128"/>
              <a:ea typeface="HG丸ｺﾞｼｯｸM-PRO" panose="020F0600000000000000" pitchFamily="50" charset="-128"/>
            </a:endParaRPr>
          </a:p>
          <a:p>
            <a:pPr algn="just"/>
            <a:r>
              <a:rPr lang="ja-JP" altLang="en-US" sz="1400" b="1" dirty="0">
                <a:latin typeface="HG丸ｺﾞｼｯｸM-PRO" panose="020F0600000000000000" pitchFamily="50" charset="-128"/>
                <a:ea typeface="HG丸ｺﾞｼｯｸM-PRO" panose="020F0600000000000000" pitchFamily="50" charset="-128"/>
              </a:rPr>
              <a:t>３　使用履歴を必ず記録する</a:t>
            </a:r>
            <a:endParaRPr lang="en-US" altLang="ja-JP" sz="1400" b="1" dirty="0">
              <a:latin typeface="HG丸ｺﾞｼｯｸM-PRO" panose="020F0600000000000000" pitchFamily="50" charset="-128"/>
              <a:ea typeface="HG丸ｺﾞｼｯｸM-PRO" panose="020F0600000000000000" pitchFamily="50" charset="-128"/>
            </a:endParaRPr>
          </a:p>
          <a:p>
            <a:pPr algn="just"/>
            <a:r>
              <a:rPr lang="ja-JP" altLang="en-US" sz="1224" dirty="0">
                <a:latin typeface="HG丸ｺﾞｼｯｸM-PRO" panose="020F0600000000000000" pitchFamily="50" charset="-128"/>
                <a:ea typeface="HG丸ｺﾞｼｯｸM-PRO" panose="020F0600000000000000" pitchFamily="50" charset="-128"/>
              </a:rPr>
              <a:t>　正しく使用した証明になるとともに、翌年の栽培の参考にもなります。</a:t>
            </a:r>
            <a:endParaRPr lang="en-US" altLang="ja-JP" sz="816" dirty="0">
              <a:latin typeface="HG丸ｺﾞｼｯｸM-PRO" panose="020F0600000000000000" pitchFamily="50" charset="-128"/>
              <a:ea typeface="HG丸ｺﾞｼｯｸM-PRO" panose="020F0600000000000000" pitchFamily="50" charset="-128"/>
            </a:endParaRPr>
          </a:p>
          <a:p>
            <a:pPr algn="just"/>
            <a:r>
              <a:rPr lang="ja-JP" altLang="en-US" sz="1400" b="1" dirty="0">
                <a:latin typeface="HG丸ｺﾞｼｯｸM-PRO" panose="020F0600000000000000" pitchFamily="50" charset="-128"/>
                <a:ea typeface="HG丸ｺﾞｼｯｸM-PRO" panose="020F0600000000000000" pitchFamily="50" charset="-128"/>
              </a:rPr>
              <a:t>４　使用後は、散布に使った器具をしっかり洗浄する</a:t>
            </a:r>
            <a:endParaRPr lang="en-US" altLang="ja-JP" sz="1400" b="1" dirty="0">
              <a:latin typeface="HG丸ｺﾞｼｯｸM-PRO" panose="020F0600000000000000" pitchFamily="50" charset="-128"/>
              <a:ea typeface="HG丸ｺﾞｼｯｸM-PRO" panose="020F0600000000000000" pitchFamily="50" charset="-128"/>
            </a:endParaRPr>
          </a:p>
          <a:p>
            <a:pPr algn="just"/>
            <a:r>
              <a:rPr lang="ja-JP" altLang="en-US" sz="1224" dirty="0">
                <a:latin typeface="HG丸ｺﾞｼｯｸM-PRO" panose="020F0600000000000000" pitchFamily="50" charset="-128"/>
                <a:ea typeface="HG丸ｺﾞｼｯｸM-PRO" panose="020F0600000000000000" pitchFamily="50" charset="-128"/>
              </a:rPr>
              <a:t>　器具に前回使用した農薬が残っていて、残留農薬が検出される場合があります。</a:t>
            </a:r>
            <a:endParaRPr lang="en-US" altLang="ja-JP" sz="1224" dirty="0">
              <a:latin typeface="HG丸ｺﾞｼｯｸM-PRO" panose="020F0600000000000000" pitchFamily="50" charset="-128"/>
              <a:ea typeface="HG丸ｺﾞｼｯｸM-PRO" panose="020F0600000000000000" pitchFamily="50" charset="-128"/>
            </a:endParaRPr>
          </a:p>
          <a:p>
            <a:pPr algn="just"/>
            <a:r>
              <a:rPr lang="ja-JP" altLang="en-US" sz="1400" b="1" dirty="0">
                <a:latin typeface="HG丸ｺﾞｼｯｸM-PRO" panose="020F0600000000000000" pitchFamily="50" charset="-128"/>
                <a:ea typeface="HG丸ｺﾞｼｯｸM-PRO" panose="020F0600000000000000" pitchFamily="50" charset="-128"/>
              </a:rPr>
              <a:t>５　散布時は周囲へのドリフトに注意する</a:t>
            </a:r>
            <a:endParaRPr lang="en-US" altLang="ja-JP" sz="1400" b="1" dirty="0">
              <a:latin typeface="HG丸ｺﾞｼｯｸM-PRO" panose="020F0600000000000000" pitchFamily="50" charset="-128"/>
              <a:ea typeface="HG丸ｺﾞｼｯｸM-PRO" panose="020F0600000000000000" pitchFamily="50" charset="-128"/>
            </a:endParaRPr>
          </a:p>
          <a:p>
            <a:pPr algn="just"/>
            <a:r>
              <a:rPr lang="ja-JP" altLang="en-US" sz="1224" dirty="0">
                <a:latin typeface="HG丸ｺﾞｼｯｸM-PRO" panose="020F0600000000000000" pitchFamily="50" charset="-128"/>
                <a:ea typeface="HG丸ｺﾞｼｯｸM-PRO" panose="020F0600000000000000" pitchFamily="50" charset="-128"/>
              </a:rPr>
              <a:t>　他の作物にかかってしまうと、食品衛生法違反となり、出荷停止や回収などの恐れがあります。</a:t>
            </a:r>
          </a:p>
        </p:txBody>
      </p:sp>
      <p:sp>
        <p:nvSpPr>
          <p:cNvPr id="36" name="角丸四角形 56">
            <a:extLst>
              <a:ext uri="{FF2B5EF4-FFF2-40B4-BE49-F238E27FC236}">
                <a16:creationId xmlns:a16="http://schemas.microsoft.com/office/drawing/2014/main" id="{27EC910E-C3BC-477A-8377-9F6054D86477}"/>
              </a:ext>
            </a:extLst>
          </p:cNvPr>
          <p:cNvSpPr/>
          <p:nvPr/>
        </p:nvSpPr>
        <p:spPr>
          <a:xfrm>
            <a:off x="144203" y="413296"/>
            <a:ext cx="7488000" cy="403975"/>
          </a:xfrm>
          <a:prstGeom prst="roundRect">
            <a:avLst/>
          </a:prstGeom>
          <a:solidFill>
            <a:srgbClr val="FF99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11" dirty="0"/>
          </a:p>
        </p:txBody>
      </p:sp>
      <p:sp>
        <p:nvSpPr>
          <p:cNvPr id="37" name="テキスト ボックス 36">
            <a:extLst>
              <a:ext uri="{FF2B5EF4-FFF2-40B4-BE49-F238E27FC236}">
                <a16:creationId xmlns:a16="http://schemas.microsoft.com/office/drawing/2014/main" id="{AD4A37F7-1B1A-49A7-80E1-B95CD30BC235}"/>
              </a:ext>
            </a:extLst>
          </p:cNvPr>
          <p:cNvSpPr txBox="1"/>
          <p:nvPr/>
        </p:nvSpPr>
        <p:spPr>
          <a:xfrm>
            <a:off x="2214180" y="419613"/>
            <a:ext cx="3305225" cy="407163"/>
          </a:xfrm>
          <a:prstGeom prst="rect">
            <a:avLst/>
          </a:prstGeom>
          <a:noFill/>
        </p:spPr>
        <p:txBody>
          <a:bodyPr wrap="square" rtlCol="0">
            <a:spAutoFit/>
          </a:bodyPr>
          <a:lstStyle/>
          <a:p>
            <a:pPr algn="ctr"/>
            <a:r>
              <a:rPr lang="ja-JP" altLang="en-US" sz="2046" b="1" dirty="0"/>
              <a:t>農薬は正しく使いましょう！</a:t>
            </a:r>
          </a:p>
        </p:txBody>
      </p:sp>
      <p:sp>
        <p:nvSpPr>
          <p:cNvPr id="38" name="テキスト ボックス 37">
            <a:extLst>
              <a:ext uri="{FF2B5EF4-FFF2-40B4-BE49-F238E27FC236}">
                <a16:creationId xmlns:a16="http://schemas.microsoft.com/office/drawing/2014/main" id="{C2EABCCB-724D-431B-9731-086173748E67}"/>
              </a:ext>
            </a:extLst>
          </p:cNvPr>
          <p:cNvSpPr txBox="1"/>
          <p:nvPr/>
        </p:nvSpPr>
        <p:spPr>
          <a:xfrm>
            <a:off x="183435" y="3524599"/>
            <a:ext cx="7441980" cy="400879"/>
          </a:xfrm>
          <a:prstGeom prst="rect">
            <a:avLst/>
          </a:prstGeom>
          <a:noFill/>
        </p:spPr>
        <p:txBody>
          <a:bodyPr wrap="square" rtlCol="0">
            <a:spAutoFit/>
          </a:bodyPr>
          <a:lstStyle/>
          <a:p>
            <a:pPr algn="ctr"/>
            <a:r>
              <a:rPr lang="ja-JP" altLang="en-US" b="1" dirty="0"/>
              <a:t>農作業中の熱中症を予防しましょう</a:t>
            </a:r>
            <a:r>
              <a:rPr kumimoji="1" lang="ja-JP" altLang="en-US" b="1" dirty="0"/>
              <a:t>！</a:t>
            </a:r>
          </a:p>
        </p:txBody>
      </p:sp>
      <p:sp>
        <p:nvSpPr>
          <p:cNvPr id="39" name="正方形/長方形 38">
            <a:extLst>
              <a:ext uri="{FF2B5EF4-FFF2-40B4-BE49-F238E27FC236}">
                <a16:creationId xmlns:a16="http://schemas.microsoft.com/office/drawing/2014/main" id="{37314C0C-402B-4D1A-8F73-0FE19DC65EE6}"/>
              </a:ext>
            </a:extLst>
          </p:cNvPr>
          <p:cNvSpPr/>
          <p:nvPr/>
        </p:nvSpPr>
        <p:spPr>
          <a:xfrm>
            <a:off x="5715783" y="6461968"/>
            <a:ext cx="1799087" cy="643588"/>
          </a:xfrm>
          <a:prstGeom prst="rect">
            <a:avLst/>
          </a:prstGeom>
          <a:noFill/>
          <a:ln>
            <a:solidFill>
              <a:schemeClr val="accent3">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85"/>
          </a:p>
        </p:txBody>
      </p:sp>
      <p:pic>
        <p:nvPicPr>
          <p:cNvPr id="40" name="図 39">
            <a:extLst>
              <a:ext uri="{FF2B5EF4-FFF2-40B4-BE49-F238E27FC236}">
                <a16:creationId xmlns:a16="http://schemas.microsoft.com/office/drawing/2014/main" id="{D3E2DFD4-8B86-4057-BE49-DBAD55AE3E87}"/>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6926671" y="6513501"/>
            <a:ext cx="540521" cy="540521"/>
          </a:xfrm>
          <a:prstGeom prst="rect">
            <a:avLst/>
          </a:prstGeom>
        </p:spPr>
      </p:pic>
      <p:sp>
        <p:nvSpPr>
          <p:cNvPr id="41" name="テキスト ボックス 40">
            <a:extLst>
              <a:ext uri="{FF2B5EF4-FFF2-40B4-BE49-F238E27FC236}">
                <a16:creationId xmlns:a16="http://schemas.microsoft.com/office/drawing/2014/main" id="{E4FC12F1-28BB-46D3-8CE6-4128DD4814B9}"/>
              </a:ext>
            </a:extLst>
          </p:cNvPr>
          <p:cNvSpPr txBox="1"/>
          <p:nvPr/>
        </p:nvSpPr>
        <p:spPr>
          <a:xfrm>
            <a:off x="5597986" y="6552928"/>
            <a:ext cx="1553156" cy="461665"/>
          </a:xfrm>
          <a:prstGeom prst="rect">
            <a:avLst/>
          </a:prstGeom>
          <a:noFill/>
        </p:spPr>
        <p:txBody>
          <a:bodyPr wrap="square" rtlCol="0">
            <a:spAutoFit/>
          </a:bodyPr>
          <a:lstStyle/>
          <a:p>
            <a:r>
              <a:rPr lang="ja-JP" altLang="en-US" sz="1200" dirty="0">
                <a:latin typeface="HG丸ｺﾞｼｯｸM-PRO" panose="020F0600000000000000" pitchFamily="50" charset="-128"/>
                <a:ea typeface="HG丸ｺﾞｼｯｸM-PRO" panose="020F0600000000000000" pitchFamily="50" charset="-128"/>
              </a:rPr>
              <a:t>　熱中症対策⇨</a:t>
            </a:r>
            <a:endParaRPr lang="en-US" altLang="ja-JP" sz="1200" dirty="0">
              <a:latin typeface="HG丸ｺﾞｼｯｸM-PRO" panose="020F0600000000000000" pitchFamily="50" charset="-128"/>
              <a:ea typeface="HG丸ｺﾞｼｯｸM-PRO" panose="020F0600000000000000" pitchFamily="50" charset="-128"/>
            </a:endParaRPr>
          </a:p>
          <a:p>
            <a:r>
              <a:rPr lang="ja-JP" altLang="en-US" sz="1200" dirty="0">
                <a:latin typeface="HG丸ｺﾞｼｯｸM-PRO" panose="020F0600000000000000" pitchFamily="50" charset="-128"/>
                <a:ea typeface="HG丸ｺﾞｼｯｸM-PRO" panose="020F0600000000000000" pitchFamily="50" charset="-128"/>
              </a:rPr>
              <a:t>（農林水産省</a:t>
            </a:r>
            <a:r>
              <a:rPr lang="en-US" altLang="ja-JP" sz="1200" dirty="0">
                <a:latin typeface="HG丸ｺﾞｼｯｸM-PRO" panose="020F0600000000000000" pitchFamily="50" charset="-128"/>
                <a:ea typeface="HG丸ｺﾞｼｯｸM-PRO" panose="020F0600000000000000" pitchFamily="50" charset="-128"/>
              </a:rPr>
              <a:t>HP</a:t>
            </a:r>
            <a:r>
              <a:rPr lang="ja-JP" altLang="en-US" sz="1200" dirty="0">
                <a:latin typeface="HG丸ｺﾞｼｯｸM-PRO" panose="020F0600000000000000" pitchFamily="50" charset="-128"/>
                <a:ea typeface="HG丸ｺﾞｼｯｸM-PRO" panose="020F0600000000000000" pitchFamily="50" charset="-128"/>
              </a:rPr>
              <a:t>）</a:t>
            </a:r>
          </a:p>
        </p:txBody>
      </p:sp>
      <p:sp>
        <p:nvSpPr>
          <p:cNvPr id="42" name="テキスト ボックス 41">
            <a:extLst>
              <a:ext uri="{FF2B5EF4-FFF2-40B4-BE49-F238E27FC236}">
                <a16:creationId xmlns:a16="http://schemas.microsoft.com/office/drawing/2014/main" id="{5C108C73-83DA-4776-8E26-66B5F403CB8A}"/>
              </a:ext>
            </a:extLst>
          </p:cNvPr>
          <p:cNvSpPr txBox="1"/>
          <p:nvPr/>
        </p:nvSpPr>
        <p:spPr>
          <a:xfrm>
            <a:off x="177333" y="3899215"/>
            <a:ext cx="7441424" cy="280077"/>
          </a:xfrm>
          <a:prstGeom prst="rect">
            <a:avLst/>
          </a:prstGeom>
          <a:noFill/>
        </p:spPr>
        <p:txBody>
          <a:bodyPr wrap="square" rtlCol="0">
            <a:spAutoFit/>
          </a:bodyPr>
          <a:lstStyle/>
          <a:p>
            <a:r>
              <a:rPr lang="ja-JP" altLang="en-US" sz="1220" dirty="0">
                <a:latin typeface="HG丸ｺﾞｼｯｸM-PRO" panose="020F0600000000000000" pitchFamily="50" charset="-128"/>
                <a:ea typeface="HG丸ｺﾞｼｯｸM-PRO" panose="020F0600000000000000" pitchFamily="50" charset="-128"/>
              </a:rPr>
              <a:t>　夏の農作業中の死亡事故が急増しています。熱中症から命を守るためには予防・対策が重要です。</a:t>
            </a:r>
            <a:endParaRPr lang="en-US" altLang="ja-JP" sz="1220" dirty="0">
              <a:latin typeface="HG丸ｺﾞｼｯｸM-PRO" panose="020F0600000000000000" pitchFamily="50" charset="-128"/>
              <a:ea typeface="HG丸ｺﾞｼｯｸM-PRO" panose="020F0600000000000000" pitchFamily="50" charset="-128"/>
            </a:endParaRPr>
          </a:p>
        </p:txBody>
      </p:sp>
      <p:sp>
        <p:nvSpPr>
          <p:cNvPr id="43" name="テキスト ボックス 42">
            <a:extLst>
              <a:ext uri="{FF2B5EF4-FFF2-40B4-BE49-F238E27FC236}">
                <a16:creationId xmlns:a16="http://schemas.microsoft.com/office/drawing/2014/main" id="{EEB25FD2-C1BC-4C82-A97A-5AB37F79E6FE}"/>
              </a:ext>
            </a:extLst>
          </p:cNvPr>
          <p:cNvSpPr txBox="1"/>
          <p:nvPr/>
        </p:nvSpPr>
        <p:spPr>
          <a:xfrm>
            <a:off x="5767535" y="6059997"/>
            <a:ext cx="1709493" cy="415498"/>
          </a:xfrm>
          <a:prstGeom prst="rect">
            <a:avLst/>
          </a:prstGeom>
          <a:noFill/>
        </p:spPr>
        <p:txBody>
          <a:bodyPr wrap="square" rtlCol="0">
            <a:spAutoFit/>
          </a:bodyPr>
          <a:lstStyle/>
          <a:p>
            <a:r>
              <a:rPr lang="ja-JP" altLang="en-US" sz="1050" dirty="0">
                <a:latin typeface="HG丸ｺﾞｼｯｸM-PRO" panose="020F0600000000000000" pitchFamily="50" charset="-128"/>
                <a:ea typeface="HG丸ｺﾞｼｯｸM-PRO" panose="020F0600000000000000" pitchFamily="50" charset="-128"/>
              </a:rPr>
              <a:t>▲</a:t>
            </a:r>
            <a:r>
              <a:rPr lang="zh-TW" altLang="en-US" sz="1050" dirty="0">
                <a:latin typeface="HG丸ｺﾞｼｯｸM-PRO" panose="020F0600000000000000" pitchFamily="50" charset="-128"/>
                <a:ea typeface="HG丸ｺﾞｼｯｸM-PRO" panose="020F0600000000000000" pitchFamily="50" charset="-128"/>
              </a:rPr>
              <a:t>農林水産省</a:t>
            </a:r>
            <a:r>
              <a:rPr lang="en-US" altLang="zh-TW" sz="1050" dirty="0">
                <a:latin typeface="HG丸ｺﾞｼｯｸM-PRO" panose="020F0600000000000000" pitchFamily="50" charset="-128"/>
                <a:ea typeface="HG丸ｺﾞｼｯｸM-PRO" panose="020F0600000000000000" pitchFamily="50" charset="-128"/>
              </a:rPr>
              <a:t>HP</a:t>
            </a:r>
          </a:p>
          <a:p>
            <a:r>
              <a:rPr lang="zh-TW" altLang="en-US" sz="1050" dirty="0">
                <a:latin typeface="HG丸ｺﾞｼｯｸM-PRO" panose="020F0600000000000000" pitchFamily="50" charset="-128"/>
                <a:ea typeface="HG丸ｺﾞｼｯｸM-PRO" panose="020F0600000000000000" pitchFamily="50" charset="-128"/>
              </a:rPr>
              <a:t>「</a:t>
            </a:r>
            <a:r>
              <a:rPr lang="ja-JP" altLang="en-US" sz="1050" dirty="0">
                <a:latin typeface="HG丸ｺﾞｼｯｸM-PRO" panose="020F0600000000000000" pitchFamily="50" charset="-128"/>
                <a:ea typeface="HG丸ｺﾞｼｯｸM-PRO" panose="020F0600000000000000" pitchFamily="50" charset="-128"/>
              </a:rPr>
              <a:t>熱中症等対策研修資料</a:t>
            </a:r>
            <a:r>
              <a:rPr lang="zh-TW" altLang="en-US" sz="1050" dirty="0">
                <a:latin typeface="HG丸ｺﾞｼｯｸM-PRO" panose="020F0600000000000000" pitchFamily="50" charset="-128"/>
                <a:ea typeface="HG丸ｺﾞｼｯｸM-PRO" panose="020F0600000000000000" pitchFamily="50" charset="-128"/>
              </a:rPr>
              <a:t>」</a:t>
            </a:r>
            <a:endParaRPr lang="ja-JP" altLang="en-US" sz="1050" dirty="0">
              <a:latin typeface="HG丸ｺﾞｼｯｸM-PRO" panose="020F0600000000000000" pitchFamily="50" charset="-128"/>
              <a:ea typeface="HG丸ｺﾞｼｯｸM-PRO" panose="020F0600000000000000" pitchFamily="50" charset="-128"/>
            </a:endParaRPr>
          </a:p>
        </p:txBody>
      </p:sp>
      <p:sp>
        <p:nvSpPr>
          <p:cNvPr id="44" name="テキスト ボックス 43">
            <a:extLst>
              <a:ext uri="{FF2B5EF4-FFF2-40B4-BE49-F238E27FC236}">
                <a16:creationId xmlns:a16="http://schemas.microsoft.com/office/drawing/2014/main" id="{0A69FCF8-33CD-44A5-BE80-4729407F5DAF}"/>
              </a:ext>
            </a:extLst>
          </p:cNvPr>
          <p:cNvSpPr txBox="1"/>
          <p:nvPr/>
        </p:nvSpPr>
        <p:spPr>
          <a:xfrm>
            <a:off x="180316" y="4029313"/>
            <a:ext cx="5549377" cy="3259354"/>
          </a:xfrm>
          <a:prstGeom prst="rect">
            <a:avLst/>
          </a:prstGeom>
          <a:noFill/>
        </p:spPr>
        <p:txBody>
          <a:bodyPr wrap="square" rtlCol="0">
            <a:spAutoFit/>
          </a:bodyPr>
          <a:lstStyle/>
          <a:p>
            <a:pPr>
              <a:lnSpc>
                <a:spcPct val="150000"/>
              </a:lnSpc>
            </a:pPr>
            <a:r>
              <a:rPr lang="ja-JP" altLang="en-US" sz="1400" b="1" u="sng" dirty="0">
                <a:latin typeface="HG丸ｺﾞｼｯｸM-PRO" panose="020F0600000000000000" pitchFamily="50" charset="-128"/>
                <a:ea typeface="HG丸ｺﾞｼｯｸM-PRO" panose="020F0600000000000000" pitchFamily="50" charset="-128"/>
              </a:rPr>
              <a:t>熱中症の対策</a:t>
            </a:r>
            <a:endParaRPr lang="en-US" altLang="ja-JP" sz="1400" b="1" u="sng" dirty="0">
              <a:latin typeface="HG丸ｺﾞｼｯｸM-PRO" panose="020F0600000000000000" pitchFamily="50" charset="-128"/>
              <a:ea typeface="HG丸ｺﾞｼｯｸM-PRO" panose="020F0600000000000000" pitchFamily="50" charset="-128"/>
            </a:endParaRPr>
          </a:p>
          <a:p>
            <a:pPr marL="171450" indent="-171450">
              <a:buFont typeface="Arial" panose="020B0604020202020204" pitchFamily="34" charset="0"/>
              <a:buChar char="•"/>
            </a:pPr>
            <a:r>
              <a:rPr lang="ja-JP" altLang="en-US" sz="1220" dirty="0">
                <a:latin typeface="HG丸ｺﾞｼｯｸM-PRO" panose="020F0600000000000000" pitchFamily="50" charset="-128"/>
                <a:ea typeface="HG丸ｺﾞｼｯｸM-PRO" panose="020F0600000000000000" pitchFamily="50" charset="-128"/>
              </a:rPr>
              <a:t>高温時の作業は極力避け、</a:t>
            </a:r>
            <a:r>
              <a:rPr lang="ja-JP" altLang="en-US" sz="1220" b="1" dirty="0">
                <a:latin typeface="HG丸ｺﾞｼｯｸM-PRO" panose="020F0600000000000000" pitchFamily="50" charset="-128"/>
                <a:ea typeface="HG丸ｺﾞｼｯｸM-PRO" panose="020F0600000000000000" pitchFamily="50" charset="-128"/>
              </a:rPr>
              <a:t>日陰や風通しのよい場所で作業</a:t>
            </a:r>
            <a:r>
              <a:rPr lang="ja-JP" altLang="en-US" sz="1220" dirty="0">
                <a:latin typeface="HG丸ｺﾞｼｯｸM-PRO" panose="020F0600000000000000" pitchFamily="50" charset="-128"/>
                <a:ea typeface="HG丸ｺﾞｼｯｸM-PRO" panose="020F0600000000000000" pitchFamily="50" charset="-128"/>
              </a:rPr>
              <a:t>をする。</a:t>
            </a:r>
            <a:endParaRPr lang="en-US" altLang="ja-JP" sz="1220" dirty="0">
              <a:latin typeface="HG丸ｺﾞｼｯｸM-PRO" panose="020F0600000000000000" pitchFamily="50" charset="-128"/>
              <a:ea typeface="HG丸ｺﾞｼｯｸM-PRO" panose="020F0600000000000000" pitchFamily="50" charset="-128"/>
            </a:endParaRPr>
          </a:p>
          <a:p>
            <a:pPr marL="171450" indent="-171450">
              <a:buFont typeface="Arial" panose="020B0604020202020204" pitchFamily="34" charset="0"/>
              <a:buChar char="•"/>
            </a:pPr>
            <a:r>
              <a:rPr lang="ja-JP" altLang="en-US" sz="1220" dirty="0">
                <a:latin typeface="HG丸ｺﾞｼｯｸM-PRO" panose="020F0600000000000000" pitchFamily="50" charset="-128"/>
                <a:ea typeface="HG丸ｺﾞｼｯｸM-PRO" panose="020F0600000000000000" pitchFamily="50" charset="-128"/>
              </a:rPr>
              <a:t>単独作業は避け、</a:t>
            </a:r>
            <a:r>
              <a:rPr lang="ja-JP" altLang="en-US" sz="1220" b="1" dirty="0">
                <a:latin typeface="HG丸ｺﾞｼｯｸM-PRO" panose="020F0600000000000000" pitchFamily="50" charset="-128"/>
                <a:ea typeface="HG丸ｺﾞｼｯｸM-PRO" panose="020F0600000000000000" pitchFamily="50" charset="-128"/>
              </a:rPr>
              <a:t>複数名で作業</a:t>
            </a:r>
            <a:r>
              <a:rPr lang="ja-JP" altLang="en-US" sz="1220" dirty="0">
                <a:latin typeface="HG丸ｺﾞｼｯｸM-PRO" panose="020F0600000000000000" pitchFamily="50" charset="-128"/>
                <a:ea typeface="HG丸ｺﾞｼｯｸM-PRO" panose="020F0600000000000000" pitchFamily="50" charset="-128"/>
              </a:rPr>
              <a:t>をする。</a:t>
            </a:r>
            <a:endParaRPr lang="en-US" altLang="ja-JP" sz="1220" dirty="0">
              <a:latin typeface="HG丸ｺﾞｼｯｸM-PRO" panose="020F0600000000000000" pitchFamily="50" charset="-128"/>
              <a:ea typeface="HG丸ｺﾞｼｯｸM-PRO" panose="020F0600000000000000" pitchFamily="50" charset="-128"/>
            </a:endParaRPr>
          </a:p>
          <a:p>
            <a:pPr marL="171450" indent="-171450">
              <a:buFont typeface="Arial" panose="020B0604020202020204" pitchFamily="34" charset="0"/>
              <a:buChar char="•"/>
            </a:pPr>
            <a:r>
              <a:rPr lang="ja-JP" altLang="en-US" sz="1220" dirty="0">
                <a:latin typeface="HG丸ｺﾞｼｯｸM-PRO" panose="020F0600000000000000" pitchFamily="50" charset="-128"/>
                <a:ea typeface="HG丸ｺﾞｼｯｸM-PRO" panose="020F0600000000000000" pitchFamily="50" charset="-128"/>
              </a:rPr>
              <a:t>こまめに休憩し、</a:t>
            </a:r>
            <a:r>
              <a:rPr lang="ja-JP" altLang="en-US" sz="1220" b="1" dirty="0">
                <a:latin typeface="HG丸ｺﾞｼｯｸM-PRO" panose="020F0600000000000000" pitchFamily="50" charset="-128"/>
                <a:ea typeface="HG丸ｺﾞｼｯｸM-PRO" panose="020F0600000000000000" pitchFamily="50" charset="-128"/>
              </a:rPr>
              <a:t>喉の渇きを感じる前に水分、塩分を補給</a:t>
            </a:r>
            <a:r>
              <a:rPr lang="ja-JP" altLang="en-US" sz="1220" dirty="0">
                <a:latin typeface="HG丸ｺﾞｼｯｸM-PRO" panose="020F0600000000000000" pitchFamily="50" charset="-128"/>
                <a:ea typeface="HG丸ｺﾞｼｯｸM-PRO" panose="020F0600000000000000" pitchFamily="50" charset="-128"/>
              </a:rPr>
              <a:t>する。</a:t>
            </a:r>
            <a:endParaRPr lang="en-US" altLang="ja-JP" sz="1220" dirty="0">
              <a:latin typeface="HG丸ｺﾞｼｯｸM-PRO" panose="020F0600000000000000" pitchFamily="50" charset="-128"/>
              <a:ea typeface="HG丸ｺﾞｼｯｸM-PRO" panose="020F0600000000000000" pitchFamily="50" charset="-128"/>
            </a:endParaRPr>
          </a:p>
          <a:p>
            <a:pPr marL="171450" indent="-171450">
              <a:buFont typeface="Arial" panose="020B0604020202020204" pitchFamily="34" charset="0"/>
              <a:buChar char="•"/>
            </a:pPr>
            <a:r>
              <a:rPr lang="ja-JP" altLang="en-US" sz="1220" dirty="0">
                <a:latin typeface="HG丸ｺﾞｼｯｸM-PRO" panose="020F0600000000000000" pitchFamily="50" charset="-128"/>
                <a:ea typeface="HG丸ｺﾞｼｯｸM-PRO" panose="020F0600000000000000" pitchFamily="50" charset="-128"/>
              </a:rPr>
              <a:t>ファン付きウェア、冷却ベスト等の</a:t>
            </a:r>
            <a:r>
              <a:rPr lang="ja-JP" altLang="en-US" sz="1220" b="1" dirty="0">
                <a:latin typeface="HG丸ｺﾞｼｯｸM-PRO" panose="020F0600000000000000" pitchFamily="50" charset="-128"/>
                <a:ea typeface="HG丸ｺﾞｼｯｸM-PRO" panose="020F0600000000000000" pitchFamily="50" charset="-128"/>
              </a:rPr>
              <a:t>熱中症対策アイテムを活用</a:t>
            </a:r>
            <a:r>
              <a:rPr lang="ja-JP" altLang="en-US" sz="1220" dirty="0">
                <a:latin typeface="HG丸ｺﾞｼｯｸM-PRO" panose="020F0600000000000000" pitchFamily="50" charset="-128"/>
                <a:ea typeface="HG丸ｺﾞｼｯｸM-PRO" panose="020F0600000000000000" pitchFamily="50" charset="-128"/>
              </a:rPr>
              <a:t>する。</a:t>
            </a:r>
            <a:endParaRPr lang="en-US" altLang="ja-JP" sz="1220" dirty="0">
              <a:latin typeface="HG丸ｺﾞｼｯｸM-PRO" panose="020F0600000000000000" pitchFamily="50" charset="-128"/>
              <a:ea typeface="HG丸ｺﾞｼｯｸM-PRO" panose="020F0600000000000000" pitchFamily="50" charset="-128"/>
            </a:endParaRPr>
          </a:p>
          <a:p>
            <a:endParaRPr lang="en-US" altLang="ja-JP" sz="500" dirty="0">
              <a:latin typeface="HG丸ｺﾞｼｯｸM-PRO" panose="020F0600000000000000" pitchFamily="50" charset="-128"/>
              <a:ea typeface="HG丸ｺﾞｼｯｸM-PRO" panose="020F0600000000000000" pitchFamily="50" charset="-128"/>
            </a:endParaRPr>
          </a:p>
          <a:p>
            <a:r>
              <a:rPr lang="ja-JP" altLang="en-US" sz="1400" b="1" u="sng" dirty="0">
                <a:latin typeface="HG丸ｺﾞｼｯｸM-PRO" panose="020F0600000000000000" pitchFamily="50" charset="-128"/>
                <a:ea typeface="HG丸ｺﾞｼｯｸM-PRO" panose="020F0600000000000000" pitchFamily="50" charset="-128"/>
              </a:rPr>
              <a:t>熱中症が疑われる場合の応急処置</a:t>
            </a:r>
            <a:endParaRPr lang="en-US" altLang="ja-JP" sz="1400" b="1" u="sng" dirty="0">
              <a:latin typeface="HG丸ｺﾞｼｯｸM-PRO" panose="020F0600000000000000" pitchFamily="50" charset="-128"/>
              <a:ea typeface="HG丸ｺﾞｼｯｸM-PRO" panose="020F0600000000000000" pitchFamily="50" charset="-128"/>
            </a:endParaRPr>
          </a:p>
          <a:p>
            <a:pPr marL="171450" indent="-171450">
              <a:buFont typeface="Wingdings" panose="05000000000000000000" pitchFamily="2" charset="2"/>
              <a:buChar char="n"/>
            </a:pPr>
            <a:r>
              <a:rPr lang="ja-JP" altLang="en-US" sz="1220" dirty="0">
                <a:latin typeface="HG丸ｺﾞｼｯｸM-PRO" panose="020F0600000000000000" pitchFamily="50" charset="-128"/>
                <a:ea typeface="HG丸ｺﾞｼｯｸM-PRO" panose="020F0600000000000000" pitchFamily="50" charset="-128"/>
              </a:rPr>
              <a:t>軽症のとき（めまい、立ちくらみ、手足がつる、こむら返り）</a:t>
            </a:r>
            <a:endParaRPr lang="en-US" altLang="ja-JP" sz="1220" dirty="0">
              <a:latin typeface="HG丸ｺﾞｼｯｸM-PRO" panose="020F0600000000000000" pitchFamily="50" charset="-128"/>
              <a:ea typeface="HG丸ｺﾞｼｯｸM-PRO" panose="020F0600000000000000" pitchFamily="50" charset="-128"/>
            </a:endParaRPr>
          </a:p>
          <a:p>
            <a:pPr marL="171450" indent="-171450">
              <a:buFont typeface="Arial" panose="020B0604020202020204" pitchFamily="34" charset="0"/>
              <a:buChar char="•"/>
            </a:pPr>
            <a:r>
              <a:rPr lang="ja-JP" altLang="en-US" sz="1220" dirty="0">
                <a:latin typeface="HG丸ｺﾞｼｯｸM-PRO" panose="020F0600000000000000" pitchFamily="50" charset="-128"/>
                <a:ea typeface="HG丸ｺﾞｼｯｸM-PRO" panose="020F0600000000000000" pitchFamily="50" charset="-128"/>
              </a:rPr>
              <a:t>涼しい環境へ避難する。</a:t>
            </a:r>
            <a:endParaRPr lang="en-US" altLang="ja-JP" sz="1220" dirty="0">
              <a:latin typeface="HG丸ｺﾞｼｯｸM-PRO" panose="020F0600000000000000" pitchFamily="50" charset="-128"/>
              <a:ea typeface="HG丸ｺﾞｼｯｸM-PRO" panose="020F0600000000000000" pitchFamily="50" charset="-128"/>
            </a:endParaRPr>
          </a:p>
          <a:p>
            <a:pPr marL="171450" indent="-171450">
              <a:buFont typeface="Arial" panose="020B0604020202020204" pitchFamily="34" charset="0"/>
              <a:buChar char="•"/>
            </a:pPr>
            <a:r>
              <a:rPr lang="ja-JP" altLang="en-US" sz="1220" dirty="0">
                <a:latin typeface="HG丸ｺﾞｼｯｸM-PRO" panose="020F0600000000000000" pitchFamily="50" charset="-128"/>
                <a:ea typeface="HG丸ｺﾞｼｯｸM-PRO" panose="020F0600000000000000" pitchFamily="50" charset="-128"/>
              </a:rPr>
              <a:t>服をゆるめて風通しをよくする。</a:t>
            </a:r>
            <a:endParaRPr lang="en-US" altLang="ja-JP" sz="1220" dirty="0">
              <a:latin typeface="HG丸ｺﾞｼｯｸM-PRO" panose="020F0600000000000000" pitchFamily="50" charset="-128"/>
              <a:ea typeface="HG丸ｺﾞｼｯｸM-PRO" panose="020F0600000000000000" pitchFamily="50" charset="-128"/>
            </a:endParaRPr>
          </a:p>
          <a:p>
            <a:pPr marL="171450" indent="-171450">
              <a:buFont typeface="Arial" panose="020B0604020202020204" pitchFamily="34" charset="0"/>
              <a:buChar char="•"/>
            </a:pPr>
            <a:r>
              <a:rPr lang="ja-JP" altLang="en-US" sz="1220" dirty="0">
                <a:latin typeface="HG丸ｺﾞｼｯｸM-PRO" panose="020F0600000000000000" pitchFamily="50" charset="-128"/>
                <a:ea typeface="HG丸ｺﾞｼｯｸM-PRO" panose="020F0600000000000000" pitchFamily="50" charset="-128"/>
              </a:rPr>
              <a:t>水をかけたり、扇いだりして体を冷やす。</a:t>
            </a:r>
            <a:endParaRPr lang="en-US" altLang="ja-JP" sz="1220" dirty="0">
              <a:latin typeface="HG丸ｺﾞｼｯｸM-PRO" panose="020F0600000000000000" pitchFamily="50" charset="-128"/>
              <a:ea typeface="HG丸ｺﾞｼｯｸM-PRO" panose="020F0600000000000000" pitchFamily="50" charset="-128"/>
            </a:endParaRPr>
          </a:p>
          <a:p>
            <a:pPr marL="171450" indent="-171450">
              <a:buFont typeface="Arial" panose="020B0604020202020204" pitchFamily="34" charset="0"/>
              <a:buChar char="•"/>
            </a:pPr>
            <a:r>
              <a:rPr lang="ja-JP" altLang="en-US" sz="1220" dirty="0">
                <a:latin typeface="HG丸ｺﾞｼｯｸM-PRO" panose="020F0600000000000000" pitchFamily="50" charset="-128"/>
                <a:ea typeface="HG丸ｺﾞｼｯｸM-PRO" panose="020F0600000000000000" pitchFamily="50" charset="-128"/>
              </a:rPr>
              <a:t>水分、塩分を補給する。</a:t>
            </a:r>
            <a:endParaRPr lang="en-US" altLang="ja-JP" sz="1220" dirty="0">
              <a:latin typeface="HG丸ｺﾞｼｯｸM-PRO" panose="020F0600000000000000" pitchFamily="50" charset="-128"/>
              <a:ea typeface="HG丸ｺﾞｼｯｸM-PRO" panose="020F0600000000000000" pitchFamily="50" charset="-128"/>
            </a:endParaRPr>
          </a:p>
          <a:p>
            <a:pPr marL="171450" indent="-171450">
              <a:buFont typeface="Wingdings" panose="05000000000000000000" pitchFamily="2" charset="2"/>
              <a:buChar char="n"/>
            </a:pPr>
            <a:r>
              <a:rPr lang="ja-JP" altLang="en-US" sz="1220" dirty="0">
                <a:latin typeface="HG丸ｺﾞｼｯｸM-PRO" panose="020F0600000000000000" pitchFamily="50" charset="-128"/>
                <a:ea typeface="HG丸ｺﾞｼｯｸM-PRO" panose="020F0600000000000000" pitchFamily="50" charset="-128"/>
              </a:rPr>
              <a:t>中等症以上のとき（頭痛、嘔吐、倦怠感、虚脱感、集中力や判断力の低下）</a:t>
            </a:r>
            <a:endParaRPr lang="en-US" altLang="ja-JP" sz="1220" dirty="0">
              <a:latin typeface="HG丸ｺﾞｼｯｸM-PRO" panose="020F0600000000000000" pitchFamily="50" charset="-128"/>
              <a:ea typeface="HG丸ｺﾞｼｯｸM-PRO" panose="020F0600000000000000" pitchFamily="50" charset="-128"/>
            </a:endParaRPr>
          </a:p>
          <a:p>
            <a:pPr marL="171450" indent="-171450">
              <a:buFont typeface="Arial" panose="020B0604020202020204" pitchFamily="34" charset="0"/>
              <a:buChar char="•"/>
            </a:pPr>
            <a:r>
              <a:rPr lang="ja-JP" altLang="en-US" sz="1220" dirty="0">
                <a:latin typeface="HG丸ｺﾞｼｯｸM-PRO" panose="020F0600000000000000" pitchFamily="50" charset="-128"/>
                <a:ea typeface="HG丸ｺﾞｼｯｸM-PRO" panose="020F0600000000000000" pitchFamily="50" charset="-128"/>
              </a:rPr>
              <a:t>救急車を呼ぶ。</a:t>
            </a:r>
            <a:endParaRPr lang="en-US" altLang="ja-JP" sz="1220" dirty="0">
              <a:latin typeface="HG丸ｺﾞｼｯｸM-PRO" panose="020F0600000000000000" pitchFamily="50" charset="-128"/>
              <a:ea typeface="HG丸ｺﾞｼｯｸM-PRO" panose="020F0600000000000000" pitchFamily="50" charset="-128"/>
            </a:endParaRPr>
          </a:p>
          <a:p>
            <a:pPr marL="171450" indent="-171450">
              <a:buFont typeface="Arial" panose="020B0604020202020204" pitchFamily="34" charset="0"/>
              <a:buChar char="•"/>
            </a:pPr>
            <a:r>
              <a:rPr lang="ja-JP" altLang="en-US" sz="1220" dirty="0">
                <a:latin typeface="HG丸ｺﾞｼｯｸM-PRO" panose="020F0600000000000000" pitchFamily="50" charset="-128"/>
                <a:ea typeface="HG丸ｺﾞｼｯｸM-PRO" panose="020F0600000000000000" pitchFamily="50" charset="-128"/>
              </a:rPr>
              <a:t>救急車が到着するまで、作業着を脱がせ全身を冷却する。</a:t>
            </a:r>
          </a:p>
        </p:txBody>
      </p:sp>
      <p:pic>
        <p:nvPicPr>
          <p:cNvPr id="45" name="図 44">
            <a:extLst>
              <a:ext uri="{FF2B5EF4-FFF2-40B4-BE49-F238E27FC236}">
                <a16:creationId xmlns:a16="http://schemas.microsoft.com/office/drawing/2014/main" id="{B8740864-DCE4-4498-92F2-ACC467B431BE}"/>
              </a:ext>
            </a:extLst>
          </p:cNvPr>
          <p:cNvPicPr>
            <a:picLocks noChangeAspect="1"/>
          </p:cNvPicPr>
          <p:nvPr/>
        </p:nvPicPr>
        <p:blipFill>
          <a:blip r:embed="rId3"/>
          <a:stretch>
            <a:fillRect/>
          </a:stretch>
        </p:blipFill>
        <p:spPr>
          <a:xfrm>
            <a:off x="5722739" y="4235539"/>
            <a:ext cx="1799086" cy="1846970"/>
          </a:xfrm>
          <a:prstGeom prst="rect">
            <a:avLst/>
          </a:prstGeom>
        </p:spPr>
      </p:pic>
      <p:sp>
        <p:nvSpPr>
          <p:cNvPr id="46" name="正方形/長方形 45">
            <a:extLst>
              <a:ext uri="{FF2B5EF4-FFF2-40B4-BE49-F238E27FC236}">
                <a16:creationId xmlns:a16="http://schemas.microsoft.com/office/drawing/2014/main" id="{89F09765-53F7-467B-9D18-04FB01A77A3B}"/>
              </a:ext>
            </a:extLst>
          </p:cNvPr>
          <p:cNvSpPr/>
          <p:nvPr/>
        </p:nvSpPr>
        <p:spPr>
          <a:xfrm>
            <a:off x="143788" y="7583694"/>
            <a:ext cx="7487999" cy="3271644"/>
          </a:xfrm>
          <a:prstGeom prst="rect">
            <a:avLst/>
          </a:prstGeom>
          <a:solidFill>
            <a:srgbClr val="F1E03B">
              <a:alpha val="4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11">
              <a:solidFill>
                <a:srgbClr val="FF0000"/>
              </a:solidFill>
            </a:endParaRPr>
          </a:p>
        </p:txBody>
      </p:sp>
      <p:sp>
        <p:nvSpPr>
          <p:cNvPr id="47" name="角丸四角形 63">
            <a:extLst>
              <a:ext uri="{FF2B5EF4-FFF2-40B4-BE49-F238E27FC236}">
                <a16:creationId xmlns:a16="http://schemas.microsoft.com/office/drawing/2014/main" id="{746402D4-24FC-4C75-A342-CB5267BDF9D8}"/>
              </a:ext>
            </a:extLst>
          </p:cNvPr>
          <p:cNvSpPr/>
          <p:nvPr/>
        </p:nvSpPr>
        <p:spPr>
          <a:xfrm>
            <a:off x="143788" y="7274101"/>
            <a:ext cx="7487999" cy="447731"/>
          </a:xfrm>
          <a:prstGeom prst="roundRect">
            <a:avLst/>
          </a:prstGeom>
          <a:solidFill>
            <a:srgbClr val="FFC000">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311"/>
          </a:p>
        </p:txBody>
      </p:sp>
      <p:sp>
        <p:nvSpPr>
          <p:cNvPr id="48" name="テキスト ボックス 47">
            <a:extLst>
              <a:ext uri="{FF2B5EF4-FFF2-40B4-BE49-F238E27FC236}">
                <a16:creationId xmlns:a16="http://schemas.microsoft.com/office/drawing/2014/main" id="{F087E6F9-91C5-4323-93A3-776AA6F75892}"/>
              </a:ext>
            </a:extLst>
          </p:cNvPr>
          <p:cNvSpPr txBox="1"/>
          <p:nvPr/>
        </p:nvSpPr>
        <p:spPr>
          <a:xfrm>
            <a:off x="2395821" y="7326064"/>
            <a:ext cx="3529183" cy="415385"/>
          </a:xfrm>
          <a:prstGeom prst="rect">
            <a:avLst/>
          </a:prstGeom>
          <a:noFill/>
        </p:spPr>
        <p:txBody>
          <a:bodyPr wrap="square" rtlCol="0">
            <a:spAutoFit/>
          </a:bodyPr>
          <a:lstStyle/>
          <a:p>
            <a:r>
              <a:rPr lang="ja-JP" altLang="en-US" sz="2046" b="1" dirty="0"/>
              <a:t>受賞おめでとうございます！</a:t>
            </a:r>
          </a:p>
        </p:txBody>
      </p:sp>
      <p:sp>
        <p:nvSpPr>
          <p:cNvPr id="49" name="テキスト ボックス 48">
            <a:extLst>
              <a:ext uri="{FF2B5EF4-FFF2-40B4-BE49-F238E27FC236}">
                <a16:creationId xmlns:a16="http://schemas.microsoft.com/office/drawing/2014/main" id="{7A298AF3-8A23-4001-A813-354BFE5E23B1}"/>
              </a:ext>
            </a:extLst>
          </p:cNvPr>
          <p:cNvSpPr txBox="1"/>
          <p:nvPr/>
        </p:nvSpPr>
        <p:spPr>
          <a:xfrm>
            <a:off x="4342613" y="7758839"/>
            <a:ext cx="3164781" cy="488467"/>
          </a:xfrm>
          <a:prstGeom prst="rect">
            <a:avLst/>
          </a:prstGeom>
          <a:noFill/>
        </p:spPr>
        <p:txBody>
          <a:bodyPr wrap="square" rtlCol="0">
            <a:spAutoFit/>
          </a:bodyPr>
          <a:lstStyle/>
          <a:p>
            <a:r>
              <a:rPr lang="ja-JP" altLang="en-US" sz="1350" b="1" dirty="0">
                <a:latin typeface="HG丸ｺﾞｼｯｸM-PRO" panose="020F0600000000000000" pitchFamily="50" charset="-128"/>
                <a:ea typeface="HG丸ｺﾞｼｯｸM-PRO" panose="020F0600000000000000" pitchFamily="50" charset="-128"/>
              </a:rPr>
              <a:t>令和８年度 大阪府憲法記念日知事表彰</a:t>
            </a:r>
            <a:r>
              <a:rPr lang="ja-JP" altLang="en-US" sz="1224" b="1" dirty="0">
                <a:latin typeface="HG丸ｺﾞｼｯｸM-PRO" panose="020F0600000000000000" pitchFamily="50" charset="-128"/>
                <a:ea typeface="HG丸ｺﾞｼｯｸM-PRO" panose="020F0600000000000000" pitchFamily="50" charset="-128"/>
              </a:rPr>
              <a:t>　　</a:t>
            </a:r>
            <a:endParaRPr lang="en-US" altLang="ja-JP" sz="1224" b="1" dirty="0">
              <a:latin typeface="HG丸ｺﾞｼｯｸM-PRO" panose="020F0600000000000000" pitchFamily="50" charset="-128"/>
              <a:ea typeface="HG丸ｺﾞｼｯｸM-PRO" panose="020F0600000000000000" pitchFamily="50" charset="-128"/>
            </a:endParaRPr>
          </a:p>
          <a:p>
            <a:r>
              <a:rPr lang="ja-JP" altLang="en-US" sz="1224" b="1" dirty="0">
                <a:latin typeface="HG丸ｺﾞｼｯｸM-PRO" panose="020F0600000000000000" pitchFamily="50" charset="-128"/>
                <a:ea typeface="HG丸ｺﾞｼｯｸM-PRO" panose="020F0600000000000000" pitchFamily="50" charset="-128"/>
              </a:rPr>
              <a:t>　　　　</a:t>
            </a:r>
            <a:r>
              <a:rPr lang="ja-JP" altLang="en-US" sz="1100" dirty="0">
                <a:latin typeface="HG丸ｺﾞｼｯｸM-PRO" panose="020F0600000000000000" pitchFamily="50" charset="-128"/>
                <a:ea typeface="HG丸ｺﾞｼｯｸM-PRO" panose="020F0600000000000000" pitchFamily="50" charset="-128"/>
              </a:rPr>
              <a:t>産業功労者（農林水産関係）</a:t>
            </a:r>
          </a:p>
        </p:txBody>
      </p:sp>
      <p:sp>
        <p:nvSpPr>
          <p:cNvPr id="50" name="テキスト ボックス 49">
            <a:extLst>
              <a:ext uri="{FF2B5EF4-FFF2-40B4-BE49-F238E27FC236}">
                <a16:creationId xmlns:a16="http://schemas.microsoft.com/office/drawing/2014/main" id="{37DA4018-3436-45BF-8AD0-F7F8CCB5F480}"/>
              </a:ext>
            </a:extLst>
          </p:cNvPr>
          <p:cNvSpPr txBox="1"/>
          <p:nvPr/>
        </p:nvSpPr>
        <p:spPr>
          <a:xfrm>
            <a:off x="395961" y="7770598"/>
            <a:ext cx="2999890" cy="696216"/>
          </a:xfrm>
          <a:prstGeom prst="rect">
            <a:avLst/>
          </a:prstGeom>
          <a:noFill/>
        </p:spPr>
        <p:txBody>
          <a:bodyPr wrap="square" rtlCol="0">
            <a:spAutoFit/>
          </a:bodyPr>
          <a:lstStyle/>
          <a:p>
            <a:pPr algn="ctr"/>
            <a:r>
              <a:rPr lang="ja-JP" altLang="en-US" sz="1350" b="1" dirty="0">
                <a:latin typeface="HG丸ｺﾞｼｯｸM-PRO" panose="020F0600000000000000" pitchFamily="50" charset="-128"/>
                <a:ea typeface="HG丸ｺﾞｼｯｸM-PRO" panose="020F0600000000000000" pitchFamily="50" charset="-128"/>
              </a:rPr>
              <a:t>令和７年度未来につながる</a:t>
            </a:r>
            <a:endParaRPr lang="en-US" altLang="ja-JP" sz="1350" b="1" dirty="0">
              <a:latin typeface="HG丸ｺﾞｼｯｸM-PRO" panose="020F0600000000000000" pitchFamily="50" charset="-128"/>
              <a:ea typeface="HG丸ｺﾞｼｯｸM-PRO" panose="020F0600000000000000" pitchFamily="50" charset="-128"/>
            </a:endParaRPr>
          </a:p>
          <a:p>
            <a:pPr algn="ctr"/>
            <a:r>
              <a:rPr lang="ja-JP" altLang="en-US" sz="1350" b="1" dirty="0">
                <a:latin typeface="HG丸ｺﾞｼｯｸM-PRO" panose="020F0600000000000000" pitchFamily="50" charset="-128"/>
                <a:ea typeface="HG丸ｺﾞｼｯｸM-PRO" panose="020F0600000000000000" pitchFamily="50" charset="-128"/>
              </a:rPr>
              <a:t>持続可能な農業推進コンクール</a:t>
            </a:r>
          </a:p>
          <a:p>
            <a:pPr algn="ctr"/>
            <a:r>
              <a:rPr lang="zh-TW" altLang="en-US" sz="1100" dirty="0">
                <a:latin typeface="HG丸ｺﾞｼｯｸM-PRO" panose="020F0600000000000000" pitchFamily="50" charset="-128"/>
                <a:ea typeface="HG丸ｺﾞｼｯｸM-PRO" panose="020F0600000000000000" pitchFamily="50" charset="-128"/>
              </a:rPr>
              <a:t>近畿地域環境保全型農業推進連絡会議会長</a:t>
            </a:r>
            <a:r>
              <a:rPr lang="ja-JP" altLang="en-US" sz="1100" dirty="0">
                <a:latin typeface="HG丸ｺﾞｼｯｸM-PRO" panose="020F0600000000000000" pitchFamily="50" charset="-128"/>
                <a:ea typeface="HG丸ｺﾞｼｯｸM-PRO" panose="020F0600000000000000" pitchFamily="50" charset="-128"/>
              </a:rPr>
              <a:t>賞</a:t>
            </a:r>
          </a:p>
        </p:txBody>
      </p:sp>
      <p:sp>
        <p:nvSpPr>
          <p:cNvPr id="52" name="テキスト ボックス 51">
            <a:extLst>
              <a:ext uri="{FF2B5EF4-FFF2-40B4-BE49-F238E27FC236}">
                <a16:creationId xmlns:a16="http://schemas.microsoft.com/office/drawing/2014/main" id="{CAD40CA0-FBED-4524-9C8A-C4D2DDFAC9E4}"/>
              </a:ext>
            </a:extLst>
          </p:cNvPr>
          <p:cNvSpPr txBox="1"/>
          <p:nvPr/>
        </p:nvSpPr>
        <p:spPr>
          <a:xfrm>
            <a:off x="525261" y="8332249"/>
            <a:ext cx="2741289" cy="307777"/>
          </a:xfrm>
          <a:prstGeom prst="rect">
            <a:avLst/>
          </a:prstGeom>
          <a:noFill/>
        </p:spPr>
        <p:txBody>
          <a:bodyPr wrap="square" rtlCol="0">
            <a:spAutoFit/>
          </a:bodyPr>
          <a:lstStyle/>
          <a:p>
            <a:pPr algn="ctr"/>
            <a:r>
              <a:rPr lang="ja-JP" altLang="en-US" sz="1400" b="1" dirty="0">
                <a:latin typeface="HG丸ｺﾞｼｯｸM-PRO" panose="020F0600000000000000" pitchFamily="50" charset="-128"/>
                <a:ea typeface="HG丸ｺﾞｼｯｸM-PRO" panose="020F0600000000000000" pitchFamily="50" charset="-128"/>
              </a:rPr>
              <a:t>成田周平さん（能勢町）</a:t>
            </a:r>
          </a:p>
        </p:txBody>
      </p:sp>
      <p:sp>
        <p:nvSpPr>
          <p:cNvPr id="53" name="テキスト ボックス 52">
            <a:extLst>
              <a:ext uri="{FF2B5EF4-FFF2-40B4-BE49-F238E27FC236}">
                <a16:creationId xmlns:a16="http://schemas.microsoft.com/office/drawing/2014/main" id="{402171E1-FD36-4FB8-954E-1F9C60037728}"/>
              </a:ext>
            </a:extLst>
          </p:cNvPr>
          <p:cNvSpPr txBox="1"/>
          <p:nvPr/>
        </p:nvSpPr>
        <p:spPr>
          <a:xfrm>
            <a:off x="4321203" y="8178383"/>
            <a:ext cx="3130032" cy="307777"/>
          </a:xfrm>
          <a:prstGeom prst="rect">
            <a:avLst/>
          </a:prstGeom>
          <a:noFill/>
        </p:spPr>
        <p:txBody>
          <a:bodyPr wrap="square" rtlCol="0">
            <a:spAutoFit/>
          </a:bodyPr>
          <a:lstStyle/>
          <a:p>
            <a:r>
              <a:rPr lang="ja-JP" altLang="en-US" sz="1400" b="1" dirty="0">
                <a:latin typeface="HG丸ｺﾞｼｯｸM-PRO" panose="020F0600000000000000" pitchFamily="50" charset="-128"/>
                <a:ea typeface="HG丸ｺﾞｼｯｸM-PRO" panose="020F0600000000000000" pitchFamily="50" charset="-128"/>
              </a:rPr>
              <a:t>（有）能勢物産センター（能勢町）</a:t>
            </a:r>
          </a:p>
        </p:txBody>
      </p:sp>
      <p:sp>
        <p:nvSpPr>
          <p:cNvPr id="54" name="テキスト ボックス 53">
            <a:extLst>
              <a:ext uri="{FF2B5EF4-FFF2-40B4-BE49-F238E27FC236}">
                <a16:creationId xmlns:a16="http://schemas.microsoft.com/office/drawing/2014/main" id="{B8F6B32E-A0D2-4C4E-8C7B-561460451869}"/>
              </a:ext>
            </a:extLst>
          </p:cNvPr>
          <p:cNvSpPr txBox="1"/>
          <p:nvPr/>
        </p:nvSpPr>
        <p:spPr>
          <a:xfrm>
            <a:off x="4632373" y="10414522"/>
            <a:ext cx="2612171" cy="437043"/>
          </a:xfrm>
          <a:prstGeom prst="rect">
            <a:avLst/>
          </a:prstGeom>
          <a:noFill/>
        </p:spPr>
        <p:txBody>
          <a:bodyPr wrap="square" rtlCol="0">
            <a:spAutoFit/>
          </a:bodyPr>
          <a:lstStyle/>
          <a:p>
            <a:r>
              <a:rPr lang="ja-JP" altLang="en-US" sz="1120" dirty="0">
                <a:latin typeface="HG丸ｺﾞｼｯｸM-PRO" panose="020F0600000000000000" pitchFamily="50" charset="-128"/>
                <a:ea typeface="HG丸ｺﾞｼｯｸM-PRO" panose="020F0600000000000000" pitchFamily="50" charset="-128"/>
              </a:rPr>
              <a:t>▲岡田代表取締役（能勢町長）（右）</a:t>
            </a:r>
            <a:endParaRPr lang="en-US" altLang="ja-JP" sz="1120" dirty="0">
              <a:latin typeface="HG丸ｺﾞｼｯｸM-PRO" panose="020F0600000000000000" pitchFamily="50" charset="-128"/>
              <a:ea typeface="HG丸ｺﾞｼｯｸM-PRO" panose="020F0600000000000000" pitchFamily="50" charset="-128"/>
            </a:endParaRPr>
          </a:p>
          <a:p>
            <a:r>
              <a:rPr lang="ja-JP" altLang="en-US" sz="1120" dirty="0">
                <a:latin typeface="HG丸ｺﾞｼｯｸM-PRO" panose="020F0600000000000000" pitchFamily="50" charset="-128"/>
                <a:ea typeface="HG丸ｺﾞｼｯｸM-PRO" panose="020F0600000000000000" pitchFamily="50" charset="-128"/>
              </a:rPr>
              <a:t>　西山支配人（左）</a:t>
            </a:r>
          </a:p>
        </p:txBody>
      </p:sp>
      <p:pic>
        <p:nvPicPr>
          <p:cNvPr id="55" name="図 54">
            <a:extLst>
              <a:ext uri="{FF2B5EF4-FFF2-40B4-BE49-F238E27FC236}">
                <a16:creationId xmlns:a16="http://schemas.microsoft.com/office/drawing/2014/main" id="{3AE9225E-17ED-4885-8262-BAD83BB150D7}"/>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a:stretch/>
        </p:blipFill>
        <p:spPr>
          <a:xfrm>
            <a:off x="164364" y="7254056"/>
            <a:ext cx="2056709" cy="447731"/>
          </a:xfrm>
          <a:prstGeom prst="rect">
            <a:avLst/>
          </a:prstGeom>
        </p:spPr>
      </p:pic>
      <p:pic>
        <p:nvPicPr>
          <p:cNvPr id="56" name="図 55">
            <a:extLst>
              <a:ext uri="{FF2B5EF4-FFF2-40B4-BE49-F238E27FC236}">
                <a16:creationId xmlns:a16="http://schemas.microsoft.com/office/drawing/2014/main" id="{753BC49C-F1D5-4902-B9A2-F26CA272B950}"/>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a:stretch/>
        </p:blipFill>
        <p:spPr>
          <a:xfrm rot="10800000">
            <a:off x="5596487" y="7310380"/>
            <a:ext cx="2056709" cy="447731"/>
          </a:xfrm>
          <a:prstGeom prst="rect">
            <a:avLst/>
          </a:prstGeom>
        </p:spPr>
      </p:pic>
      <p:pic>
        <p:nvPicPr>
          <p:cNvPr id="6" name="図 5">
            <a:extLst>
              <a:ext uri="{FF2B5EF4-FFF2-40B4-BE49-F238E27FC236}">
                <a16:creationId xmlns:a16="http://schemas.microsoft.com/office/drawing/2014/main" id="{F1933031-9AF0-43B8-9D45-4763B05D122D}"/>
              </a:ext>
            </a:extLst>
          </p:cNvPr>
          <p:cNvPicPr>
            <a:picLocks noChangeAspect="1"/>
          </p:cNvPicPr>
          <p:nvPr/>
        </p:nvPicPr>
        <p:blipFill rotWithShape="1">
          <a:blip r:embed="rId5" cstate="screen">
            <a:extLst>
              <a:ext uri="{28A0092B-C50C-407E-A947-70E740481C1C}">
                <a14:useLocalDpi xmlns:a14="http://schemas.microsoft.com/office/drawing/2010/main"/>
              </a:ext>
            </a:extLst>
          </a:blip>
          <a:srcRect r="-165"/>
          <a:stretch/>
        </p:blipFill>
        <p:spPr>
          <a:xfrm>
            <a:off x="4632373" y="8490336"/>
            <a:ext cx="2399259" cy="1912259"/>
          </a:xfrm>
          <a:prstGeom prst="rect">
            <a:avLst/>
          </a:prstGeom>
        </p:spPr>
      </p:pic>
      <p:pic>
        <p:nvPicPr>
          <p:cNvPr id="8" name="図 7">
            <a:extLst>
              <a:ext uri="{FF2B5EF4-FFF2-40B4-BE49-F238E27FC236}">
                <a16:creationId xmlns:a16="http://schemas.microsoft.com/office/drawing/2014/main" id="{2695CD3D-6362-40EA-8B35-D515592DCB07}"/>
              </a:ext>
            </a:extLst>
          </p:cNvPr>
          <p:cNvPicPr>
            <a:picLocks noChangeAspect="1"/>
          </p:cNvPicPr>
          <p:nvPr/>
        </p:nvPicPr>
        <p:blipFill rotWithShape="1">
          <a:blip r:embed="rId6" cstate="screen">
            <a:extLst>
              <a:ext uri="{28A0092B-C50C-407E-A947-70E740481C1C}">
                <a14:useLocalDpi xmlns:a14="http://schemas.microsoft.com/office/drawing/2010/main"/>
              </a:ext>
            </a:extLst>
          </a:blip>
          <a:srcRect/>
          <a:stretch/>
        </p:blipFill>
        <p:spPr>
          <a:xfrm>
            <a:off x="743943" y="8669834"/>
            <a:ext cx="2399259" cy="1799444"/>
          </a:xfrm>
          <a:prstGeom prst="rect">
            <a:avLst/>
          </a:prstGeom>
        </p:spPr>
      </p:pic>
    </p:spTree>
    <p:extLst>
      <p:ext uri="{BB962C8B-B14F-4D97-AF65-F5344CB8AC3E}">
        <p14:creationId xmlns:p14="http://schemas.microsoft.com/office/powerpoint/2010/main" val="1492704950"/>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4B6B6"/>
        </a:solidFill>
        <a:ln>
          <a:noFill/>
        </a:ln>
      </a:spPr>
      <a:bodyPr rtlCol="0" anchor="ctr"/>
      <a:lstStyle>
        <a:defPPr algn="ctr">
          <a:defRPr sz="1285"/>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9908</TotalTime>
  <Words>1053</Words>
  <Application>Microsoft Office PowerPoint</Application>
  <PresentationFormat>ユーザー設定</PresentationFormat>
  <Paragraphs>79</Paragraphs>
  <Slides>2</Slides>
  <Notes>1</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2</vt:i4>
      </vt:variant>
    </vt:vector>
  </HeadingPairs>
  <TitlesOfParts>
    <vt:vector size="11" baseType="lpstr">
      <vt:lpstr>AR P丸ゴシック体M</vt:lpstr>
      <vt:lpstr>HGP創英角ﾎﾟｯﾌﾟ体</vt:lpstr>
      <vt:lpstr>HG丸ｺﾞｼｯｸM-PRO</vt:lpstr>
      <vt:lpstr>HG創英角ﾎﾟｯﾌﾟ体</vt:lpstr>
      <vt:lpstr>ＭＳ Ｐゴシック</vt:lpstr>
      <vt:lpstr>Arial</vt:lpstr>
      <vt:lpstr>Calibri</vt:lpstr>
      <vt:lpstr>Wingdings</vt:lpstr>
      <vt:lpstr>Office ​​テーマ</vt:lpstr>
      <vt:lpstr>PowerPoint プレゼンテーション</vt:lpstr>
      <vt:lpstr>PowerPoint プレゼンテーション</vt:lpstr>
    </vt:vector>
  </TitlesOfParts>
  <Company>大阪府</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大阪府庁</dc:creator>
  <cp:lastModifiedBy>鈴木　祐</cp:lastModifiedBy>
  <cp:revision>941</cp:revision>
  <cp:lastPrinted>2026-06-09T06:00:55Z</cp:lastPrinted>
  <dcterms:created xsi:type="dcterms:W3CDTF">2014-06-04T02:50:05Z</dcterms:created>
  <dcterms:modified xsi:type="dcterms:W3CDTF">2026-07-01T04:11:48Z</dcterms:modified>
</cp:coreProperties>
</file>