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AADC"/>
    <a:srgbClr val="F9F9F9"/>
    <a:srgbClr val="D2DEEF"/>
    <a:srgbClr val="2E75B6"/>
    <a:srgbClr val="F04E3E"/>
    <a:srgbClr val="002060"/>
    <a:srgbClr val="023894"/>
    <a:srgbClr val="FFFF66"/>
    <a:srgbClr val="C43538"/>
    <a:srgbClr val="D3DA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0" autoAdjust="0"/>
    <p:restoredTop sz="94660"/>
  </p:normalViewPr>
  <p:slideViewPr>
    <p:cSldViewPr>
      <p:cViewPr varScale="1">
        <p:scale>
          <a:sx n="60" d="100"/>
          <a:sy n="60" d="100"/>
        </p:scale>
        <p:origin x="394" y="6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1A1A4-03FA-44C5-9823-915FB3AB7B92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D53AE-C66E-4CF2-A63A-8ABBD0A14E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214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8AF78-0E3A-404F-8629-3DE5F16D265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682283-57C6-4C66-867A-32D3966D1D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299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855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43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25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187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262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721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34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892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269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02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176A4-9862-41BB-9110-BF883CC805D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BEBB2-799B-49FE-A82C-4D7520ACE8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79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png"/><Relationship Id="rId18" Type="http://schemas.openxmlformats.org/officeDocument/2006/relationships/image" Target="../media/image13.png"/><Relationship Id="rId26" Type="http://schemas.openxmlformats.org/officeDocument/2006/relationships/image" Target="../media/image21.png"/><Relationship Id="rId3" Type="http://schemas.openxmlformats.org/officeDocument/2006/relationships/hyperlink" Target="https://www.pref.osaka.lg.jp/documents/24514/tebiki080401.pdf" TargetMode="External"/><Relationship Id="rId21" Type="http://schemas.openxmlformats.org/officeDocument/2006/relationships/image" Target="../media/image16.png"/><Relationship Id="rId7" Type="http://schemas.openxmlformats.org/officeDocument/2006/relationships/hyperlink" Target="https://lgpos.task-asp.net/cu/270008/ea/residents/procedures/apply/5d45f46b-314d-4f98-bbfb-19731998702b/start" TargetMode="External"/><Relationship Id="rId12" Type="http://schemas.openxmlformats.org/officeDocument/2006/relationships/image" Target="../media/image7.png"/><Relationship Id="rId17" Type="http://schemas.openxmlformats.org/officeDocument/2006/relationships/image" Target="../media/image12.png"/><Relationship Id="rId25" Type="http://schemas.openxmlformats.org/officeDocument/2006/relationships/image" Target="../media/image20.png"/><Relationship Id="rId2" Type="http://schemas.openxmlformats.org/officeDocument/2006/relationships/image" Target="../media/image1.png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pref.osaka.lg.jp/o110060/shogyoshien/daikibokouritenpo/juuminn-minasama.html" TargetMode="External"/><Relationship Id="rId11" Type="http://schemas.openxmlformats.org/officeDocument/2006/relationships/image" Target="../media/image6.png"/><Relationship Id="rId24" Type="http://schemas.openxmlformats.org/officeDocument/2006/relationships/image" Target="../media/image19.png"/><Relationship Id="rId5" Type="http://schemas.openxmlformats.org/officeDocument/2006/relationships/hyperlink" Target="https://www.pref.osaka.lg.jp/o110060/shogyoshien/daikibokouritenpo/index.html#todokedejoukyou" TargetMode="External"/><Relationship Id="rId15" Type="http://schemas.openxmlformats.org/officeDocument/2006/relationships/image" Target="../media/image10.png"/><Relationship Id="rId23" Type="http://schemas.openxmlformats.org/officeDocument/2006/relationships/image" Target="../media/image18.png"/><Relationship Id="rId10" Type="http://schemas.openxmlformats.org/officeDocument/2006/relationships/image" Target="../media/image5.png"/><Relationship Id="rId19" Type="http://schemas.openxmlformats.org/officeDocument/2006/relationships/image" Target="../media/image14.png"/><Relationship Id="rId4" Type="http://schemas.openxmlformats.org/officeDocument/2006/relationships/image" Target="../media/image2.png"/><Relationship Id="rId9" Type="http://schemas.openxmlformats.org/officeDocument/2006/relationships/image" Target="../media/image4.png"/><Relationship Id="rId14" Type="http://schemas.openxmlformats.org/officeDocument/2006/relationships/image" Target="../media/image9.png"/><Relationship Id="rId22" Type="http://schemas.openxmlformats.org/officeDocument/2006/relationships/image" Target="../media/image17.png"/><Relationship Id="rId27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-81000" y="1708943"/>
            <a:ext cx="7020000" cy="6116641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正方形/長方形 134"/>
          <p:cNvSpPr/>
          <p:nvPr/>
        </p:nvSpPr>
        <p:spPr>
          <a:xfrm>
            <a:off x="3128388" y="8116959"/>
            <a:ext cx="3739950" cy="1791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4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＜問合せ先・届出先＞　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4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大阪府　商工労働部　中小企業支援室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4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商業振興課　商業振興グループ</a:t>
            </a:r>
            <a:endParaRPr lang="zh-CN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4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zh-CN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〒</a:t>
            </a:r>
            <a:r>
              <a:rPr lang="en-US" altLang="zh-CN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559-8555</a:t>
            </a:r>
          </a:p>
          <a:p>
            <a:pPr>
              <a:spcBef>
                <a:spcPts val="4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zh-CN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大阪市住之江区南港北</a:t>
            </a:r>
            <a:r>
              <a:rPr lang="en-US" altLang="zh-CN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1-14-16</a:t>
            </a:r>
          </a:p>
          <a:p>
            <a:pPr>
              <a:spcBef>
                <a:spcPts val="4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大阪府咲洲庁舎（さきしまコスモタワー）</a:t>
            </a:r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階</a:t>
            </a:r>
          </a:p>
          <a:p>
            <a:pPr>
              <a:spcBef>
                <a:spcPts val="4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電話 </a:t>
            </a:r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06-6210-9496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 06-6210-9504 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20" name="図 1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6" y="8634094"/>
            <a:ext cx="1006366" cy="1194606"/>
          </a:xfrm>
          <a:prstGeom prst="rect">
            <a:avLst/>
          </a:prstGeom>
        </p:spPr>
      </p:pic>
      <p:sp>
        <p:nvSpPr>
          <p:cNvPr id="116" name="テキスト ボックス 115"/>
          <p:cNvSpPr txBox="1"/>
          <p:nvPr/>
        </p:nvSpPr>
        <p:spPr>
          <a:xfrm>
            <a:off x="1558978" y="9643637"/>
            <a:ext cx="1152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Ⓒ </a:t>
            </a:r>
            <a:r>
              <a:rPr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2014 </a:t>
            </a:r>
            <a:r>
              <a:rPr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大阪府も</a:t>
            </a:r>
            <a:r>
              <a:rPr lang="ja-JP" altLang="en-US" sz="700" b="1" dirty="0" err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ずやん</a:t>
            </a:r>
            <a:endParaRPr kumimoji="1" lang="ja-JP" altLang="en-US" sz="7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394703" y="8246941"/>
            <a:ext cx="2592000" cy="324000"/>
            <a:chOff x="358782" y="8214224"/>
            <a:chExt cx="2592000" cy="324000"/>
          </a:xfrm>
        </p:grpSpPr>
        <p:sp>
          <p:nvSpPr>
            <p:cNvPr id="78" name="角丸四角形 77"/>
            <p:cNvSpPr/>
            <p:nvPr/>
          </p:nvSpPr>
          <p:spPr>
            <a:xfrm>
              <a:off x="358782" y="8214224"/>
              <a:ext cx="2592000" cy="324000"/>
            </a:xfrm>
            <a:prstGeom prst="roundRect">
              <a:avLst/>
            </a:prstGeom>
            <a:solidFill>
              <a:srgbClr val="F04E3E"/>
            </a:solidFill>
            <a:ln>
              <a:solidFill>
                <a:srgbClr val="F04E3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角丸四角形 78"/>
            <p:cNvSpPr/>
            <p:nvPr/>
          </p:nvSpPr>
          <p:spPr>
            <a:xfrm>
              <a:off x="414672" y="8268224"/>
              <a:ext cx="2196000" cy="216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050" b="1" dirty="0">
                  <a:solidFill>
                    <a:schemeClr val="tx1"/>
                  </a:solidFill>
                  <a:latin typeface="+mj-ea"/>
                  <a:ea typeface="+mj-ea"/>
                </a:rPr>
                <a:t>大阪府　大規模小売店舗立地法　</a:t>
              </a:r>
              <a:endParaRPr kumimoji="1" lang="ja-JP" altLang="en-US" sz="1050" b="1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80" name="角丸四角形 79"/>
            <p:cNvSpPr/>
            <p:nvPr/>
          </p:nvSpPr>
          <p:spPr>
            <a:xfrm>
              <a:off x="2683213" y="8267626"/>
              <a:ext cx="216000" cy="216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b="1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cxnSp>
          <p:nvCxnSpPr>
            <p:cNvPr id="82" name="直線コネクタ 81"/>
            <p:cNvCxnSpPr/>
            <p:nvPr/>
          </p:nvCxnSpPr>
          <p:spPr>
            <a:xfrm flipH="1">
              <a:off x="2707581" y="8389247"/>
              <a:ext cx="72000" cy="72000"/>
            </a:xfrm>
            <a:prstGeom prst="line">
              <a:avLst/>
            </a:prstGeom>
            <a:ln w="28575">
              <a:solidFill>
                <a:srgbClr val="F04E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ドーナツ 1"/>
            <p:cNvSpPr/>
            <p:nvPr/>
          </p:nvSpPr>
          <p:spPr>
            <a:xfrm>
              <a:off x="2741464" y="8279386"/>
              <a:ext cx="144000" cy="144000"/>
            </a:xfrm>
            <a:prstGeom prst="donut">
              <a:avLst/>
            </a:prstGeom>
            <a:solidFill>
              <a:srgbClr val="F04E3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29" name="四角形: 角を丸くする 65">
            <a:extLst>
              <a:ext uri="{FF2B5EF4-FFF2-40B4-BE49-F238E27FC236}">
                <a16:creationId xmlns:a16="http://schemas.microsoft.com/office/drawing/2014/main" id="{5568331D-9D7E-4817-A853-A0E0A6107293}"/>
              </a:ext>
            </a:extLst>
          </p:cNvPr>
          <p:cNvSpPr/>
          <p:nvPr/>
        </p:nvSpPr>
        <p:spPr>
          <a:xfrm>
            <a:off x="156710" y="2401179"/>
            <a:ext cx="6551422" cy="1249366"/>
          </a:xfrm>
          <a:prstGeom prst="roundRect">
            <a:avLst>
              <a:gd name="adj" fmla="val 1743"/>
            </a:avLst>
          </a:prstGeom>
          <a:solidFill>
            <a:srgbClr val="D2DEE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四角形: 角を丸くする 66">
            <a:extLst>
              <a:ext uri="{FF2B5EF4-FFF2-40B4-BE49-F238E27FC236}">
                <a16:creationId xmlns:a16="http://schemas.microsoft.com/office/drawing/2014/main" id="{33088105-53DF-4FA6-BBE1-9F8B170CEB81}"/>
              </a:ext>
            </a:extLst>
          </p:cNvPr>
          <p:cNvSpPr/>
          <p:nvPr/>
        </p:nvSpPr>
        <p:spPr>
          <a:xfrm>
            <a:off x="156710" y="2060670"/>
            <a:ext cx="6547800" cy="347956"/>
          </a:xfrm>
          <a:prstGeom prst="roundRect">
            <a:avLst>
              <a:gd name="adj" fmla="val 1743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テキスト ボックス 135">
            <a:extLst>
              <a:ext uri="{FF2B5EF4-FFF2-40B4-BE49-F238E27FC236}">
                <a16:creationId xmlns:a16="http://schemas.microsoft.com/office/drawing/2014/main" id="{F46BE0D5-C098-4203-8056-B0C159F08114}"/>
              </a:ext>
            </a:extLst>
          </p:cNvPr>
          <p:cNvSpPr txBox="1"/>
          <p:nvPr/>
        </p:nvSpPr>
        <p:spPr>
          <a:xfrm>
            <a:off x="219189" y="2080415"/>
            <a:ext cx="22008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１．届出方法</a:t>
            </a:r>
            <a:r>
              <a:rPr lang="ja-JP" altLang="en-US" sz="14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kumimoji="1" lang="ja-JP" altLang="en-US" sz="14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45AFE31B-EB57-4A08-A1FC-559F3244F149}"/>
              </a:ext>
            </a:extLst>
          </p:cNvPr>
          <p:cNvSpPr txBox="1"/>
          <p:nvPr/>
        </p:nvSpPr>
        <p:spPr>
          <a:xfrm>
            <a:off x="173005" y="2413788"/>
            <a:ext cx="6469428" cy="11846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・届出書等は原則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電子データ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での提出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となります。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・提出方法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の詳細については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届出の手引きをご覧ください。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hlinkClick r:id="rId3"/>
              </a:rPr>
              <a:t>https://www.pref.osaka.lg.jp/documents/24514/tebiki080401.pdf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紙での提出を希望される場合は、商業振興課までお問い合わせください。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940AAAE9-3CC3-48CB-A3C8-DAAC840766DD}"/>
              </a:ext>
            </a:extLst>
          </p:cNvPr>
          <p:cNvSpPr/>
          <p:nvPr/>
        </p:nvSpPr>
        <p:spPr>
          <a:xfrm>
            <a:off x="320759" y="8048621"/>
            <a:ext cx="6300000" cy="10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6870" y="7815715"/>
            <a:ext cx="6543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詳しくは大阪府のホームページをご覧いただくか、お問い合わせください。</a:t>
            </a:r>
          </a:p>
        </p:txBody>
      </p:sp>
      <p:pic>
        <p:nvPicPr>
          <p:cNvPr id="153" name="図 152">
            <a:extLst>
              <a:ext uri="{FF2B5EF4-FFF2-40B4-BE49-F238E27FC236}">
                <a16:creationId xmlns:a16="http://schemas.microsoft.com/office/drawing/2014/main" id="{E9146B74-9706-4006-8BFD-D7D2BD19A2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37" y="138826"/>
            <a:ext cx="1212945" cy="349678"/>
          </a:xfrm>
          <a:prstGeom prst="rect">
            <a:avLst/>
          </a:prstGeom>
        </p:spPr>
      </p:pic>
      <p:sp>
        <p:nvSpPr>
          <p:cNvPr id="159" name="四角形: 角を丸くする 65">
            <a:extLst>
              <a:ext uri="{FF2B5EF4-FFF2-40B4-BE49-F238E27FC236}">
                <a16:creationId xmlns:a16="http://schemas.microsoft.com/office/drawing/2014/main" id="{D1856824-2676-4E63-9732-1B2DC9C25196}"/>
              </a:ext>
            </a:extLst>
          </p:cNvPr>
          <p:cNvSpPr/>
          <p:nvPr/>
        </p:nvSpPr>
        <p:spPr>
          <a:xfrm>
            <a:off x="151447" y="4125746"/>
            <a:ext cx="6547097" cy="1148976"/>
          </a:xfrm>
          <a:prstGeom prst="roundRect">
            <a:avLst>
              <a:gd name="adj" fmla="val 1743"/>
            </a:avLst>
          </a:prstGeom>
          <a:solidFill>
            <a:srgbClr val="D2DEE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" name="四角形: 角を丸くする 66">
            <a:extLst>
              <a:ext uri="{FF2B5EF4-FFF2-40B4-BE49-F238E27FC236}">
                <a16:creationId xmlns:a16="http://schemas.microsoft.com/office/drawing/2014/main" id="{FE4F4FD5-04C1-4673-AE40-787A013565EE}"/>
              </a:ext>
            </a:extLst>
          </p:cNvPr>
          <p:cNvSpPr/>
          <p:nvPr/>
        </p:nvSpPr>
        <p:spPr>
          <a:xfrm>
            <a:off x="149465" y="3815604"/>
            <a:ext cx="6555045" cy="307777"/>
          </a:xfrm>
          <a:prstGeom prst="roundRect">
            <a:avLst>
              <a:gd name="adj" fmla="val 1743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1" name="テキスト ボックス 160">
            <a:extLst>
              <a:ext uri="{FF2B5EF4-FFF2-40B4-BE49-F238E27FC236}">
                <a16:creationId xmlns:a16="http://schemas.microsoft.com/office/drawing/2014/main" id="{E1FCE5BF-DB27-4530-A233-B232AA80D6EC}"/>
              </a:ext>
            </a:extLst>
          </p:cNvPr>
          <p:cNvSpPr txBox="1"/>
          <p:nvPr/>
        </p:nvSpPr>
        <p:spPr>
          <a:xfrm>
            <a:off x="217548" y="3804982"/>
            <a:ext cx="22008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２．縦覧方法</a:t>
            </a:r>
            <a:r>
              <a:rPr lang="ja-JP" altLang="en-US" sz="14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kumimoji="1" lang="ja-JP" altLang="en-US" sz="14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</a:p>
        </p:txBody>
      </p:sp>
      <p:sp>
        <p:nvSpPr>
          <p:cNvPr id="162" name="テキスト ボックス 161">
            <a:extLst>
              <a:ext uri="{FF2B5EF4-FFF2-40B4-BE49-F238E27FC236}">
                <a16:creationId xmlns:a16="http://schemas.microsoft.com/office/drawing/2014/main" id="{30C5635F-DCC1-48A2-8F62-5BBC85F17AA9}"/>
              </a:ext>
            </a:extLst>
          </p:cNvPr>
          <p:cNvSpPr txBox="1"/>
          <p:nvPr/>
        </p:nvSpPr>
        <p:spPr>
          <a:xfrm>
            <a:off x="174986" y="4153141"/>
            <a:ext cx="6404110" cy="1112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縦覧資料は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大阪府ホームページ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での閲覧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が可能となります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。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hlinkClick r:id="rId5"/>
              </a:rPr>
              <a:t>https://www.pref.osaka.lg.jp/o110060/shogyoshien/daikibokouritenpo/index.html#todokedejoukyou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窓口での縦覧を希望される場合は、資料を用意しますのであらかじめご連絡ください。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3" name="四角形: 角を丸くする 65">
            <a:extLst>
              <a:ext uri="{FF2B5EF4-FFF2-40B4-BE49-F238E27FC236}">
                <a16:creationId xmlns:a16="http://schemas.microsoft.com/office/drawing/2014/main" id="{B026EBDD-B5CC-46FC-99ED-C631F2A2D72E}"/>
              </a:ext>
            </a:extLst>
          </p:cNvPr>
          <p:cNvSpPr/>
          <p:nvPr/>
        </p:nvSpPr>
        <p:spPr>
          <a:xfrm>
            <a:off x="149796" y="5741792"/>
            <a:ext cx="6573299" cy="1949701"/>
          </a:xfrm>
          <a:prstGeom prst="roundRect">
            <a:avLst>
              <a:gd name="adj" fmla="val 1743"/>
            </a:avLst>
          </a:prstGeom>
          <a:solidFill>
            <a:srgbClr val="D2DEE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4" name="四角形: 角を丸くする 66">
            <a:extLst>
              <a:ext uri="{FF2B5EF4-FFF2-40B4-BE49-F238E27FC236}">
                <a16:creationId xmlns:a16="http://schemas.microsoft.com/office/drawing/2014/main" id="{71D9BFCC-D06C-4971-99ED-E9FD5B22AA04}"/>
              </a:ext>
            </a:extLst>
          </p:cNvPr>
          <p:cNvSpPr/>
          <p:nvPr/>
        </p:nvSpPr>
        <p:spPr>
          <a:xfrm>
            <a:off x="149793" y="5417561"/>
            <a:ext cx="6555045" cy="361180"/>
          </a:xfrm>
          <a:prstGeom prst="roundRect">
            <a:avLst>
              <a:gd name="adj" fmla="val 1743"/>
            </a:avLst>
          </a:prstGeom>
          <a:solidFill>
            <a:schemeClr val="accent5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5" name="テキスト ボックス 164">
            <a:extLst>
              <a:ext uri="{FF2B5EF4-FFF2-40B4-BE49-F238E27FC236}">
                <a16:creationId xmlns:a16="http://schemas.microsoft.com/office/drawing/2014/main" id="{1E26B60F-523E-4A1D-BC52-1C093E3FAFDA}"/>
              </a:ext>
            </a:extLst>
          </p:cNvPr>
          <p:cNvSpPr txBox="1"/>
          <p:nvPr/>
        </p:nvSpPr>
        <p:spPr>
          <a:xfrm>
            <a:off x="131536" y="5417561"/>
            <a:ext cx="53832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３．地域住民等の方の意見書の提出方法</a:t>
            </a:r>
            <a:r>
              <a:rPr lang="ja-JP" altLang="en-US" sz="14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kumimoji="1" lang="ja-JP" altLang="en-US" sz="14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</a:p>
        </p:txBody>
      </p:sp>
      <p:sp>
        <p:nvSpPr>
          <p:cNvPr id="166" name="テキスト ボックス 165">
            <a:extLst>
              <a:ext uri="{FF2B5EF4-FFF2-40B4-BE49-F238E27FC236}">
                <a16:creationId xmlns:a16="http://schemas.microsoft.com/office/drawing/2014/main" id="{ECF6660E-E692-4549-8415-D9DCE1E75A0D}"/>
              </a:ext>
            </a:extLst>
          </p:cNvPr>
          <p:cNvSpPr txBox="1"/>
          <p:nvPr/>
        </p:nvSpPr>
        <p:spPr>
          <a:xfrm>
            <a:off x="168607" y="5787288"/>
            <a:ext cx="6310207" cy="1949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・地域住民等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周辺の生活環境の保持の観点から意見をお持ちの方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の意見書の提出は、従来の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持参、郵送に加え、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行政オンラインシステム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での提出も可能となります。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hlinkClick r:id="rId6"/>
              </a:rPr>
              <a:t>https://www.pref.osaka.lg.jp/o110060/shogyoshien/daikibokouritenpo/</a:t>
            </a:r>
          </a:p>
          <a:p>
            <a:pPr marL="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hlinkClick r:id="rId6"/>
              </a:rPr>
              <a:t>juuminn-minasama.html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行政オンラインシステムによる提出先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hlinkClick r:id="rId7"/>
              </a:rPr>
              <a:t>https://lgpos.task-asp.net/cu/270008/ea/residents/procedures/apply/5d45f46b-314d-4f98-bbfb-19731998702b/start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吹き出し 41"/>
          <p:cNvSpPr/>
          <p:nvPr/>
        </p:nvSpPr>
        <p:spPr>
          <a:xfrm>
            <a:off x="119041" y="1712640"/>
            <a:ext cx="3192346" cy="321277"/>
          </a:xfrm>
          <a:prstGeom prst="wedgeRoundRectCallout">
            <a:avLst>
              <a:gd name="adj1" fmla="val 45790"/>
              <a:gd name="adj2" fmla="val 32958"/>
              <a:gd name="adj3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rgbClr val="2E75B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○手続きの変更点　</a:t>
            </a:r>
            <a:endParaRPr kumimoji="1" lang="en-US" altLang="ja-JP" sz="1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8" name="正方形/長方形 197">
            <a:extLst>
              <a:ext uri="{FF2B5EF4-FFF2-40B4-BE49-F238E27FC236}">
                <a16:creationId xmlns:a16="http://schemas.microsoft.com/office/drawing/2014/main" id="{6A7129EA-A4B9-462D-8078-683DC3A042FA}"/>
              </a:ext>
            </a:extLst>
          </p:cNvPr>
          <p:cNvSpPr/>
          <p:nvPr/>
        </p:nvSpPr>
        <p:spPr>
          <a:xfrm>
            <a:off x="-73231" y="539752"/>
            <a:ext cx="7020000" cy="1120023"/>
          </a:xfrm>
          <a:prstGeom prst="rect">
            <a:avLst/>
          </a:prstGeom>
          <a:pattFill prst="smCheck">
            <a:fgClr>
              <a:srgbClr val="002060"/>
            </a:fgClr>
            <a:bgClr>
              <a:srgbClr val="002060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99" name="グループ化 198">
            <a:extLst>
              <a:ext uri="{FF2B5EF4-FFF2-40B4-BE49-F238E27FC236}">
                <a16:creationId xmlns:a16="http://schemas.microsoft.com/office/drawing/2014/main" id="{7367EAAE-C59C-434A-B27D-EC029D17B516}"/>
              </a:ext>
            </a:extLst>
          </p:cNvPr>
          <p:cNvGrpSpPr/>
          <p:nvPr/>
        </p:nvGrpSpPr>
        <p:grpSpPr>
          <a:xfrm>
            <a:off x="-79115" y="1208584"/>
            <a:ext cx="7016230" cy="446057"/>
            <a:chOff x="-61872" y="1006452"/>
            <a:chExt cx="7016230" cy="446057"/>
          </a:xfrm>
        </p:grpSpPr>
        <p:pic>
          <p:nvPicPr>
            <p:cNvPr id="200" name="図 199">
              <a:extLst>
                <a:ext uri="{FF2B5EF4-FFF2-40B4-BE49-F238E27FC236}">
                  <a16:creationId xmlns:a16="http://schemas.microsoft.com/office/drawing/2014/main" id="{48896C16-0FD0-49D8-A8F3-A8EED887D5F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435" y="1006452"/>
              <a:ext cx="324000" cy="324000"/>
            </a:xfrm>
            <a:prstGeom prst="rect">
              <a:avLst/>
            </a:prstGeom>
          </p:spPr>
        </p:pic>
        <p:pic>
          <p:nvPicPr>
            <p:cNvPr id="201" name="図 200">
              <a:extLst>
                <a:ext uri="{FF2B5EF4-FFF2-40B4-BE49-F238E27FC236}">
                  <a16:creationId xmlns:a16="http://schemas.microsoft.com/office/drawing/2014/main" id="{037FF82F-1766-416F-818B-2F011AC343F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4578" y="1112334"/>
              <a:ext cx="288000" cy="288000"/>
            </a:xfrm>
            <a:prstGeom prst="rect">
              <a:avLst/>
            </a:prstGeom>
          </p:spPr>
        </p:pic>
        <p:pic>
          <p:nvPicPr>
            <p:cNvPr id="202" name="図 201">
              <a:extLst>
                <a:ext uri="{FF2B5EF4-FFF2-40B4-BE49-F238E27FC236}">
                  <a16:creationId xmlns:a16="http://schemas.microsoft.com/office/drawing/2014/main" id="{3909299A-E6FB-48F2-B1F2-C914185BE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94358" y="1055075"/>
              <a:ext cx="360000" cy="360000"/>
            </a:xfrm>
            <a:prstGeom prst="rect">
              <a:avLst/>
            </a:prstGeom>
          </p:spPr>
        </p:pic>
        <p:pic>
          <p:nvPicPr>
            <p:cNvPr id="203" name="図 202">
              <a:extLst>
                <a:ext uri="{FF2B5EF4-FFF2-40B4-BE49-F238E27FC236}">
                  <a16:creationId xmlns:a16="http://schemas.microsoft.com/office/drawing/2014/main" id="{C7D4C409-AA65-49B4-A6D5-BC802E04CAE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39971" y="1059663"/>
              <a:ext cx="360000" cy="360000"/>
            </a:xfrm>
            <a:prstGeom prst="rect">
              <a:avLst/>
            </a:prstGeom>
          </p:spPr>
        </p:pic>
        <p:pic>
          <p:nvPicPr>
            <p:cNvPr id="204" name="図 203">
              <a:extLst>
                <a:ext uri="{FF2B5EF4-FFF2-40B4-BE49-F238E27FC236}">
                  <a16:creationId xmlns:a16="http://schemas.microsoft.com/office/drawing/2014/main" id="{E21AFC52-658C-4896-B44E-6FC451A9DD1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4053" y="1103425"/>
              <a:ext cx="288000" cy="288000"/>
            </a:xfrm>
            <a:prstGeom prst="rect">
              <a:avLst/>
            </a:prstGeom>
          </p:spPr>
        </p:pic>
        <p:pic>
          <p:nvPicPr>
            <p:cNvPr id="205" name="図 204">
              <a:extLst>
                <a:ext uri="{FF2B5EF4-FFF2-40B4-BE49-F238E27FC236}">
                  <a16:creationId xmlns:a16="http://schemas.microsoft.com/office/drawing/2014/main" id="{F6351259-74FC-4FE4-A846-156C524281D7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87598" y="1082613"/>
              <a:ext cx="360000" cy="360000"/>
            </a:xfrm>
            <a:prstGeom prst="rect">
              <a:avLst/>
            </a:prstGeom>
          </p:spPr>
        </p:pic>
        <p:pic>
          <p:nvPicPr>
            <p:cNvPr id="206" name="図 205">
              <a:extLst>
                <a:ext uri="{FF2B5EF4-FFF2-40B4-BE49-F238E27FC236}">
                  <a16:creationId xmlns:a16="http://schemas.microsoft.com/office/drawing/2014/main" id="{F3809F3A-76C8-47C7-8D0A-E21086CB4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08716" y="1077663"/>
              <a:ext cx="324000" cy="324000"/>
            </a:xfrm>
            <a:prstGeom prst="rect">
              <a:avLst/>
            </a:prstGeom>
          </p:spPr>
        </p:pic>
        <p:pic>
          <p:nvPicPr>
            <p:cNvPr id="207" name="図 206">
              <a:extLst>
                <a:ext uri="{FF2B5EF4-FFF2-40B4-BE49-F238E27FC236}">
                  <a16:creationId xmlns:a16="http://schemas.microsoft.com/office/drawing/2014/main" id="{A411242A-C469-4790-A256-D483BAD5DB2E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1214" y="1092509"/>
              <a:ext cx="360000" cy="360000"/>
            </a:xfrm>
            <a:prstGeom prst="rect">
              <a:avLst/>
            </a:prstGeom>
          </p:spPr>
        </p:pic>
        <p:pic>
          <p:nvPicPr>
            <p:cNvPr id="208" name="図 207">
              <a:extLst>
                <a:ext uri="{FF2B5EF4-FFF2-40B4-BE49-F238E27FC236}">
                  <a16:creationId xmlns:a16="http://schemas.microsoft.com/office/drawing/2014/main" id="{49CAF641-6495-46C9-87A1-F9C5DF4A6676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1872" y="1082750"/>
              <a:ext cx="288000" cy="288000"/>
            </a:xfrm>
            <a:prstGeom prst="rect">
              <a:avLst/>
            </a:prstGeom>
          </p:spPr>
        </p:pic>
        <p:sp>
          <p:nvSpPr>
            <p:cNvPr id="209" name="楕円 208">
              <a:extLst>
                <a:ext uri="{FF2B5EF4-FFF2-40B4-BE49-F238E27FC236}">
                  <a16:creationId xmlns:a16="http://schemas.microsoft.com/office/drawing/2014/main" id="{2B5C757D-9735-4593-BB40-F215F13D7634}"/>
                </a:ext>
              </a:extLst>
            </p:cNvPr>
            <p:cNvSpPr/>
            <p:nvPr/>
          </p:nvSpPr>
          <p:spPr>
            <a:xfrm>
              <a:off x="610331" y="1284257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0" name="楕円 209">
              <a:extLst>
                <a:ext uri="{FF2B5EF4-FFF2-40B4-BE49-F238E27FC236}">
                  <a16:creationId xmlns:a16="http://schemas.microsoft.com/office/drawing/2014/main" id="{885ABFA7-A7DC-4E72-82A3-27F7F98345D1}"/>
                </a:ext>
              </a:extLst>
            </p:cNvPr>
            <p:cNvSpPr/>
            <p:nvPr/>
          </p:nvSpPr>
          <p:spPr>
            <a:xfrm>
              <a:off x="476678" y="1327509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1" name="楕円 210">
              <a:extLst>
                <a:ext uri="{FF2B5EF4-FFF2-40B4-BE49-F238E27FC236}">
                  <a16:creationId xmlns:a16="http://schemas.microsoft.com/office/drawing/2014/main" id="{6A1F3831-6BCA-4977-8EEF-5F2C10C8353C}"/>
                </a:ext>
              </a:extLst>
            </p:cNvPr>
            <p:cNvSpPr/>
            <p:nvPr/>
          </p:nvSpPr>
          <p:spPr>
            <a:xfrm>
              <a:off x="1476360" y="1344492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2" name="楕円 211">
              <a:extLst>
                <a:ext uri="{FF2B5EF4-FFF2-40B4-BE49-F238E27FC236}">
                  <a16:creationId xmlns:a16="http://schemas.microsoft.com/office/drawing/2014/main" id="{26DEBBB9-1DEB-46BE-B259-DE98BDB5F997}"/>
                </a:ext>
              </a:extLst>
            </p:cNvPr>
            <p:cNvSpPr/>
            <p:nvPr/>
          </p:nvSpPr>
          <p:spPr>
            <a:xfrm>
              <a:off x="2819674" y="1334972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3" name="楕円 212">
              <a:extLst>
                <a:ext uri="{FF2B5EF4-FFF2-40B4-BE49-F238E27FC236}">
                  <a16:creationId xmlns:a16="http://schemas.microsoft.com/office/drawing/2014/main" id="{C7E1BE3C-CBB9-4840-B877-CE6FE7A70FC1}"/>
                </a:ext>
              </a:extLst>
            </p:cNvPr>
            <p:cNvSpPr/>
            <p:nvPr/>
          </p:nvSpPr>
          <p:spPr>
            <a:xfrm>
              <a:off x="1349313" y="1274334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4" name="楕円 213">
              <a:extLst>
                <a:ext uri="{FF2B5EF4-FFF2-40B4-BE49-F238E27FC236}">
                  <a16:creationId xmlns:a16="http://schemas.microsoft.com/office/drawing/2014/main" id="{BC9A10FC-9C45-435F-ADF8-69689FB242DA}"/>
                </a:ext>
              </a:extLst>
            </p:cNvPr>
            <p:cNvSpPr/>
            <p:nvPr/>
          </p:nvSpPr>
          <p:spPr>
            <a:xfrm>
              <a:off x="5056668" y="1211881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5" name="楕円 214">
              <a:extLst>
                <a:ext uri="{FF2B5EF4-FFF2-40B4-BE49-F238E27FC236}">
                  <a16:creationId xmlns:a16="http://schemas.microsoft.com/office/drawing/2014/main" id="{865DF9F1-E5C8-489E-A8E0-0A8DA35E3958}"/>
                </a:ext>
              </a:extLst>
            </p:cNvPr>
            <p:cNvSpPr/>
            <p:nvPr/>
          </p:nvSpPr>
          <p:spPr>
            <a:xfrm>
              <a:off x="4891253" y="1307247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6" name="楕円 215">
              <a:extLst>
                <a:ext uri="{FF2B5EF4-FFF2-40B4-BE49-F238E27FC236}">
                  <a16:creationId xmlns:a16="http://schemas.microsoft.com/office/drawing/2014/main" id="{40D33BC7-3CF7-4A42-B5E7-F216CDF0A252}"/>
                </a:ext>
              </a:extLst>
            </p:cNvPr>
            <p:cNvSpPr/>
            <p:nvPr/>
          </p:nvSpPr>
          <p:spPr>
            <a:xfrm>
              <a:off x="3092913" y="1297882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7" name="楕円 216">
              <a:extLst>
                <a:ext uri="{FF2B5EF4-FFF2-40B4-BE49-F238E27FC236}">
                  <a16:creationId xmlns:a16="http://schemas.microsoft.com/office/drawing/2014/main" id="{E328FB12-65FA-456B-91DF-D3625D03DDB8}"/>
                </a:ext>
              </a:extLst>
            </p:cNvPr>
            <p:cNvSpPr/>
            <p:nvPr/>
          </p:nvSpPr>
          <p:spPr>
            <a:xfrm>
              <a:off x="3640166" y="1292334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8" name="楕円 217">
              <a:extLst>
                <a:ext uri="{FF2B5EF4-FFF2-40B4-BE49-F238E27FC236}">
                  <a16:creationId xmlns:a16="http://schemas.microsoft.com/office/drawing/2014/main" id="{342F6EDE-98AF-410E-88EE-A4228996A473}"/>
                </a:ext>
              </a:extLst>
            </p:cNvPr>
            <p:cNvSpPr/>
            <p:nvPr/>
          </p:nvSpPr>
          <p:spPr>
            <a:xfrm>
              <a:off x="3844642" y="1344492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9" name="楕円 218">
              <a:extLst>
                <a:ext uri="{FF2B5EF4-FFF2-40B4-BE49-F238E27FC236}">
                  <a16:creationId xmlns:a16="http://schemas.microsoft.com/office/drawing/2014/main" id="{1FC0E6F6-A0A3-4E10-BB77-A272BA6F1B9E}"/>
                </a:ext>
              </a:extLst>
            </p:cNvPr>
            <p:cNvSpPr/>
            <p:nvPr/>
          </p:nvSpPr>
          <p:spPr>
            <a:xfrm>
              <a:off x="6445615" y="1310334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0" name="楕円 219">
              <a:extLst>
                <a:ext uri="{FF2B5EF4-FFF2-40B4-BE49-F238E27FC236}">
                  <a16:creationId xmlns:a16="http://schemas.microsoft.com/office/drawing/2014/main" id="{2555632F-2468-40E5-9883-19EE60CB3FE3}"/>
                </a:ext>
              </a:extLst>
            </p:cNvPr>
            <p:cNvSpPr/>
            <p:nvPr/>
          </p:nvSpPr>
          <p:spPr>
            <a:xfrm>
              <a:off x="6329026" y="1256334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1" name="楕円 220">
              <a:extLst>
                <a:ext uri="{FF2B5EF4-FFF2-40B4-BE49-F238E27FC236}">
                  <a16:creationId xmlns:a16="http://schemas.microsoft.com/office/drawing/2014/main" id="{1BD4B190-A6A5-4458-A217-B74F3A1FF887}"/>
                </a:ext>
              </a:extLst>
            </p:cNvPr>
            <p:cNvSpPr/>
            <p:nvPr/>
          </p:nvSpPr>
          <p:spPr>
            <a:xfrm>
              <a:off x="4098843" y="1312857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2" name="楕円 221">
              <a:extLst>
                <a:ext uri="{FF2B5EF4-FFF2-40B4-BE49-F238E27FC236}">
                  <a16:creationId xmlns:a16="http://schemas.microsoft.com/office/drawing/2014/main" id="{10CEB98F-5243-430A-99A2-8960AC7C236B}"/>
                </a:ext>
              </a:extLst>
            </p:cNvPr>
            <p:cNvSpPr/>
            <p:nvPr/>
          </p:nvSpPr>
          <p:spPr>
            <a:xfrm>
              <a:off x="2925458" y="1195501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23" name="グループ化 222">
            <a:extLst>
              <a:ext uri="{FF2B5EF4-FFF2-40B4-BE49-F238E27FC236}">
                <a16:creationId xmlns:a16="http://schemas.microsoft.com/office/drawing/2014/main" id="{55F1E6AA-2294-46F6-8EF9-6E633C1474DA}"/>
              </a:ext>
            </a:extLst>
          </p:cNvPr>
          <p:cNvGrpSpPr/>
          <p:nvPr/>
        </p:nvGrpSpPr>
        <p:grpSpPr>
          <a:xfrm>
            <a:off x="5640" y="592760"/>
            <a:ext cx="6868657" cy="543816"/>
            <a:chOff x="5640" y="-2940"/>
            <a:chExt cx="6868657" cy="543816"/>
          </a:xfrm>
        </p:grpSpPr>
        <p:pic>
          <p:nvPicPr>
            <p:cNvPr id="224" name="図 223">
              <a:extLst>
                <a:ext uri="{FF2B5EF4-FFF2-40B4-BE49-F238E27FC236}">
                  <a16:creationId xmlns:a16="http://schemas.microsoft.com/office/drawing/2014/main" id="{DCFD7BB7-AAD4-4871-A4A9-112F66ED7758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9518" y="62297"/>
              <a:ext cx="360000" cy="360000"/>
            </a:xfrm>
            <a:prstGeom prst="rect">
              <a:avLst/>
            </a:prstGeom>
          </p:spPr>
        </p:pic>
        <p:pic>
          <p:nvPicPr>
            <p:cNvPr id="225" name="図 224">
              <a:extLst>
                <a:ext uri="{FF2B5EF4-FFF2-40B4-BE49-F238E27FC236}">
                  <a16:creationId xmlns:a16="http://schemas.microsoft.com/office/drawing/2014/main" id="{2F84A51D-0F1F-4FE7-9C92-93D66DAF7269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09" y="30689"/>
              <a:ext cx="288000" cy="288000"/>
            </a:xfrm>
            <a:prstGeom prst="rect">
              <a:avLst/>
            </a:prstGeom>
          </p:spPr>
        </p:pic>
        <p:pic>
          <p:nvPicPr>
            <p:cNvPr id="226" name="図 225">
              <a:extLst>
                <a:ext uri="{FF2B5EF4-FFF2-40B4-BE49-F238E27FC236}">
                  <a16:creationId xmlns:a16="http://schemas.microsoft.com/office/drawing/2014/main" id="{0AE898F5-946A-4074-B166-9E2C984C8BB9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9107" y="26295"/>
              <a:ext cx="360000" cy="360000"/>
            </a:xfrm>
            <a:prstGeom prst="rect">
              <a:avLst/>
            </a:prstGeom>
          </p:spPr>
        </p:pic>
        <p:pic>
          <p:nvPicPr>
            <p:cNvPr id="227" name="図 226">
              <a:extLst>
                <a:ext uri="{FF2B5EF4-FFF2-40B4-BE49-F238E27FC236}">
                  <a16:creationId xmlns:a16="http://schemas.microsoft.com/office/drawing/2014/main" id="{6B48BD02-339D-4254-B851-09A55FA69EF1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0" y="45570"/>
              <a:ext cx="396000" cy="396000"/>
            </a:xfrm>
            <a:prstGeom prst="rect">
              <a:avLst/>
            </a:prstGeom>
          </p:spPr>
        </p:pic>
        <p:pic>
          <p:nvPicPr>
            <p:cNvPr id="228" name="図 227">
              <a:extLst>
                <a:ext uri="{FF2B5EF4-FFF2-40B4-BE49-F238E27FC236}">
                  <a16:creationId xmlns:a16="http://schemas.microsoft.com/office/drawing/2014/main" id="{A7A30C12-B8BF-4D87-B62D-0F9D379FB7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0459" y="19312"/>
              <a:ext cx="360000" cy="360000"/>
            </a:xfrm>
            <a:prstGeom prst="rect">
              <a:avLst/>
            </a:prstGeom>
          </p:spPr>
        </p:pic>
        <p:pic>
          <p:nvPicPr>
            <p:cNvPr id="229" name="図 228">
              <a:extLst>
                <a:ext uri="{FF2B5EF4-FFF2-40B4-BE49-F238E27FC236}">
                  <a16:creationId xmlns:a16="http://schemas.microsoft.com/office/drawing/2014/main" id="{7DFF5729-E27B-4AA0-A7BA-CB4AFA09CD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7598" y="97679"/>
              <a:ext cx="324000" cy="324000"/>
            </a:xfrm>
            <a:prstGeom prst="rect">
              <a:avLst/>
            </a:prstGeom>
          </p:spPr>
        </p:pic>
        <p:pic>
          <p:nvPicPr>
            <p:cNvPr id="230" name="図 229">
              <a:extLst>
                <a:ext uri="{FF2B5EF4-FFF2-40B4-BE49-F238E27FC236}">
                  <a16:creationId xmlns:a16="http://schemas.microsoft.com/office/drawing/2014/main" id="{7FFC2966-12EB-498F-BDA8-C7F72FEB06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73145" y="-2940"/>
              <a:ext cx="360000" cy="360000"/>
            </a:xfrm>
            <a:prstGeom prst="rect">
              <a:avLst/>
            </a:prstGeom>
          </p:spPr>
        </p:pic>
        <p:pic>
          <p:nvPicPr>
            <p:cNvPr id="231" name="図 230">
              <a:extLst>
                <a:ext uri="{FF2B5EF4-FFF2-40B4-BE49-F238E27FC236}">
                  <a16:creationId xmlns:a16="http://schemas.microsoft.com/office/drawing/2014/main" id="{82F77CD6-B3BD-4F4D-8281-3201DD5A0B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4484" y="45570"/>
              <a:ext cx="324000" cy="324000"/>
            </a:xfrm>
            <a:prstGeom prst="rect">
              <a:avLst/>
            </a:prstGeom>
          </p:spPr>
        </p:pic>
        <p:pic>
          <p:nvPicPr>
            <p:cNvPr id="232" name="図 231">
              <a:extLst>
                <a:ext uri="{FF2B5EF4-FFF2-40B4-BE49-F238E27FC236}">
                  <a16:creationId xmlns:a16="http://schemas.microsoft.com/office/drawing/2014/main" id="{26F21F67-9BD9-4B3F-8324-DB24EEFEFE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6297" y="252876"/>
              <a:ext cx="288000" cy="288000"/>
            </a:xfrm>
            <a:prstGeom prst="rect">
              <a:avLst/>
            </a:prstGeom>
          </p:spPr>
        </p:pic>
        <p:pic>
          <p:nvPicPr>
            <p:cNvPr id="233" name="図 232">
              <a:extLst>
                <a:ext uri="{FF2B5EF4-FFF2-40B4-BE49-F238E27FC236}">
                  <a16:creationId xmlns:a16="http://schemas.microsoft.com/office/drawing/2014/main" id="{0D43B34E-6F0E-4195-A413-B275917FDBE4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3715" y="38431"/>
              <a:ext cx="324000" cy="324000"/>
            </a:xfrm>
            <a:prstGeom prst="rect">
              <a:avLst/>
            </a:prstGeom>
          </p:spPr>
        </p:pic>
        <p:pic>
          <p:nvPicPr>
            <p:cNvPr id="234" name="図 233">
              <a:extLst>
                <a:ext uri="{FF2B5EF4-FFF2-40B4-BE49-F238E27FC236}">
                  <a16:creationId xmlns:a16="http://schemas.microsoft.com/office/drawing/2014/main" id="{4A20B0BF-9D67-4D9B-A20D-A66855CD83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5690" y="20194"/>
              <a:ext cx="324000" cy="324000"/>
            </a:xfrm>
            <a:prstGeom prst="rect">
              <a:avLst/>
            </a:prstGeom>
          </p:spPr>
        </p:pic>
        <p:sp>
          <p:nvSpPr>
            <p:cNvPr id="235" name="楕円 234">
              <a:extLst>
                <a:ext uri="{FF2B5EF4-FFF2-40B4-BE49-F238E27FC236}">
                  <a16:creationId xmlns:a16="http://schemas.microsoft.com/office/drawing/2014/main" id="{9FA25FFC-0485-4C43-A07F-8D15F92EA6B3}"/>
                </a:ext>
              </a:extLst>
            </p:cNvPr>
            <p:cNvSpPr/>
            <p:nvPr/>
          </p:nvSpPr>
          <p:spPr>
            <a:xfrm>
              <a:off x="1486058" y="115808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6" name="楕円 235">
              <a:extLst>
                <a:ext uri="{FF2B5EF4-FFF2-40B4-BE49-F238E27FC236}">
                  <a16:creationId xmlns:a16="http://schemas.microsoft.com/office/drawing/2014/main" id="{5F0EA0FD-A3E0-4E06-B8B3-8D1A708500EF}"/>
                </a:ext>
              </a:extLst>
            </p:cNvPr>
            <p:cNvSpPr/>
            <p:nvPr/>
          </p:nvSpPr>
          <p:spPr>
            <a:xfrm>
              <a:off x="1310466" y="200431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7" name="楕円 236">
              <a:extLst>
                <a:ext uri="{FF2B5EF4-FFF2-40B4-BE49-F238E27FC236}">
                  <a16:creationId xmlns:a16="http://schemas.microsoft.com/office/drawing/2014/main" id="{3A526B77-BFC2-41F4-9F34-1610B3BE3925}"/>
                </a:ext>
              </a:extLst>
            </p:cNvPr>
            <p:cNvSpPr/>
            <p:nvPr/>
          </p:nvSpPr>
          <p:spPr>
            <a:xfrm>
              <a:off x="1468124" y="257143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8" name="楕円 237">
              <a:extLst>
                <a:ext uri="{FF2B5EF4-FFF2-40B4-BE49-F238E27FC236}">
                  <a16:creationId xmlns:a16="http://schemas.microsoft.com/office/drawing/2014/main" id="{5BD9B3F4-76A1-44D8-B0CE-7ACD9FCB64BE}"/>
                </a:ext>
              </a:extLst>
            </p:cNvPr>
            <p:cNvSpPr/>
            <p:nvPr/>
          </p:nvSpPr>
          <p:spPr>
            <a:xfrm>
              <a:off x="6064856" y="133808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9" name="楕円 238">
              <a:extLst>
                <a:ext uri="{FF2B5EF4-FFF2-40B4-BE49-F238E27FC236}">
                  <a16:creationId xmlns:a16="http://schemas.microsoft.com/office/drawing/2014/main" id="{0446115C-0534-4B4F-B9F8-0B7A2ECF2912}"/>
                </a:ext>
              </a:extLst>
            </p:cNvPr>
            <p:cNvSpPr/>
            <p:nvPr/>
          </p:nvSpPr>
          <p:spPr>
            <a:xfrm>
              <a:off x="5481473" y="141199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0" name="楕円 239">
              <a:extLst>
                <a:ext uri="{FF2B5EF4-FFF2-40B4-BE49-F238E27FC236}">
                  <a16:creationId xmlns:a16="http://schemas.microsoft.com/office/drawing/2014/main" id="{92BFB53D-EA7F-49F7-B01D-18F17BEE677C}"/>
                </a:ext>
              </a:extLst>
            </p:cNvPr>
            <p:cNvSpPr/>
            <p:nvPr/>
          </p:nvSpPr>
          <p:spPr>
            <a:xfrm>
              <a:off x="4278028" y="201244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1" name="楕円 240">
              <a:extLst>
                <a:ext uri="{FF2B5EF4-FFF2-40B4-BE49-F238E27FC236}">
                  <a16:creationId xmlns:a16="http://schemas.microsoft.com/office/drawing/2014/main" id="{1324DD71-0F4A-40B6-8BD1-92243470AE90}"/>
                </a:ext>
              </a:extLst>
            </p:cNvPr>
            <p:cNvSpPr/>
            <p:nvPr/>
          </p:nvSpPr>
          <p:spPr>
            <a:xfrm>
              <a:off x="2134978" y="87199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2" name="楕円 241">
              <a:extLst>
                <a:ext uri="{FF2B5EF4-FFF2-40B4-BE49-F238E27FC236}">
                  <a16:creationId xmlns:a16="http://schemas.microsoft.com/office/drawing/2014/main" id="{92A57D26-93C3-4F95-AB76-9B95AED6156A}"/>
                </a:ext>
              </a:extLst>
            </p:cNvPr>
            <p:cNvSpPr/>
            <p:nvPr/>
          </p:nvSpPr>
          <p:spPr>
            <a:xfrm>
              <a:off x="2829416" y="227502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3" name="楕円 242">
              <a:extLst>
                <a:ext uri="{FF2B5EF4-FFF2-40B4-BE49-F238E27FC236}">
                  <a16:creationId xmlns:a16="http://schemas.microsoft.com/office/drawing/2014/main" id="{AE00CD72-6286-4B3F-B87C-DF28EB31C163}"/>
                </a:ext>
              </a:extLst>
            </p:cNvPr>
            <p:cNvSpPr/>
            <p:nvPr/>
          </p:nvSpPr>
          <p:spPr>
            <a:xfrm>
              <a:off x="6088195" y="379312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4" name="楕円 243">
              <a:extLst>
                <a:ext uri="{FF2B5EF4-FFF2-40B4-BE49-F238E27FC236}">
                  <a16:creationId xmlns:a16="http://schemas.microsoft.com/office/drawing/2014/main" id="{3238E752-015E-4A8B-BCD1-61503B517B91}"/>
                </a:ext>
              </a:extLst>
            </p:cNvPr>
            <p:cNvSpPr/>
            <p:nvPr/>
          </p:nvSpPr>
          <p:spPr>
            <a:xfrm>
              <a:off x="500445" y="62297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5" name="楕円 244">
              <a:extLst>
                <a:ext uri="{FF2B5EF4-FFF2-40B4-BE49-F238E27FC236}">
                  <a16:creationId xmlns:a16="http://schemas.microsoft.com/office/drawing/2014/main" id="{00160A74-B8D8-4258-9CF7-B9525B442C1F}"/>
                </a:ext>
              </a:extLst>
            </p:cNvPr>
            <p:cNvSpPr/>
            <p:nvPr/>
          </p:nvSpPr>
          <p:spPr>
            <a:xfrm>
              <a:off x="692368" y="166085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6" name="楕円 245">
              <a:extLst>
                <a:ext uri="{FF2B5EF4-FFF2-40B4-BE49-F238E27FC236}">
                  <a16:creationId xmlns:a16="http://schemas.microsoft.com/office/drawing/2014/main" id="{05E26634-436A-47B5-8480-4B88723BA17B}"/>
                </a:ext>
              </a:extLst>
            </p:cNvPr>
            <p:cNvSpPr/>
            <p:nvPr/>
          </p:nvSpPr>
          <p:spPr>
            <a:xfrm>
              <a:off x="6708133" y="94052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7" name="楕円 246">
              <a:extLst>
                <a:ext uri="{FF2B5EF4-FFF2-40B4-BE49-F238E27FC236}">
                  <a16:creationId xmlns:a16="http://schemas.microsoft.com/office/drawing/2014/main" id="{4188E944-81F8-4CD0-9D2B-4A520C79FAD0}"/>
                </a:ext>
              </a:extLst>
            </p:cNvPr>
            <p:cNvSpPr/>
            <p:nvPr/>
          </p:nvSpPr>
          <p:spPr>
            <a:xfrm>
              <a:off x="2175353" y="243535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8" name="楕円 247">
              <a:extLst>
                <a:ext uri="{FF2B5EF4-FFF2-40B4-BE49-F238E27FC236}">
                  <a16:creationId xmlns:a16="http://schemas.microsoft.com/office/drawing/2014/main" id="{824B36EC-4D55-4E44-B793-D1D4C7B3F9C5}"/>
                </a:ext>
              </a:extLst>
            </p:cNvPr>
            <p:cNvSpPr/>
            <p:nvPr/>
          </p:nvSpPr>
          <p:spPr>
            <a:xfrm>
              <a:off x="2947558" y="135844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9" name="楕円 248">
              <a:extLst>
                <a:ext uri="{FF2B5EF4-FFF2-40B4-BE49-F238E27FC236}">
                  <a16:creationId xmlns:a16="http://schemas.microsoft.com/office/drawing/2014/main" id="{20469A55-C65C-47D0-B8B7-90CC76AF27B4}"/>
                </a:ext>
              </a:extLst>
            </p:cNvPr>
            <p:cNvSpPr/>
            <p:nvPr/>
          </p:nvSpPr>
          <p:spPr>
            <a:xfrm>
              <a:off x="4873253" y="189994"/>
              <a:ext cx="36000" cy="36000"/>
            </a:xfrm>
            <a:prstGeom prst="ellipse">
              <a:avLst/>
            </a:prstGeom>
            <a:solidFill>
              <a:srgbClr val="4B4B4B"/>
            </a:solidFill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0" name="楕円 249">
              <a:extLst>
                <a:ext uri="{FF2B5EF4-FFF2-40B4-BE49-F238E27FC236}">
                  <a16:creationId xmlns:a16="http://schemas.microsoft.com/office/drawing/2014/main" id="{B3784E97-BA6B-4A9C-A787-9FE50B2A1026}"/>
                </a:ext>
              </a:extLst>
            </p:cNvPr>
            <p:cNvSpPr/>
            <p:nvPr/>
          </p:nvSpPr>
          <p:spPr>
            <a:xfrm>
              <a:off x="4951739" y="277679"/>
              <a:ext cx="52516" cy="52516"/>
            </a:xfrm>
            <a:prstGeom prst="ellipse">
              <a:avLst/>
            </a:prstGeom>
            <a:noFill/>
            <a:ln>
              <a:solidFill>
                <a:srgbClr val="4B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1" name="正方形/長方形 250">
            <a:extLst>
              <a:ext uri="{FF2B5EF4-FFF2-40B4-BE49-F238E27FC236}">
                <a16:creationId xmlns:a16="http://schemas.microsoft.com/office/drawing/2014/main" id="{39247884-5CCF-4519-8669-5253E15309A9}"/>
              </a:ext>
            </a:extLst>
          </p:cNvPr>
          <p:cNvSpPr/>
          <p:nvPr/>
        </p:nvSpPr>
        <p:spPr>
          <a:xfrm>
            <a:off x="-72190" y="560512"/>
            <a:ext cx="7011189" cy="1083844"/>
          </a:xfrm>
          <a:prstGeom prst="rect">
            <a:avLst/>
          </a:prstGeom>
          <a:solidFill>
            <a:srgbClr val="00206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3" name="テキスト ボックス 252">
            <a:extLst>
              <a:ext uri="{FF2B5EF4-FFF2-40B4-BE49-F238E27FC236}">
                <a16:creationId xmlns:a16="http://schemas.microsoft.com/office/drawing/2014/main" id="{ED7163EB-00F3-4EDF-880F-E34F44918982}"/>
              </a:ext>
            </a:extLst>
          </p:cNvPr>
          <p:cNvSpPr txBox="1"/>
          <p:nvPr/>
        </p:nvSpPr>
        <p:spPr>
          <a:xfrm>
            <a:off x="127378" y="727562"/>
            <a:ext cx="6696000" cy="871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大規模小売店舗</a:t>
            </a:r>
            <a:r>
              <a:rPr kumimoji="1"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立地法に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関する手続きについて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>
              <a:lnSpc>
                <a:spcPts val="3200"/>
              </a:lnSpc>
            </a:pP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令和８年４月からオンライン化を開始しま</a:t>
            </a:r>
            <a:r>
              <a:rPr kumimoji="1"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</a:t>
            </a:r>
          </a:p>
        </p:txBody>
      </p:sp>
    </p:spTree>
    <p:extLst>
      <p:ext uri="{BB962C8B-B14F-4D97-AF65-F5344CB8AC3E}">
        <p14:creationId xmlns:p14="http://schemas.microsoft.com/office/powerpoint/2010/main" val="2824277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328</Words>
  <Application>Microsoft Office PowerPoint</Application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2026-03-27T07:30:49Z</dcterms:created>
  <dcterms:modified xsi:type="dcterms:W3CDTF">2026-03-30T01:03:09Z</dcterms:modified>
</cp:coreProperties>
</file>