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496" r:id="rId3"/>
    <p:sldId id="497" r:id="rId4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BC21B-3753-473D-92AE-990F2307FF6F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11207-43B4-455C-B1AF-E41A99C5A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503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大阪府は放射線の放出がないかを確認するため、</a:t>
            </a:r>
            <a:r>
              <a:rPr kumimoji="1" lang="ja-JP" altLang="en-US" dirty="0"/>
              <a:t>重点区域を中心に常時監視を実施しており、熊取・泉佐野地域に</a:t>
            </a:r>
            <a:r>
              <a:rPr kumimoji="1" lang="en-US" altLang="ja-JP" dirty="0"/>
              <a:t>11</a:t>
            </a:r>
            <a:r>
              <a:rPr kumimoji="1" lang="ja-JP" altLang="en-US" dirty="0"/>
              <a:t>局、東大阪地域に４局の放射線の観測施設を設置して、</a:t>
            </a:r>
            <a:r>
              <a:rPr kumimoji="1" lang="en-US" altLang="ja-JP" dirty="0"/>
              <a:t>24</a:t>
            </a:r>
            <a:r>
              <a:rPr kumimoji="1" lang="ja-JP" altLang="en-US" dirty="0"/>
              <a:t>時間</a:t>
            </a:r>
            <a:r>
              <a:rPr kumimoji="1" lang="en-US" altLang="ja-JP" dirty="0"/>
              <a:t>365</a:t>
            </a:r>
            <a:r>
              <a:rPr kumimoji="1" lang="ja-JP" altLang="en-US" dirty="0"/>
              <a:t>日常時監視しています。</a:t>
            </a:r>
            <a:endParaRPr kumimoji="1" lang="en-US" altLang="ja-JP" dirty="0"/>
          </a:p>
          <a:p>
            <a:r>
              <a:rPr kumimoji="1" lang="ja-JP" altLang="en-US" dirty="0"/>
              <a:t>またこの</a:t>
            </a:r>
            <a:r>
              <a:rPr kumimoji="1" lang="en-US" altLang="ja-JP" dirty="0"/>
              <a:t>15</a:t>
            </a:r>
            <a:r>
              <a:rPr kumimoji="1" lang="ja-JP" altLang="en-US" dirty="0"/>
              <a:t>局とは別に、府内には原子力規制委員会が設置した観測施設も</a:t>
            </a:r>
            <a:r>
              <a:rPr kumimoji="1" lang="en-US" altLang="ja-JP" dirty="0"/>
              <a:t>6</a:t>
            </a:r>
            <a:r>
              <a:rPr kumimoji="1" lang="ja-JP" altLang="en-US" dirty="0"/>
              <a:t>局あります。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295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AAD6-E209-4F1E-9003-3E54E1884294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1005-3361-4B53-8FD0-4250C3288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28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AAD6-E209-4F1E-9003-3E54E1884294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1005-3361-4B53-8FD0-4250C3288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366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AAD6-E209-4F1E-9003-3E54E1884294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1005-3361-4B53-8FD0-4250C3288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62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AAD6-E209-4F1E-9003-3E54E1884294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1005-3361-4B53-8FD0-4250C3288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33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AAD6-E209-4F1E-9003-3E54E1884294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1005-3361-4B53-8FD0-4250C3288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97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AAD6-E209-4F1E-9003-3E54E1884294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1005-3361-4B53-8FD0-4250C3288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32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AAD6-E209-4F1E-9003-3E54E1884294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1005-3361-4B53-8FD0-4250C3288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900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AAD6-E209-4F1E-9003-3E54E1884294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1005-3361-4B53-8FD0-4250C3288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26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AAD6-E209-4F1E-9003-3E54E1884294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1005-3361-4B53-8FD0-4250C3288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776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AAD6-E209-4F1E-9003-3E54E1884294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1005-3361-4B53-8FD0-4250C3288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33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AAD6-E209-4F1E-9003-3E54E1884294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1005-3361-4B53-8FD0-4250C3288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92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8AAD6-E209-4F1E-9003-3E54E1884294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11005-3361-4B53-8FD0-4250C3288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32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4934554-4110-4904-AFCB-D190832D7500}"/>
              </a:ext>
            </a:extLst>
          </p:cNvPr>
          <p:cNvSpPr txBox="1"/>
          <p:nvPr/>
        </p:nvSpPr>
        <p:spPr>
          <a:xfrm>
            <a:off x="555172" y="2865664"/>
            <a:ext cx="85071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環境放射線観測局の更新について</a:t>
            </a:r>
          </a:p>
        </p:txBody>
      </p:sp>
      <p:sp>
        <p:nvSpPr>
          <p:cNvPr id="3" name="テキスト ボックス 1">
            <a:extLst>
              <a:ext uri="{FF2B5EF4-FFF2-40B4-BE49-F238E27FC236}">
                <a16:creationId xmlns:a16="http://schemas.microsoft.com/office/drawing/2014/main" id="{825310A6-B660-442D-82BB-27C176461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7755" y="389400"/>
            <a:ext cx="936363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000" dirty="0"/>
              <a:t>資料 </a:t>
            </a:r>
            <a:r>
              <a:rPr lang="en-US" altLang="ja-JP" sz="2000" dirty="0"/>
              <a:t>4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9065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0" name="Picture 70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4"/>
          <a:stretch/>
        </p:blipFill>
        <p:spPr bwMode="auto">
          <a:xfrm>
            <a:off x="4699866" y="1419070"/>
            <a:ext cx="4362494" cy="47525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781" name="Picture 70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" b="2857"/>
          <a:stretch/>
        </p:blipFill>
        <p:spPr bwMode="auto">
          <a:xfrm>
            <a:off x="124581" y="1419071"/>
            <a:ext cx="4431269" cy="4752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81" name="テキスト ボックス 380"/>
          <p:cNvSpPr txBox="1"/>
          <p:nvPr/>
        </p:nvSpPr>
        <p:spPr>
          <a:xfrm>
            <a:off x="19346" y="1059031"/>
            <a:ext cx="279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◆熊取・泉佐野地域　</a:t>
            </a:r>
            <a:r>
              <a:rPr lang="en-US" altLang="ja-JP" b="1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11</a:t>
            </a:r>
            <a:r>
              <a:rPr lang="ja-JP" altLang="en-US" b="1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局</a:t>
            </a:r>
          </a:p>
        </p:txBody>
      </p:sp>
      <p:sp>
        <p:nvSpPr>
          <p:cNvPr id="455" name="テキスト ボックス 454"/>
          <p:cNvSpPr txBox="1"/>
          <p:nvPr/>
        </p:nvSpPr>
        <p:spPr>
          <a:xfrm>
            <a:off x="4627858" y="1059031"/>
            <a:ext cx="20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◆東大阪地域　</a:t>
            </a:r>
            <a:r>
              <a:rPr lang="en-US" altLang="ja-JP" b="1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4</a:t>
            </a:r>
            <a:r>
              <a:rPr lang="ja-JP" altLang="en-US" b="1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局</a:t>
            </a:r>
          </a:p>
        </p:txBody>
      </p:sp>
      <p:sp>
        <p:nvSpPr>
          <p:cNvPr id="3" name="円/楕円 2"/>
          <p:cNvSpPr/>
          <p:nvPr/>
        </p:nvSpPr>
        <p:spPr>
          <a:xfrm>
            <a:off x="4111488" y="6255588"/>
            <a:ext cx="189307" cy="189307"/>
          </a:xfrm>
          <a:prstGeom prst="ellipse">
            <a:avLst/>
          </a:prstGeom>
          <a:solidFill>
            <a:srgbClr val="FFFF00"/>
          </a:solidFill>
          <a:ln w="28575"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207462" y="6288895"/>
            <a:ext cx="144000" cy="1440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09020" y="61623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eiryo UI" panose="020B0604030504040204" pitchFamily="50" charset="-128"/>
              </a:rPr>
              <a:t>観測施設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80802" y="617159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eiryo UI" panose="020B0604030504040204" pitchFamily="50" charset="-128"/>
              </a:rPr>
              <a:t>原子力施設</a:t>
            </a:r>
          </a:p>
        </p:txBody>
      </p:sp>
      <p:sp>
        <p:nvSpPr>
          <p:cNvPr id="2" name="テキスト ボックス 1"/>
          <p:cNvSpPr txBox="1"/>
          <p:nvPr/>
        </p:nvSpPr>
        <p:spPr bwMode="white">
          <a:xfrm>
            <a:off x="1477282" y="4498496"/>
            <a:ext cx="987450" cy="46166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11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京都大学</a:t>
            </a:r>
            <a:endParaRPr lang="en-US" altLang="ja-JP" sz="1100" b="1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1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複合原子力科学</a:t>
            </a:r>
            <a:endParaRPr lang="en-US" altLang="ja-JP" sz="1100" b="1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1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研究所</a:t>
            </a:r>
            <a:endParaRPr lang="en-US" altLang="ja-JP" sz="1100" b="1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F52DC695-2EB3-4747-94CA-51D20A3260F3}"/>
              </a:ext>
            </a:extLst>
          </p:cNvPr>
          <p:cNvSpPr/>
          <p:nvPr/>
        </p:nvSpPr>
        <p:spPr>
          <a:xfrm>
            <a:off x="3285335" y="4692632"/>
            <a:ext cx="1064196" cy="647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C4EF34FE-71FA-494E-953F-A45B5219B14C}"/>
              </a:ext>
            </a:extLst>
          </p:cNvPr>
          <p:cNvSpPr txBox="1">
            <a:spLocks/>
          </p:cNvSpPr>
          <p:nvPr/>
        </p:nvSpPr>
        <p:spPr bwMode="auto">
          <a:xfrm>
            <a:off x="1175658" y="217922"/>
            <a:ext cx="7209064" cy="6477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環境放射線観測局の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更新予定：令和７年～令和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9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年（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10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年）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9595708-9941-41D2-B217-06CC95EEE86F}"/>
              </a:ext>
            </a:extLst>
          </p:cNvPr>
          <p:cNvSpPr/>
          <p:nvPr/>
        </p:nvSpPr>
        <p:spPr>
          <a:xfrm>
            <a:off x="3163106" y="5383700"/>
            <a:ext cx="1327254" cy="22515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9C5372BB-C2A5-4525-B4DD-2A80E3B8E5AD}"/>
              </a:ext>
            </a:extLst>
          </p:cNvPr>
          <p:cNvSpPr txBox="1">
            <a:spLocks/>
          </p:cNvSpPr>
          <p:nvPr/>
        </p:nvSpPr>
        <p:spPr bwMode="auto">
          <a:xfrm>
            <a:off x="3064616" y="5338698"/>
            <a:ext cx="1505634" cy="26334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5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 令和</a:t>
            </a:r>
            <a:r>
              <a:rPr lang="en-US" altLang="ja-JP" sz="105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105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05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105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05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05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日設置</a:t>
            </a:r>
          </a:p>
        </p:txBody>
      </p:sp>
    </p:spTree>
    <p:extLst>
      <p:ext uri="{BB962C8B-B14F-4D97-AF65-F5344CB8AC3E}">
        <p14:creationId xmlns:p14="http://schemas.microsoft.com/office/powerpoint/2010/main" val="55616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085EBF1-14D1-4D1D-857A-09CAFB2BB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61933" y="4426058"/>
            <a:ext cx="2588077" cy="194105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140A673-F750-401E-BB6B-8A153CFD37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5"/>
          <a:stretch/>
        </p:blipFill>
        <p:spPr>
          <a:xfrm rot="5400000">
            <a:off x="2576851" y="3928034"/>
            <a:ext cx="2588082" cy="2945268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1A143907-A362-4622-B6F9-FA9C46B34C74}"/>
              </a:ext>
            </a:extLst>
          </p:cNvPr>
          <p:cNvSpPr/>
          <p:nvPr/>
        </p:nvSpPr>
        <p:spPr>
          <a:xfrm>
            <a:off x="4114799" y="5004698"/>
            <a:ext cx="563336" cy="6531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F6629B3-4C2B-4DC0-A2B2-47EDAF826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423" y="844993"/>
            <a:ext cx="3865788" cy="289934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501CCC0-99A5-4A62-917B-EA8A12071D4B}"/>
              </a:ext>
            </a:extLst>
          </p:cNvPr>
          <p:cNvSpPr txBox="1"/>
          <p:nvPr/>
        </p:nvSpPr>
        <p:spPr>
          <a:xfrm>
            <a:off x="463323" y="1795642"/>
            <a:ext cx="1934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旧</a:t>
            </a:r>
            <a:r>
              <a:rPr kumimoji="1" lang="en-US" altLang="ja-JP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MP</a:t>
            </a:r>
          </a:p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（～９月）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5C3F6D-297D-4AF5-9D5D-3842F3A331CA}"/>
              </a:ext>
            </a:extLst>
          </p:cNvPr>
          <p:cNvSpPr txBox="1"/>
          <p:nvPr/>
        </p:nvSpPr>
        <p:spPr>
          <a:xfrm>
            <a:off x="567418" y="4740689"/>
            <a:ext cx="193493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新</a:t>
            </a:r>
            <a:r>
              <a:rPr kumimoji="1" lang="en-US" altLang="ja-JP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MP</a:t>
            </a:r>
          </a:p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</a:t>
            </a:r>
            <a:r>
              <a:rPr kumimoji="1" lang="en-US" altLang="ja-JP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月～）</a:t>
            </a:r>
          </a:p>
          <a:p>
            <a:endParaRPr kumimoji="1" lang="ja-JP" altLang="en-US" sz="4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F16CEE2-4EAA-4651-8A9D-9DF32CA951BB}"/>
              </a:ext>
            </a:extLst>
          </p:cNvPr>
          <p:cNvSpPr/>
          <p:nvPr/>
        </p:nvSpPr>
        <p:spPr>
          <a:xfrm>
            <a:off x="5853793" y="4000491"/>
            <a:ext cx="2196193" cy="2824843"/>
          </a:xfrm>
          <a:prstGeom prst="roundRect">
            <a:avLst>
              <a:gd name="adj" fmla="val 663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A3B10F7A-7E79-44EA-A491-32AEB0FE75A3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4751614" y="5314941"/>
            <a:ext cx="1102179" cy="979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3ECE41D-C123-4010-A751-3ED13A6039D6}"/>
              </a:ext>
            </a:extLst>
          </p:cNvPr>
          <p:cNvSpPr txBox="1"/>
          <p:nvPr/>
        </p:nvSpPr>
        <p:spPr>
          <a:xfrm>
            <a:off x="0" y="99295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熊取町立南小学校局の更新</a:t>
            </a:r>
          </a:p>
        </p:txBody>
      </p:sp>
    </p:spTree>
    <p:extLst>
      <p:ext uri="{BB962C8B-B14F-4D97-AF65-F5344CB8AC3E}">
        <p14:creationId xmlns:p14="http://schemas.microsoft.com/office/powerpoint/2010/main" val="3501024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158</Words>
  <Application>Microsoft Office PowerPoint</Application>
  <PresentationFormat>画面に合わせる (4:3)</PresentationFormat>
  <Paragraphs>18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3" baseType="lpstr">
      <vt:lpstr>HG丸ｺﾞｼｯｸM-PRO</vt:lpstr>
      <vt:lpstr>Meiryo UI</vt:lpstr>
      <vt:lpstr>ＭＳ Ｐゴシック</vt:lpstr>
      <vt:lpstr>ＭＳ ゴシック</vt:lpstr>
      <vt:lpstr>UD デジタル 教科書体 NK-R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松本　恵明</dc:creator>
  <cp:lastModifiedBy>松原　知夏</cp:lastModifiedBy>
  <cp:revision>6</cp:revision>
  <cp:lastPrinted>2025-07-11T06:34:29Z</cp:lastPrinted>
  <dcterms:created xsi:type="dcterms:W3CDTF">2025-07-10T10:53:07Z</dcterms:created>
  <dcterms:modified xsi:type="dcterms:W3CDTF">2025-07-11T06:36:11Z</dcterms:modified>
</cp:coreProperties>
</file>