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2" r:id="rId2"/>
    <p:sldId id="267" r:id="rId3"/>
    <p:sldId id="266" r:id="rId4"/>
    <p:sldId id="265" r:id="rId5"/>
    <p:sldId id="268" r:id="rId6"/>
  </p:sldIdLst>
  <p:sldSz cx="9144000" cy="6858000" type="screen4x3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284357-FBF0-491C-8A4C-09C9B1C9B294}" v="1" dt="2025-06-05T02:42:19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8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田崇裕" userId="58808091-1ae9-4765-bf4b-66406fee2af9" providerId="ADAL" clId="{C2284357-FBF0-491C-8A4C-09C9B1C9B294}"/>
    <pc:docChg chg="undo redo custSel modSld">
      <pc:chgData name="山田崇裕" userId="58808091-1ae9-4765-bf4b-66406fee2af9" providerId="ADAL" clId="{C2284357-FBF0-491C-8A4C-09C9B1C9B294}" dt="2025-06-05T02:46:24.284" v="146" actId="20577"/>
      <pc:docMkLst>
        <pc:docMk/>
      </pc:docMkLst>
      <pc:sldChg chg="modSp mod">
        <pc:chgData name="山田崇裕" userId="58808091-1ae9-4765-bf4b-66406fee2af9" providerId="ADAL" clId="{C2284357-FBF0-491C-8A4C-09C9B1C9B294}" dt="2025-06-05T02:41:08.993" v="2" actId="20577"/>
        <pc:sldMkLst>
          <pc:docMk/>
          <pc:sldMk cId="1450013343" sldId="262"/>
        </pc:sldMkLst>
        <pc:spChg chg="mod">
          <ac:chgData name="山田崇裕" userId="58808091-1ae9-4765-bf4b-66406fee2af9" providerId="ADAL" clId="{C2284357-FBF0-491C-8A4C-09C9B1C9B294}" dt="2025-06-05T02:41:08.993" v="2" actId="20577"/>
          <ac:spMkLst>
            <pc:docMk/>
            <pc:sldMk cId="1450013343" sldId="262"/>
            <ac:spMk id="2" creationId="{9B894295-9BCC-41D6-B0A1-B3A835045F89}"/>
          </ac:spMkLst>
        </pc:spChg>
      </pc:sldChg>
      <pc:sldChg chg="modSp mod">
        <pc:chgData name="山田崇裕" userId="58808091-1ae9-4765-bf4b-66406fee2af9" providerId="ADAL" clId="{C2284357-FBF0-491C-8A4C-09C9B1C9B294}" dt="2025-06-05T02:45:54.639" v="141" actId="6549"/>
        <pc:sldMkLst>
          <pc:docMk/>
          <pc:sldMk cId="4124899589" sldId="265"/>
        </pc:sldMkLst>
        <pc:spChg chg="mod">
          <ac:chgData name="山田崇裕" userId="58808091-1ae9-4765-bf4b-66406fee2af9" providerId="ADAL" clId="{C2284357-FBF0-491C-8A4C-09C9B1C9B294}" dt="2025-06-05T02:45:54.639" v="141" actId="6549"/>
          <ac:spMkLst>
            <pc:docMk/>
            <pc:sldMk cId="4124899589" sldId="265"/>
            <ac:spMk id="7" creationId="{00000000-0000-0000-0000-000000000000}"/>
          </ac:spMkLst>
        </pc:spChg>
      </pc:sldChg>
      <pc:sldChg chg="modSp mod">
        <pc:chgData name="山田崇裕" userId="58808091-1ae9-4765-bf4b-66406fee2af9" providerId="ADAL" clId="{C2284357-FBF0-491C-8A4C-09C9B1C9B294}" dt="2025-06-05T02:44:41.449" v="93" actId="13926"/>
        <pc:sldMkLst>
          <pc:docMk/>
          <pc:sldMk cId="2627930160" sldId="266"/>
        </pc:sldMkLst>
        <pc:spChg chg="mod">
          <ac:chgData name="山田崇裕" userId="58808091-1ae9-4765-bf4b-66406fee2af9" providerId="ADAL" clId="{C2284357-FBF0-491C-8A4C-09C9B1C9B294}" dt="2025-06-05T02:44:41.449" v="93" actId="13926"/>
          <ac:spMkLst>
            <pc:docMk/>
            <pc:sldMk cId="2627930160" sldId="266"/>
            <ac:spMk id="7" creationId="{00000000-0000-0000-0000-000000000000}"/>
          </ac:spMkLst>
        </pc:spChg>
      </pc:sldChg>
      <pc:sldChg chg="modSp mod">
        <pc:chgData name="山田崇裕" userId="58808091-1ae9-4765-bf4b-66406fee2af9" providerId="ADAL" clId="{C2284357-FBF0-491C-8A4C-09C9B1C9B294}" dt="2025-06-05T02:42:44.910" v="38" actId="20577"/>
        <pc:sldMkLst>
          <pc:docMk/>
          <pc:sldMk cId="4150256333" sldId="267"/>
        </pc:sldMkLst>
        <pc:spChg chg="mod">
          <ac:chgData name="山田崇裕" userId="58808091-1ae9-4765-bf4b-66406fee2af9" providerId="ADAL" clId="{C2284357-FBF0-491C-8A4C-09C9B1C9B294}" dt="2025-06-05T02:42:44.910" v="38" actId="20577"/>
          <ac:spMkLst>
            <pc:docMk/>
            <pc:sldMk cId="4150256333" sldId="267"/>
            <ac:spMk id="13" creationId="{0692B6E5-9017-465D-A359-4AEAF2C32C27}"/>
          </ac:spMkLst>
        </pc:spChg>
        <pc:graphicFrameChg chg="mod modGraphic">
          <ac:chgData name="山田崇裕" userId="58808091-1ae9-4765-bf4b-66406fee2af9" providerId="ADAL" clId="{C2284357-FBF0-491C-8A4C-09C9B1C9B294}" dt="2025-06-05T02:42:36.868" v="34" actId="20577"/>
          <ac:graphicFrameMkLst>
            <pc:docMk/>
            <pc:sldMk cId="4150256333" sldId="267"/>
            <ac:graphicFrameMk id="5" creationId="{A2FA240C-0965-45A1-8BF0-18FB1B809F09}"/>
          </ac:graphicFrameMkLst>
        </pc:graphicFrameChg>
      </pc:sldChg>
      <pc:sldChg chg="modSp mod">
        <pc:chgData name="山田崇裕" userId="58808091-1ae9-4765-bf4b-66406fee2af9" providerId="ADAL" clId="{C2284357-FBF0-491C-8A4C-09C9B1C9B294}" dt="2025-06-05T02:46:24.284" v="146" actId="20577"/>
        <pc:sldMkLst>
          <pc:docMk/>
          <pc:sldMk cId="4109754346" sldId="268"/>
        </pc:sldMkLst>
        <pc:spChg chg="mod">
          <ac:chgData name="山田崇裕" userId="58808091-1ae9-4765-bf4b-66406fee2af9" providerId="ADAL" clId="{C2284357-FBF0-491C-8A4C-09C9B1C9B294}" dt="2025-06-05T02:46:24.284" v="146" actId="20577"/>
          <ac:spMkLst>
            <pc:docMk/>
            <pc:sldMk cId="4109754346" sldId="268"/>
            <ac:spMk id="3" creationId="{15C4E6A6-BE45-4275-A5A7-1324C1396706}"/>
          </ac:spMkLst>
        </pc:spChg>
      </pc:sldChg>
    </pc:docChg>
  </pc:docChgLst>
  <pc:docChgLst>
    <pc:chgData name="山田崇裕" userId="58808091-1ae9-4765-bf4b-66406fee2af9" providerId="ADAL" clId="{FCD48FB1-C823-4DCD-81C8-0C58D33FC7B7}"/>
    <pc:docChg chg="modSld">
      <pc:chgData name="山田崇裕" userId="58808091-1ae9-4765-bf4b-66406fee2af9" providerId="ADAL" clId="{FCD48FB1-C823-4DCD-81C8-0C58D33FC7B7}" dt="2025-06-05T08:17:13.576" v="3" actId="13926"/>
      <pc:docMkLst>
        <pc:docMk/>
      </pc:docMkLst>
      <pc:sldChg chg="modSp">
        <pc:chgData name="山田崇裕" userId="58808091-1ae9-4765-bf4b-66406fee2af9" providerId="ADAL" clId="{FCD48FB1-C823-4DCD-81C8-0C58D33FC7B7}" dt="2025-06-05T08:17:13.576" v="3" actId="13926"/>
        <pc:sldMkLst>
          <pc:docMk/>
          <pc:sldMk cId="4124899589" sldId="265"/>
        </pc:sldMkLst>
        <pc:spChg chg="mod">
          <ac:chgData name="山田崇裕" userId="58808091-1ae9-4765-bf4b-66406fee2af9" providerId="ADAL" clId="{FCD48FB1-C823-4DCD-81C8-0C58D33FC7B7}" dt="2025-06-05T08:17:13.576" v="3" actId="13926"/>
          <ac:spMkLst>
            <pc:docMk/>
            <pc:sldMk cId="4124899589" sldId="265"/>
            <ac:spMk id="7" creationId="{00000000-0000-0000-0000-000000000000}"/>
          </ac:spMkLst>
        </pc:spChg>
      </pc:sldChg>
      <pc:sldChg chg="modSp">
        <pc:chgData name="山田崇裕" userId="58808091-1ae9-4765-bf4b-66406fee2af9" providerId="ADAL" clId="{FCD48FB1-C823-4DCD-81C8-0C58D33FC7B7}" dt="2025-06-05T08:17:07.324" v="2" actId="13926"/>
        <pc:sldMkLst>
          <pc:docMk/>
          <pc:sldMk cId="2627930160" sldId="266"/>
        </pc:sldMkLst>
        <pc:spChg chg="mod">
          <ac:chgData name="山田崇裕" userId="58808091-1ae9-4765-bf4b-66406fee2af9" providerId="ADAL" clId="{FCD48FB1-C823-4DCD-81C8-0C58D33FC7B7}" dt="2025-06-05T08:17:07.324" v="2" actId="13926"/>
          <ac:spMkLst>
            <pc:docMk/>
            <pc:sldMk cId="2627930160" sldId="266"/>
            <ac:spMk id="7" creationId="{00000000-0000-0000-0000-000000000000}"/>
          </ac:spMkLst>
        </pc:spChg>
      </pc:sldChg>
      <pc:sldChg chg="modSp">
        <pc:chgData name="山田崇裕" userId="58808091-1ae9-4765-bf4b-66406fee2af9" providerId="ADAL" clId="{FCD48FB1-C823-4DCD-81C8-0C58D33FC7B7}" dt="2025-06-05T08:16:45.331" v="1" actId="13926"/>
        <pc:sldMkLst>
          <pc:docMk/>
          <pc:sldMk cId="4150256333" sldId="267"/>
        </pc:sldMkLst>
        <pc:graphicFrameChg chg="modGraphic">
          <ac:chgData name="山田崇裕" userId="58808091-1ae9-4765-bf4b-66406fee2af9" providerId="ADAL" clId="{FCD48FB1-C823-4DCD-81C8-0C58D33FC7B7}" dt="2025-06-05T08:16:45.331" v="1" actId="13926"/>
          <ac:graphicFrameMkLst>
            <pc:docMk/>
            <pc:sldMk cId="4150256333" sldId="267"/>
            <ac:graphicFrameMk id="5" creationId="{A2FA240C-0965-45A1-8BF0-18FB1B809F0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350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1"/>
            <a:ext cx="3078428" cy="513508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C759DDC6-04FB-4523-ADDB-A2C9326DC637}" type="datetimeFigureOut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4" rIns="94668" bIns="473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4668" tIns="47334" rIns="94668" bIns="473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350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5E4E963E-A499-47B6-83FE-C596F464B4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475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69176" indent="-29583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83348" indent="-23667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56687" indent="-23667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30026" indent="-23667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603365" indent="-23667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76705" indent="-23667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550044" indent="-23667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4023383" indent="-23667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0C85E2F7-CE27-43C6-832F-F8038156D1F2}" type="slidenum">
              <a:rPr lang="ja-JP" altLang="en-US">
                <a:latin typeface="Verdana" panose="020B0604030504040204" pitchFamily="34" charset="0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524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AAA3-E280-4F6A-B1B4-A0E57F2D09A5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56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825E-6A62-4CD3-AD60-AF60657D996D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06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AC04-E6DD-4B2E-93E7-E98D00F82934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72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B87D2-2FAA-4E1D-A695-7394673A69CA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73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9C898-EB45-4324-923A-DE3FFFC38047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513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0CE54-DAD5-49D9-864F-9BB4A19FFEA0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56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C4DE-9CD1-425B-BB78-F14E6E4949CE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44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C9354-8D28-47D0-8FB1-FF3DC80E9B51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82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4766E-DC67-475B-A2D0-ADF8A026FBD8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37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D25C-2233-4A35-8EEC-B5F5D740B3F2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80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15FE4-523F-47D2-9DF0-1AB2F06ABC0B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39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F2F4E-EBF9-4FBF-9E0D-837DC72DD451}" type="datetime1">
              <a:rPr kumimoji="1" lang="ja-JP" altLang="en-US" smtClean="0"/>
              <a:t>2025/7/4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D0FA6-4301-4F85-89E6-30A43797E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392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22363"/>
            <a:ext cx="7772400" cy="142833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4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近畿大学　原子炉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1.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原子炉の稼働状況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2.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施設公開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その他</a:t>
            </a: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20383"/>
            <a:ext cx="9525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図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692" y="403225"/>
            <a:ext cx="1464310" cy="390525"/>
          </a:xfrm>
          <a:prstGeom prst="rect">
            <a:avLst/>
          </a:prstGeom>
          <a:noFill/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894295-9BCC-41D6-B0A1-B3A835045F89}"/>
              </a:ext>
            </a:extLst>
          </p:cNvPr>
          <p:cNvSpPr/>
          <p:nvPr/>
        </p:nvSpPr>
        <p:spPr>
          <a:xfrm>
            <a:off x="4678680" y="525145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solidFill>
                  <a:srgbClr val="1D1C1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dirty="0">
                <a:solidFill>
                  <a:srgbClr val="1D1C1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</a:t>
            </a:r>
            <a:r>
              <a:rPr lang="zh-TW" altLang="en-US" dirty="0">
                <a:solidFill>
                  <a:srgbClr val="1D1C1D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年度環境放射線評価会議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1">
            <a:extLst>
              <a:ext uri="{FF2B5EF4-FFF2-40B4-BE49-F238E27FC236}">
                <a16:creationId xmlns:a16="http://schemas.microsoft.com/office/drawing/2014/main" id="{12845A41-B892-41C9-B482-AECB887E2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4584" y="77717"/>
            <a:ext cx="1035861" cy="40011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2000" dirty="0"/>
              <a:t>資料</a:t>
            </a:r>
            <a:r>
              <a:rPr lang="en-US" altLang="ja-JP" sz="2000" dirty="0"/>
              <a:t>3-2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5001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8737"/>
            <a:ext cx="7886700" cy="1325563"/>
          </a:xfrm>
        </p:spPr>
        <p:txBody>
          <a:bodyPr>
            <a:norm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原子炉の稼働状況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A2FA240C-0965-45A1-8BF0-18FB1B809F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419344"/>
              </p:ext>
            </p:extLst>
          </p:nvPr>
        </p:nvGraphicFramePr>
        <p:xfrm>
          <a:off x="435168" y="1830453"/>
          <a:ext cx="8273664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7223">
                  <a:extLst>
                    <a:ext uri="{9D8B030D-6E8A-4147-A177-3AD203B41FA5}">
                      <a16:colId xmlns:a16="http://schemas.microsoft.com/office/drawing/2014/main" val="1154804749"/>
                    </a:ext>
                  </a:extLst>
                </a:gridCol>
                <a:gridCol w="2488553">
                  <a:extLst>
                    <a:ext uri="{9D8B030D-6E8A-4147-A177-3AD203B41FA5}">
                      <a16:colId xmlns:a16="http://schemas.microsoft.com/office/drawing/2014/main" val="188033188"/>
                    </a:ext>
                  </a:extLst>
                </a:gridCol>
                <a:gridCol w="2757888">
                  <a:extLst>
                    <a:ext uri="{9D8B030D-6E8A-4147-A177-3AD203B41FA5}">
                      <a16:colId xmlns:a16="http://schemas.microsoft.com/office/drawing/2014/main" val="2404871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運転時間　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出力量　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W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h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154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2020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370.49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163.66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124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2021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570.40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233.56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9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2022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555.73</a:t>
                      </a:r>
                      <a:endParaRPr kumimoji="1" lang="ja-JP" altLang="en-US" sz="240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217.05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54773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2023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511.78</a:t>
                      </a:r>
                      <a:endParaRPr kumimoji="1" lang="ja-JP" altLang="en-US" sz="2400" kern="1200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231.58</a:t>
                      </a:r>
                      <a:endParaRPr kumimoji="1" lang="ja-JP" altLang="en-US" sz="2400" dirty="0">
                        <a:highlight>
                          <a:srgbClr val="FFFF00"/>
                        </a:highlight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020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2024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397.44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166.89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1248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2025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月末現在）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kern="1200" dirty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62.06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29.04</a:t>
                      </a:r>
                      <a:endParaRPr kumimoji="1" lang="ja-JP" altLang="en-US" sz="2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287278"/>
                  </a:ext>
                </a:extLst>
              </a:tr>
            </a:tbl>
          </a:graphicData>
        </a:graphic>
      </p:graphicFrame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049745" y="351644"/>
            <a:ext cx="1606391" cy="509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50DA2F-A2A9-4A2F-AD19-7C785F66C0C4}"/>
              </a:ext>
            </a:extLst>
          </p:cNvPr>
          <p:cNvSpPr txBox="1"/>
          <p:nvPr/>
        </p:nvSpPr>
        <p:spPr>
          <a:xfrm>
            <a:off x="628650" y="1137954"/>
            <a:ext cx="3187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・近年の運転状況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692B6E5-9017-465D-A359-4AEAF2C32C27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5244662"/>
            <a:ext cx="7997557" cy="14590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ja-JP" altLang="en-US" sz="32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施設定期事業者検査</a:t>
            </a:r>
            <a:endParaRPr lang="en-US" altLang="ja-JP" sz="32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施設定期事業者検査は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2~3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3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3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256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349" y="330501"/>
            <a:ext cx="8084954" cy="67514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4900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sz="4900" dirty="0">
                <a:latin typeface="Meiryo UI" panose="020B0604030504040204" pitchFamily="50" charset="-128"/>
                <a:ea typeface="Meiryo UI" panose="020B0604030504040204" pitchFamily="50" charset="-128"/>
              </a:rPr>
              <a:t>　原子炉利用状況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76925" y="1190323"/>
            <a:ext cx="8361802" cy="5188945"/>
          </a:xfrm>
        </p:spPr>
        <p:txBody>
          <a:bodyPr>
            <a:noAutofit/>
          </a:bodyPr>
          <a:lstStyle/>
          <a:p>
            <a:r>
              <a:rPr lang="ja-JP" altLang="en-US" sz="32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原子炉実習</a:t>
            </a:r>
            <a:r>
              <a:rPr lang="ja-JP" altLang="en-US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32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36513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エネルギー物質学科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年生を対象とした学生実験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36513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電気電子工学科エネルギー環境コース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年生を対象にした学生実験</a:t>
            </a:r>
            <a:endParaRPr lang="en-US" altLang="ja-JP" sz="20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36513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国際原子力人材育成イニシアティブ事業　原子炉実習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件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0" algn="r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共同利用</a:t>
            </a:r>
            <a:r>
              <a:rPr lang="ja-JP" altLang="en-US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4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年度）</a:t>
            </a:r>
            <a:endParaRPr lang="en-US" altLang="ja-JP" sz="24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36513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共同利用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件（物理分野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件、生物分野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件）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運転日数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</a:p>
          <a:p>
            <a:r>
              <a:rPr lang="ja-JP" altLang="en-US" sz="3200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研修会等</a:t>
            </a:r>
          </a:p>
          <a:p>
            <a:pPr indent="-47625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教員を対象とした研修会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indent="-47625"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中高生対象研修会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　所内利用等</a:t>
            </a:r>
          </a:p>
          <a:p>
            <a:endParaRPr lang="ja-JP" altLang="en-US" sz="3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36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15349" y="1040272"/>
            <a:ext cx="4612464" cy="509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32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515349" y="4562184"/>
            <a:ext cx="7249168" cy="4452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3200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049745" y="505882"/>
            <a:ext cx="1606391" cy="509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793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628650" y="244807"/>
            <a:ext cx="7886700" cy="816566"/>
          </a:xfrm>
        </p:spPr>
        <p:txBody>
          <a:bodyPr>
            <a:normAutofit/>
          </a:bodyPr>
          <a:lstStyle/>
          <a:p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施設公開</a:t>
            </a:r>
            <a:endPara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061373"/>
            <a:ext cx="7886700" cy="5013606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近年の施設見学者数実績</a:t>
            </a:r>
            <a:endParaRPr lang="en-US" altLang="ja-JP" sz="20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123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278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902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r>
              <a:rPr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991</a:t>
            </a: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660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</a:p>
          <a:p>
            <a:pPr algn="l" eaLnBrk="1" hangingPunct="1">
              <a:lnSpc>
                <a:spcPct val="90000"/>
              </a:lnSpc>
            </a:pPr>
            <a:r>
              <a:rPr lang="ja-JP" altLang="en-US" sz="20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オープンキャンパス（</a:t>
            </a:r>
            <a:r>
              <a:rPr lang="en-US" altLang="ja-JP" sz="20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0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年度の予定を含む）</a:t>
            </a:r>
            <a:endParaRPr lang="en-US" altLang="ja-JP" sz="20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日（日）　　　実施済み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日（土）　　　各日　定員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×3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回実施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Font typeface="Wingdings" panose="05000000000000000000" pitchFamily="2" charset="2"/>
              <a:buChar char="ü"/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US" altLang="ja-JP" sz="20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大学祭期間中の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月に学生企画として原子炉見学。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4899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E5CBF9-5974-4E03-B36D-21092EB31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3.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　その他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C4E6A6-BE45-4275-A5A7-1324C1396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886701" cy="4586192"/>
          </a:xfrm>
        </p:spPr>
        <p:txBody>
          <a:bodyPr>
            <a:normAutofit/>
          </a:bodyPr>
          <a:lstStyle/>
          <a:p>
            <a:pPr marL="265113" indent="-265113">
              <a:buFont typeface="Wingdings" panose="05000000000000000000" pitchFamily="2" charset="2"/>
              <a:buChar char="Ø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防災業務計画を見直しを予定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65113" indent="-265113">
              <a:buFont typeface="Wingdings" panose="05000000000000000000" pitchFamily="2" charset="2"/>
              <a:buChar char="Ø"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防災訓練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日（予定）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0975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D0FA6-4301-4F85-89E6-30A43797E79E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75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1157</TotalTime>
  <Words>319</Words>
  <Application>Microsoft Office PowerPoint</Application>
  <PresentationFormat>画面に合わせる (4:3)</PresentationFormat>
  <Paragraphs>70</Paragraphs>
  <Slides>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Meiryo UI</vt:lpstr>
      <vt:lpstr>メイリオ</vt:lpstr>
      <vt:lpstr>Arial</vt:lpstr>
      <vt:lpstr>Calibri</vt:lpstr>
      <vt:lpstr>Calibri Light</vt:lpstr>
      <vt:lpstr>Verdana</vt:lpstr>
      <vt:lpstr>Wingdings</vt:lpstr>
      <vt:lpstr>Office テーマ</vt:lpstr>
      <vt:lpstr>近畿大学　原子炉</vt:lpstr>
      <vt:lpstr>1.　原子炉の稼働状況</vt:lpstr>
      <vt:lpstr>1.　原子炉利用状況</vt:lpstr>
      <vt:lpstr>2.　施設公開</vt:lpstr>
      <vt:lpstr>3.　その他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Yamanishi</dc:creator>
  <cp:lastModifiedBy>塩田　健太</cp:lastModifiedBy>
  <cp:revision>70</cp:revision>
  <cp:lastPrinted>2022-11-04T07:57:10Z</cp:lastPrinted>
  <dcterms:created xsi:type="dcterms:W3CDTF">2017-06-20T12:56:48Z</dcterms:created>
  <dcterms:modified xsi:type="dcterms:W3CDTF">2025-07-04T06:24:51Z</dcterms:modified>
</cp:coreProperties>
</file>