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9" r:id="rId3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94" d="100"/>
          <a:sy n="94" d="100"/>
        </p:scale>
        <p:origin x="113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31A11F-0845-40D7-AE05-CAD84753DB13}" type="datetimeFigureOut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11EB82-0287-42F8-B79D-A4418E2B91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32609959-F672-4F6C-804D-BCFBF6759F50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F979-A173-443B-B920-20E252FEAD5E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2882-3020-463C-BACD-F300EFE723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01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34D9-C3AC-4214-B2FD-8A6591BFB5E4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02055-6237-436A-AF79-B6928915B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65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A534-07B8-43EE-86FD-0F1346330BE4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81D97-BC50-484F-944B-CF5C8EF0AE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6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FD5E-FAFC-4905-A2F9-D3D8DF0DA34D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4B99-D329-48BD-921E-CDB74DE783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1034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01E2-C0FF-48D2-9DEB-D26E67C1E7F6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F079-910E-4DF5-A296-0B07D709C6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8946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39D0-9D61-4CB3-ACEE-A10AFA837C08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4390-44D4-41D3-9041-08AE032D6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195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0EE0-534E-4185-9FFA-833C7A94F520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F53-8B13-4632-AB67-9F9CB1CC2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70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F59-3005-4C0F-B16C-4767DB05216A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AD4C-77E6-4A90-95F0-7752CA7654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A2E2-7481-416C-81A0-0417CCA87FB4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B7F5-035E-472C-A730-87DCE91326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67658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7A93-463E-4DD5-994E-8D3CB895B598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15C9-2708-4D2C-A746-5772AE3F3E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3062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CFB1-F66D-4414-A783-28F864B0E95C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9289-C955-4FCC-A314-EDFE65267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8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4A3E-FFFA-425F-8C66-797AAC18F5F4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FCD1-A865-4DE7-A1AB-559992F9EE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97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B944-776F-4C7D-A074-CAE16F64627C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65CA-C881-43D4-A5F5-AC886AEDE1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172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3A30-3999-43B9-9C74-5F74B2C7A98C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5F4F8-03C6-4964-B605-A3F5171BFA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867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A5CD-9E71-45AC-8190-CA48E2E5FBA4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B0E9-27DE-425F-9837-50E3FF2FB5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1108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9A49-7B1F-4171-921F-EEF68B4CB7A8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90B9-93B7-44C0-B258-1B46710C8D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95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1908-8170-4777-AFDD-60C56C4F9781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A4B7-5F29-4326-8225-555476CBB7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480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E506-1926-4833-9FD2-1964B61F6793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B8A7-CB83-4C7C-85A7-535B3A8EC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40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01C96-3CFF-4EE2-B0B4-EB494AEC0806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D3CD5-93B2-4E55-9646-D33BA16173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86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C552-492B-4156-909B-3FF029129AA8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1351-7C14-47A9-8E5D-87CA8EB3BA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95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5C2E-4275-40F9-9E30-E6095137C92B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09A2-9DBF-47C8-B403-B20101CED6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6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D28F-0EF9-4EE8-987F-6837CF63801A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0CD5-BDBF-4F70-8AB5-7BA38A2F03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23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74F6-25B5-4F3A-B3B6-DDE94A6DEF84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7FC3-656A-497A-8826-BD3C849568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31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AED2B2-A0D0-4B03-839B-4E1D56858317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F5C93A-253C-4627-B9B3-EE7805AF49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E086F5-7641-4C1E-98DE-A6800FF24B2A}" type="datetime1">
              <a:rPr lang="ja-JP" altLang="en-US"/>
              <a:pPr>
                <a:defRPr/>
              </a:pPr>
              <a:t>2024/4/17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B505CA-82FE-4F47-97B1-956D7F55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テキスト ボックス 1"/>
          <p:cNvSpPr txBox="1">
            <a:spLocks noChangeArrowheads="1"/>
          </p:cNvSpPr>
          <p:nvPr/>
        </p:nvSpPr>
        <p:spPr bwMode="auto">
          <a:xfrm>
            <a:off x="1724011" y="84138"/>
            <a:ext cx="56921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+mj-ea"/>
                <a:ea typeface="+mj-ea"/>
              </a:rPr>
              <a:t>大阪府子ども計画策定スケジュール（案）について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488878"/>
              </p:ext>
            </p:extLst>
          </p:nvPr>
        </p:nvGraphicFramePr>
        <p:xfrm>
          <a:off x="283666" y="636532"/>
          <a:ext cx="8572871" cy="594603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782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0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0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831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子ども家庭審議会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計画策定専門部会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8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  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９月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審議会①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</a:t>
                      </a: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〇委員長・副委員長互選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〇運営要綱決定（部会設置）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〇子ども計画骨子（案）説明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審議会②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月下旬～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月上旬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〇子ども計画（素案）決定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部会①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６月上～中旬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〇部会長互選・職務代理者指名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〇子ども計画骨子（案）説明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</a:t>
                      </a:r>
                      <a:r>
                        <a:rPr kumimoji="1" lang="ja-JP" altLang="en-US" sz="1200" spc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</a:t>
                      </a:r>
                      <a:r>
                        <a:rPr kumimoji="1" lang="ja-JP" altLang="en-US" sz="12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府・市町村ニーズ調査結果（概要）説明</a:t>
                      </a:r>
                      <a:endParaRPr kumimoji="1" lang="en-US" altLang="ja-JP" sz="1200" spc="0" baseline="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部会②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《8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月上～中旬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〇子ども計画（素案）審議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部会③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月上～中旬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〇子ども計画（素案）審議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46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R7</a:t>
                      </a: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審議会③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月中旬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〇パブコメ意見報告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〇子ども計画（最終案）決定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部会④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１月下旬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〇パブコメ意見整理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　〇子ども計画（最終</a:t>
                      </a: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案）審議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03648" y="4613278"/>
            <a:ext cx="7056784" cy="4320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パブリックコメント（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月中旬～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月上旬）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403648" y="6294463"/>
            <a:ext cx="7056784" cy="2326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大阪府子ども計画策定（３月末）</a:t>
            </a:r>
          </a:p>
        </p:txBody>
      </p:sp>
      <p:sp>
        <p:nvSpPr>
          <p:cNvPr id="8203" name="スライド番号プレースホルダー 4"/>
          <p:cNvSpPr>
            <a:spLocks noGrp="1"/>
          </p:cNvSpPr>
          <p:nvPr>
            <p:ph type="sldNum" sz="quarter" idx="12"/>
          </p:nvPr>
        </p:nvSpPr>
        <p:spPr bwMode="auto">
          <a:xfrm>
            <a:off x="6831013" y="651986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97C5AE-FEE0-4865-B897-647C1C9105B5}" type="slidenum">
              <a:rPr lang="ja-JP" altLang="en-US" sz="16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ja-JP" altLang="en-US" sz="1600">
              <a:solidFill>
                <a:srgbClr val="898989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0EFB91-C02E-4AD0-A76C-267B16744E35}"/>
              </a:ext>
            </a:extLst>
          </p:cNvPr>
          <p:cNvSpPr/>
          <p:nvPr/>
        </p:nvSpPr>
        <p:spPr>
          <a:xfrm>
            <a:off x="7959725" y="84138"/>
            <a:ext cx="1081088" cy="4318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>
                <a:solidFill>
                  <a:schemeClr val="tx1"/>
                </a:solidFill>
              </a:rPr>
              <a:t>資料４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894B52B-6C02-4F20-87BC-0802FA0F40A9}"/>
              </a:ext>
            </a:extLst>
          </p:cNvPr>
          <p:cNvSpPr/>
          <p:nvPr/>
        </p:nvSpPr>
        <p:spPr>
          <a:xfrm>
            <a:off x="1403648" y="6008362"/>
            <a:ext cx="7056784" cy="2421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令和７年２月議会</a:t>
            </a:r>
          </a:p>
        </p:txBody>
      </p:sp>
      <p:sp>
        <p:nvSpPr>
          <p:cNvPr id="2" name="大かっこ 1">
            <a:extLst>
              <a:ext uri="{FF2B5EF4-FFF2-40B4-BE49-F238E27FC236}">
                <a16:creationId xmlns:a16="http://schemas.microsoft.com/office/drawing/2014/main" id="{DD3A44C7-92C0-4D2B-97F3-699A8E99FA25}"/>
              </a:ext>
            </a:extLst>
          </p:cNvPr>
          <p:cNvSpPr/>
          <p:nvPr/>
        </p:nvSpPr>
        <p:spPr>
          <a:xfrm>
            <a:off x="1295435" y="1624140"/>
            <a:ext cx="2124437" cy="49234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大かっこ 12">
            <a:extLst>
              <a:ext uri="{FF2B5EF4-FFF2-40B4-BE49-F238E27FC236}">
                <a16:creationId xmlns:a16="http://schemas.microsoft.com/office/drawing/2014/main" id="{941A3C7A-2261-4810-90B8-29DE4903886D}"/>
              </a:ext>
            </a:extLst>
          </p:cNvPr>
          <p:cNvSpPr/>
          <p:nvPr/>
        </p:nvSpPr>
        <p:spPr>
          <a:xfrm>
            <a:off x="5256277" y="2189278"/>
            <a:ext cx="2972139" cy="49234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大かっこ 13">
            <a:extLst>
              <a:ext uri="{FF2B5EF4-FFF2-40B4-BE49-F238E27FC236}">
                <a16:creationId xmlns:a16="http://schemas.microsoft.com/office/drawing/2014/main" id="{A420152D-8C78-4C63-9DC3-601D574DE413}"/>
              </a:ext>
            </a:extLst>
          </p:cNvPr>
          <p:cNvSpPr/>
          <p:nvPr/>
        </p:nvSpPr>
        <p:spPr>
          <a:xfrm>
            <a:off x="1295435" y="5652779"/>
            <a:ext cx="2182551" cy="339807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大かっこ 14">
            <a:extLst>
              <a:ext uri="{FF2B5EF4-FFF2-40B4-BE49-F238E27FC236}">
                <a16:creationId xmlns:a16="http://schemas.microsoft.com/office/drawing/2014/main" id="{0AAF9889-2B40-4FA3-BE8D-E28693C4EE73}"/>
              </a:ext>
            </a:extLst>
          </p:cNvPr>
          <p:cNvSpPr/>
          <p:nvPr/>
        </p:nvSpPr>
        <p:spPr>
          <a:xfrm>
            <a:off x="5256277" y="5472290"/>
            <a:ext cx="2132402" cy="318263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大かっこ 15">
            <a:extLst>
              <a:ext uri="{FF2B5EF4-FFF2-40B4-BE49-F238E27FC236}">
                <a16:creationId xmlns:a16="http://schemas.microsoft.com/office/drawing/2014/main" id="{0B82BC73-7FFB-491C-87B8-3CA932D38DFB}"/>
              </a:ext>
            </a:extLst>
          </p:cNvPr>
          <p:cNvSpPr/>
          <p:nvPr/>
        </p:nvSpPr>
        <p:spPr>
          <a:xfrm>
            <a:off x="1306390" y="4348434"/>
            <a:ext cx="1969466" cy="17458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大かっこ 16">
            <a:extLst>
              <a:ext uri="{FF2B5EF4-FFF2-40B4-BE49-F238E27FC236}">
                <a16:creationId xmlns:a16="http://schemas.microsoft.com/office/drawing/2014/main" id="{623C74CF-6CAB-4FBD-A9B2-A3F510174611}"/>
              </a:ext>
            </a:extLst>
          </p:cNvPr>
          <p:cNvSpPr/>
          <p:nvPr/>
        </p:nvSpPr>
        <p:spPr>
          <a:xfrm>
            <a:off x="5256277" y="2894565"/>
            <a:ext cx="1960952" cy="183371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大かっこ 17">
            <a:extLst>
              <a:ext uri="{FF2B5EF4-FFF2-40B4-BE49-F238E27FC236}">
                <a16:creationId xmlns:a16="http://schemas.microsoft.com/office/drawing/2014/main" id="{008D80A5-90A2-4DA0-81BF-808F6D681790}"/>
              </a:ext>
            </a:extLst>
          </p:cNvPr>
          <p:cNvSpPr/>
          <p:nvPr/>
        </p:nvSpPr>
        <p:spPr>
          <a:xfrm>
            <a:off x="5264441" y="3981673"/>
            <a:ext cx="1993609" cy="14945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1737</TotalTime>
  <Words>255</Words>
  <Application>Microsoft Office PowerPoint</Application>
  <PresentationFormat>画面に合わせる (4:3)</PresentationFormat>
  <Paragraphs>81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ＭＳ Ｐ明朝</vt:lpstr>
      <vt:lpstr>Arial</vt:lpstr>
      <vt:lpstr>Calibri</vt:lpstr>
      <vt:lpstr>Office 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317</cp:revision>
  <cp:lastPrinted>2024-04-17T04:38:50Z</cp:lastPrinted>
  <dcterms:created xsi:type="dcterms:W3CDTF">2013-07-01T07:38:56Z</dcterms:created>
  <dcterms:modified xsi:type="dcterms:W3CDTF">2024-04-17T04:38:50Z</dcterms:modified>
</cp:coreProperties>
</file>