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4"/>
  </p:notesMasterIdLst>
  <p:sldIdLst>
    <p:sldId id="2147307960" r:id="rId2"/>
    <p:sldId id="2147307962"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FA08AF-56B2-4968-A1F1-290AC7B327A4}" v="82" dt="2024-01-09T08:26:34.1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192" autoAdjust="0"/>
  </p:normalViewPr>
  <p:slideViewPr>
    <p:cSldViewPr snapToGrid="0">
      <p:cViewPr varScale="1">
        <p:scale>
          <a:sx n="63" d="100"/>
          <a:sy n="63" d="100"/>
        </p:scale>
        <p:origin x="12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FF9DB28-6DBA-4B7E-A581-8002B89D98E7}" type="datetimeFigureOut">
              <a:rPr kumimoji="1" lang="ja-JP" altLang="en-US" smtClean="0"/>
              <a:t>2024/1/18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93756C0C-D74C-4B49-9D41-49F0640FAD3A}" type="slidenum">
              <a:rPr kumimoji="1" lang="ja-JP" altLang="en-US" smtClean="0"/>
              <a:t>‹#›</a:t>
            </a:fld>
            <a:endParaRPr kumimoji="1" lang="ja-JP" altLang="en-US"/>
          </a:p>
        </p:txBody>
      </p:sp>
    </p:spTree>
    <p:extLst>
      <p:ext uri="{BB962C8B-B14F-4D97-AF65-F5344CB8AC3E}">
        <p14:creationId xmlns:p14="http://schemas.microsoft.com/office/powerpoint/2010/main" val="23109322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9559C-8765-75EC-C2DF-17CC1E0B804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5B4B00E-D8DD-348D-4F0B-7F9FD9533D65}"/>
              </a:ext>
            </a:extLst>
          </p:cNvPr>
          <p:cNvSpPr>
            <a:spLocks noGrp="1" noRot="1" noChangeAspect="1"/>
          </p:cNvSpPr>
          <p:nvPr>
            <p:ph type="sldImg"/>
          </p:nvPr>
        </p:nvSpPr>
        <p:spPr>
          <a:xfrm>
            <a:off x="981075" y="1243013"/>
            <a:ext cx="4845050" cy="3354387"/>
          </a:xfrm>
        </p:spPr>
      </p:sp>
      <p:sp>
        <p:nvSpPr>
          <p:cNvPr id="3" name="ノート プレースホルダー 2">
            <a:extLst>
              <a:ext uri="{FF2B5EF4-FFF2-40B4-BE49-F238E27FC236}">
                <a16:creationId xmlns:a16="http://schemas.microsoft.com/office/drawing/2014/main" id="{F720041F-0B5A-BE07-2C04-12E046C97FB7}"/>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19C7578-9667-0337-ADF2-407A1D5DFC5E}"/>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D907D41-31DA-4B5C-A49A-245162CC588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48475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8" name="直角三角形 7">
            <a:extLst>
              <a:ext uri="{FF2B5EF4-FFF2-40B4-BE49-F238E27FC236}">
                <a16:creationId xmlns:a16="http://schemas.microsoft.com/office/drawing/2014/main" id="{044538F4-BE7C-40CA-8389-4007D09E8BCC}"/>
              </a:ext>
            </a:extLst>
          </p:cNvPr>
          <p:cNvSpPr/>
          <p:nvPr/>
        </p:nvSpPr>
        <p:spPr>
          <a:xfrm rot="5400000" flipH="1" flipV="1">
            <a:off x="6252265" y="3204267"/>
            <a:ext cx="1808922" cy="5498548"/>
          </a:xfrm>
          <a:prstGeom prst="rtTriangl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4" name="Date Placeholder 3"/>
          <p:cNvSpPr>
            <a:spLocks noGrp="1"/>
          </p:cNvSpPr>
          <p:nvPr>
            <p:ph type="dt" sz="half" idx="10"/>
          </p:nvPr>
        </p:nvSpPr>
        <p:spPr/>
        <p:txBody>
          <a:bodyPr/>
          <a:lstStyle/>
          <a:p>
            <a:fld id="{4BEB2683-C7D8-4586-85C8-2A7CF42F5FBA}" type="datetime1">
              <a:rPr kumimoji="1" lang="ja-JP" altLang="en-US" smtClean="0"/>
              <a:t>2024/1/18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DDE48B-CA3E-4DD4-BD23-CF58EB875416}" type="slidenum">
              <a:rPr kumimoji="1" lang="ja-JP" altLang="en-US" smtClean="0"/>
              <a:t>‹#›</a:t>
            </a:fld>
            <a:endParaRPr kumimoji="1" lang="ja-JP" altLang="en-US"/>
          </a:p>
        </p:txBody>
      </p:sp>
    </p:spTree>
    <p:extLst>
      <p:ext uri="{BB962C8B-B14F-4D97-AF65-F5344CB8AC3E}">
        <p14:creationId xmlns:p14="http://schemas.microsoft.com/office/powerpoint/2010/main" val="1414710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79D842D-D2FE-437B-A2B0-C7202C3FBF26}" type="datetime1">
              <a:rPr kumimoji="1" lang="ja-JP" altLang="en-US" smtClean="0"/>
              <a:t>2024/1/18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DDE48B-CA3E-4DD4-BD23-CF58EB875416}" type="slidenum">
              <a:rPr kumimoji="1" lang="ja-JP" altLang="en-US" smtClean="0"/>
              <a:t>‹#›</a:t>
            </a:fld>
            <a:endParaRPr kumimoji="1" lang="ja-JP" altLang="en-US"/>
          </a:p>
        </p:txBody>
      </p:sp>
    </p:spTree>
    <p:extLst>
      <p:ext uri="{BB962C8B-B14F-4D97-AF65-F5344CB8AC3E}">
        <p14:creationId xmlns:p14="http://schemas.microsoft.com/office/powerpoint/2010/main" val="84740243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79D842D-D2FE-437B-A2B0-C7202C3FBF26}" type="datetime1">
              <a:rPr kumimoji="1" lang="ja-JP" altLang="en-US" smtClean="0"/>
              <a:t>2024/1/18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DDE48B-CA3E-4DD4-BD23-CF58EB875416}" type="slidenum">
              <a:rPr kumimoji="1" lang="ja-JP" altLang="en-US" smtClean="0"/>
              <a:t>‹#›</a:t>
            </a:fld>
            <a:endParaRPr kumimoji="1" lang="ja-JP" altLang="en-US"/>
          </a:p>
        </p:txBody>
      </p:sp>
    </p:spTree>
    <p:extLst>
      <p:ext uri="{BB962C8B-B14F-4D97-AF65-F5344CB8AC3E}">
        <p14:creationId xmlns:p14="http://schemas.microsoft.com/office/powerpoint/2010/main" val="127136298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only_">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EEDE1C46-070E-3946-990B-8336B18D759E}"/>
              </a:ext>
            </a:extLst>
          </p:cNvPr>
          <p:cNvSpPr>
            <a:spLocks noGrp="1"/>
          </p:cNvSpPr>
          <p:nvPr>
            <p:ph type="title" hasCustomPrompt="1"/>
          </p:nvPr>
        </p:nvSpPr>
        <p:spPr/>
        <p:txBody>
          <a:bodyPr/>
          <a:lstStyle>
            <a:lvl1pPr>
              <a:defRPr/>
            </a:lvl1pPr>
          </a:lstStyle>
          <a:p>
            <a:r>
              <a:rPr lang="en-US" altLang="ja-JP"/>
              <a:t>Selecting a template</a:t>
            </a:r>
            <a:endParaRPr kumimoji="1" lang="ja-JP" altLang="en-US"/>
          </a:p>
        </p:txBody>
      </p:sp>
      <p:sp>
        <p:nvSpPr>
          <p:cNvPr id="11" name="スライド番号プレースホルダー 10">
            <a:extLst>
              <a:ext uri="{FF2B5EF4-FFF2-40B4-BE49-F238E27FC236}">
                <a16:creationId xmlns:a16="http://schemas.microsoft.com/office/drawing/2014/main" id="{008414EC-4B0F-E345-AFC8-182CD40EDA1D}"/>
              </a:ext>
            </a:extLst>
          </p:cNvPr>
          <p:cNvSpPr>
            <a:spLocks noGrp="1"/>
          </p:cNvSpPr>
          <p:nvPr>
            <p:ph type="sldNum" sz="quarter" idx="10"/>
          </p:nvPr>
        </p:nvSpPr>
        <p:spPr/>
        <p:txBody>
          <a:bodyPr/>
          <a:lstStyle/>
          <a:p>
            <a:fld id="{02DDE48B-CA3E-4DD4-BD23-CF58EB875416}" type="slidenum">
              <a:rPr kumimoji="1" lang="ja-JP" altLang="en-US" smtClean="0"/>
              <a:t>‹#›</a:t>
            </a:fld>
            <a:endParaRPr kumimoji="1" lang="ja-JP" altLang="en-US"/>
          </a:p>
        </p:txBody>
      </p:sp>
    </p:spTree>
    <p:extLst>
      <p:ext uri="{BB962C8B-B14F-4D97-AF65-F5344CB8AC3E}">
        <p14:creationId xmlns:p14="http://schemas.microsoft.com/office/powerpoint/2010/main" val="280714316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lank slide">
    <p:spTree>
      <p:nvGrpSpPr>
        <p:cNvPr id="1" name=""/>
        <p:cNvGrpSpPr/>
        <p:nvPr/>
      </p:nvGrpSpPr>
      <p:grpSpPr>
        <a:xfrm>
          <a:off x="0" y="0"/>
          <a:ext cx="0" cy="0"/>
          <a:chOff x="0" y="0"/>
          <a:chExt cx="0" cy="0"/>
        </a:xfrm>
      </p:grpSpPr>
      <p:sp>
        <p:nvSpPr>
          <p:cNvPr id="41" name="Shape 41"/>
          <p:cNvSpPr>
            <a:spLocks noGrp="1"/>
          </p:cNvSpPr>
          <p:nvPr>
            <p:ph type="title"/>
          </p:nvPr>
        </p:nvSpPr>
        <p:spPr>
          <a:xfrm>
            <a:off x="589146" y="177426"/>
            <a:ext cx="8651526" cy="496981"/>
          </a:xfrm>
          <a:prstGeom prst="rect">
            <a:avLst/>
          </a:prstGeom>
        </p:spPr>
        <p:txBody>
          <a:bodyPr/>
          <a:lstStyle/>
          <a:p>
            <a:pPr lvl="0"/>
            <a:r>
              <a:rPr lang="ja-JP" altLang="en-US"/>
              <a:t>マスター タイトルの書式設定</a:t>
            </a:r>
            <a:endParaRPr/>
          </a:p>
        </p:txBody>
      </p:sp>
      <p:sp>
        <p:nvSpPr>
          <p:cNvPr id="3" name="Shape 8"/>
          <p:cNvSpPr>
            <a:spLocks noGrp="1"/>
          </p:cNvSpPr>
          <p:nvPr>
            <p:ph type="sldNum" sz="quarter" idx="10"/>
          </p:nvPr>
        </p:nvSpPr>
        <p:spPr>
          <a:ln/>
        </p:spPr>
        <p:txBody>
          <a:bodyPr/>
          <a:lstStyle>
            <a:lvl1pPr>
              <a:defRPr/>
            </a:lvl1pPr>
          </a:lstStyle>
          <a:p>
            <a:fld id="{02DDE48B-CA3E-4DD4-BD23-CF58EB875416}" type="slidenum">
              <a:rPr kumimoji="1" lang="ja-JP" altLang="en-US" smtClean="0"/>
              <a:t>‹#›</a:t>
            </a:fld>
            <a:endParaRPr kumimoji="1" lang="ja-JP" altLang="en-US"/>
          </a:p>
        </p:txBody>
      </p:sp>
    </p:spTree>
    <p:extLst>
      <p:ext uri="{BB962C8B-B14F-4D97-AF65-F5344CB8AC3E}">
        <p14:creationId xmlns:p14="http://schemas.microsoft.com/office/powerpoint/2010/main" val="3186269062"/>
      </p:ext>
    </p:extLst>
  </p:cSld>
  <p:clrMapOvr>
    <a:masterClrMapping/>
  </p:clrMapOvr>
  <p:transition spd="med"/>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タイトル スライド">
    <p:spTree>
      <p:nvGrpSpPr>
        <p:cNvPr id="1" name=""/>
        <p:cNvGrpSpPr/>
        <p:nvPr/>
      </p:nvGrpSpPr>
      <p:grpSpPr>
        <a:xfrm>
          <a:off x="0" y="0"/>
          <a:ext cx="0" cy="0"/>
          <a:chOff x="0" y="0"/>
          <a:chExt cx="0" cy="0"/>
        </a:xfrm>
      </p:grpSpPr>
      <p:sp>
        <p:nvSpPr>
          <p:cNvPr id="2" name="Holder 2"/>
          <p:cNvSpPr>
            <a:spLocks noGrp="1"/>
          </p:cNvSpPr>
          <p:nvPr>
            <p:ph type="ctrTitle"/>
          </p:nvPr>
        </p:nvSpPr>
        <p:spPr>
          <a:xfrm>
            <a:off x="742950" y="2692698"/>
            <a:ext cx="8420100" cy="306751"/>
          </a:xfrm>
          <a:prstGeom prst="rect">
            <a:avLst/>
          </a:prstGeom>
        </p:spPr>
        <p:txBody>
          <a:bodyPr wrap="square" lIns="0" tIns="0" rIns="0" bIns="0">
            <a:spAutoFit/>
          </a:bodyPr>
          <a:lstStyle>
            <a:lvl1pPr>
              <a:defRPr/>
            </a:lvl1pPr>
          </a:lstStyle>
          <a:p>
            <a:r>
              <a:rPr lang="ja-JP" altLang="en-US"/>
              <a:t>マスター タイトルの書式設定</a:t>
            </a:r>
            <a:endParaRPr/>
          </a:p>
        </p:txBody>
      </p:sp>
      <p:sp>
        <p:nvSpPr>
          <p:cNvPr id="3" name="Holder 3"/>
          <p:cNvSpPr>
            <a:spLocks noGrp="1"/>
          </p:cNvSpPr>
          <p:nvPr>
            <p:ph type="subTitle" idx="4"/>
          </p:nvPr>
        </p:nvSpPr>
        <p:spPr>
          <a:xfrm>
            <a:off x="1485900" y="3840482"/>
            <a:ext cx="6934200" cy="358047"/>
          </a:xfrm>
          <a:prstGeom prst="rect">
            <a:avLst/>
          </a:prstGeom>
        </p:spPr>
        <p:txBody>
          <a:bodyPr wrap="square" lIns="0" tIns="0" rIns="0" bIns="0">
            <a:spAutoFit/>
          </a:bodyPr>
          <a:lstStyle>
            <a:lvl1pPr>
              <a:defRPr/>
            </a:lvl1pPr>
          </a:lstStyle>
          <a:p>
            <a:r>
              <a:rPr lang="ja-JP" altLang="en-US"/>
              <a:t>マスター サブタイトルの書式設定</a:t>
            </a:r>
            <a:endParaRPr/>
          </a:p>
        </p:txBody>
      </p:sp>
      <p:sp>
        <p:nvSpPr>
          <p:cNvPr id="4" name="Holder 4"/>
          <p:cNvSpPr>
            <a:spLocks noGrp="1"/>
          </p:cNvSpPr>
          <p:nvPr>
            <p:ph type="ftr" sz="quarter" idx="5"/>
          </p:nvPr>
        </p:nvSpPr>
        <p:spPr/>
        <p:txBody>
          <a:bodyPr lIns="0" tIns="0" rIns="0" bIns="0"/>
          <a:lstStyle>
            <a:lvl1pPr>
              <a:defRPr sz="767" b="0" i="0">
                <a:solidFill>
                  <a:schemeClr val="bg1"/>
                </a:solidFill>
                <a:latin typeface="Meiryo UI"/>
                <a:cs typeface="Meiryo UI"/>
              </a:defRPr>
            </a:lvl1pPr>
          </a:lstStyle>
          <a:p>
            <a:endParaRPr kumimoji="1" lang="ja-JP" altLang="en-US"/>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779D842D-D2FE-437B-A2B0-C7202C3FBF26}" type="datetime1">
              <a:rPr kumimoji="1" lang="ja-JP" altLang="en-US" smtClean="0"/>
              <a:t>2024/1/18</a:t>
            </a:fld>
            <a:endParaRPr kumimoji="1" lang="ja-JP" altLang="en-US"/>
          </a:p>
        </p:txBody>
      </p:sp>
      <p:sp>
        <p:nvSpPr>
          <p:cNvPr id="6" name="Holder 6"/>
          <p:cNvSpPr>
            <a:spLocks noGrp="1"/>
          </p:cNvSpPr>
          <p:nvPr>
            <p:ph type="sldNum" sz="quarter" idx="7"/>
          </p:nvPr>
        </p:nvSpPr>
        <p:spPr/>
        <p:txBody>
          <a:bodyPr lIns="0" tIns="0" rIns="0" bIns="0"/>
          <a:lstStyle>
            <a:lvl1pPr>
              <a:defRPr sz="937" b="1" i="0">
                <a:solidFill>
                  <a:schemeClr val="bg1"/>
                </a:solidFill>
                <a:latin typeface="Meiryo UI"/>
                <a:cs typeface="Meiryo UI"/>
              </a:defRPr>
            </a:lvl1pPr>
          </a:lstStyle>
          <a:p>
            <a:fld id="{02DDE48B-CA3E-4DD4-BD23-CF58EB875416}" type="slidenum">
              <a:rPr kumimoji="1" lang="ja-JP" altLang="en-US" smtClean="0"/>
              <a:t>‹#›</a:t>
            </a:fld>
            <a:endParaRPr kumimoji="1" lang="ja-JP" altLang="en-US"/>
          </a:p>
        </p:txBody>
      </p:sp>
    </p:spTree>
    <p:extLst>
      <p:ext uri="{BB962C8B-B14F-4D97-AF65-F5344CB8AC3E}">
        <p14:creationId xmlns:p14="http://schemas.microsoft.com/office/powerpoint/2010/main" val="289695314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05E62B-3BC9-46EF-8998-A706447C9B0C}"/>
              </a:ext>
            </a:extLst>
          </p:cNvPr>
          <p:cNvSpPr>
            <a:spLocks noGrp="1"/>
          </p:cNvSpPr>
          <p:nvPr>
            <p:ph type="title"/>
          </p:nvPr>
        </p:nvSpPr>
        <p:spPr>
          <a:xfrm>
            <a:off x="452438" y="739881"/>
            <a:ext cx="3933826" cy="1252808"/>
          </a:xfrm>
          <a:prstGeom prst="rect">
            <a:avLst/>
          </a:prstGeom>
        </p:spPr>
        <p:txBody>
          <a:bodyPr anchor="t"/>
          <a:lstStyle>
            <a:lvl1pPr>
              <a:lnSpc>
                <a:spcPts val="4616"/>
              </a:lnSpc>
              <a:defRPr spc="92" baseline="0">
                <a:ln w="9525">
                  <a:solidFill>
                    <a:srgbClr val="AF1932"/>
                  </a:solidFill>
                </a:ln>
                <a:solidFill>
                  <a:srgbClr val="AF1932"/>
                </a:solidFill>
              </a:defRPr>
            </a:lvl1pPr>
          </a:lstStyle>
          <a:p>
            <a:r>
              <a:rPr kumimoji="1" lang="ja-JP" altLang="en-US"/>
              <a:t>マスター タイトルの書式設定</a:t>
            </a:r>
            <a:endParaRPr kumimoji="1" lang="en-GB"/>
          </a:p>
        </p:txBody>
      </p:sp>
      <p:sp>
        <p:nvSpPr>
          <p:cNvPr id="14" name="字幕 2">
            <a:extLst>
              <a:ext uri="{FF2B5EF4-FFF2-40B4-BE49-F238E27FC236}">
                <a16:creationId xmlns:a16="http://schemas.microsoft.com/office/drawing/2014/main" id="{BED944DA-AB90-4D1B-8985-ED1292AE3225}"/>
              </a:ext>
            </a:extLst>
          </p:cNvPr>
          <p:cNvSpPr>
            <a:spLocks noGrp="1"/>
          </p:cNvSpPr>
          <p:nvPr>
            <p:ph type="subTitle" idx="1"/>
          </p:nvPr>
        </p:nvSpPr>
        <p:spPr>
          <a:xfrm>
            <a:off x="452438" y="367837"/>
            <a:ext cx="3933826" cy="252042"/>
          </a:xfrm>
          <a:prstGeom prst="rect">
            <a:avLst/>
          </a:prstGeom>
        </p:spPr>
        <p:txBody>
          <a:bodyPr/>
          <a:lstStyle>
            <a:lvl1pPr marL="0" indent="0" algn="l">
              <a:buNone/>
              <a:defRPr sz="1662">
                <a:solidFill>
                  <a:schemeClr val="tx1">
                    <a:lumMod val="75000"/>
                    <a:lumOff val="25000"/>
                  </a:schemeClr>
                </a:solidFill>
                <a:latin typeface="Yu Gothic UI" panose="020B0500000000000000" pitchFamily="50" charset="-128"/>
                <a:ea typeface="Yu Gothic UI" panose="020B0500000000000000" pitchFamily="50" charset="-128"/>
              </a:defRPr>
            </a:lvl1pPr>
            <a:lvl2pPr marL="422039" indent="0" algn="ctr">
              <a:buNone/>
              <a:defRPr sz="1846"/>
            </a:lvl2pPr>
            <a:lvl3pPr marL="844078" indent="0" algn="ctr">
              <a:buNone/>
              <a:defRPr sz="1662"/>
            </a:lvl3pPr>
            <a:lvl4pPr marL="1266117" indent="0" algn="ctr">
              <a:buNone/>
              <a:defRPr sz="1477"/>
            </a:lvl4pPr>
            <a:lvl5pPr marL="1688155" indent="0" algn="ctr">
              <a:buNone/>
              <a:defRPr sz="1477"/>
            </a:lvl5pPr>
            <a:lvl6pPr marL="2110195" indent="0" algn="ctr">
              <a:buNone/>
              <a:defRPr sz="1477"/>
            </a:lvl6pPr>
            <a:lvl7pPr marL="2532233" indent="0" algn="ctr">
              <a:buNone/>
              <a:defRPr sz="1477"/>
            </a:lvl7pPr>
            <a:lvl8pPr marL="2954272" indent="0" algn="ctr">
              <a:buNone/>
              <a:defRPr sz="1477"/>
            </a:lvl8pPr>
            <a:lvl9pPr marL="3376311" indent="0" algn="ctr">
              <a:buNone/>
              <a:defRPr sz="1477"/>
            </a:lvl9pPr>
          </a:lstStyle>
          <a:p>
            <a:r>
              <a:rPr kumimoji="1" lang="ja-JP" altLang="en-US"/>
              <a:t>マスター サブタイトルの書式設定</a:t>
            </a:r>
            <a:endParaRPr kumimoji="1" lang="en-GB"/>
          </a:p>
        </p:txBody>
      </p:sp>
      <p:sp>
        <p:nvSpPr>
          <p:cNvPr id="13" name="テキスト プレースホルダー 12">
            <a:extLst>
              <a:ext uri="{FF2B5EF4-FFF2-40B4-BE49-F238E27FC236}">
                <a16:creationId xmlns:a16="http://schemas.microsoft.com/office/drawing/2014/main" id="{EBA9B86F-8C1F-4C76-968C-A734B4037FE5}"/>
              </a:ext>
            </a:extLst>
          </p:cNvPr>
          <p:cNvSpPr>
            <a:spLocks noGrp="1"/>
          </p:cNvSpPr>
          <p:nvPr>
            <p:ph type="body" sz="quarter" idx="12"/>
          </p:nvPr>
        </p:nvSpPr>
        <p:spPr>
          <a:xfrm>
            <a:off x="452441" y="2195242"/>
            <a:ext cx="3933825" cy="1252808"/>
          </a:xfrm>
          <a:prstGeom prst="rect">
            <a:avLst/>
          </a:prstGeom>
        </p:spPr>
        <p:txBody>
          <a:bodyPr/>
          <a:lstStyle>
            <a:lvl1pPr marL="0" indent="0">
              <a:lnSpc>
                <a:spcPts val="1754"/>
              </a:lnSpc>
              <a:buNone/>
              <a:defRPr sz="1292"/>
            </a:lvl1pPr>
          </a:lstStyle>
          <a:p>
            <a:pPr lvl="0"/>
            <a:r>
              <a:rPr kumimoji="1" lang="ja-JP" altLang="en-US"/>
              <a:t>マスター テキストの書式設定</a:t>
            </a:r>
          </a:p>
        </p:txBody>
      </p:sp>
    </p:spTree>
    <p:extLst>
      <p:ext uri="{BB962C8B-B14F-4D97-AF65-F5344CB8AC3E}">
        <p14:creationId xmlns:p14="http://schemas.microsoft.com/office/powerpoint/2010/main" val="3501724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3" name="スライド番号プレースホルダー 5">
            <a:extLst>
              <a:ext uri="{FF2B5EF4-FFF2-40B4-BE49-F238E27FC236}">
                <a16:creationId xmlns:a16="http://schemas.microsoft.com/office/drawing/2014/main" id="{40BDE88C-D513-4EC9-B6EF-461E967F73F6}"/>
              </a:ext>
            </a:extLst>
          </p:cNvPr>
          <p:cNvSpPr>
            <a:spLocks noGrp="1"/>
          </p:cNvSpPr>
          <p:nvPr>
            <p:ph type="sldNum" sz="quarter" idx="4"/>
          </p:nvPr>
        </p:nvSpPr>
        <p:spPr>
          <a:xfrm>
            <a:off x="7181851" y="6515104"/>
            <a:ext cx="2228850" cy="206375"/>
          </a:xfrm>
          <a:prstGeom prst="rect">
            <a:avLst/>
          </a:prstGeom>
        </p:spPr>
        <p:txBody>
          <a:bodyPr vert="horz" lIns="91440" tIns="45720" rIns="91440" bIns="45720" rtlCol="0" anchor="ctr"/>
          <a:lstStyle>
            <a:lvl1pPr algn="r">
              <a:defRPr sz="1108">
                <a:solidFill>
                  <a:schemeClr val="tx1">
                    <a:tint val="75000"/>
                  </a:schemeClr>
                </a:solidFill>
              </a:defRPr>
            </a:lvl1pPr>
          </a:lstStyle>
          <a:p>
            <a:fld id="{15E707BA-883C-4D78-8419-4B7DEB3F4E9F}" type="slidenum">
              <a:rPr kumimoji="1" lang="en-GB" smtClean="0"/>
              <a:t>‹#›</a:t>
            </a:fld>
            <a:endParaRPr kumimoji="1" lang="en-GB"/>
          </a:p>
        </p:txBody>
      </p:sp>
    </p:spTree>
    <p:extLst>
      <p:ext uri="{BB962C8B-B14F-4D97-AF65-F5344CB8AC3E}">
        <p14:creationId xmlns:p14="http://schemas.microsoft.com/office/powerpoint/2010/main" val="2670456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50000"/>
                  </a:schemeClr>
                </a:solidFill>
              </a:defRPr>
            </a:lvl1p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BAE33B-F782-4D88-A518-F80D02CD78EB}" type="datetime1">
              <a:rPr kumimoji="1" lang="ja-JP" altLang="en-US" smtClean="0"/>
              <a:t>2024/1/18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DDE48B-CA3E-4DD4-BD23-CF58EB875416}" type="slidenum">
              <a:rPr kumimoji="1" lang="ja-JP" altLang="en-US" smtClean="0"/>
              <a:t>‹#›</a:t>
            </a:fld>
            <a:endParaRPr kumimoji="1" lang="ja-JP" altLang="en-US"/>
          </a:p>
        </p:txBody>
      </p:sp>
    </p:spTree>
    <p:extLst>
      <p:ext uri="{BB962C8B-B14F-4D97-AF65-F5344CB8AC3E}">
        <p14:creationId xmlns:p14="http://schemas.microsoft.com/office/powerpoint/2010/main" val="2191133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4"/>
            <a:ext cx="8543925" cy="2852737"/>
          </a:xfrm>
        </p:spPr>
        <p:txBody>
          <a:bodyPr anchor="b"/>
          <a:lstStyle>
            <a:lvl1pPr>
              <a:defRPr sz="5539"/>
            </a:lvl1pPr>
          </a:lstStyle>
          <a:p>
            <a:r>
              <a:rPr lang="ja-JP" altLang="en-US"/>
              <a:t>マスター タイトルの書式設定</a:t>
            </a:r>
            <a:endParaRPr lang="en-US"/>
          </a:p>
        </p:txBody>
      </p:sp>
      <p:sp>
        <p:nvSpPr>
          <p:cNvPr id="3" name="Text Placeholder 2"/>
          <p:cNvSpPr>
            <a:spLocks noGrp="1"/>
          </p:cNvSpPr>
          <p:nvPr>
            <p:ph type="body" idx="1"/>
          </p:nvPr>
        </p:nvSpPr>
        <p:spPr>
          <a:xfrm>
            <a:off x="675881" y="4589469"/>
            <a:ext cx="8543925" cy="1500187"/>
          </a:xfrm>
        </p:spPr>
        <p:txBody>
          <a:bodyPr/>
          <a:lstStyle>
            <a:lvl1pPr marL="0" indent="0">
              <a:buNone/>
              <a:defRPr sz="2215">
                <a:solidFill>
                  <a:schemeClr val="tx1"/>
                </a:solidFill>
              </a:defRPr>
            </a:lvl1pPr>
            <a:lvl2pPr marL="422039" indent="0">
              <a:buNone/>
              <a:defRPr sz="1846">
                <a:solidFill>
                  <a:schemeClr val="tx1">
                    <a:tint val="75000"/>
                  </a:schemeClr>
                </a:solidFill>
              </a:defRPr>
            </a:lvl2pPr>
            <a:lvl3pPr marL="844078" indent="0">
              <a:buNone/>
              <a:defRPr sz="1662">
                <a:solidFill>
                  <a:schemeClr val="tx1">
                    <a:tint val="75000"/>
                  </a:schemeClr>
                </a:solidFill>
              </a:defRPr>
            </a:lvl3pPr>
            <a:lvl4pPr marL="1266117" indent="0">
              <a:buNone/>
              <a:defRPr sz="1477">
                <a:solidFill>
                  <a:schemeClr val="tx1">
                    <a:tint val="75000"/>
                  </a:schemeClr>
                </a:solidFill>
              </a:defRPr>
            </a:lvl4pPr>
            <a:lvl5pPr marL="1688155" indent="0">
              <a:buNone/>
              <a:defRPr sz="1477">
                <a:solidFill>
                  <a:schemeClr val="tx1">
                    <a:tint val="75000"/>
                  </a:schemeClr>
                </a:solidFill>
              </a:defRPr>
            </a:lvl5pPr>
            <a:lvl6pPr marL="2110195" indent="0">
              <a:buNone/>
              <a:defRPr sz="1477">
                <a:solidFill>
                  <a:schemeClr val="tx1">
                    <a:tint val="75000"/>
                  </a:schemeClr>
                </a:solidFill>
              </a:defRPr>
            </a:lvl6pPr>
            <a:lvl7pPr marL="2532233" indent="0">
              <a:buNone/>
              <a:defRPr sz="1477">
                <a:solidFill>
                  <a:schemeClr val="tx1">
                    <a:tint val="75000"/>
                  </a:schemeClr>
                </a:solidFill>
              </a:defRPr>
            </a:lvl7pPr>
            <a:lvl8pPr marL="2954272" indent="0">
              <a:buNone/>
              <a:defRPr sz="1477">
                <a:solidFill>
                  <a:schemeClr val="tx1">
                    <a:tint val="75000"/>
                  </a:schemeClr>
                </a:solidFill>
              </a:defRPr>
            </a:lvl8pPr>
            <a:lvl9pPr marL="3376311" indent="0">
              <a:buNone/>
              <a:defRPr sz="147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7DB935-7BC5-4B66-920F-2AD204C135E1}" type="datetime1">
              <a:rPr kumimoji="1" lang="ja-JP" altLang="en-US" smtClean="0"/>
              <a:t>2024/1/18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DDE48B-CA3E-4DD4-BD23-CF58EB875416}" type="slidenum">
              <a:rPr kumimoji="1" lang="ja-JP" altLang="en-US" smtClean="0"/>
              <a:t>‹#›</a:t>
            </a:fld>
            <a:endParaRPr kumimoji="1" lang="ja-JP" altLang="en-US"/>
          </a:p>
        </p:txBody>
      </p:sp>
    </p:spTree>
    <p:extLst>
      <p:ext uri="{BB962C8B-B14F-4D97-AF65-F5344CB8AC3E}">
        <p14:creationId xmlns:p14="http://schemas.microsoft.com/office/powerpoint/2010/main" val="2268031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D9138C46-D9E8-4C35-AF89-3ECD541C9564}" type="datetime1">
              <a:rPr kumimoji="1" lang="ja-JP" altLang="en-US" smtClean="0"/>
              <a:t>2024/1/18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DDE48B-CA3E-4DD4-BD23-CF58EB875416}" type="slidenum">
              <a:rPr kumimoji="1" lang="ja-JP" altLang="en-US" smtClean="0"/>
              <a:t>‹#›</a:t>
            </a:fld>
            <a:endParaRPr kumimoji="1" lang="ja-JP" altLang="en-US"/>
          </a:p>
        </p:txBody>
      </p:sp>
    </p:spTree>
    <p:extLst>
      <p:ext uri="{BB962C8B-B14F-4D97-AF65-F5344CB8AC3E}">
        <p14:creationId xmlns:p14="http://schemas.microsoft.com/office/powerpoint/2010/main" val="3440676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9"/>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215" b="1"/>
            </a:lvl1pPr>
            <a:lvl2pPr marL="422039" indent="0">
              <a:buNone/>
              <a:defRPr sz="1846" b="1"/>
            </a:lvl2pPr>
            <a:lvl3pPr marL="844078" indent="0">
              <a:buNone/>
              <a:defRPr sz="1662" b="1"/>
            </a:lvl3pPr>
            <a:lvl4pPr marL="1266117" indent="0">
              <a:buNone/>
              <a:defRPr sz="1477" b="1"/>
            </a:lvl4pPr>
            <a:lvl5pPr marL="1688155" indent="0">
              <a:buNone/>
              <a:defRPr sz="1477" b="1"/>
            </a:lvl5pPr>
            <a:lvl6pPr marL="2110195" indent="0">
              <a:buNone/>
              <a:defRPr sz="1477" b="1"/>
            </a:lvl6pPr>
            <a:lvl7pPr marL="2532233" indent="0">
              <a:buNone/>
              <a:defRPr sz="1477" b="1"/>
            </a:lvl7pPr>
            <a:lvl8pPr marL="2954272" indent="0">
              <a:buNone/>
              <a:defRPr sz="1477" b="1"/>
            </a:lvl8pPr>
            <a:lvl9pPr marL="3376311" indent="0">
              <a:buNone/>
              <a:defRPr sz="1477"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215" b="1"/>
            </a:lvl1pPr>
            <a:lvl2pPr marL="422039" indent="0">
              <a:buNone/>
              <a:defRPr sz="1846" b="1"/>
            </a:lvl2pPr>
            <a:lvl3pPr marL="844078" indent="0">
              <a:buNone/>
              <a:defRPr sz="1662" b="1"/>
            </a:lvl3pPr>
            <a:lvl4pPr marL="1266117" indent="0">
              <a:buNone/>
              <a:defRPr sz="1477" b="1"/>
            </a:lvl4pPr>
            <a:lvl5pPr marL="1688155" indent="0">
              <a:buNone/>
              <a:defRPr sz="1477" b="1"/>
            </a:lvl5pPr>
            <a:lvl6pPr marL="2110195" indent="0">
              <a:buNone/>
              <a:defRPr sz="1477" b="1"/>
            </a:lvl6pPr>
            <a:lvl7pPr marL="2532233" indent="0">
              <a:buNone/>
              <a:defRPr sz="1477" b="1"/>
            </a:lvl7pPr>
            <a:lvl8pPr marL="2954272" indent="0">
              <a:buNone/>
              <a:defRPr sz="1477" b="1"/>
            </a:lvl8pPr>
            <a:lvl9pPr marL="3376311" indent="0">
              <a:buNone/>
              <a:defRPr sz="1477"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AA88B06-D415-4B72-AF0E-0A28951BCE47}" type="datetime1">
              <a:rPr kumimoji="1" lang="ja-JP" altLang="en-US" smtClean="0"/>
              <a:t>2024/1/18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2DDE48B-CA3E-4DD4-BD23-CF58EB875416}" type="slidenum">
              <a:rPr kumimoji="1" lang="ja-JP" altLang="en-US" smtClean="0"/>
              <a:t>‹#›</a:t>
            </a:fld>
            <a:endParaRPr kumimoji="1" lang="ja-JP" altLang="en-US"/>
          </a:p>
        </p:txBody>
      </p:sp>
    </p:spTree>
    <p:extLst>
      <p:ext uri="{BB962C8B-B14F-4D97-AF65-F5344CB8AC3E}">
        <p14:creationId xmlns:p14="http://schemas.microsoft.com/office/powerpoint/2010/main" val="3410206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06C103CB-228F-4564-ADA9-FC9144254F30}" type="datetime1">
              <a:rPr kumimoji="1" lang="ja-JP" altLang="en-US" smtClean="0"/>
              <a:t>2024/1/18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2DDE48B-CA3E-4DD4-BD23-CF58EB875416}" type="slidenum">
              <a:rPr kumimoji="1" lang="ja-JP" altLang="en-US" smtClean="0"/>
              <a:t>‹#›</a:t>
            </a:fld>
            <a:endParaRPr kumimoji="1" lang="ja-JP" altLang="en-US"/>
          </a:p>
        </p:txBody>
      </p:sp>
    </p:spTree>
    <p:extLst>
      <p:ext uri="{BB962C8B-B14F-4D97-AF65-F5344CB8AC3E}">
        <p14:creationId xmlns:p14="http://schemas.microsoft.com/office/powerpoint/2010/main" val="3448825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A0BB9C-2451-4ABA-8882-DE578242F44A}" type="datetime1">
              <a:rPr kumimoji="1" lang="ja-JP" altLang="en-US" smtClean="0"/>
              <a:t>2024/1/18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2DDE48B-CA3E-4DD4-BD23-CF58EB875416}" type="slidenum">
              <a:rPr kumimoji="1" lang="ja-JP" altLang="en-US" smtClean="0"/>
              <a:t>‹#›</a:t>
            </a:fld>
            <a:endParaRPr kumimoji="1" lang="ja-JP" altLang="en-US"/>
          </a:p>
        </p:txBody>
      </p:sp>
    </p:spTree>
    <p:extLst>
      <p:ext uri="{BB962C8B-B14F-4D97-AF65-F5344CB8AC3E}">
        <p14:creationId xmlns:p14="http://schemas.microsoft.com/office/powerpoint/2010/main" val="664625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2954"/>
            </a:lvl1pPr>
          </a:lstStyle>
          <a:p>
            <a:r>
              <a:rPr lang="ja-JP" altLang="en-US"/>
              <a:t>マスター タイトルの書式設定</a:t>
            </a:r>
            <a:endParaRPr lang="en-US"/>
          </a:p>
        </p:txBody>
      </p:sp>
      <p:sp>
        <p:nvSpPr>
          <p:cNvPr id="3" name="Content Placeholder 2"/>
          <p:cNvSpPr>
            <a:spLocks noGrp="1"/>
          </p:cNvSpPr>
          <p:nvPr>
            <p:ph idx="1"/>
          </p:nvPr>
        </p:nvSpPr>
        <p:spPr>
          <a:xfrm>
            <a:off x="4211340" y="987431"/>
            <a:ext cx="5014913" cy="4873625"/>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477"/>
            </a:lvl1pPr>
            <a:lvl2pPr marL="422039" indent="0">
              <a:buNone/>
              <a:defRPr sz="1292"/>
            </a:lvl2pPr>
            <a:lvl3pPr marL="844078" indent="0">
              <a:buNone/>
              <a:defRPr sz="1108"/>
            </a:lvl3pPr>
            <a:lvl4pPr marL="1266117" indent="0">
              <a:buNone/>
              <a:defRPr sz="923"/>
            </a:lvl4pPr>
            <a:lvl5pPr marL="1688155" indent="0">
              <a:buNone/>
              <a:defRPr sz="923"/>
            </a:lvl5pPr>
            <a:lvl6pPr marL="2110195" indent="0">
              <a:buNone/>
              <a:defRPr sz="923"/>
            </a:lvl6pPr>
            <a:lvl7pPr marL="2532233" indent="0">
              <a:buNone/>
              <a:defRPr sz="923"/>
            </a:lvl7pPr>
            <a:lvl8pPr marL="2954272" indent="0">
              <a:buNone/>
              <a:defRPr sz="923"/>
            </a:lvl8pPr>
            <a:lvl9pPr marL="337631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9D842D-D2FE-437B-A2B0-C7202C3FBF26}" type="datetime1">
              <a:rPr kumimoji="1" lang="ja-JP" altLang="en-US" smtClean="0"/>
              <a:t>2024/1/18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DDE48B-CA3E-4DD4-BD23-CF58EB875416}" type="slidenum">
              <a:rPr kumimoji="1" lang="ja-JP" altLang="en-US" smtClean="0"/>
              <a:t>‹#›</a:t>
            </a:fld>
            <a:endParaRPr kumimoji="1" lang="ja-JP" altLang="en-US"/>
          </a:p>
        </p:txBody>
      </p:sp>
    </p:spTree>
    <p:extLst>
      <p:ext uri="{BB962C8B-B14F-4D97-AF65-F5344CB8AC3E}">
        <p14:creationId xmlns:p14="http://schemas.microsoft.com/office/powerpoint/2010/main" val="31144760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2954"/>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31"/>
            <a:ext cx="5014913" cy="4873625"/>
          </a:xfrm>
        </p:spPr>
        <p:txBody>
          <a:bodyPr anchor="t"/>
          <a:lstStyle>
            <a:lvl1pPr marL="0" indent="0">
              <a:buNone/>
              <a:defRPr sz="2954"/>
            </a:lvl1pPr>
            <a:lvl2pPr marL="422039" indent="0">
              <a:buNone/>
              <a:defRPr sz="2585"/>
            </a:lvl2pPr>
            <a:lvl3pPr marL="844078" indent="0">
              <a:buNone/>
              <a:defRPr sz="2215"/>
            </a:lvl3pPr>
            <a:lvl4pPr marL="1266117" indent="0">
              <a:buNone/>
              <a:defRPr sz="1846"/>
            </a:lvl4pPr>
            <a:lvl5pPr marL="1688155" indent="0">
              <a:buNone/>
              <a:defRPr sz="1846"/>
            </a:lvl5pPr>
            <a:lvl6pPr marL="2110195" indent="0">
              <a:buNone/>
              <a:defRPr sz="1846"/>
            </a:lvl6pPr>
            <a:lvl7pPr marL="2532233" indent="0">
              <a:buNone/>
              <a:defRPr sz="1846"/>
            </a:lvl7pPr>
            <a:lvl8pPr marL="2954272" indent="0">
              <a:buNone/>
              <a:defRPr sz="1846"/>
            </a:lvl8pPr>
            <a:lvl9pPr marL="3376311" indent="0">
              <a:buNone/>
              <a:defRPr sz="1846"/>
            </a:lvl9pPr>
          </a:lstStyle>
          <a:p>
            <a:r>
              <a:rPr lang="ja-JP" altLang="en-US"/>
              <a:t>図を追加</a:t>
            </a:r>
            <a:endParaRPr lang="en-US"/>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477"/>
            </a:lvl1pPr>
            <a:lvl2pPr marL="422039" indent="0">
              <a:buNone/>
              <a:defRPr sz="1292"/>
            </a:lvl2pPr>
            <a:lvl3pPr marL="844078" indent="0">
              <a:buNone/>
              <a:defRPr sz="1108"/>
            </a:lvl3pPr>
            <a:lvl4pPr marL="1266117" indent="0">
              <a:buNone/>
              <a:defRPr sz="923"/>
            </a:lvl4pPr>
            <a:lvl5pPr marL="1688155" indent="0">
              <a:buNone/>
              <a:defRPr sz="923"/>
            </a:lvl5pPr>
            <a:lvl6pPr marL="2110195" indent="0">
              <a:buNone/>
              <a:defRPr sz="923"/>
            </a:lvl6pPr>
            <a:lvl7pPr marL="2532233" indent="0">
              <a:buNone/>
              <a:defRPr sz="923"/>
            </a:lvl7pPr>
            <a:lvl8pPr marL="2954272" indent="0">
              <a:buNone/>
              <a:defRPr sz="923"/>
            </a:lvl8pPr>
            <a:lvl9pPr marL="337631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4004BE9-90BD-4050-AA48-7D2AC454A47C}" type="datetime1">
              <a:rPr kumimoji="1" lang="ja-JP" altLang="en-US" smtClean="0"/>
              <a:t>2024/1/18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DDE48B-CA3E-4DD4-BD23-CF58EB875416}" type="slidenum">
              <a:rPr kumimoji="1" lang="ja-JP" altLang="en-US" smtClean="0"/>
              <a:t>‹#›</a:t>
            </a:fld>
            <a:endParaRPr kumimoji="1" lang="ja-JP" altLang="en-US"/>
          </a:p>
        </p:txBody>
      </p:sp>
    </p:spTree>
    <p:extLst>
      <p:ext uri="{BB962C8B-B14F-4D97-AF65-F5344CB8AC3E}">
        <p14:creationId xmlns:p14="http://schemas.microsoft.com/office/powerpoint/2010/main" val="2721902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7" name="直角三角形 6">
            <a:extLst>
              <a:ext uri="{FF2B5EF4-FFF2-40B4-BE49-F238E27FC236}">
                <a16:creationId xmlns:a16="http://schemas.microsoft.com/office/drawing/2014/main" id="{044538F4-BE7C-40CA-8389-4007D09E8BCC}"/>
              </a:ext>
            </a:extLst>
          </p:cNvPr>
          <p:cNvSpPr/>
          <p:nvPr/>
        </p:nvSpPr>
        <p:spPr>
          <a:xfrm rot="5400000">
            <a:off x="517080" y="-513903"/>
            <a:ext cx="1111251" cy="2145406"/>
          </a:xfrm>
          <a:prstGeom prst="rtTriangl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2" name="Title Placeholder 1"/>
          <p:cNvSpPr>
            <a:spLocks noGrp="1"/>
          </p:cNvSpPr>
          <p:nvPr>
            <p:ph type="title"/>
          </p:nvPr>
        </p:nvSpPr>
        <p:spPr>
          <a:xfrm>
            <a:off x="681040" y="177039"/>
            <a:ext cx="8543925" cy="504001"/>
          </a:xfrm>
          <a:prstGeom prst="rect">
            <a:avLst/>
          </a:prstGeom>
        </p:spPr>
        <p:txBody>
          <a:bodyPr vert="horz" lIns="91440" tIns="45720" rIns="91440" bIns="45720" rtlCol="0" anchor="ctr">
            <a:no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40" y="904875"/>
            <a:ext cx="8543925" cy="527208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6"/>
            <a:ext cx="222885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779D842D-D2FE-437B-A2B0-C7202C3FBF26}" type="datetime1">
              <a:rPr kumimoji="1" lang="ja-JP" altLang="en-US" smtClean="0"/>
              <a:t>2024/1/18</a:t>
            </a:fld>
            <a:endParaRPr kumimoji="1" lang="ja-JP" altLang="en-US"/>
          </a:p>
        </p:txBody>
      </p:sp>
      <p:sp>
        <p:nvSpPr>
          <p:cNvPr id="5" name="Footer Placeholder 4"/>
          <p:cNvSpPr>
            <a:spLocks noGrp="1"/>
          </p:cNvSpPr>
          <p:nvPr>
            <p:ph type="ftr" sz="quarter" idx="3"/>
          </p:nvPr>
        </p:nvSpPr>
        <p:spPr>
          <a:xfrm>
            <a:off x="3281365" y="6356356"/>
            <a:ext cx="3343275"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677150" y="6474935"/>
            <a:ext cx="222885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02DDE48B-CA3E-4DD4-BD23-CF58EB875416}"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00ADAC1E-0E27-4163-9206-A48D39C446C1}"/>
              </a:ext>
            </a:extLst>
          </p:cNvPr>
          <p:cNvCxnSpPr/>
          <p:nvPr/>
        </p:nvCxnSpPr>
        <p:spPr>
          <a:xfrm>
            <a:off x="595823" y="702452"/>
            <a:ext cx="8658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9432235" y="6522698"/>
            <a:ext cx="0" cy="34455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014330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5" r:id="rId16"/>
  </p:sldLayoutIdLst>
  <p:hf hdr="0" ftr="0" dt="0"/>
  <p:txStyles>
    <p:titleStyle>
      <a:lvl1pPr algn="ctr" defTabSz="844078" rtl="0" eaLnBrk="1" latinLnBrk="0" hangingPunct="1">
        <a:lnSpc>
          <a:spcPct val="90000"/>
        </a:lnSpc>
        <a:spcBef>
          <a:spcPct val="0"/>
        </a:spcBef>
        <a:buNone/>
        <a:defRPr kumimoji="1" sz="2215" b="1" kern="1200">
          <a:solidFill>
            <a:schemeClr val="accent1">
              <a:lumMod val="50000"/>
            </a:schemeClr>
          </a:solidFill>
          <a:latin typeface="+mj-lt"/>
          <a:ea typeface="+mj-ea"/>
          <a:cs typeface="+mj-cs"/>
        </a:defRPr>
      </a:lvl1pPr>
    </p:titleStyle>
    <p:bodyStyle>
      <a:lvl1pPr marL="211020" indent="-211020" algn="l" defTabSz="844078"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58" indent="-211020" algn="l" defTabSz="844078"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097" indent="-211020" algn="l" defTabSz="844078"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36" indent="-211020" algn="l" defTabSz="844078"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75" indent="-211020" algn="l" defTabSz="844078"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13" indent="-211020" algn="l" defTabSz="844078"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53" indent="-211020" algn="l" defTabSz="844078"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291" indent="-211020" algn="l" defTabSz="844078"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30" indent="-211020" algn="l" defTabSz="844078"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en-US"/>
      </a:defPPr>
      <a:lvl1pPr marL="0" algn="l" defTabSz="844078" rtl="0" eaLnBrk="1" latinLnBrk="0" hangingPunct="1">
        <a:defRPr kumimoji="1" sz="1662" kern="1200">
          <a:solidFill>
            <a:schemeClr val="tx1"/>
          </a:solidFill>
          <a:latin typeface="+mn-lt"/>
          <a:ea typeface="+mn-ea"/>
          <a:cs typeface="+mn-cs"/>
        </a:defRPr>
      </a:lvl1pPr>
      <a:lvl2pPr marL="422039" algn="l" defTabSz="844078" rtl="0" eaLnBrk="1" latinLnBrk="0" hangingPunct="1">
        <a:defRPr kumimoji="1" sz="1662" kern="1200">
          <a:solidFill>
            <a:schemeClr val="tx1"/>
          </a:solidFill>
          <a:latin typeface="+mn-lt"/>
          <a:ea typeface="+mn-ea"/>
          <a:cs typeface="+mn-cs"/>
        </a:defRPr>
      </a:lvl2pPr>
      <a:lvl3pPr marL="844078" algn="l" defTabSz="844078" rtl="0" eaLnBrk="1" latinLnBrk="0" hangingPunct="1">
        <a:defRPr kumimoji="1" sz="1662" kern="1200">
          <a:solidFill>
            <a:schemeClr val="tx1"/>
          </a:solidFill>
          <a:latin typeface="+mn-lt"/>
          <a:ea typeface="+mn-ea"/>
          <a:cs typeface="+mn-cs"/>
        </a:defRPr>
      </a:lvl3pPr>
      <a:lvl4pPr marL="1266117" algn="l" defTabSz="844078" rtl="0" eaLnBrk="1" latinLnBrk="0" hangingPunct="1">
        <a:defRPr kumimoji="1" sz="1662" kern="1200">
          <a:solidFill>
            <a:schemeClr val="tx1"/>
          </a:solidFill>
          <a:latin typeface="+mn-lt"/>
          <a:ea typeface="+mn-ea"/>
          <a:cs typeface="+mn-cs"/>
        </a:defRPr>
      </a:lvl4pPr>
      <a:lvl5pPr marL="1688155" algn="l" defTabSz="844078" rtl="0" eaLnBrk="1" latinLnBrk="0" hangingPunct="1">
        <a:defRPr kumimoji="1" sz="1662" kern="1200">
          <a:solidFill>
            <a:schemeClr val="tx1"/>
          </a:solidFill>
          <a:latin typeface="+mn-lt"/>
          <a:ea typeface="+mn-ea"/>
          <a:cs typeface="+mn-cs"/>
        </a:defRPr>
      </a:lvl5pPr>
      <a:lvl6pPr marL="2110195" algn="l" defTabSz="844078" rtl="0" eaLnBrk="1" latinLnBrk="0" hangingPunct="1">
        <a:defRPr kumimoji="1" sz="1662" kern="1200">
          <a:solidFill>
            <a:schemeClr val="tx1"/>
          </a:solidFill>
          <a:latin typeface="+mn-lt"/>
          <a:ea typeface="+mn-ea"/>
          <a:cs typeface="+mn-cs"/>
        </a:defRPr>
      </a:lvl6pPr>
      <a:lvl7pPr marL="2532233" algn="l" defTabSz="844078" rtl="0" eaLnBrk="1" latinLnBrk="0" hangingPunct="1">
        <a:defRPr kumimoji="1" sz="1662" kern="1200">
          <a:solidFill>
            <a:schemeClr val="tx1"/>
          </a:solidFill>
          <a:latin typeface="+mn-lt"/>
          <a:ea typeface="+mn-ea"/>
          <a:cs typeface="+mn-cs"/>
        </a:defRPr>
      </a:lvl7pPr>
      <a:lvl8pPr marL="2954272" algn="l" defTabSz="844078" rtl="0" eaLnBrk="1" latinLnBrk="0" hangingPunct="1">
        <a:defRPr kumimoji="1" sz="1662" kern="1200">
          <a:solidFill>
            <a:schemeClr val="tx1"/>
          </a:solidFill>
          <a:latin typeface="+mn-lt"/>
          <a:ea typeface="+mn-ea"/>
          <a:cs typeface="+mn-cs"/>
        </a:defRPr>
      </a:lvl8pPr>
      <a:lvl9pPr marL="3376311" algn="l" defTabSz="844078"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7"/>
          <p:cNvSpPr>
            <a:spLocks noGrp="1"/>
          </p:cNvSpPr>
          <p:nvPr>
            <p:ph type="ctrTitle" idx="4294967295"/>
          </p:nvPr>
        </p:nvSpPr>
        <p:spPr>
          <a:xfrm>
            <a:off x="0" y="1778518"/>
            <a:ext cx="9904559" cy="2203938"/>
          </a:xfrm>
        </p:spPr>
        <p:txBody>
          <a:bodyPr/>
          <a:lstStyle/>
          <a:p>
            <a:r>
              <a:rPr lang="ja-JP" altLang="en-US" sz="4000" dirty="0">
                <a:latin typeface="Meiryo UI" panose="020B0604030504040204" pitchFamily="50" charset="-128"/>
                <a:ea typeface="Meiryo UI" panose="020B0604030504040204" pitchFamily="50" charset="-128"/>
              </a:rPr>
              <a:t>大阪市における</a:t>
            </a:r>
            <a:br>
              <a:rPr lang="en-US" altLang="ja-JP" sz="4000" dirty="0">
                <a:latin typeface="Meiryo UI" panose="020B0604030504040204" pitchFamily="50" charset="-128"/>
                <a:ea typeface="Meiryo UI" panose="020B0604030504040204" pitchFamily="50" charset="-128"/>
              </a:rPr>
            </a:br>
            <a:r>
              <a:rPr lang="en-US" altLang="ja-JP" sz="4000" dirty="0" err="1">
                <a:latin typeface="Meiryo UI" panose="020B0604030504040204" pitchFamily="50" charset="-128"/>
                <a:ea typeface="Meiryo UI" panose="020B0604030504040204" pitchFamily="50" charset="-128"/>
              </a:rPr>
              <a:t>mydoor</a:t>
            </a:r>
            <a:r>
              <a:rPr lang="en-US" altLang="ja-JP" sz="4000" dirty="0">
                <a:latin typeface="Meiryo UI" panose="020B0604030504040204" pitchFamily="50" charset="-128"/>
                <a:ea typeface="Meiryo UI" panose="020B0604030504040204" pitchFamily="50" charset="-128"/>
              </a:rPr>
              <a:t> OSAKA</a:t>
            </a:r>
            <a:r>
              <a:rPr lang="ja-JP" altLang="en-US" sz="4000" dirty="0">
                <a:latin typeface="Meiryo UI" panose="020B0604030504040204" pitchFamily="50" charset="-128"/>
                <a:ea typeface="Meiryo UI" panose="020B0604030504040204" pitchFamily="50" charset="-128"/>
              </a:rPr>
              <a:t>の検討状況</a:t>
            </a:r>
            <a:endParaRPr lang="ja-JP" altLang="en-US" sz="4000" dirty="0"/>
          </a:p>
        </p:txBody>
      </p:sp>
      <p:sp>
        <p:nvSpPr>
          <p:cNvPr id="3" name="テキスト ボックス 2">
            <a:extLst>
              <a:ext uri="{FF2B5EF4-FFF2-40B4-BE49-F238E27FC236}">
                <a16:creationId xmlns:a16="http://schemas.microsoft.com/office/drawing/2014/main" id="{CD77BCEB-8C53-19EF-AF7A-7C4622AAE6FD}"/>
              </a:ext>
            </a:extLst>
          </p:cNvPr>
          <p:cNvSpPr txBox="1"/>
          <p:nvPr/>
        </p:nvSpPr>
        <p:spPr>
          <a:xfrm>
            <a:off x="8481300" y="149754"/>
            <a:ext cx="1107996"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2400" dirty="0">
                <a:latin typeface="Meiryo UI" panose="020B0604030504040204" pitchFamily="50" charset="-128"/>
                <a:ea typeface="Meiryo UI" panose="020B0604030504040204" pitchFamily="50" charset="-128"/>
              </a:rPr>
              <a:t>資料７</a:t>
            </a:r>
          </a:p>
        </p:txBody>
      </p:sp>
      <p:sp>
        <p:nvSpPr>
          <p:cNvPr id="5" name="スライド番号プレースホルダー 3">
            <a:extLst>
              <a:ext uri="{FF2B5EF4-FFF2-40B4-BE49-F238E27FC236}">
                <a16:creationId xmlns:a16="http://schemas.microsoft.com/office/drawing/2014/main" id="{4CD4F52A-0B76-060B-B48A-B394AED648B1}"/>
              </a:ext>
            </a:extLst>
          </p:cNvPr>
          <p:cNvSpPr>
            <a:spLocks noGrp="1"/>
          </p:cNvSpPr>
          <p:nvPr>
            <p:ph type="sldNum" sz="quarter" idx="12"/>
          </p:nvPr>
        </p:nvSpPr>
        <p:spPr>
          <a:xfrm>
            <a:off x="9493864" y="6460450"/>
            <a:ext cx="410695" cy="398982"/>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9193AE-A101-45E9-A319-81911888F047}" type="slidenum">
              <a:rPr kumimoji="1" lang="ja-JP" altLang="en-US" sz="1800" b="0"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 name="テキスト プレースホルダー 2">
            <a:extLst>
              <a:ext uri="{FF2B5EF4-FFF2-40B4-BE49-F238E27FC236}">
                <a16:creationId xmlns:a16="http://schemas.microsoft.com/office/drawing/2014/main" id="{4DB3120C-B215-D296-E079-859CE68C589D}"/>
              </a:ext>
            </a:extLst>
          </p:cNvPr>
          <p:cNvSpPr txBox="1">
            <a:spLocks/>
          </p:cNvSpPr>
          <p:nvPr/>
        </p:nvSpPr>
        <p:spPr>
          <a:xfrm>
            <a:off x="0" y="5129439"/>
            <a:ext cx="9904559" cy="369332"/>
          </a:xfrm>
          <a:prstGeom prst="rect">
            <a:avLst/>
          </a:prstGeom>
        </p:spPr>
        <p:txBody>
          <a:bodyPr vert="horz" wrap="square" lIns="91440" tIns="45720" rIns="91440" bIns="45720" rtlCol="0" anchor="ctr">
            <a:spAutoFit/>
          </a:bodyPr>
          <a:lstStyle>
            <a:lvl1pPr algn="ctr" defTabSz="914400">
              <a:lnSpc>
                <a:spcPct val="90000"/>
              </a:lnSpc>
              <a:spcBef>
                <a:spcPct val="0"/>
              </a:spcBef>
              <a:buNone/>
              <a:defRPr kumimoji="1" sz="4000" b="1">
                <a:solidFill>
                  <a:schemeClr val="accent1">
                    <a:lumMod val="50000"/>
                  </a:schemeClr>
                </a:solidFill>
                <a:latin typeface="Meiryo UI" panose="020B0604030504040204" pitchFamily="50" charset="-128"/>
                <a:ea typeface="Meiryo UI" panose="020B0604030504040204" pitchFamily="50" charset="-128"/>
                <a:cs typeface="+mj-cs"/>
              </a:defRPr>
            </a:lvl1pPr>
            <a:lvl2pPr marL="457200" indent="0" algn="l" defTabSz="914400" rtl="0" eaLnBrk="1" latinLnBrk="0" hangingPunct="1">
              <a:lnSpc>
                <a:spcPct val="90000"/>
              </a:lnSpc>
              <a:spcBef>
                <a:spcPts val="500"/>
              </a:spcBef>
              <a:buFont typeface="Arial" panose="020B0604020202020204" pitchFamily="34" charset="0"/>
              <a:buNone/>
              <a:defRPr kumimoji="1"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9pPr>
          </a:lstStyle>
          <a:p>
            <a:r>
              <a:rPr lang="ja-JP" altLang="en-US" sz="2000" dirty="0"/>
              <a:t>大阪市 デジタル統括室</a:t>
            </a:r>
            <a:endParaRPr lang="en-US" altLang="ja-JP" sz="2000" dirty="0"/>
          </a:p>
        </p:txBody>
      </p:sp>
    </p:spTree>
    <p:extLst>
      <p:ext uri="{BB962C8B-B14F-4D97-AF65-F5344CB8AC3E}">
        <p14:creationId xmlns:p14="http://schemas.microsoft.com/office/powerpoint/2010/main" val="357820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D141B9-8294-1D31-150E-D6B75A1AF94B}"/>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450C136-9BA9-2321-D330-0A9FAC66A680}"/>
              </a:ext>
            </a:extLst>
          </p:cNvPr>
          <p:cNvSpPr txBox="1"/>
          <p:nvPr/>
        </p:nvSpPr>
        <p:spPr>
          <a:xfrm>
            <a:off x="0" y="121692"/>
            <a:ext cx="9904559" cy="461665"/>
          </a:xfrm>
          <a:prstGeom prst="rect">
            <a:avLst/>
          </a:prstGeom>
          <a:noFill/>
        </p:spPr>
        <p:txBody>
          <a:bodyPr wrap="square" rtlCol="0">
            <a:spAutoFit/>
          </a:bodyPr>
          <a:lstStyle/>
          <a:p>
            <a:pPr algn="ctr" defTabSz="844078"/>
            <a:r>
              <a:rPr lang="ja-JP" altLang="en-US" sz="2400" b="1" dirty="0">
                <a:solidFill>
                  <a:prstClr val="black"/>
                </a:solidFill>
                <a:latin typeface="Meiryo UI" panose="020B0604030504040204" pitchFamily="50" charset="-128"/>
                <a:ea typeface="Meiryo UI" panose="020B0604030504040204" pitchFamily="50" charset="-128"/>
              </a:rPr>
              <a:t>大阪市における</a:t>
            </a:r>
            <a:r>
              <a:rPr lang="en-US" altLang="ja-JP" sz="2400" b="1" dirty="0" err="1">
                <a:solidFill>
                  <a:prstClr val="black"/>
                </a:solidFill>
                <a:latin typeface="Meiryo UI" panose="020B0604030504040204" pitchFamily="50" charset="-128"/>
                <a:ea typeface="Meiryo UI" panose="020B0604030504040204" pitchFamily="50" charset="-128"/>
              </a:rPr>
              <a:t>mydoor</a:t>
            </a:r>
            <a:r>
              <a:rPr lang="en-US" altLang="ja-JP" sz="2400" b="1" dirty="0">
                <a:solidFill>
                  <a:prstClr val="black"/>
                </a:solidFill>
                <a:latin typeface="Meiryo UI" panose="020B0604030504040204" pitchFamily="50" charset="-128"/>
                <a:ea typeface="Meiryo UI" panose="020B0604030504040204" pitchFamily="50" charset="-128"/>
              </a:rPr>
              <a:t> OSAKA</a:t>
            </a:r>
            <a:r>
              <a:rPr lang="ja-JP" altLang="en-US" sz="2400" b="1" dirty="0">
                <a:solidFill>
                  <a:prstClr val="black"/>
                </a:solidFill>
                <a:latin typeface="Meiryo UI" panose="020B0604030504040204" pitchFamily="50" charset="-128"/>
                <a:ea typeface="Meiryo UI" panose="020B0604030504040204" pitchFamily="50" charset="-128"/>
              </a:rPr>
              <a:t>の検討状況</a:t>
            </a:r>
          </a:p>
        </p:txBody>
      </p:sp>
      <p:sp>
        <p:nvSpPr>
          <p:cNvPr id="16" name="テキスト ボックス 15">
            <a:extLst>
              <a:ext uri="{FF2B5EF4-FFF2-40B4-BE49-F238E27FC236}">
                <a16:creationId xmlns:a16="http://schemas.microsoft.com/office/drawing/2014/main" id="{9A9ADC64-8EBC-4597-1257-3D680ABFDEBA}"/>
              </a:ext>
            </a:extLst>
          </p:cNvPr>
          <p:cNvSpPr txBox="1"/>
          <p:nvPr/>
        </p:nvSpPr>
        <p:spPr>
          <a:xfrm>
            <a:off x="536996" y="5513096"/>
            <a:ext cx="1837362" cy="353943"/>
          </a:xfrm>
          <a:prstGeom prst="rect">
            <a:avLst/>
          </a:prstGeom>
          <a:noFill/>
        </p:spPr>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r>
              <a:rPr lang="ja-JP" altLang="en-US" sz="1700" b="1" dirty="0">
                <a:latin typeface="Meiryo UI" panose="020B0604030504040204" pitchFamily="50" charset="-128"/>
                <a:ea typeface="Meiryo UI" panose="020B0604030504040204" pitchFamily="50" charset="-128"/>
              </a:rPr>
              <a:t>○　今後の方向性​</a:t>
            </a:r>
          </a:p>
        </p:txBody>
      </p:sp>
      <p:sp>
        <p:nvSpPr>
          <p:cNvPr id="19" name="テキスト ボックス 18">
            <a:extLst>
              <a:ext uri="{FF2B5EF4-FFF2-40B4-BE49-F238E27FC236}">
                <a16:creationId xmlns:a16="http://schemas.microsoft.com/office/drawing/2014/main" id="{74901944-3260-8812-E3E0-CF8440E8E9F4}"/>
              </a:ext>
            </a:extLst>
          </p:cNvPr>
          <p:cNvSpPr txBox="1"/>
          <p:nvPr/>
        </p:nvSpPr>
        <p:spPr>
          <a:xfrm>
            <a:off x="788922" y="1024427"/>
            <a:ext cx="8640000" cy="2848642"/>
          </a:xfrm>
          <a:prstGeom prst="rect">
            <a:avLst/>
          </a:prstGeom>
          <a:noFill/>
        </p:spPr>
        <p:txBody>
          <a:bodyPr wrap="square">
            <a:noAutofit/>
          </a:bodyPr>
          <a:lstStyle/>
          <a:p>
            <a:pPr marL="285748" indent="-285748" algn="just">
              <a:spcBef>
                <a:spcPts val="600"/>
              </a:spcBef>
              <a:buClr>
                <a:schemeClr val="tx1"/>
              </a:buClr>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本市ではこれまで手続きのオンライン化、</a:t>
            </a:r>
            <a:r>
              <a:rPr lang="en-US" altLang="ja-JP" sz="1500" dirty="0">
                <a:latin typeface="Meiryo UI" panose="020B0604030504040204" pitchFamily="50" charset="-128"/>
                <a:ea typeface="Meiryo UI" panose="020B0604030504040204" pitchFamily="50" charset="-128"/>
              </a:rPr>
              <a:t>SNS</a:t>
            </a:r>
            <a:r>
              <a:rPr lang="ja-JP" altLang="en-US" sz="1500" dirty="0">
                <a:latin typeface="Meiryo UI" panose="020B0604030504040204" pitchFamily="50" charset="-128"/>
                <a:ea typeface="Meiryo UI" panose="020B0604030504040204" pitchFamily="50" charset="-128"/>
              </a:rPr>
              <a:t>を活用した情報発信、水道マイページの構築、教育分野のアプリ導入など、本市の特性に応じた</a:t>
            </a:r>
            <a:r>
              <a:rPr lang="ja-JP" altLang="en-US" sz="1500" u="sng" dirty="0">
                <a:latin typeface="Meiryo UI" panose="020B0604030504040204" pitchFamily="50" charset="-128"/>
                <a:ea typeface="Meiryo UI" panose="020B0604030504040204" pitchFamily="50" charset="-128"/>
              </a:rPr>
              <a:t>各種サービスの拡大・充実に向けた取組みを進めてきた。</a:t>
            </a:r>
            <a:endParaRPr lang="en-US" altLang="ja-JP" sz="1500" u="sng" dirty="0">
              <a:latin typeface="Meiryo UI" panose="020B0604030504040204" pitchFamily="50" charset="-128"/>
              <a:ea typeface="Meiryo UI" panose="020B0604030504040204" pitchFamily="50" charset="-128"/>
            </a:endParaRPr>
          </a:p>
          <a:p>
            <a:pPr marL="285748" indent="-285748" algn="just">
              <a:spcBef>
                <a:spcPts val="600"/>
              </a:spcBef>
              <a:buClr>
                <a:schemeClr val="tx1"/>
              </a:buClr>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堺市において</a:t>
            </a:r>
            <a:r>
              <a:rPr lang="en-US" altLang="ja-JP" sz="1500" dirty="0">
                <a:latin typeface="Meiryo UI" panose="020B0604030504040204" pitchFamily="50" charset="-128"/>
                <a:ea typeface="Meiryo UI" panose="020B0604030504040204" pitchFamily="50" charset="-128"/>
              </a:rPr>
              <a:t>ID</a:t>
            </a:r>
            <a:r>
              <a:rPr lang="ja-JP" altLang="en-US" sz="1500" dirty="0">
                <a:latin typeface="Meiryo UI" panose="020B0604030504040204" pitchFamily="50" charset="-128"/>
                <a:ea typeface="Meiryo UI" panose="020B0604030504040204" pitchFamily="50" charset="-128"/>
              </a:rPr>
              <a:t>取得に向けた取組として、</a:t>
            </a:r>
            <a:r>
              <a:rPr lang="en-US" altLang="ja-JP" sz="1500" dirty="0" err="1">
                <a:latin typeface="Meiryo UI" panose="020B0604030504040204" pitchFamily="50" charset="-128"/>
                <a:ea typeface="Meiryo UI" panose="020B0604030504040204" pitchFamily="50" charset="-128"/>
              </a:rPr>
              <a:t>mydoor</a:t>
            </a:r>
            <a:r>
              <a:rPr lang="en-US" altLang="ja-JP" sz="1500" dirty="0">
                <a:latin typeface="Meiryo UI" panose="020B0604030504040204" pitchFamily="50" charset="-128"/>
                <a:ea typeface="Meiryo UI" panose="020B0604030504040204" pitchFamily="50" charset="-128"/>
              </a:rPr>
              <a:t> OSAKA</a:t>
            </a:r>
            <a:r>
              <a:rPr lang="ja-JP" altLang="en-US" sz="1500" dirty="0">
                <a:latin typeface="Meiryo UI" panose="020B0604030504040204" pitchFamily="50" charset="-128"/>
                <a:ea typeface="Meiryo UI" panose="020B0604030504040204" pitchFamily="50" charset="-128"/>
              </a:rPr>
              <a:t>を活用したサービスを展開していく予定の出産子育て応援給付金事業については、</a:t>
            </a:r>
            <a:r>
              <a:rPr lang="ja-JP" altLang="en-US" sz="1500" u="sng" dirty="0">
                <a:latin typeface="Meiryo UI" panose="020B0604030504040204" pitchFamily="50" charset="-128"/>
                <a:ea typeface="Meiryo UI" panose="020B0604030504040204" pitchFamily="50" charset="-128"/>
              </a:rPr>
              <a:t>民間業務委託とすることで、オンラインによる申請受付だけでなく外国語対応など大阪市の特性に応じたきめ細かなサービス提供を実施している。</a:t>
            </a:r>
            <a:endParaRPr lang="en-US" altLang="ja-JP" sz="1500" u="sng" dirty="0">
              <a:latin typeface="Meiryo UI" panose="020B0604030504040204" pitchFamily="50" charset="-128"/>
              <a:ea typeface="Meiryo UI" panose="020B0604030504040204" pitchFamily="50" charset="-128"/>
            </a:endParaRPr>
          </a:p>
          <a:p>
            <a:pPr marL="285748" indent="-285748" algn="just">
              <a:spcBef>
                <a:spcPts val="600"/>
              </a:spcBef>
              <a:buClr>
                <a:schemeClr val="tx1"/>
              </a:buClr>
              <a:buFont typeface="Arial" panose="020B0604020202020204" pitchFamily="34" charset="0"/>
              <a:buChar char="•"/>
            </a:pPr>
            <a:r>
              <a:rPr lang="ja-JP" altLang="en-US" sz="1500" dirty="0">
                <a:solidFill>
                  <a:prstClr val="black"/>
                </a:solidFill>
                <a:latin typeface="Meiryo UI" panose="020B0604030504040204" pitchFamily="50" charset="-128"/>
                <a:ea typeface="Meiryo UI" panose="020B0604030504040204" pitchFamily="50" charset="-128"/>
                <a:cs typeface="Calibri"/>
              </a:rPr>
              <a:t>情報発信の観点においては、高齢者にも親しみがあり、</a:t>
            </a:r>
            <a:r>
              <a:rPr lang="ja-JP" altLang="en-US" sz="1500" u="sng" dirty="0">
                <a:solidFill>
                  <a:prstClr val="black"/>
                </a:solidFill>
                <a:latin typeface="Meiryo UI" panose="020B0604030504040204" pitchFamily="50" charset="-128"/>
                <a:ea typeface="Meiryo UI" panose="020B0604030504040204" pitchFamily="50" charset="-128"/>
                <a:cs typeface="Calibri"/>
              </a:rPr>
              <a:t>よりきめ細やかなコンテンツを配信できる</a:t>
            </a:r>
            <a:r>
              <a:rPr lang="en-US" altLang="ja-JP" sz="1500" u="sng" dirty="0">
                <a:solidFill>
                  <a:prstClr val="black"/>
                </a:solidFill>
                <a:latin typeface="Meiryo UI" panose="020B0604030504040204" pitchFamily="50" charset="-128"/>
                <a:ea typeface="Meiryo UI" panose="020B0604030504040204" pitchFamily="50" charset="-128"/>
                <a:cs typeface="Calibri"/>
              </a:rPr>
              <a:t>LINE</a:t>
            </a:r>
            <a:r>
              <a:rPr lang="ja-JP" altLang="en-US" sz="1500" u="sng" dirty="0">
                <a:solidFill>
                  <a:prstClr val="black"/>
                </a:solidFill>
                <a:latin typeface="Meiryo UI" panose="020B0604030504040204" pitchFamily="50" charset="-128"/>
                <a:ea typeface="Meiryo UI" panose="020B0604030504040204" pitchFamily="50" charset="-128"/>
                <a:cs typeface="Calibri"/>
              </a:rPr>
              <a:t>を中心的に活用することとしており</a:t>
            </a:r>
            <a:r>
              <a:rPr lang="ja-JP" altLang="en-US" sz="1500" dirty="0">
                <a:solidFill>
                  <a:prstClr val="black"/>
                </a:solidFill>
                <a:latin typeface="Meiryo UI" panose="020B0604030504040204" pitchFamily="50" charset="-128"/>
                <a:ea typeface="Meiryo UI" panose="020B0604030504040204" pitchFamily="50" charset="-128"/>
                <a:cs typeface="Calibri"/>
              </a:rPr>
              <a:t>、令和５年９月より開始したばかりの</a:t>
            </a:r>
            <a:r>
              <a:rPr lang="ja-JP" altLang="en-US" sz="1500" u="sng" dirty="0">
                <a:solidFill>
                  <a:prstClr val="black"/>
                </a:solidFill>
                <a:latin typeface="Meiryo UI" panose="020B0604030504040204" pitchFamily="50" charset="-128"/>
                <a:ea typeface="Meiryo UI" panose="020B0604030504040204" pitchFamily="50" charset="-128"/>
                <a:cs typeface="Calibri"/>
              </a:rPr>
              <a:t>セグメント配信の内容充実や利用者増加について、当面は注力していく。</a:t>
            </a:r>
            <a:endParaRPr lang="en-US" altLang="ja-JP" sz="1500" u="sng" dirty="0">
              <a:solidFill>
                <a:prstClr val="black"/>
              </a:solidFill>
              <a:latin typeface="Meiryo UI" panose="020B0604030504040204" pitchFamily="50" charset="-128"/>
              <a:ea typeface="Meiryo UI" panose="020B0604030504040204" pitchFamily="50" charset="-128"/>
              <a:cs typeface="Calibri"/>
            </a:endParaRPr>
          </a:p>
          <a:p>
            <a:pPr marL="285748" indent="-285748" algn="just">
              <a:spcBef>
                <a:spcPts val="600"/>
              </a:spcBef>
              <a:buClr>
                <a:schemeClr val="tx1"/>
              </a:buClr>
              <a:buFont typeface="Arial" panose="020B0604020202020204" pitchFamily="34" charset="0"/>
              <a:buChar char="•"/>
            </a:pPr>
            <a:r>
              <a:rPr lang="ja-JP" altLang="en-US" sz="1500" dirty="0">
                <a:solidFill>
                  <a:prstClr val="black"/>
                </a:solidFill>
                <a:latin typeface="Meiryo UI" panose="020B0604030504040204" pitchFamily="50" charset="-128"/>
                <a:ea typeface="Meiryo UI" panose="020B0604030504040204" pitchFamily="50" charset="-128"/>
                <a:cs typeface="Calibri"/>
              </a:rPr>
              <a:t>一方で、これらのサービスを提供するにあたり、それぞれのサービスごとに</a:t>
            </a:r>
            <a:r>
              <a:rPr lang="en-US" altLang="ja-JP" sz="1500" dirty="0">
                <a:solidFill>
                  <a:prstClr val="black"/>
                </a:solidFill>
                <a:latin typeface="Meiryo UI" panose="020B0604030504040204" pitchFamily="50" charset="-128"/>
                <a:ea typeface="Meiryo UI" panose="020B0604030504040204" pitchFamily="50" charset="-128"/>
                <a:cs typeface="Calibri"/>
              </a:rPr>
              <a:t>ID</a:t>
            </a:r>
            <a:r>
              <a:rPr lang="ja-JP" altLang="en-US" sz="1500" dirty="0">
                <a:solidFill>
                  <a:prstClr val="black"/>
                </a:solidFill>
                <a:latin typeface="Meiryo UI" panose="020B0604030504040204" pitchFamily="50" charset="-128"/>
                <a:ea typeface="Meiryo UI" panose="020B0604030504040204" pitchFamily="50" charset="-128"/>
                <a:cs typeface="Calibri"/>
              </a:rPr>
              <a:t>が必要となっていることについては認識しており、</a:t>
            </a:r>
            <a:r>
              <a:rPr lang="ja-JP" altLang="en-US" sz="1500" u="sng" dirty="0">
                <a:solidFill>
                  <a:prstClr val="black"/>
                </a:solidFill>
                <a:latin typeface="Meiryo UI" panose="020B0604030504040204" pitchFamily="50" charset="-128"/>
                <a:ea typeface="Meiryo UI" panose="020B0604030504040204" pitchFamily="50" charset="-128"/>
                <a:cs typeface="Calibri"/>
              </a:rPr>
              <a:t>現利用者や既存事業への影響や国のマイナポータルの動き等、一元化のタイミングや効果を吟味したうえで、検討していく</a:t>
            </a:r>
            <a:r>
              <a:rPr lang="ja-JP" altLang="en-US" sz="1500" dirty="0">
                <a:solidFill>
                  <a:prstClr val="black"/>
                </a:solidFill>
                <a:latin typeface="Meiryo UI" panose="020B0604030504040204" pitchFamily="50" charset="-128"/>
                <a:ea typeface="Meiryo UI" panose="020B0604030504040204" pitchFamily="50" charset="-128"/>
                <a:cs typeface="Calibri"/>
              </a:rPr>
              <a:t>。</a:t>
            </a:r>
            <a:endParaRPr lang="en-US" altLang="ja-JP" sz="1500" dirty="0">
              <a:solidFill>
                <a:prstClr val="black"/>
              </a:solidFill>
              <a:latin typeface="Meiryo UI" panose="020B0604030504040204" pitchFamily="50" charset="-128"/>
              <a:ea typeface="Meiryo UI" panose="020B0604030504040204" pitchFamily="50" charset="-128"/>
              <a:cs typeface="Calibri"/>
            </a:endParaRPr>
          </a:p>
        </p:txBody>
      </p:sp>
      <p:sp>
        <p:nvSpPr>
          <p:cNvPr id="18" name="テキスト ボックス 17">
            <a:extLst>
              <a:ext uri="{FF2B5EF4-FFF2-40B4-BE49-F238E27FC236}">
                <a16:creationId xmlns:a16="http://schemas.microsoft.com/office/drawing/2014/main" id="{1019CD1F-C643-3244-4168-FDE6CA4D1382}"/>
              </a:ext>
            </a:extLst>
          </p:cNvPr>
          <p:cNvSpPr txBox="1"/>
          <p:nvPr/>
        </p:nvSpPr>
        <p:spPr>
          <a:xfrm>
            <a:off x="536996" y="737020"/>
            <a:ext cx="6296917" cy="353943"/>
          </a:xfrm>
          <a:prstGeom prst="rect">
            <a:avLst/>
          </a:prstGeom>
          <a:noFill/>
        </p:spPr>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r>
              <a:rPr lang="ja-JP" altLang="en-US" sz="1700" b="1" dirty="0">
                <a:latin typeface="Meiryo UI" panose="020B0604030504040204" pitchFamily="50" charset="-128"/>
                <a:ea typeface="Meiryo UI" panose="020B0604030504040204" pitchFamily="50" charset="-128"/>
              </a:rPr>
              <a:t>○　大阪市における</a:t>
            </a:r>
            <a:r>
              <a:rPr lang="en-US" altLang="ja-JP" sz="1700" b="1" dirty="0">
                <a:latin typeface="Meiryo UI" panose="020B0604030504040204" pitchFamily="50" charset="-128"/>
                <a:ea typeface="Meiryo UI" panose="020B0604030504040204" pitchFamily="50" charset="-128"/>
              </a:rPr>
              <a:t>ID</a:t>
            </a:r>
            <a:r>
              <a:rPr lang="ja-JP" altLang="en-US" sz="1700" b="1" dirty="0">
                <a:latin typeface="Meiryo UI" panose="020B0604030504040204" pitchFamily="50" charset="-128"/>
                <a:ea typeface="Meiryo UI" panose="020B0604030504040204" pitchFamily="50" charset="-128"/>
              </a:rPr>
              <a:t>・市民ポータル及び情報発信の取組について</a:t>
            </a:r>
          </a:p>
        </p:txBody>
      </p:sp>
      <p:sp>
        <p:nvSpPr>
          <p:cNvPr id="27" name="テキスト ボックス 26">
            <a:extLst>
              <a:ext uri="{FF2B5EF4-FFF2-40B4-BE49-F238E27FC236}">
                <a16:creationId xmlns:a16="http://schemas.microsoft.com/office/drawing/2014/main" id="{220E2531-519E-E1EA-CA98-9338F43366D5}"/>
              </a:ext>
            </a:extLst>
          </p:cNvPr>
          <p:cNvSpPr txBox="1"/>
          <p:nvPr/>
        </p:nvSpPr>
        <p:spPr>
          <a:xfrm>
            <a:off x="788922" y="5831353"/>
            <a:ext cx="8640000" cy="955219"/>
          </a:xfrm>
          <a:prstGeom prst="rect">
            <a:avLst/>
          </a:prstGeom>
          <a:noFill/>
        </p:spPr>
        <p:txBody>
          <a:bodyPr wrap="square">
            <a:noAutofit/>
          </a:bodyPr>
          <a:lstStyle/>
          <a:p>
            <a:pPr marL="285748" indent="-285748" algn="just">
              <a:spcBef>
                <a:spcPts val="600"/>
              </a:spcBef>
              <a:buClr>
                <a:schemeClr val="tx1"/>
              </a:buClr>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今後、</a:t>
            </a:r>
            <a:r>
              <a:rPr lang="ja-JP" altLang="en-US" sz="1500" u="sng" dirty="0">
                <a:latin typeface="Meiryo UI" panose="020B0604030504040204" pitchFamily="50" charset="-128"/>
                <a:ea typeface="Meiryo UI" panose="020B0604030504040204" pitchFamily="50" charset="-128"/>
              </a:rPr>
              <a:t>本市としての</a:t>
            </a:r>
            <a:r>
              <a:rPr lang="en-US" altLang="ja-JP" sz="1500" u="sng" dirty="0">
                <a:latin typeface="Meiryo UI" panose="020B0604030504040204" pitchFamily="50" charset="-128"/>
                <a:ea typeface="Meiryo UI" panose="020B0604030504040204" pitchFamily="50" charset="-128"/>
              </a:rPr>
              <a:t>ID</a:t>
            </a:r>
            <a:r>
              <a:rPr lang="ja-JP" altLang="en-US" sz="1500" u="sng" dirty="0">
                <a:latin typeface="Meiryo UI" panose="020B0604030504040204" pitchFamily="50" charset="-128"/>
                <a:ea typeface="Meiryo UI" panose="020B0604030504040204" pitchFamily="50" charset="-128"/>
              </a:rPr>
              <a:t>や市民ポータルのあり方の検討を進め</a:t>
            </a:r>
            <a:r>
              <a:rPr lang="ja-JP" altLang="en-US" sz="1500" dirty="0">
                <a:latin typeface="Meiryo UI" panose="020B0604030504040204" pitchFamily="50" charset="-128"/>
                <a:ea typeface="Meiryo UI" panose="020B0604030504040204" pitchFamily="50" charset="-128"/>
              </a:rPr>
              <a:t>つつ、</a:t>
            </a:r>
            <a:r>
              <a:rPr lang="en-US" altLang="ja-JP" sz="1500" u="sng" dirty="0" err="1">
                <a:latin typeface="Meiryo UI" panose="020B0604030504040204" pitchFamily="50" charset="-128"/>
                <a:ea typeface="Meiryo UI" panose="020B0604030504040204" pitchFamily="50" charset="-128"/>
              </a:rPr>
              <a:t>mydoor</a:t>
            </a:r>
            <a:r>
              <a:rPr lang="en-US" altLang="ja-JP" sz="1500" u="sng" dirty="0">
                <a:latin typeface="Meiryo UI" panose="020B0604030504040204" pitchFamily="50" charset="-128"/>
                <a:ea typeface="Meiryo UI" panose="020B0604030504040204" pitchFamily="50" charset="-128"/>
              </a:rPr>
              <a:t> OSAKA</a:t>
            </a:r>
            <a:r>
              <a:rPr lang="ja-JP" altLang="en-US" sz="1500" u="sng" dirty="0">
                <a:latin typeface="Meiryo UI" panose="020B0604030504040204" pitchFamily="50" charset="-128"/>
                <a:ea typeface="Meiryo UI" panose="020B0604030504040204" pitchFamily="50" charset="-128"/>
              </a:rPr>
              <a:t>が大阪府が掲げるコンセプトどおりの広域ポータルへと進化することを期待</a:t>
            </a:r>
            <a:r>
              <a:rPr lang="ja-JP" altLang="en-US" sz="1500" dirty="0">
                <a:latin typeface="Meiryo UI" panose="020B0604030504040204" pitchFamily="50" charset="-128"/>
                <a:ea typeface="Meiryo UI" panose="020B0604030504040204" pitchFamily="50" charset="-128"/>
              </a:rPr>
              <a:t>し、堺市をはじめ府内市町村での運用方法や利用実績も参考にしながら、</a:t>
            </a:r>
            <a:r>
              <a:rPr lang="ja-JP" altLang="en-US" sz="1500" u="sng" dirty="0">
                <a:latin typeface="Meiryo UI" panose="020B0604030504040204" pitchFamily="50" charset="-128"/>
                <a:ea typeface="Meiryo UI" panose="020B0604030504040204" pitchFamily="50" charset="-128"/>
              </a:rPr>
              <a:t>市民サービス面、運用面、費用面を検証したうえ、</a:t>
            </a:r>
            <a:r>
              <a:rPr lang="en-US" altLang="ja-JP" sz="1500" u="sng" dirty="0" err="1">
                <a:latin typeface="Meiryo UI" panose="020B0604030504040204" pitchFamily="50" charset="-128"/>
                <a:ea typeface="Meiryo UI" panose="020B0604030504040204" pitchFamily="50" charset="-128"/>
              </a:rPr>
              <a:t>mydoor</a:t>
            </a:r>
            <a:r>
              <a:rPr lang="en-US" altLang="ja-JP" sz="1500" u="sng" dirty="0">
                <a:latin typeface="Meiryo UI" panose="020B0604030504040204" pitchFamily="50" charset="-128"/>
                <a:ea typeface="Meiryo UI" panose="020B0604030504040204" pitchFamily="50" charset="-128"/>
              </a:rPr>
              <a:t> OSAKA</a:t>
            </a:r>
            <a:r>
              <a:rPr lang="ja-JP" altLang="en-US" sz="1500" u="sng" dirty="0">
                <a:latin typeface="Meiryo UI" panose="020B0604030504040204" pitchFamily="50" charset="-128"/>
                <a:ea typeface="Meiryo UI" panose="020B0604030504040204" pitchFamily="50" charset="-128"/>
              </a:rPr>
              <a:t>ヘの参画や活用方法について検討していく。</a:t>
            </a:r>
            <a:endParaRPr lang="en-US" altLang="ja-JP" sz="1500" u="sng"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5AF745B4-76D4-D8B3-1F3D-FC4FAB10D933}"/>
              </a:ext>
            </a:extLst>
          </p:cNvPr>
          <p:cNvSpPr txBox="1"/>
          <p:nvPr/>
        </p:nvSpPr>
        <p:spPr>
          <a:xfrm>
            <a:off x="536996" y="3893369"/>
            <a:ext cx="4881144" cy="353943"/>
          </a:xfrm>
          <a:prstGeom prst="rect">
            <a:avLst/>
          </a:prstGeom>
          <a:noFill/>
        </p:spPr>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r>
              <a:rPr lang="ja-JP" altLang="en-US" sz="1700" b="1" dirty="0">
                <a:latin typeface="Meiryo UI" panose="020B0604030504040204" pitchFamily="50" charset="-128"/>
                <a:ea typeface="Meiryo UI" panose="020B0604030504040204" pitchFamily="50" charset="-128"/>
              </a:rPr>
              <a:t>○　現時点における</a:t>
            </a:r>
            <a:r>
              <a:rPr lang="en-US" altLang="ja-JP" sz="1700" b="1" dirty="0" err="1">
                <a:latin typeface="Meiryo UI" panose="020B0604030504040204" pitchFamily="50" charset="-128"/>
                <a:ea typeface="Meiryo UI" panose="020B0604030504040204" pitchFamily="50" charset="-128"/>
              </a:rPr>
              <a:t>mydoor</a:t>
            </a:r>
            <a:r>
              <a:rPr lang="en-US" altLang="ja-JP" sz="1700" b="1" dirty="0">
                <a:latin typeface="Meiryo UI" panose="020B0604030504040204" pitchFamily="50" charset="-128"/>
                <a:ea typeface="Meiryo UI" panose="020B0604030504040204" pitchFamily="50" charset="-128"/>
              </a:rPr>
              <a:t> OSAKA</a:t>
            </a:r>
            <a:r>
              <a:rPr lang="ja-JP" altLang="en-US" sz="1700" b="1" dirty="0">
                <a:latin typeface="Meiryo UI" panose="020B0604030504040204" pitchFamily="50" charset="-128"/>
                <a:ea typeface="Meiryo UI" panose="020B0604030504040204" pitchFamily="50" charset="-128"/>
              </a:rPr>
              <a:t>に対する見解​</a:t>
            </a:r>
          </a:p>
        </p:txBody>
      </p:sp>
      <p:sp>
        <p:nvSpPr>
          <p:cNvPr id="5" name="正方形/長方形 4">
            <a:extLst>
              <a:ext uri="{FF2B5EF4-FFF2-40B4-BE49-F238E27FC236}">
                <a16:creationId xmlns:a16="http://schemas.microsoft.com/office/drawing/2014/main" id="{8538AD75-E007-A431-84CA-CF4154923124}"/>
              </a:ext>
            </a:extLst>
          </p:cNvPr>
          <p:cNvSpPr/>
          <p:nvPr/>
        </p:nvSpPr>
        <p:spPr>
          <a:xfrm>
            <a:off x="788922" y="4187775"/>
            <a:ext cx="8640000" cy="1314351"/>
          </a:xfrm>
          <a:prstGeom prst="rect">
            <a:avLst/>
          </a:prstGeom>
          <a:noFill/>
        </p:spPr>
        <p:txBody>
          <a:bodyPr wrap="square">
            <a:noAutofit/>
          </a:bodyPr>
          <a:lstStyle/>
          <a:p>
            <a:pPr marL="285748" indent="-285748" algn="just">
              <a:spcBef>
                <a:spcPts val="600"/>
              </a:spcBef>
              <a:buClr>
                <a:schemeClr val="tx1"/>
              </a:buClr>
              <a:buFont typeface="Arial" panose="020B0604020202020204" pitchFamily="34" charset="0"/>
              <a:buChar char="•"/>
            </a:pPr>
            <a:r>
              <a:rPr lang="ja-JP" altLang="ja-JP" sz="1500" u="sng" dirty="0">
                <a:latin typeface="Meiryo UI" panose="020B0604030504040204" pitchFamily="50" charset="-128"/>
                <a:ea typeface="Meiryo UI" panose="020B0604030504040204" pitchFamily="50" charset="-128"/>
              </a:rPr>
              <a:t>府の行政サービスと市町村の行政サービスが一つのポータル上で受けること</a:t>
            </a:r>
            <a:r>
              <a:rPr lang="ja-JP" altLang="ja-JP" sz="1500" dirty="0">
                <a:latin typeface="Meiryo UI" panose="020B0604030504040204" pitchFamily="50" charset="-128"/>
                <a:ea typeface="Meiryo UI" panose="020B0604030504040204" pitchFamily="50" charset="-128"/>
              </a:rPr>
              <a:t>ができる</a:t>
            </a:r>
            <a:r>
              <a:rPr lang="ja-JP" altLang="en-US" sz="1500" dirty="0">
                <a:latin typeface="Meiryo UI" panose="020B0604030504040204" pitchFamily="50" charset="-128"/>
                <a:ea typeface="Meiryo UI" panose="020B0604030504040204" pitchFamily="50" charset="-128"/>
              </a:rPr>
              <a:t>ことや</a:t>
            </a:r>
            <a:r>
              <a:rPr lang="ja-JP" altLang="en-US" sz="1500" u="sng" dirty="0">
                <a:latin typeface="Meiryo UI" panose="020B0604030504040204" pitchFamily="50" charset="-128"/>
                <a:ea typeface="Meiryo UI" panose="020B0604030504040204" pitchFamily="50" charset="-128"/>
              </a:rPr>
              <a:t>主体の違う市町村の施設の予約を一つの窓口からできる</a:t>
            </a:r>
            <a:r>
              <a:rPr lang="ja-JP" altLang="ja-JP" sz="1500" dirty="0">
                <a:latin typeface="Meiryo UI" panose="020B0604030504040204" pitchFamily="50" charset="-128"/>
                <a:ea typeface="Meiryo UI" panose="020B0604030504040204" pitchFamily="50" charset="-128"/>
              </a:rPr>
              <a:t>という</a:t>
            </a:r>
            <a:r>
              <a:rPr lang="ja-JP" altLang="en-US" sz="1500" u="sng" dirty="0">
                <a:latin typeface="Meiryo UI" panose="020B0604030504040204" pitchFamily="50" charset="-128"/>
                <a:ea typeface="Meiryo UI" panose="020B0604030504040204" pitchFamily="50" charset="-128"/>
              </a:rPr>
              <a:t>広域ポータルとしての</a:t>
            </a:r>
            <a:r>
              <a:rPr lang="ja-JP" altLang="ja-JP" sz="1500" u="sng" dirty="0">
                <a:latin typeface="Meiryo UI" panose="020B0604030504040204" pitchFamily="50" charset="-128"/>
                <a:ea typeface="Meiryo UI" panose="020B0604030504040204" pitchFamily="50" charset="-128"/>
              </a:rPr>
              <a:t>コンセプト自体</a:t>
            </a:r>
            <a:r>
              <a:rPr lang="ja-JP" altLang="en-US" sz="1500" u="sng" dirty="0">
                <a:latin typeface="Meiryo UI" panose="020B0604030504040204" pitchFamily="50" charset="-128"/>
                <a:ea typeface="Meiryo UI" panose="020B0604030504040204" pitchFamily="50" charset="-128"/>
              </a:rPr>
              <a:t>には意義がある</a:t>
            </a:r>
            <a:r>
              <a:rPr lang="ja-JP" altLang="en-US" sz="1500" dirty="0">
                <a:latin typeface="Meiryo UI" panose="020B0604030504040204" pitchFamily="50" charset="-128"/>
                <a:ea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endParaRPr>
          </a:p>
          <a:p>
            <a:pPr marL="285748" indent="-285748" algn="just">
              <a:spcBef>
                <a:spcPts val="600"/>
              </a:spcBef>
              <a:buClr>
                <a:schemeClr val="tx1"/>
              </a:buClr>
              <a:buFont typeface="Arial" panose="020B0604020202020204" pitchFamily="34" charset="0"/>
              <a:buChar char="•"/>
            </a:pPr>
            <a:r>
              <a:rPr lang="ja-JP" altLang="en-US" sz="1500" u="sng" dirty="0">
                <a:latin typeface="Meiryo UI" panose="020B0604030504040204" pitchFamily="50" charset="-128"/>
                <a:ea typeface="Meiryo UI" panose="020B0604030504040204" pitchFamily="50" charset="-128"/>
              </a:rPr>
              <a:t>民間委託等により、本市の特性に応じた様々なサービスを展開しており、現在の市民サービスレベルの維持を念頭におくと、現時点では</a:t>
            </a:r>
            <a:r>
              <a:rPr lang="en-US" altLang="ja-JP" sz="1500" u="sng" dirty="0" err="1">
                <a:latin typeface="Meiryo UI" panose="020B0604030504040204" pitchFamily="50" charset="-128"/>
                <a:ea typeface="Meiryo UI" panose="020B0604030504040204" pitchFamily="50" charset="-128"/>
              </a:rPr>
              <a:t>mydoor</a:t>
            </a:r>
            <a:r>
              <a:rPr lang="en-US" altLang="ja-JP" sz="1500" u="sng" dirty="0">
                <a:latin typeface="Meiryo UI" panose="020B0604030504040204" pitchFamily="50" charset="-128"/>
                <a:ea typeface="Meiryo UI" panose="020B0604030504040204" pitchFamily="50" charset="-128"/>
              </a:rPr>
              <a:t> OSAKA</a:t>
            </a:r>
            <a:r>
              <a:rPr lang="ja-JP" altLang="en-US" sz="1500" u="sng" dirty="0">
                <a:latin typeface="Meiryo UI" panose="020B0604030504040204" pitchFamily="50" charset="-128"/>
                <a:ea typeface="Meiryo UI" panose="020B0604030504040204" pitchFamily="50" charset="-128"/>
              </a:rPr>
              <a:t>を活用する段階に至っていないが、今後、本市での市民サービス向上に資する広域ポータルへと進化していくことを期待している。</a:t>
            </a:r>
            <a:endParaRPr lang="en-US" altLang="ja-JP" sz="1500" u="sng" dirty="0">
              <a:latin typeface="Meiryo UI" panose="020B0604030504040204" pitchFamily="50" charset="-128"/>
              <a:ea typeface="Meiryo UI" panose="020B0604030504040204" pitchFamily="50" charset="-128"/>
            </a:endParaRPr>
          </a:p>
        </p:txBody>
      </p:sp>
      <p:sp>
        <p:nvSpPr>
          <p:cNvPr id="3" name="スライド番号プレースホルダー 3">
            <a:extLst>
              <a:ext uri="{FF2B5EF4-FFF2-40B4-BE49-F238E27FC236}">
                <a16:creationId xmlns:a16="http://schemas.microsoft.com/office/drawing/2014/main" id="{91710C4F-C2F4-6E40-E3A6-DBA2EBF7B18C}"/>
              </a:ext>
            </a:extLst>
          </p:cNvPr>
          <p:cNvSpPr txBox="1">
            <a:spLocks/>
          </p:cNvSpPr>
          <p:nvPr/>
        </p:nvSpPr>
        <p:spPr>
          <a:xfrm>
            <a:off x="9493864" y="6460450"/>
            <a:ext cx="410695" cy="398982"/>
          </a:xfrm>
          <a:prstGeom prst="rect">
            <a:avLst/>
          </a:prstGeom>
        </p:spPr>
        <p:txBody>
          <a:bodyPr vert="horz" lIns="91440" tIns="45720" rIns="91440" bIns="45720" rtlCol="0">
            <a:normAutofit/>
          </a:bodyPr>
          <a:lstStyle>
            <a:lvl1pPr marL="0" indent="0" algn="l" defTabSz="844078" rtl="0" eaLnBrk="1" latinLnBrk="0" hangingPunct="1">
              <a:lnSpc>
                <a:spcPts val="1754"/>
              </a:lnSpc>
              <a:spcBef>
                <a:spcPts val="923"/>
              </a:spcBef>
              <a:buFont typeface="Arial" panose="020B0604020202020204" pitchFamily="34" charset="0"/>
              <a:buNone/>
              <a:defRPr kumimoji="1" sz="1292" kern="1200">
                <a:solidFill>
                  <a:schemeClr val="tx1"/>
                </a:solidFill>
                <a:latin typeface="+mn-lt"/>
                <a:ea typeface="+mn-ea"/>
                <a:cs typeface="+mn-cs"/>
              </a:defRPr>
            </a:lvl1pPr>
            <a:lvl2pPr marL="633058" indent="-211020" algn="l" defTabSz="844078"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097" indent="-211020" algn="l" defTabSz="844078"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36" indent="-211020" algn="l" defTabSz="844078"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75" indent="-211020" algn="l" defTabSz="844078"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13" indent="-211020" algn="l" defTabSz="844078"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53" indent="-211020" algn="l" defTabSz="844078"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291" indent="-211020" algn="l" defTabSz="844078"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30" indent="-211020" algn="l" defTabSz="844078"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a:lstStyle>
          <a:p>
            <a:pPr algn="r" defTabSz="457200">
              <a:lnSpc>
                <a:spcPct val="100000"/>
              </a:lnSpc>
              <a:spcBef>
                <a:spcPts val="0"/>
              </a:spcBef>
              <a:buFontTx/>
              <a:buNone/>
              <a:defRPr/>
            </a:pPr>
            <a:fld id="{6D9193AE-A101-45E9-A319-81911888F047}" type="slidenum">
              <a:rPr lang="ja-JP" altLang="en-US" sz="1800" smtClean="0">
                <a:latin typeface="Calibri" panose="020F0502020204030204"/>
                <a:ea typeface="游ゴシック" panose="020B0400000000000000" pitchFamily="50" charset="-128"/>
              </a:rPr>
              <a:pPr algn="r" defTabSz="457200">
                <a:lnSpc>
                  <a:spcPct val="100000"/>
                </a:lnSpc>
                <a:spcBef>
                  <a:spcPts val="0"/>
                </a:spcBef>
                <a:buFontTx/>
                <a:buNone/>
                <a:defRPr/>
              </a:pPr>
              <a:t>2</a:t>
            </a:fld>
            <a:endParaRPr lang="ja-JP" altLang="en-US" sz="1800" dirty="0">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613840327"/>
      </p:ext>
    </p:extLst>
  </p:cSld>
  <p:clrMapOvr>
    <a:masterClrMapping/>
  </p:clrMapOvr>
</p:sld>
</file>

<file path=ppt/theme/theme1.xml><?xml version="1.0" encoding="utf-8"?>
<a:theme xmlns:a="http://schemas.openxmlformats.org/drawingml/2006/main" name="1_テーマ1">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テーマ1" id="{417CE62F-05B6-4D28-B331-D694867C5AFA}" vid="{2FD90611-670A-4DB5-9460-E1C8FE7AFD2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TotalTime>
  <Words>484</Words>
  <Application>Microsoft Office PowerPoint</Application>
  <PresentationFormat>A4 210 x 297 mm</PresentationFormat>
  <Paragraphs>17</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Yu Gothic UI</vt:lpstr>
      <vt:lpstr>游ゴシック</vt:lpstr>
      <vt:lpstr>Arial</vt:lpstr>
      <vt:lpstr>Calibri</vt:lpstr>
      <vt:lpstr>1_テーマ1</vt:lpstr>
      <vt:lpstr>大阪市における mydoor OSAKAの検討状況</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【資料7】大阪市におけるmydoor OSAKAの検討状況</dc:title>
  <dc:creator>西川　達矢</dc:creator>
  <cp:lastModifiedBy>西川　達矢</cp:lastModifiedBy>
  <cp:revision>3</cp:revision>
  <cp:lastPrinted>2024-01-05T06:01:34Z</cp:lastPrinted>
  <dcterms:created xsi:type="dcterms:W3CDTF">2023-12-22T06:00:33Z</dcterms:created>
  <dcterms:modified xsi:type="dcterms:W3CDTF">2024-01-18T12:06:44Z</dcterms:modified>
</cp:coreProperties>
</file>