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9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10894"/>
              </p:ext>
            </p:extLst>
          </p:nvPr>
        </p:nvGraphicFramePr>
        <p:xfrm>
          <a:off x="126315" y="1484784"/>
          <a:ext cx="8910179" cy="376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278">
                  <a:extLst>
                    <a:ext uri="{9D8B030D-6E8A-4147-A177-3AD203B41FA5}">
                      <a16:colId xmlns:a16="http://schemas.microsoft.com/office/drawing/2014/main" val="875270036"/>
                    </a:ext>
                  </a:extLst>
                </a:gridCol>
                <a:gridCol w="4654429">
                  <a:extLst>
                    <a:ext uri="{9D8B030D-6E8A-4147-A177-3AD203B41FA5}">
                      <a16:colId xmlns:a16="http://schemas.microsoft.com/office/drawing/2014/main" val="448831865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2416678599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162482318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委 員 名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　　　属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</a:t>
                      </a:r>
                      <a:r>
                        <a:rPr kumimoji="1" lang="ja-JP" altLang="en-US" sz="24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職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 考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929855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岸田　　潔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会長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3946626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小山　倫史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関西大学</a:t>
                      </a:r>
                      <a:endParaRPr kumimoji="1" lang="en-US" altLang="ja-JP" sz="24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社会安全学部　社会安全研究科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490297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古川　愛子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18272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21798" y="5260529"/>
            <a:ext cx="1995839" cy="391628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pPr algn="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（五十音順、敬称略）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審議会委員名簿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7BE8F6C-169B-4F44-8F57-8E1316FF5114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39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審議会委員名簿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64</cp:revision>
  <cp:lastPrinted>2019-02-04T05:19:13Z</cp:lastPrinted>
  <dcterms:created xsi:type="dcterms:W3CDTF">2013-12-10T01:50:39Z</dcterms:created>
  <dcterms:modified xsi:type="dcterms:W3CDTF">2019-02-07T09:16:40Z</dcterms:modified>
</cp:coreProperties>
</file>