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1" r:id="rId1"/>
  </p:sldMasterIdLst>
  <p:notesMasterIdLst>
    <p:notesMasterId r:id="rId66"/>
  </p:notesMasterIdLst>
  <p:handoutMasterIdLst>
    <p:handoutMasterId r:id="rId67"/>
  </p:handoutMasterIdLst>
  <p:sldIdLst>
    <p:sldId id="1049" r:id="rId2"/>
    <p:sldId id="1137" r:id="rId3"/>
    <p:sldId id="1181" r:id="rId4"/>
    <p:sldId id="954" r:id="rId5"/>
    <p:sldId id="405" r:id="rId6"/>
    <p:sldId id="1251" r:id="rId7"/>
    <p:sldId id="1266" r:id="rId8"/>
    <p:sldId id="1218" r:id="rId9"/>
    <p:sldId id="1004" r:id="rId10"/>
    <p:sldId id="1255" r:id="rId11"/>
    <p:sldId id="1168" r:id="rId12"/>
    <p:sldId id="1252" r:id="rId13"/>
    <p:sldId id="1253" r:id="rId14"/>
    <p:sldId id="1172" r:id="rId15"/>
    <p:sldId id="1256" r:id="rId16"/>
    <p:sldId id="1254" r:id="rId17"/>
    <p:sldId id="1164" r:id="rId18"/>
    <p:sldId id="1163" r:id="rId19"/>
    <p:sldId id="1173" r:id="rId20"/>
    <p:sldId id="1257" r:id="rId21"/>
    <p:sldId id="1174" r:id="rId22"/>
    <p:sldId id="1033" r:id="rId23"/>
    <p:sldId id="258" r:id="rId24"/>
    <p:sldId id="1175" r:id="rId25"/>
    <p:sldId id="1258" r:id="rId26"/>
    <p:sldId id="974" r:id="rId27"/>
    <p:sldId id="907" r:id="rId28"/>
    <p:sldId id="1206" r:id="rId29"/>
    <p:sldId id="1207" r:id="rId30"/>
    <p:sldId id="1208" r:id="rId31"/>
    <p:sldId id="1209" r:id="rId32"/>
    <p:sldId id="1211" r:id="rId33"/>
    <p:sldId id="1212" r:id="rId34"/>
    <p:sldId id="1213" r:id="rId35"/>
    <p:sldId id="1259" r:id="rId36"/>
    <p:sldId id="1250" r:id="rId37"/>
    <p:sldId id="1191" r:id="rId38"/>
    <p:sldId id="1042" r:id="rId39"/>
    <p:sldId id="1235" r:id="rId40"/>
    <p:sldId id="1226" r:id="rId41"/>
    <p:sldId id="1240" r:id="rId42"/>
    <p:sldId id="1233" r:id="rId43"/>
    <p:sldId id="1039" r:id="rId44"/>
    <p:sldId id="1260" r:id="rId45"/>
    <p:sldId id="1165" r:id="rId46"/>
    <p:sldId id="998" r:id="rId47"/>
    <p:sldId id="1038" r:id="rId48"/>
    <p:sldId id="1041" r:id="rId49"/>
    <p:sldId id="846" r:id="rId50"/>
    <p:sldId id="1239" r:id="rId51"/>
    <p:sldId id="1261" r:id="rId52"/>
    <p:sldId id="866" r:id="rId53"/>
    <p:sldId id="454" r:id="rId54"/>
    <p:sldId id="1262" r:id="rId55"/>
    <p:sldId id="1120" r:id="rId56"/>
    <p:sldId id="1142" r:id="rId57"/>
    <p:sldId id="1123" r:id="rId58"/>
    <p:sldId id="1216" r:id="rId59"/>
    <p:sldId id="1249" r:id="rId60"/>
    <p:sldId id="1264" r:id="rId61"/>
    <p:sldId id="1265" r:id="rId62"/>
    <p:sldId id="1224" r:id="rId63"/>
    <p:sldId id="1195" r:id="rId64"/>
    <p:sldId id="1263" r:id="rId6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キャッシュレスとは" id="{59A0CE18-7973-4622-A2AC-5A5C260B8CD5}">
          <p14:sldIdLst>
            <p14:sldId id="1049"/>
            <p14:sldId id="1137"/>
            <p14:sldId id="1181"/>
            <p14:sldId id="954"/>
            <p14:sldId id="405"/>
            <p14:sldId id="1251"/>
            <p14:sldId id="1266"/>
            <p14:sldId id="1218"/>
            <p14:sldId id="1004"/>
            <p14:sldId id="1255"/>
          </p14:sldIdLst>
        </p14:section>
        <p14:section name="さきに払う（前払い）" id="{15D7A01A-72EE-48F3-9341-70D9C1CBD7ED}">
          <p14:sldIdLst>
            <p14:sldId id="1168"/>
            <p14:sldId id="1252"/>
            <p14:sldId id="1253"/>
            <p14:sldId id="1172"/>
            <p14:sldId id="1256"/>
          </p14:sldIdLst>
        </p14:section>
        <p14:section name="すぐに払う（即時払い）" id="{48B50565-3266-4E4C-A686-6D9C4878B9A4}">
          <p14:sldIdLst>
            <p14:sldId id="1254"/>
            <p14:sldId id="1164"/>
            <p14:sldId id="1163"/>
            <p14:sldId id="1173"/>
            <p14:sldId id="1257"/>
          </p14:sldIdLst>
        </p14:section>
        <p14:section name="あとで払う（後払い）" id="{E1101576-558A-45F2-81D5-586777CBC642}">
          <p14:sldIdLst>
            <p14:sldId id="1174"/>
            <p14:sldId id="1033"/>
            <p14:sldId id="258"/>
            <p14:sldId id="1175"/>
            <p14:sldId id="1258"/>
          </p14:sldIdLst>
        </p14:section>
        <p14:section name="クレジットカードの使い方" id="{5B23D5C0-A532-4023-946E-3C9BB1351EDF}">
          <p14:sldIdLst>
            <p14:sldId id="974"/>
            <p14:sldId id="907"/>
            <p14:sldId id="1206"/>
            <p14:sldId id="1207"/>
            <p14:sldId id="1208"/>
            <p14:sldId id="1209"/>
            <p14:sldId id="1211"/>
            <p14:sldId id="1212"/>
            <p14:sldId id="1213"/>
            <p14:sldId id="1259"/>
          </p14:sldIdLst>
        </p14:section>
        <p14:section name="クレジットカードの支払方法" id="{85609BF7-B8EF-4410-A970-5E66658DF71F}">
          <p14:sldIdLst>
            <p14:sldId id="1250"/>
            <p14:sldId id="1191"/>
          </p14:sldIdLst>
        </p14:section>
        <p14:section name="クレジットカードとの正しいつきあい方" id="{81E7CEA2-90F9-4777-8112-9934EB8D4126}">
          <p14:sldIdLst>
            <p14:sldId id="1042"/>
            <p14:sldId id="1235"/>
            <p14:sldId id="1226"/>
            <p14:sldId id="1240"/>
            <p14:sldId id="1233"/>
            <p14:sldId id="1039"/>
            <p14:sldId id="1260"/>
          </p14:sldIdLst>
        </p14:section>
        <p14:section name="クイズで学ぼう！" id="{DE2E6804-08D4-4742-BC9C-C95BF9C186F0}">
          <p14:sldIdLst>
            <p14:sldId id="1165"/>
            <p14:sldId id="998"/>
            <p14:sldId id="1038"/>
            <p14:sldId id="1041"/>
            <p14:sldId id="846"/>
            <p14:sldId id="1239"/>
            <p14:sldId id="1261"/>
          </p14:sldIdLst>
        </p14:section>
        <p14:section name="困ったときは相談しよう！" id="{6CCCDFFD-4019-48A2-A8DD-F6EFD6367116}">
          <p14:sldIdLst>
            <p14:sldId id="866"/>
            <p14:sldId id="454"/>
            <p14:sldId id="1262"/>
          </p14:sldIdLst>
        </p14:section>
        <p14:section name="豆知識　クレジットカードを作るには" id="{272060B0-993C-4E54-B53B-D67050A099FC}">
          <p14:sldIdLst>
            <p14:sldId id="1120"/>
            <p14:sldId id="1142"/>
            <p14:sldId id="1123"/>
          </p14:sldIdLst>
        </p14:section>
        <p14:section name="豆知識　クレジットカードの手数料" id="{444D096B-4F76-4E25-BAFD-B2F57F4704D4}">
          <p14:sldIdLst>
            <p14:sldId id="1216"/>
            <p14:sldId id="1249"/>
            <p14:sldId id="1264"/>
            <p14:sldId id="1265"/>
          </p14:sldIdLst>
        </p14:section>
        <p14:section name="豆知識　さらに詳しくクレジットカードの支払方法について知ろう" id="{DFF5FD72-5826-4529-807D-F5E11B059A75}">
          <p14:sldIdLst>
            <p14:sldId id="1224"/>
            <p14:sldId id="1195"/>
            <p14:sldId id="1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66"/>
    <a:srgbClr val="52DCF8"/>
    <a:srgbClr val="0B96A5"/>
    <a:srgbClr val="00B050"/>
    <a:srgbClr val="FF0066"/>
    <a:srgbClr val="CC6600"/>
    <a:srgbClr val="CC0000"/>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26" autoAdjust="0"/>
    <p:restoredTop sz="57934" autoAdjust="0"/>
  </p:normalViewPr>
  <p:slideViewPr>
    <p:cSldViewPr snapToGrid="0">
      <p:cViewPr varScale="1">
        <p:scale>
          <a:sx n="58" d="100"/>
          <a:sy n="58" d="100"/>
        </p:scale>
        <p:origin x="734"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076"/>
    </p:cViewPr>
  </p:sorterViewPr>
  <p:notesViewPr>
    <p:cSldViewPr snapToGrid="0">
      <p:cViewPr>
        <p:scale>
          <a:sx n="118" d="100"/>
          <a:sy n="118" d="100"/>
        </p:scale>
        <p:origin x="39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18830" cy="495029"/>
          </a:xfrm>
          <a:prstGeom prst="rect">
            <a:avLst/>
          </a:prstGeom>
        </p:spPr>
        <p:txBody>
          <a:bodyPr vert="horz" lIns="90335" tIns="45167" rIns="90335" bIns="4516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4"/>
            <a:ext cx="2918830" cy="495029"/>
          </a:xfrm>
          <a:prstGeom prst="rect">
            <a:avLst/>
          </a:prstGeom>
        </p:spPr>
        <p:txBody>
          <a:bodyPr vert="horz" lIns="90335" tIns="45167" rIns="90335" bIns="45167"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2" y="9371290"/>
            <a:ext cx="2918830" cy="495028"/>
          </a:xfrm>
          <a:prstGeom prst="rect">
            <a:avLst/>
          </a:prstGeom>
        </p:spPr>
        <p:txBody>
          <a:bodyPr vert="horz" lIns="90335" tIns="45167" rIns="90335" bIns="4516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90"/>
            <a:ext cx="2918830" cy="495028"/>
          </a:xfrm>
          <a:prstGeom prst="rect">
            <a:avLst/>
          </a:prstGeom>
        </p:spPr>
        <p:txBody>
          <a:bodyPr vert="horz" lIns="90335" tIns="45167" rIns="90335" bIns="45167" rtlCol="0" anchor="b"/>
          <a:lstStyle>
            <a:lvl1pPr algn="r">
              <a:defRPr sz="1200"/>
            </a:lvl1pPr>
          </a:lstStyle>
          <a:p>
            <a:fld id="{00D6B92F-EC6E-4586-89E4-E9B0D0A5FAB5}" type="slidenum">
              <a:rPr kumimoji="1" lang="ja-JP" altLang="en-US" smtClean="0"/>
              <a:t>‹#›</a:t>
            </a:fld>
            <a:endParaRPr kumimoji="1" lang="ja-JP" altLang="en-US"/>
          </a:p>
        </p:txBody>
      </p:sp>
    </p:spTree>
    <p:extLst>
      <p:ext uri="{BB962C8B-B14F-4D97-AF65-F5344CB8AC3E}">
        <p14:creationId xmlns:p14="http://schemas.microsoft.com/office/powerpoint/2010/main" val="1127857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18830" cy="495029"/>
          </a:xfrm>
          <a:prstGeom prst="rect">
            <a:avLst/>
          </a:prstGeom>
        </p:spPr>
        <p:txBody>
          <a:bodyPr vert="horz" lIns="90335" tIns="45167" rIns="90335" bIns="4516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4"/>
            <a:ext cx="2918830" cy="495029"/>
          </a:xfrm>
          <a:prstGeom prst="rect">
            <a:avLst/>
          </a:prstGeom>
        </p:spPr>
        <p:txBody>
          <a:bodyPr vert="horz" lIns="90335" tIns="45167" rIns="90335" bIns="45167" rtlCol="0"/>
          <a:lstStyle>
            <a:lvl1pPr algn="r">
              <a:defRPr sz="1200"/>
            </a:lvl1pPr>
          </a:lstStyle>
          <a:p>
            <a:fld id="{B65ABD3E-AB18-43D0-A6A3-247BD6C37117}" type="datetimeFigureOut">
              <a:rPr kumimoji="1" lang="ja-JP" altLang="en-US" smtClean="0"/>
              <a:t>2024/1/4</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0335" tIns="45167" rIns="90335" bIns="45167"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0335" tIns="45167" rIns="90335" bIns="451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90"/>
            <a:ext cx="2918830" cy="495028"/>
          </a:xfrm>
          <a:prstGeom prst="rect">
            <a:avLst/>
          </a:prstGeom>
        </p:spPr>
        <p:txBody>
          <a:bodyPr vert="horz" lIns="90335" tIns="45167" rIns="90335" bIns="4516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90"/>
            <a:ext cx="2918830" cy="495028"/>
          </a:xfrm>
          <a:prstGeom prst="rect">
            <a:avLst/>
          </a:prstGeom>
        </p:spPr>
        <p:txBody>
          <a:bodyPr vert="horz" lIns="90335" tIns="45167" rIns="90335" bIns="45167" rtlCol="0" anchor="b"/>
          <a:lstStyle>
            <a:lvl1pPr algn="r">
              <a:defRPr sz="1200"/>
            </a:lvl1pPr>
          </a:lstStyle>
          <a:p>
            <a:fld id="{CA51DC9B-FAE8-44B0-8EA3-D16E0B3B8ABC}" type="slidenum">
              <a:rPr kumimoji="1" lang="ja-JP" altLang="en-US" smtClean="0"/>
              <a:t>‹#›</a:t>
            </a:fld>
            <a:endParaRPr kumimoji="1" lang="ja-JP" altLang="en-US"/>
          </a:p>
        </p:txBody>
      </p:sp>
    </p:spTree>
    <p:extLst>
      <p:ext uri="{BB962C8B-B14F-4D97-AF65-F5344CB8AC3E}">
        <p14:creationId xmlns:p14="http://schemas.microsoft.com/office/powerpoint/2010/main" val="30219017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9296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032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前払いとは、先にお金をチャージ（入金）しておいたスマートフォンやカードを使って商品やサービスの代金を支払うことをいいます。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商品やサービスの代金は、スマートフォンやカードにチャージしたお金から商品やサービスの代金が減ります。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前払いの支払方法には、プリペイドカードや電子マネー、</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・バーコード決済などがあります。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決済とは、支払うということです。</a:t>
            </a:r>
          </a:p>
        </p:txBody>
      </p:sp>
    </p:spTree>
    <p:extLst>
      <p:ext uri="{BB962C8B-B14F-4D97-AF65-F5344CB8AC3E}">
        <p14:creationId xmlns:p14="http://schemas.microsoft.com/office/powerpoint/2010/main" val="395983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ここまで何度も出てきた「チャージ」とはどういうことでしょうか？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チャージとは、買い物をする前に、持っているスマートフォンやカードにお金を入れることをいいます。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さんが現金</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円札をチャージする様子を確認しましょう。</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チャージしたいカードと、チャージするお金をレジに持って行きます。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レジで「チャージします」と言って現金</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円を店員さんに出し、電子マネーカードをチャージ機にかざします。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店員さんがレジを操作します。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電子マネーが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円分使えるようになります。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さんの手元に戻ってきたカードには、買い物のときに現金と同じように使える</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円分のお金が入っています。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098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オートチャージとは、買い物代金を支払った後、スマートフォンやカードに入っているお金の残りが設定した金額より少なくなると自動的にお金がチャージされる仕組みです。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オートチャージのお金の流れを電車に乗るときを例に説明します。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あらかじめ「電子マネーカードに入っているお金が</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円よりも少ない場合には、改札を通ると自動で</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円をチャージ」と設定していた場合、</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電子マネーカードに入っているお金が</a:t>
            </a:r>
            <a:r>
              <a:rPr kumimoji="1" lang="en-US" altLang="ja-JP" dirty="0">
                <a:latin typeface="BIZ UDPゴシック" panose="020B0400000000000000" pitchFamily="50" charset="-128"/>
                <a:ea typeface="BIZ UDPゴシック" panose="020B0400000000000000" pitchFamily="50" charset="-128"/>
              </a:rPr>
              <a:t>980</a:t>
            </a:r>
            <a:r>
              <a:rPr kumimoji="1" lang="ja-JP" altLang="en-US" dirty="0">
                <a:latin typeface="BIZ UDPゴシック" panose="020B0400000000000000" pitchFamily="50" charset="-128"/>
                <a:ea typeface="BIZ UDPゴシック" panose="020B0400000000000000" pitchFamily="50" charset="-128"/>
              </a:rPr>
              <a:t>円で電子マネーカードを改札でかざすと、</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電子マネーカードに入っているお金の合計が</a:t>
            </a:r>
            <a:r>
              <a:rPr kumimoji="1" lang="en-US" altLang="ja-JP" dirty="0">
                <a:latin typeface="BIZ UDPゴシック" panose="020B0400000000000000" pitchFamily="50" charset="-128"/>
                <a:ea typeface="BIZ UDPゴシック" panose="020B0400000000000000" pitchFamily="50" charset="-128"/>
              </a:rPr>
              <a:t>1,980</a:t>
            </a:r>
            <a:r>
              <a:rPr kumimoji="1" lang="ja-JP" altLang="en-US" dirty="0">
                <a:latin typeface="BIZ UDPゴシック" panose="020B0400000000000000" pitchFamily="50" charset="-128"/>
                <a:ea typeface="BIZ UDPゴシック" panose="020B0400000000000000" pitchFamily="50" charset="-128"/>
              </a:rPr>
              <a:t>円になる仕組みです。</a:t>
            </a:r>
          </a:p>
        </p:txBody>
      </p:sp>
    </p:spTree>
    <p:extLst>
      <p:ext uri="{BB962C8B-B14F-4D97-AF65-F5344CB8AC3E}">
        <p14:creationId xmlns:p14="http://schemas.microsoft.com/office/powerpoint/2010/main" val="408534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前払いの便利なところ、気をつけるところは何でしょうか。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便利なところは、現金を持ち歩かなくても買い物ができます。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気をつけるところは、お店によっては、スマートフォンやカードが使えないことがあります。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プリペイドカードには、有効期限が決められている場合があります。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644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8491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即時払いとは、買い物と同時にスマートフォンやカードを使って、商品やサービスの代金をすぐに支払うことです。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即時払いには、デビットカード、電子マネー、</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・バーコード決済などがあります。</a:t>
            </a:r>
          </a:p>
        </p:txBody>
      </p:sp>
    </p:spTree>
    <p:extLst>
      <p:ext uri="{BB962C8B-B14F-4D97-AF65-F5344CB8AC3E}">
        <p14:creationId xmlns:p14="http://schemas.microsoft.com/office/powerpoint/2010/main" val="286034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デビットカードを使って代金を支払うことについて説明します。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買い物をするときに、現金を使わず、デビットカードを使うと、使ったときにすぐ、銀行口座から買い物代金分のお金が減ります。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デビットカードとは、銀行の自分の口座と連動させて使うカードです。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5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デビットカードで買い物をしたときのお金の流れを詳しく説明します。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銀行口座に</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円入っています。そのときに、コンビニで</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円のおにぎりを買ってレジでデビットカードを出すと、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銀行口座からそのおにぎりの代金</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円が引き落とされ、おにぎりの代金として銀行口座からコンビニに支払われる仕組みです。</a:t>
            </a:r>
          </a:p>
        </p:txBody>
      </p:sp>
    </p:spTree>
    <p:extLst>
      <p:ext uri="{BB962C8B-B14F-4D97-AF65-F5344CB8AC3E}">
        <p14:creationId xmlns:p14="http://schemas.microsoft.com/office/powerpoint/2010/main" val="12882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即時払いの便利なところ、気をつけるところは何でしょうか。</a:t>
            </a:r>
          </a:p>
          <a:p>
            <a:r>
              <a:rPr kumimoji="1" lang="ja-JP" altLang="en-US" dirty="0">
                <a:latin typeface="BIZ UDPゴシック" panose="020B0400000000000000" pitchFamily="50" charset="-128"/>
                <a:ea typeface="BIZ UDPゴシック" panose="020B0400000000000000" pitchFamily="50" charset="-128"/>
              </a:rPr>
              <a:t>便利なところは、チャージ（入金）をしなくても買い物ができます。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気をつけるところは、代金を数回に分けて支払う、分割払いができません。</a:t>
            </a:r>
          </a:p>
          <a:p>
            <a:r>
              <a:rPr kumimoji="1" lang="ja-JP" altLang="en-US" dirty="0">
                <a:latin typeface="BIZ UDPゴシック" panose="020B0400000000000000" pitchFamily="50" charset="-128"/>
                <a:ea typeface="BIZ UDPゴシック" panose="020B0400000000000000" pitchFamily="50" charset="-128"/>
              </a:rPr>
              <a:t>銀行に預けているお金が足りなかったら代金を支払うことができません。</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173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キャッシュレスって言葉を聞いたことはありますか？</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u="none" dirty="0">
                <a:solidFill>
                  <a:schemeClr val="tx1"/>
                </a:solidFill>
                <a:latin typeface="BIZ UDPゴシック" panose="020B0400000000000000" pitchFamily="50" charset="-128"/>
                <a:ea typeface="BIZ UDPゴシック" panose="020B0400000000000000" pitchFamily="50" charset="-128"/>
              </a:rPr>
              <a:t>買い物などの代金を支払うときに、電子マネーなど</a:t>
            </a:r>
            <a:r>
              <a:rPr kumimoji="1" lang="ja-JP" altLang="en-US" dirty="0">
                <a:solidFill>
                  <a:schemeClr val="tx1"/>
                </a:solidFill>
                <a:latin typeface="BIZ UDPゴシック" panose="020B0400000000000000" pitchFamily="50" charset="-128"/>
                <a:ea typeface="BIZ UDPゴシック" panose="020B0400000000000000" pitchFamily="50" charset="-128"/>
              </a:rPr>
              <a:t>キャッシュレスを使ったことはありますか？</a:t>
            </a:r>
          </a:p>
        </p:txBody>
      </p:sp>
    </p:spTree>
    <p:extLst>
      <p:ext uri="{BB962C8B-B14F-4D97-AF65-F5344CB8AC3E}">
        <p14:creationId xmlns:p14="http://schemas.microsoft.com/office/powerpoint/2010/main" val="56343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57390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後払いとは、買い物をした後にそのカードや電子マネーなどで使った代金をすべてまとめて支払うことです。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後払いには、クレジットカード、電子マネー、キャリア決済、</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・バーコード決済などを利用します。</a:t>
            </a:r>
          </a:p>
        </p:txBody>
      </p:sp>
    </p:spTree>
    <p:extLst>
      <p:ext uri="{BB962C8B-B14F-4D97-AF65-F5344CB8AC3E}">
        <p14:creationId xmlns:p14="http://schemas.microsoft.com/office/powerpoint/2010/main" val="302636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後払いには、携帯電話料金と買い物をしたときやサービスを受けたときの代金を支払う、キャリア決済という支払方法もあります。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キャリア決済とは、スマートフォンの通信料金と商品やサービスの代金をまとめて決まった日に携帯会社へ支払います。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6125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コンビニ後払いは、インターネットで注文した商品の代金などをコンビニで支払います。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払込票をコンビニのレジへ持っていき、支払います。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3511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後払いの便利なところ、気をつけるところは何でしょうか。</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便利なところは、</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手元に現金を持っていなくても、買い物することができます。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支払回数を選べる場合もあります。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気をつけるところは、</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いくら使ったかわかりにくいところです。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また、支払回数によっては、手数料がかかるため注意が必要です。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p>
          <a:p>
            <a:endParaRPr kumimoji="1" lang="ja-JP" altLang="en-US" dirty="0"/>
          </a:p>
        </p:txBody>
      </p:sp>
    </p:spTree>
    <p:extLst>
      <p:ext uri="{BB962C8B-B14F-4D97-AF65-F5344CB8AC3E}">
        <p14:creationId xmlns:p14="http://schemas.microsoft.com/office/powerpoint/2010/main" val="250230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719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商品やサービスの代金を支払うときに、クレジットカードを使って支払う方法のことです。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クレジットカードを使って買い物をした後、クレジットカード会社が決めた日に、そのクレジットカードで支払ったすべての代金が銀行口座から引き落とされます。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3685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もう少しわかりやすく、クレジットカードを利用した支払いについて説明します。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さんが、クレジットカードを使ってパソコンを買う場合について考えてみましょう。</a:t>
            </a:r>
            <a:endParaRPr kumimoji="1" lang="ja-JP" altLang="en-US" dirty="0"/>
          </a:p>
          <a:p>
            <a:endParaRPr kumimoji="1" lang="ja-JP" altLang="en-US" dirty="0"/>
          </a:p>
        </p:txBody>
      </p:sp>
    </p:spTree>
    <p:extLst>
      <p:ext uri="{BB962C8B-B14F-4D97-AF65-F5344CB8AC3E}">
        <p14:creationId xmlns:p14="http://schemas.microsoft.com/office/powerpoint/2010/main" val="109045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さんは、家電量販店でパソコンを買います。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パソコンを選んで、レジへ持っていきます。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さんが、「パソコンをください」と言います。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店員さんが、「はい、わかりました。</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万円です」と言います。</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さんの買いたい気持ちと店員さんの売りたい気持ちの確認ができたとき契約が成立します。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289333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さんは、自分のクレジットカードでパソコンの代金を支払います。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店員さんからパソコンを受け取ります。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329639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キャッシュレスとは、現金を使わずに、商品やサービスの代金を支払うことです。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キャッシュレスの種類はたくさんあります。</a:t>
            </a:r>
          </a:p>
        </p:txBody>
      </p:sp>
    </p:spTree>
    <p:extLst>
      <p:ext uri="{BB962C8B-B14F-4D97-AF65-F5344CB8AC3E}">
        <p14:creationId xmlns:p14="http://schemas.microsoft.com/office/powerpoint/2010/main" val="1804164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家電量販店がクレジットカード会社に「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さんの代わりに代金を支払ってください」といいます。</a:t>
            </a:r>
          </a:p>
        </p:txBody>
      </p:sp>
    </p:spTree>
    <p:extLst>
      <p:ext uri="{BB962C8B-B14F-4D97-AF65-F5344CB8AC3E}">
        <p14:creationId xmlns:p14="http://schemas.microsoft.com/office/powerpoint/2010/main" val="3805950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クレジットカード会社が</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さんの代わりに家電量販店にパソコンの代金を支払います。</a:t>
            </a:r>
          </a:p>
          <a:p>
            <a:endParaRPr kumimoji="1" lang="ja-JP" altLang="en-US" dirty="0"/>
          </a:p>
        </p:txBody>
      </p:sp>
    </p:spTree>
    <p:extLst>
      <p:ext uri="{BB962C8B-B14F-4D97-AF65-F5344CB8AC3E}">
        <p14:creationId xmlns:p14="http://schemas.microsoft.com/office/powerpoint/2010/main" val="1730158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クレジットカード会社から</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さんに「銀行口座から引き落とします」と請求がきます。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利用代金は、メールや専用のアプリで確認する方法があります。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請求書は、お金を支払って紙で受け取る方法があります。</a:t>
            </a:r>
          </a:p>
          <a:p>
            <a:endParaRPr kumimoji="1" lang="ja-JP" altLang="en-US" dirty="0"/>
          </a:p>
        </p:txBody>
      </p:sp>
    </p:spTree>
    <p:extLst>
      <p:ext uri="{BB962C8B-B14F-4D97-AF65-F5344CB8AC3E}">
        <p14:creationId xmlns:p14="http://schemas.microsoft.com/office/powerpoint/2010/main" val="10520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支払い方は、後で詳しく説明しますが、一括払い、分割払い、リボ払いがあり、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一括払いの場合は、利用した１か月間に利用したすべての料金が、あらかじめクレジットカード会社が決めた日に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分割払いやリボ払いの場合は、毎月、その月に支払うべき代金が決められた日に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さんの銀行口座から引き落とされ、クレジットカード会社に支払われます。</a:t>
            </a:r>
          </a:p>
          <a:p>
            <a:endParaRPr kumimoji="1" lang="ja-JP" altLang="en-US" dirty="0"/>
          </a:p>
        </p:txBody>
      </p:sp>
    </p:spTree>
    <p:extLst>
      <p:ext uri="{BB962C8B-B14F-4D97-AF65-F5344CB8AC3E}">
        <p14:creationId xmlns:p14="http://schemas.microsoft.com/office/powerpoint/2010/main" val="27357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クレジットカードで買い物をする仕組みを確認しましょう。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消費者が買い物をしたとき、クレジットカードを利用すると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お店がクレジットカード会社に代金を請求し、</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クレジットカード会社が消費者の代わりにすぐに代金をお店に支払います。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そして、クレジットカード会社は、消費者が１か月間にクレジットカードで支払いをした代金を１か月後にまとめて代金を消費者に請求します。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請求された金額は、消費者の銀行口座から引き落とされます。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このように、お店、クレジットカード会社、消費者の三者が関わるので、クレジットカードを利用した支払いを「三者間取引」といいます。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消費者とお店とクレジットカード会社の三者間でお金のやり取りをするからです。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消費者は、いつ何をいくらで買ったのか、買った商品の代金がいつ引き落とされるかなど、</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利用や支払いに関する情報をきちんと知っておく必要があります。</a:t>
            </a:r>
          </a:p>
          <a:p>
            <a:endParaRPr kumimoji="1" lang="en-US" altLang="ja-JP" dirty="0"/>
          </a:p>
        </p:txBody>
      </p:sp>
    </p:spTree>
    <p:extLst>
      <p:ext uri="{BB962C8B-B14F-4D97-AF65-F5344CB8AC3E}">
        <p14:creationId xmlns:p14="http://schemas.microsoft.com/office/powerpoint/2010/main" val="145577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54491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クレジットカードの支払方法は、</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種類あります。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一括払いは、利用代金を次の月あるいは、その次の月にまとめて支払います。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手数料や利息はかかりません。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分割払いは、利用代金を決められた回数に分けて支払います。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手数料や利息がかかります。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リボ払い（リボルビング払い）は、利用代金を支払い終えるまで、毎月決めた一定金額を支払い続けます。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手数料や利息がかかり、分割払いよりも支払金額が多いです。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0093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万円のパソコンを買ったときのクレジットカードの支払い合計金額の違いを確認しましょう。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一括払いで買った場合は、手数料や利息がかからないので、支払い総額は</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分割払いで買った場合は、手数料や利息がかかります。毎月</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945</a:t>
            </a:r>
            <a:r>
              <a:rPr kumimoji="1" lang="ja-JP" altLang="en-US" dirty="0">
                <a:latin typeface="BIZ UDPゴシック" panose="020B0400000000000000" pitchFamily="50" charset="-128"/>
                <a:ea typeface="BIZ UDPゴシック" panose="020B0400000000000000" pitchFamily="50" charset="-128"/>
              </a:rPr>
              <a:t>円支払う場合は、支払い総額は</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3,780</a:t>
            </a:r>
            <a:r>
              <a:rPr kumimoji="1" lang="ja-JP" altLang="en-US" dirty="0">
                <a:latin typeface="BIZ UDPゴシック" panose="020B0400000000000000" pitchFamily="50" charset="-128"/>
                <a:ea typeface="BIZ UDPゴシック" panose="020B0400000000000000" pitchFamily="50" charset="-128"/>
              </a:rPr>
              <a:t>円です。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リボ払い（リボルビング払い）で買った場合は、手数料や利息がかかります。支払い総額は</a:t>
            </a:r>
            <a:r>
              <a:rPr kumimoji="1" lang="en-US" altLang="ja-JP" dirty="0">
                <a:latin typeface="BIZ UDPゴシック" panose="020B0400000000000000" pitchFamily="50" charset="-128"/>
                <a:ea typeface="BIZ UDPゴシック" panose="020B0400000000000000" pitchFamily="50" charset="-128"/>
              </a:rPr>
              <a:t>13</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1,500</a:t>
            </a:r>
            <a:r>
              <a:rPr kumimoji="1" lang="ja-JP" altLang="en-US" dirty="0">
                <a:latin typeface="BIZ UDPゴシック" panose="020B0400000000000000" pitchFamily="50" charset="-128"/>
                <a:ea typeface="BIZ UDPゴシック" panose="020B0400000000000000" pitchFamily="50" charset="-128"/>
              </a:rPr>
              <a:t>円です。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（この表の手数料は、実質年率</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％で計算しています）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a:p>
            <a:endParaRPr kumimoji="1" lang="en-US" altLang="ja-JP" dirty="0"/>
          </a:p>
        </p:txBody>
      </p:sp>
    </p:spTree>
    <p:extLst>
      <p:ext uri="{BB962C8B-B14F-4D97-AF65-F5344CB8AC3E}">
        <p14:creationId xmlns:p14="http://schemas.microsoft.com/office/powerpoint/2010/main" val="199804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「信用」という言葉を聞いたことはありますか。</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信用とは、人に信じてもらえることをいいます。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みなさんの生活の中で「信用」ってどんなことがありますか？</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クレジットカードのように後払いで買い物の代金を支払うことができるのは、</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クレジットカード会社がクレジットカードの持ち主のことを「買い物をした後に決められた日にきちんとお金を支払ってくれる人」として、「信用」しているからです。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1024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さんは、クレジットカードを使って買い物をしました。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キャッシュレスで買い物をすると、財布に入っているお金は減らないので買いすぎてしまいました。</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自分が持っているお金は、</a:t>
            </a:r>
            <a:r>
              <a:rPr kumimoji="1" lang="en-US" altLang="ja-JP" dirty="0">
                <a:latin typeface="BIZ UDPゴシック" panose="020B0400000000000000" pitchFamily="50" charset="-128"/>
                <a:ea typeface="BIZ UDPゴシック" panose="020B0400000000000000" pitchFamily="50" charset="-128"/>
              </a:rPr>
              <a:t>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請求書の合計金額は、</a:t>
            </a:r>
            <a:r>
              <a:rPr kumimoji="1" lang="en-US" altLang="ja-JP" dirty="0">
                <a:latin typeface="BIZ UDPゴシック" panose="020B0400000000000000" pitchFamily="50" charset="-128"/>
                <a:ea typeface="BIZ UDPゴシック" panose="020B0400000000000000" pitchFamily="50" charset="-128"/>
              </a:rPr>
              <a:t>50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支払うことができません。</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990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みなさんの毎日の生活を振り返ってみましょう。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さまざまな生活場面で、どんな方法で代金を支払っていますか。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コンビニで買い物をするとき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電車に乗るとき</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美容院で髪を切るとき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スマートフォンでスタンプを買うとき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病院で診てもらうとき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お店でたこやきを食べるとき</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a:t>
            </a:fld>
            <a:endParaRPr kumimoji="1" lang="ja-JP" altLang="en-US"/>
          </a:p>
        </p:txBody>
      </p:sp>
    </p:spTree>
    <p:extLst>
      <p:ext uri="{BB962C8B-B14F-4D97-AF65-F5344CB8AC3E}">
        <p14:creationId xmlns:p14="http://schemas.microsoft.com/office/powerpoint/2010/main" val="4131690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クレジットカード会社に商品やサービスの代金を支払う約束を守らないと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請求書が何回も届いたり、「早く代金を支払ってください」と電話やメールがどんどん届きます。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そして、「この人は、代金を支払わない人」と信用情報機関に登録されてしまうことがあり、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あなたに対する信用がなくなってしまいます。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信用がなくなってしまうと、クレジットカードを使って買い物ができなくなったり、新しくクレジットカードが作れなくなったりします。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021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クレジットカードを使い続けるためには、「この人は代金をきちんと支払ってくれる人だ」という信用が大切です。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決められた日にきちんと代金を支払うことで、クレジットカード会社がクレジットカードの名義人のことを信用します。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クレジットカードを使って買い物することができます。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426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お金を使いすぎないために、あなたはどうしますか？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考えてみましょう。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309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自分がお金をいくら支払ったのか確認するために</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お小遣い帳に記入したり、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レシートやクレジットカードの利用明細書などを確認したりしましょう。</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0327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384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キャッシュレスでは、</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やパスワードを使うことが多いです。</a:t>
            </a:r>
          </a:p>
        </p:txBody>
      </p:sp>
    </p:spTree>
    <p:extLst>
      <p:ext uri="{BB962C8B-B14F-4D97-AF65-F5344CB8AC3E}">
        <p14:creationId xmlns:p14="http://schemas.microsoft.com/office/powerpoint/2010/main" val="3308202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友だちに「</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とパスワードを教えて」と言われました。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あなたなら、どうしますか。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➀友だちだからパスワードを教える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②人には絶対に教えない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352182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正解は、②人には絶対教えないです。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やパスワードを人に教えてしまうと</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買い物に勝手に使われたり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犯罪に巻き込まれたり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個人情報が悪用されたり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怖い思いをする可能性があります。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やパスワードは、自分の大切な情報（個人情報）です。</a:t>
            </a:r>
            <a:endParaRPr kumimoji="1" lang="en-US" altLang="ja-JP" dirty="0">
              <a:latin typeface="BIZ UDPゴシック" panose="020B0400000000000000" pitchFamily="50" charset="-128"/>
              <a:ea typeface="BIZ UDPゴシック" panose="020B0400000000000000" pitchFamily="50" charset="-128"/>
            </a:endParaRPr>
          </a:p>
          <a:p>
            <a:pPr defTabSz="903352">
              <a:defRPr/>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3962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65031" rtl="0" eaLnBrk="1" fontAlgn="auto" latinLnBrk="0" hangingPunct="1">
              <a:lnSpc>
                <a:spcPct val="100000"/>
              </a:lnSpc>
              <a:spcBef>
                <a:spcPts val="0"/>
              </a:spcBef>
              <a:spcAft>
                <a:spcPts val="0"/>
              </a:spcAft>
              <a:buClrTx/>
              <a:buSzTx/>
              <a:buFontTx/>
              <a:buNone/>
              <a:tabLst/>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やパスワードは、友だちであっても人に教えてはいけません。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やパスワードを書いた紙を机の上に置いたままにしてはいけません。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さまざまなウェブサイトやアプリで同じパスワードを使いまわしてはいけません。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自分の</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やパスワードは、自分で守りましょう。</a:t>
            </a:r>
            <a:endParaRPr kumimoji="1" lang="en-US" altLang="ja-JP" dirty="0">
              <a:latin typeface="BIZ UDPゴシック" panose="020B0400000000000000" pitchFamily="50" charset="-128"/>
              <a:ea typeface="BIZ UDPゴシック" panose="020B0400000000000000" pitchFamily="50" charset="-128"/>
            </a:endParaRPr>
          </a:p>
          <a:p>
            <a:pPr defTabSz="903352">
              <a:defRPr/>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0353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買い物をするために財布に入れていたはずのクレジットカードをどこかでなくしてしまいました。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あなたならどうしますか。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➀クレジット会社に連絡する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②あきらめる</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83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代金の支払方法は大きく分けて２つです。現金とキャッシュレスに分けられます。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現金には、１万円札や千円札のように紙でできているお金（紙幣）と、</a:t>
            </a:r>
            <a:r>
              <a:rPr kumimoji="1" lang="en-US" altLang="ja-JP" dirty="0">
                <a:latin typeface="BIZ UDPゴシック" panose="020B0400000000000000" pitchFamily="50" charset="-128"/>
                <a:ea typeface="BIZ UDPゴシック" panose="020B0400000000000000" pitchFamily="50" charset="-128"/>
              </a:rPr>
              <a:t>500</a:t>
            </a:r>
            <a:r>
              <a:rPr kumimoji="1" lang="ja-JP" altLang="en-US" dirty="0">
                <a:latin typeface="BIZ UDPゴシック" panose="020B0400000000000000" pitchFamily="50" charset="-128"/>
                <a:ea typeface="BIZ UDPゴシック" panose="020B0400000000000000" pitchFamily="50" charset="-128"/>
              </a:rPr>
              <a:t>円玉や</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円玉のように金属でできているお金（硬貨）があります。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キャッシュレスには、プリペイドカードや電子マネー、クレジットカード、</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コード・バーコードなどがあります。</a:t>
            </a:r>
          </a:p>
        </p:txBody>
      </p:sp>
    </p:spTree>
    <p:extLst>
      <p:ext uri="{BB962C8B-B14F-4D97-AF65-F5344CB8AC3E}">
        <p14:creationId xmlns:p14="http://schemas.microsoft.com/office/powerpoint/2010/main" val="332925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正解は、①クレジットカード会社に連絡するです。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クレジットカードをなくしてしまって、そのままにしていると、拾った誰かが勝手に使ってしまうかもしれません。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クレジットカードをなくしてしまったら、クレジットカード会社に連絡しましょう。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困ったときは、すぐに周りの人に相談しましょう。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421617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2704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キャッシュレスについて困ったことがあったら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すぐに保護者や学校の先生など信頼できる人に相談しましょう。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8134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「どうしよう、困った」と思ったときは、居住地の消費生活センターに相談しましょう。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消費者ホットライン</a:t>
            </a:r>
            <a:r>
              <a:rPr kumimoji="1" lang="en-US" altLang="ja-JP" dirty="0">
                <a:latin typeface="BIZ UDPゴシック" panose="020B0400000000000000" pitchFamily="50" charset="-128"/>
                <a:ea typeface="BIZ UDPゴシック" panose="020B0400000000000000" pitchFamily="50" charset="-128"/>
              </a:rPr>
              <a:t>188</a:t>
            </a:r>
            <a:r>
              <a:rPr kumimoji="1" lang="ja-JP" altLang="en-US" dirty="0">
                <a:latin typeface="BIZ UDPゴシック" panose="020B0400000000000000" pitchFamily="50" charset="-128"/>
                <a:ea typeface="BIZ UDPゴシック" panose="020B0400000000000000" pitchFamily="50" charset="-128"/>
              </a:rPr>
              <a:t>（いやや！）に電話をすると、消費生活相談員が皆さんの「どうしよう、困った」という話を聞いてくれます。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相談した話は、秘密にするので安心してください。</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困ったときは、まず相談することを覚えておいてくださいね。</a:t>
            </a:r>
          </a:p>
          <a:p>
            <a:endParaRPr kumimoji="1" lang="en-US" altLang="ja-JP" dirty="0"/>
          </a:p>
        </p:txBody>
      </p:sp>
    </p:spTree>
    <p:extLst>
      <p:ext uri="{BB962C8B-B14F-4D97-AF65-F5344CB8AC3E}">
        <p14:creationId xmlns:p14="http://schemas.microsoft.com/office/powerpoint/2010/main" val="2889242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82666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さんがクレジットカードの申込みをします。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クレジットカードの申込みには、銀行口座や自分のことがわかる書類（本人確認書類）が必要です。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そのときには、住所や生年月日などの個人情報に加え、勤務先や一年間の収入などを申込書に記載します。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インターネットでクレジットカードの申込みを受け付けている会社もあります。</a:t>
            </a:r>
          </a:p>
          <a:p>
            <a:endParaRPr kumimoji="1" lang="ja-JP" altLang="en-US" dirty="0"/>
          </a:p>
        </p:txBody>
      </p:sp>
    </p:spTree>
    <p:extLst>
      <p:ext uri="{BB962C8B-B14F-4D97-AF65-F5344CB8AC3E}">
        <p14:creationId xmlns:p14="http://schemas.microsoft.com/office/powerpoint/2010/main" val="2687693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「これまでにクレジットカードを作ったことがあるかな」</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「どんな仕事をしているのかな」</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「１か月にいくらぐらいなら支払えそうかな」など</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クレジット会社が</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さんを審査します。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審査とは、その人の支払能力などを調べ、カードを発行しても大丈夫かどうかを決めることです。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13580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審査が通れば、クレジットカード会社からクレジットカードが発行されます。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クレジットカードが発行されたら</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さんの家に届きます。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クレジットカードは、大事なカードなので、</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ポストに投函されず、配達人から直接手渡しで受け取る必要があります。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それぐらい取り扱いには慎重にならなければならないものです。</a:t>
            </a:r>
          </a:p>
          <a:p>
            <a:endParaRPr kumimoji="1" lang="ja-JP" altLang="en-US" dirty="0"/>
          </a:p>
        </p:txBody>
      </p:sp>
    </p:spTree>
    <p:extLst>
      <p:ext uri="{BB962C8B-B14F-4D97-AF65-F5344CB8AC3E}">
        <p14:creationId xmlns:p14="http://schemas.microsoft.com/office/powerpoint/2010/main" val="224786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手数料とは、分割払いやリボ払いなどをしたときに支払うお金のことです。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分割払いやリボ払いの場合、クレジットカード会社の管理することが増えるので、手数料がかかります。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9703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一括払いは、利用代金すべてまとめて一回で支払います。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手数料はかかりません。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83858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BIZ UDPゴシック" panose="020B0400000000000000" pitchFamily="50" charset="-128"/>
                <a:ea typeface="BIZ UDPゴシック" panose="020B0400000000000000" pitchFamily="50" charset="-128"/>
              </a:rPr>
              <a:t>現金とキャッシュレス、それぞれのお金のある場所とお金の支払い方</a:t>
            </a:r>
            <a:r>
              <a:rPr kumimoji="1" lang="ja-JP" altLang="en-US" dirty="0">
                <a:latin typeface="BIZ UDPゴシック" panose="020B0400000000000000" pitchFamily="50" charset="-128"/>
                <a:ea typeface="BIZ UDPゴシック" panose="020B0400000000000000" pitchFamily="50" charset="-128"/>
              </a:rPr>
              <a:t>を詳しく確認しましょう。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現金で支払うときは、財布に入っているお札や小銭を使います。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キャッシュレスを利用する場合は、スマートフォンやクレジットカードが必要です。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キャッシュレスで支払うときは、スマートフォンの</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コードを読み取ったり読み取られたり、バーコードを読み取られたり、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カードをタッチしたり、専用端末へ挿し込んだりスライドしたり、カード番号を入力したりします。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2917629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分割払いは、利用代金を決めた回数に分けて支払います。分割回数が多いほど、</a:t>
            </a: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回に支払う金額は少なくなりますが、手数料が多くなります。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レジなどで支払うときに、何回に分けて支払うかを決めて、決めた内容通りに支払う必要があります。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307136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リボ払いは、毎月、一定額を支払い、利用代金の残高がなくなるまで支払い続けます。</a:t>
            </a:r>
          </a:p>
          <a:p>
            <a:r>
              <a:rPr kumimoji="1" lang="ja-JP" altLang="en-US" dirty="0">
                <a:latin typeface="BIZ UDPゴシック" panose="020B0400000000000000" pitchFamily="50" charset="-128"/>
                <a:ea typeface="BIZ UDPゴシック" panose="020B0400000000000000" pitchFamily="50" charset="-128"/>
              </a:rPr>
              <a:t>分割払いより手数料の金額が高く設定されています。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毎月の支払金額は同じです。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あらかじめ決めた支払金額によって支払回数が決まります。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73575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いろいろな買い物にクレジットカードを使い、一括払いを選んだ場合について考えてみましょう。</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例えば、決められた引き落とし日が翌月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日のクレジットカードで、買い物の代金を支払った場合</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日　かさ　</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20</a:t>
            </a:r>
            <a:r>
              <a:rPr kumimoji="1" lang="ja-JP" altLang="en-US" dirty="0">
                <a:latin typeface="BIZ UDPゴシック" panose="020B0400000000000000" pitchFamily="50" charset="-128"/>
                <a:ea typeface="BIZ UDPゴシック" panose="020B0400000000000000" pitchFamily="50" charset="-128"/>
              </a:rPr>
              <a:t>日　洋服　</a:t>
            </a:r>
            <a:r>
              <a:rPr kumimoji="1" lang="en-US" altLang="ja-JP" dirty="0">
                <a:latin typeface="BIZ UDPゴシック" panose="020B0400000000000000" pitchFamily="50" charset="-128"/>
                <a:ea typeface="BIZ UDPゴシック" panose="020B0400000000000000" pitchFamily="50" charset="-128"/>
              </a:rPr>
              <a:t>3,000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24</a:t>
            </a:r>
            <a:r>
              <a:rPr kumimoji="1" lang="ja-JP" altLang="en-US" dirty="0">
                <a:latin typeface="BIZ UDPゴシック" panose="020B0400000000000000" pitchFamily="50" charset="-128"/>
                <a:ea typeface="BIZ UDPゴシック" panose="020B0400000000000000" pitchFamily="50" charset="-128"/>
              </a:rPr>
              <a:t>日　くつ　</a:t>
            </a:r>
            <a:r>
              <a:rPr kumimoji="1" lang="en-US" altLang="ja-JP" dirty="0">
                <a:latin typeface="BIZ UDPゴシック" panose="020B0400000000000000" pitchFamily="50" charset="-128"/>
                <a:ea typeface="BIZ UDPゴシック" panose="020B0400000000000000" pitchFamily="50" charset="-128"/>
              </a:rPr>
              <a:t>2,000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日に、かさ・洋服・くつの合計金額</a:t>
            </a:r>
            <a:r>
              <a:rPr kumimoji="1" lang="en-US" altLang="ja-JP" dirty="0">
                <a:latin typeface="BIZ UDPゴシック" panose="020B0400000000000000" pitchFamily="50" charset="-128"/>
                <a:ea typeface="BIZ UDPゴシック" panose="020B0400000000000000" pitchFamily="50" charset="-128"/>
              </a:rPr>
              <a:t>6,000</a:t>
            </a:r>
            <a:r>
              <a:rPr kumimoji="1" lang="ja-JP" altLang="en-US" dirty="0">
                <a:latin typeface="BIZ UDPゴシック" panose="020B0400000000000000" pitchFamily="50" charset="-128"/>
                <a:ea typeface="BIZ UDPゴシック" panose="020B0400000000000000" pitchFamily="50" charset="-128"/>
              </a:rPr>
              <a:t>円が銀行口座から引き落とされるという仕組みです。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187710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分割払いとリボ払いの違いについて考えましょう。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4,000</a:t>
            </a:r>
            <a:r>
              <a:rPr kumimoji="1" lang="ja-JP" altLang="en-US" dirty="0">
                <a:latin typeface="BIZ UDPゴシック" panose="020B0400000000000000" pitchFamily="50" charset="-128"/>
                <a:ea typeface="BIZ UDPゴシック" panose="020B0400000000000000" pitchFamily="50" charset="-128"/>
              </a:rPr>
              <a:t>円の服、</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8,000</a:t>
            </a:r>
            <a:r>
              <a:rPr kumimoji="1" lang="ja-JP" altLang="en-US" dirty="0">
                <a:latin typeface="BIZ UDPゴシック" panose="020B0400000000000000" pitchFamily="50" charset="-128"/>
                <a:ea typeface="BIZ UDPゴシック" panose="020B0400000000000000" pitchFamily="50" charset="-128"/>
              </a:rPr>
              <a:t>円の靴を買った場合を例に考えます。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分割払いの場合は、</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月に買った洋服の支払いと</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月に買った靴の支払いが分かれていて、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それぞれの分割分の代金を毎月支払うので、月によって支払金額が変わります。手数料はリボ払いほどは増えません。</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リボ払いの場合は、</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月に買った洋服の代金と</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月に買った靴の代金の支払いが終わるまで、ずっと毎月</a:t>
            </a:r>
            <a:r>
              <a:rPr kumimoji="1" lang="en-US" altLang="ja-JP" dirty="0">
                <a:latin typeface="BIZ UDPゴシック" panose="020B0400000000000000" pitchFamily="50" charset="-128"/>
                <a:ea typeface="BIZ UDPゴシック" panose="020B0400000000000000" pitchFamily="50" charset="-128"/>
              </a:rPr>
              <a:t>3,000</a:t>
            </a:r>
            <a:r>
              <a:rPr kumimoji="1" lang="ja-JP" altLang="en-US" dirty="0">
                <a:latin typeface="BIZ UDPゴシック" panose="020B0400000000000000" pitchFamily="50" charset="-128"/>
                <a:ea typeface="BIZ UDPゴシック" panose="020B0400000000000000" pitchFamily="50" charset="-128"/>
              </a:rPr>
              <a:t>円ずつ支払います。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毎月の支払金額が変わらない分、支払う回数が増えるので手数料も増えます。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5246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2449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現金とキャッシュレスの便利なところと気をつけるところを考えましょう。</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現金の便利なところは、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ほとんどの場所で使うことができます。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買い物でいくらお金を使ったか、財布の中を見ればすぐにわかります。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キャッシュレスの便利なところは、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手持ちのお金がなくても買い物をすることができます。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買い物の履歴が残ります。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お釣りの計算がいらなかったり、財布を持つ必要がなく荷物を減らすことができたりもします。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現金の気をつけるところは、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銀行や</a:t>
            </a:r>
            <a:r>
              <a:rPr kumimoji="1" lang="en-US" altLang="ja-JP" sz="1200" dirty="0">
                <a:latin typeface="BIZ UDPゴシック" panose="020B0400000000000000" pitchFamily="50" charset="-128"/>
                <a:ea typeface="BIZ UDPゴシック" panose="020B0400000000000000" pitchFamily="50" charset="-128"/>
              </a:rPr>
              <a:t>ATM</a:t>
            </a:r>
            <a:r>
              <a:rPr kumimoji="1" lang="ja-JP" altLang="en-US" sz="1200" dirty="0">
                <a:latin typeface="BIZ UDPゴシック" panose="020B0400000000000000" pitchFamily="50" charset="-128"/>
                <a:ea typeface="BIZ UDPゴシック" panose="020B0400000000000000" pitchFamily="50" charset="-128"/>
              </a:rPr>
              <a:t>で現金を引き出さなければなりません。</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持っているお金しか使えず、お金のやりとりが面倒です。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財布など荷物が増えます。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キャッシュレスの気をつけるところは、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お金を使いすぎてしまう可能性があります。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5069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お金を支払うタイミングを詳しく確認しましょう。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現金で支払うときは、財布に入っている、お札や小銭を使って買い物などをしたとき、その場で「すぐ」支払います。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キャッシュレスで支払うときは、スマートフォンやカードを使います。支払うタイミングは、「さき・すぐ・あと」の３種類です。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610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キャッシュレスのお金を支払うタイミングは、３種類あります。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１つ目、買い物をするよりも先に支払う「前払い」</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２つ目、買い物と同時にすぐに支払う「即時払い」</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３つ目、買い物の後で支払う「後払い」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732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238556-1328-A8B5-4846-3A7CD5CAA6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95BB08-B169-9BDF-1D89-7E0825849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424D35-9258-8F9C-1252-C90A537024CE}"/>
              </a:ext>
            </a:extLst>
          </p:cNvPr>
          <p:cNvSpPr>
            <a:spLocks noGrp="1"/>
          </p:cNvSpPr>
          <p:nvPr>
            <p:ph type="dt" sz="half" idx="10"/>
          </p:nvPr>
        </p:nvSpPr>
        <p:spPr/>
        <p:txBody>
          <a:bodyPr/>
          <a:lstStyle/>
          <a:p>
            <a:fld id="{9FEF49EC-6505-42F7-82D0-C153FDFEC2E7}"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EEAD5855-4ADF-32C5-4C9A-DC750DCA03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426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FFB98-8457-95F1-554F-2DBB4AA0D5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D449EC-F067-AFDB-AF0E-58273D4175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52ABAE-BEAB-ED55-2357-B1A03B100975}"/>
              </a:ext>
            </a:extLst>
          </p:cNvPr>
          <p:cNvSpPr>
            <a:spLocks noGrp="1"/>
          </p:cNvSpPr>
          <p:nvPr>
            <p:ph type="dt" sz="half" idx="10"/>
          </p:nvPr>
        </p:nvSpPr>
        <p:spPr/>
        <p:txBody>
          <a:bodyPr/>
          <a:lstStyle/>
          <a:p>
            <a:fld id="{04C4C957-7063-4D61-BD41-6145451BD307}"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E310509E-D9E6-FE74-F290-036D064F731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84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6F5BACC-78C1-B17C-3AE7-8ACFFDD185D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5ACB09-21D0-83D2-97BD-99001046442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0ADED0-E75C-D833-3C73-32EE04C7B2B6}"/>
              </a:ext>
            </a:extLst>
          </p:cNvPr>
          <p:cNvSpPr>
            <a:spLocks noGrp="1"/>
          </p:cNvSpPr>
          <p:nvPr>
            <p:ph type="dt" sz="half" idx="10"/>
          </p:nvPr>
        </p:nvSpPr>
        <p:spPr/>
        <p:txBody>
          <a:bodyPr/>
          <a:lstStyle/>
          <a:p>
            <a:fld id="{5CEA4DCA-2F28-4147-9A27-A8BD72345BEB}"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467DCD78-669A-D98B-2DD1-391D97A177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5834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FDF50-DE5A-A50A-ACDF-A5086817A9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A9FFBC-F088-8DC0-7F57-F73F387062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259259-521C-5356-650B-2B89051C63B2}"/>
              </a:ext>
            </a:extLst>
          </p:cNvPr>
          <p:cNvSpPr>
            <a:spLocks noGrp="1"/>
          </p:cNvSpPr>
          <p:nvPr>
            <p:ph type="dt" sz="half" idx="10"/>
          </p:nvPr>
        </p:nvSpPr>
        <p:spPr/>
        <p:txBody>
          <a:bodyPr/>
          <a:lstStyle/>
          <a:p>
            <a:fld id="{99879229-034D-4651-8BB0-1C6A51068C96}"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54245DF3-1F6E-B623-BA09-B4C4D12DE3C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7100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8F1AC-85CE-A547-5B9B-927515B9F9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B50C7F-6970-EA0F-A302-C3F5C7302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2D264D-490F-F7E9-CD50-C4E87EBA6259}"/>
              </a:ext>
            </a:extLst>
          </p:cNvPr>
          <p:cNvSpPr>
            <a:spLocks noGrp="1"/>
          </p:cNvSpPr>
          <p:nvPr>
            <p:ph type="dt" sz="half" idx="10"/>
          </p:nvPr>
        </p:nvSpPr>
        <p:spPr/>
        <p:txBody>
          <a:bodyPr/>
          <a:lstStyle/>
          <a:p>
            <a:fld id="{DACCB346-A585-4A4E-ADD9-FD9C018ED72F}"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FC8E9D53-9747-E75F-0B31-B17FEB7CB1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7464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0CAD7-4A6A-6F6E-BEDE-B0C5E41E05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62ED80-C32B-94E1-2BF9-092C81AE12E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BCE9E3-1DC3-9C0D-BA04-4BA07F224B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41B30B5-08B0-EDF5-E464-BF7CDFB3187A}"/>
              </a:ext>
            </a:extLst>
          </p:cNvPr>
          <p:cNvSpPr>
            <a:spLocks noGrp="1"/>
          </p:cNvSpPr>
          <p:nvPr>
            <p:ph type="dt" sz="half" idx="10"/>
          </p:nvPr>
        </p:nvSpPr>
        <p:spPr/>
        <p:txBody>
          <a:bodyPr/>
          <a:lstStyle/>
          <a:p>
            <a:fld id="{8195BED6-00F6-413F-A439-05B158B3774E}" type="datetime1">
              <a:rPr lang="en-US" altLang="ja-JP" smtClean="0"/>
              <a:t>1/4/2024</a:t>
            </a:fld>
            <a:endParaRPr lang="en-US" dirty="0"/>
          </a:p>
        </p:txBody>
      </p:sp>
      <p:sp>
        <p:nvSpPr>
          <p:cNvPr id="6" name="フッター プレースホルダー 5">
            <a:extLst>
              <a:ext uri="{FF2B5EF4-FFF2-40B4-BE49-F238E27FC236}">
                <a16:creationId xmlns:a16="http://schemas.microsoft.com/office/drawing/2014/main" id="{15B6DE8C-AB7A-9485-748D-781BAA190F2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841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9A8D6-CB64-4F69-937B-382E7C225F3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145520-F87B-BE31-9D53-40344D597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1E2EA49-1079-3C78-F958-B77FA7325D8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84EE32-69FA-13D7-16E7-1DAF4CD71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E0FB57E-E112-053D-BB42-4F553081A6D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D01D7B-DB68-07A9-DD4E-03D6004B146D}"/>
              </a:ext>
            </a:extLst>
          </p:cNvPr>
          <p:cNvSpPr>
            <a:spLocks noGrp="1"/>
          </p:cNvSpPr>
          <p:nvPr>
            <p:ph type="dt" sz="half" idx="10"/>
          </p:nvPr>
        </p:nvSpPr>
        <p:spPr/>
        <p:txBody>
          <a:bodyPr/>
          <a:lstStyle/>
          <a:p>
            <a:fld id="{2EB4D109-B4D6-488A-AD83-A861D9454C01}" type="datetime1">
              <a:rPr lang="en-US" altLang="ja-JP" smtClean="0"/>
              <a:t>1/4/2024</a:t>
            </a:fld>
            <a:endParaRPr lang="en-US" dirty="0"/>
          </a:p>
        </p:txBody>
      </p:sp>
      <p:sp>
        <p:nvSpPr>
          <p:cNvPr id="8" name="フッター プレースホルダー 7">
            <a:extLst>
              <a:ext uri="{FF2B5EF4-FFF2-40B4-BE49-F238E27FC236}">
                <a16:creationId xmlns:a16="http://schemas.microsoft.com/office/drawing/2014/main" id="{35F00288-35BE-D5D3-8E24-6A3CF084746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034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370437-2377-545E-7454-B821B8BED7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E4A0DA-CB6D-7A8C-5450-141590224F45}"/>
              </a:ext>
            </a:extLst>
          </p:cNvPr>
          <p:cNvSpPr>
            <a:spLocks noGrp="1"/>
          </p:cNvSpPr>
          <p:nvPr>
            <p:ph type="dt" sz="half" idx="10"/>
          </p:nvPr>
        </p:nvSpPr>
        <p:spPr/>
        <p:txBody>
          <a:bodyPr/>
          <a:lstStyle/>
          <a:p>
            <a:fld id="{EA999F40-5EFE-4D6C-A2EF-7E290F2CD804}" type="datetime1">
              <a:rPr lang="en-US" altLang="ja-JP" smtClean="0"/>
              <a:t>1/4/2024</a:t>
            </a:fld>
            <a:endParaRPr lang="en-US" dirty="0"/>
          </a:p>
        </p:txBody>
      </p:sp>
      <p:sp>
        <p:nvSpPr>
          <p:cNvPr id="4" name="フッター プレースホルダー 3">
            <a:extLst>
              <a:ext uri="{FF2B5EF4-FFF2-40B4-BE49-F238E27FC236}">
                <a16:creationId xmlns:a16="http://schemas.microsoft.com/office/drawing/2014/main" id="{7243D8E4-0781-A7DE-E28F-31DF13A5F93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81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78CE58-2EAF-E844-BCF5-7D12A03089E9}"/>
              </a:ext>
            </a:extLst>
          </p:cNvPr>
          <p:cNvSpPr>
            <a:spLocks noGrp="1"/>
          </p:cNvSpPr>
          <p:nvPr>
            <p:ph type="dt" sz="half" idx="10"/>
          </p:nvPr>
        </p:nvSpPr>
        <p:spPr/>
        <p:txBody>
          <a:bodyPr/>
          <a:lstStyle/>
          <a:p>
            <a:fld id="{1DAAE3EC-285A-4187-A308-E146A3457392}" type="datetime1">
              <a:rPr lang="en-US" altLang="ja-JP" smtClean="0"/>
              <a:t>1/4/2024</a:t>
            </a:fld>
            <a:endParaRPr lang="en-US" dirty="0"/>
          </a:p>
        </p:txBody>
      </p:sp>
      <p:sp>
        <p:nvSpPr>
          <p:cNvPr id="3" name="フッター プレースホルダー 2">
            <a:extLst>
              <a:ext uri="{FF2B5EF4-FFF2-40B4-BE49-F238E27FC236}">
                <a16:creationId xmlns:a16="http://schemas.microsoft.com/office/drawing/2014/main" id="{1F54036B-C738-7F81-C634-1C7E192D07C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30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81D04-3278-F04A-57B3-48DFEA09F1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0586D2-7E4D-B164-F1DE-2F8943CF5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AF25C4-3ED6-CC11-3C00-4D9F7F03E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458F12-71EC-6D7C-3E8C-C2D273686827}"/>
              </a:ext>
            </a:extLst>
          </p:cNvPr>
          <p:cNvSpPr>
            <a:spLocks noGrp="1"/>
          </p:cNvSpPr>
          <p:nvPr>
            <p:ph type="dt" sz="half" idx="10"/>
          </p:nvPr>
        </p:nvSpPr>
        <p:spPr/>
        <p:txBody>
          <a:bodyPr/>
          <a:lstStyle/>
          <a:p>
            <a:fld id="{75DDC77E-D516-4080-8EA5-9EA661422D23}" type="datetime1">
              <a:rPr lang="en-US" altLang="ja-JP" smtClean="0"/>
              <a:t>1/4/2024</a:t>
            </a:fld>
            <a:endParaRPr lang="en-US" dirty="0"/>
          </a:p>
        </p:txBody>
      </p:sp>
      <p:sp>
        <p:nvSpPr>
          <p:cNvPr id="6" name="フッター プレースホルダー 5">
            <a:extLst>
              <a:ext uri="{FF2B5EF4-FFF2-40B4-BE49-F238E27FC236}">
                <a16:creationId xmlns:a16="http://schemas.microsoft.com/office/drawing/2014/main" id="{E679BF40-C03A-D735-C918-4C954E8E60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734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A2021-2713-500C-66FD-0E65CCC952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5C64916-23CE-BBA0-E59B-CBCC6F0A0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549C700-4BE4-BBBE-EC3F-2A58C37E7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ED5F92-CB8C-05B8-6D73-11A26218A589}"/>
              </a:ext>
            </a:extLst>
          </p:cNvPr>
          <p:cNvSpPr>
            <a:spLocks noGrp="1"/>
          </p:cNvSpPr>
          <p:nvPr>
            <p:ph type="dt" sz="half" idx="10"/>
          </p:nvPr>
        </p:nvSpPr>
        <p:spPr/>
        <p:txBody>
          <a:bodyPr/>
          <a:lstStyle/>
          <a:p>
            <a:fld id="{12653CA3-98FE-4AC5-AB6F-E5ACCE6B2B43}" type="datetime1">
              <a:rPr lang="en-US" altLang="ja-JP" smtClean="0"/>
              <a:t>1/4/2024</a:t>
            </a:fld>
            <a:endParaRPr lang="en-US" dirty="0"/>
          </a:p>
        </p:txBody>
      </p:sp>
      <p:sp>
        <p:nvSpPr>
          <p:cNvPr id="6" name="フッター プレースホルダー 5">
            <a:extLst>
              <a:ext uri="{FF2B5EF4-FFF2-40B4-BE49-F238E27FC236}">
                <a16:creationId xmlns:a16="http://schemas.microsoft.com/office/drawing/2014/main" id="{ACCAEE2C-E8B8-4341-8D9D-8041D6A8387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400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83C3EE-DEBC-5BE7-1FB8-8AA47041C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61329C-E518-D0F3-3E7C-55A0BF3F0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C5EC08-749A-4AD6-E5D1-E90D6B63D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8CBB-0FFD-4865-800B-36CA69A72C4A}" type="datetime1">
              <a:rPr lang="en-US" altLang="ja-JP" smtClean="0"/>
              <a:t>1/4/2024</a:t>
            </a:fld>
            <a:endParaRPr lang="en-US" dirty="0"/>
          </a:p>
        </p:txBody>
      </p:sp>
      <p:sp>
        <p:nvSpPr>
          <p:cNvPr id="5" name="フッター プレースホルダー 4">
            <a:extLst>
              <a:ext uri="{FF2B5EF4-FFF2-40B4-BE49-F238E27FC236}">
                <a16:creationId xmlns:a16="http://schemas.microsoft.com/office/drawing/2014/main" id="{70CD9295-88D3-18CA-F01E-34708BFEF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66279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63.png"/><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8.png"/><Relationship Id="rId7"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6.pn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0.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99.png"/></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12"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01.emf"/><Relationship Id="rId7" Type="http://schemas.openxmlformats.org/officeDocument/2006/relationships/image" Target="../media/image105.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emf"/></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789EB68-A34B-F7E0-135A-E3FBA142DC8E}"/>
              </a:ext>
            </a:extLst>
          </p:cNvPr>
          <p:cNvGrpSpPr/>
          <p:nvPr/>
        </p:nvGrpSpPr>
        <p:grpSpPr>
          <a:xfrm>
            <a:off x="973666" y="2023830"/>
            <a:ext cx="10244667" cy="1405170"/>
            <a:chOff x="973666" y="2023830"/>
            <a:chExt cx="10244667" cy="1405170"/>
          </a:xfrm>
        </p:grpSpPr>
        <p:sp>
          <p:nvSpPr>
            <p:cNvPr id="7" name="タイトル 1">
              <a:extLst>
                <a:ext uri="{FF2B5EF4-FFF2-40B4-BE49-F238E27FC236}">
                  <a16:creationId xmlns:a16="http://schemas.microsoft.com/office/drawing/2014/main" id="{F3EF675F-F4EF-961D-9BF9-C6A2A847CA69}"/>
                </a:ext>
              </a:extLst>
            </p:cNvPr>
            <p:cNvSpPr txBox="1">
              <a:spLocks/>
            </p:cNvSpPr>
            <p:nvPr/>
          </p:nvSpPr>
          <p:spPr>
            <a:xfrm>
              <a:off x="973666" y="2400830"/>
              <a:ext cx="10244667" cy="102817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latin typeface="BIZ UDPゴシック" panose="020B0400000000000000" pitchFamily="50" charset="-128"/>
                  <a:ea typeface="BIZ UDPゴシック" panose="020B0400000000000000" pitchFamily="50" charset="-128"/>
                </a:rPr>
                <a:t>学ぼう！キャッシュレスのこと</a:t>
              </a:r>
            </a:p>
          </p:txBody>
        </p:sp>
        <p:sp>
          <p:nvSpPr>
            <p:cNvPr id="8" name="テキスト ボックス 7">
              <a:extLst>
                <a:ext uri="{FF2B5EF4-FFF2-40B4-BE49-F238E27FC236}">
                  <a16:creationId xmlns:a16="http://schemas.microsoft.com/office/drawing/2014/main" id="{72D7F9BE-152C-7A7C-45D0-D4DAEDFC876E}"/>
                </a:ext>
              </a:extLst>
            </p:cNvPr>
            <p:cNvSpPr txBox="1"/>
            <p:nvPr/>
          </p:nvSpPr>
          <p:spPr>
            <a:xfrm>
              <a:off x="1085642" y="2023830"/>
              <a:ext cx="843503"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まな</a:t>
              </a:r>
            </a:p>
          </p:txBody>
        </p:sp>
      </p:grpSp>
      <p:grpSp>
        <p:nvGrpSpPr>
          <p:cNvPr id="3" name="グループ化 2">
            <a:extLst>
              <a:ext uri="{FF2B5EF4-FFF2-40B4-BE49-F238E27FC236}">
                <a16:creationId xmlns:a16="http://schemas.microsoft.com/office/drawing/2014/main" id="{50066A94-C620-E2B6-A145-500EDD34EC9F}"/>
              </a:ext>
            </a:extLst>
          </p:cNvPr>
          <p:cNvGrpSpPr/>
          <p:nvPr/>
        </p:nvGrpSpPr>
        <p:grpSpPr>
          <a:xfrm>
            <a:off x="8317290" y="5628024"/>
            <a:ext cx="3077450" cy="728326"/>
            <a:chOff x="8398933" y="5628024"/>
            <a:chExt cx="3077450" cy="728326"/>
          </a:xfrm>
        </p:grpSpPr>
        <p:sp>
          <p:nvSpPr>
            <p:cNvPr id="9" name="字幕 2">
              <a:extLst>
                <a:ext uri="{FF2B5EF4-FFF2-40B4-BE49-F238E27FC236}">
                  <a16:creationId xmlns:a16="http://schemas.microsoft.com/office/drawing/2014/main" id="{BA3C6C98-C0A6-14B3-8804-B6CB2E0AF41C}"/>
                </a:ext>
              </a:extLst>
            </p:cNvPr>
            <p:cNvSpPr txBox="1">
              <a:spLocks/>
            </p:cNvSpPr>
            <p:nvPr/>
          </p:nvSpPr>
          <p:spPr>
            <a:xfrm>
              <a:off x="8398933" y="5810458"/>
              <a:ext cx="3077450" cy="54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2000" dirty="0">
                  <a:latin typeface="BIZ UDPゴシック" panose="020B0400000000000000" pitchFamily="50" charset="-128"/>
                  <a:ea typeface="BIZ UDPゴシック" panose="020B0400000000000000" pitchFamily="50" charset="-128"/>
                </a:rPr>
                <a:t>大阪府消費生活センター</a:t>
              </a:r>
            </a:p>
          </p:txBody>
        </p:sp>
        <p:sp>
          <p:nvSpPr>
            <p:cNvPr id="10" name="テキスト ボックス 9">
              <a:extLst>
                <a:ext uri="{FF2B5EF4-FFF2-40B4-BE49-F238E27FC236}">
                  <a16:creationId xmlns:a16="http://schemas.microsoft.com/office/drawing/2014/main" id="{90D2464D-9D88-26CE-93D0-04176A71EE52}"/>
                </a:ext>
              </a:extLst>
            </p:cNvPr>
            <p:cNvSpPr txBox="1"/>
            <p:nvPr/>
          </p:nvSpPr>
          <p:spPr>
            <a:xfrm>
              <a:off x="8657094" y="5628024"/>
              <a:ext cx="1955800"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おおさかふ　しょうひせいかつ</a:t>
              </a:r>
            </a:p>
          </p:txBody>
        </p:sp>
      </p:grpSp>
    </p:spTree>
    <p:extLst>
      <p:ext uri="{BB962C8B-B14F-4D97-AF65-F5344CB8AC3E}">
        <p14:creationId xmlns:p14="http://schemas.microsoft.com/office/powerpoint/2010/main" val="227341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308129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キャッシュレスとは</a:t>
            </a:r>
          </a:p>
        </p:txBody>
      </p:sp>
      <p:sp>
        <p:nvSpPr>
          <p:cNvPr id="4" name="四角形: 角を丸くする 3">
            <a:extLst>
              <a:ext uri="{FF2B5EF4-FFF2-40B4-BE49-F238E27FC236}">
                <a16:creationId xmlns:a16="http://schemas.microsoft.com/office/drawing/2014/main" id="{4944BB38-8260-2519-ABBE-C1546A86ECCE}"/>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7" name="グループ化 16">
            <a:extLst>
              <a:ext uri="{FF2B5EF4-FFF2-40B4-BE49-F238E27FC236}">
                <a16:creationId xmlns:a16="http://schemas.microsoft.com/office/drawing/2014/main" id="{9B3E18E5-B0A8-EEBF-646B-B70DB0C90C73}"/>
              </a:ext>
            </a:extLst>
          </p:cNvPr>
          <p:cNvGrpSpPr/>
          <p:nvPr/>
        </p:nvGrpSpPr>
        <p:grpSpPr>
          <a:xfrm>
            <a:off x="943481" y="1178606"/>
            <a:ext cx="9929808" cy="861774"/>
            <a:chOff x="885617" y="1344026"/>
            <a:chExt cx="9929808" cy="861774"/>
          </a:xfrm>
        </p:grpSpPr>
        <p:sp>
          <p:nvSpPr>
            <p:cNvPr id="7" name="テキスト ボックス 6">
              <a:extLst>
                <a:ext uri="{FF2B5EF4-FFF2-40B4-BE49-F238E27FC236}">
                  <a16:creationId xmlns:a16="http://schemas.microsoft.com/office/drawing/2014/main" id="{0892FF40-F695-9DB7-3005-55A310FE2B9C}"/>
                </a:ext>
              </a:extLst>
            </p:cNvPr>
            <p:cNvSpPr txBox="1"/>
            <p:nvPr/>
          </p:nvSpPr>
          <p:spPr>
            <a:xfrm>
              <a:off x="885617" y="1344026"/>
              <a:ext cx="9929808" cy="861774"/>
            </a:xfrm>
            <a:prstGeom prst="rect">
              <a:avLst/>
            </a:prstGeom>
            <a:noFill/>
          </p:spPr>
          <p:txBody>
            <a:bodyPr wrap="square" rtlCol="0">
              <a:spAutoFit/>
            </a:bodyPr>
            <a:lstStyle/>
            <a:p>
              <a:pPr>
                <a:lnSpc>
                  <a:spcPts val="2700"/>
                </a:lnSpc>
                <a:spcAft>
                  <a:spcPts val="600"/>
                </a:spcAft>
              </a:pPr>
              <a:r>
                <a:rPr lang="en-US" altLang="ja-JP"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7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キャッシュレスは、現金を使わずに代金を払うことです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5311EA0-0AE9-F58D-308F-62983B521894}"/>
                </a:ext>
              </a:extLst>
            </p:cNvPr>
            <p:cNvSpPr txBox="1"/>
            <p:nvPr/>
          </p:nvSpPr>
          <p:spPr>
            <a:xfrm>
              <a:off x="7639839" y="1538930"/>
              <a:ext cx="48109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5" name="テキスト ボックス 4">
              <a:extLst>
                <a:ext uri="{FF2B5EF4-FFF2-40B4-BE49-F238E27FC236}">
                  <a16:creationId xmlns:a16="http://schemas.microsoft.com/office/drawing/2014/main" id="{09D13DCB-1E7A-9B3B-FF48-F8C82B927C56}"/>
                </a:ext>
              </a:extLst>
            </p:cNvPr>
            <p:cNvSpPr txBox="1"/>
            <p:nvPr/>
          </p:nvSpPr>
          <p:spPr>
            <a:xfrm>
              <a:off x="6599341" y="1538930"/>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9" name="テキスト ボックス 8">
              <a:extLst>
                <a:ext uri="{FF2B5EF4-FFF2-40B4-BE49-F238E27FC236}">
                  <a16:creationId xmlns:a16="http://schemas.microsoft.com/office/drawing/2014/main" id="{A34BEE10-409E-662E-C226-7BB067CE277E}"/>
                </a:ext>
              </a:extLst>
            </p:cNvPr>
            <p:cNvSpPr txBox="1"/>
            <p:nvPr/>
          </p:nvSpPr>
          <p:spPr>
            <a:xfrm>
              <a:off x="5210460" y="1538930"/>
              <a:ext cx="49556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3840497-D90B-CDD3-A0D5-E57B737A900D}"/>
                </a:ext>
              </a:extLst>
            </p:cNvPr>
            <p:cNvSpPr txBox="1"/>
            <p:nvPr/>
          </p:nvSpPr>
          <p:spPr>
            <a:xfrm>
              <a:off x="4165077" y="1538930"/>
              <a:ext cx="77592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EF778095-3C5D-83B4-10DB-F8380A9E13F4}"/>
              </a:ext>
            </a:extLst>
          </p:cNvPr>
          <p:cNvGrpSpPr/>
          <p:nvPr/>
        </p:nvGrpSpPr>
        <p:grpSpPr>
          <a:xfrm>
            <a:off x="943481" y="2135456"/>
            <a:ext cx="9929808" cy="1605568"/>
            <a:chOff x="943481" y="2248276"/>
            <a:chExt cx="9929808" cy="1605568"/>
          </a:xfrm>
        </p:grpSpPr>
        <p:sp>
          <p:nvSpPr>
            <p:cNvPr id="8" name="テキスト ボックス 7">
              <a:extLst>
                <a:ext uri="{FF2B5EF4-FFF2-40B4-BE49-F238E27FC236}">
                  <a16:creationId xmlns:a16="http://schemas.microsoft.com/office/drawing/2014/main" id="{81EEAD5A-BB5C-2F4B-AA9C-5C9D814DD1B6}"/>
                </a:ext>
              </a:extLst>
            </p:cNvPr>
            <p:cNvSpPr txBox="1"/>
            <p:nvPr/>
          </p:nvSpPr>
          <p:spPr>
            <a:xfrm>
              <a:off x="943481" y="2248276"/>
              <a:ext cx="9929808" cy="1605568"/>
            </a:xfrm>
            <a:prstGeom prst="rect">
              <a:avLst/>
            </a:prstGeom>
            <a:noFill/>
          </p:spPr>
          <p:txBody>
            <a:bodyPr wrap="square" rtlCol="0">
              <a:spAutoFit/>
            </a:bodyPr>
            <a:lstStyle/>
            <a:p>
              <a:pPr>
                <a:lnSpc>
                  <a:spcPts val="26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marL="457200" indent="-457200">
                <a:lnSpc>
                  <a:spcPts val="26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キャッシュレスで払うためには、スマートフォンやカードが</a:t>
              </a: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r>
                <a:rPr lang="en-US" altLang="ja-JP" sz="1200" dirty="0">
                  <a:latin typeface="BIZ UDPゴシック" panose="020B0400000000000000" pitchFamily="50" charset="-128"/>
                  <a:ea typeface="BIZ UDPゴシック" panose="020B0400000000000000" pitchFamily="50" charset="-128"/>
                </a:rPr>
                <a:t>           </a:t>
              </a:r>
            </a:p>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必要です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510F0FB-3DF0-58B4-D615-8A9EBD19B4C4}"/>
                </a:ext>
              </a:extLst>
            </p:cNvPr>
            <p:cNvSpPr txBox="1"/>
            <p:nvPr/>
          </p:nvSpPr>
          <p:spPr>
            <a:xfrm>
              <a:off x="3974000" y="2436327"/>
              <a:ext cx="64603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3" name="テキスト ボックス 12">
              <a:extLst>
                <a:ext uri="{FF2B5EF4-FFF2-40B4-BE49-F238E27FC236}">
                  <a16:creationId xmlns:a16="http://schemas.microsoft.com/office/drawing/2014/main" id="{0626F3B4-A85A-1CC6-D101-2AB7220D86C7}"/>
                </a:ext>
              </a:extLst>
            </p:cNvPr>
            <p:cNvSpPr txBox="1"/>
            <p:nvPr/>
          </p:nvSpPr>
          <p:spPr>
            <a:xfrm>
              <a:off x="1513058" y="3181399"/>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ひつよう</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09C55DD5-21FB-3DCB-DF6A-2DAFF69AFC53}"/>
              </a:ext>
            </a:extLst>
          </p:cNvPr>
          <p:cNvGrpSpPr/>
          <p:nvPr/>
        </p:nvGrpSpPr>
        <p:grpSpPr>
          <a:xfrm>
            <a:off x="935850" y="3769242"/>
            <a:ext cx="10753933" cy="1605568"/>
            <a:chOff x="943481" y="3762516"/>
            <a:chExt cx="10753933" cy="1605568"/>
          </a:xfrm>
        </p:grpSpPr>
        <p:sp>
          <p:nvSpPr>
            <p:cNvPr id="11" name="テキスト ボックス 10">
              <a:extLst>
                <a:ext uri="{FF2B5EF4-FFF2-40B4-BE49-F238E27FC236}">
                  <a16:creationId xmlns:a16="http://schemas.microsoft.com/office/drawing/2014/main" id="{4C2068EA-8547-F15C-1CBE-582C82B140F7}"/>
                </a:ext>
              </a:extLst>
            </p:cNvPr>
            <p:cNvSpPr txBox="1"/>
            <p:nvPr/>
          </p:nvSpPr>
          <p:spPr>
            <a:xfrm>
              <a:off x="943481" y="3762516"/>
              <a:ext cx="10753933" cy="1605568"/>
            </a:xfrm>
            <a:prstGeom prst="rect">
              <a:avLst/>
            </a:prstGeom>
            <a:noFill/>
          </p:spPr>
          <p:txBody>
            <a:bodyPr wrap="square" rtlCol="0">
              <a:spAutoFit/>
            </a:bodyPr>
            <a:lstStyle/>
            <a:p>
              <a:pPr>
                <a:lnSpc>
                  <a:spcPts val="28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4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キャッシュレスのお金を支払うタイミングは、「さき・すぐ・あと」の</a:t>
              </a: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種類です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F7558F8-2D46-18DD-2B62-5B44EF2E9891}"/>
                </a:ext>
              </a:extLst>
            </p:cNvPr>
            <p:cNvSpPr txBox="1"/>
            <p:nvPr/>
          </p:nvSpPr>
          <p:spPr>
            <a:xfrm>
              <a:off x="1769428" y="4670698"/>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65AD230-90CB-6933-5A5A-D34FF03F12C2}"/>
                </a:ext>
              </a:extLst>
            </p:cNvPr>
            <p:cNvSpPr txBox="1"/>
            <p:nvPr/>
          </p:nvSpPr>
          <p:spPr>
            <a:xfrm>
              <a:off x="4343457" y="3938056"/>
              <a:ext cx="63764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16" name="テキスト ボックス 15">
              <a:extLst>
                <a:ext uri="{FF2B5EF4-FFF2-40B4-BE49-F238E27FC236}">
                  <a16:creationId xmlns:a16="http://schemas.microsoft.com/office/drawing/2014/main" id="{099F6C09-5420-BB59-C8BE-8429E4854248}"/>
                </a:ext>
              </a:extLst>
            </p:cNvPr>
            <p:cNvSpPr txBox="1"/>
            <p:nvPr/>
          </p:nvSpPr>
          <p:spPr>
            <a:xfrm>
              <a:off x="5133882" y="3933982"/>
              <a:ext cx="63764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しはら</a:t>
              </a:r>
            </a:p>
          </p:txBody>
        </p:sp>
      </p:grpSp>
      <p:grpSp>
        <p:nvGrpSpPr>
          <p:cNvPr id="23" name="グループ化 22">
            <a:extLst>
              <a:ext uri="{FF2B5EF4-FFF2-40B4-BE49-F238E27FC236}">
                <a16:creationId xmlns:a16="http://schemas.microsoft.com/office/drawing/2014/main" id="{3FE12FDB-AF0C-BAFB-0FA8-F3A36B3C1403}"/>
              </a:ext>
            </a:extLst>
          </p:cNvPr>
          <p:cNvGrpSpPr/>
          <p:nvPr/>
        </p:nvGrpSpPr>
        <p:grpSpPr>
          <a:xfrm>
            <a:off x="935850" y="5342034"/>
            <a:ext cx="9929808" cy="784830"/>
            <a:chOff x="885617" y="5337843"/>
            <a:chExt cx="9929808" cy="784830"/>
          </a:xfrm>
        </p:grpSpPr>
        <p:sp>
          <p:nvSpPr>
            <p:cNvPr id="12" name="テキスト ボックス 11">
              <a:extLst>
                <a:ext uri="{FF2B5EF4-FFF2-40B4-BE49-F238E27FC236}">
                  <a16:creationId xmlns:a16="http://schemas.microsoft.com/office/drawing/2014/main" id="{F489B2F1-34C0-E111-9868-61A04E57B520}"/>
                </a:ext>
              </a:extLst>
            </p:cNvPr>
            <p:cNvSpPr txBox="1"/>
            <p:nvPr/>
          </p:nvSpPr>
          <p:spPr>
            <a:xfrm>
              <a:off x="885617" y="5337843"/>
              <a:ext cx="9929808" cy="784830"/>
            </a:xfrm>
            <a:prstGeom prst="rect">
              <a:avLst/>
            </a:prstGeom>
            <a:noFill/>
          </p:spPr>
          <p:txBody>
            <a:bodyPr wrap="square" rtlCol="0">
              <a:spAutoFit/>
            </a:bodyPr>
            <a:lstStyle/>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4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お金を使いすぎてしまうことがあるので注意しましょう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DB38FB1-2330-7B63-5F7E-509D40A36C85}"/>
                </a:ext>
              </a:extLst>
            </p:cNvPr>
            <p:cNvSpPr txBox="1"/>
            <p:nvPr/>
          </p:nvSpPr>
          <p:spPr>
            <a:xfrm>
              <a:off x="1702441" y="5472634"/>
              <a:ext cx="6025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3DAB35F-C399-6900-BABD-8A748ABC9295}"/>
                </a:ext>
              </a:extLst>
            </p:cNvPr>
            <p:cNvSpPr txBox="1"/>
            <p:nvPr/>
          </p:nvSpPr>
          <p:spPr>
            <a:xfrm>
              <a:off x="2449399" y="5472634"/>
              <a:ext cx="6025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6CA9A1D-6D6E-E6D5-D606-6F996DB14B0C}"/>
                </a:ext>
              </a:extLst>
            </p:cNvPr>
            <p:cNvSpPr txBox="1"/>
            <p:nvPr/>
          </p:nvSpPr>
          <p:spPr>
            <a:xfrm>
              <a:off x="7601738" y="5472634"/>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ちゅうい</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837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C1C35CBD-183B-3C3A-7EE9-39D47DDC64D7}"/>
              </a:ext>
            </a:extLst>
          </p:cNvPr>
          <p:cNvGrpSpPr/>
          <p:nvPr/>
        </p:nvGrpSpPr>
        <p:grpSpPr>
          <a:xfrm>
            <a:off x="875158" y="1359666"/>
            <a:ext cx="11026033" cy="1323439"/>
            <a:chOff x="993638" y="1375344"/>
            <a:chExt cx="11026033" cy="1323439"/>
          </a:xfrm>
        </p:grpSpPr>
        <p:sp>
          <p:nvSpPr>
            <p:cNvPr id="31" name="テキスト ボックス 30">
              <a:extLst>
                <a:ext uri="{FF2B5EF4-FFF2-40B4-BE49-F238E27FC236}">
                  <a16:creationId xmlns:a16="http://schemas.microsoft.com/office/drawing/2014/main" id="{162B3158-A25D-4993-EA50-442438155994}"/>
                </a:ext>
              </a:extLst>
            </p:cNvPr>
            <p:cNvSpPr txBox="1"/>
            <p:nvPr/>
          </p:nvSpPr>
          <p:spPr>
            <a:xfrm>
              <a:off x="1014735" y="1375344"/>
              <a:ext cx="11004936" cy="1323439"/>
            </a:xfrm>
            <a:prstGeom prst="rect">
              <a:avLst/>
            </a:prstGeom>
            <a:noFill/>
          </p:spPr>
          <p:txBody>
            <a:bodyPr wrap="none" rtlCol="0">
              <a:spAutoFit/>
            </a:bodyPr>
            <a:lstStyle/>
            <a:p>
              <a:pPr>
                <a:lnSpc>
                  <a:spcPts val="2400"/>
                </a:lnSpc>
              </a:pP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nSpc>
                  <a:spcPts val="2400"/>
                </a:lnSpc>
              </a:pPr>
              <a:r>
                <a:rPr lang="ja-JP" altLang="en-US" sz="2800" dirty="0">
                  <a:latin typeface="BIZ UDPゴシック" panose="020B0400000000000000" pitchFamily="50" charset="-128"/>
                  <a:ea typeface="BIZ UDPゴシック" panose="020B0400000000000000" pitchFamily="50" charset="-128"/>
                </a:rPr>
                <a:t>買い物をする前にチャージしておいたスマートフォンやカードを使って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ts val="2400"/>
                </a:lnSpc>
              </a:pPr>
              <a:endParaRPr lang="en-US" altLang="ja-JP" sz="1200" dirty="0">
                <a:latin typeface="BIZ UDPゴシック" panose="020B0400000000000000" pitchFamily="50" charset="-128"/>
                <a:ea typeface="BIZ UDPゴシック" panose="020B0400000000000000" pitchFamily="50" charset="-128"/>
              </a:endParaRPr>
            </a:p>
            <a:p>
              <a:pPr>
                <a:lnSpc>
                  <a:spcPts val="2400"/>
                </a:lnSpc>
              </a:pPr>
              <a:r>
                <a:rPr lang="ja-JP" altLang="en-US" sz="2800" dirty="0">
                  <a:latin typeface="BIZ UDPゴシック" panose="020B0400000000000000" pitchFamily="50" charset="-128"/>
                  <a:ea typeface="BIZ UDPゴシック" panose="020B0400000000000000" pitchFamily="50" charset="-128"/>
                </a:rPr>
                <a:t>商品やサービスの代金を払うことです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84EB9B7-9156-BB3E-CB8D-FBE780EAE9EB}"/>
                </a:ext>
              </a:extLst>
            </p:cNvPr>
            <p:cNvSpPr txBox="1"/>
            <p:nvPr/>
          </p:nvSpPr>
          <p:spPr>
            <a:xfrm>
              <a:off x="1116713" y="1408168"/>
              <a:ext cx="29727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8CADC72-34CA-8E26-DC79-B36DDBCB5D02}"/>
                </a:ext>
              </a:extLst>
            </p:cNvPr>
            <p:cNvSpPr txBox="1"/>
            <p:nvPr/>
          </p:nvSpPr>
          <p:spPr>
            <a:xfrm>
              <a:off x="3839225" y="2022315"/>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5BCBEE7-2ED1-25AF-01D7-3C2010E134C8}"/>
                </a:ext>
              </a:extLst>
            </p:cNvPr>
            <p:cNvSpPr txBox="1"/>
            <p:nvPr/>
          </p:nvSpPr>
          <p:spPr>
            <a:xfrm>
              <a:off x="4858528" y="2022315"/>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2" name="テキスト ボックス 11">
              <a:extLst>
                <a:ext uri="{FF2B5EF4-FFF2-40B4-BE49-F238E27FC236}">
                  <a16:creationId xmlns:a16="http://schemas.microsoft.com/office/drawing/2014/main" id="{759F2E7C-C847-3E84-5346-726AD80A5C57}"/>
                </a:ext>
              </a:extLst>
            </p:cNvPr>
            <p:cNvSpPr txBox="1"/>
            <p:nvPr/>
          </p:nvSpPr>
          <p:spPr>
            <a:xfrm>
              <a:off x="3151549" y="1408168"/>
              <a:ext cx="487371" cy="274920"/>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13" name="テキスト ボックス 12">
              <a:extLst>
                <a:ext uri="{FF2B5EF4-FFF2-40B4-BE49-F238E27FC236}">
                  <a16:creationId xmlns:a16="http://schemas.microsoft.com/office/drawing/2014/main" id="{B9AD687A-4526-9280-5B28-C86883B20AAD}"/>
                </a:ext>
              </a:extLst>
            </p:cNvPr>
            <p:cNvSpPr txBox="1"/>
            <p:nvPr/>
          </p:nvSpPr>
          <p:spPr>
            <a:xfrm>
              <a:off x="993638" y="2022315"/>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4" name="テキスト ボックス 13">
              <a:extLst>
                <a:ext uri="{FF2B5EF4-FFF2-40B4-BE49-F238E27FC236}">
                  <a16:creationId xmlns:a16="http://schemas.microsoft.com/office/drawing/2014/main" id="{4519AE71-B511-B731-7D30-B3F278383630}"/>
                </a:ext>
              </a:extLst>
            </p:cNvPr>
            <p:cNvSpPr txBox="1"/>
            <p:nvPr/>
          </p:nvSpPr>
          <p:spPr>
            <a:xfrm>
              <a:off x="1749572" y="1408168"/>
              <a:ext cx="487371" cy="274920"/>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7157E64-17DD-AD6E-C4BE-8548AA4CD2A7}"/>
                </a:ext>
              </a:extLst>
            </p:cNvPr>
            <p:cNvSpPr txBox="1"/>
            <p:nvPr/>
          </p:nvSpPr>
          <p:spPr>
            <a:xfrm>
              <a:off x="10735049" y="1408168"/>
              <a:ext cx="48737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grpSp>
      <p:grpSp>
        <p:nvGrpSpPr>
          <p:cNvPr id="32" name="グループ化 31">
            <a:extLst>
              <a:ext uri="{FF2B5EF4-FFF2-40B4-BE49-F238E27FC236}">
                <a16:creationId xmlns:a16="http://schemas.microsoft.com/office/drawing/2014/main" id="{328F66C3-D687-82C8-CDE8-04E57CF2796B}"/>
              </a:ext>
            </a:extLst>
          </p:cNvPr>
          <p:cNvGrpSpPr/>
          <p:nvPr/>
        </p:nvGrpSpPr>
        <p:grpSpPr>
          <a:xfrm>
            <a:off x="518122" y="434358"/>
            <a:ext cx="10332468" cy="704887"/>
            <a:chOff x="393306" y="465813"/>
            <a:chExt cx="10332468" cy="704887"/>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393306" y="620571"/>
              <a:ext cx="10332468" cy="550129"/>
            </a:xfrm>
            <a:prstGeom prst="rect">
              <a:avLst/>
            </a:prstGeom>
          </p:spPr>
          <p:txBody>
            <a:bodyPr wrap="square">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3200"/>
                </a:lnSpc>
              </a:pPr>
              <a:r>
                <a:rPr kumimoji="1" lang="ja-JP" altLang="en-US" sz="2800" b="1" dirty="0">
                  <a:solidFill>
                    <a:srgbClr val="FF3300"/>
                  </a:solidFill>
                  <a:latin typeface="BIZ UDPゴシック" panose="020B0400000000000000" pitchFamily="50" charset="-128"/>
                  <a:ea typeface="BIZ UDPゴシック" panose="020B0400000000000000" pitchFamily="50" charset="-128"/>
                </a:rPr>
                <a:t>◆買い物よりも</a:t>
              </a:r>
              <a:r>
                <a:rPr kumimoji="1" lang="ja-JP" altLang="en-US" sz="4400" b="1" dirty="0">
                  <a:solidFill>
                    <a:srgbClr val="FF3300"/>
                  </a:solidFill>
                  <a:latin typeface="BIZ UDPゴシック" panose="020B0400000000000000" pitchFamily="50" charset="-128"/>
                  <a:ea typeface="BIZ UDPゴシック" panose="020B0400000000000000" pitchFamily="50" charset="-128"/>
                </a:rPr>
                <a:t>さき</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に払う、前払い</a:t>
              </a:r>
            </a:p>
          </p:txBody>
        </p:sp>
        <p:sp>
          <p:nvSpPr>
            <p:cNvPr id="6" name="タイトル 1">
              <a:extLst>
                <a:ext uri="{FF2B5EF4-FFF2-40B4-BE49-F238E27FC236}">
                  <a16:creationId xmlns:a16="http://schemas.microsoft.com/office/drawing/2014/main" id="{97D0E5F1-3BB4-E8CD-34E4-B232694CBA0E}"/>
                </a:ext>
              </a:extLst>
            </p:cNvPr>
            <p:cNvSpPr txBox="1">
              <a:spLocks/>
            </p:cNvSpPr>
            <p:nvPr/>
          </p:nvSpPr>
          <p:spPr>
            <a:xfrm>
              <a:off x="5153541" y="465813"/>
              <a:ext cx="490651" cy="197057"/>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0BF2748-2DF8-713C-766D-63A837258D6B}"/>
                </a:ext>
              </a:extLst>
            </p:cNvPr>
            <p:cNvSpPr txBox="1">
              <a:spLocks/>
            </p:cNvSpPr>
            <p:nvPr/>
          </p:nvSpPr>
          <p:spPr>
            <a:xfrm>
              <a:off x="4262445" y="465813"/>
              <a:ext cx="539070"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A2557789-212A-95EE-C616-CA926069480A}"/>
                </a:ext>
              </a:extLst>
            </p:cNvPr>
            <p:cNvSpPr txBox="1">
              <a:spLocks/>
            </p:cNvSpPr>
            <p:nvPr/>
          </p:nvSpPr>
          <p:spPr>
            <a:xfrm>
              <a:off x="1471094" y="465814"/>
              <a:ext cx="490064"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481076CC-FDFB-3246-A857-37E198BC7AC3}"/>
                </a:ext>
              </a:extLst>
            </p:cNvPr>
            <p:cNvSpPr txBox="1">
              <a:spLocks/>
            </p:cNvSpPr>
            <p:nvPr/>
          </p:nvSpPr>
          <p:spPr>
            <a:xfrm>
              <a:off x="851133" y="465813"/>
              <a:ext cx="327359"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か</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7CA34007-2E9A-A66D-8A19-C9877A817B4A}"/>
                </a:ext>
              </a:extLst>
            </p:cNvPr>
            <p:cNvSpPr txBox="1">
              <a:spLocks/>
            </p:cNvSpPr>
            <p:nvPr/>
          </p:nvSpPr>
          <p:spPr>
            <a:xfrm>
              <a:off x="5486515" y="465813"/>
              <a:ext cx="490652"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3" name="テキスト ボックス 15">
            <a:extLst>
              <a:ext uri="{FF2B5EF4-FFF2-40B4-BE49-F238E27FC236}">
                <a16:creationId xmlns:a16="http://schemas.microsoft.com/office/drawing/2014/main" id="{50DC6AFE-C92D-5C94-31E9-42A5A2AB17E6}"/>
              </a:ext>
            </a:extLst>
          </p:cNvPr>
          <p:cNvSpPr txBox="1"/>
          <p:nvPr/>
        </p:nvSpPr>
        <p:spPr>
          <a:xfrm>
            <a:off x="660162" y="5235528"/>
            <a:ext cx="240161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プリペイドカード</a:t>
            </a:r>
          </a:p>
        </p:txBody>
      </p:sp>
      <p:grpSp>
        <p:nvGrpSpPr>
          <p:cNvPr id="25" name="グループ化 24">
            <a:extLst>
              <a:ext uri="{FF2B5EF4-FFF2-40B4-BE49-F238E27FC236}">
                <a16:creationId xmlns:a16="http://schemas.microsoft.com/office/drawing/2014/main" id="{F07259EE-1DA5-A67D-4272-5A90A268659B}"/>
              </a:ext>
            </a:extLst>
          </p:cNvPr>
          <p:cNvGrpSpPr/>
          <p:nvPr/>
        </p:nvGrpSpPr>
        <p:grpSpPr>
          <a:xfrm>
            <a:off x="4956333" y="5128248"/>
            <a:ext cx="1662635" cy="587772"/>
            <a:chOff x="4995586" y="5160524"/>
            <a:chExt cx="1662635" cy="587772"/>
          </a:xfrm>
        </p:grpSpPr>
        <p:sp>
          <p:nvSpPr>
            <p:cNvPr id="26" name="テキスト ボックス 15">
              <a:extLst>
                <a:ext uri="{FF2B5EF4-FFF2-40B4-BE49-F238E27FC236}">
                  <a16:creationId xmlns:a16="http://schemas.microsoft.com/office/drawing/2014/main" id="{BAB86364-13E5-7475-698E-667043E9C27D}"/>
                </a:ext>
              </a:extLst>
            </p:cNvPr>
            <p:cNvSpPr txBox="1"/>
            <p:nvPr/>
          </p:nvSpPr>
          <p:spPr>
            <a:xfrm>
              <a:off x="4995586" y="5196094"/>
              <a:ext cx="1662635"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6CC124D-00E7-8512-5683-DEDE448DBC78}"/>
                </a:ext>
              </a:extLst>
            </p:cNvPr>
            <p:cNvSpPr txBox="1"/>
            <p:nvPr/>
          </p:nvSpPr>
          <p:spPr>
            <a:xfrm>
              <a:off x="5088765" y="5160524"/>
              <a:ext cx="62845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D8AF4ACC-4F60-045B-F3F0-65ED515E2311}"/>
              </a:ext>
            </a:extLst>
          </p:cNvPr>
          <p:cNvPicPr>
            <a:picLocks noChangeAspect="1"/>
          </p:cNvPicPr>
          <p:nvPr/>
        </p:nvPicPr>
        <p:blipFill>
          <a:blip r:embed="rId3"/>
          <a:stretch>
            <a:fillRect/>
          </a:stretch>
        </p:blipFill>
        <p:spPr>
          <a:xfrm>
            <a:off x="990401" y="3470926"/>
            <a:ext cx="1741140" cy="1080000"/>
          </a:xfrm>
          <a:prstGeom prst="rect">
            <a:avLst/>
          </a:prstGeom>
        </p:spPr>
      </p:pic>
      <p:pic>
        <p:nvPicPr>
          <p:cNvPr id="20" name="図 19">
            <a:extLst>
              <a:ext uri="{FF2B5EF4-FFF2-40B4-BE49-F238E27FC236}">
                <a16:creationId xmlns:a16="http://schemas.microsoft.com/office/drawing/2014/main" id="{C04EC7BB-6D0B-874F-E1BF-374CB6D528CF}"/>
              </a:ext>
            </a:extLst>
          </p:cNvPr>
          <p:cNvPicPr>
            <a:picLocks noChangeAspect="1"/>
          </p:cNvPicPr>
          <p:nvPr/>
        </p:nvPicPr>
        <p:blipFill>
          <a:blip r:embed="rId4"/>
          <a:stretch>
            <a:fillRect/>
          </a:stretch>
        </p:blipFill>
        <p:spPr>
          <a:xfrm>
            <a:off x="8931995" y="3332341"/>
            <a:ext cx="720000" cy="1357170"/>
          </a:xfrm>
          <a:prstGeom prst="rect">
            <a:avLst/>
          </a:prstGeom>
        </p:spPr>
      </p:pic>
      <p:pic>
        <p:nvPicPr>
          <p:cNvPr id="21" name="図 20">
            <a:extLst>
              <a:ext uri="{FF2B5EF4-FFF2-40B4-BE49-F238E27FC236}">
                <a16:creationId xmlns:a16="http://schemas.microsoft.com/office/drawing/2014/main" id="{8F3B0997-008F-EE77-96C4-C96CC436D55D}"/>
              </a:ext>
            </a:extLst>
          </p:cNvPr>
          <p:cNvPicPr>
            <a:picLocks noChangeAspect="1"/>
          </p:cNvPicPr>
          <p:nvPr/>
        </p:nvPicPr>
        <p:blipFill>
          <a:blip r:embed="rId5"/>
          <a:stretch>
            <a:fillRect/>
          </a:stretch>
        </p:blipFill>
        <p:spPr>
          <a:xfrm>
            <a:off x="10005524" y="3332341"/>
            <a:ext cx="720000" cy="1357169"/>
          </a:xfrm>
          <a:prstGeom prst="rect">
            <a:avLst/>
          </a:prstGeom>
        </p:spPr>
      </p:pic>
      <p:pic>
        <p:nvPicPr>
          <p:cNvPr id="22" name="図 21">
            <a:extLst>
              <a:ext uri="{FF2B5EF4-FFF2-40B4-BE49-F238E27FC236}">
                <a16:creationId xmlns:a16="http://schemas.microsoft.com/office/drawing/2014/main" id="{2E3141D5-0CEA-3EF1-6637-F640516AC8DF}"/>
              </a:ext>
            </a:extLst>
          </p:cNvPr>
          <p:cNvPicPr>
            <a:picLocks noChangeAspect="1"/>
          </p:cNvPicPr>
          <p:nvPr/>
        </p:nvPicPr>
        <p:blipFill>
          <a:blip r:embed="rId6"/>
          <a:stretch>
            <a:fillRect/>
          </a:stretch>
        </p:blipFill>
        <p:spPr>
          <a:xfrm>
            <a:off x="4956333" y="3470926"/>
            <a:ext cx="1741140" cy="1080000"/>
          </a:xfrm>
          <a:prstGeom prst="rect">
            <a:avLst/>
          </a:prstGeom>
        </p:spPr>
      </p:pic>
      <p:grpSp>
        <p:nvGrpSpPr>
          <p:cNvPr id="28" name="グループ化 27">
            <a:extLst>
              <a:ext uri="{FF2B5EF4-FFF2-40B4-BE49-F238E27FC236}">
                <a16:creationId xmlns:a16="http://schemas.microsoft.com/office/drawing/2014/main" id="{3930F83B-AB34-DD5A-595F-5191B0257378}"/>
              </a:ext>
            </a:extLst>
          </p:cNvPr>
          <p:cNvGrpSpPr/>
          <p:nvPr/>
        </p:nvGrpSpPr>
        <p:grpSpPr>
          <a:xfrm>
            <a:off x="8380330" y="5137690"/>
            <a:ext cx="3293929" cy="604458"/>
            <a:chOff x="8369940" y="5160524"/>
            <a:chExt cx="3293929" cy="604458"/>
          </a:xfrm>
        </p:grpSpPr>
        <p:sp>
          <p:nvSpPr>
            <p:cNvPr id="29" name="テキスト ボックス 15">
              <a:extLst>
                <a:ext uri="{FF2B5EF4-FFF2-40B4-BE49-F238E27FC236}">
                  <a16:creationId xmlns:a16="http://schemas.microsoft.com/office/drawing/2014/main" id="{F57FBB7A-1A29-F8D1-C9E7-BE92791F0E3E}"/>
                </a:ext>
              </a:extLst>
            </p:cNvPr>
            <p:cNvSpPr txBox="1"/>
            <p:nvPr/>
          </p:nvSpPr>
          <p:spPr>
            <a:xfrm>
              <a:off x="8369940" y="5212780"/>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3EE4F39-7529-83F8-5982-132D256677CB}"/>
                </a:ext>
              </a:extLst>
            </p:cNvPr>
            <p:cNvSpPr txBox="1"/>
            <p:nvPr/>
          </p:nvSpPr>
          <p:spPr>
            <a:xfrm>
              <a:off x="10727528" y="5160524"/>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196391E-0E28-DD99-A8C0-90730C2E09FC}"/>
                </a:ext>
              </a:extLst>
            </p:cNvPr>
            <p:cNvSpPr txBox="1"/>
            <p:nvPr/>
          </p:nvSpPr>
          <p:spPr>
            <a:xfrm>
              <a:off x="8369940" y="5160524"/>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キューアール</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192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3510458447"/>
              </p:ext>
            </p:extLst>
          </p:nvPr>
        </p:nvGraphicFramePr>
        <p:xfrm>
          <a:off x="510345" y="1259906"/>
          <a:ext cx="11366882" cy="5309706"/>
        </p:xfrm>
        <a:graphic>
          <a:graphicData uri="http://schemas.openxmlformats.org/drawingml/2006/table">
            <a:tbl>
              <a:tblPr firstRow="1" bandRow="1">
                <a:tableStyleId>{5940675A-B579-460E-94D1-54222C63F5DA}</a:tableStyleId>
              </a:tblPr>
              <a:tblGrid>
                <a:gridCol w="3039218">
                  <a:extLst>
                    <a:ext uri="{9D8B030D-6E8A-4147-A177-3AD203B41FA5}">
                      <a16:colId xmlns:a16="http://schemas.microsoft.com/office/drawing/2014/main" val="723233302"/>
                    </a:ext>
                  </a:extLst>
                </a:gridCol>
                <a:gridCol w="3194917">
                  <a:extLst>
                    <a:ext uri="{9D8B030D-6E8A-4147-A177-3AD203B41FA5}">
                      <a16:colId xmlns:a16="http://schemas.microsoft.com/office/drawing/2014/main" val="3157323972"/>
                    </a:ext>
                  </a:extLst>
                </a:gridCol>
                <a:gridCol w="2534468">
                  <a:extLst>
                    <a:ext uri="{9D8B030D-6E8A-4147-A177-3AD203B41FA5}">
                      <a16:colId xmlns:a16="http://schemas.microsoft.com/office/drawing/2014/main" val="312179165"/>
                    </a:ext>
                  </a:extLst>
                </a:gridCol>
                <a:gridCol w="2598279">
                  <a:extLst>
                    <a:ext uri="{9D8B030D-6E8A-4147-A177-3AD203B41FA5}">
                      <a16:colId xmlns:a16="http://schemas.microsoft.com/office/drawing/2014/main" val="3518301806"/>
                    </a:ext>
                  </a:extLst>
                </a:gridCol>
              </a:tblGrid>
              <a:tr h="769434">
                <a:tc>
                  <a:txBody>
                    <a:bodyPr/>
                    <a:lstStyle/>
                    <a:p>
                      <a:r>
                        <a:rPr kumimoji="1" lang="en-US" altLang="ja-JP" sz="2800" dirty="0">
                          <a:latin typeface="BIZ UDPゴシック" panose="020B0400000000000000" pitchFamily="50" charset="-128"/>
                          <a:ea typeface="BIZ UDPゴシック" panose="020B0400000000000000" pitchFamily="50" charset="-128"/>
                        </a:rPr>
                        <a:t> </a:t>
                      </a:r>
                      <a:endParaRPr kumimoji="1" lang="ja-JP" altLang="en-US"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600"/>
                        </a:lnSpc>
                      </a:pPr>
                      <a:r>
                        <a:rPr kumimoji="1" lang="en-US" altLang="ja-JP"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pPr algn="ctr">
                        <a:lnSpc>
                          <a:spcPts val="2600"/>
                        </a:lnSpc>
                      </a:pPr>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pPr algn="ctr">
                        <a:lnSpc>
                          <a:spcPts val="2600"/>
                        </a:lnSpc>
                      </a:pP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95831181"/>
                  </a:ext>
                </a:extLst>
              </a:tr>
              <a:tr h="2888924">
                <a:tc>
                  <a:txBody>
                    <a:bodyPr/>
                    <a:lstStyle/>
                    <a:p>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1651348">
                <a:tc>
                  <a:txBody>
                    <a:bodyPr/>
                    <a:lstStyle/>
                    <a:p>
                      <a:pPr>
                        <a:lnSpc>
                          <a:spcPts val="2400"/>
                        </a:lnSpc>
                      </a:pPr>
                      <a:endParaRPr kumimoji="1" lang="en-US" altLang="ja-JP" sz="240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ja-JP" altLang="en-US"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52588914"/>
                  </a:ext>
                </a:extLst>
              </a:tr>
            </a:tbl>
          </a:graphicData>
        </a:graphic>
      </p:graphicFrame>
      <p:pic>
        <p:nvPicPr>
          <p:cNvPr id="42" name="図 41">
            <a:extLst>
              <a:ext uri="{FF2B5EF4-FFF2-40B4-BE49-F238E27FC236}">
                <a16:creationId xmlns:a16="http://schemas.microsoft.com/office/drawing/2014/main" id="{32F12280-87C6-11AA-E19F-D14EAB7E2BB4}"/>
              </a:ext>
            </a:extLst>
          </p:cNvPr>
          <p:cNvPicPr>
            <a:picLocks noChangeAspect="1"/>
          </p:cNvPicPr>
          <p:nvPr/>
        </p:nvPicPr>
        <p:blipFill rotWithShape="1">
          <a:blip r:embed="rId3"/>
          <a:srcRect l="-14401" r="-1" b="36754"/>
          <a:stretch/>
        </p:blipFill>
        <p:spPr>
          <a:xfrm>
            <a:off x="9216788" y="2805342"/>
            <a:ext cx="1126295" cy="1300465"/>
          </a:xfrm>
          <a:prstGeom prst="rect">
            <a:avLst/>
          </a:prstGeom>
        </p:spPr>
      </p:pic>
      <p:grpSp>
        <p:nvGrpSpPr>
          <p:cNvPr id="3" name="グループ化 2">
            <a:extLst>
              <a:ext uri="{FF2B5EF4-FFF2-40B4-BE49-F238E27FC236}">
                <a16:creationId xmlns:a16="http://schemas.microsoft.com/office/drawing/2014/main" id="{D717E7FE-2BAA-CC01-B468-9EA5D7C28C25}"/>
              </a:ext>
            </a:extLst>
          </p:cNvPr>
          <p:cNvGrpSpPr/>
          <p:nvPr/>
        </p:nvGrpSpPr>
        <p:grpSpPr>
          <a:xfrm>
            <a:off x="541913" y="315366"/>
            <a:ext cx="10332468" cy="664780"/>
            <a:chOff x="502812" y="347272"/>
            <a:chExt cx="10332468" cy="664780"/>
          </a:xfrm>
        </p:grpSpPr>
        <p:sp>
          <p:nvSpPr>
            <p:cNvPr id="6" name="タイトル 1">
              <a:extLst>
                <a:ext uri="{FF2B5EF4-FFF2-40B4-BE49-F238E27FC236}">
                  <a16:creationId xmlns:a16="http://schemas.microsoft.com/office/drawing/2014/main" id="{C16DA892-2BCE-9BB3-73B3-D78243A3AAA8}"/>
                </a:ext>
              </a:extLst>
            </p:cNvPr>
            <p:cNvSpPr txBox="1">
              <a:spLocks/>
            </p:cNvSpPr>
            <p:nvPr/>
          </p:nvSpPr>
          <p:spPr>
            <a:xfrm>
              <a:off x="502812" y="611942"/>
              <a:ext cx="10332468" cy="400110"/>
            </a:xfrm>
            <a:prstGeom prst="rect">
              <a:avLst/>
            </a:prstGeom>
            <a:noFill/>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24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◆チャージ</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する（例：レジ）</a:t>
              </a: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32F017B-68C4-A71F-60BD-99E4C43B1375}"/>
                </a:ext>
              </a:extLst>
            </p:cNvPr>
            <p:cNvSpPr txBox="1">
              <a:spLocks/>
            </p:cNvSpPr>
            <p:nvPr/>
          </p:nvSpPr>
          <p:spPr>
            <a:xfrm>
              <a:off x="3030782" y="347272"/>
              <a:ext cx="648458" cy="400110"/>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れい</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74AF6378-C197-5F63-57CE-DF03F04EFFD1}"/>
              </a:ext>
            </a:extLst>
          </p:cNvPr>
          <p:cNvGrpSpPr/>
          <p:nvPr/>
        </p:nvGrpSpPr>
        <p:grpSpPr>
          <a:xfrm>
            <a:off x="1703763" y="2144172"/>
            <a:ext cx="1946869" cy="947179"/>
            <a:chOff x="1703763" y="2144172"/>
            <a:chExt cx="1946869" cy="947179"/>
          </a:xfrm>
        </p:grpSpPr>
        <p:sp>
          <p:nvSpPr>
            <p:cNvPr id="11" name="吹き出し: 角を丸めた四角形 10">
              <a:extLst>
                <a:ext uri="{FF2B5EF4-FFF2-40B4-BE49-F238E27FC236}">
                  <a16:creationId xmlns:a16="http://schemas.microsoft.com/office/drawing/2014/main" id="{12C16105-B501-F81B-38E8-CB87F08E9E4D}"/>
                </a:ext>
              </a:extLst>
            </p:cNvPr>
            <p:cNvSpPr/>
            <p:nvPr/>
          </p:nvSpPr>
          <p:spPr>
            <a:xfrm>
              <a:off x="1703763" y="2155351"/>
              <a:ext cx="1946869" cy="936000"/>
            </a:xfrm>
            <a:prstGeom prst="wedgeRoundRectCallout">
              <a:avLst>
                <a:gd name="adj1" fmla="val 42006"/>
                <a:gd name="adj2" fmla="val 7382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1,000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円チャージします</a:t>
              </a:r>
            </a:p>
          </p:txBody>
        </p:sp>
        <p:sp>
          <p:nvSpPr>
            <p:cNvPr id="27" name="テキスト ボックス 26">
              <a:extLst>
                <a:ext uri="{FF2B5EF4-FFF2-40B4-BE49-F238E27FC236}">
                  <a16:creationId xmlns:a16="http://schemas.microsoft.com/office/drawing/2014/main" id="{24F88B68-3D1C-9296-40AB-83DC8EC8106A}"/>
                </a:ext>
              </a:extLst>
            </p:cNvPr>
            <p:cNvSpPr txBox="1"/>
            <p:nvPr/>
          </p:nvSpPr>
          <p:spPr>
            <a:xfrm>
              <a:off x="2856623" y="2144172"/>
              <a:ext cx="54263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F66A89F8-088E-05EA-E698-FA1EC00029D3}"/>
              </a:ext>
            </a:extLst>
          </p:cNvPr>
          <p:cNvGrpSpPr/>
          <p:nvPr/>
        </p:nvGrpSpPr>
        <p:grpSpPr>
          <a:xfrm>
            <a:off x="5329841" y="4747036"/>
            <a:ext cx="1110484" cy="712016"/>
            <a:chOff x="5329841" y="4747036"/>
            <a:chExt cx="1110484" cy="712016"/>
          </a:xfrm>
        </p:grpSpPr>
        <p:sp>
          <p:nvSpPr>
            <p:cNvPr id="4" name="吹き出し: 四角形 3">
              <a:extLst>
                <a:ext uri="{FF2B5EF4-FFF2-40B4-BE49-F238E27FC236}">
                  <a16:creationId xmlns:a16="http://schemas.microsoft.com/office/drawing/2014/main" id="{B73710F2-B5F8-31D7-A4CD-04ADF89A708C}"/>
                </a:ext>
              </a:extLst>
            </p:cNvPr>
            <p:cNvSpPr/>
            <p:nvPr/>
          </p:nvSpPr>
          <p:spPr>
            <a:xfrm>
              <a:off x="5329841" y="4829052"/>
              <a:ext cx="1110484" cy="630000"/>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C856EE1-B868-9148-EBBB-8A172FE7CD3E}"/>
                </a:ext>
              </a:extLst>
            </p:cNvPr>
            <p:cNvSpPr txBox="1"/>
            <p:nvPr/>
          </p:nvSpPr>
          <p:spPr bwMode="white">
            <a:xfrm>
              <a:off x="5561187" y="4747036"/>
              <a:ext cx="726481" cy="707886"/>
            </a:xfrm>
            <a:prstGeom prst="rect">
              <a:avLst/>
            </a:prstGeom>
            <a:noFill/>
          </p:spPr>
          <p:txBody>
            <a:bodyPr wrap="none" rtlCol="0">
              <a:spAutoFit/>
            </a:bodyPr>
            <a:lstStyle/>
            <a:p>
              <a:pPr>
                <a:lnSpc>
                  <a:spcPts val="2400"/>
                </a:lnSpc>
              </a:pPr>
              <a:r>
                <a:rPr lang="en-US" altLang="ja-JP" sz="2400" b="1" dirty="0">
                  <a:solidFill>
                    <a:schemeClr val="bg1"/>
                  </a:solidFill>
                  <a:latin typeface="BIZ UDPゴシック" panose="020B0400000000000000" pitchFamily="50" charset="-128"/>
                  <a:ea typeface="BIZ UDPゴシック" panose="020B0400000000000000" pitchFamily="50" charset="-128"/>
                </a:rPr>
                <a:t>  </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nSpc>
                  <a:spcPts val="2400"/>
                </a:lnSpc>
              </a:pPr>
              <a:r>
                <a:rPr lang="en-US" altLang="ja-JP" sz="2400" b="1" dirty="0">
                  <a:solidFill>
                    <a:schemeClr val="bg1"/>
                  </a:solidFill>
                  <a:latin typeface="BIZ UDPゴシック" panose="020B0400000000000000" pitchFamily="50" charset="-128"/>
                  <a:ea typeface="BIZ UDPゴシック" panose="020B0400000000000000" pitchFamily="50" charset="-128"/>
                </a:rPr>
                <a:t>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29" name="テキスト ボックス 28">
              <a:extLst>
                <a:ext uri="{FF2B5EF4-FFF2-40B4-BE49-F238E27FC236}">
                  <a16:creationId xmlns:a16="http://schemas.microsoft.com/office/drawing/2014/main" id="{260C5B97-0634-0E38-FC2D-1846348AFF4A}"/>
                </a:ext>
              </a:extLst>
            </p:cNvPr>
            <p:cNvSpPr txBox="1"/>
            <p:nvPr/>
          </p:nvSpPr>
          <p:spPr bwMode="white">
            <a:xfrm>
              <a:off x="5827787" y="4829053"/>
              <a:ext cx="574686"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33" name="図 32">
            <a:extLst>
              <a:ext uri="{FF2B5EF4-FFF2-40B4-BE49-F238E27FC236}">
                <a16:creationId xmlns:a16="http://schemas.microsoft.com/office/drawing/2014/main" id="{E2BDF0DB-91CD-C3B7-C91B-3678E376E1ED}"/>
              </a:ext>
            </a:extLst>
          </p:cNvPr>
          <p:cNvPicPr>
            <a:picLocks noChangeAspect="1"/>
          </p:cNvPicPr>
          <p:nvPr/>
        </p:nvPicPr>
        <p:blipFill>
          <a:blip r:embed="rId4"/>
          <a:stretch>
            <a:fillRect/>
          </a:stretch>
        </p:blipFill>
        <p:spPr>
          <a:xfrm>
            <a:off x="3897073" y="5301103"/>
            <a:ext cx="1160761" cy="720000"/>
          </a:xfrm>
          <a:prstGeom prst="rect">
            <a:avLst/>
          </a:prstGeom>
        </p:spPr>
      </p:pic>
      <p:pic>
        <p:nvPicPr>
          <p:cNvPr id="13" name="図 12">
            <a:extLst>
              <a:ext uri="{FF2B5EF4-FFF2-40B4-BE49-F238E27FC236}">
                <a16:creationId xmlns:a16="http://schemas.microsoft.com/office/drawing/2014/main" id="{BF800D39-4D32-9259-9EEB-0BB61B671D6C}"/>
              </a:ext>
            </a:extLst>
          </p:cNvPr>
          <p:cNvPicPr>
            <a:picLocks noChangeAspect="1"/>
          </p:cNvPicPr>
          <p:nvPr/>
        </p:nvPicPr>
        <p:blipFill>
          <a:blip r:embed="rId5"/>
          <a:stretch>
            <a:fillRect/>
          </a:stretch>
        </p:blipFill>
        <p:spPr>
          <a:xfrm>
            <a:off x="3632549" y="2573506"/>
            <a:ext cx="1017853" cy="2131630"/>
          </a:xfrm>
          <a:prstGeom prst="rect">
            <a:avLst/>
          </a:prstGeom>
        </p:spPr>
      </p:pic>
      <p:pic>
        <p:nvPicPr>
          <p:cNvPr id="16" name="図 15">
            <a:extLst>
              <a:ext uri="{FF2B5EF4-FFF2-40B4-BE49-F238E27FC236}">
                <a16:creationId xmlns:a16="http://schemas.microsoft.com/office/drawing/2014/main" id="{D5967CDA-BD20-4638-A3F4-61BC06CE5DA8}"/>
              </a:ext>
            </a:extLst>
          </p:cNvPr>
          <p:cNvPicPr>
            <a:picLocks noChangeAspect="1"/>
          </p:cNvPicPr>
          <p:nvPr/>
        </p:nvPicPr>
        <p:blipFill>
          <a:blip r:embed="rId6"/>
          <a:stretch>
            <a:fillRect/>
          </a:stretch>
        </p:blipFill>
        <p:spPr>
          <a:xfrm>
            <a:off x="4518079" y="2758498"/>
            <a:ext cx="1047054" cy="500961"/>
          </a:xfrm>
          <a:prstGeom prst="rect">
            <a:avLst/>
          </a:prstGeom>
        </p:spPr>
      </p:pic>
      <p:grpSp>
        <p:nvGrpSpPr>
          <p:cNvPr id="26" name="グループ化 25">
            <a:extLst>
              <a:ext uri="{FF2B5EF4-FFF2-40B4-BE49-F238E27FC236}">
                <a16:creationId xmlns:a16="http://schemas.microsoft.com/office/drawing/2014/main" id="{489C22DA-8E0F-B742-44BE-B3E34CB7E8D2}"/>
              </a:ext>
            </a:extLst>
          </p:cNvPr>
          <p:cNvGrpSpPr/>
          <p:nvPr/>
        </p:nvGrpSpPr>
        <p:grpSpPr>
          <a:xfrm>
            <a:off x="10438455" y="4792090"/>
            <a:ext cx="1618733" cy="703924"/>
            <a:chOff x="10438455" y="4792090"/>
            <a:chExt cx="1618733" cy="703924"/>
          </a:xfrm>
        </p:grpSpPr>
        <p:sp>
          <p:nvSpPr>
            <p:cNvPr id="24" name="吹き出し: 四角形 23">
              <a:extLst>
                <a:ext uri="{FF2B5EF4-FFF2-40B4-BE49-F238E27FC236}">
                  <a16:creationId xmlns:a16="http://schemas.microsoft.com/office/drawing/2014/main" id="{4A52B708-2266-B3F8-9593-8090D368D8C8}"/>
                </a:ext>
              </a:extLst>
            </p:cNvPr>
            <p:cNvSpPr/>
            <p:nvPr/>
          </p:nvSpPr>
          <p:spPr>
            <a:xfrm>
              <a:off x="10438455" y="4792090"/>
              <a:ext cx="1618733" cy="703924"/>
            </a:xfrm>
            <a:prstGeom prst="wedgeRectCallout">
              <a:avLst>
                <a:gd name="adj1" fmla="val -38486"/>
                <a:gd name="adj2" fmla="val 68508"/>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 name="テキスト ボックス 4">
              <a:extLst>
                <a:ext uri="{FF2B5EF4-FFF2-40B4-BE49-F238E27FC236}">
                  <a16:creationId xmlns:a16="http://schemas.microsoft.com/office/drawing/2014/main" id="{1AD1A98F-7322-0B38-0C8E-DAE60C92F564}"/>
                </a:ext>
              </a:extLst>
            </p:cNvPr>
            <p:cNvSpPr txBox="1"/>
            <p:nvPr/>
          </p:nvSpPr>
          <p:spPr bwMode="white">
            <a:xfrm>
              <a:off x="10501463" y="4834667"/>
              <a:ext cx="1492716" cy="630942"/>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　　　　　　　　　　　</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en-US" altLang="ja-JP" sz="2400" b="1" dirty="0">
                  <a:solidFill>
                    <a:schemeClr val="bg1"/>
                  </a:solidFill>
                  <a:latin typeface="BIZ UDPゴシック" panose="020B0400000000000000" pitchFamily="50" charset="-128"/>
                  <a:ea typeface="BIZ UDPゴシック" panose="020B0400000000000000" pitchFamily="50" charset="-128"/>
                </a:rPr>
                <a:t>1,000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0" name="テキスト ボックス 29">
              <a:extLst>
                <a:ext uri="{FF2B5EF4-FFF2-40B4-BE49-F238E27FC236}">
                  <a16:creationId xmlns:a16="http://schemas.microsoft.com/office/drawing/2014/main" id="{F0E918E6-3398-B2B2-A5DB-A59F437BB68C}"/>
                </a:ext>
              </a:extLst>
            </p:cNvPr>
            <p:cNvSpPr txBox="1"/>
            <p:nvPr/>
          </p:nvSpPr>
          <p:spPr bwMode="white">
            <a:xfrm>
              <a:off x="11486152" y="4833973"/>
              <a:ext cx="508027"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21" name="図 20">
            <a:extLst>
              <a:ext uri="{FF2B5EF4-FFF2-40B4-BE49-F238E27FC236}">
                <a16:creationId xmlns:a16="http://schemas.microsoft.com/office/drawing/2014/main" id="{B6C11624-F7F0-8347-F546-6ED79844403F}"/>
              </a:ext>
            </a:extLst>
          </p:cNvPr>
          <p:cNvPicPr>
            <a:picLocks noChangeAspect="1"/>
          </p:cNvPicPr>
          <p:nvPr/>
        </p:nvPicPr>
        <p:blipFill>
          <a:blip r:embed="rId5"/>
          <a:stretch>
            <a:fillRect/>
          </a:stretch>
        </p:blipFill>
        <p:spPr>
          <a:xfrm flipH="1">
            <a:off x="10678005" y="2552544"/>
            <a:ext cx="1017853" cy="2131630"/>
          </a:xfrm>
          <a:prstGeom prst="rect">
            <a:avLst/>
          </a:prstGeom>
        </p:spPr>
      </p:pic>
      <p:pic>
        <p:nvPicPr>
          <p:cNvPr id="32" name="図 31">
            <a:extLst>
              <a:ext uri="{FF2B5EF4-FFF2-40B4-BE49-F238E27FC236}">
                <a16:creationId xmlns:a16="http://schemas.microsoft.com/office/drawing/2014/main" id="{6211DE81-C7FF-7C84-328D-43390FCD13D4}"/>
              </a:ext>
            </a:extLst>
          </p:cNvPr>
          <p:cNvPicPr>
            <a:picLocks noChangeAspect="1"/>
          </p:cNvPicPr>
          <p:nvPr/>
        </p:nvPicPr>
        <p:blipFill>
          <a:blip r:embed="rId4"/>
          <a:stretch>
            <a:fillRect/>
          </a:stretch>
        </p:blipFill>
        <p:spPr>
          <a:xfrm>
            <a:off x="10126293" y="3013802"/>
            <a:ext cx="720000" cy="446604"/>
          </a:xfrm>
          <a:prstGeom prst="rect">
            <a:avLst/>
          </a:prstGeom>
        </p:spPr>
      </p:pic>
      <p:grpSp>
        <p:nvGrpSpPr>
          <p:cNvPr id="41" name="グループ化 40">
            <a:extLst>
              <a:ext uri="{FF2B5EF4-FFF2-40B4-BE49-F238E27FC236}">
                <a16:creationId xmlns:a16="http://schemas.microsoft.com/office/drawing/2014/main" id="{4E133B05-992C-DB8D-9B86-655C803324E9}"/>
              </a:ext>
            </a:extLst>
          </p:cNvPr>
          <p:cNvGrpSpPr/>
          <p:nvPr/>
        </p:nvGrpSpPr>
        <p:grpSpPr>
          <a:xfrm>
            <a:off x="4980400" y="2699354"/>
            <a:ext cx="1576951" cy="1776776"/>
            <a:chOff x="4980400" y="2699354"/>
            <a:chExt cx="1576951" cy="1776776"/>
          </a:xfrm>
        </p:grpSpPr>
        <p:pic>
          <p:nvPicPr>
            <p:cNvPr id="40" name="図 39">
              <a:extLst>
                <a:ext uri="{FF2B5EF4-FFF2-40B4-BE49-F238E27FC236}">
                  <a16:creationId xmlns:a16="http://schemas.microsoft.com/office/drawing/2014/main" id="{E1611F34-15C8-61F9-5E59-4FF5BF62428F}"/>
                </a:ext>
              </a:extLst>
            </p:cNvPr>
            <p:cNvPicPr>
              <a:picLocks noChangeAspect="1"/>
            </p:cNvPicPr>
            <p:nvPr/>
          </p:nvPicPr>
          <p:blipFill rotWithShape="1">
            <a:blip r:embed="rId3"/>
            <a:srcRect l="-14401" r="-1" b="36754"/>
            <a:stretch/>
          </p:blipFill>
          <p:spPr>
            <a:xfrm flipH="1">
              <a:off x="5431056" y="2699354"/>
              <a:ext cx="1126295" cy="1459292"/>
            </a:xfrm>
            <a:prstGeom prst="rect">
              <a:avLst/>
            </a:prstGeom>
          </p:spPr>
        </p:pic>
        <p:pic>
          <p:nvPicPr>
            <p:cNvPr id="38" name="図 37">
              <a:extLst>
                <a:ext uri="{FF2B5EF4-FFF2-40B4-BE49-F238E27FC236}">
                  <a16:creationId xmlns:a16="http://schemas.microsoft.com/office/drawing/2014/main" id="{1AEE5F12-BE27-A129-DE6B-61047A137B90}"/>
                </a:ext>
              </a:extLst>
            </p:cNvPr>
            <p:cNvPicPr>
              <a:picLocks noChangeAspect="1"/>
            </p:cNvPicPr>
            <p:nvPr/>
          </p:nvPicPr>
          <p:blipFill>
            <a:blip r:embed="rId7"/>
            <a:stretch>
              <a:fillRect/>
            </a:stretch>
          </p:blipFill>
          <p:spPr>
            <a:xfrm>
              <a:off x="4980400" y="3523508"/>
              <a:ext cx="1572478" cy="952622"/>
            </a:xfrm>
            <a:prstGeom prst="rect">
              <a:avLst/>
            </a:prstGeom>
          </p:spPr>
        </p:pic>
      </p:grpSp>
      <p:sp>
        <p:nvSpPr>
          <p:cNvPr id="19" name="吹き出し: 角を丸めた四角形 18">
            <a:extLst>
              <a:ext uri="{FF2B5EF4-FFF2-40B4-BE49-F238E27FC236}">
                <a16:creationId xmlns:a16="http://schemas.microsoft.com/office/drawing/2014/main" id="{91C5FB75-7351-9BDB-5848-8148D69393DE}"/>
              </a:ext>
            </a:extLst>
          </p:cNvPr>
          <p:cNvSpPr/>
          <p:nvPr/>
        </p:nvSpPr>
        <p:spPr>
          <a:xfrm>
            <a:off x="6402472" y="1999772"/>
            <a:ext cx="1946869" cy="936000"/>
          </a:xfrm>
          <a:prstGeom prst="wedgeRoundRectCallout">
            <a:avLst>
              <a:gd name="adj1" fmla="val -45687"/>
              <a:gd name="adj2" fmla="val 9401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わかりました</a:t>
            </a:r>
          </a:p>
        </p:txBody>
      </p:sp>
      <p:pic>
        <p:nvPicPr>
          <p:cNvPr id="43" name="図 42">
            <a:extLst>
              <a:ext uri="{FF2B5EF4-FFF2-40B4-BE49-F238E27FC236}">
                <a16:creationId xmlns:a16="http://schemas.microsoft.com/office/drawing/2014/main" id="{8AEB8774-5106-436E-F3A9-7438FDC64819}"/>
              </a:ext>
            </a:extLst>
          </p:cNvPr>
          <p:cNvPicPr>
            <a:picLocks noChangeAspect="1"/>
          </p:cNvPicPr>
          <p:nvPr/>
        </p:nvPicPr>
        <p:blipFill rotWithShape="1">
          <a:blip r:embed="rId7"/>
          <a:srcRect l="35271" t="24661"/>
          <a:stretch/>
        </p:blipFill>
        <p:spPr>
          <a:xfrm>
            <a:off x="9320757" y="3838856"/>
            <a:ext cx="1017853" cy="639579"/>
          </a:xfrm>
          <a:prstGeom prst="rect">
            <a:avLst/>
          </a:prstGeom>
        </p:spPr>
      </p:pic>
      <p:sp>
        <p:nvSpPr>
          <p:cNvPr id="14" name="矢印: 右 13">
            <a:extLst>
              <a:ext uri="{FF2B5EF4-FFF2-40B4-BE49-F238E27FC236}">
                <a16:creationId xmlns:a16="http://schemas.microsoft.com/office/drawing/2014/main" id="{F0F7144A-F098-0A75-0934-858F920FA7AB}"/>
              </a:ext>
            </a:extLst>
          </p:cNvPr>
          <p:cNvSpPr/>
          <p:nvPr/>
        </p:nvSpPr>
        <p:spPr>
          <a:xfrm>
            <a:off x="7262557" y="3332378"/>
            <a:ext cx="12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92227F2-8B76-A2C5-4559-6D1300830669}"/>
              </a:ext>
            </a:extLst>
          </p:cNvPr>
          <p:cNvSpPr/>
          <p:nvPr/>
        </p:nvSpPr>
        <p:spPr>
          <a:xfrm>
            <a:off x="7262557" y="5187041"/>
            <a:ext cx="12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A6425BD-F7E9-1B45-8B3B-6FC2CC1E4CEC}"/>
              </a:ext>
            </a:extLst>
          </p:cNvPr>
          <p:cNvPicPr>
            <a:picLocks noChangeAspect="1"/>
          </p:cNvPicPr>
          <p:nvPr/>
        </p:nvPicPr>
        <p:blipFill>
          <a:blip r:embed="rId4"/>
          <a:stretch>
            <a:fillRect/>
          </a:stretch>
        </p:blipFill>
        <p:spPr>
          <a:xfrm>
            <a:off x="9208621" y="5301103"/>
            <a:ext cx="1160761" cy="720000"/>
          </a:xfrm>
          <a:prstGeom prst="rect">
            <a:avLst/>
          </a:prstGeom>
        </p:spPr>
      </p:pic>
      <p:pic>
        <p:nvPicPr>
          <p:cNvPr id="17" name="図 16">
            <a:extLst>
              <a:ext uri="{FF2B5EF4-FFF2-40B4-BE49-F238E27FC236}">
                <a16:creationId xmlns:a16="http://schemas.microsoft.com/office/drawing/2014/main" id="{8D1E5285-519A-9270-6845-EBBA9FAD19A8}"/>
              </a:ext>
            </a:extLst>
          </p:cNvPr>
          <p:cNvPicPr>
            <a:picLocks noChangeAspect="1"/>
          </p:cNvPicPr>
          <p:nvPr/>
        </p:nvPicPr>
        <p:blipFill>
          <a:blip r:embed="rId4"/>
          <a:stretch>
            <a:fillRect/>
          </a:stretch>
        </p:blipFill>
        <p:spPr>
          <a:xfrm>
            <a:off x="4624633" y="3375240"/>
            <a:ext cx="720000" cy="446604"/>
          </a:xfrm>
          <a:prstGeom prst="rect">
            <a:avLst/>
          </a:prstGeom>
        </p:spPr>
      </p:pic>
      <p:grpSp>
        <p:nvGrpSpPr>
          <p:cNvPr id="22" name="グループ化 21">
            <a:extLst>
              <a:ext uri="{FF2B5EF4-FFF2-40B4-BE49-F238E27FC236}">
                <a16:creationId xmlns:a16="http://schemas.microsoft.com/office/drawing/2014/main" id="{62861E3B-1596-CA6B-215F-66711D778F86}"/>
              </a:ext>
            </a:extLst>
          </p:cNvPr>
          <p:cNvGrpSpPr/>
          <p:nvPr/>
        </p:nvGrpSpPr>
        <p:grpSpPr>
          <a:xfrm>
            <a:off x="492998" y="2817704"/>
            <a:ext cx="800219" cy="611296"/>
            <a:chOff x="466423" y="2951914"/>
            <a:chExt cx="800219" cy="611296"/>
          </a:xfrm>
        </p:grpSpPr>
        <p:sp>
          <p:nvSpPr>
            <p:cNvPr id="20" name="テキスト ボックス 19">
              <a:extLst>
                <a:ext uri="{FF2B5EF4-FFF2-40B4-BE49-F238E27FC236}">
                  <a16:creationId xmlns:a16="http://schemas.microsoft.com/office/drawing/2014/main" id="{3D7F7997-A625-C8A0-3C68-AC30A3A5E5D7}"/>
                </a:ext>
              </a:extLst>
            </p:cNvPr>
            <p:cNvSpPr txBox="1"/>
            <p:nvPr/>
          </p:nvSpPr>
          <p:spPr>
            <a:xfrm>
              <a:off x="569337" y="2951914"/>
              <a:ext cx="69425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ばめん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9B4205F-E446-8774-B8B9-95EB0E164CAE}"/>
                </a:ext>
              </a:extLst>
            </p:cNvPr>
            <p:cNvSpPr txBox="1"/>
            <p:nvPr/>
          </p:nvSpPr>
          <p:spPr>
            <a:xfrm>
              <a:off x="466423" y="3101545"/>
              <a:ext cx="800219"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grpSp>
        <p:nvGrpSpPr>
          <p:cNvPr id="46" name="グループ化 45">
            <a:extLst>
              <a:ext uri="{FF2B5EF4-FFF2-40B4-BE49-F238E27FC236}">
                <a16:creationId xmlns:a16="http://schemas.microsoft.com/office/drawing/2014/main" id="{4E05B703-1984-96C9-459C-16B8795E433D}"/>
              </a:ext>
            </a:extLst>
          </p:cNvPr>
          <p:cNvGrpSpPr/>
          <p:nvPr/>
        </p:nvGrpSpPr>
        <p:grpSpPr>
          <a:xfrm>
            <a:off x="4032362" y="1267861"/>
            <a:ext cx="2414190" cy="588562"/>
            <a:chOff x="3882525" y="1301868"/>
            <a:chExt cx="2885548" cy="588562"/>
          </a:xfrm>
        </p:grpSpPr>
        <p:sp>
          <p:nvSpPr>
            <p:cNvPr id="10" name="テキスト ボックス 9">
              <a:extLst>
                <a:ext uri="{FF2B5EF4-FFF2-40B4-BE49-F238E27FC236}">
                  <a16:creationId xmlns:a16="http://schemas.microsoft.com/office/drawing/2014/main" id="{DAEBE016-37CA-A815-B4D7-91DE5C50C407}"/>
                </a:ext>
              </a:extLst>
            </p:cNvPr>
            <p:cNvSpPr txBox="1"/>
            <p:nvPr/>
          </p:nvSpPr>
          <p:spPr>
            <a:xfrm>
              <a:off x="5938185" y="1301868"/>
              <a:ext cx="61301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23" name="テキスト ボックス 22">
              <a:extLst>
                <a:ext uri="{FF2B5EF4-FFF2-40B4-BE49-F238E27FC236}">
                  <a16:creationId xmlns:a16="http://schemas.microsoft.com/office/drawing/2014/main" id="{B9EEC30D-91FB-4FA9-9C57-B2F9A1C071E2}"/>
                </a:ext>
              </a:extLst>
            </p:cNvPr>
            <p:cNvSpPr txBox="1"/>
            <p:nvPr/>
          </p:nvSpPr>
          <p:spPr>
            <a:xfrm>
              <a:off x="3882525" y="1428765"/>
              <a:ext cx="288554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チャージする前</a:t>
              </a:r>
            </a:p>
          </p:txBody>
        </p:sp>
      </p:grpSp>
      <p:sp>
        <p:nvSpPr>
          <p:cNvPr id="28" name="テキスト ボックス 27">
            <a:extLst>
              <a:ext uri="{FF2B5EF4-FFF2-40B4-BE49-F238E27FC236}">
                <a16:creationId xmlns:a16="http://schemas.microsoft.com/office/drawing/2014/main" id="{915DE5CA-3440-BCFD-A554-F0F4BCA34D5C}"/>
              </a:ext>
            </a:extLst>
          </p:cNvPr>
          <p:cNvSpPr txBox="1"/>
          <p:nvPr/>
        </p:nvSpPr>
        <p:spPr>
          <a:xfrm>
            <a:off x="7109603" y="1394758"/>
            <a:ext cx="194686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チャージする</a:t>
            </a:r>
          </a:p>
        </p:txBody>
      </p:sp>
      <p:grpSp>
        <p:nvGrpSpPr>
          <p:cNvPr id="45" name="グループ化 44">
            <a:extLst>
              <a:ext uri="{FF2B5EF4-FFF2-40B4-BE49-F238E27FC236}">
                <a16:creationId xmlns:a16="http://schemas.microsoft.com/office/drawing/2014/main" id="{742E5DA5-ABB4-3DDB-9534-3E99608988B6}"/>
              </a:ext>
            </a:extLst>
          </p:cNvPr>
          <p:cNvGrpSpPr/>
          <p:nvPr/>
        </p:nvGrpSpPr>
        <p:grpSpPr>
          <a:xfrm>
            <a:off x="9491926" y="1256258"/>
            <a:ext cx="2460627" cy="600165"/>
            <a:chOff x="9447691" y="1262863"/>
            <a:chExt cx="2460627" cy="600165"/>
          </a:xfrm>
        </p:grpSpPr>
        <p:sp>
          <p:nvSpPr>
            <p:cNvPr id="12" name="テキスト ボックス 11">
              <a:extLst>
                <a:ext uri="{FF2B5EF4-FFF2-40B4-BE49-F238E27FC236}">
                  <a16:creationId xmlns:a16="http://schemas.microsoft.com/office/drawing/2014/main" id="{7E582B29-FBA2-38B2-FF04-76ECD707A305}"/>
                </a:ext>
              </a:extLst>
            </p:cNvPr>
            <p:cNvSpPr txBox="1"/>
            <p:nvPr/>
          </p:nvSpPr>
          <p:spPr>
            <a:xfrm>
              <a:off x="11130983" y="1262863"/>
              <a:ext cx="64845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あと</a:t>
              </a:r>
            </a:p>
          </p:txBody>
        </p:sp>
        <p:sp>
          <p:nvSpPr>
            <p:cNvPr id="31" name="テキスト ボックス 30">
              <a:extLst>
                <a:ext uri="{FF2B5EF4-FFF2-40B4-BE49-F238E27FC236}">
                  <a16:creationId xmlns:a16="http://schemas.microsoft.com/office/drawing/2014/main" id="{968E81C8-9FFB-DDC8-38DC-77A5CD24A202}"/>
                </a:ext>
              </a:extLst>
            </p:cNvPr>
            <p:cNvSpPr txBox="1"/>
            <p:nvPr/>
          </p:nvSpPr>
          <p:spPr>
            <a:xfrm>
              <a:off x="9447691" y="1401363"/>
              <a:ext cx="246062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チャージした後</a:t>
              </a:r>
            </a:p>
          </p:txBody>
        </p:sp>
      </p:grpSp>
      <p:grpSp>
        <p:nvGrpSpPr>
          <p:cNvPr id="50" name="グループ化 49">
            <a:extLst>
              <a:ext uri="{FF2B5EF4-FFF2-40B4-BE49-F238E27FC236}">
                <a16:creationId xmlns:a16="http://schemas.microsoft.com/office/drawing/2014/main" id="{39E6C949-2633-6F14-9A56-DF8867EDC3FC}"/>
              </a:ext>
            </a:extLst>
          </p:cNvPr>
          <p:cNvGrpSpPr/>
          <p:nvPr/>
        </p:nvGrpSpPr>
        <p:grpSpPr>
          <a:xfrm>
            <a:off x="509110" y="5082472"/>
            <a:ext cx="3084736" cy="1161333"/>
            <a:chOff x="573384" y="4927205"/>
            <a:chExt cx="3084736" cy="1161333"/>
          </a:xfrm>
        </p:grpSpPr>
        <p:sp>
          <p:nvSpPr>
            <p:cNvPr id="51" name="テキスト ボックス 50">
              <a:extLst>
                <a:ext uri="{FF2B5EF4-FFF2-40B4-BE49-F238E27FC236}">
                  <a16:creationId xmlns:a16="http://schemas.microsoft.com/office/drawing/2014/main" id="{1F6EC58E-D508-C961-5C8F-F0FA7EAD490D}"/>
                </a:ext>
              </a:extLst>
            </p:cNvPr>
            <p:cNvSpPr txBox="1"/>
            <p:nvPr/>
          </p:nvSpPr>
          <p:spPr>
            <a:xfrm>
              <a:off x="573384" y="4982338"/>
              <a:ext cx="30847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カードに入っている</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お金</a:t>
              </a:r>
            </a:p>
          </p:txBody>
        </p:sp>
        <p:sp>
          <p:nvSpPr>
            <p:cNvPr id="52" name="テキスト ボックス 51">
              <a:extLst>
                <a:ext uri="{FF2B5EF4-FFF2-40B4-BE49-F238E27FC236}">
                  <a16:creationId xmlns:a16="http://schemas.microsoft.com/office/drawing/2014/main" id="{85760798-06F7-D7DD-C5C8-E9774DF746F4}"/>
                </a:ext>
              </a:extLst>
            </p:cNvPr>
            <p:cNvSpPr txBox="1"/>
            <p:nvPr/>
          </p:nvSpPr>
          <p:spPr>
            <a:xfrm>
              <a:off x="1748518" y="4927205"/>
              <a:ext cx="649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5F6B07E1-025F-BBAF-9BE8-7C47EB3518CA}"/>
                </a:ext>
              </a:extLst>
            </p:cNvPr>
            <p:cNvSpPr txBox="1"/>
            <p:nvPr/>
          </p:nvSpPr>
          <p:spPr>
            <a:xfrm>
              <a:off x="896028" y="5505942"/>
              <a:ext cx="5144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5898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3874550687"/>
              </p:ext>
            </p:extLst>
          </p:nvPr>
        </p:nvGraphicFramePr>
        <p:xfrm>
          <a:off x="506457" y="640782"/>
          <a:ext cx="11568824" cy="5904000"/>
        </p:xfrm>
        <a:graphic>
          <a:graphicData uri="http://schemas.openxmlformats.org/drawingml/2006/table">
            <a:tbl>
              <a:tblPr firstRow="1" bandRow="1">
                <a:tableStyleId>{5940675A-B579-460E-94D1-54222C63F5DA}</a:tableStyleId>
              </a:tblPr>
              <a:tblGrid>
                <a:gridCol w="3400927">
                  <a:extLst>
                    <a:ext uri="{9D8B030D-6E8A-4147-A177-3AD203B41FA5}">
                      <a16:colId xmlns:a16="http://schemas.microsoft.com/office/drawing/2014/main" val="723233302"/>
                    </a:ext>
                  </a:extLst>
                </a:gridCol>
                <a:gridCol w="2394992">
                  <a:extLst>
                    <a:ext uri="{9D8B030D-6E8A-4147-A177-3AD203B41FA5}">
                      <a16:colId xmlns:a16="http://schemas.microsoft.com/office/drawing/2014/main" val="3157323972"/>
                    </a:ext>
                  </a:extLst>
                </a:gridCol>
                <a:gridCol w="2918509">
                  <a:extLst>
                    <a:ext uri="{9D8B030D-6E8A-4147-A177-3AD203B41FA5}">
                      <a16:colId xmlns:a16="http://schemas.microsoft.com/office/drawing/2014/main" val="312179165"/>
                    </a:ext>
                  </a:extLst>
                </a:gridCol>
                <a:gridCol w="2854396">
                  <a:extLst>
                    <a:ext uri="{9D8B030D-6E8A-4147-A177-3AD203B41FA5}">
                      <a16:colId xmlns:a16="http://schemas.microsoft.com/office/drawing/2014/main" val="3518301806"/>
                    </a:ext>
                  </a:extLst>
                </a:gridCol>
              </a:tblGrid>
              <a:tr h="707465">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95831181"/>
                  </a:ext>
                </a:extLst>
              </a:tr>
              <a:tr h="3537325">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ja-JP" altLang="en-US" sz="2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1659210">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en-US" altLang="ja-JP" sz="2400" dirty="0">
                        <a:latin typeface="BIZ UDPゴシック" panose="020B0400000000000000" pitchFamily="50" charset="-128"/>
                        <a:ea typeface="BIZ UDPゴシック" panose="020B0400000000000000" pitchFamily="50" charset="-128"/>
                      </a:endParaRPr>
                    </a:p>
                    <a:p>
                      <a:pPr algn="ctr">
                        <a:lnSpc>
                          <a:spcPct val="150000"/>
                        </a:lnSpc>
                      </a:pPr>
                      <a:endParaRPr kumimoji="1" lang="en-US" altLang="ja-JP" sz="2400" dirty="0">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52588914"/>
                  </a:ext>
                </a:extLst>
              </a:tr>
            </a:tbl>
          </a:graphicData>
        </a:graphic>
      </p:graphicFrame>
      <p:sp>
        <p:nvSpPr>
          <p:cNvPr id="14" name="四角形: 対角を丸める 13">
            <a:extLst>
              <a:ext uri="{FF2B5EF4-FFF2-40B4-BE49-F238E27FC236}">
                <a16:creationId xmlns:a16="http://schemas.microsoft.com/office/drawing/2014/main" id="{C3AC7574-B27A-54E0-60E4-5790F008FF45}"/>
              </a:ext>
            </a:extLst>
          </p:cNvPr>
          <p:cNvSpPr/>
          <p:nvPr/>
        </p:nvSpPr>
        <p:spPr>
          <a:xfrm>
            <a:off x="6187642" y="1563427"/>
            <a:ext cx="2948939" cy="1477526"/>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027297EB-31D5-4362-3471-29B8FFDD2C81}"/>
              </a:ext>
            </a:extLst>
          </p:cNvPr>
          <p:cNvGrpSpPr/>
          <p:nvPr/>
        </p:nvGrpSpPr>
        <p:grpSpPr>
          <a:xfrm>
            <a:off x="534580" y="33500"/>
            <a:ext cx="10332468" cy="670254"/>
            <a:chOff x="470916" y="230347"/>
            <a:chExt cx="10332468" cy="670254"/>
          </a:xfrm>
        </p:grpSpPr>
        <p:sp>
          <p:nvSpPr>
            <p:cNvPr id="5" name="タイトル 1">
              <a:extLst>
                <a:ext uri="{FF2B5EF4-FFF2-40B4-BE49-F238E27FC236}">
                  <a16:creationId xmlns:a16="http://schemas.microsoft.com/office/drawing/2014/main" id="{441CC49E-A676-EDF6-2F05-819C87E1EE8D}"/>
                </a:ext>
              </a:extLst>
            </p:cNvPr>
            <p:cNvSpPr txBox="1">
              <a:spLocks/>
            </p:cNvSpPr>
            <p:nvPr/>
          </p:nvSpPr>
          <p:spPr>
            <a:xfrm>
              <a:off x="470916" y="405302"/>
              <a:ext cx="10332468" cy="495299"/>
            </a:xfrm>
            <a:prstGeom prst="rect">
              <a:avLst/>
            </a:prstGeom>
            <a:noFill/>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◆オートチャージする</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（例：電車）</a:t>
              </a: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6F668E3-1B14-275E-F700-A7392D655CD4}"/>
                </a:ext>
              </a:extLst>
            </p:cNvPr>
            <p:cNvSpPr txBox="1">
              <a:spLocks/>
            </p:cNvSpPr>
            <p:nvPr/>
          </p:nvSpPr>
          <p:spPr>
            <a:xfrm>
              <a:off x="3935577" y="247867"/>
              <a:ext cx="612140" cy="337612"/>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れい</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5A3DCC2-2757-2EAA-D54F-064DE7FA072C}"/>
                </a:ext>
              </a:extLst>
            </p:cNvPr>
            <p:cNvSpPr txBox="1">
              <a:spLocks/>
            </p:cNvSpPr>
            <p:nvPr/>
          </p:nvSpPr>
          <p:spPr>
            <a:xfrm>
              <a:off x="4501577" y="230347"/>
              <a:ext cx="844063" cy="30752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でんしゃ</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9" name="テキスト ボックス 48" hidden="1">
            <a:extLst>
              <a:ext uri="{FF2B5EF4-FFF2-40B4-BE49-F238E27FC236}">
                <a16:creationId xmlns:a16="http://schemas.microsoft.com/office/drawing/2014/main" id="{AEDB44E9-B648-E8A8-5F9B-184043E821BF}"/>
              </a:ext>
            </a:extLst>
          </p:cNvPr>
          <p:cNvSpPr txBox="1"/>
          <p:nvPr/>
        </p:nvSpPr>
        <p:spPr>
          <a:xfrm>
            <a:off x="2062251" y="2082971"/>
            <a:ext cx="59240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とお</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A84F2559-AFCB-5F63-5E36-6E7C59319547}"/>
              </a:ext>
            </a:extLst>
          </p:cNvPr>
          <p:cNvPicPr>
            <a:picLocks noChangeAspect="1"/>
          </p:cNvPicPr>
          <p:nvPr/>
        </p:nvPicPr>
        <p:blipFill>
          <a:blip r:embed="rId3"/>
          <a:stretch>
            <a:fillRect/>
          </a:stretch>
        </p:blipFill>
        <p:spPr>
          <a:xfrm>
            <a:off x="5024141" y="1776909"/>
            <a:ext cx="1156674" cy="3060000"/>
          </a:xfrm>
          <a:prstGeom prst="rect">
            <a:avLst/>
          </a:prstGeom>
        </p:spPr>
      </p:pic>
      <p:pic>
        <p:nvPicPr>
          <p:cNvPr id="19" name="図 18">
            <a:extLst>
              <a:ext uri="{FF2B5EF4-FFF2-40B4-BE49-F238E27FC236}">
                <a16:creationId xmlns:a16="http://schemas.microsoft.com/office/drawing/2014/main" id="{FE97CEA3-071B-B68C-42D7-F51BB7A89223}"/>
              </a:ext>
            </a:extLst>
          </p:cNvPr>
          <p:cNvPicPr>
            <a:picLocks noChangeAspect="1"/>
          </p:cNvPicPr>
          <p:nvPr/>
        </p:nvPicPr>
        <p:blipFill>
          <a:blip r:embed="rId4"/>
          <a:stretch>
            <a:fillRect/>
          </a:stretch>
        </p:blipFill>
        <p:spPr>
          <a:xfrm>
            <a:off x="9494680" y="1795984"/>
            <a:ext cx="1105353" cy="3060000"/>
          </a:xfrm>
          <a:prstGeom prst="rect">
            <a:avLst/>
          </a:prstGeom>
        </p:spPr>
      </p:pic>
      <p:pic>
        <p:nvPicPr>
          <p:cNvPr id="13" name="図 12">
            <a:extLst>
              <a:ext uri="{FF2B5EF4-FFF2-40B4-BE49-F238E27FC236}">
                <a16:creationId xmlns:a16="http://schemas.microsoft.com/office/drawing/2014/main" id="{21D11F80-4983-63D1-59D3-97A584E43189}"/>
              </a:ext>
            </a:extLst>
          </p:cNvPr>
          <p:cNvPicPr>
            <a:picLocks noChangeAspect="1"/>
          </p:cNvPicPr>
          <p:nvPr/>
        </p:nvPicPr>
        <p:blipFill>
          <a:blip r:embed="rId5"/>
          <a:stretch>
            <a:fillRect/>
          </a:stretch>
        </p:blipFill>
        <p:spPr>
          <a:xfrm>
            <a:off x="6444375" y="3227738"/>
            <a:ext cx="2331854" cy="1548528"/>
          </a:xfrm>
          <a:prstGeom prst="rect">
            <a:avLst/>
          </a:prstGeom>
        </p:spPr>
      </p:pic>
      <p:sp>
        <p:nvSpPr>
          <p:cNvPr id="9" name="矢印: 右 8">
            <a:extLst>
              <a:ext uri="{FF2B5EF4-FFF2-40B4-BE49-F238E27FC236}">
                <a16:creationId xmlns:a16="http://schemas.microsoft.com/office/drawing/2014/main" id="{57FFA6CA-63AC-AF07-09D5-FBB0E78FD70F}"/>
              </a:ext>
            </a:extLst>
          </p:cNvPr>
          <p:cNvSpPr/>
          <p:nvPr/>
        </p:nvSpPr>
        <p:spPr>
          <a:xfrm>
            <a:off x="6733058" y="4611101"/>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0CB61D0-2EF1-E19B-2939-3BD9A6AFD51C}"/>
              </a:ext>
            </a:extLst>
          </p:cNvPr>
          <p:cNvPicPr>
            <a:picLocks noChangeAspect="1"/>
          </p:cNvPicPr>
          <p:nvPr/>
        </p:nvPicPr>
        <p:blipFill>
          <a:blip r:embed="rId6"/>
          <a:stretch>
            <a:fillRect/>
          </a:stretch>
        </p:blipFill>
        <p:spPr>
          <a:xfrm>
            <a:off x="3927384" y="5798421"/>
            <a:ext cx="1160761" cy="720000"/>
          </a:xfrm>
          <a:prstGeom prst="rect">
            <a:avLst/>
          </a:prstGeom>
        </p:spPr>
      </p:pic>
      <p:pic>
        <p:nvPicPr>
          <p:cNvPr id="20" name="図 19">
            <a:extLst>
              <a:ext uri="{FF2B5EF4-FFF2-40B4-BE49-F238E27FC236}">
                <a16:creationId xmlns:a16="http://schemas.microsoft.com/office/drawing/2014/main" id="{52C7AC04-DDAE-9B1E-A0A3-EF999EB8A4B8}"/>
              </a:ext>
            </a:extLst>
          </p:cNvPr>
          <p:cNvPicPr>
            <a:picLocks noChangeAspect="1"/>
          </p:cNvPicPr>
          <p:nvPr/>
        </p:nvPicPr>
        <p:blipFill>
          <a:blip r:embed="rId6"/>
          <a:stretch>
            <a:fillRect/>
          </a:stretch>
        </p:blipFill>
        <p:spPr>
          <a:xfrm>
            <a:off x="9259636" y="5800508"/>
            <a:ext cx="1160761" cy="720000"/>
          </a:xfrm>
          <a:prstGeom prst="rect">
            <a:avLst/>
          </a:prstGeom>
        </p:spPr>
      </p:pic>
      <p:sp>
        <p:nvSpPr>
          <p:cNvPr id="28" name="吹き出し: 角を丸めた四角形 27">
            <a:extLst>
              <a:ext uri="{FF2B5EF4-FFF2-40B4-BE49-F238E27FC236}">
                <a16:creationId xmlns:a16="http://schemas.microsoft.com/office/drawing/2014/main" id="{62CCD418-0767-AB0B-9429-EB5F234D25D8}"/>
              </a:ext>
            </a:extLst>
          </p:cNvPr>
          <p:cNvSpPr/>
          <p:nvPr/>
        </p:nvSpPr>
        <p:spPr>
          <a:xfrm>
            <a:off x="1284561" y="1965090"/>
            <a:ext cx="3316441" cy="1381267"/>
          </a:xfrm>
          <a:prstGeom prst="wedgeRoundRectCallout">
            <a:avLst>
              <a:gd name="adj1" fmla="val 69353"/>
              <a:gd name="adj2" fmla="val -224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今日は遠くまで行くけど</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ts val="2400"/>
              </a:lnSpc>
            </a:pPr>
            <a:r>
              <a:rPr lang="ja-JP" altLang="en-US" sz="10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24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お金は足りるかな</a:t>
            </a:r>
          </a:p>
        </p:txBody>
      </p:sp>
      <p:sp>
        <p:nvSpPr>
          <p:cNvPr id="27" name="吹き出し: 角を丸めた四角形 26">
            <a:extLst>
              <a:ext uri="{FF2B5EF4-FFF2-40B4-BE49-F238E27FC236}">
                <a16:creationId xmlns:a16="http://schemas.microsoft.com/office/drawing/2014/main" id="{F2888070-5602-E362-6961-32CB98F39958}"/>
              </a:ext>
            </a:extLst>
          </p:cNvPr>
          <p:cNvSpPr/>
          <p:nvPr/>
        </p:nvSpPr>
        <p:spPr>
          <a:xfrm>
            <a:off x="10844659" y="1641873"/>
            <a:ext cx="1107528" cy="1006448"/>
          </a:xfrm>
          <a:prstGeom prst="wedgeRoundRectCallout">
            <a:avLst>
              <a:gd name="adj1" fmla="val -60708"/>
              <a:gd name="adj2" fmla="val 1388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これで一安心</a:t>
            </a:r>
          </a:p>
        </p:txBody>
      </p:sp>
      <p:sp>
        <p:nvSpPr>
          <p:cNvPr id="11" name="テキスト ボックス 15">
            <a:extLst>
              <a:ext uri="{FF2B5EF4-FFF2-40B4-BE49-F238E27FC236}">
                <a16:creationId xmlns:a16="http://schemas.microsoft.com/office/drawing/2014/main" id="{9B25BB45-59AF-FC42-5E8A-DE327B05F6DC}"/>
              </a:ext>
            </a:extLst>
          </p:cNvPr>
          <p:cNvSpPr txBox="1"/>
          <p:nvPr/>
        </p:nvSpPr>
        <p:spPr>
          <a:xfrm>
            <a:off x="6106018" y="1501112"/>
            <a:ext cx="3316441" cy="131061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22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22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カードに入っているお金が</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0"/>
              </a:spcBef>
              <a:spcAft>
                <a:spcPts val="300"/>
              </a:spcAft>
            </a:pPr>
            <a:r>
              <a:rPr lang="en-US" altLang="ja-JP" sz="2000" dirty="0">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１，０００円より少ない場合</a:t>
            </a:r>
            <a:endParaRPr kumimoji="1" lang="en-US" altLang="ja-JP" sz="20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6EFE5C4D-07C3-D330-1274-42DC9E3015EF}"/>
              </a:ext>
            </a:extLst>
          </p:cNvPr>
          <p:cNvGrpSpPr/>
          <p:nvPr/>
        </p:nvGrpSpPr>
        <p:grpSpPr>
          <a:xfrm>
            <a:off x="4795909" y="4902415"/>
            <a:ext cx="1272010" cy="650149"/>
            <a:chOff x="4795909" y="4902415"/>
            <a:chExt cx="1272010" cy="650149"/>
          </a:xfrm>
        </p:grpSpPr>
        <p:sp>
          <p:nvSpPr>
            <p:cNvPr id="8" name="吹き出し: 四角形 7">
              <a:extLst>
                <a:ext uri="{FF2B5EF4-FFF2-40B4-BE49-F238E27FC236}">
                  <a16:creationId xmlns:a16="http://schemas.microsoft.com/office/drawing/2014/main" id="{A433B9D4-F378-AD50-D6E3-ECAE6345EBB9}"/>
                </a:ext>
              </a:extLst>
            </p:cNvPr>
            <p:cNvSpPr/>
            <p:nvPr/>
          </p:nvSpPr>
          <p:spPr>
            <a:xfrm>
              <a:off x="4801735" y="4952626"/>
              <a:ext cx="1213631" cy="599938"/>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u="sng" dirty="0"/>
            </a:p>
          </p:txBody>
        </p:sp>
        <p:sp>
          <p:nvSpPr>
            <p:cNvPr id="12" name="テキスト ボックス 11">
              <a:extLst>
                <a:ext uri="{FF2B5EF4-FFF2-40B4-BE49-F238E27FC236}">
                  <a16:creationId xmlns:a16="http://schemas.microsoft.com/office/drawing/2014/main" id="{6AFF824D-46CA-FEA8-BDBE-B36BACCF3AC5}"/>
                </a:ext>
              </a:extLst>
            </p:cNvPr>
            <p:cNvSpPr txBox="1"/>
            <p:nvPr/>
          </p:nvSpPr>
          <p:spPr bwMode="white">
            <a:xfrm>
              <a:off x="4795909" y="5064788"/>
              <a:ext cx="1213631" cy="461665"/>
            </a:xfrm>
            <a:prstGeom prst="rect">
              <a:avLst/>
            </a:prstGeom>
            <a:noFill/>
          </p:spPr>
          <p:txBody>
            <a:bodyPr wrap="squar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980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40" name="テキスト ボックス 39">
              <a:extLst>
                <a:ext uri="{FF2B5EF4-FFF2-40B4-BE49-F238E27FC236}">
                  <a16:creationId xmlns:a16="http://schemas.microsoft.com/office/drawing/2014/main" id="{A0663A51-0C66-774C-AC45-8A408723CA55}"/>
                </a:ext>
              </a:extLst>
            </p:cNvPr>
            <p:cNvSpPr txBox="1"/>
            <p:nvPr/>
          </p:nvSpPr>
          <p:spPr bwMode="white">
            <a:xfrm>
              <a:off x="5512685" y="4902415"/>
              <a:ext cx="555234"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325F3433-C33F-0D6F-AEE9-B1DC8476F9F0}"/>
              </a:ext>
            </a:extLst>
          </p:cNvPr>
          <p:cNvGrpSpPr/>
          <p:nvPr/>
        </p:nvGrpSpPr>
        <p:grpSpPr>
          <a:xfrm>
            <a:off x="10091705" y="4938342"/>
            <a:ext cx="1698166" cy="631606"/>
            <a:chOff x="10091705" y="4938342"/>
            <a:chExt cx="1698166" cy="631606"/>
          </a:xfrm>
        </p:grpSpPr>
        <p:sp>
          <p:nvSpPr>
            <p:cNvPr id="15" name="吹き出し: 四角形 14">
              <a:extLst>
                <a:ext uri="{FF2B5EF4-FFF2-40B4-BE49-F238E27FC236}">
                  <a16:creationId xmlns:a16="http://schemas.microsoft.com/office/drawing/2014/main" id="{D37377E4-2BCB-F075-5EF3-7A9213B44DA5}"/>
                </a:ext>
              </a:extLst>
            </p:cNvPr>
            <p:cNvSpPr/>
            <p:nvPr/>
          </p:nvSpPr>
          <p:spPr>
            <a:xfrm>
              <a:off x="10091705" y="4965066"/>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8" name="テキスト ボックス 17">
              <a:extLst>
                <a:ext uri="{FF2B5EF4-FFF2-40B4-BE49-F238E27FC236}">
                  <a16:creationId xmlns:a16="http://schemas.microsoft.com/office/drawing/2014/main" id="{F2BE39E2-D925-28F6-E26A-C7E1A0DDA1BF}"/>
                </a:ext>
              </a:extLst>
            </p:cNvPr>
            <p:cNvSpPr txBox="1"/>
            <p:nvPr/>
          </p:nvSpPr>
          <p:spPr bwMode="white">
            <a:xfrm>
              <a:off x="10196033" y="5082472"/>
              <a:ext cx="1489510"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1,980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41" name="テキスト ボックス 40">
              <a:extLst>
                <a:ext uri="{FF2B5EF4-FFF2-40B4-BE49-F238E27FC236}">
                  <a16:creationId xmlns:a16="http://schemas.microsoft.com/office/drawing/2014/main" id="{54713769-6079-AD15-B570-3BED0DFAE0FA}"/>
                </a:ext>
              </a:extLst>
            </p:cNvPr>
            <p:cNvSpPr txBox="1"/>
            <p:nvPr/>
          </p:nvSpPr>
          <p:spPr bwMode="white">
            <a:xfrm>
              <a:off x="11222309" y="4938342"/>
              <a:ext cx="567562" cy="267075"/>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89259696-CE4B-A00B-B403-C55BC60703A5}"/>
              </a:ext>
            </a:extLst>
          </p:cNvPr>
          <p:cNvSpPr txBox="1"/>
          <p:nvPr/>
        </p:nvSpPr>
        <p:spPr>
          <a:xfrm>
            <a:off x="10929363" y="2103273"/>
            <a:ext cx="93634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ひとあんしん</a:t>
            </a:r>
          </a:p>
        </p:txBody>
      </p:sp>
      <p:sp>
        <p:nvSpPr>
          <p:cNvPr id="43" name="テキスト ボックス 42">
            <a:extLst>
              <a:ext uri="{FF2B5EF4-FFF2-40B4-BE49-F238E27FC236}">
                <a16:creationId xmlns:a16="http://schemas.microsoft.com/office/drawing/2014/main" id="{0A0D0FCF-D2B3-9F20-4637-2CE56E4C4507}"/>
              </a:ext>
            </a:extLst>
          </p:cNvPr>
          <p:cNvSpPr txBox="1"/>
          <p:nvPr/>
        </p:nvSpPr>
        <p:spPr>
          <a:xfrm>
            <a:off x="7010208" y="2278648"/>
            <a:ext cx="596085" cy="246220"/>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3977F505-E77D-44B4-2B45-EB2F8A321670}"/>
              </a:ext>
            </a:extLst>
          </p:cNvPr>
          <p:cNvSpPr txBox="1"/>
          <p:nvPr/>
        </p:nvSpPr>
        <p:spPr>
          <a:xfrm rot="10800000" flipV="1">
            <a:off x="8522322" y="1678738"/>
            <a:ext cx="444845"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かね</a:t>
            </a:r>
          </a:p>
        </p:txBody>
      </p:sp>
      <p:sp>
        <p:nvSpPr>
          <p:cNvPr id="45" name="テキスト ボックス 44">
            <a:extLst>
              <a:ext uri="{FF2B5EF4-FFF2-40B4-BE49-F238E27FC236}">
                <a16:creationId xmlns:a16="http://schemas.microsoft.com/office/drawing/2014/main" id="{7139DCBD-87B6-C5E2-6DC9-851EC68FB400}"/>
              </a:ext>
            </a:extLst>
          </p:cNvPr>
          <p:cNvSpPr txBox="1"/>
          <p:nvPr/>
        </p:nvSpPr>
        <p:spPr>
          <a:xfrm>
            <a:off x="2109506" y="2647310"/>
            <a:ext cx="444045"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かね</a:t>
            </a:r>
          </a:p>
        </p:txBody>
      </p:sp>
      <p:sp>
        <p:nvSpPr>
          <p:cNvPr id="46" name="テキスト ボックス 45">
            <a:extLst>
              <a:ext uri="{FF2B5EF4-FFF2-40B4-BE49-F238E27FC236}">
                <a16:creationId xmlns:a16="http://schemas.microsoft.com/office/drawing/2014/main" id="{D63FC313-72EF-7B43-1612-E19985FC96F4}"/>
              </a:ext>
            </a:extLst>
          </p:cNvPr>
          <p:cNvSpPr txBox="1"/>
          <p:nvPr/>
        </p:nvSpPr>
        <p:spPr>
          <a:xfrm>
            <a:off x="1604659" y="2031841"/>
            <a:ext cx="592400"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きょう</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C01A410-ECBC-2CA8-7252-83C195CB225C}"/>
              </a:ext>
            </a:extLst>
          </p:cNvPr>
          <p:cNvSpPr txBox="1"/>
          <p:nvPr/>
        </p:nvSpPr>
        <p:spPr>
          <a:xfrm>
            <a:off x="8542634" y="2278648"/>
            <a:ext cx="583313"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ばあい</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C2334396-3BCB-48A7-2C6C-E008054FD367}"/>
              </a:ext>
            </a:extLst>
          </p:cNvPr>
          <p:cNvSpPr txBox="1"/>
          <p:nvPr/>
        </p:nvSpPr>
        <p:spPr>
          <a:xfrm>
            <a:off x="7702495" y="2278648"/>
            <a:ext cx="469049"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すく</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1BDC3AE2-1E46-D375-71D3-5FF991CDC783}"/>
              </a:ext>
            </a:extLst>
          </p:cNvPr>
          <p:cNvSpPr txBox="1"/>
          <p:nvPr/>
        </p:nvSpPr>
        <p:spPr>
          <a:xfrm>
            <a:off x="3289627" y="2031841"/>
            <a:ext cx="363379"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い</a:t>
            </a:r>
          </a:p>
        </p:txBody>
      </p:sp>
      <p:sp>
        <p:nvSpPr>
          <p:cNvPr id="51" name="テキスト ボックス 50">
            <a:extLst>
              <a:ext uri="{FF2B5EF4-FFF2-40B4-BE49-F238E27FC236}">
                <a16:creationId xmlns:a16="http://schemas.microsoft.com/office/drawing/2014/main" id="{0731793C-2601-47A3-1886-42177DF08682}"/>
              </a:ext>
            </a:extLst>
          </p:cNvPr>
          <p:cNvSpPr txBox="1"/>
          <p:nvPr/>
        </p:nvSpPr>
        <p:spPr>
          <a:xfrm>
            <a:off x="2680066" y="2647309"/>
            <a:ext cx="34588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た</a:t>
            </a:r>
          </a:p>
        </p:txBody>
      </p:sp>
      <p:sp>
        <p:nvSpPr>
          <p:cNvPr id="52" name="テキスト ボックス 51">
            <a:extLst>
              <a:ext uri="{FF2B5EF4-FFF2-40B4-BE49-F238E27FC236}">
                <a16:creationId xmlns:a16="http://schemas.microsoft.com/office/drawing/2014/main" id="{C5B2C4D2-0B39-0242-1A59-FE8E304FE8A8}"/>
              </a:ext>
            </a:extLst>
          </p:cNvPr>
          <p:cNvSpPr txBox="1"/>
          <p:nvPr/>
        </p:nvSpPr>
        <p:spPr>
          <a:xfrm>
            <a:off x="7046607" y="1659638"/>
            <a:ext cx="59608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はい</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70A25DC-728A-E59A-C4F4-8AF4BF03DD25}"/>
              </a:ext>
            </a:extLst>
          </p:cNvPr>
          <p:cNvSpPr txBox="1"/>
          <p:nvPr/>
        </p:nvSpPr>
        <p:spPr>
          <a:xfrm>
            <a:off x="2265459" y="2031841"/>
            <a:ext cx="4440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とお</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11A1BEF9-7B14-8BE7-D43F-6D2BF9C0B323}"/>
              </a:ext>
            </a:extLst>
          </p:cNvPr>
          <p:cNvGrpSpPr/>
          <p:nvPr/>
        </p:nvGrpSpPr>
        <p:grpSpPr>
          <a:xfrm>
            <a:off x="512720" y="2600879"/>
            <a:ext cx="884198" cy="626859"/>
            <a:chOff x="659963" y="3346357"/>
            <a:chExt cx="884198" cy="626859"/>
          </a:xfrm>
        </p:grpSpPr>
        <p:sp>
          <p:nvSpPr>
            <p:cNvPr id="34" name="テキスト ボックス 33">
              <a:extLst>
                <a:ext uri="{FF2B5EF4-FFF2-40B4-BE49-F238E27FC236}">
                  <a16:creationId xmlns:a16="http://schemas.microsoft.com/office/drawing/2014/main" id="{F680999E-FA06-4C84-3F75-17A0A2332FC3}"/>
                </a:ext>
              </a:extLst>
            </p:cNvPr>
            <p:cNvSpPr txBox="1"/>
            <p:nvPr/>
          </p:nvSpPr>
          <p:spPr>
            <a:xfrm>
              <a:off x="796646" y="3346357"/>
              <a:ext cx="74751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ばめん</a:t>
              </a:r>
            </a:p>
          </p:txBody>
        </p:sp>
        <p:sp>
          <p:nvSpPr>
            <p:cNvPr id="10" name="テキスト ボックス 9">
              <a:extLst>
                <a:ext uri="{FF2B5EF4-FFF2-40B4-BE49-F238E27FC236}">
                  <a16:creationId xmlns:a16="http://schemas.microsoft.com/office/drawing/2014/main" id="{01BE1C00-156A-6DE8-201F-ABCE85E32541}"/>
                </a:ext>
              </a:extLst>
            </p:cNvPr>
            <p:cNvSpPr txBox="1"/>
            <p:nvPr/>
          </p:nvSpPr>
          <p:spPr>
            <a:xfrm>
              <a:off x="659963" y="3511551"/>
              <a:ext cx="876961"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grpSp>
        <p:nvGrpSpPr>
          <p:cNvPr id="22" name="グループ化 21">
            <a:extLst>
              <a:ext uri="{FF2B5EF4-FFF2-40B4-BE49-F238E27FC236}">
                <a16:creationId xmlns:a16="http://schemas.microsoft.com/office/drawing/2014/main" id="{0B52F885-8867-9A79-EC3E-D0662DBFBCC4}"/>
              </a:ext>
            </a:extLst>
          </p:cNvPr>
          <p:cNvGrpSpPr/>
          <p:nvPr/>
        </p:nvGrpSpPr>
        <p:grpSpPr>
          <a:xfrm>
            <a:off x="4073644" y="661571"/>
            <a:ext cx="2316235" cy="607334"/>
            <a:chOff x="4214306" y="747809"/>
            <a:chExt cx="2316235" cy="607334"/>
          </a:xfrm>
        </p:grpSpPr>
        <p:sp>
          <p:nvSpPr>
            <p:cNvPr id="24" name="テキスト ボックス 23">
              <a:extLst>
                <a:ext uri="{FF2B5EF4-FFF2-40B4-BE49-F238E27FC236}">
                  <a16:creationId xmlns:a16="http://schemas.microsoft.com/office/drawing/2014/main" id="{EEF8712F-F726-0655-9EF3-0868CE37B719}"/>
                </a:ext>
              </a:extLst>
            </p:cNvPr>
            <p:cNvSpPr txBox="1"/>
            <p:nvPr/>
          </p:nvSpPr>
          <p:spPr>
            <a:xfrm>
              <a:off x="5740233" y="747809"/>
              <a:ext cx="545831" cy="284652"/>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30" name="テキスト ボックス 29">
              <a:extLst>
                <a:ext uri="{FF2B5EF4-FFF2-40B4-BE49-F238E27FC236}">
                  <a16:creationId xmlns:a16="http://schemas.microsoft.com/office/drawing/2014/main" id="{F37CB3B3-BC0B-2686-9096-55B5F4C37652}"/>
                </a:ext>
              </a:extLst>
            </p:cNvPr>
            <p:cNvSpPr txBox="1"/>
            <p:nvPr/>
          </p:nvSpPr>
          <p:spPr>
            <a:xfrm>
              <a:off x="4240601" y="747809"/>
              <a:ext cx="78606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7BAD171-C8AF-7554-58A9-07B45A3D0504}"/>
                </a:ext>
              </a:extLst>
            </p:cNvPr>
            <p:cNvSpPr txBox="1"/>
            <p:nvPr/>
          </p:nvSpPr>
          <p:spPr>
            <a:xfrm>
              <a:off x="5198327" y="747809"/>
              <a:ext cx="41939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205370D-F9B0-E77B-56D5-D80124D7DD66}"/>
                </a:ext>
              </a:extLst>
            </p:cNvPr>
            <p:cNvSpPr txBox="1"/>
            <p:nvPr/>
          </p:nvSpPr>
          <p:spPr>
            <a:xfrm>
              <a:off x="4214306" y="893478"/>
              <a:ext cx="231623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電車に乗る前</a:t>
              </a:r>
            </a:p>
          </p:txBody>
        </p:sp>
      </p:grpSp>
      <p:grpSp>
        <p:nvGrpSpPr>
          <p:cNvPr id="53" name="グループ化 52">
            <a:extLst>
              <a:ext uri="{FF2B5EF4-FFF2-40B4-BE49-F238E27FC236}">
                <a16:creationId xmlns:a16="http://schemas.microsoft.com/office/drawing/2014/main" id="{EAF7836B-89B4-7DE1-8920-54CA8DBA2DF2}"/>
              </a:ext>
            </a:extLst>
          </p:cNvPr>
          <p:cNvGrpSpPr/>
          <p:nvPr/>
        </p:nvGrpSpPr>
        <p:grpSpPr>
          <a:xfrm>
            <a:off x="6865125" y="641828"/>
            <a:ext cx="1921710" cy="619863"/>
            <a:chOff x="6752016" y="768483"/>
            <a:chExt cx="2644893" cy="619863"/>
          </a:xfrm>
        </p:grpSpPr>
        <p:sp>
          <p:nvSpPr>
            <p:cNvPr id="32" name="テキスト ボックス 31">
              <a:extLst>
                <a:ext uri="{FF2B5EF4-FFF2-40B4-BE49-F238E27FC236}">
                  <a16:creationId xmlns:a16="http://schemas.microsoft.com/office/drawing/2014/main" id="{1EAFB049-EA40-44D0-908B-846C018905F8}"/>
                </a:ext>
              </a:extLst>
            </p:cNvPr>
            <p:cNvSpPr txBox="1"/>
            <p:nvPr/>
          </p:nvSpPr>
          <p:spPr>
            <a:xfrm>
              <a:off x="6752016" y="768483"/>
              <a:ext cx="110315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かいさつ</a:t>
              </a:r>
            </a:p>
          </p:txBody>
        </p:sp>
        <p:sp>
          <p:nvSpPr>
            <p:cNvPr id="25" name="テキスト ボックス 24">
              <a:extLst>
                <a:ext uri="{FF2B5EF4-FFF2-40B4-BE49-F238E27FC236}">
                  <a16:creationId xmlns:a16="http://schemas.microsoft.com/office/drawing/2014/main" id="{48940254-E23C-C0CE-9F69-A05AC235D0DF}"/>
                </a:ext>
              </a:extLst>
            </p:cNvPr>
            <p:cNvSpPr txBox="1"/>
            <p:nvPr/>
          </p:nvSpPr>
          <p:spPr>
            <a:xfrm>
              <a:off x="6752016" y="926681"/>
              <a:ext cx="2644893"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改札でタッチ</a:t>
              </a:r>
            </a:p>
          </p:txBody>
        </p:sp>
      </p:grpSp>
      <p:grpSp>
        <p:nvGrpSpPr>
          <p:cNvPr id="68" name="グループ化 67">
            <a:extLst>
              <a:ext uri="{FF2B5EF4-FFF2-40B4-BE49-F238E27FC236}">
                <a16:creationId xmlns:a16="http://schemas.microsoft.com/office/drawing/2014/main" id="{4C06A06B-33A4-3838-6C4A-08068B6B57DD}"/>
              </a:ext>
            </a:extLst>
          </p:cNvPr>
          <p:cNvGrpSpPr/>
          <p:nvPr/>
        </p:nvGrpSpPr>
        <p:grpSpPr>
          <a:xfrm>
            <a:off x="6992180" y="4982397"/>
            <a:ext cx="1837877" cy="605323"/>
            <a:chOff x="6992180" y="4982397"/>
            <a:chExt cx="1837877" cy="605323"/>
          </a:xfrm>
        </p:grpSpPr>
        <p:sp>
          <p:nvSpPr>
            <p:cNvPr id="35" name="テキスト ボックス 34">
              <a:extLst>
                <a:ext uri="{FF2B5EF4-FFF2-40B4-BE49-F238E27FC236}">
                  <a16:creationId xmlns:a16="http://schemas.microsoft.com/office/drawing/2014/main" id="{319A90FC-8C65-000D-B57F-27F0FC5B828D}"/>
                </a:ext>
              </a:extLst>
            </p:cNvPr>
            <p:cNvSpPr txBox="1"/>
            <p:nvPr/>
          </p:nvSpPr>
          <p:spPr>
            <a:xfrm>
              <a:off x="8096593" y="4982397"/>
              <a:ext cx="51113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sp>
          <p:nvSpPr>
            <p:cNvPr id="65" name="テキスト ボックス 64">
              <a:extLst>
                <a:ext uri="{FF2B5EF4-FFF2-40B4-BE49-F238E27FC236}">
                  <a16:creationId xmlns:a16="http://schemas.microsoft.com/office/drawing/2014/main" id="{E166F62D-95F8-F771-7992-50DF65D730F8}"/>
                </a:ext>
              </a:extLst>
            </p:cNvPr>
            <p:cNvSpPr txBox="1"/>
            <p:nvPr/>
          </p:nvSpPr>
          <p:spPr>
            <a:xfrm>
              <a:off x="6992180" y="5126055"/>
              <a:ext cx="183787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１，０００円</a:t>
              </a:r>
            </a:p>
          </p:txBody>
        </p:sp>
      </p:grpSp>
      <p:grpSp>
        <p:nvGrpSpPr>
          <p:cNvPr id="69" name="グループ化 68">
            <a:extLst>
              <a:ext uri="{FF2B5EF4-FFF2-40B4-BE49-F238E27FC236}">
                <a16:creationId xmlns:a16="http://schemas.microsoft.com/office/drawing/2014/main" id="{9AE36B9E-854E-FC2B-7D30-9A75AA75369E}"/>
              </a:ext>
            </a:extLst>
          </p:cNvPr>
          <p:cNvGrpSpPr/>
          <p:nvPr/>
        </p:nvGrpSpPr>
        <p:grpSpPr>
          <a:xfrm>
            <a:off x="6752016" y="5976141"/>
            <a:ext cx="2384565" cy="593569"/>
            <a:chOff x="6752016" y="5976141"/>
            <a:chExt cx="2384565" cy="593569"/>
          </a:xfrm>
        </p:grpSpPr>
        <p:sp>
          <p:nvSpPr>
            <p:cNvPr id="38" name="テキスト ボックス 37">
              <a:extLst>
                <a:ext uri="{FF2B5EF4-FFF2-40B4-BE49-F238E27FC236}">
                  <a16:creationId xmlns:a16="http://schemas.microsoft.com/office/drawing/2014/main" id="{94487002-D9CF-7E69-4D9A-45E10B41DF2E}"/>
                </a:ext>
              </a:extLst>
            </p:cNvPr>
            <p:cNvSpPr txBox="1"/>
            <p:nvPr/>
          </p:nvSpPr>
          <p:spPr>
            <a:xfrm>
              <a:off x="7000405" y="5976141"/>
              <a:ext cx="61663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じどう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FF7CC1C-AA54-2191-63E8-CDF44B03BD80}"/>
                </a:ext>
              </a:extLst>
            </p:cNvPr>
            <p:cNvSpPr txBox="1"/>
            <p:nvPr/>
          </p:nvSpPr>
          <p:spPr>
            <a:xfrm>
              <a:off x="7476794" y="5976141"/>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にゅうきん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C59C3193-6C67-35E2-F9DF-4B40C2247336}"/>
                </a:ext>
              </a:extLst>
            </p:cNvPr>
            <p:cNvSpPr txBox="1"/>
            <p:nvPr/>
          </p:nvSpPr>
          <p:spPr>
            <a:xfrm>
              <a:off x="6752016" y="6108045"/>
              <a:ext cx="238456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（自動入金）</a:t>
              </a:r>
            </a:p>
          </p:txBody>
        </p:sp>
      </p:grpSp>
      <p:sp>
        <p:nvSpPr>
          <p:cNvPr id="67" name="テキスト ボックス 66">
            <a:extLst>
              <a:ext uri="{FF2B5EF4-FFF2-40B4-BE49-F238E27FC236}">
                <a16:creationId xmlns:a16="http://schemas.microsoft.com/office/drawing/2014/main" id="{41BD8B36-2542-B7CF-D7B7-6C100B51B913}"/>
              </a:ext>
            </a:extLst>
          </p:cNvPr>
          <p:cNvSpPr txBox="1"/>
          <p:nvPr/>
        </p:nvSpPr>
        <p:spPr>
          <a:xfrm>
            <a:off x="6679149" y="5522988"/>
            <a:ext cx="227189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オートチャージ</a:t>
            </a:r>
          </a:p>
        </p:txBody>
      </p:sp>
      <p:grpSp>
        <p:nvGrpSpPr>
          <p:cNvPr id="71" name="グループ化 70">
            <a:extLst>
              <a:ext uri="{FF2B5EF4-FFF2-40B4-BE49-F238E27FC236}">
                <a16:creationId xmlns:a16="http://schemas.microsoft.com/office/drawing/2014/main" id="{F8184216-8F5B-8CA7-6955-895B715FAB13}"/>
              </a:ext>
            </a:extLst>
          </p:cNvPr>
          <p:cNvGrpSpPr/>
          <p:nvPr/>
        </p:nvGrpSpPr>
        <p:grpSpPr>
          <a:xfrm>
            <a:off x="9579187" y="656344"/>
            <a:ext cx="2644893" cy="631708"/>
            <a:chOff x="9526659" y="629983"/>
            <a:chExt cx="2644893" cy="631708"/>
          </a:xfrm>
        </p:grpSpPr>
        <p:sp>
          <p:nvSpPr>
            <p:cNvPr id="26" name="テキスト ボックス 25">
              <a:extLst>
                <a:ext uri="{FF2B5EF4-FFF2-40B4-BE49-F238E27FC236}">
                  <a16:creationId xmlns:a16="http://schemas.microsoft.com/office/drawing/2014/main" id="{D63897A1-1622-B30A-DD8D-09C7B26D9BB4}"/>
                </a:ext>
              </a:extLst>
            </p:cNvPr>
            <p:cNvSpPr txBox="1"/>
            <p:nvPr/>
          </p:nvSpPr>
          <p:spPr>
            <a:xfrm>
              <a:off x="10463001" y="629983"/>
              <a:ext cx="53379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とお</a:t>
              </a:r>
            </a:p>
          </p:txBody>
        </p:sp>
        <p:sp>
          <p:nvSpPr>
            <p:cNvPr id="29" name="テキスト ボックス 28">
              <a:extLst>
                <a:ext uri="{FF2B5EF4-FFF2-40B4-BE49-F238E27FC236}">
                  <a16:creationId xmlns:a16="http://schemas.microsoft.com/office/drawing/2014/main" id="{CAE844AA-3AEF-2DB4-BEE6-6C9F7274AB10}"/>
                </a:ext>
              </a:extLst>
            </p:cNvPr>
            <p:cNvSpPr txBox="1"/>
            <p:nvPr/>
          </p:nvSpPr>
          <p:spPr>
            <a:xfrm>
              <a:off x="11315933" y="642637"/>
              <a:ext cx="73922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あと</a:t>
              </a:r>
            </a:p>
          </p:txBody>
        </p:sp>
        <p:sp>
          <p:nvSpPr>
            <p:cNvPr id="55" name="テキスト ボックス 54">
              <a:extLst>
                <a:ext uri="{FF2B5EF4-FFF2-40B4-BE49-F238E27FC236}">
                  <a16:creationId xmlns:a16="http://schemas.microsoft.com/office/drawing/2014/main" id="{3D1542CB-8F98-D724-9C3E-D6D7D6EC75F8}"/>
                </a:ext>
              </a:extLst>
            </p:cNvPr>
            <p:cNvSpPr txBox="1"/>
            <p:nvPr/>
          </p:nvSpPr>
          <p:spPr>
            <a:xfrm>
              <a:off x="9526659" y="641828"/>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かいさつ</a:t>
              </a:r>
            </a:p>
          </p:txBody>
        </p:sp>
        <p:sp>
          <p:nvSpPr>
            <p:cNvPr id="57" name="テキスト ボックス 56">
              <a:extLst>
                <a:ext uri="{FF2B5EF4-FFF2-40B4-BE49-F238E27FC236}">
                  <a16:creationId xmlns:a16="http://schemas.microsoft.com/office/drawing/2014/main" id="{45E320FE-33DD-40F2-BA6F-411CFD0CEFDB}"/>
                </a:ext>
              </a:extLst>
            </p:cNvPr>
            <p:cNvSpPr txBox="1"/>
            <p:nvPr/>
          </p:nvSpPr>
          <p:spPr>
            <a:xfrm>
              <a:off x="9526659" y="800026"/>
              <a:ext cx="2644893"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改札</a:t>
              </a:r>
              <a:r>
                <a:rPr lang="ja-JP" altLang="en-US" sz="2400" dirty="0">
                  <a:latin typeface="BIZ UDPゴシック" panose="020B0400000000000000" pitchFamily="50" charset="-128"/>
                  <a:ea typeface="BIZ UDPゴシック" panose="020B0400000000000000" pitchFamily="50" charset="-128"/>
                </a:rPr>
                <a:t>を通った後</a:t>
              </a:r>
              <a:endParaRPr kumimoji="1" lang="ja-JP" altLang="en-US" sz="2400" dirty="0">
                <a:latin typeface="BIZ UDPゴシック" panose="020B0400000000000000" pitchFamily="50" charset="-128"/>
                <a:ea typeface="BIZ UDPゴシック" panose="020B0400000000000000" pitchFamily="50" charset="-128"/>
              </a:endParaRPr>
            </a:p>
          </p:txBody>
        </p:sp>
      </p:grpSp>
      <p:grpSp>
        <p:nvGrpSpPr>
          <p:cNvPr id="72" name="グループ化 71">
            <a:extLst>
              <a:ext uri="{FF2B5EF4-FFF2-40B4-BE49-F238E27FC236}">
                <a16:creationId xmlns:a16="http://schemas.microsoft.com/office/drawing/2014/main" id="{574BEC80-3440-EFF3-A7C7-87BDC36FE7FF}"/>
              </a:ext>
            </a:extLst>
          </p:cNvPr>
          <p:cNvGrpSpPr/>
          <p:nvPr/>
        </p:nvGrpSpPr>
        <p:grpSpPr>
          <a:xfrm>
            <a:off x="509110" y="5082472"/>
            <a:ext cx="3084736" cy="1161333"/>
            <a:chOff x="573384" y="4927205"/>
            <a:chExt cx="3084736" cy="1161333"/>
          </a:xfrm>
        </p:grpSpPr>
        <p:sp>
          <p:nvSpPr>
            <p:cNvPr id="73" name="テキスト ボックス 72">
              <a:extLst>
                <a:ext uri="{FF2B5EF4-FFF2-40B4-BE49-F238E27FC236}">
                  <a16:creationId xmlns:a16="http://schemas.microsoft.com/office/drawing/2014/main" id="{6D2548D9-4DF3-8BA4-D986-C034480FACD6}"/>
                </a:ext>
              </a:extLst>
            </p:cNvPr>
            <p:cNvSpPr txBox="1"/>
            <p:nvPr/>
          </p:nvSpPr>
          <p:spPr>
            <a:xfrm>
              <a:off x="573384" y="4982338"/>
              <a:ext cx="30847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カードに入っている</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お金</a:t>
              </a:r>
            </a:p>
          </p:txBody>
        </p:sp>
        <p:sp>
          <p:nvSpPr>
            <p:cNvPr id="74" name="テキスト ボックス 73">
              <a:extLst>
                <a:ext uri="{FF2B5EF4-FFF2-40B4-BE49-F238E27FC236}">
                  <a16:creationId xmlns:a16="http://schemas.microsoft.com/office/drawing/2014/main" id="{91DEA102-7883-5909-8C6C-5D909B332227}"/>
                </a:ext>
              </a:extLst>
            </p:cNvPr>
            <p:cNvSpPr txBox="1"/>
            <p:nvPr/>
          </p:nvSpPr>
          <p:spPr>
            <a:xfrm>
              <a:off x="1748518" y="4927205"/>
              <a:ext cx="649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673D14B3-B85A-6738-6B3F-F488B1451BBA}"/>
                </a:ext>
              </a:extLst>
            </p:cNvPr>
            <p:cNvSpPr txBox="1"/>
            <p:nvPr/>
          </p:nvSpPr>
          <p:spPr>
            <a:xfrm>
              <a:off x="896028" y="5505942"/>
              <a:ext cx="5144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35532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8">
            <a:extLst>
              <a:ext uri="{FF2B5EF4-FFF2-40B4-BE49-F238E27FC236}">
                <a16:creationId xmlns:a16="http://schemas.microsoft.com/office/drawing/2014/main" id="{56A630BA-A754-A17D-694C-D38AAD516B31}"/>
              </a:ext>
            </a:extLst>
          </p:cNvPr>
          <p:cNvGraphicFramePr>
            <a:graphicFrameLocks noGrp="1"/>
          </p:cNvGraphicFramePr>
          <p:nvPr>
            <p:extLst>
              <p:ext uri="{D42A27DB-BD31-4B8C-83A1-F6EECF244321}">
                <p14:modId xmlns:p14="http://schemas.microsoft.com/office/powerpoint/2010/main" val="1423338496"/>
              </p:ext>
            </p:extLst>
          </p:nvPr>
        </p:nvGraphicFramePr>
        <p:xfrm>
          <a:off x="800553" y="1124515"/>
          <a:ext cx="11031937"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383937">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19" name="グループ化 18">
            <a:extLst>
              <a:ext uri="{FF2B5EF4-FFF2-40B4-BE49-F238E27FC236}">
                <a16:creationId xmlns:a16="http://schemas.microsoft.com/office/drawing/2014/main" id="{4EAD82EF-4BE9-E5D3-202D-2E3CDA9C4B1A}"/>
              </a:ext>
            </a:extLst>
          </p:cNvPr>
          <p:cNvGrpSpPr/>
          <p:nvPr/>
        </p:nvGrpSpPr>
        <p:grpSpPr>
          <a:xfrm>
            <a:off x="477600" y="401960"/>
            <a:ext cx="6930102" cy="626843"/>
            <a:chOff x="428556" y="412487"/>
            <a:chExt cx="6930102" cy="626843"/>
          </a:xfrm>
        </p:grpSpPr>
        <p:sp>
          <p:nvSpPr>
            <p:cNvPr id="3" name="タイトル 1">
              <a:extLst>
                <a:ext uri="{FF2B5EF4-FFF2-40B4-BE49-F238E27FC236}">
                  <a16:creationId xmlns:a16="http://schemas.microsoft.com/office/drawing/2014/main" id="{CBE4663D-FDE7-E5E8-A918-07F4C91F5F63}"/>
                </a:ext>
              </a:extLst>
            </p:cNvPr>
            <p:cNvSpPr txBox="1">
              <a:spLocks/>
            </p:cNvSpPr>
            <p:nvPr/>
          </p:nvSpPr>
          <p:spPr>
            <a:xfrm>
              <a:off x="428556" y="580743"/>
              <a:ext cx="693010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◆前払いの便利なところ・気をつけるところ</a:t>
              </a:r>
            </a:p>
          </p:txBody>
        </p:sp>
        <p:sp>
          <p:nvSpPr>
            <p:cNvPr id="11" name="タイトル 1">
              <a:extLst>
                <a:ext uri="{FF2B5EF4-FFF2-40B4-BE49-F238E27FC236}">
                  <a16:creationId xmlns:a16="http://schemas.microsoft.com/office/drawing/2014/main" id="{583B61C2-8CA1-0D3D-CD0A-38BDEB11E16B}"/>
                </a:ext>
              </a:extLst>
            </p:cNvPr>
            <p:cNvSpPr txBox="1">
              <a:spLocks/>
            </p:cNvSpPr>
            <p:nvPr/>
          </p:nvSpPr>
          <p:spPr>
            <a:xfrm>
              <a:off x="763138" y="412487"/>
              <a:ext cx="926433" cy="30138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F3861A2E-FDAE-ED26-D24B-D5FFBF7063F9}"/>
                </a:ext>
              </a:extLst>
            </p:cNvPr>
            <p:cNvSpPr txBox="1">
              <a:spLocks/>
            </p:cNvSpPr>
            <p:nvPr/>
          </p:nvSpPr>
          <p:spPr>
            <a:xfrm>
              <a:off x="2224273" y="412487"/>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べんり</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1D9DDB7-A304-6C5D-D22C-781D0AF8AC0A}"/>
                </a:ext>
              </a:extLst>
            </p:cNvPr>
            <p:cNvSpPr txBox="1">
              <a:spLocks/>
            </p:cNvSpPr>
            <p:nvPr/>
          </p:nvSpPr>
          <p:spPr>
            <a:xfrm>
              <a:off x="4488910" y="454714"/>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E6E592C6-FF62-AE44-D91C-8AC77EDF285D}"/>
              </a:ext>
            </a:extLst>
          </p:cNvPr>
          <p:cNvGrpSpPr/>
          <p:nvPr/>
        </p:nvGrpSpPr>
        <p:grpSpPr>
          <a:xfrm>
            <a:off x="1446938" y="3155847"/>
            <a:ext cx="3249053" cy="588902"/>
            <a:chOff x="2149681" y="4039311"/>
            <a:chExt cx="3249053" cy="588902"/>
          </a:xfrm>
        </p:grpSpPr>
        <p:sp>
          <p:nvSpPr>
            <p:cNvPr id="9" name="テキスト ボックス 15">
              <a:extLst>
                <a:ext uri="{FF2B5EF4-FFF2-40B4-BE49-F238E27FC236}">
                  <a16:creationId xmlns:a16="http://schemas.microsoft.com/office/drawing/2014/main" id="{E7BE42CB-93FE-2719-959A-013AAB8D1F7E}"/>
                </a:ext>
              </a:extLst>
            </p:cNvPr>
            <p:cNvSpPr txBox="1"/>
            <p:nvPr/>
          </p:nvSpPr>
          <p:spPr>
            <a:xfrm>
              <a:off x="2149681" y="4076011"/>
              <a:ext cx="3249053"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使えないお店がある</a:t>
              </a:r>
            </a:p>
          </p:txBody>
        </p:sp>
        <p:sp>
          <p:nvSpPr>
            <p:cNvPr id="2055" name="テキスト ボックス 2054">
              <a:extLst>
                <a:ext uri="{FF2B5EF4-FFF2-40B4-BE49-F238E27FC236}">
                  <a16:creationId xmlns:a16="http://schemas.microsoft.com/office/drawing/2014/main" id="{B8878CF5-77F1-A960-D08E-EB7624293D95}"/>
                </a:ext>
              </a:extLst>
            </p:cNvPr>
            <p:cNvSpPr txBox="1"/>
            <p:nvPr/>
          </p:nvSpPr>
          <p:spPr>
            <a:xfrm>
              <a:off x="3993451" y="4039311"/>
              <a:ext cx="60341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みせ</a:t>
              </a:r>
            </a:p>
          </p:txBody>
        </p:sp>
        <p:sp>
          <p:nvSpPr>
            <p:cNvPr id="2056" name="テキスト ボックス 2055">
              <a:extLst>
                <a:ext uri="{FF2B5EF4-FFF2-40B4-BE49-F238E27FC236}">
                  <a16:creationId xmlns:a16="http://schemas.microsoft.com/office/drawing/2014/main" id="{F25BA597-B1FD-7103-5858-052D144CD701}"/>
                </a:ext>
              </a:extLst>
            </p:cNvPr>
            <p:cNvSpPr txBox="1"/>
            <p:nvPr/>
          </p:nvSpPr>
          <p:spPr>
            <a:xfrm>
              <a:off x="2515278" y="4049183"/>
              <a:ext cx="60341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078" name="グループ化 2077">
            <a:extLst>
              <a:ext uri="{FF2B5EF4-FFF2-40B4-BE49-F238E27FC236}">
                <a16:creationId xmlns:a16="http://schemas.microsoft.com/office/drawing/2014/main" id="{AC88BF46-B1C3-3494-1E50-6B7BA5A10E46}"/>
              </a:ext>
            </a:extLst>
          </p:cNvPr>
          <p:cNvGrpSpPr/>
          <p:nvPr/>
        </p:nvGrpSpPr>
        <p:grpSpPr>
          <a:xfrm>
            <a:off x="1446938" y="1199519"/>
            <a:ext cx="4245001" cy="597926"/>
            <a:chOff x="1388882" y="1431747"/>
            <a:chExt cx="4245001" cy="597926"/>
          </a:xfrm>
        </p:grpSpPr>
        <p:sp>
          <p:nvSpPr>
            <p:cNvPr id="2069" name="テキスト ボックス 15">
              <a:extLst>
                <a:ext uri="{FF2B5EF4-FFF2-40B4-BE49-F238E27FC236}">
                  <a16:creationId xmlns:a16="http://schemas.microsoft.com/office/drawing/2014/main" id="{AE917993-BFB2-DD45-A5D8-A5251DB7F7FF}"/>
                </a:ext>
              </a:extLst>
            </p:cNvPr>
            <p:cNvSpPr txBox="1"/>
            <p:nvPr/>
          </p:nvSpPr>
          <p:spPr>
            <a:xfrm>
              <a:off x="1388882" y="1477471"/>
              <a:ext cx="424500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使ったお金の金額がわかる</a:t>
              </a:r>
            </a:p>
          </p:txBody>
        </p:sp>
        <p:sp>
          <p:nvSpPr>
            <p:cNvPr id="2057" name="テキスト ボックス 2056">
              <a:extLst>
                <a:ext uri="{FF2B5EF4-FFF2-40B4-BE49-F238E27FC236}">
                  <a16:creationId xmlns:a16="http://schemas.microsoft.com/office/drawing/2014/main" id="{45352A10-526A-05DB-289C-5B36CC1BA7D7}"/>
                </a:ext>
              </a:extLst>
            </p:cNvPr>
            <p:cNvSpPr txBox="1"/>
            <p:nvPr/>
          </p:nvSpPr>
          <p:spPr>
            <a:xfrm>
              <a:off x="3585098" y="1431747"/>
              <a:ext cx="92117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きんがく</a:t>
              </a:r>
            </a:p>
          </p:txBody>
        </p:sp>
        <p:sp>
          <p:nvSpPr>
            <p:cNvPr id="2058" name="テキスト ボックス 2057">
              <a:extLst>
                <a:ext uri="{FF2B5EF4-FFF2-40B4-BE49-F238E27FC236}">
                  <a16:creationId xmlns:a16="http://schemas.microsoft.com/office/drawing/2014/main" id="{9699FCFB-BE0B-800F-C297-09665060AB8E}"/>
                </a:ext>
              </a:extLst>
            </p:cNvPr>
            <p:cNvSpPr txBox="1"/>
            <p:nvPr/>
          </p:nvSpPr>
          <p:spPr>
            <a:xfrm>
              <a:off x="2930836" y="1431747"/>
              <a:ext cx="51136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59" name="テキスト ボックス 2058">
              <a:extLst>
                <a:ext uri="{FF2B5EF4-FFF2-40B4-BE49-F238E27FC236}">
                  <a16:creationId xmlns:a16="http://schemas.microsoft.com/office/drawing/2014/main" id="{BD9E8332-091B-E562-0F1D-47A02CC871E1}"/>
                </a:ext>
              </a:extLst>
            </p:cNvPr>
            <p:cNvSpPr txBox="1"/>
            <p:nvPr/>
          </p:nvSpPr>
          <p:spPr>
            <a:xfrm>
              <a:off x="1777971" y="1431747"/>
              <a:ext cx="56457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50290894-FB52-397A-A671-A1545288CCB2}"/>
              </a:ext>
            </a:extLst>
          </p:cNvPr>
          <p:cNvGrpSpPr/>
          <p:nvPr/>
        </p:nvGrpSpPr>
        <p:grpSpPr>
          <a:xfrm>
            <a:off x="1446938" y="5037185"/>
            <a:ext cx="4447361" cy="577602"/>
            <a:chOff x="2079448" y="5288628"/>
            <a:chExt cx="4447361" cy="577602"/>
          </a:xfrm>
        </p:grpSpPr>
        <p:sp>
          <p:nvSpPr>
            <p:cNvPr id="4" name="テキスト ボックス 15">
              <a:extLst>
                <a:ext uri="{FF2B5EF4-FFF2-40B4-BE49-F238E27FC236}">
                  <a16:creationId xmlns:a16="http://schemas.microsoft.com/office/drawing/2014/main" id="{FF773E81-E0D3-3BA2-F490-61FE000BD5A7}"/>
                </a:ext>
              </a:extLst>
            </p:cNvPr>
            <p:cNvSpPr txBox="1"/>
            <p:nvPr/>
          </p:nvSpPr>
          <p:spPr>
            <a:xfrm>
              <a:off x="2079448" y="5314028"/>
              <a:ext cx="444736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チャージ金額以上は使えない</a:t>
              </a:r>
              <a:endPar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598EC12-283B-9EBC-E12E-2421225250C4}"/>
                </a:ext>
              </a:extLst>
            </p:cNvPr>
            <p:cNvSpPr txBox="1"/>
            <p:nvPr/>
          </p:nvSpPr>
          <p:spPr>
            <a:xfrm>
              <a:off x="3595178" y="5288628"/>
              <a:ext cx="78722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きんがく</a:t>
              </a:r>
            </a:p>
          </p:txBody>
        </p:sp>
        <p:sp>
          <p:nvSpPr>
            <p:cNvPr id="25" name="テキスト ボックス 24">
              <a:extLst>
                <a:ext uri="{FF2B5EF4-FFF2-40B4-BE49-F238E27FC236}">
                  <a16:creationId xmlns:a16="http://schemas.microsoft.com/office/drawing/2014/main" id="{06AF5E90-4218-3045-2FD7-47E053CFEF4B}"/>
                </a:ext>
              </a:extLst>
            </p:cNvPr>
            <p:cNvSpPr txBox="1"/>
            <p:nvPr/>
          </p:nvSpPr>
          <p:spPr>
            <a:xfrm>
              <a:off x="4208391" y="5288628"/>
              <a:ext cx="78722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いじょう</a:t>
              </a:r>
            </a:p>
          </p:txBody>
        </p:sp>
        <p:sp>
          <p:nvSpPr>
            <p:cNvPr id="26" name="テキスト ボックス 25">
              <a:extLst>
                <a:ext uri="{FF2B5EF4-FFF2-40B4-BE49-F238E27FC236}">
                  <a16:creationId xmlns:a16="http://schemas.microsoft.com/office/drawing/2014/main" id="{7AE9D23F-1EB1-5D82-B5FF-D3855058255B}"/>
                </a:ext>
              </a:extLst>
            </p:cNvPr>
            <p:cNvSpPr txBox="1"/>
            <p:nvPr/>
          </p:nvSpPr>
          <p:spPr>
            <a:xfrm>
              <a:off x="5068815" y="5288628"/>
              <a:ext cx="72406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79D2D4B2-90E5-B8FB-6511-CE266ED5304D}"/>
              </a:ext>
            </a:extLst>
          </p:cNvPr>
          <p:cNvGrpSpPr/>
          <p:nvPr/>
        </p:nvGrpSpPr>
        <p:grpSpPr>
          <a:xfrm>
            <a:off x="1446938" y="4060770"/>
            <a:ext cx="5656284" cy="573313"/>
            <a:chOff x="2065166" y="4667006"/>
            <a:chExt cx="5656284" cy="573313"/>
          </a:xfrm>
        </p:grpSpPr>
        <p:sp>
          <p:nvSpPr>
            <p:cNvPr id="10" name="テキスト ボックス 15">
              <a:extLst>
                <a:ext uri="{FF2B5EF4-FFF2-40B4-BE49-F238E27FC236}">
                  <a16:creationId xmlns:a16="http://schemas.microsoft.com/office/drawing/2014/main" id="{B1CAD321-0BE6-4A53-9D95-3AB06800BEE6}"/>
                </a:ext>
              </a:extLst>
            </p:cNvPr>
            <p:cNvSpPr txBox="1"/>
            <p:nvPr/>
          </p:nvSpPr>
          <p:spPr>
            <a:xfrm>
              <a:off x="2065166" y="4688117"/>
              <a:ext cx="5656284"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有効期限</a:t>
              </a:r>
              <a:r>
                <a:rPr lang="ja-JP" altLang="en-US" sz="2400" dirty="0">
                  <a:latin typeface="BIZ UDPゴシック" panose="020B0400000000000000" pitchFamily="50" charset="-128"/>
                  <a:ea typeface="BIZ UDPゴシック" panose="020B0400000000000000" pitchFamily="50" charset="-128"/>
                </a:rPr>
                <a:t>が決められている</a:t>
              </a: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場合がある</a:t>
              </a:r>
            </a:p>
          </p:txBody>
        </p:sp>
        <p:sp>
          <p:nvSpPr>
            <p:cNvPr id="2054" name="テキスト ボックス 2053">
              <a:extLst>
                <a:ext uri="{FF2B5EF4-FFF2-40B4-BE49-F238E27FC236}">
                  <a16:creationId xmlns:a16="http://schemas.microsoft.com/office/drawing/2014/main" id="{D3223E40-3FFA-C323-5B75-1C1E30EB9075}"/>
                </a:ext>
              </a:extLst>
            </p:cNvPr>
            <p:cNvSpPr txBox="1"/>
            <p:nvPr/>
          </p:nvSpPr>
          <p:spPr>
            <a:xfrm>
              <a:off x="4017436" y="4667006"/>
              <a:ext cx="41463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き</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60" name="テキスト ボックス 2059">
              <a:extLst>
                <a:ext uri="{FF2B5EF4-FFF2-40B4-BE49-F238E27FC236}">
                  <a16:creationId xmlns:a16="http://schemas.microsoft.com/office/drawing/2014/main" id="{A0AC0D36-8F04-5C3B-B4CC-90B83A01E827}"/>
                </a:ext>
              </a:extLst>
            </p:cNvPr>
            <p:cNvSpPr txBox="1"/>
            <p:nvPr/>
          </p:nvSpPr>
          <p:spPr>
            <a:xfrm>
              <a:off x="2445424" y="4667006"/>
              <a:ext cx="7412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ゆうこう</a:t>
              </a:r>
            </a:p>
          </p:txBody>
        </p:sp>
        <p:sp>
          <p:nvSpPr>
            <p:cNvPr id="2061" name="テキスト ボックス 2060">
              <a:extLst>
                <a:ext uri="{FF2B5EF4-FFF2-40B4-BE49-F238E27FC236}">
                  <a16:creationId xmlns:a16="http://schemas.microsoft.com/office/drawing/2014/main" id="{B280E8FA-77DF-4A7B-7ED6-FA0247AABEC4}"/>
                </a:ext>
              </a:extLst>
            </p:cNvPr>
            <p:cNvSpPr txBox="1"/>
            <p:nvPr/>
          </p:nvSpPr>
          <p:spPr>
            <a:xfrm>
              <a:off x="3160065" y="4667006"/>
              <a:ext cx="73354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きげん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22C90AB-111C-A472-922B-215EB89FACAD}"/>
                </a:ext>
              </a:extLst>
            </p:cNvPr>
            <p:cNvSpPr txBox="1"/>
            <p:nvPr/>
          </p:nvSpPr>
          <p:spPr>
            <a:xfrm>
              <a:off x="6118095" y="4667006"/>
              <a:ext cx="62347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ばあい</a:t>
              </a:r>
            </a:p>
          </p:txBody>
        </p:sp>
      </p:grpSp>
      <p:grpSp>
        <p:nvGrpSpPr>
          <p:cNvPr id="21" name="グループ化 20">
            <a:extLst>
              <a:ext uri="{FF2B5EF4-FFF2-40B4-BE49-F238E27FC236}">
                <a16:creationId xmlns:a16="http://schemas.microsoft.com/office/drawing/2014/main" id="{3F384856-EA2A-81D2-B3D2-BDE58ACE8917}"/>
              </a:ext>
            </a:extLst>
          </p:cNvPr>
          <p:cNvGrpSpPr/>
          <p:nvPr/>
        </p:nvGrpSpPr>
        <p:grpSpPr>
          <a:xfrm>
            <a:off x="8848869" y="4412476"/>
            <a:ext cx="2576183" cy="2048909"/>
            <a:chOff x="8040321" y="1914195"/>
            <a:chExt cx="3434851" cy="2731831"/>
          </a:xfrm>
        </p:grpSpPr>
        <p:pic>
          <p:nvPicPr>
            <p:cNvPr id="28" name="図 27">
              <a:extLst>
                <a:ext uri="{FF2B5EF4-FFF2-40B4-BE49-F238E27FC236}">
                  <a16:creationId xmlns:a16="http://schemas.microsoft.com/office/drawing/2014/main" id="{CD686841-6904-0316-9D03-31D3B0493E50}"/>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29" name="図 28">
              <a:extLst>
                <a:ext uri="{FF2B5EF4-FFF2-40B4-BE49-F238E27FC236}">
                  <a16:creationId xmlns:a16="http://schemas.microsoft.com/office/drawing/2014/main" id="{0FE26F1A-5495-DE79-B95D-A850583788D1}"/>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30" name="図 29">
              <a:extLst>
                <a:ext uri="{FF2B5EF4-FFF2-40B4-BE49-F238E27FC236}">
                  <a16:creationId xmlns:a16="http://schemas.microsoft.com/office/drawing/2014/main" id="{E423264E-4FAE-3389-E7EB-62A0C9F1A17C}"/>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2048" name="図 2047">
            <a:extLst>
              <a:ext uri="{FF2B5EF4-FFF2-40B4-BE49-F238E27FC236}">
                <a16:creationId xmlns:a16="http://schemas.microsoft.com/office/drawing/2014/main" id="{8350475F-FDDD-028A-551E-0CFBB06EF6CE}"/>
              </a:ext>
            </a:extLst>
          </p:cNvPr>
          <p:cNvPicPr>
            <a:picLocks noChangeAspect="1"/>
          </p:cNvPicPr>
          <p:nvPr/>
        </p:nvPicPr>
        <p:blipFill>
          <a:blip r:embed="rId6"/>
          <a:stretch>
            <a:fillRect/>
          </a:stretch>
        </p:blipFill>
        <p:spPr>
          <a:xfrm>
            <a:off x="9527750" y="5004700"/>
            <a:ext cx="1210696" cy="750974"/>
          </a:xfrm>
          <a:prstGeom prst="rect">
            <a:avLst/>
          </a:prstGeom>
        </p:spPr>
      </p:pic>
      <p:pic>
        <p:nvPicPr>
          <p:cNvPr id="31" name="図 30">
            <a:extLst>
              <a:ext uri="{FF2B5EF4-FFF2-40B4-BE49-F238E27FC236}">
                <a16:creationId xmlns:a16="http://schemas.microsoft.com/office/drawing/2014/main" id="{60126923-A3CE-C147-E2DD-4B4179DE5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4865" y="4773096"/>
            <a:ext cx="1210696" cy="1210696"/>
          </a:xfrm>
          <a:prstGeom prst="rect">
            <a:avLst/>
          </a:prstGeom>
        </p:spPr>
      </p:pic>
      <p:pic>
        <p:nvPicPr>
          <p:cNvPr id="14" name="図 13">
            <a:extLst>
              <a:ext uri="{FF2B5EF4-FFF2-40B4-BE49-F238E27FC236}">
                <a16:creationId xmlns:a16="http://schemas.microsoft.com/office/drawing/2014/main" id="{9028118C-F722-0B5F-014F-C0295A705F56}"/>
              </a:ext>
            </a:extLst>
          </p:cNvPr>
          <p:cNvPicPr>
            <a:picLocks noChangeAspect="1"/>
          </p:cNvPicPr>
          <p:nvPr/>
        </p:nvPicPr>
        <p:blipFill>
          <a:blip r:embed="rId8"/>
          <a:stretch>
            <a:fillRect/>
          </a:stretch>
        </p:blipFill>
        <p:spPr>
          <a:xfrm>
            <a:off x="8682476" y="1118551"/>
            <a:ext cx="2471933" cy="2578613"/>
          </a:xfrm>
          <a:prstGeom prst="rect">
            <a:avLst/>
          </a:prstGeom>
        </p:spPr>
      </p:pic>
      <p:grpSp>
        <p:nvGrpSpPr>
          <p:cNvPr id="2050" name="グループ化 2049">
            <a:extLst>
              <a:ext uri="{FF2B5EF4-FFF2-40B4-BE49-F238E27FC236}">
                <a16:creationId xmlns:a16="http://schemas.microsoft.com/office/drawing/2014/main" id="{9D180F5A-FC80-CF47-5C12-76D974F1AE91}"/>
              </a:ext>
            </a:extLst>
          </p:cNvPr>
          <p:cNvGrpSpPr/>
          <p:nvPr/>
        </p:nvGrpSpPr>
        <p:grpSpPr>
          <a:xfrm>
            <a:off x="831161" y="1556289"/>
            <a:ext cx="600029" cy="2073898"/>
            <a:chOff x="984468" y="1669177"/>
            <a:chExt cx="600029" cy="2073898"/>
          </a:xfrm>
        </p:grpSpPr>
        <p:sp>
          <p:nvSpPr>
            <p:cNvPr id="2062" name="テキスト ボックス 2061">
              <a:extLst>
                <a:ext uri="{FF2B5EF4-FFF2-40B4-BE49-F238E27FC236}">
                  <a16:creationId xmlns:a16="http://schemas.microsoft.com/office/drawing/2014/main" id="{87E12B45-E83F-FD13-506E-6D19FDDB6213}"/>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4D3EC55-42BD-BE7D-7728-29DE60FEF4FB}"/>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27" name="グループ化 26">
            <a:extLst>
              <a:ext uri="{FF2B5EF4-FFF2-40B4-BE49-F238E27FC236}">
                <a16:creationId xmlns:a16="http://schemas.microsoft.com/office/drawing/2014/main" id="{4F68E761-99CF-1552-0AF6-7BEF646A01F5}"/>
              </a:ext>
            </a:extLst>
          </p:cNvPr>
          <p:cNvGrpSpPr/>
          <p:nvPr/>
        </p:nvGrpSpPr>
        <p:grpSpPr>
          <a:xfrm>
            <a:off x="831159" y="4273891"/>
            <a:ext cx="676307" cy="2182149"/>
            <a:chOff x="1105888" y="4436991"/>
            <a:chExt cx="676307" cy="2182149"/>
          </a:xfrm>
        </p:grpSpPr>
        <p:sp>
          <p:nvSpPr>
            <p:cNvPr id="2063" name="テキスト ボックス 2062">
              <a:extLst>
                <a:ext uri="{FF2B5EF4-FFF2-40B4-BE49-F238E27FC236}">
                  <a16:creationId xmlns:a16="http://schemas.microsoft.com/office/drawing/2014/main" id="{A0175B2D-B5AB-1C90-62C3-64D6E1D93E9B}"/>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15" name="テキスト ボックス 14">
              <a:extLst>
                <a:ext uri="{FF2B5EF4-FFF2-40B4-BE49-F238E27FC236}">
                  <a16:creationId xmlns:a16="http://schemas.microsoft.com/office/drawing/2014/main" id="{A10718E0-7C9C-12A4-1162-DB593F30B24B}"/>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sp>
        <p:nvSpPr>
          <p:cNvPr id="2071" name="テキスト ボックス 15">
            <a:extLst>
              <a:ext uri="{FF2B5EF4-FFF2-40B4-BE49-F238E27FC236}">
                <a16:creationId xmlns:a16="http://schemas.microsoft.com/office/drawing/2014/main" id="{D62EDE3B-D08A-2882-5576-F9C45676A5FC}"/>
              </a:ext>
            </a:extLst>
          </p:cNvPr>
          <p:cNvSpPr txBox="1"/>
          <p:nvPr/>
        </p:nvSpPr>
        <p:spPr>
          <a:xfrm>
            <a:off x="1446938" y="2200545"/>
            <a:ext cx="6766596"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プリペイドカードをプレゼントすることができる</a:t>
            </a:r>
          </a:p>
        </p:txBody>
      </p:sp>
    </p:spTree>
    <p:extLst>
      <p:ext uri="{BB962C8B-B14F-4D97-AF65-F5344CB8AC3E}">
        <p14:creationId xmlns:p14="http://schemas.microsoft.com/office/powerpoint/2010/main" val="210547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2" name="グループ化 11">
            <a:extLst>
              <a:ext uri="{FF2B5EF4-FFF2-40B4-BE49-F238E27FC236}">
                <a16:creationId xmlns:a16="http://schemas.microsoft.com/office/drawing/2014/main" id="{261DF75A-220A-9F11-11DD-4723288E63B0}"/>
              </a:ext>
            </a:extLst>
          </p:cNvPr>
          <p:cNvGrpSpPr/>
          <p:nvPr/>
        </p:nvGrpSpPr>
        <p:grpSpPr>
          <a:xfrm>
            <a:off x="885617" y="1476085"/>
            <a:ext cx="10176193" cy="1303952"/>
            <a:chOff x="885617" y="1476633"/>
            <a:chExt cx="10176193" cy="1303952"/>
          </a:xfrm>
        </p:grpSpPr>
        <p:sp>
          <p:nvSpPr>
            <p:cNvPr id="3" name="テキスト ボックス 2">
              <a:extLst>
                <a:ext uri="{FF2B5EF4-FFF2-40B4-BE49-F238E27FC236}">
                  <a16:creationId xmlns:a16="http://schemas.microsoft.com/office/drawing/2014/main" id="{E9F3D1FE-BDFB-1B96-EFFC-E0011AB6A802}"/>
                </a:ext>
              </a:extLst>
            </p:cNvPr>
            <p:cNvSpPr txBox="1"/>
            <p:nvPr/>
          </p:nvSpPr>
          <p:spPr>
            <a:xfrm>
              <a:off x="885617" y="1505364"/>
              <a:ext cx="10176193"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前払いは、買い物をする前にチャージしておいたスマートフォンやカードを使って商品やサービスの代金を払うことです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E966977-E6E0-0F73-2A30-8F04581A48B3}"/>
                </a:ext>
              </a:extLst>
            </p:cNvPr>
            <p:cNvSpPr txBox="1"/>
            <p:nvPr/>
          </p:nvSpPr>
          <p:spPr>
            <a:xfrm>
              <a:off x="1395519" y="1476633"/>
              <a:ext cx="563996" cy="27457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D758255-2078-4DF5-7E87-4BF8E05B5CF3}"/>
                </a:ext>
              </a:extLst>
            </p:cNvPr>
            <p:cNvSpPr txBox="1"/>
            <p:nvPr/>
          </p:nvSpPr>
          <p:spPr>
            <a:xfrm>
              <a:off x="3074739" y="1476633"/>
              <a:ext cx="3020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4C5FC65-BC05-0B58-F02B-F250771D1BBE}"/>
                </a:ext>
              </a:extLst>
            </p:cNvPr>
            <p:cNvSpPr txBox="1"/>
            <p:nvPr/>
          </p:nvSpPr>
          <p:spPr>
            <a:xfrm>
              <a:off x="3690583" y="1476633"/>
              <a:ext cx="56399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76431AE-E9EE-544D-5A11-03551262C606}"/>
                </a:ext>
              </a:extLst>
            </p:cNvPr>
            <p:cNvSpPr txBox="1"/>
            <p:nvPr/>
          </p:nvSpPr>
          <p:spPr>
            <a:xfrm>
              <a:off x="5090923" y="1476633"/>
              <a:ext cx="563995" cy="27457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1989B12-EA4B-1A86-7969-73699518252D}"/>
                </a:ext>
              </a:extLst>
            </p:cNvPr>
            <p:cNvSpPr txBox="1"/>
            <p:nvPr/>
          </p:nvSpPr>
          <p:spPr>
            <a:xfrm>
              <a:off x="3344928" y="2131052"/>
              <a:ext cx="5639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71D5FFDE-B647-6941-9B2F-9C75E67EC921}"/>
                </a:ext>
              </a:extLst>
            </p:cNvPr>
            <p:cNvSpPr txBox="1"/>
            <p:nvPr/>
          </p:nvSpPr>
          <p:spPr>
            <a:xfrm>
              <a:off x="4380126" y="2131052"/>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39" name="テキスト ボックス 38">
              <a:extLst>
                <a:ext uri="{FF2B5EF4-FFF2-40B4-BE49-F238E27FC236}">
                  <a16:creationId xmlns:a16="http://schemas.microsoft.com/office/drawing/2014/main" id="{8AFBC16F-3144-1520-C1A8-83F71C8CB15F}"/>
                </a:ext>
              </a:extLst>
            </p:cNvPr>
            <p:cNvSpPr txBox="1"/>
            <p:nvPr/>
          </p:nvSpPr>
          <p:spPr>
            <a:xfrm>
              <a:off x="7178153" y="2131052"/>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68772CA-4A0B-90BB-755B-0B4215074259}"/>
                </a:ext>
              </a:extLst>
            </p:cNvPr>
            <p:cNvSpPr txBox="1"/>
            <p:nvPr/>
          </p:nvSpPr>
          <p:spPr>
            <a:xfrm>
              <a:off x="8192684" y="2131052"/>
              <a:ext cx="78602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0C0903D0-7347-7666-5B3B-5F7329886BDF}"/>
              </a:ext>
            </a:extLst>
          </p:cNvPr>
          <p:cNvGrpSpPr/>
          <p:nvPr/>
        </p:nvGrpSpPr>
        <p:grpSpPr>
          <a:xfrm>
            <a:off x="869337" y="5381367"/>
            <a:ext cx="9929808" cy="628890"/>
            <a:chOff x="885617" y="5378736"/>
            <a:chExt cx="9929808" cy="628890"/>
          </a:xfrm>
        </p:grpSpPr>
        <p:sp>
          <p:nvSpPr>
            <p:cNvPr id="11" name="テキスト ボックス 10">
              <a:extLst>
                <a:ext uri="{FF2B5EF4-FFF2-40B4-BE49-F238E27FC236}">
                  <a16:creationId xmlns:a16="http://schemas.microsoft.com/office/drawing/2014/main" id="{0AE6C5CC-71E0-5AA7-E356-6A033995EBEF}"/>
                </a:ext>
              </a:extLst>
            </p:cNvPr>
            <p:cNvSpPr txBox="1"/>
            <p:nvPr/>
          </p:nvSpPr>
          <p:spPr>
            <a:xfrm>
              <a:off x="885617" y="5378736"/>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チャージをした金額だけ、お金を使うことができます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C0A99986-FF17-A39A-15FD-CDBA61E7C6A1}"/>
                </a:ext>
              </a:extLst>
            </p:cNvPr>
            <p:cNvSpPr txBox="1"/>
            <p:nvPr/>
          </p:nvSpPr>
          <p:spPr>
            <a:xfrm>
              <a:off x="3778228" y="5382787"/>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きんがく</a:t>
              </a:r>
            </a:p>
          </p:txBody>
        </p:sp>
        <p:sp>
          <p:nvSpPr>
            <p:cNvPr id="52" name="テキスト ボックス 51">
              <a:extLst>
                <a:ext uri="{FF2B5EF4-FFF2-40B4-BE49-F238E27FC236}">
                  <a16:creationId xmlns:a16="http://schemas.microsoft.com/office/drawing/2014/main" id="{7F6FE11E-EF2A-C594-BAFE-37D1C7D375A2}"/>
                </a:ext>
              </a:extLst>
            </p:cNvPr>
            <p:cNvSpPr txBox="1"/>
            <p:nvPr/>
          </p:nvSpPr>
          <p:spPr>
            <a:xfrm>
              <a:off x="5652039" y="5382787"/>
              <a:ext cx="48820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53" name="テキスト ボックス 52">
              <a:extLst>
                <a:ext uri="{FF2B5EF4-FFF2-40B4-BE49-F238E27FC236}">
                  <a16:creationId xmlns:a16="http://schemas.microsoft.com/office/drawing/2014/main" id="{15BBE85A-0D32-C936-BBA2-586085AFFE45}"/>
                </a:ext>
              </a:extLst>
            </p:cNvPr>
            <p:cNvSpPr txBox="1"/>
            <p:nvPr/>
          </p:nvSpPr>
          <p:spPr>
            <a:xfrm>
              <a:off x="6367861" y="5382787"/>
              <a:ext cx="48820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grpSp>
      <p:sp>
        <p:nvSpPr>
          <p:cNvPr id="54" name="テキスト ボックス 53">
            <a:extLst>
              <a:ext uri="{FF2B5EF4-FFF2-40B4-BE49-F238E27FC236}">
                <a16:creationId xmlns:a16="http://schemas.microsoft.com/office/drawing/2014/main" id="{E2D73C87-6EF0-59C2-5C72-F778D7F69A7A}"/>
              </a:ext>
            </a:extLst>
          </p:cNvPr>
          <p:cNvSpPr txBox="1"/>
          <p:nvPr/>
        </p:nvSpPr>
        <p:spPr>
          <a:xfrm>
            <a:off x="1709305" y="1476633"/>
            <a:ext cx="5290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A40965D8-EB6C-4EFE-E1EB-33AC96011842}"/>
              </a:ext>
            </a:extLst>
          </p:cNvPr>
          <p:cNvGrpSpPr/>
          <p:nvPr/>
        </p:nvGrpSpPr>
        <p:grpSpPr>
          <a:xfrm>
            <a:off x="3043457" y="487272"/>
            <a:ext cx="3323346" cy="632810"/>
            <a:chOff x="3130541" y="487272"/>
            <a:chExt cx="3323346" cy="632810"/>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130541" y="661495"/>
              <a:ext cx="3323346"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さきに払う（前払い）</a:t>
              </a:r>
            </a:p>
          </p:txBody>
        </p:sp>
        <p:sp>
          <p:nvSpPr>
            <p:cNvPr id="31" name="タイトル 1">
              <a:extLst>
                <a:ext uri="{FF2B5EF4-FFF2-40B4-BE49-F238E27FC236}">
                  <a16:creationId xmlns:a16="http://schemas.microsoft.com/office/drawing/2014/main" id="{0EF4553B-D36B-8E44-6088-E27080F7BF6E}"/>
                </a:ext>
              </a:extLst>
            </p:cNvPr>
            <p:cNvSpPr txBox="1">
              <a:spLocks/>
            </p:cNvSpPr>
            <p:nvPr/>
          </p:nvSpPr>
          <p:spPr>
            <a:xfrm>
              <a:off x="5046705" y="487272"/>
              <a:ext cx="475267" cy="239796"/>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2" name="タイトル 1">
              <a:extLst>
                <a:ext uri="{FF2B5EF4-FFF2-40B4-BE49-F238E27FC236}">
                  <a16:creationId xmlns:a16="http://schemas.microsoft.com/office/drawing/2014/main" id="{F0EAE9C1-2064-E730-84E0-0673E0934925}"/>
                </a:ext>
              </a:extLst>
            </p:cNvPr>
            <p:cNvSpPr txBox="1">
              <a:spLocks/>
            </p:cNvSpPr>
            <p:nvPr/>
          </p:nvSpPr>
          <p:spPr>
            <a:xfrm>
              <a:off x="4211127" y="487272"/>
              <a:ext cx="583229" cy="18880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CE3172DD-03B5-3717-F146-8555FE1507A4}"/>
                </a:ext>
              </a:extLst>
            </p:cNvPr>
            <p:cNvSpPr txBox="1">
              <a:spLocks/>
            </p:cNvSpPr>
            <p:nvPr/>
          </p:nvSpPr>
          <p:spPr>
            <a:xfrm>
              <a:off x="5375254" y="487272"/>
              <a:ext cx="475267" cy="22836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EB134CF2-CEC7-9987-CE23-0811DC23812F}"/>
              </a:ext>
            </a:extLst>
          </p:cNvPr>
          <p:cNvGrpSpPr/>
          <p:nvPr/>
        </p:nvGrpSpPr>
        <p:grpSpPr>
          <a:xfrm>
            <a:off x="885617" y="4149904"/>
            <a:ext cx="10176193" cy="1297227"/>
            <a:chOff x="885617" y="4065606"/>
            <a:chExt cx="10176193" cy="1297227"/>
          </a:xfrm>
        </p:grpSpPr>
        <p:sp>
          <p:nvSpPr>
            <p:cNvPr id="10" name="テキスト ボックス 9">
              <a:extLst>
                <a:ext uri="{FF2B5EF4-FFF2-40B4-BE49-F238E27FC236}">
                  <a16:creationId xmlns:a16="http://schemas.microsoft.com/office/drawing/2014/main" id="{89A8553B-6D26-9601-4405-D347CA5A15A5}"/>
                </a:ext>
              </a:extLst>
            </p:cNvPr>
            <p:cNvSpPr txBox="1"/>
            <p:nvPr/>
          </p:nvSpPr>
          <p:spPr>
            <a:xfrm>
              <a:off x="885617" y="4087612"/>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チャージは、買い物をする前にスマートフォンやカードにお金を入れることです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CAC97FD2-FC3D-FA57-1B98-9022E02E43BA}"/>
                </a:ext>
              </a:extLst>
            </p:cNvPr>
            <p:cNvSpPr txBox="1"/>
            <p:nvPr/>
          </p:nvSpPr>
          <p:spPr>
            <a:xfrm>
              <a:off x="3338073" y="4065606"/>
              <a:ext cx="46047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A890BCAE-78EC-0849-5132-FBDABAD10E45}"/>
                </a:ext>
              </a:extLst>
            </p:cNvPr>
            <p:cNvSpPr txBox="1"/>
            <p:nvPr/>
          </p:nvSpPr>
          <p:spPr>
            <a:xfrm>
              <a:off x="3953165" y="4065606"/>
              <a:ext cx="62497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E250430F-66B6-CEA0-3387-C7A02467ED53}"/>
                </a:ext>
              </a:extLst>
            </p:cNvPr>
            <p:cNvSpPr txBox="1"/>
            <p:nvPr/>
          </p:nvSpPr>
          <p:spPr>
            <a:xfrm>
              <a:off x="10283369" y="4065606"/>
              <a:ext cx="7784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50" name="テキスト ボックス 49">
              <a:extLst>
                <a:ext uri="{FF2B5EF4-FFF2-40B4-BE49-F238E27FC236}">
                  <a16:creationId xmlns:a16="http://schemas.microsoft.com/office/drawing/2014/main" id="{33940023-F2C5-C648-2661-7B646557C99A}"/>
                </a:ext>
              </a:extLst>
            </p:cNvPr>
            <p:cNvSpPr txBox="1"/>
            <p:nvPr/>
          </p:nvSpPr>
          <p:spPr>
            <a:xfrm>
              <a:off x="1790303" y="4701861"/>
              <a:ext cx="44809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い</a:t>
              </a:r>
            </a:p>
          </p:txBody>
        </p:sp>
        <p:sp>
          <p:nvSpPr>
            <p:cNvPr id="6" name="テキスト ボックス 5">
              <a:extLst>
                <a:ext uri="{FF2B5EF4-FFF2-40B4-BE49-F238E27FC236}">
                  <a16:creationId xmlns:a16="http://schemas.microsoft.com/office/drawing/2014/main" id="{28143799-942D-7FAB-7776-BD5FE8C4AF81}"/>
                </a:ext>
              </a:extLst>
            </p:cNvPr>
            <p:cNvSpPr txBox="1"/>
            <p:nvPr/>
          </p:nvSpPr>
          <p:spPr>
            <a:xfrm>
              <a:off x="5345964" y="4065606"/>
              <a:ext cx="61621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grpSp>
      <p:grpSp>
        <p:nvGrpSpPr>
          <p:cNvPr id="13" name="グループ化 12">
            <a:extLst>
              <a:ext uri="{FF2B5EF4-FFF2-40B4-BE49-F238E27FC236}">
                <a16:creationId xmlns:a16="http://schemas.microsoft.com/office/drawing/2014/main" id="{2DA38C56-9B6D-4E1C-91D9-2EF7848C23CE}"/>
              </a:ext>
            </a:extLst>
          </p:cNvPr>
          <p:cNvGrpSpPr/>
          <p:nvPr/>
        </p:nvGrpSpPr>
        <p:grpSpPr>
          <a:xfrm>
            <a:off x="869337" y="2808768"/>
            <a:ext cx="9929808" cy="1293813"/>
            <a:chOff x="885617" y="2777896"/>
            <a:chExt cx="9929808" cy="1293813"/>
          </a:xfrm>
        </p:grpSpPr>
        <p:sp>
          <p:nvSpPr>
            <p:cNvPr id="9" name="テキスト ボックス 8">
              <a:extLst>
                <a:ext uri="{FF2B5EF4-FFF2-40B4-BE49-F238E27FC236}">
                  <a16:creationId xmlns:a16="http://schemas.microsoft.com/office/drawing/2014/main" id="{A03AE22F-362B-BE09-8FD1-FD986DAA7BC5}"/>
                </a:ext>
              </a:extLst>
            </p:cNvPr>
            <p:cNvSpPr txBox="1"/>
            <p:nvPr/>
          </p:nvSpPr>
          <p:spPr>
            <a:xfrm>
              <a:off x="885617" y="2796488"/>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前払いの支払いの種類は、「プリペイドカード」「電子マネー」「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9797E4AC-D362-56E9-5279-5F46D6F740F3}"/>
                </a:ext>
              </a:extLst>
            </p:cNvPr>
            <p:cNvSpPr txBox="1"/>
            <p:nvPr/>
          </p:nvSpPr>
          <p:spPr>
            <a:xfrm>
              <a:off x="1420917" y="2777896"/>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9E587AD-BD12-A287-F48C-F2DD9689C661}"/>
                </a:ext>
              </a:extLst>
            </p:cNvPr>
            <p:cNvSpPr txBox="1"/>
            <p:nvPr/>
          </p:nvSpPr>
          <p:spPr>
            <a:xfrm>
              <a:off x="2892557" y="2777896"/>
              <a:ext cx="63486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しはら</a:t>
              </a:r>
              <a:endParaRPr lang="en-US" altLang="ja-JP" sz="12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51DE6831-63E9-59B8-44CE-633A61F6CD30}"/>
                </a:ext>
              </a:extLst>
            </p:cNvPr>
            <p:cNvSpPr txBox="1"/>
            <p:nvPr/>
          </p:nvSpPr>
          <p:spPr>
            <a:xfrm>
              <a:off x="4325759" y="2777896"/>
              <a:ext cx="81273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F6847BF3-5861-7B0F-6D89-1482B58A1A31}"/>
                </a:ext>
              </a:extLst>
            </p:cNvPr>
            <p:cNvSpPr txBox="1"/>
            <p:nvPr/>
          </p:nvSpPr>
          <p:spPr>
            <a:xfrm>
              <a:off x="8664578" y="2777896"/>
              <a:ext cx="63486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でんし</a:t>
              </a:r>
            </a:p>
          </p:txBody>
        </p:sp>
        <p:sp>
          <p:nvSpPr>
            <p:cNvPr id="45" name="テキスト ボックス 44">
              <a:extLst>
                <a:ext uri="{FF2B5EF4-FFF2-40B4-BE49-F238E27FC236}">
                  <a16:creationId xmlns:a16="http://schemas.microsoft.com/office/drawing/2014/main" id="{D962571D-1AED-5E05-8E3D-16C8DDB043E1}"/>
                </a:ext>
              </a:extLst>
            </p:cNvPr>
            <p:cNvSpPr txBox="1"/>
            <p:nvPr/>
          </p:nvSpPr>
          <p:spPr>
            <a:xfrm>
              <a:off x="3994446" y="3436499"/>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7" name="テキスト ボックス 6">
              <a:extLst>
                <a:ext uri="{FF2B5EF4-FFF2-40B4-BE49-F238E27FC236}">
                  <a16:creationId xmlns:a16="http://schemas.microsoft.com/office/drawing/2014/main" id="{C76DFEF5-6765-AF5E-D462-14EE4EDFED3E}"/>
                </a:ext>
              </a:extLst>
            </p:cNvPr>
            <p:cNvSpPr txBox="1"/>
            <p:nvPr/>
          </p:nvSpPr>
          <p:spPr>
            <a:xfrm>
              <a:off x="1492839" y="3421751"/>
              <a:ext cx="107101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2612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5787DC60-FED6-F3BD-41F1-656BE0469A45}"/>
              </a:ext>
            </a:extLst>
          </p:cNvPr>
          <p:cNvGrpSpPr/>
          <p:nvPr/>
        </p:nvGrpSpPr>
        <p:grpSpPr>
          <a:xfrm>
            <a:off x="476033" y="356818"/>
            <a:ext cx="7159332" cy="720197"/>
            <a:chOff x="515315" y="322735"/>
            <a:chExt cx="7159332" cy="720197"/>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515315" y="322735"/>
              <a:ext cx="7159332" cy="72019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kumimoji="1" lang="ja-JP" altLang="en-US" sz="2800" b="1" dirty="0">
                  <a:solidFill>
                    <a:srgbClr val="FF3300"/>
                  </a:solidFill>
                  <a:latin typeface="BIZ UDPゴシック" panose="020B0400000000000000" pitchFamily="50" charset="-128"/>
                  <a:ea typeface="BIZ UDPゴシック" panose="020B0400000000000000" pitchFamily="50" charset="-128"/>
                </a:rPr>
                <a:t>◆買い物と同時に</a:t>
              </a:r>
              <a:r>
                <a:rPr kumimoji="1" lang="ja-JP" altLang="en-US" b="1" dirty="0">
                  <a:solidFill>
                    <a:srgbClr val="FF3300"/>
                  </a:solidFill>
                  <a:latin typeface="BIZ UDPゴシック" panose="020B0400000000000000" pitchFamily="50" charset="-128"/>
                  <a:ea typeface="BIZ UDPゴシック" panose="020B0400000000000000" pitchFamily="50" charset="-128"/>
                </a:rPr>
                <a:t>すぐ</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に払う（即時払い）</a:t>
              </a:r>
            </a:p>
          </p:txBody>
        </p:sp>
        <p:sp>
          <p:nvSpPr>
            <p:cNvPr id="25" name="タイトル 1">
              <a:extLst>
                <a:ext uri="{FF2B5EF4-FFF2-40B4-BE49-F238E27FC236}">
                  <a16:creationId xmlns:a16="http://schemas.microsoft.com/office/drawing/2014/main" id="{6394A39B-1B50-6803-4B7B-27B15549AB0A}"/>
                </a:ext>
              </a:extLst>
            </p:cNvPr>
            <p:cNvSpPr txBox="1">
              <a:spLocks/>
            </p:cNvSpPr>
            <p:nvPr/>
          </p:nvSpPr>
          <p:spPr>
            <a:xfrm>
              <a:off x="4814135" y="366873"/>
              <a:ext cx="505590" cy="21499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タイトル 1">
              <a:extLst>
                <a:ext uri="{FF2B5EF4-FFF2-40B4-BE49-F238E27FC236}">
                  <a16:creationId xmlns:a16="http://schemas.microsoft.com/office/drawing/2014/main" id="{3422D779-D054-F174-6A4D-381E68D63D73}"/>
                </a:ext>
              </a:extLst>
            </p:cNvPr>
            <p:cNvSpPr txBox="1">
              <a:spLocks/>
            </p:cNvSpPr>
            <p:nvPr/>
          </p:nvSpPr>
          <p:spPr>
            <a:xfrm>
              <a:off x="6401920" y="366873"/>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7" name="タイトル 1">
              <a:extLst>
                <a:ext uri="{FF2B5EF4-FFF2-40B4-BE49-F238E27FC236}">
                  <a16:creationId xmlns:a16="http://schemas.microsoft.com/office/drawing/2014/main" id="{F46F67EC-0060-63F1-7CCB-F8A798D94149}"/>
                </a:ext>
              </a:extLst>
            </p:cNvPr>
            <p:cNvSpPr txBox="1">
              <a:spLocks/>
            </p:cNvSpPr>
            <p:nvPr/>
          </p:nvSpPr>
          <p:spPr>
            <a:xfrm>
              <a:off x="6084420" y="366873"/>
              <a:ext cx="422032"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じ</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8" name="タイトル 1">
              <a:extLst>
                <a:ext uri="{FF2B5EF4-FFF2-40B4-BE49-F238E27FC236}">
                  <a16:creationId xmlns:a16="http://schemas.microsoft.com/office/drawing/2014/main" id="{1E4DA7E6-7C6E-7F5E-C4E9-36F4B96C0EC6}"/>
                </a:ext>
              </a:extLst>
            </p:cNvPr>
            <p:cNvSpPr txBox="1">
              <a:spLocks/>
            </p:cNvSpPr>
            <p:nvPr/>
          </p:nvSpPr>
          <p:spPr>
            <a:xfrm>
              <a:off x="5691554" y="366873"/>
              <a:ext cx="505590" cy="21694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そく</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9" name="タイトル 1">
              <a:extLst>
                <a:ext uri="{FF2B5EF4-FFF2-40B4-BE49-F238E27FC236}">
                  <a16:creationId xmlns:a16="http://schemas.microsoft.com/office/drawing/2014/main" id="{623908E7-0057-89E6-2F1B-F1A647B8C99B}"/>
                </a:ext>
              </a:extLst>
            </p:cNvPr>
            <p:cNvSpPr txBox="1">
              <a:spLocks/>
            </p:cNvSpPr>
            <p:nvPr/>
          </p:nvSpPr>
          <p:spPr>
            <a:xfrm>
              <a:off x="957920" y="366873"/>
              <a:ext cx="438742" cy="21499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か</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0" name="タイトル 1">
              <a:extLst>
                <a:ext uri="{FF2B5EF4-FFF2-40B4-BE49-F238E27FC236}">
                  <a16:creationId xmlns:a16="http://schemas.microsoft.com/office/drawing/2014/main" id="{9E3FC938-2385-EFC4-B790-C03F18F5AD73}"/>
                </a:ext>
              </a:extLst>
            </p:cNvPr>
            <p:cNvSpPr txBox="1">
              <a:spLocks/>
            </p:cNvSpPr>
            <p:nvPr/>
          </p:nvSpPr>
          <p:spPr>
            <a:xfrm>
              <a:off x="1579386" y="366873"/>
              <a:ext cx="505589"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1" name="タイトル 1">
              <a:extLst>
                <a:ext uri="{FF2B5EF4-FFF2-40B4-BE49-F238E27FC236}">
                  <a16:creationId xmlns:a16="http://schemas.microsoft.com/office/drawing/2014/main" id="{DE3AC074-396A-F053-78F7-07F53B7D8579}"/>
                </a:ext>
              </a:extLst>
            </p:cNvPr>
            <p:cNvSpPr txBox="1">
              <a:spLocks/>
            </p:cNvSpPr>
            <p:nvPr/>
          </p:nvSpPr>
          <p:spPr>
            <a:xfrm>
              <a:off x="2356600" y="366873"/>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どうじ</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21DFB7BE-4C0E-3A75-EB5E-5BD2683538A9}"/>
              </a:ext>
            </a:extLst>
          </p:cNvPr>
          <p:cNvGrpSpPr/>
          <p:nvPr/>
        </p:nvGrpSpPr>
        <p:grpSpPr>
          <a:xfrm>
            <a:off x="942096" y="1406326"/>
            <a:ext cx="8656537" cy="1297678"/>
            <a:chOff x="901185" y="1418321"/>
            <a:chExt cx="8656537" cy="1297678"/>
          </a:xfrm>
        </p:grpSpPr>
        <p:sp>
          <p:nvSpPr>
            <p:cNvPr id="2" name="テキスト ボックス 1">
              <a:extLst>
                <a:ext uri="{FF2B5EF4-FFF2-40B4-BE49-F238E27FC236}">
                  <a16:creationId xmlns:a16="http://schemas.microsoft.com/office/drawing/2014/main" id="{22CFCAC3-05A3-B1FE-2BB2-769C023E5912}"/>
                </a:ext>
              </a:extLst>
            </p:cNvPr>
            <p:cNvSpPr txBox="1"/>
            <p:nvPr/>
          </p:nvSpPr>
          <p:spPr>
            <a:xfrm>
              <a:off x="901185" y="1440778"/>
              <a:ext cx="8656537"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買い物をすると同時にスマートフォンやカードを使って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商品やサービスの代金をすぐに払うことです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1024" name="テキスト ボックス 1023">
              <a:extLst>
                <a:ext uri="{FF2B5EF4-FFF2-40B4-BE49-F238E27FC236}">
                  <a16:creationId xmlns:a16="http://schemas.microsoft.com/office/drawing/2014/main" id="{DA0AFE85-5C4E-5B22-9710-69006D43A442}"/>
                </a:ext>
              </a:extLst>
            </p:cNvPr>
            <p:cNvSpPr txBox="1"/>
            <p:nvPr/>
          </p:nvSpPr>
          <p:spPr>
            <a:xfrm>
              <a:off x="3728666" y="2062517"/>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5" name="テキスト ボックス 1024">
              <a:extLst>
                <a:ext uri="{FF2B5EF4-FFF2-40B4-BE49-F238E27FC236}">
                  <a16:creationId xmlns:a16="http://schemas.microsoft.com/office/drawing/2014/main" id="{6D0378FC-B0F8-3C1F-16A9-1963DF94A453}"/>
                </a:ext>
              </a:extLst>
            </p:cNvPr>
            <p:cNvSpPr txBox="1"/>
            <p:nvPr/>
          </p:nvSpPr>
          <p:spPr>
            <a:xfrm>
              <a:off x="957920" y="2062517"/>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6" name="テキスト ボックス 1025">
              <a:extLst>
                <a:ext uri="{FF2B5EF4-FFF2-40B4-BE49-F238E27FC236}">
                  <a16:creationId xmlns:a16="http://schemas.microsoft.com/office/drawing/2014/main" id="{361C8A74-393E-54D0-CBF2-9F0BBDAF1E78}"/>
                </a:ext>
              </a:extLst>
            </p:cNvPr>
            <p:cNvSpPr txBox="1"/>
            <p:nvPr/>
          </p:nvSpPr>
          <p:spPr>
            <a:xfrm>
              <a:off x="8308829" y="1418321"/>
              <a:ext cx="53753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027" name="テキスト ボックス 1026">
              <a:extLst>
                <a:ext uri="{FF2B5EF4-FFF2-40B4-BE49-F238E27FC236}">
                  <a16:creationId xmlns:a16="http://schemas.microsoft.com/office/drawing/2014/main" id="{30FFE595-52DB-D952-2E8B-DC7898D49FD8}"/>
                </a:ext>
              </a:extLst>
            </p:cNvPr>
            <p:cNvSpPr txBox="1"/>
            <p:nvPr/>
          </p:nvSpPr>
          <p:spPr>
            <a:xfrm>
              <a:off x="3476589" y="1418321"/>
              <a:ext cx="70215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どうじ</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BBE230D9-D1EB-3D08-B95B-9150A93752FA}"/>
                </a:ext>
              </a:extLst>
            </p:cNvPr>
            <p:cNvSpPr txBox="1"/>
            <p:nvPr/>
          </p:nvSpPr>
          <p:spPr>
            <a:xfrm>
              <a:off x="1650747" y="1418321"/>
              <a:ext cx="57220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9" name="テキスト ボックス 1028">
              <a:extLst>
                <a:ext uri="{FF2B5EF4-FFF2-40B4-BE49-F238E27FC236}">
                  <a16:creationId xmlns:a16="http://schemas.microsoft.com/office/drawing/2014/main" id="{9C99DAE5-F3B9-52D7-AA4E-1C97A5C08445}"/>
                </a:ext>
              </a:extLst>
            </p:cNvPr>
            <p:cNvSpPr txBox="1"/>
            <p:nvPr/>
          </p:nvSpPr>
          <p:spPr>
            <a:xfrm>
              <a:off x="982628" y="1418321"/>
              <a:ext cx="41862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1030" name="テキスト ボックス 1029">
              <a:extLst>
                <a:ext uri="{FF2B5EF4-FFF2-40B4-BE49-F238E27FC236}">
                  <a16:creationId xmlns:a16="http://schemas.microsoft.com/office/drawing/2014/main" id="{0CFC4E19-B8D2-4711-D6E9-A81B19A97910}"/>
                </a:ext>
              </a:extLst>
            </p:cNvPr>
            <p:cNvSpPr txBox="1"/>
            <p:nvPr/>
          </p:nvSpPr>
          <p:spPr>
            <a:xfrm>
              <a:off x="5768510" y="2062517"/>
              <a:ext cx="54051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sp>
        <p:nvSpPr>
          <p:cNvPr id="3" name="テキスト ボックス 15">
            <a:extLst>
              <a:ext uri="{FF2B5EF4-FFF2-40B4-BE49-F238E27FC236}">
                <a16:creationId xmlns:a16="http://schemas.microsoft.com/office/drawing/2014/main" id="{61EC35BE-A87A-001C-E530-9A68F6068C4A}"/>
              </a:ext>
            </a:extLst>
          </p:cNvPr>
          <p:cNvSpPr txBox="1"/>
          <p:nvPr/>
        </p:nvSpPr>
        <p:spPr>
          <a:xfrm>
            <a:off x="705123" y="5333078"/>
            <a:ext cx="212429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デビットカード</a:t>
            </a:r>
            <a:endParaRPr kumimoji="1" lang="en-US" altLang="ja-JP" sz="2400"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727A9F7B-2B2E-E2E0-CA11-184BF641004F}"/>
              </a:ext>
            </a:extLst>
          </p:cNvPr>
          <p:cNvGrpSpPr/>
          <p:nvPr/>
        </p:nvGrpSpPr>
        <p:grpSpPr>
          <a:xfrm>
            <a:off x="5035670" y="5233417"/>
            <a:ext cx="1662635" cy="572996"/>
            <a:chOff x="4976107" y="5233417"/>
            <a:chExt cx="1662635" cy="572996"/>
          </a:xfrm>
        </p:grpSpPr>
        <p:sp>
          <p:nvSpPr>
            <p:cNvPr id="17" name="テキスト ボックス 15">
              <a:extLst>
                <a:ext uri="{FF2B5EF4-FFF2-40B4-BE49-F238E27FC236}">
                  <a16:creationId xmlns:a16="http://schemas.microsoft.com/office/drawing/2014/main" id="{D892FDE1-2296-B5EB-38BC-93077B613A5B}"/>
                </a:ext>
              </a:extLst>
            </p:cNvPr>
            <p:cNvSpPr txBox="1"/>
            <p:nvPr/>
          </p:nvSpPr>
          <p:spPr>
            <a:xfrm>
              <a:off x="4976107" y="5254211"/>
              <a:ext cx="1662635"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38" name="テキスト ボックス 1037">
              <a:extLst>
                <a:ext uri="{FF2B5EF4-FFF2-40B4-BE49-F238E27FC236}">
                  <a16:creationId xmlns:a16="http://schemas.microsoft.com/office/drawing/2014/main" id="{1A199EF7-F05A-E44A-C968-B4F48FE8F374}"/>
                </a:ext>
              </a:extLst>
            </p:cNvPr>
            <p:cNvSpPr txBox="1"/>
            <p:nvPr/>
          </p:nvSpPr>
          <p:spPr>
            <a:xfrm>
              <a:off x="5079857" y="5233417"/>
              <a:ext cx="77016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0CC57367-90CB-B4AD-1AEE-7FBAEC5A6EED}"/>
              </a:ext>
            </a:extLst>
          </p:cNvPr>
          <p:cNvPicPr>
            <a:picLocks noChangeAspect="1"/>
          </p:cNvPicPr>
          <p:nvPr/>
        </p:nvPicPr>
        <p:blipFill>
          <a:blip r:embed="rId3"/>
          <a:stretch>
            <a:fillRect/>
          </a:stretch>
        </p:blipFill>
        <p:spPr>
          <a:xfrm>
            <a:off x="901185" y="3429494"/>
            <a:ext cx="1732174" cy="1080000"/>
          </a:xfrm>
          <a:prstGeom prst="rect">
            <a:avLst/>
          </a:prstGeom>
        </p:spPr>
      </p:pic>
      <p:pic>
        <p:nvPicPr>
          <p:cNvPr id="9" name="図 8">
            <a:extLst>
              <a:ext uri="{FF2B5EF4-FFF2-40B4-BE49-F238E27FC236}">
                <a16:creationId xmlns:a16="http://schemas.microsoft.com/office/drawing/2014/main" id="{76A0EF55-3B23-D00F-3140-00BFFDCF43A3}"/>
              </a:ext>
            </a:extLst>
          </p:cNvPr>
          <p:cNvPicPr>
            <a:picLocks noChangeAspect="1"/>
          </p:cNvPicPr>
          <p:nvPr/>
        </p:nvPicPr>
        <p:blipFill>
          <a:blip r:embed="rId4"/>
          <a:stretch>
            <a:fillRect/>
          </a:stretch>
        </p:blipFill>
        <p:spPr>
          <a:xfrm>
            <a:off x="4826406" y="3429494"/>
            <a:ext cx="1962036" cy="1217018"/>
          </a:xfrm>
          <a:prstGeom prst="rect">
            <a:avLst/>
          </a:prstGeom>
        </p:spPr>
      </p:pic>
      <p:pic>
        <p:nvPicPr>
          <p:cNvPr id="10" name="図 9">
            <a:extLst>
              <a:ext uri="{FF2B5EF4-FFF2-40B4-BE49-F238E27FC236}">
                <a16:creationId xmlns:a16="http://schemas.microsoft.com/office/drawing/2014/main" id="{8513144A-577D-94D6-2A81-A58C5C5B1445}"/>
              </a:ext>
            </a:extLst>
          </p:cNvPr>
          <p:cNvPicPr>
            <a:picLocks noChangeAspect="1"/>
          </p:cNvPicPr>
          <p:nvPr/>
        </p:nvPicPr>
        <p:blipFill>
          <a:blip r:embed="rId5"/>
          <a:stretch>
            <a:fillRect/>
          </a:stretch>
        </p:blipFill>
        <p:spPr>
          <a:xfrm>
            <a:off x="9018832" y="3290909"/>
            <a:ext cx="720000" cy="1357170"/>
          </a:xfrm>
          <a:prstGeom prst="rect">
            <a:avLst/>
          </a:prstGeom>
        </p:spPr>
      </p:pic>
      <p:pic>
        <p:nvPicPr>
          <p:cNvPr id="11" name="図 10">
            <a:extLst>
              <a:ext uri="{FF2B5EF4-FFF2-40B4-BE49-F238E27FC236}">
                <a16:creationId xmlns:a16="http://schemas.microsoft.com/office/drawing/2014/main" id="{71B06C04-9776-3082-E7A3-9AF1ACED9E57}"/>
              </a:ext>
            </a:extLst>
          </p:cNvPr>
          <p:cNvPicPr>
            <a:picLocks noChangeAspect="1"/>
          </p:cNvPicPr>
          <p:nvPr/>
        </p:nvPicPr>
        <p:blipFill>
          <a:blip r:embed="rId6"/>
          <a:stretch>
            <a:fillRect/>
          </a:stretch>
        </p:blipFill>
        <p:spPr>
          <a:xfrm>
            <a:off x="10035814" y="3290910"/>
            <a:ext cx="720000" cy="1357169"/>
          </a:xfrm>
          <a:prstGeom prst="rect">
            <a:avLst/>
          </a:prstGeom>
        </p:spPr>
      </p:pic>
      <p:grpSp>
        <p:nvGrpSpPr>
          <p:cNvPr id="14" name="グループ化 13">
            <a:extLst>
              <a:ext uri="{FF2B5EF4-FFF2-40B4-BE49-F238E27FC236}">
                <a16:creationId xmlns:a16="http://schemas.microsoft.com/office/drawing/2014/main" id="{5AC50E87-0228-603B-8E7D-A684C4089A08}"/>
              </a:ext>
            </a:extLst>
          </p:cNvPr>
          <p:cNvGrpSpPr/>
          <p:nvPr/>
        </p:nvGrpSpPr>
        <p:grpSpPr>
          <a:xfrm>
            <a:off x="8482726" y="5198574"/>
            <a:ext cx="3114465" cy="572554"/>
            <a:chOff x="8352063" y="5233859"/>
            <a:chExt cx="3114465" cy="572554"/>
          </a:xfrm>
        </p:grpSpPr>
        <p:sp>
          <p:nvSpPr>
            <p:cNvPr id="23" name="テキスト ボックス 15">
              <a:extLst>
                <a:ext uri="{FF2B5EF4-FFF2-40B4-BE49-F238E27FC236}">
                  <a16:creationId xmlns:a16="http://schemas.microsoft.com/office/drawing/2014/main" id="{5EEB23D5-CDEC-BC11-9918-717367BF2FCC}"/>
                </a:ext>
              </a:extLst>
            </p:cNvPr>
            <p:cNvSpPr txBox="1"/>
            <p:nvPr/>
          </p:nvSpPr>
          <p:spPr>
            <a:xfrm>
              <a:off x="8372411" y="5254211"/>
              <a:ext cx="3094117"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en-US" altLang="ja-JP" sz="2400" dirty="0">
                  <a:latin typeface="BIZ UDPゴシック" panose="020B0400000000000000" pitchFamily="50" charset="-128"/>
                  <a:ea typeface="BIZ UDPゴシック" panose="020B0400000000000000" pitchFamily="50" charset="-128"/>
                </a:rPr>
                <a:t>QR</a:t>
              </a:r>
              <a:r>
                <a:rPr kumimoji="1" lang="ja-JP" altLang="en-US" sz="2400" dirty="0">
                  <a:latin typeface="BIZ UDPゴシック" panose="020B0400000000000000" pitchFamily="50" charset="-128"/>
                  <a:ea typeface="BIZ UDPゴシック" panose="020B0400000000000000" pitchFamily="50" charset="-128"/>
                </a:rPr>
                <a:t> ・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37" name="テキスト ボックス 1036">
              <a:extLst>
                <a:ext uri="{FF2B5EF4-FFF2-40B4-BE49-F238E27FC236}">
                  <a16:creationId xmlns:a16="http://schemas.microsoft.com/office/drawing/2014/main" id="{AD854216-47CA-1436-42F9-556BC76141D7}"/>
                </a:ext>
              </a:extLst>
            </p:cNvPr>
            <p:cNvSpPr txBox="1"/>
            <p:nvPr/>
          </p:nvSpPr>
          <p:spPr>
            <a:xfrm>
              <a:off x="10705015" y="5233859"/>
              <a:ext cx="7310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sp>
          <p:nvSpPr>
            <p:cNvPr id="5" name="テキスト ボックス 4">
              <a:extLst>
                <a:ext uri="{FF2B5EF4-FFF2-40B4-BE49-F238E27FC236}">
                  <a16:creationId xmlns:a16="http://schemas.microsoft.com/office/drawing/2014/main" id="{D2E2F49B-E875-D81D-3EB5-2BFD353E8D20}"/>
                </a:ext>
              </a:extLst>
            </p:cNvPr>
            <p:cNvSpPr txBox="1"/>
            <p:nvPr/>
          </p:nvSpPr>
          <p:spPr>
            <a:xfrm>
              <a:off x="8352063" y="5233859"/>
              <a:ext cx="105274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128141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0137BD6-FF52-C0F5-2E26-2D8A1924D566}"/>
              </a:ext>
            </a:extLst>
          </p:cNvPr>
          <p:cNvSpPr txBox="1">
            <a:spLocks/>
          </p:cNvSpPr>
          <p:nvPr/>
        </p:nvSpPr>
        <p:spPr>
          <a:xfrm>
            <a:off x="704725" y="1101214"/>
            <a:ext cx="9681438" cy="1790875"/>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買い物をするときに現金を使わず、</a:t>
            </a: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デビットカードを使うと、使ったときにすぐ、自分の銀行口座から</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買い物代金分のお金が減ります</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11" name="楕円 10">
            <a:extLst>
              <a:ext uri="{FF2B5EF4-FFF2-40B4-BE49-F238E27FC236}">
                <a16:creationId xmlns:a16="http://schemas.microsoft.com/office/drawing/2014/main" id="{50F4C607-E05A-8B71-78FE-965073BE6318}"/>
              </a:ext>
            </a:extLst>
          </p:cNvPr>
          <p:cNvSpPr/>
          <p:nvPr/>
        </p:nvSpPr>
        <p:spPr>
          <a:xfrm>
            <a:off x="3447707" y="4863812"/>
            <a:ext cx="5342339" cy="1764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E7F7031C-D7F2-B345-2BE5-829ED2BEE447}"/>
              </a:ext>
            </a:extLst>
          </p:cNvPr>
          <p:cNvSpPr/>
          <p:nvPr/>
        </p:nvSpPr>
        <p:spPr>
          <a:xfrm>
            <a:off x="3450000" y="4184910"/>
            <a:ext cx="5292000"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7DBE0326-F3A9-B4EF-AC48-6BE6C5E181D5}"/>
              </a:ext>
            </a:extLst>
          </p:cNvPr>
          <p:cNvGrpSpPr/>
          <p:nvPr/>
        </p:nvGrpSpPr>
        <p:grpSpPr>
          <a:xfrm>
            <a:off x="476033" y="370445"/>
            <a:ext cx="3804247" cy="656799"/>
            <a:chOff x="469996" y="352067"/>
            <a:chExt cx="3804247" cy="656799"/>
          </a:xfrm>
        </p:grpSpPr>
        <p:sp>
          <p:nvSpPr>
            <p:cNvPr id="3" name="タイトル 1">
              <a:extLst>
                <a:ext uri="{FF2B5EF4-FFF2-40B4-BE49-F238E27FC236}">
                  <a16:creationId xmlns:a16="http://schemas.microsoft.com/office/drawing/2014/main" id="{B084FA3E-31D4-5E82-3060-CD81297B0B9F}"/>
                </a:ext>
              </a:extLst>
            </p:cNvPr>
            <p:cNvSpPr txBox="1">
              <a:spLocks/>
            </p:cNvSpPr>
            <p:nvPr/>
          </p:nvSpPr>
          <p:spPr>
            <a:xfrm>
              <a:off x="469996" y="550279"/>
              <a:ext cx="3804247"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◆デビットカードで払う</a:t>
              </a:r>
            </a:p>
          </p:txBody>
        </p:sp>
        <p:sp>
          <p:nvSpPr>
            <p:cNvPr id="2" name="テキスト ボックス 1">
              <a:extLst>
                <a:ext uri="{FF2B5EF4-FFF2-40B4-BE49-F238E27FC236}">
                  <a16:creationId xmlns:a16="http://schemas.microsoft.com/office/drawing/2014/main" id="{C1238AA0-39E3-DAB7-6BDC-AE3C3EFC2222}"/>
                </a:ext>
              </a:extLst>
            </p:cNvPr>
            <p:cNvSpPr txBox="1"/>
            <p:nvPr/>
          </p:nvSpPr>
          <p:spPr>
            <a:xfrm>
              <a:off x="3421406" y="352067"/>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29ED93B9-CC96-9177-AA8C-4DD0147FEE02}"/>
              </a:ext>
            </a:extLst>
          </p:cNvPr>
          <p:cNvSpPr txBox="1"/>
          <p:nvPr/>
        </p:nvSpPr>
        <p:spPr>
          <a:xfrm>
            <a:off x="4062166" y="1738958"/>
            <a:ext cx="936341" cy="261610"/>
          </a:xfrm>
          <a:prstGeom prst="rect">
            <a:avLst/>
          </a:prstGeom>
          <a:noFill/>
        </p:spPr>
        <p:txBody>
          <a:bodyPr wrap="square" rtlCol="0">
            <a:spAutoFit/>
          </a:bodyPr>
          <a:lstStyle/>
          <a:p>
            <a:pPr>
              <a:spcBef>
                <a:spcPts val="600"/>
              </a:spcBef>
              <a:spcAft>
                <a:spcPts val="600"/>
              </a:spcAft>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592F64B-AC84-BDEB-81C2-6CD32F61B563}"/>
              </a:ext>
            </a:extLst>
          </p:cNvPr>
          <p:cNvSpPr txBox="1"/>
          <p:nvPr/>
        </p:nvSpPr>
        <p:spPr>
          <a:xfrm>
            <a:off x="2376154" y="2279185"/>
            <a:ext cx="59255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ぶん</a:t>
            </a:r>
          </a:p>
        </p:txBody>
      </p:sp>
      <p:grpSp>
        <p:nvGrpSpPr>
          <p:cNvPr id="26" name="グループ化 25">
            <a:extLst>
              <a:ext uri="{FF2B5EF4-FFF2-40B4-BE49-F238E27FC236}">
                <a16:creationId xmlns:a16="http://schemas.microsoft.com/office/drawing/2014/main" id="{1FF92117-E6DC-03C9-651C-AE6AA9E41301}"/>
              </a:ext>
            </a:extLst>
          </p:cNvPr>
          <p:cNvGrpSpPr/>
          <p:nvPr/>
        </p:nvGrpSpPr>
        <p:grpSpPr>
          <a:xfrm>
            <a:off x="4206108" y="5166659"/>
            <a:ext cx="3979087" cy="1132253"/>
            <a:chOff x="4206108" y="5166659"/>
            <a:chExt cx="3979087" cy="1132253"/>
          </a:xfrm>
        </p:grpSpPr>
        <p:sp>
          <p:nvSpPr>
            <p:cNvPr id="12" name="タイトル 1">
              <a:extLst>
                <a:ext uri="{FF2B5EF4-FFF2-40B4-BE49-F238E27FC236}">
                  <a16:creationId xmlns:a16="http://schemas.microsoft.com/office/drawing/2014/main" id="{A5A8F857-B8D5-6FE4-4B09-C2AF5220A281}"/>
                </a:ext>
              </a:extLst>
            </p:cNvPr>
            <p:cNvSpPr txBox="1">
              <a:spLocks/>
            </p:cNvSpPr>
            <p:nvPr/>
          </p:nvSpPr>
          <p:spPr>
            <a:xfrm>
              <a:off x="4206108" y="5192712"/>
              <a:ext cx="3979087" cy="110620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デビットカードと銀行口座は</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つながっている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14BCC4D6-9A6F-B559-A307-51DC5EC6B88F}"/>
                </a:ext>
              </a:extLst>
            </p:cNvPr>
            <p:cNvSpPr txBox="1"/>
            <p:nvPr/>
          </p:nvSpPr>
          <p:spPr>
            <a:xfrm>
              <a:off x="6392008" y="5166659"/>
              <a:ext cx="7615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7A43040-E59D-CFD6-690E-DF7739724DB3}"/>
                </a:ext>
              </a:extLst>
            </p:cNvPr>
            <p:cNvSpPr txBox="1"/>
            <p:nvPr/>
          </p:nvSpPr>
          <p:spPr>
            <a:xfrm>
              <a:off x="7058619" y="5166659"/>
              <a:ext cx="65198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9" name="図 8">
            <a:extLst>
              <a:ext uri="{FF2B5EF4-FFF2-40B4-BE49-F238E27FC236}">
                <a16:creationId xmlns:a16="http://schemas.microsoft.com/office/drawing/2014/main" id="{AB33E007-E665-2529-2A9B-0ABC46276861}"/>
              </a:ext>
            </a:extLst>
          </p:cNvPr>
          <p:cNvPicPr>
            <a:picLocks noChangeAspect="1"/>
          </p:cNvPicPr>
          <p:nvPr/>
        </p:nvPicPr>
        <p:blipFill>
          <a:blip r:embed="rId3"/>
          <a:stretch>
            <a:fillRect/>
          </a:stretch>
        </p:blipFill>
        <p:spPr>
          <a:xfrm>
            <a:off x="703578" y="3935462"/>
            <a:ext cx="2006567" cy="2508209"/>
          </a:xfrm>
          <a:prstGeom prst="rect">
            <a:avLst/>
          </a:prstGeom>
        </p:spPr>
      </p:pic>
      <p:pic>
        <p:nvPicPr>
          <p:cNvPr id="10" name="図 9">
            <a:extLst>
              <a:ext uri="{FF2B5EF4-FFF2-40B4-BE49-F238E27FC236}">
                <a16:creationId xmlns:a16="http://schemas.microsoft.com/office/drawing/2014/main" id="{D90537E0-AB5C-B3AA-4A98-948E9EF763E7}"/>
              </a:ext>
            </a:extLst>
          </p:cNvPr>
          <p:cNvPicPr>
            <a:picLocks noChangeAspect="1"/>
          </p:cNvPicPr>
          <p:nvPr/>
        </p:nvPicPr>
        <p:blipFill>
          <a:blip r:embed="rId4"/>
          <a:stretch>
            <a:fillRect/>
          </a:stretch>
        </p:blipFill>
        <p:spPr>
          <a:xfrm>
            <a:off x="9368310" y="4269224"/>
            <a:ext cx="1017853" cy="2131630"/>
          </a:xfrm>
          <a:prstGeom prst="rect">
            <a:avLst/>
          </a:prstGeom>
        </p:spPr>
      </p:pic>
      <p:grpSp>
        <p:nvGrpSpPr>
          <p:cNvPr id="14" name="グループ化 13">
            <a:extLst>
              <a:ext uri="{FF2B5EF4-FFF2-40B4-BE49-F238E27FC236}">
                <a16:creationId xmlns:a16="http://schemas.microsoft.com/office/drawing/2014/main" id="{5FDEF7AE-893D-A9F2-328C-8F176F6DCFFD}"/>
              </a:ext>
            </a:extLst>
          </p:cNvPr>
          <p:cNvGrpSpPr/>
          <p:nvPr/>
        </p:nvGrpSpPr>
        <p:grpSpPr>
          <a:xfrm>
            <a:off x="9963150" y="4184910"/>
            <a:ext cx="2047539" cy="2008229"/>
            <a:chOff x="4509812" y="2699354"/>
            <a:chExt cx="2047539" cy="2008229"/>
          </a:xfrm>
        </p:grpSpPr>
        <p:pic>
          <p:nvPicPr>
            <p:cNvPr id="15" name="図 14">
              <a:extLst>
                <a:ext uri="{FF2B5EF4-FFF2-40B4-BE49-F238E27FC236}">
                  <a16:creationId xmlns:a16="http://schemas.microsoft.com/office/drawing/2014/main" id="{B7975CE0-159E-FF89-3994-3DF4C94AAE41}"/>
                </a:ext>
              </a:extLst>
            </p:cNvPr>
            <p:cNvPicPr>
              <a:picLocks noChangeAspect="1"/>
            </p:cNvPicPr>
            <p:nvPr/>
          </p:nvPicPr>
          <p:blipFill rotWithShape="1">
            <a:blip r:embed="rId5"/>
            <a:srcRect l="-14401" r="-1" b="36754"/>
            <a:stretch/>
          </p:blipFill>
          <p:spPr>
            <a:xfrm flipH="1">
              <a:off x="5431056" y="2699354"/>
              <a:ext cx="1126295" cy="1459292"/>
            </a:xfrm>
            <a:prstGeom prst="rect">
              <a:avLst/>
            </a:prstGeom>
          </p:spPr>
        </p:pic>
        <p:pic>
          <p:nvPicPr>
            <p:cNvPr id="16" name="図 15">
              <a:extLst>
                <a:ext uri="{FF2B5EF4-FFF2-40B4-BE49-F238E27FC236}">
                  <a16:creationId xmlns:a16="http://schemas.microsoft.com/office/drawing/2014/main" id="{90EBB160-B8DD-4373-1D20-44EFD8DF49A2}"/>
                </a:ext>
              </a:extLst>
            </p:cNvPr>
            <p:cNvPicPr>
              <a:picLocks noChangeAspect="1"/>
            </p:cNvPicPr>
            <p:nvPr/>
          </p:nvPicPr>
          <p:blipFill>
            <a:blip r:embed="rId6"/>
            <a:stretch>
              <a:fillRect/>
            </a:stretch>
          </p:blipFill>
          <p:spPr>
            <a:xfrm>
              <a:off x="4509812" y="3467164"/>
              <a:ext cx="2047539" cy="1240419"/>
            </a:xfrm>
            <a:prstGeom prst="rect">
              <a:avLst/>
            </a:prstGeom>
          </p:spPr>
        </p:pic>
      </p:grpSp>
      <p:pic>
        <p:nvPicPr>
          <p:cNvPr id="18" name="図 17">
            <a:extLst>
              <a:ext uri="{FF2B5EF4-FFF2-40B4-BE49-F238E27FC236}">
                <a16:creationId xmlns:a16="http://schemas.microsoft.com/office/drawing/2014/main" id="{ED63E307-A5B6-0FFC-A59A-292CB2A1D9FB}"/>
              </a:ext>
            </a:extLst>
          </p:cNvPr>
          <p:cNvPicPr>
            <a:picLocks noChangeAspect="1"/>
          </p:cNvPicPr>
          <p:nvPr/>
        </p:nvPicPr>
        <p:blipFill>
          <a:blip r:embed="rId7"/>
          <a:stretch>
            <a:fillRect/>
          </a:stretch>
        </p:blipFill>
        <p:spPr>
          <a:xfrm>
            <a:off x="10170779" y="4863812"/>
            <a:ext cx="866087" cy="540000"/>
          </a:xfrm>
          <a:prstGeom prst="rect">
            <a:avLst/>
          </a:prstGeom>
        </p:spPr>
      </p:pic>
      <p:grpSp>
        <p:nvGrpSpPr>
          <p:cNvPr id="23" name="グループ化 22">
            <a:extLst>
              <a:ext uri="{FF2B5EF4-FFF2-40B4-BE49-F238E27FC236}">
                <a16:creationId xmlns:a16="http://schemas.microsoft.com/office/drawing/2014/main" id="{2BD575DF-EEBE-F293-147D-A4AFDDAE9FAF}"/>
              </a:ext>
            </a:extLst>
          </p:cNvPr>
          <p:cNvGrpSpPr/>
          <p:nvPr/>
        </p:nvGrpSpPr>
        <p:grpSpPr>
          <a:xfrm>
            <a:off x="3577444" y="3052786"/>
            <a:ext cx="6212839" cy="1190711"/>
            <a:chOff x="3434106" y="3076145"/>
            <a:chExt cx="6212839" cy="1190711"/>
          </a:xfrm>
        </p:grpSpPr>
        <p:sp>
          <p:nvSpPr>
            <p:cNvPr id="13" name="タイトル 1">
              <a:extLst>
                <a:ext uri="{FF2B5EF4-FFF2-40B4-BE49-F238E27FC236}">
                  <a16:creationId xmlns:a16="http://schemas.microsoft.com/office/drawing/2014/main" id="{5C5168D4-673A-9C79-AB68-6FEBF5C14808}"/>
                </a:ext>
              </a:extLst>
            </p:cNvPr>
            <p:cNvSpPr txBox="1">
              <a:spLocks/>
            </p:cNvSpPr>
            <p:nvPr/>
          </p:nvSpPr>
          <p:spPr>
            <a:xfrm>
              <a:off x="3434106" y="3076145"/>
              <a:ext cx="6212839" cy="1190711"/>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自分の銀行口座に入っているお金から</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お店へすぐに代金を払う</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F093427-E160-B6E3-2743-B6B9AA5E49C2}"/>
                </a:ext>
              </a:extLst>
            </p:cNvPr>
            <p:cNvSpPr txBox="1"/>
            <p:nvPr/>
          </p:nvSpPr>
          <p:spPr>
            <a:xfrm>
              <a:off x="6287392" y="3667729"/>
              <a:ext cx="47015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AF1BDC44-F2BB-C985-0BE9-0EC58E9F889F}"/>
                </a:ext>
              </a:extLst>
            </p:cNvPr>
            <p:cNvSpPr txBox="1"/>
            <p:nvPr/>
          </p:nvSpPr>
          <p:spPr>
            <a:xfrm>
              <a:off x="4527140" y="3077340"/>
              <a:ext cx="73892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10B63D00-ADA4-5DD9-06A2-B66C0D3F0983}"/>
                </a:ext>
              </a:extLst>
            </p:cNvPr>
            <p:cNvSpPr txBox="1"/>
            <p:nvPr/>
          </p:nvSpPr>
          <p:spPr>
            <a:xfrm>
              <a:off x="5210023" y="3077340"/>
              <a:ext cx="59144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252C8114-6189-1B23-E3AF-4B9AAA2FABDF}"/>
                </a:ext>
              </a:extLst>
            </p:cNvPr>
            <p:cNvSpPr txBox="1"/>
            <p:nvPr/>
          </p:nvSpPr>
          <p:spPr>
            <a:xfrm>
              <a:off x="3760418" y="3667729"/>
              <a:ext cx="50996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みせ</a:t>
              </a:r>
            </a:p>
          </p:txBody>
        </p:sp>
        <p:sp>
          <p:nvSpPr>
            <p:cNvPr id="54" name="テキスト ボックス 53">
              <a:extLst>
                <a:ext uri="{FF2B5EF4-FFF2-40B4-BE49-F238E27FC236}">
                  <a16:creationId xmlns:a16="http://schemas.microsoft.com/office/drawing/2014/main" id="{90DEF2A0-620E-60D0-3B31-F5E621D24EFC}"/>
                </a:ext>
              </a:extLst>
            </p:cNvPr>
            <p:cNvSpPr txBox="1"/>
            <p:nvPr/>
          </p:nvSpPr>
          <p:spPr>
            <a:xfrm>
              <a:off x="5362862" y="3667729"/>
              <a:ext cx="84839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82E0B1D-E394-BCE5-8320-9664C6E23041}"/>
                </a:ext>
              </a:extLst>
            </p:cNvPr>
            <p:cNvSpPr txBox="1"/>
            <p:nvPr/>
          </p:nvSpPr>
          <p:spPr>
            <a:xfrm>
              <a:off x="6052314" y="3077340"/>
              <a:ext cx="47015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lang="en-US" altLang="ja-JP"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00B69EC-9D82-189F-5CA9-0054B6C6E998}"/>
                </a:ext>
              </a:extLst>
            </p:cNvPr>
            <p:cNvSpPr txBox="1"/>
            <p:nvPr/>
          </p:nvSpPr>
          <p:spPr>
            <a:xfrm>
              <a:off x="7903853" y="3077340"/>
              <a:ext cx="47015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21" name="テキスト ボックス 20">
              <a:extLst>
                <a:ext uri="{FF2B5EF4-FFF2-40B4-BE49-F238E27FC236}">
                  <a16:creationId xmlns:a16="http://schemas.microsoft.com/office/drawing/2014/main" id="{A8A0DDC3-3DF7-1B2C-0CCB-9C964DBD96E5}"/>
                </a:ext>
              </a:extLst>
            </p:cNvPr>
            <p:cNvSpPr txBox="1"/>
            <p:nvPr/>
          </p:nvSpPr>
          <p:spPr>
            <a:xfrm>
              <a:off x="3557461" y="3077340"/>
              <a:ext cx="7385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じぶん</a:t>
              </a:r>
            </a:p>
          </p:txBody>
        </p:sp>
      </p:grpSp>
      <p:sp>
        <p:nvSpPr>
          <p:cNvPr id="20" name="テキスト ボックス 19">
            <a:extLst>
              <a:ext uri="{FF2B5EF4-FFF2-40B4-BE49-F238E27FC236}">
                <a16:creationId xmlns:a16="http://schemas.microsoft.com/office/drawing/2014/main" id="{2204395A-892A-0F48-760D-6FE5FA559A39}"/>
              </a:ext>
            </a:extLst>
          </p:cNvPr>
          <p:cNvSpPr txBox="1"/>
          <p:nvPr/>
        </p:nvSpPr>
        <p:spPr>
          <a:xfrm>
            <a:off x="4556003" y="1096286"/>
            <a:ext cx="57162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35" name="テキスト ボックス 34">
            <a:extLst>
              <a:ext uri="{FF2B5EF4-FFF2-40B4-BE49-F238E27FC236}">
                <a16:creationId xmlns:a16="http://schemas.microsoft.com/office/drawing/2014/main" id="{5E8CBF7D-CB73-46B0-F6FA-BD40AC0F28C5}"/>
              </a:ext>
            </a:extLst>
          </p:cNvPr>
          <p:cNvSpPr txBox="1"/>
          <p:nvPr/>
        </p:nvSpPr>
        <p:spPr>
          <a:xfrm>
            <a:off x="3629337" y="1096286"/>
            <a:ext cx="76041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げんきん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D744AE0A-2A9E-1F39-4ABE-36474F1EB76C}"/>
              </a:ext>
            </a:extLst>
          </p:cNvPr>
          <p:cNvSpPr txBox="1"/>
          <p:nvPr/>
        </p:nvSpPr>
        <p:spPr>
          <a:xfrm>
            <a:off x="1361741" y="1096286"/>
            <a:ext cx="51017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E076C1B-B88B-2785-EBD2-F8409238D722}"/>
              </a:ext>
            </a:extLst>
          </p:cNvPr>
          <p:cNvSpPr txBox="1"/>
          <p:nvPr/>
        </p:nvSpPr>
        <p:spPr>
          <a:xfrm>
            <a:off x="807356" y="1096286"/>
            <a:ext cx="39733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39" name="テキスト ボックス 38">
            <a:extLst>
              <a:ext uri="{FF2B5EF4-FFF2-40B4-BE49-F238E27FC236}">
                <a16:creationId xmlns:a16="http://schemas.microsoft.com/office/drawing/2014/main" id="{38B31C61-7956-665E-2AD8-B764C0EFA848}"/>
              </a:ext>
            </a:extLst>
          </p:cNvPr>
          <p:cNvSpPr txBox="1"/>
          <p:nvPr/>
        </p:nvSpPr>
        <p:spPr>
          <a:xfrm>
            <a:off x="3097521" y="1700152"/>
            <a:ext cx="5222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41" name="テキスト ボックス 40">
            <a:extLst>
              <a:ext uri="{FF2B5EF4-FFF2-40B4-BE49-F238E27FC236}">
                <a16:creationId xmlns:a16="http://schemas.microsoft.com/office/drawing/2014/main" id="{DC782635-6661-96CF-27F3-ECD45C82228D}"/>
              </a:ext>
            </a:extLst>
          </p:cNvPr>
          <p:cNvSpPr txBox="1"/>
          <p:nvPr/>
        </p:nvSpPr>
        <p:spPr>
          <a:xfrm>
            <a:off x="1754589" y="2279185"/>
            <a:ext cx="80202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CC921C25-BA5C-DC5D-7299-74B66ADC4649}"/>
              </a:ext>
            </a:extLst>
          </p:cNvPr>
          <p:cNvSpPr txBox="1"/>
          <p:nvPr/>
        </p:nvSpPr>
        <p:spPr>
          <a:xfrm>
            <a:off x="7907178" y="1700152"/>
            <a:ext cx="75460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38866585-E14A-04BD-56AE-1EDA53F2964B}"/>
              </a:ext>
            </a:extLst>
          </p:cNvPr>
          <p:cNvSpPr txBox="1"/>
          <p:nvPr/>
        </p:nvSpPr>
        <p:spPr>
          <a:xfrm>
            <a:off x="8571293" y="1700152"/>
            <a:ext cx="62270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FCFF405D-851D-0743-07E5-4006CA621227}"/>
              </a:ext>
            </a:extLst>
          </p:cNvPr>
          <p:cNvSpPr txBox="1"/>
          <p:nvPr/>
        </p:nvSpPr>
        <p:spPr>
          <a:xfrm>
            <a:off x="797956" y="2279185"/>
            <a:ext cx="39547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46" name="テキスト ボックス 45">
            <a:extLst>
              <a:ext uri="{FF2B5EF4-FFF2-40B4-BE49-F238E27FC236}">
                <a16:creationId xmlns:a16="http://schemas.microsoft.com/office/drawing/2014/main" id="{AB299122-1A79-0FE2-ADDE-9326F4AB1803}"/>
              </a:ext>
            </a:extLst>
          </p:cNvPr>
          <p:cNvSpPr txBox="1"/>
          <p:nvPr/>
        </p:nvSpPr>
        <p:spPr>
          <a:xfrm>
            <a:off x="1375552" y="2279185"/>
            <a:ext cx="51017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もの</a:t>
            </a:r>
          </a:p>
        </p:txBody>
      </p:sp>
      <p:sp>
        <p:nvSpPr>
          <p:cNvPr id="48" name="テキスト ボックス 47">
            <a:extLst>
              <a:ext uri="{FF2B5EF4-FFF2-40B4-BE49-F238E27FC236}">
                <a16:creationId xmlns:a16="http://schemas.microsoft.com/office/drawing/2014/main" id="{7BBD65F9-0D4A-9FCF-3FC6-FDF09FC054D0}"/>
              </a:ext>
            </a:extLst>
          </p:cNvPr>
          <p:cNvSpPr txBox="1"/>
          <p:nvPr/>
        </p:nvSpPr>
        <p:spPr>
          <a:xfrm>
            <a:off x="3325024" y="2279185"/>
            <a:ext cx="5222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49" name="テキスト ボックス 48">
            <a:extLst>
              <a:ext uri="{FF2B5EF4-FFF2-40B4-BE49-F238E27FC236}">
                <a16:creationId xmlns:a16="http://schemas.microsoft.com/office/drawing/2014/main" id="{BB429FEE-E5B4-A8CD-09C4-55C27CF2A28A}"/>
              </a:ext>
            </a:extLst>
          </p:cNvPr>
          <p:cNvSpPr txBox="1"/>
          <p:nvPr/>
        </p:nvSpPr>
        <p:spPr>
          <a:xfrm>
            <a:off x="4039810" y="2279185"/>
            <a:ext cx="391327"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へ</a:t>
            </a:r>
          </a:p>
        </p:txBody>
      </p:sp>
      <p:sp>
        <p:nvSpPr>
          <p:cNvPr id="5" name="テキスト ボックス 4">
            <a:extLst>
              <a:ext uri="{FF2B5EF4-FFF2-40B4-BE49-F238E27FC236}">
                <a16:creationId xmlns:a16="http://schemas.microsoft.com/office/drawing/2014/main" id="{375D7AE6-1938-5E82-C2A2-E56F60D92D86}"/>
              </a:ext>
            </a:extLst>
          </p:cNvPr>
          <p:cNvSpPr txBox="1"/>
          <p:nvPr/>
        </p:nvSpPr>
        <p:spPr>
          <a:xfrm>
            <a:off x="4235946" y="1700152"/>
            <a:ext cx="74308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22" name="テキスト ボックス 21">
            <a:extLst>
              <a:ext uri="{FF2B5EF4-FFF2-40B4-BE49-F238E27FC236}">
                <a16:creationId xmlns:a16="http://schemas.microsoft.com/office/drawing/2014/main" id="{F26DB63C-A561-248C-CF09-672698214078}"/>
              </a:ext>
            </a:extLst>
          </p:cNvPr>
          <p:cNvSpPr txBox="1"/>
          <p:nvPr/>
        </p:nvSpPr>
        <p:spPr>
          <a:xfrm>
            <a:off x="6971686" y="1700152"/>
            <a:ext cx="75460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じぶん</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796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4171143219"/>
              </p:ext>
            </p:extLst>
          </p:nvPr>
        </p:nvGraphicFramePr>
        <p:xfrm>
          <a:off x="877737" y="982238"/>
          <a:ext cx="10922227" cy="4994958"/>
        </p:xfrm>
        <a:graphic>
          <a:graphicData uri="http://schemas.openxmlformats.org/drawingml/2006/table">
            <a:tbl>
              <a:tblPr firstRow="1" bandRow="1">
                <a:tableStyleId>{5940675A-B579-460E-94D1-54222C63F5DA}</a:tableStyleId>
              </a:tblPr>
              <a:tblGrid>
                <a:gridCol w="1756874">
                  <a:extLst>
                    <a:ext uri="{9D8B030D-6E8A-4147-A177-3AD203B41FA5}">
                      <a16:colId xmlns:a16="http://schemas.microsoft.com/office/drawing/2014/main" val="723233302"/>
                    </a:ext>
                  </a:extLst>
                </a:gridCol>
                <a:gridCol w="1813810">
                  <a:extLst>
                    <a:ext uri="{9D8B030D-6E8A-4147-A177-3AD203B41FA5}">
                      <a16:colId xmlns:a16="http://schemas.microsoft.com/office/drawing/2014/main" val="3157323972"/>
                    </a:ext>
                  </a:extLst>
                </a:gridCol>
                <a:gridCol w="5356173">
                  <a:extLst>
                    <a:ext uri="{9D8B030D-6E8A-4147-A177-3AD203B41FA5}">
                      <a16:colId xmlns:a16="http://schemas.microsoft.com/office/drawing/2014/main" val="312179165"/>
                    </a:ext>
                  </a:extLst>
                </a:gridCol>
                <a:gridCol w="1995370">
                  <a:extLst>
                    <a:ext uri="{9D8B030D-6E8A-4147-A177-3AD203B41FA5}">
                      <a16:colId xmlns:a16="http://schemas.microsoft.com/office/drawing/2014/main" val="3518301806"/>
                    </a:ext>
                  </a:extLst>
                </a:gridCol>
              </a:tblGrid>
              <a:tr h="348069">
                <a:tc>
                  <a:txBody>
                    <a:bodyPr/>
                    <a:lstStyle/>
                    <a:p>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95831181"/>
                  </a:ext>
                </a:extLst>
              </a:tr>
              <a:tr h="1353366">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2162096">
                <a:tc>
                  <a:txBody>
                    <a:bodyPr/>
                    <a:lstStyle/>
                    <a:p>
                      <a:pPr algn="l">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5774099"/>
                  </a:ext>
                </a:extLst>
              </a:tr>
            </a:tbl>
          </a:graphicData>
        </a:graphic>
      </p:graphicFrame>
      <p:sp>
        <p:nvSpPr>
          <p:cNvPr id="38" name="テキスト ボックス 37">
            <a:extLst>
              <a:ext uri="{FF2B5EF4-FFF2-40B4-BE49-F238E27FC236}">
                <a16:creationId xmlns:a16="http://schemas.microsoft.com/office/drawing/2014/main" id="{12BFE329-F968-D032-2885-702D7071B67F}"/>
              </a:ext>
            </a:extLst>
          </p:cNvPr>
          <p:cNvSpPr txBox="1"/>
          <p:nvPr/>
        </p:nvSpPr>
        <p:spPr>
          <a:xfrm>
            <a:off x="865550" y="4074030"/>
            <a:ext cx="1605613" cy="1529586"/>
          </a:xfrm>
          <a:prstGeom prst="rect">
            <a:avLst/>
          </a:prstGeom>
          <a:noFill/>
        </p:spPr>
        <p:txBody>
          <a:bodyPr wrap="square" rtlCol="0">
            <a:spAutoFit/>
          </a:bodyPr>
          <a:lstStyle/>
          <a:p>
            <a:pPr>
              <a:lnSpc>
                <a:spcPct val="150000"/>
              </a:lnSpc>
            </a:pPr>
            <a:r>
              <a:rPr kumimoji="1" lang="ja-JP" altLang="en-US" sz="2200" dirty="0">
                <a:latin typeface="BIZ UDPゴシック" panose="020B0400000000000000" pitchFamily="50" charset="-128"/>
                <a:ea typeface="BIZ UDPゴシック" panose="020B0400000000000000" pitchFamily="50" charset="-128"/>
              </a:rPr>
              <a:t>銀行口座に</a:t>
            </a:r>
            <a:endParaRPr kumimoji="1" lang="en-US" altLang="ja-JP" sz="2200" dirty="0">
              <a:latin typeface="BIZ UDPゴシック" panose="020B0400000000000000" pitchFamily="50" charset="-128"/>
              <a:ea typeface="BIZ UDPゴシック" panose="020B0400000000000000" pitchFamily="50" charset="-128"/>
            </a:endParaRPr>
          </a:p>
          <a:p>
            <a:pPr>
              <a:lnSpc>
                <a:spcPct val="150000"/>
              </a:lnSpc>
            </a:pPr>
            <a:r>
              <a:rPr lang="ja-JP" altLang="en-US" sz="2200" dirty="0">
                <a:latin typeface="BIZ UDPゴシック" panose="020B0400000000000000" pitchFamily="50" charset="-128"/>
                <a:ea typeface="BIZ UDPゴシック" panose="020B0400000000000000" pitchFamily="50" charset="-128"/>
              </a:rPr>
              <a:t>入っている</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200" dirty="0">
                <a:latin typeface="BIZ UDPゴシック" panose="020B0400000000000000" pitchFamily="50" charset="-128"/>
                <a:ea typeface="BIZ UDPゴシック" panose="020B0400000000000000" pitchFamily="50" charset="-128"/>
              </a:rPr>
              <a:t>お金</a:t>
            </a:r>
          </a:p>
        </p:txBody>
      </p:sp>
      <p:pic>
        <p:nvPicPr>
          <p:cNvPr id="12" name="図 11">
            <a:extLst>
              <a:ext uri="{FF2B5EF4-FFF2-40B4-BE49-F238E27FC236}">
                <a16:creationId xmlns:a16="http://schemas.microsoft.com/office/drawing/2014/main" id="{959A43F9-3FF8-A83D-72E5-F808220909F4}"/>
              </a:ext>
            </a:extLst>
          </p:cNvPr>
          <p:cNvPicPr>
            <a:picLocks noChangeAspect="1"/>
          </p:cNvPicPr>
          <p:nvPr/>
        </p:nvPicPr>
        <p:blipFill>
          <a:blip r:embed="rId3"/>
          <a:stretch>
            <a:fillRect/>
          </a:stretch>
        </p:blipFill>
        <p:spPr>
          <a:xfrm>
            <a:off x="2572144" y="4156989"/>
            <a:ext cx="648000" cy="810001"/>
          </a:xfrm>
          <a:prstGeom prst="rect">
            <a:avLst/>
          </a:prstGeom>
        </p:spPr>
      </p:pic>
      <p:pic>
        <p:nvPicPr>
          <p:cNvPr id="23" name="図 22">
            <a:extLst>
              <a:ext uri="{FF2B5EF4-FFF2-40B4-BE49-F238E27FC236}">
                <a16:creationId xmlns:a16="http://schemas.microsoft.com/office/drawing/2014/main" id="{F24F9A46-C9BD-081F-73F0-3DA37DD270EA}"/>
              </a:ext>
            </a:extLst>
          </p:cNvPr>
          <p:cNvPicPr>
            <a:picLocks noChangeAspect="1"/>
          </p:cNvPicPr>
          <p:nvPr/>
        </p:nvPicPr>
        <p:blipFill>
          <a:blip r:embed="rId4"/>
          <a:stretch>
            <a:fillRect/>
          </a:stretch>
        </p:blipFill>
        <p:spPr>
          <a:xfrm>
            <a:off x="5047798" y="2614759"/>
            <a:ext cx="673104" cy="1409642"/>
          </a:xfrm>
          <a:prstGeom prst="rect">
            <a:avLst/>
          </a:prstGeom>
        </p:spPr>
      </p:pic>
      <p:grpSp>
        <p:nvGrpSpPr>
          <p:cNvPr id="24" name="グループ化 23">
            <a:extLst>
              <a:ext uri="{FF2B5EF4-FFF2-40B4-BE49-F238E27FC236}">
                <a16:creationId xmlns:a16="http://schemas.microsoft.com/office/drawing/2014/main" id="{98D2CAFF-72D4-1117-F58E-A369140E2587}"/>
              </a:ext>
            </a:extLst>
          </p:cNvPr>
          <p:cNvGrpSpPr/>
          <p:nvPr/>
        </p:nvGrpSpPr>
        <p:grpSpPr>
          <a:xfrm>
            <a:off x="5833459" y="2529176"/>
            <a:ext cx="1354033" cy="1328038"/>
            <a:chOff x="4509812" y="2699354"/>
            <a:chExt cx="2047539" cy="2008229"/>
          </a:xfrm>
        </p:grpSpPr>
        <p:pic>
          <p:nvPicPr>
            <p:cNvPr id="25" name="図 24">
              <a:extLst>
                <a:ext uri="{FF2B5EF4-FFF2-40B4-BE49-F238E27FC236}">
                  <a16:creationId xmlns:a16="http://schemas.microsoft.com/office/drawing/2014/main" id="{C63F089B-76BE-313E-6B24-AA52D388924C}"/>
                </a:ext>
              </a:extLst>
            </p:cNvPr>
            <p:cNvPicPr>
              <a:picLocks noChangeAspect="1"/>
            </p:cNvPicPr>
            <p:nvPr/>
          </p:nvPicPr>
          <p:blipFill rotWithShape="1">
            <a:blip r:embed="rId5"/>
            <a:srcRect l="-14401" r="-1" b="36754"/>
            <a:stretch/>
          </p:blipFill>
          <p:spPr>
            <a:xfrm flipH="1">
              <a:off x="5431056" y="2699354"/>
              <a:ext cx="1126295" cy="1459292"/>
            </a:xfrm>
            <a:prstGeom prst="rect">
              <a:avLst/>
            </a:prstGeom>
          </p:spPr>
        </p:pic>
        <p:pic>
          <p:nvPicPr>
            <p:cNvPr id="26" name="図 25">
              <a:extLst>
                <a:ext uri="{FF2B5EF4-FFF2-40B4-BE49-F238E27FC236}">
                  <a16:creationId xmlns:a16="http://schemas.microsoft.com/office/drawing/2014/main" id="{330BB4C9-FFCA-7D8F-FE99-C90B2CCF9A16}"/>
                </a:ext>
              </a:extLst>
            </p:cNvPr>
            <p:cNvPicPr>
              <a:picLocks noChangeAspect="1"/>
            </p:cNvPicPr>
            <p:nvPr/>
          </p:nvPicPr>
          <p:blipFill>
            <a:blip r:embed="rId6"/>
            <a:stretch>
              <a:fillRect/>
            </a:stretch>
          </p:blipFill>
          <p:spPr>
            <a:xfrm>
              <a:off x="4509812" y="3467164"/>
              <a:ext cx="2047539" cy="1240419"/>
            </a:xfrm>
            <a:prstGeom prst="rect">
              <a:avLst/>
            </a:prstGeom>
          </p:spPr>
        </p:pic>
      </p:grpSp>
      <p:pic>
        <p:nvPicPr>
          <p:cNvPr id="29" name="図 28">
            <a:extLst>
              <a:ext uri="{FF2B5EF4-FFF2-40B4-BE49-F238E27FC236}">
                <a16:creationId xmlns:a16="http://schemas.microsoft.com/office/drawing/2014/main" id="{B1F7E52D-CB9C-1FB8-7E82-3ED4F8E30762}"/>
              </a:ext>
            </a:extLst>
          </p:cNvPr>
          <p:cNvPicPr>
            <a:picLocks noChangeAspect="1"/>
          </p:cNvPicPr>
          <p:nvPr/>
        </p:nvPicPr>
        <p:blipFill>
          <a:blip r:embed="rId7"/>
          <a:stretch>
            <a:fillRect/>
          </a:stretch>
        </p:blipFill>
        <p:spPr>
          <a:xfrm>
            <a:off x="5640246" y="3164548"/>
            <a:ext cx="626353" cy="390527"/>
          </a:xfrm>
          <a:prstGeom prst="rect">
            <a:avLst/>
          </a:prstGeom>
        </p:spPr>
      </p:pic>
      <p:pic>
        <p:nvPicPr>
          <p:cNvPr id="39" name="図 38">
            <a:extLst>
              <a:ext uri="{FF2B5EF4-FFF2-40B4-BE49-F238E27FC236}">
                <a16:creationId xmlns:a16="http://schemas.microsoft.com/office/drawing/2014/main" id="{ADE77FAD-28BA-CA8C-7B7C-E0F57F5673BC}"/>
              </a:ext>
            </a:extLst>
          </p:cNvPr>
          <p:cNvPicPr>
            <a:picLocks noChangeAspect="1"/>
          </p:cNvPicPr>
          <p:nvPr/>
        </p:nvPicPr>
        <p:blipFill>
          <a:blip r:embed="rId8"/>
          <a:stretch>
            <a:fillRect/>
          </a:stretch>
        </p:blipFill>
        <p:spPr>
          <a:xfrm>
            <a:off x="6194891" y="2659196"/>
            <a:ext cx="552227" cy="462328"/>
          </a:xfrm>
          <a:prstGeom prst="rect">
            <a:avLst/>
          </a:prstGeom>
        </p:spPr>
      </p:pic>
      <p:grpSp>
        <p:nvGrpSpPr>
          <p:cNvPr id="22" name="グループ化 21">
            <a:extLst>
              <a:ext uri="{FF2B5EF4-FFF2-40B4-BE49-F238E27FC236}">
                <a16:creationId xmlns:a16="http://schemas.microsoft.com/office/drawing/2014/main" id="{B278B573-8E8D-E65B-9327-90C9B0E9B346}"/>
              </a:ext>
            </a:extLst>
          </p:cNvPr>
          <p:cNvGrpSpPr/>
          <p:nvPr/>
        </p:nvGrpSpPr>
        <p:grpSpPr>
          <a:xfrm>
            <a:off x="480380" y="243541"/>
            <a:ext cx="10332468" cy="690826"/>
            <a:chOff x="601829" y="140511"/>
            <a:chExt cx="10332468" cy="690826"/>
          </a:xfrm>
        </p:grpSpPr>
        <p:sp>
          <p:nvSpPr>
            <p:cNvPr id="3" name="テキスト ボックス 2">
              <a:extLst>
                <a:ext uri="{FF2B5EF4-FFF2-40B4-BE49-F238E27FC236}">
                  <a16:creationId xmlns:a16="http://schemas.microsoft.com/office/drawing/2014/main" id="{5B55C8A8-ECD3-69A2-0810-17A2978BCD00}"/>
                </a:ext>
              </a:extLst>
            </p:cNvPr>
            <p:cNvSpPr txBox="1"/>
            <p:nvPr/>
          </p:nvSpPr>
          <p:spPr>
            <a:xfrm>
              <a:off x="3616578" y="140511"/>
              <a:ext cx="338554" cy="280333"/>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43" name="テキスト ボックス 42">
              <a:extLst>
                <a:ext uri="{FF2B5EF4-FFF2-40B4-BE49-F238E27FC236}">
                  <a16:creationId xmlns:a16="http://schemas.microsoft.com/office/drawing/2014/main" id="{FB47C2B7-DD2F-351F-17C5-C41DF7C67D92}"/>
                </a:ext>
              </a:extLst>
            </p:cNvPr>
            <p:cNvSpPr txBox="1"/>
            <p:nvPr/>
          </p:nvSpPr>
          <p:spPr>
            <a:xfrm>
              <a:off x="6605393" y="140511"/>
              <a:ext cx="492443" cy="280333"/>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r>
                <a:rPr lang="ja-JP" altLang="en-US" sz="1200" b="1" dirty="0">
                  <a:solidFill>
                    <a:srgbClr val="FF3300"/>
                  </a:solidFill>
                  <a:latin typeface="BIZ UDPゴシック" panose="020B0400000000000000" pitchFamily="50" charset="-128"/>
                  <a:ea typeface="BIZ UDPゴシック" panose="020B0400000000000000" pitchFamily="50" charset="-128"/>
                </a:rPr>
                <a:t>ね</a:t>
              </a:r>
              <a:endParaRPr kumimoji="1"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AB2BB0B-B641-2EE4-5DB7-9489ED02B588}"/>
                </a:ext>
              </a:extLst>
            </p:cNvPr>
            <p:cNvSpPr txBox="1"/>
            <p:nvPr/>
          </p:nvSpPr>
          <p:spPr>
            <a:xfrm>
              <a:off x="7330393" y="140511"/>
              <a:ext cx="492443" cy="280333"/>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なが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CBDC6EEB-9877-1C73-CD6E-44673E18AECC}"/>
                </a:ext>
              </a:extLst>
            </p:cNvPr>
            <p:cNvSpPr txBox="1"/>
            <p:nvPr/>
          </p:nvSpPr>
          <p:spPr>
            <a:xfrm>
              <a:off x="4229335" y="140511"/>
              <a:ext cx="836786" cy="280333"/>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AC85BD5E-82EA-803D-5519-9A34842A0C9C}"/>
                </a:ext>
              </a:extLst>
            </p:cNvPr>
            <p:cNvSpPr txBox="1">
              <a:spLocks/>
            </p:cNvSpPr>
            <p:nvPr/>
          </p:nvSpPr>
          <p:spPr>
            <a:xfrm>
              <a:off x="601829" y="330077"/>
              <a:ext cx="10332468" cy="501260"/>
            </a:xfrm>
            <a:prstGeom prst="rect">
              <a:avLst/>
            </a:prstGeom>
            <a:noFill/>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◆デビットカードで買い物</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したときのお金の流れ</a:t>
              </a:r>
              <a:br>
                <a:rPr kumimoji="1" lang="en-US" altLang="ja-JP" sz="2800" b="1" dirty="0">
                  <a:solidFill>
                    <a:srgbClr val="FF3300"/>
                  </a:solidFill>
                  <a:latin typeface="BIZ UDPゴシック" panose="020B0400000000000000" pitchFamily="50" charset="-128"/>
                  <a:ea typeface="BIZ UDPゴシック" panose="020B0400000000000000" pitchFamily="50" charset="-128"/>
                </a:rPr>
              </a:b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1" name="矢印: 右 40">
            <a:extLst>
              <a:ext uri="{FF2B5EF4-FFF2-40B4-BE49-F238E27FC236}">
                <a16:creationId xmlns:a16="http://schemas.microsoft.com/office/drawing/2014/main" id="{0968511F-6274-CAA6-EE5C-B1E29E73C80E}"/>
              </a:ext>
            </a:extLst>
          </p:cNvPr>
          <p:cNvSpPr/>
          <p:nvPr/>
        </p:nvSpPr>
        <p:spPr>
          <a:xfrm>
            <a:off x="6970270" y="5236503"/>
            <a:ext cx="914303" cy="310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角を丸めた四角形 43">
            <a:extLst>
              <a:ext uri="{FF2B5EF4-FFF2-40B4-BE49-F238E27FC236}">
                <a16:creationId xmlns:a16="http://schemas.microsoft.com/office/drawing/2014/main" id="{223E41BE-2C4E-33D1-1E34-ACBE02FF9B33}"/>
              </a:ext>
            </a:extLst>
          </p:cNvPr>
          <p:cNvSpPr/>
          <p:nvPr/>
        </p:nvSpPr>
        <p:spPr>
          <a:xfrm>
            <a:off x="3223328" y="1715028"/>
            <a:ext cx="1477477" cy="1183929"/>
          </a:xfrm>
          <a:prstGeom prst="wedgeRoundRectCallout">
            <a:avLst>
              <a:gd name="adj1" fmla="val 98300"/>
              <a:gd name="adj2" fmla="val 3010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kumimoji="1" lang="ja-JP" altLang="en-US" sz="2000" dirty="0">
                <a:solidFill>
                  <a:schemeClr val="tx1"/>
                </a:solidFill>
                <a:latin typeface="BIZ UDPゴシック" panose="020B0400000000000000" pitchFamily="50" charset="-128"/>
                <a:ea typeface="BIZ UDPゴシック" panose="020B0400000000000000" pitchFamily="50" charset="-128"/>
              </a:rPr>
              <a:t>おにぎり</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spcAft>
                <a:spcPts val="600"/>
              </a:spcAft>
            </a:pPr>
            <a:r>
              <a:rPr kumimoji="1" lang="ja-JP" altLang="en-US" sz="2000" dirty="0">
                <a:solidFill>
                  <a:schemeClr val="tx1"/>
                </a:solidFill>
                <a:latin typeface="BIZ UDPゴシック" panose="020B0400000000000000" pitchFamily="50" charset="-128"/>
                <a:ea typeface="BIZ UDPゴシック" panose="020B0400000000000000" pitchFamily="50" charset="-128"/>
              </a:rPr>
              <a:t>ください</a:t>
            </a:r>
          </a:p>
        </p:txBody>
      </p:sp>
      <p:sp>
        <p:nvSpPr>
          <p:cNvPr id="28" name="四角形: 角を丸くする 27">
            <a:extLst>
              <a:ext uri="{FF2B5EF4-FFF2-40B4-BE49-F238E27FC236}">
                <a16:creationId xmlns:a16="http://schemas.microsoft.com/office/drawing/2014/main" id="{D31C0805-C3A2-914B-7C86-A9362F96D77C}"/>
              </a:ext>
            </a:extLst>
          </p:cNvPr>
          <p:cNvSpPr/>
          <p:nvPr/>
        </p:nvSpPr>
        <p:spPr>
          <a:xfrm>
            <a:off x="4837955" y="3985467"/>
            <a:ext cx="4789484" cy="5261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銀行口座からお店に１００円をすぐに払う</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0202FE4E-83A5-FA30-2E99-23DB73174347}"/>
              </a:ext>
            </a:extLst>
          </p:cNvPr>
          <p:cNvSpPr txBox="1"/>
          <p:nvPr/>
        </p:nvSpPr>
        <p:spPr>
          <a:xfrm>
            <a:off x="4917431" y="3992407"/>
            <a:ext cx="78394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ぎんこう</a:t>
            </a:r>
          </a:p>
        </p:txBody>
      </p:sp>
      <p:sp>
        <p:nvSpPr>
          <p:cNvPr id="62" name="テキスト ボックス 61">
            <a:extLst>
              <a:ext uri="{FF2B5EF4-FFF2-40B4-BE49-F238E27FC236}">
                <a16:creationId xmlns:a16="http://schemas.microsoft.com/office/drawing/2014/main" id="{A89ECDAE-FE1F-9EFA-DD58-011CC6998198}"/>
              </a:ext>
            </a:extLst>
          </p:cNvPr>
          <p:cNvSpPr txBox="1"/>
          <p:nvPr/>
        </p:nvSpPr>
        <p:spPr>
          <a:xfrm>
            <a:off x="6650598" y="3992407"/>
            <a:ext cx="80249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みせ</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AC3A05E3-F7EE-ADE5-9390-B0E61F2B5598}"/>
              </a:ext>
            </a:extLst>
          </p:cNvPr>
          <p:cNvSpPr txBox="1"/>
          <p:nvPr/>
        </p:nvSpPr>
        <p:spPr>
          <a:xfrm>
            <a:off x="7709413" y="3992407"/>
            <a:ext cx="78394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E4D4D5F8-3B57-B31E-5FC4-79C608803580}"/>
              </a:ext>
            </a:extLst>
          </p:cNvPr>
          <p:cNvSpPr txBox="1"/>
          <p:nvPr/>
        </p:nvSpPr>
        <p:spPr>
          <a:xfrm>
            <a:off x="8901660" y="3992407"/>
            <a:ext cx="78394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4133F404-D1F8-73D0-7A93-10156B1749CB}"/>
              </a:ext>
            </a:extLst>
          </p:cNvPr>
          <p:cNvGrpSpPr/>
          <p:nvPr/>
        </p:nvGrpSpPr>
        <p:grpSpPr>
          <a:xfrm>
            <a:off x="5676553" y="1638091"/>
            <a:ext cx="3303694" cy="538947"/>
            <a:chOff x="5676553" y="1638091"/>
            <a:chExt cx="3303694" cy="538947"/>
          </a:xfrm>
        </p:grpSpPr>
        <p:sp>
          <p:nvSpPr>
            <p:cNvPr id="9" name="四角形: 角を丸くする 8">
              <a:extLst>
                <a:ext uri="{FF2B5EF4-FFF2-40B4-BE49-F238E27FC236}">
                  <a16:creationId xmlns:a16="http://schemas.microsoft.com/office/drawing/2014/main" id="{E98A2381-11D3-DCD8-16BD-5DD8F0F17625}"/>
                </a:ext>
              </a:extLst>
            </p:cNvPr>
            <p:cNvSpPr/>
            <p:nvPr/>
          </p:nvSpPr>
          <p:spPr>
            <a:xfrm>
              <a:off x="5676553" y="1650937"/>
              <a:ext cx="3303694" cy="5261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レジでデビットカードを出す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F8B562BE-C573-D96D-9910-432446728A51}"/>
                </a:ext>
              </a:extLst>
            </p:cNvPr>
            <p:cNvSpPr txBox="1"/>
            <p:nvPr/>
          </p:nvSpPr>
          <p:spPr>
            <a:xfrm>
              <a:off x="8331496" y="1638091"/>
              <a:ext cx="42049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だ</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4C2F345C-DD0C-D846-4F15-4391E5EA88A7}"/>
              </a:ext>
            </a:extLst>
          </p:cNvPr>
          <p:cNvGrpSpPr/>
          <p:nvPr/>
        </p:nvGrpSpPr>
        <p:grpSpPr>
          <a:xfrm>
            <a:off x="7815344" y="2502128"/>
            <a:ext cx="1817926" cy="1088387"/>
            <a:chOff x="7792330" y="2486999"/>
            <a:chExt cx="1817926" cy="1088387"/>
          </a:xfrm>
        </p:grpSpPr>
        <p:sp>
          <p:nvSpPr>
            <p:cNvPr id="34" name="吹き出し: 角を丸めた四角形 33">
              <a:extLst>
                <a:ext uri="{FF2B5EF4-FFF2-40B4-BE49-F238E27FC236}">
                  <a16:creationId xmlns:a16="http://schemas.microsoft.com/office/drawing/2014/main" id="{9FEE41BC-840F-EEC1-B2B1-40336B86C72D}"/>
                </a:ext>
              </a:extLst>
            </p:cNvPr>
            <p:cNvSpPr/>
            <p:nvPr/>
          </p:nvSpPr>
          <p:spPr>
            <a:xfrm>
              <a:off x="7792330" y="2486999"/>
              <a:ext cx="1817926" cy="1088387"/>
            </a:xfrm>
            <a:prstGeom prst="wedgeRoundRectCallout">
              <a:avLst>
                <a:gd name="adj1" fmla="val -67968"/>
                <a:gd name="adj2" fmla="val -6183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100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66" name="テキスト ボックス 65">
              <a:extLst>
                <a:ext uri="{FF2B5EF4-FFF2-40B4-BE49-F238E27FC236}">
                  <a16:creationId xmlns:a16="http://schemas.microsoft.com/office/drawing/2014/main" id="{B7CE66C1-ABA8-1307-B927-351D7B458BB6}"/>
                </a:ext>
              </a:extLst>
            </p:cNvPr>
            <p:cNvSpPr txBox="1"/>
            <p:nvPr/>
          </p:nvSpPr>
          <p:spPr>
            <a:xfrm>
              <a:off x="8521964" y="2976306"/>
              <a:ext cx="61861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10" name="図 9">
            <a:extLst>
              <a:ext uri="{FF2B5EF4-FFF2-40B4-BE49-F238E27FC236}">
                <a16:creationId xmlns:a16="http://schemas.microsoft.com/office/drawing/2014/main" id="{DD4F5E92-C811-9726-EB45-8084A4CA73D8}"/>
              </a:ext>
            </a:extLst>
          </p:cNvPr>
          <p:cNvPicPr>
            <a:picLocks noChangeAspect="1"/>
          </p:cNvPicPr>
          <p:nvPr/>
        </p:nvPicPr>
        <p:blipFill>
          <a:blip r:embed="rId3"/>
          <a:stretch>
            <a:fillRect/>
          </a:stretch>
        </p:blipFill>
        <p:spPr>
          <a:xfrm>
            <a:off x="5450426" y="4629897"/>
            <a:ext cx="1077839" cy="1347299"/>
          </a:xfrm>
          <a:prstGeom prst="rect">
            <a:avLst/>
          </a:prstGeom>
        </p:spPr>
      </p:pic>
      <p:pic>
        <p:nvPicPr>
          <p:cNvPr id="13" name="図 12">
            <a:extLst>
              <a:ext uri="{FF2B5EF4-FFF2-40B4-BE49-F238E27FC236}">
                <a16:creationId xmlns:a16="http://schemas.microsoft.com/office/drawing/2014/main" id="{38FBBBD2-C8BA-97CF-4BA2-A6495AFA013C}"/>
              </a:ext>
            </a:extLst>
          </p:cNvPr>
          <p:cNvPicPr>
            <a:picLocks noChangeAspect="1"/>
          </p:cNvPicPr>
          <p:nvPr/>
        </p:nvPicPr>
        <p:blipFill>
          <a:blip r:embed="rId3"/>
          <a:stretch>
            <a:fillRect/>
          </a:stretch>
        </p:blipFill>
        <p:spPr>
          <a:xfrm>
            <a:off x="9818436" y="3915596"/>
            <a:ext cx="648000" cy="810001"/>
          </a:xfrm>
          <a:prstGeom prst="rect">
            <a:avLst/>
          </a:prstGeom>
        </p:spPr>
      </p:pic>
      <p:pic>
        <p:nvPicPr>
          <p:cNvPr id="6" name="図 5">
            <a:extLst>
              <a:ext uri="{FF2B5EF4-FFF2-40B4-BE49-F238E27FC236}">
                <a16:creationId xmlns:a16="http://schemas.microsoft.com/office/drawing/2014/main" id="{013B3890-5758-CA09-51CB-6AEC973CE4BF}"/>
              </a:ext>
            </a:extLst>
          </p:cNvPr>
          <p:cNvPicPr>
            <a:picLocks noChangeAspect="1"/>
          </p:cNvPicPr>
          <p:nvPr/>
        </p:nvPicPr>
        <p:blipFill>
          <a:blip r:embed="rId9"/>
          <a:stretch>
            <a:fillRect/>
          </a:stretch>
        </p:blipFill>
        <p:spPr>
          <a:xfrm>
            <a:off x="8035458" y="4629897"/>
            <a:ext cx="1539077" cy="1347299"/>
          </a:xfrm>
          <a:prstGeom prst="rect">
            <a:avLst/>
          </a:prstGeom>
        </p:spPr>
      </p:pic>
      <p:grpSp>
        <p:nvGrpSpPr>
          <p:cNvPr id="7" name="グループ化 6">
            <a:extLst>
              <a:ext uri="{FF2B5EF4-FFF2-40B4-BE49-F238E27FC236}">
                <a16:creationId xmlns:a16="http://schemas.microsoft.com/office/drawing/2014/main" id="{9E50747F-01B8-FD63-18EA-B56989DDAE48}"/>
              </a:ext>
            </a:extLst>
          </p:cNvPr>
          <p:cNvGrpSpPr/>
          <p:nvPr/>
        </p:nvGrpSpPr>
        <p:grpSpPr>
          <a:xfrm>
            <a:off x="3557903" y="4522512"/>
            <a:ext cx="1618733" cy="654982"/>
            <a:chOff x="3557903" y="4522512"/>
            <a:chExt cx="1618733" cy="654982"/>
          </a:xfrm>
        </p:grpSpPr>
        <p:sp>
          <p:nvSpPr>
            <p:cNvPr id="17" name="吹き出し: 四角形 16">
              <a:extLst>
                <a:ext uri="{FF2B5EF4-FFF2-40B4-BE49-F238E27FC236}">
                  <a16:creationId xmlns:a16="http://schemas.microsoft.com/office/drawing/2014/main" id="{A1D48A4D-48A2-8112-624C-59EDB22E393F}"/>
                </a:ext>
              </a:extLst>
            </p:cNvPr>
            <p:cNvSpPr/>
            <p:nvPr/>
          </p:nvSpPr>
          <p:spPr>
            <a:xfrm>
              <a:off x="3557903" y="4572612"/>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20" name="グループ化 19">
              <a:extLst>
                <a:ext uri="{FF2B5EF4-FFF2-40B4-BE49-F238E27FC236}">
                  <a16:creationId xmlns:a16="http://schemas.microsoft.com/office/drawing/2014/main" id="{197C24D3-FD72-634A-7D63-0267BCADE195}"/>
                </a:ext>
              </a:extLst>
            </p:cNvPr>
            <p:cNvGrpSpPr/>
            <p:nvPr/>
          </p:nvGrpSpPr>
          <p:grpSpPr bwMode="white">
            <a:xfrm>
              <a:off x="3618566" y="4522512"/>
              <a:ext cx="1529160" cy="594117"/>
              <a:chOff x="3326051" y="4777480"/>
              <a:chExt cx="1529160" cy="594117"/>
            </a:xfrm>
          </p:grpSpPr>
          <p:sp>
            <p:nvSpPr>
              <p:cNvPr id="18" name="テキスト ボックス 17">
                <a:extLst>
                  <a:ext uri="{FF2B5EF4-FFF2-40B4-BE49-F238E27FC236}">
                    <a16:creationId xmlns:a16="http://schemas.microsoft.com/office/drawing/2014/main" id="{0DCAF337-F7C9-4D06-1957-D7D9F60EE6E3}"/>
                  </a:ext>
                </a:extLst>
              </p:cNvPr>
              <p:cNvSpPr txBox="1"/>
              <p:nvPr/>
            </p:nvSpPr>
            <p:spPr bwMode="white">
              <a:xfrm>
                <a:off x="3326051" y="4909932"/>
                <a:ext cx="1489510"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1,000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15" name="テキスト ボックス 14">
                <a:extLst>
                  <a:ext uri="{FF2B5EF4-FFF2-40B4-BE49-F238E27FC236}">
                    <a16:creationId xmlns:a16="http://schemas.microsoft.com/office/drawing/2014/main" id="{82972F6C-A67A-C1C6-0C5B-2B6BEBDA033F}"/>
                  </a:ext>
                </a:extLst>
              </p:cNvPr>
              <p:cNvSpPr txBox="1"/>
              <p:nvPr/>
            </p:nvSpPr>
            <p:spPr bwMode="white">
              <a:xfrm>
                <a:off x="4331662" y="4777480"/>
                <a:ext cx="52354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11" name="グループ化 10">
            <a:extLst>
              <a:ext uri="{FF2B5EF4-FFF2-40B4-BE49-F238E27FC236}">
                <a16:creationId xmlns:a16="http://schemas.microsoft.com/office/drawing/2014/main" id="{92458747-119B-6793-27E5-E74669365D3E}"/>
              </a:ext>
            </a:extLst>
          </p:cNvPr>
          <p:cNvGrpSpPr/>
          <p:nvPr/>
        </p:nvGrpSpPr>
        <p:grpSpPr>
          <a:xfrm>
            <a:off x="10517083" y="4412452"/>
            <a:ext cx="1618733" cy="626289"/>
            <a:chOff x="10517083" y="4412452"/>
            <a:chExt cx="1618733" cy="626289"/>
          </a:xfrm>
        </p:grpSpPr>
        <p:sp>
          <p:nvSpPr>
            <p:cNvPr id="27" name="吹き出し: 四角形 26">
              <a:extLst>
                <a:ext uri="{FF2B5EF4-FFF2-40B4-BE49-F238E27FC236}">
                  <a16:creationId xmlns:a16="http://schemas.microsoft.com/office/drawing/2014/main" id="{E7CFD654-C8C7-4C86-48B3-9D3AF1D46B3F}"/>
                </a:ext>
              </a:extLst>
            </p:cNvPr>
            <p:cNvSpPr/>
            <p:nvPr/>
          </p:nvSpPr>
          <p:spPr>
            <a:xfrm>
              <a:off x="10517083" y="4433859"/>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54" name="グループ化 53">
              <a:extLst>
                <a:ext uri="{FF2B5EF4-FFF2-40B4-BE49-F238E27FC236}">
                  <a16:creationId xmlns:a16="http://schemas.microsoft.com/office/drawing/2014/main" id="{41469F2A-19EF-ECC7-2F90-9A049C029734}"/>
                </a:ext>
              </a:extLst>
            </p:cNvPr>
            <p:cNvGrpSpPr/>
            <p:nvPr/>
          </p:nvGrpSpPr>
          <p:grpSpPr bwMode="white">
            <a:xfrm>
              <a:off x="10780594" y="4412452"/>
              <a:ext cx="1215835" cy="605961"/>
              <a:chOff x="10641235" y="4828558"/>
              <a:chExt cx="1215835" cy="605961"/>
            </a:xfrm>
          </p:grpSpPr>
          <p:sp>
            <p:nvSpPr>
              <p:cNvPr id="30" name="テキスト ボックス 29">
                <a:extLst>
                  <a:ext uri="{FF2B5EF4-FFF2-40B4-BE49-F238E27FC236}">
                    <a16:creationId xmlns:a16="http://schemas.microsoft.com/office/drawing/2014/main" id="{DC0E2D85-445F-1F30-96F8-B692E343BC73}"/>
                  </a:ext>
                </a:extLst>
              </p:cNvPr>
              <p:cNvSpPr txBox="1"/>
              <p:nvPr/>
            </p:nvSpPr>
            <p:spPr bwMode="white">
              <a:xfrm>
                <a:off x="10641235" y="4972854"/>
                <a:ext cx="1194558"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900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1" name="テキスト ボックス 30">
                <a:extLst>
                  <a:ext uri="{FF2B5EF4-FFF2-40B4-BE49-F238E27FC236}">
                    <a16:creationId xmlns:a16="http://schemas.microsoft.com/office/drawing/2014/main" id="{8D184F23-29AE-A171-75E1-73F730DDAA3C}"/>
                  </a:ext>
                </a:extLst>
              </p:cNvPr>
              <p:cNvSpPr txBox="1"/>
              <p:nvPr/>
            </p:nvSpPr>
            <p:spPr bwMode="white">
              <a:xfrm>
                <a:off x="11333521" y="4828558"/>
                <a:ext cx="52354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73" name="グループ化 72">
            <a:extLst>
              <a:ext uri="{FF2B5EF4-FFF2-40B4-BE49-F238E27FC236}">
                <a16:creationId xmlns:a16="http://schemas.microsoft.com/office/drawing/2014/main" id="{FAEE18EC-87DD-CF51-296F-C7AC8183A425}"/>
              </a:ext>
            </a:extLst>
          </p:cNvPr>
          <p:cNvGrpSpPr/>
          <p:nvPr/>
        </p:nvGrpSpPr>
        <p:grpSpPr>
          <a:xfrm>
            <a:off x="2762389" y="972509"/>
            <a:ext cx="1622618" cy="560096"/>
            <a:chOff x="2807289" y="972467"/>
            <a:chExt cx="1622618" cy="560096"/>
          </a:xfrm>
        </p:grpSpPr>
        <p:sp>
          <p:nvSpPr>
            <p:cNvPr id="47" name="テキスト ボックス 46">
              <a:extLst>
                <a:ext uri="{FF2B5EF4-FFF2-40B4-BE49-F238E27FC236}">
                  <a16:creationId xmlns:a16="http://schemas.microsoft.com/office/drawing/2014/main" id="{BDCA3777-7B9C-2619-37E9-EE1B4D37144E}"/>
                </a:ext>
              </a:extLst>
            </p:cNvPr>
            <p:cNvSpPr txBox="1"/>
            <p:nvPr/>
          </p:nvSpPr>
          <p:spPr>
            <a:xfrm>
              <a:off x="2871203" y="972467"/>
              <a:ext cx="329371" cy="271192"/>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48" name="テキスト ボックス 47">
              <a:extLst>
                <a:ext uri="{FF2B5EF4-FFF2-40B4-BE49-F238E27FC236}">
                  <a16:creationId xmlns:a16="http://schemas.microsoft.com/office/drawing/2014/main" id="{D161C116-FA76-01D4-2C50-96092B652BFE}"/>
                </a:ext>
              </a:extLst>
            </p:cNvPr>
            <p:cNvSpPr txBox="1"/>
            <p:nvPr/>
          </p:nvSpPr>
          <p:spPr>
            <a:xfrm>
              <a:off x="3351319" y="972467"/>
              <a:ext cx="49539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A864C9F2-D329-2AA7-07C8-249BC6CA2747}"/>
                </a:ext>
              </a:extLst>
            </p:cNvPr>
            <p:cNvSpPr txBox="1"/>
            <p:nvPr/>
          </p:nvSpPr>
          <p:spPr>
            <a:xfrm>
              <a:off x="3907916" y="972467"/>
              <a:ext cx="495392" cy="271192"/>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まえ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AA4413C-4C2E-BB03-60E2-4C017C8BA398}"/>
                </a:ext>
              </a:extLst>
            </p:cNvPr>
            <p:cNvSpPr txBox="1"/>
            <p:nvPr/>
          </p:nvSpPr>
          <p:spPr>
            <a:xfrm>
              <a:off x="2807289" y="1101676"/>
              <a:ext cx="1622618"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買い物の前</a:t>
              </a:r>
            </a:p>
          </p:txBody>
        </p:sp>
      </p:grpSp>
      <p:grpSp>
        <p:nvGrpSpPr>
          <p:cNvPr id="79" name="グループ化 78">
            <a:extLst>
              <a:ext uri="{FF2B5EF4-FFF2-40B4-BE49-F238E27FC236}">
                <a16:creationId xmlns:a16="http://schemas.microsoft.com/office/drawing/2014/main" id="{F52A8888-FE5E-8476-876A-CC09CC1C0718}"/>
              </a:ext>
            </a:extLst>
          </p:cNvPr>
          <p:cNvGrpSpPr/>
          <p:nvPr/>
        </p:nvGrpSpPr>
        <p:grpSpPr>
          <a:xfrm>
            <a:off x="6402769" y="941307"/>
            <a:ext cx="1144678" cy="566042"/>
            <a:chOff x="6564735" y="941307"/>
            <a:chExt cx="1144678" cy="566042"/>
          </a:xfrm>
        </p:grpSpPr>
        <p:sp>
          <p:nvSpPr>
            <p:cNvPr id="50" name="テキスト ボックス 49">
              <a:extLst>
                <a:ext uri="{FF2B5EF4-FFF2-40B4-BE49-F238E27FC236}">
                  <a16:creationId xmlns:a16="http://schemas.microsoft.com/office/drawing/2014/main" id="{B0A6B98B-956C-9D59-3F17-D8515E22E97F}"/>
                </a:ext>
              </a:extLst>
            </p:cNvPr>
            <p:cNvSpPr txBox="1"/>
            <p:nvPr/>
          </p:nvSpPr>
          <p:spPr>
            <a:xfrm>
              <a:off x="6631056" y="941307"/>
              <a:ext cx="26522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51" name="テキスト ボックス 50">
              <a:extLst>
                <a:ext uri="{FF2B5EF4-FFF2-40B4-BE49-F238E27FC236}">
                  <a16:creationId xmlns:a16="http://schemas.microsoft.com/office/drawing/2014/main" id="{C8A4817F-7066-3335-C485-00905193FB9E}"/>
                </a:ext>
              </a:extLst>
            </p:cNvPr>
            <p:cNvSpPr txBox="1"/>
            <p:nvPr/>
          </p:nvSpPr>
          <p:spPr>
            <a:xfrm>
              <a:off x="7123518" y="941307"/>
              <a:ext cx="53203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5780EC8-367E-0859-45B9-210022E31C9A}"/>
                </a:ext>
              </a:extLst>
            </p:cNvPr>
            <p:cNvSpPr txBox="1"/>
            <p:nvPr/>
          </p:nvSpPr>
          <p:spPr>
            <a:xfrm>
              <a:off x="6564735" y="1076462"/>
              <a:ext cx="1144678"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a:t>
              </a:r>
            </a:p>
          </p:txBody>
        </p:sp>
      </p:grpSp>
      <p:grpSp>
        <p:nvGrpSpPr>
          <p:cNvPr id="32" name="グループ化 31">
            <a:extLst>
              <a:ext uri="{FF2B5EF4-FFF2-40B4-BE49-F238E27FC236}">
                <a16:creationId xmlns:a16="http://schemas.microsoft.com/office/drawing/2014/main" id="{F91E334D-DC7C-3FDA-0934-8D02E87406C4}"/>
              </a:ext>
            </a:extLst>
          </p:cNvPr>
          <p:cNvGrpSpPr/>
          <p:nvPr/>
        </p:nvGrpSpPr>
        <p:grpSpPr>
          <a:xfrm>
            <a:off x="868664" y="2281768"/>
            <a:ext cx="905684" cy="602222"/>
            <a:chOff x="916833" y="2127951"/>
            <a:chExt cx="905684" cy="602222"/>
          </a:xfrm>
        </p:grpSpPr>
        <p:sp>
          <p:nvSpPr>
            <p:cNvPr id="55" name="テキスト ボックス 54">
              <a:extLst>
                <a:ext uri="{FF2B5EF4-FFF2-40B4-BE49-F238E27FC236}">
                  <a16:creationId xmlns:a16="http://schemas.microsoft.com/office/drawing/2014/main" id="{C9E23AFD-52A5-0C20-8DE7-76026C4476D5}"/>
                </a:ext>
              </a:extLst>
            </p:cNvPr>
            <p:cNvSpPr txBox="1"/>
            <p:nvPr/>
          </p:nvSpPr>
          <p:spPr>
            <a:xfrm>
              <a:off x="1009863" y="2127951"/>
              <a:ext cx="812654" cy="271192"/>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ばめん</a:t>
              </a:r>
            </a:p>
          </p:txBody>
        </p:sp>
        <p:sp>
          <p:nvSpPr>
            <p:cNvPr id="21" name="テキスト ボックス 20">
              <a:extLst>
                <a:ext uri="{FF2B5EF4-FFF2-40B4-BE49-F238E27FC236}">
                  <a16:creationId xmlns:a16="http://schemas.microsoft.com/office/drawing/2014/main" id="{1EC0FEE5-CBAD-EC37-FE3A-671A55B281C5}"/>
                </a:ext>
              </a:extLst>
            </p:cNvPr>
            <p:cNvSpPr txBox="1"/>
            <p:nvPr/>
          </p:nvSpPr>
          <p:spPr>
            <a:xfrm>
              <a:off x="916833" y="2268508"/>
              <a:ext cx="905684"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sp>
        <p:nvSpPr>
          <p:cNvPr id="56" name="テキスト ボックス 55">
            <a:extLst>
              <a:ext uri="{FF2B5EF4-FFF2-40B4-BE49-F238E27FC236}">
                <a16:creationId xmlns:a16="http://schemas.microsoft.com/office/drawing/2014/main" id="{FA961139-0BB1-D33E-F3D8-AF489FDA728E}"/>
              </a:ext>
            </a:extLst>
          </p:cNvPr>
          <p:cNvSpPr txBox="1"/>
          <p:nvPr/>
        </p:nvSpPr>
        <p:spPr>
          <a:xfrm>
            <a:off x="1146308" y="5053604"/>
            <a:ext cx="4852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0950163-345B-2DC1-DB58-89D6A35DBC35}"/>
              </a:ext>
            </a:extLst>
          </p:cNvPr>
          <p:cNvSpPr txBox="1"/>
          <p:nvPr/>
        </p:nvSpPr>
        <p:spPr>
          <a:xfrm>
            <a:off x="1485234" y="4021259"/>
            <a:ext cx="7839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031C3559-2978-A076-25D1-6C0E594435A3}"/>
              </a:ext>
            </a:extLst>
          </p:cNvPr>
          <p:cNvSpPr txBox="1"/>
          <p:nvPr/>
        </p:nvSpPr>
        <p:spPr>
          <a:xfrm>
            <a:off x="863439" y="4021259"/>
            <a:ext cx="71522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67" name="テキスト ボックス 66">
            <a:extLst>
              <a:ext uri="{FF2B5EF4-FFF2-40B4-BE49-F238E27FC236}">
                <a16:creationId xmlns:a16="http://schemas.microsoft.com/office/drawing/2014/main" id="{9EACDFEE-69A6-F809-5D10-FF33A9AD1A52}"/>
              </a:ext>
            </a:extLst>
          </p:cNvPr>
          <p:cNvSpPr txBox="1"/>
          <p:nvPr/>
        </p:nvSpPr>
        <p:spPr>
          <a:xfrm>
            <a:off x="872455" y="4523932"/>
            <a:ext cx="51804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はい</a:t>
            </a:r>
          </a:p>
        </p:txBody>
      </p:sp>
      <p:grpSp>
        <p:nvGrpSpPr>
          <p:cNvPr id="78" name="グループ化 77">
            <a:extLst>
              <a:ext uri="{FF2B5EF4-FFF2-40B4-BE49-F238E27FC236}">
                <a16:creationId xmlns:a16="http://schemas.microsoft.com/office/drawing/2014/main" id="{9FA61F6F-0781-2178-1A68-58ACF0C98608}"/>
              </a:ext>
            </a:extLst>
          </p:cNvPr>
          <p:cNvGrpSpPr/>
          <p:nvPr/>
        </p:nvGrpSpPr>
        <p:grpSpPr>
          <a:xfrm>
            <a:off x="10003481" y="947333"/>
            <a:ext cx="1618733" cy="546713"/>
            <a:chOff x="10066951" y="938403"/>
            <a:chExt cx="1618733" cy="546713"/>
          </a:xfrm>
        </p:grpSpPr>
        <p:sp>
          <p:nvSpPr>
            <p:cNvPr id="53" name="テキスト ボックス 52">
              <a:extLst>
                <a:ext uri="{FF2B5EF4-FFF2-40B4-BE49-F238E27FC236}">
                  <a16:creationId xmlns:a16="http://schemas.microsoft.com/office/drawing/2014/main" id="{ADDFCFEC-CE8F-3B40-39D7-67DB46B32786}"/>
                </a:ext>
              </a:extLst>
            </p:cNvPr>
            <p:cNvSpPr txBox="1"/>
            <p:nvPr/>
          </p:nvSpPr>
          <p:spPr>
            <a:xfrm>
              <a:off x="11151591" y="938403"/>
              <a:ext cx="47062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あと</a:t>
              </a:r>
            </a:p>
          </p:txBody>
        </p:sp>
        <p:sp>
          <p:nvSpPr>
            <p:cNvPr id="52" name="テキスト ボックス 51">
              <a:extLst>
                <a:ext uri="{FF2B5EF4-FFF2-40B4-BE49-F238E27FC236}">
                  <a16:creationId xmlns:a16="http://schemas.microsoft.com/office/drawing/2014/main" id="{BF30DC36-1FE7-CC21-7799-46A6F0F272E9}"/>
                </a:ext>
              </a:extLst>
            </p:cNvPr>
            <p:cNvSpPr txBox="1"/>
            <p:nvPr/>
          </p:nvSpPr>
          <p:spPr>
            <a:xfrm>
              <a:off x="10619552" y="938403"/>
              <a:ext cx="53203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90A3099-3CCC-3C4F-D8C9-F193DE803315}"/>
                </a:ext>
              </a:extLst>
            </p:cNvPr>
            <p:cNvSpPr txBox="1"/>
            <p:nvPr/>
          </p:nvSpPr>
          <p:spPr>
            <a:xfrm>
              <a:off x="10066951" y="1054229"/>
              <a:ext cx="1618733"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買い物の後</a:t>
              </a:r>
            </a:p>
          </p:txBody>
        </p:sp>
        <p:sp>
          <p:nvSpPr>
            <p:cNvPr id="74" name="テキスト ボックス 73">
              <a:extLst>
                <a:ext uri="{FF2B5EF4-FFF2-40B4-BE49-F238E27FC236}">
                  <a16:creationId xmlns:a16="http://schemas.microsoft.com/office/drawing/2014/main" id="{EB6D586B-1E4B-2263-539F-07159CE0E1A0}"/>
                </a:ext>
              </a:extLst>
            </p:cNvPr>
            <p:cNvSpPr txBox="1"/>
            <p:nvPr/>
          </p:nvSpPr>
          <p:spPr>
            <a:xfrm>
              <a:off x="10130733" y="938403"/>
              <a:ext cx="33393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grpSp>
      <p:pic>
        <p:nvPicPr>
          <p:cNvPr id="19" name="図 18">
            <a:extLst>
              <a:ext uri="{FF2B5EF4-FFF2-40B4-BE49-F238E27FC236}">
                <a16:creationId xmlns:a16="http://schemas.microsoft.com/office/drawing/2014/main" id="{554975F6-175F-D8B4-0D21-A4CEF72D14CB}"/>
              </a:ext>
            </a:extLst>
          </p:cNvPr>
          <p:cNvPicPr>
            <a:picLocks noChangeAspect="1"/>
          </p:cNvPicPr>
          <p:nvPr/>
        </p:nvPicPr>
        <p:blipFill>
          <a:blip r:embed="rId10"/>
          <a:stretch>
            <a:fillRect/>
          </a:stretch>
        </p:blipFill>
        <p:spPr>
          <a:xfrm>
            <a:off x="2738427" y="5225365"/>
            <a:ext cx="916132" cy="669362"/>
          </a:xfrm>
          <a:prstGeom prst="rect">
            <a:avLst/>
          </a:prstGeom>
        </p:spPr>
      </p:pic>
      <p:pic>
        <p:nvPicPr>
          <p:cNvPr id="72" name="図 71">
            <a:extLst>
              <a:ext uri="{FF2B5EF4-FFF2-40B4-BE49-F238E27FC236}">
                <a16:creationId xmlns:a16="http://schemas.microsoft.com/office/drawing/2014/main" id="{0AA81998-3C0B-04DF-8907-5C016B4FAE17}"/>
              </a:ext>
            </a:extLst>
          </p:cNvPr>
          <p:cNvPicPr>
            <a:picLocks noChangeAspect="1"/>
          </p:cNvPicPr>
          <p:nvPr/>
        </p:nvPicPr>
        <p:blipFill>
          <a:blip r:embed="rId10"/>
          <a:stretch>
            <a:fillRect/>
          </a:stretch>
        </p:blipFill>
        <p:spPr>
          <a:xfrm>
            <a:off x="9818436" y="5250235"/>
            <a:ext cx="916132" cy="669362"/>
          </a:xfrm>
          <a:prstGeom prst="rect">
            <a:avLst/>
          </a:prstGeom>
        </p:spPr>
      </p:pic>
      <p:sp>
        <p:nvSpPr>
          <p:cNvPr id="61" name="テキスト ボックス 60">
            <a:extLst>
              <a:ext uri="{FF2B5EF4-FFF2-40B4-BE49-F238E27FC236}">
                <a16:creationId xmlns:a16="http://schemas.microsoft.com/office/drawing/2014/main" id="{BBADF586-BE17-C0C9-1F38-B9AA3C0FD8B8}"/>
              </a:ext>
            </a:extLst>
          </p:cNvPr>
          <p:cNvSpPr txBox="1"/>
          <p:nvPr/>
        </p:nvSpPr>
        <p:spPr>
          <a:xfrm>
            <a:off x="5466591" y="3992408"/>
            <a:ext cx="64810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こうざ</a:t>
            </a:r>
          </a:p>
        </p:txBody>
      </p:sp>
    </p:spTree>
    <p:extLst>
      <p:ext uri="{BB962C8B-B14F-4D97-AF65-F5344CB8AC3E}">
        <p14:creationId xmlns:p14="http://schemas.microsoft.com/office/powerpoint/2010/main" val="134357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8">
            <a:extLst>
              <a:ext uri="{FF2B5EF4-FFF2-40B4-BE49-F238E27FC236}">
                <a16:creationId xmlns:a16="http://schemas.microsoft.com/office/drawing/2014/main" id="{0875B53D-86E3-B6E5-0D32-E23EE483F730}"/>
              </a:ext>
            </a:extLst>
          </p:cNvPr>
          <p:cNvGraphicFramePr>
            <a:graphicFrameLocks noGrp="1"/>
          </p:cNvGraphicFramePr>
          <p:nvPr>
            <p:extLst>
              <p:ext uri="{D42A27DB-BD31-4B8C-83A1-F6EECF244321}">
                <p14:modId xmlns:p14="http://schemas.microsoft.com/office/powerpoint/2010/main" val="1789995662"/>
              </p:ext>
            </p:extLst>
          </p:nvPr>
        </p:nvGraphicFramePr>
        <p:xfrm>
          <a:off x="707665" y="1096363"/>
          <a:ext cx="10904911"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256911">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6" name="グループ化 5">
            <a:extLst>
              <a:ext uri="{FF2B5EF4-FFF2-40B4-BE49-F238E27FC236}">
                <a16:creationId xmlns:a16="http://schemas.microsoft.com/office/drawing/2014/main" id="{F27C0454-BA9E-7AA1-D83D-1F802D722A18}"/>
              </a:ext>
            </a:extLst>
          </p:cNvPr>
          <p:cNvGrpSpPr/>
          <p:nvPr/>
        </p:nvGrpSpPr>
        <p:grpSpPr>
          <a:xfrm>
            <a:off x="499975" y="378366"/>
            <a:ext cx="7282763" cy="629233"/>
            <a:chOff x="449262" y="419334"/>
            <a:chExt cx="7282763" cy="629233"/>
          </a:xfrm>
        </p:grpSpPr>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449262" y="589980"/>
              <a:ext cx="728276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◆即時払いの便利なところ・気をつけるところ</a:t>
              </a:r>
              <a:endParaRPr lang="ja-JP" altLang="en-US" sz="2800" dirty="0">
                <a:solidFill>
                  <a:srgbClr val="FF330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9BDA317-2C84-D75F-4FAA-032763FCFBDA}"/>
                </a:ext>
              </a:extLst>
            </p:cNvPr>
            <p:cNvSpPr txBox="1"/>
            <p:nvPr/>
          </p:nvSpPr>
          <p:spPr>
            <a:xfrm>
              <a:off x="2645458" y="419334"/>
              <a:ext cx="623889"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21" name="テキスト ボックス 20">
              <a:extLst>
                <a:ext uri="{FF2B5EF4-FFF2-40B4-BE49-F238E27FC236}">
                  <a16:creationId xmlns:a16="http://schemas.microsoft.com/office/drawing/2014/main" id="{1FBAE8F9-E3BC-07EB-627A-A875571C8553}"/>
                </a:ext>
              </a:extLst>
            </p:cNvPr>
            <p:cNvSpPr txBox="1"/>
            <p:nvPr/>
          </p:nvSpPr>
          <p:spPr>
            <a:xfrm>
              <a:off x="1514457" y="419334"/>
              <a:ext cx="78281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CB58584-C929-4480-C958-0AAC92AD0894}"/>
                </a:ext>
              </a:extLst>
            </p:cNvPr>
            <p:cNvSpPr txBox="1"/>
            <p:nvPr/>
          </p:nvSpPr>
          <p:spPr>
            <a:xfrm>
              <a:off x="920346" y="419334"/>
              <a:ext cx="606256"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そくじ</a:t>
              </a:r>
            </a:p>
          </p:txBody>
        </p:sp>
        <p:sp>
          <p:nvSpPr>
            <p:cNvPr id="23" name="テキスト ボックス 22">
              <a:extLst>
                <a:ext uri="{FF2B5EF4-FFF2-40B4-BE49-F238E27FC236}">
                  <a16:creationId xmlns:a16="http://schemas.microsoft.com/office/drawing/2014/main" id="{A9A45B28-9DDB-3805-DD42-5FC9E1DF4B9E}"/>
                </a:ext>
              </a:extLst>
            </p:cNvPr>
            <p:cNvSpPr txBox="1"/>
            <p:nvPr/>
          </p:nvSpPr>
          <p:spPr>
            <a:xfrm>
              <a:off x="4859137" y="419334"/>
              <a:ext cx="33855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 name="テキスト ボックス 15">
            <a:extLst>
              <a:ext uri="{FF2B5EF4-FFF2-40B4-BE49-F238E27FC236}">
                <a16:creationId xmlns:a16="http://schemas.microsoft.com/office/drawing/2014/main" id="{73AB7547-9D91-DA4E-21D5-BC2CF93EE05E}"/>
              </a:ext>
            </a:extLst>
          </p:cNvPr>
          <p:cNvSpPr txBox="1"/>
          <p:nvPr/>
        </p:nvSpPr>
        <p:spPr>
          <a:xfrm>
            <a:off x="1388883" y="1477471"/>
            <a:ext cx="3719014"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チャージを</a:t>
            </a: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しなくてよい</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DF570776-18AC-8773-C0F4-1541925FB587}"/>
              </a:ext>
            </a:extLst>
          </p:cNvPr>
          <p:cNvGrpSpPr/>
          <p:nvPr/>
        </p:nvGrpSpPr>
        <p:grpSpPr>
          <a:xfrm>
            <a:off x="1388883" y="2690647"/>
            <a:ext cx="6585457" cy="606125"/>
            <a:chOff x="2120214" y="2497571"/>
            <a:chExt cx="6585457" cy="606125"/>
          </a:xfrm>
        </p:grpSpPr>
        <p:sp>
          <p:nvSpPr>
            <p:cNvPr id="28" name="テキスト ボックス 15">
              <a:extLst>
                <a:ext uri="{FF2B5EF4-FFF2-40B4-BE49-F238E27FC236}">
                  <a16:creationId xmlns:a16="http://schemas.microsoft.com/office/drawing/2014/main" id="{A69F471E-84C3-877F-F957-2BADEE78315B}"/>
                </a:ext>
              </a:extLst>
            </p:cNvPr>
            <p:cNvSpPr txBox="1"/>
            <p:nvPr/>
          </p:nvSpPr>
          <p:spPr>
            <a:xfrm>
              <a:off x="2120214" y="2551494"/>
              <a:ext cx="6585457"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銀行口座に入っているお金で買い物ができる</a:t>
              </a:r>
            </a:p>
          </p:txBody>
        </p:sp>
        <p:sp>
          <p:nvSpPr>
            <p:cNvPr id="27" name="テキスト ボックス 26">
              <a:extLst>
                <a:ext uri="{FF2B5EF4-FFF2-40B4-BE49-F238E27FC236}">
                  <a16:creationId xmlns:a16="http://schemas.microsoft.com/office/drawing/2014/main" id="{3209D69B-9269-0BC0-05BA-52445267DA50}"/>
                </a:ext>
              </a:extLst>
            </p:cNvPr>
            <p:cNvSpPr txBox="1"/>
            <p:nvPr/>
          </p:nvSpPr>
          <p:spPr>
            <a:xfrm>
              <a:off x="2521985" y="2497571"/>
              <a:ext cx="70579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29" name="テキスト ボックス 28">
              <a:extLst>
                <a:ext uri="{FF2B5EF4-FFF2-40B4-BE49-F238E27FC236}">
                  <a16:creationId xmlns:a16="http://schemas.microsoft.com/office/drawing/2014/main" id="{5FFB578E-B138-FA3F-93AB-6BAB5FBADC11}"/>
                </a:ext>
              </a:extLst>
            </p:cNvPr>
            <p:cNvSpPr txBox="1"/>
            <p:nvPr/>
          </p:nvSpPr>
          <p:spPr>
            <a:xfrm>
              <a:off x="6963753" y="2497571"/>
              <a:ext cx="54327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1B3205A-DB32-70CF-A6BF-F4AB2C8A593B}"/>
                </a:ext>
              </a:extLst>
            </p:cNvPr>
            <p:cNvSpPr txBox="1"/>
            <p:nvPr/>
          </p:nvSpPr>
          <p:spPr>
            <a:xfrm>
              <a:off x="3227779" y="2497571"/>
              <a:ext cx="678288"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こうざ</a:t>
              </a:r>
            </a:p>
          </p:txBody>
        </p:sp>
        <p:sp>
          <p:nvSpPr>
            <p:cNvPr id="33" name="テキスト ボックス 32">
              <a:extLst>
                <a:ext uri="{FF2B5EF4-FFF2-40B4-BE49-F238E27FC236}">
                  <a16:creationId xmlns:a16="http://schemas.microsoft.com/office/drawing/2014/main" id="{C388B123-F0B4-9497-09BF-EDF32A37D4A6}"/>
                </a:ext>
              </a:extLst>
            </p:cNvPr>
            <p:cNvSpPr txBox="1"/>
            <p:nvPr/>
          </p:nvSpPr>
          <p:spPr>
            <a:xfrm>
              <a:off x="4014848" y="2497571"/>
              <a:ext cx="52547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34" name="テキスト ボックス 33">
              <a:extLst>
                <a:ext uri="{FF2B5EF4-FFF2-40B4-BE49-F238E27FC236}">
                  <a16:creationId xmlns:a16="http://schemas.microsoft.com/office/drawing/2014/main" id="{6DA37671-91B2-A20A-18B4-8CC8DFE2FED7}"/>
                </a:ext>
              </a:extLst>
            </p:cNvPr>
            <p:cNvSpPr txBox="1"/>
            <p:nvPr/>
          </p:nvSpPr>
          <p:spPr>
            <a:xfrm>
              <a:off x="5759409" y="2497571"/>
              <a:ext cx="52547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35" name="テキスト ボックス 34">
              <a:extLst>
                <a:ext uri="{FF2B5EF4-FFF2-40B4-BE49-F238E27FC236}">
                  <a16:creationId xmlns:a16="http://schemas.microsoft.com/office/drawing/2014/main" id="{55FA275F-244A-30F2-222B-52BE587DA773}"/>
                </a:ext>
              </a:extLst>
            </p:cNvPr>
            <p:cNvSpPr txBox="1"/>
            <p:nvPr/>
          </p:nvSpPr>
          <p:spPr>
            <a:xfrm>
              <a:off x="6431558" y="2497571"/>
              <a:ext cx="376797"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grpSp>
      <p:grpSp>
        <p:nvGrpSpPr>
          <p:cNvPr id="12" name="グループ化 11">
            <a:extLst>
              <a:ext uri="{FF2B5EF4-FFF2-40B4-BE49-F238E27FC236}">
                <a16:creationId xmlns:a16="http://schemas.microsoft.com/office/drawing/2014/main" id="{FA61DD71-3966-1B1A-6129-36FD3A59D611}"/>
              </a:ext>
            </a:extLst>
          </p:cNvPr>
          <p:cNvGrpSpPr/>
          <p:nvPr/>
        </p:nvGrpSpPr>
        <p:grpSpPr>
          <a:xfrm>
            <a:off x="1388883" y="4313944"/>
            <a:ext cx="3281668" cy="578242"/>
            <a:chOff x="2111551" y="4208579"/>
            <a:chExt cx="3281668" cy="578242"/>
          </a:xfrm>
        </p:grpSpPr>
        <p:sp>
          <p:nvSpPr>
            <p:cNvPr id="31" name="テキスト ボックス 15">
              <a:extLst>
                <a:ext uri="{FF2B5EF4-FFF2-40B4-BE49-F238E27FC236}">
                  <a16:creationId xmlns:a16="http://schemas.microsoft.com/office/drawing/2014/main" id="{1C3A0F66-413D-A099-88A9-D81D2CC768A4}"/>
                </a:ext>
              </a:extLst>
            </p:cNvPr>
            <p:cNvSpPr txBox="1"/>
            <p:nvPr/>
          </p:nvSpPr>
          <p:spPr>
            <a:xfrm>
              <a:off x="2111551" y="4234619"/>
              <a:ext cx="3281668"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分割払いができない</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69A5FEC9-80DC-B51B-B5DD-3CC7302B13E2}"/>
                </a:ext>
              </a:extLst>
            </p:cNvPr>
            <p:cNvGrpSpPr/>
            <p:nvPr/>
          </p:nvGrpSpPr>
          <p:grpSpPr>
            <a:xfrm>
              <a:off x="2486841" y="4208579"/>
              <a:ext cx="1083436" cy="261610"/>
              <a:chOff x="2486841" y="4208579"/>
              <a:chExt cx="1083436" cy="261610"/>
            </a:xfrm>
          </p:grpSpPr>
          <p:sp>
            <p:nvSpPr>
              <p:cNvPr id="36" name="テキスト ボックス 35">
                <a:extLst>
                  <a:ext uri="{FF2B5EF4-FFF2-40B4-BE49-F238E27FC236}">
                    <a16:creationId xmlns:a16="http://schemas.microsoft.com/office/drawing/2014/main" id="{379A6554-48D8-82DC-A0BA-664B6CAF67CA}"/>
                  </a:ext>
                </a:extLst>
              </p:cNvPr>
              <p:cNvSpPr txBox="1"/>
              <p:nvPr/>
            </p:nvSpPr>
            <p:spPr>
              <a:xfrm>
                <a:off x="3100781" y="4208579"/>
                <a:ext cx="46949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ばら</a:t>
                </a:r>
              </a:p>
            </p:txBody>
          </p:sp>
          <p:sp>
            <p:nvSpPr>
              <p:cNvPr id="37" name="テキスト ボックス 36">
                <a:extLst>
                  <a:ext uri="{FF2B5EF4-FFF2-40B4-BE49-F238E27FC236}">
                    <a16:creationId xmlns:a16="http://schemas.microsoft.com/office/drawing/2014/main" id="{137C65CB-38E3-8A2A-7B0D-3FD0D0BB6E98}"/>
                  </a:ext>
                </a:extLst>
              </p:cNvPr>
              <p:cNvSpPr txBox="1"/>
              <p:nvPr/>
            </p:nvSpPr>
            <p:spPr>
              <a:xfrm>
                <a:off x="2486841" y="4208579"/>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ぶんかつ</a:t>
                </a:r>
              </a:p>
            </p:txBody>
          </p:sp>
        </p:grpSp>
      </p:grpSp>
      <p:grpSp>
        <p:nvGrpSpPr>
          <p:cNvPr id="10" name="グループ化 9">
            <a:extLst>
              <a:ext uri="{FF2B5EF4-FFF2-40B4-BE49-F238E27FC236}">
                <a16:creationId xmlns:a16="http://schemas.microsoft.com/office/drawing/2014/main" id="{68E607B0-5E48-4C57-6644-46774167E6CA}"/>
              </a:ext>
            </a:extLst>
          </p:cNvPr>
          <p:cNvGrpSpPr/>
          <p:nvPr/>
        </p:nvGrpSpPr>
        <p:grpSpPr>
          <a:xfrm>
            <a:off x="1388883" y="5553159"/>
            <a:ext cx="9546203" cy="594545"/>
            <a:chOff x="2111551" y="5177820"/>
            <a:chExt cx="9546203" cy="594545"/>
          </a:xfrm>
        </p:grpSpPr>
        <p:sp>
          <p:nvSpPr>
            <p:cNvPr id="30" name="テキスト ボックス 15">
              <a:extLst>
                <a:ext uri="{FF2B5EF4-FFF2-40B4-BE49-F238E27FC236}">
                  <a16:creationId xmlns:a16="http://schemas.microsoft.com/office/drawing/2014/main" id="{73A8E120-39C8-E6EF-7131-BF2CA7E269DA}"/>
                </a:ext>
              </a:extLst>
            </p:cNvPr>
            <p:cNvSpPr txBox="1"/>
            <p:nvPr/>
          </p:nvSpPr>
          <p:spPr>
            <a:xfrm>
              <a:off x="2111551" y="5220163"/>
              <a:ext cx="9546203"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銀行口座に入っているお金が足りないと代金を</a:t>
              </a:r>
              <a:r>
                <a:rPr lang="ja-JP" altLang="en-US" sz="2400" dirty="0">
                  <a:latin typeface="BIZ UDPゴシック" panose="020B0400000000000000" pitchFamily="50" charset="-128"/>
                  <a:ea typeface="BIZ UDPゴシック" panose="020B0400000000000000" pitchFamily="50" charset="-128"/>
                </a:rPr>
                <a:t>払うことができない</a:t>
              </a:r>
            </a:p>
          </p:txBody>
        </p:sp>
        <p:sp>
          <p:nvSpPr>
            <p:cNvPr id="38" name="テキスト ボックス 37">
              <a:extLst>
                <a:ext uri="{FF2B5EF4-FFF2-40B4-BE49-F238E27FC236}">
                  <a16:creationId xmlns:a16="http://schemas.microsoft.com/office/drawing/2014/main" id="{0C77C293-E9F0-18D4-5F47-092F2080F579}"/>
                </a:ext>
              </a:extLst>
            </p:cNvPr>
            <p:cNvSpPr txBox="1"/>
            <p:nvPr/>
          </p:nvSpPr>
          <p:spPr>
            <a:xfrm>
              <a:off x="2542517"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39" name="テキスト ボックス 38">
              <a:extLst>
                <a:ext uri="{FF2B5EF4-FFF2-40B4-BE49-F238E27FC236}">
                  <a16:creationId xmlns:a16="http://schemas.microsoft.com/office/drawing/2014/main" id="{C45F4BFB-DE0A-9963-3F46-0336570329D4}"/>
                </a:ext>
              </a:extLst>
            </p:cNvPr>
            <p:cNvSpPr txBox="1"/>
            <p:nvPr/>
          </p:nvSpPr>
          <p:spPr>
            <a:xfrm>
              <a:off x="3156323"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こうざ</a:t>
              </a:r>
            </a:p>
          </p:txBody>
        </p:sp>
        <p:sp>
          <p:nvSpPr>
            <p:cNvPr id="40" name="テキスト ボックス 39">
              <a:extLst>
                <a:ext uri="{FF2B5EF4-FFF2-40B4-BE49-F238E27FC236}">
                  <a16:creationId xmlns:a16="http://schemas.microsoft.com/office/drawing/2014/main" id="{9A16845A-4BE6-106A-9891-0070DA2F6C85}"/>
                </a:ext>
              </a:extLst>
            </p:cNvPr>
            <p:cNvSpPr txBox="1"/>
            <p:nvPr/>
          </p:nvSpPr>
          <p:spPr>
            <a:xfrm>
              <a:off x="3959696" y="5177820"/>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41" name="テキスト ボックス 40">
              <a:extLst>
                <a:ext uri="{FF2B5EF4-FFF2-40B4-BE49-F238E27FC236}">
                  <a16:creationId xmlns:a16="http://schemas.microsoft.com/office/drawing/2014/main" id="{82CD7CE9-36CA-C465-2996-929818DF58D3}"/>
                </a:ext>
              </a:extLst>
            </p:cNvPr>
            <p:cNvSpPr txBox="1"/>
            <p:nvPr/>
          </p:nvSpPr>
          <p:spPr>
            <a:xfrm>
              <a:off x="5758324" y="5192764"/>
              <a:ext cx="479084"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42" name="テキスト ボックス 41">
              <a:extLst>
                <a:ext uri="{FF2B5EF4-FFF2-40B4-BE49-F238E27FC236}">
                  <a16:creationId xmlns:a16="http://schemas.microsoft.com/office/drawing/2014/main" id="{EADA3A46-2A12-08B0-D564-8E8D623CB6BD}"/>
                </a:ext>
              </a:extLst>
            </p:cNvPr>
            <p:cNvSpPr txBox="1"/>
            <p:nvPr/>
          </p:nvSpPr>
          <p:spPr>
            <a:xfrm>
              <a:off x="6422622" y="5192764"/>
              <a:ext cx="47908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35BE6540-C051-ECCB-77B7-A5CA0B8CB316}"/>
                </a:ext>
              </a:extLst>
            </p:cNvPr>
            <p:cNvSpPr txBox="1"/>
            <p:nvPr/>
          </p:nvSpPr>
          <p:spPr>
            <a:xfrm>
              <a:off x="7847118"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だいきん</a:t>
              </a:r>
            </a:p>
          </p:txBody>
        </p:sp>
        <p:sp>
          <p:nvSpPr>
            <p:cNvPr id="44" name="テキスト ボックス 43">
              <a:extLst>
                <a:ext uri="{FF2B5EF4-FFF2-40B4-BE49-F238E27FC236}">
                  <a16:creationId xmlns:a16="http://schemas.microsoft.com/office/drawing/2014/main" id="{0858E99B-E2A5-28A8-9894-E8A7BEF1CA10}"/>
                </a:ext>
              </a:extLst>
            </p:cNvPr>
            <p:cNvSpPr txBox="1"/>
            <p:nvPr/>
          </p:nvSpPr>
          <p:spPr>
            <a:xfrm>
              <a:off x="8719641" y="5192764"/>
              <a:ext cx="47908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DF7ECBAC-6B0C-E620-2DD2-A83136B82BE0}"/>
              </a:ext>
            </a:extLst>
          </p:cNvPr>
          <p:cNvGrpSpPr/>
          <p:nvPr/>
        </p:nvGrpSpPr>
        <p:grpSpPr>
          <a:xfrm>
            <a:off x="757421" y="1556289"/>
            <a:ext cx="600029" cy="2073898"/>
            <a:chOff x="984468" y="1669177"/>
            <a:chExt cx="600029" cy="2073898"/>
          </a:xfrm>
        </p:grpSpPr>
        <p:sp>
          <p:nvSpPr>
            <p:cNvPr id="16" name="テキスト ボックス 15">
              <a:extLst>
                <a:ext uri="{FF2B5EF4-FFF2-40B4-BE49-F238E27FC236}">
                  <a16:creationId xmlns:a16="http://schemas.microsoft.com/office/drawing/2014/main" id="{B0B19FB9-5FE0-4879-C285-33BFE2F2AC0F}"/>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B68A915-4D60-093C-C5CA-7300104F34A1}"/>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18" name="グループ化 17">
            <a:extLst>
              <a:ext uri="{FF2B5EF4-FFF2-40B4-BE49-F238E27FC236}">
                <a16:creationId xmlns:a16="http://schemas.microsoft.com/office/drawing/2014/main" id="{D9BAC3AD-77FF-9D36-D919-BA41F604C41A}"/>
              </a:ext>
            </a:extLst>
          </p:cNvPr>
          <p:cNvGrpSpPr/>
          <p:nvPr/>
        </p:nvGrpSpPr>
        <p:grpSpPr>
          <a:xfrm>
            <a:off x="757419" y="4273891"/>
            <a:ext cx="676307" cy="2182149"/>
            <a:chOff x="1105888" y="4436991"/>
            <a:chExt cx="676307" cy="2182149"/>
          </a:xfrm>
        </p:grpSpPr>
        <p:sp>
          <p:nvSpPr>
            <p:cNvPr id="19" name="テキスト ボックス 18">
              <a:extLst>
                <a:ext uri="{FF2B5EF4-FFF2-40B4-BE49-F238E27FC236}">
                  <a16:creationId xmlns:a16="http://schemas.microsoft.com/office/drawing/2014/main" id="{4BDCF452-1923-F419-0A34-EB5D8CE60E26}"/>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24" name="テキスト ボックス 23">
              <a:extLst>
                <a:ext uri="{FF2B5EF4-FFF2-40B4-BE49-F238E27FC236}">
                  <a16:creationId xmlns:a16="http://schemas.microsoft.com/office/drawing/2014/main" id="{0302B22F-C4A8-FA85-E063-73267A5095C7}"/>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spTree>
    <p:extLst>
      <p:ext uri="{BB962C8B-B14F-4D97-AF65-F5344CB8AC3E}">
        <p14:creationId xmlns:p14="http://schemas.microsoft.com/office/powerpoint/2010/main" val="155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EE679157-2A19-792F-1927-2B8CBC5E2E3B}"/>
              </a:ext>
            </a:extLst>
          </p:cNvPr>
          <p:cNvGrpSpPr/>
          <p:nvPr/>
        </p:nvGrpSpPr>
        <p:grpSpPr>
          <a:xfrm>
            <a:off x="421064" y="1485900"/>
            <a:ext cx="4483919" cy="3027757"/>
            <a:chOff x="3804703" y="1124344"/>
            <a:chExt cx="3212618" cy="2169314"/>
          </a:xfrm>
        </p:grpSpPr>
        <p:grpSp>
          <p:nvGrpSpPr>
            <p:cNvPr id="7" name="グループ化 6">
              <a:extLst>
                <a:ext uri="{FF2B5EF4-FFF2-40B4-BE49-F238E27FC236}">
                  <a16:creationId xmlns:a16="http://schemas.microsoft.com/office/drawing/2014/main" id="{AD7DEA2E-DFFD-CBB4-35A9-C782F9088A23}"/>
                </a:ext>
              </a:extLst>
            </p:cNvPr>
            <p:cNvGrpSpPr/>
            <p:nvPr/>
          </p:nvGrpSpPr>
          <p:grpSpPr>
            <a:xfrm>
              <a:off x="3804703" y="1124344"/>
              <a:ext cx="3212618" cy="2169314"/>
              <a:chOff x="3804703" y="1124344"/>
              <a:chExt cx="3212618" cy="2169314"/>
            </a:xfrm>
          </p:grpSpPr>
          <p:sp>
            <p:nvSpPr>
              <p:cNvPr id="9" name="楕円 8">
                <a:extLst>
                  <a:ext uri="{FF2B5EF4-FFF2-40B4-BE49-F238E27FC236}">
                    <a16:creationId xmlns:a16="http://schemas.microsoft.com/office/drawing/2014/main" id="{E5BAF9A0-228C-3B11-0A8F-C4F635E82FA5}"/>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88B27A5F-57E3-AB45-5F11-CBAD8A87ED80}"/>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B66246F1-A391-9430-A1BD-5AEEF10DED17}"/>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テキスト ボックス 7">
              <a:extLst>
                <a:ext uri="{FF2B5EF4-FFF2-40B4-BE49-F238E27FC236}">
                  <a16:creationId xmlns:a16="http://schemas.microsoft.com/office/drawing/2014/main" id="{0DE3E9B8-7A25-7ABB-5C77-B9A7963AED85}"/>
                </a:ext>
              </a:extLst>
            </p:cNvPr>
            <p:cNvSpPr txBox="1"/>
            <p:nvPr/>
          </p:nvSpPr>
          <p:spPr>
            <a:xfrm flipH="1">
              <a:off x="4056293" y="1678690"/>
              <a:ext cx="2195803" cy="913665"/>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キャッシュレスって</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なんだろう</a:t>
              </a:r>
              <a:endParaRPr kumimoji="1" lang="ja-JP" altLang="en-US" sz="2800" dirty="0">
                <a:latin typeface="BIZ UDPゴシック" panose="020B0400000000000000" pitchFamily="50" charset="-128"/>
                <a:ea typeface="BIZ UDPゴシック" panose="020B0400000000000000" pitchFamily="50" charset="-128"/>
              </a:endParaRPr>
            </a:p>
          </p:txBody>
        </p:sp>
      </p:grpSp>
      <p:pic>
        <p:nvPicPr>
          <p:cNvPr id="12" name="図 11">
            <a:extLst>
              <a:ext uri="{FF2B5EF4-FFF2-40B4-BE49-F238E27FC236}">
                <a16:creationId xmlns:a16="http://schemas.microsoft.com/office/drawing/2014/main" id="{1A237456-6EE3-101C-E5A0-9539FF354CE8}"/>
              </a:ext>
            </a:extLst>
          </p:cNvPr>
          <p:cNvPicPr>
            <a:picLocks noChangeAspect="1"/>
          </p:cNvPicPr>
          <p:nvPr/>
        </p:nvPicPr>
        <p:blipFill>
          <a:blip r:embed="rId3"/>
          <a:stretch>
            <a:fillRect/>
          </a:stretch>
        </p:blipFill>
        <p:spPr>
          <a:xfrm>
            <a:off x="7615707" y="3194893"/>
            <a:ext cx="1443479" cy="900000"/>
          </a:xfrm>
          <a:prstGeom prst="rect">
            <a:avLst/>
          </a:prstGeom>
        </p:spPr>
      </p:pic>
      <p:pic>
        <p:nvPicPr>
          <p:cNvPr id="14" name="図 13">
            <a:extLst>
              <a:ext uri="{FF2B5EF4-FFF2-40B4-BE49-F238E27FC236}">
                <a16:creationId xmlns:a16="http://schemas.microsoft.com/office/drawing/2014/main" id="{A00EB26E-CBC5-5E29-F26F-13E589492163}"/>
              </a:ext>
            </a:extLst>
          </p:cNvPr>
          <p:cNvPicPr>
            <a:picLocks noChangeAspect="1"/>
          </p:cNvPicPr>
          <p:nvPr/>
        </p:nvPicPr>
        <p:blipFill>
          <a:blip r:embed="rId4"/>
          <a:stretch>
            <a:fillRect/>
          </a:stretch>
        </p:blipFill>
        <p:spPr>
          <a:xfrm>
            <a:off x="8994357" y="4341367"/>
            <a:ext cx="1450950" cy="900000"/>
          </a:xfrm>
          <a:prstGeom prst="rect">
            <a:avLst/>
          </a:prstGeom>
        </p:spPr>
      </p:pic>
      <p:pic>
        <p:nvPicPr>
          <p:cNvPr id="16" name="図 15">
            <a:extLst>
              <a:ext uri="{FF2B5EF4-FFF2-40B4-BE49-F238E27FC236}">
                <a16:creationId xmlns:a16="http://schemas.microsoft.com/office/drawing/2014/main" id="{8A64A1B1-2167-63E7-829C-BC64CB92060E}"/>
              </a:ext>
            </a:extLst>
          </p:cNvPr>
          <p:cNvPicPr>
            <a:picLocks noChangeAspect="1"/>
          </p:cNvPicPr>
          <p:nvPr/>
        </p:nvPicPr>
        <p:blipFill>
          <a:blip r:embed="rId5"/>
          <a:stretch>
            <a:fillRect/>
          </a:stretch>
        </p:blipFill>
        <p:spPr>
          <a:xfrm>
            <a:off x="9059186" y="2095596"/>
            <a:ext cx="1443479" cy="900000"/>
          </a:xfrm>
          <a:prstGeom prst="rect">
            <a:avLst/>
          </a:prstGeom>
        </p:spPr>
      </p:pic>
      <p:pic>
        <p:nvPicPr>
          <p:cNvPr id="18" name="図 17">
            <a:extLst>
              <a:ext uri="{FF2B5EF4-FFF2-40B4-BE49-F238E27FC236}">
                <a16:creationId xmlns:a16="http://schemas.microsoft.com/office/drawing/2014/main" id="{A02E929D-357C-8F1E-BA3B-9859D79F6995}"/>
              </a:ext>
            </a:extLst>
          </p:cNvPr>
          <p:cNvPicPr>
            <a:picLocks noChangeAspect="1"/>
          </p:cNvPicPr>
          <p:nvPr/>
        </p:nvPicPr>
        <p:blipFill>
          <a:blip r:embed="rId6"/>
          <a:stretch>
            <a:fillRect/>
          </a:stretch>
        </p:blipFill>
        <p:spPr>
          <a:xfrm>
            <a:off x="10414162" y="3194893"/>
            <a:ext cx="1450950" cy="900000"/>
          </a:xfrm>
          <a:prstGeom prst="rect">
            <a:avLst/>
          </a:prstGeom>
        </p:spPr>
      </p:pic>
      <p:pic>
        <p:nvPicPr>
          <p:cNvPr id="3" name="図 2">
            <a:extLst>
              <a:ext uri="{FF2B5EF4-FFF2-40B4-BE49-F238E27FC236}">
                <a16:creationId xmlns:a16="http://schemas.microsoft.com/office/drawing/2014/main" id="{756CEDB0-64C0-2CED-72C1-34BAF8E02266}"/>
              </a:ext>
            </a:extLst>
          </p:cNvPr>
          <p:cNvPicPr>
            <a:picLocks noChangeAspect="1"/>
          </p:cNvPicPr>
          <p:nvPr/>
        </p:nvPicPr>
        <p:blipFill>
          <a:blip r:embed="rId7"/>
          <a:stretch>
            <a:fillRect/>
          </a:stretch>
        </p:blipFill>
        <p:spPr>
          <a:xfrm>
            <a:off x="4648972" y="2862620"/>
            <a:ext cx="2411555" cy="3354900"/>
          </a:xfrm>
          <a:prstGeom prst="rect">
            <a:avLst/>
          </a:prstGeom>
        </p:spPr>
      </p:pic>
    </p:spTree>
    <p:extLst>
      <p:ext uri="{BB962C8B-B14F-4D97-AF65-F5344CB8AC3E}">
        <p14:creationId xmlns:p14="http://schemas.microsoft.com/office/powerpoint/2010/main" val="422287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EFAE257-50F7-6BFB-E331-69A4C3685BDC}"/>
              </a:ext>
            </a:extLst>
          </p:cNvPr>
          <p:cNvSpPr txBox="1"/>
          <p:nvPr/>
        </p:nvSpPr>
        <p:spPr>
          <a:xfrm>
            <a:off x="947287" y="4074816"/>
            <a:ext cx="10518999"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チャージをしなくても、自分の銀行口座に入っているお金で</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買い物をすることができます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5" name="グループ化 34">
            <a:extLst>
              <a:ext uri="{FF2B5EF4-FFF2-40B4-BE49-F238E27FC236}">
                <a16:creationId xmlns:a16="http://schemas.microsoft.com/office/drawing/2014/main" id="{B10BFF42-D68B-2721-33D6-8EC076BC89BE}"/>
              </a:ext>
            </a:extLst>
          </p:cNvPr>
          <p:cNvGrpSpPr/>
          <p:nvPr/>
        </p:nvGrpSpPr>
        <p:grpSpPr>
          <a:xfrm>
            <a:off x="3030800" y="509969"/>
            <a:ext cx="3650358" cy="682385"/>
            <a:chOff x="3233999" y="509969"/>
            <a:chExt cx="3650358" cy="682385"/>
          </a:xfrm>
        </p:grpSpPr>
        <p:sp>
          <p:nvSpPr>
            <p:cNvPr id="3" name="テキスト ボックス 2">
              <a:extLst>
                <a:ext uri="{FF2B5EF4-FFF2-40B4-BE49-F238E27FC236}">
                  <a16:creationId xmlns:a16="http://schemas.microsoft.com/office/drawing/2014/main" id="{B4E7A12B-49F5-3289-7DC1-F3E90AFAB05E}"/>
                </a:ext>
              </a:extLst>
            </p:cNvPr>
            <p:cNvSpPr txBox="1"/>
            <p:nvPr/>
          </p:nvSpPr>
          <p:spPr>
            <a:xfrm>
              <a:off x="5095718" y="509969"/>
              <a:ext cx="46679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そく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06163DE-8F9C-5D39-8A9F-8A04DE2D8FA2}"/>
                </a:ext>
              </a:extLst>
            </p:cNvPr>
            <p:cNvSpPr txBox="1"/>
            <p:nvPr/>
          </p:nvSpPr>
          <p:spPr>
            <a:xfrm>
              <a:off x="5525234" y="509969"/>
              <a:ext cx="324128"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じ</a:t>
              </a:r>
            </a:p>
          </p:txBody>
        </p:sp>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233999" y="733767"/>
              <a:ext cx="365035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すぐに払う（即時払い）</a:t>
              </a:r>
            </a:p>
          </p:txBody>
        </p:sp>
        <p:sp>
          <p:nvSpPr>
            <p:cNvPr id="5" name="テキスト ボックス 4">
              <a:extLst>
                <a:ext uri="{FF2B5EF4-FFF2-40B4-BE49-F238E27FC236}">
                  <a16:creationId xmlns:a16="http://schemas.microsoft.com/office/drawing/2014/main" id="{F4F16B9B-EBAB-61C6-3419-019E84519574}"/>
                </a:ext>
              </a:extLst>
            </p:cNvPr>
            <p:cNvSpPr txBox="1"/>
            <p:nvPr/>
          </p:nvSpPr>
          <p:spPr>
            <a:xfrm>
              <a:off x="4267246" y="513611"/>
              <a:ext cx="48282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はら</a:t>
              </a:r>
            </a:p>
          </p:txBody>
        </p:sp>
        <p:sp>
          <p:nvSpPr>
            <p:cNvPr id="27" name="テキスト ボックス 26">
              <a:extLst>
                <a:ext uri="{FF2B5EF4-FFF2-40B4-BE49-F238E27FC236}">
                  <a16:creationId xmlns:a16="http://schemas.microsoft.com/office/drawing/2014/main" id="{11374AB9-47B8-1FB1-0F25-9423188EC604}"/>
                </a:ext>
              </a:extLst>
            </p:cNvPr>
            <p:cNvSpPr txBox="1"/>
            <p:nvPr/>
          </p:nvSpPr>
          <p:spPr>
            <a:xfrm>
              <a:off x="5804240" y="509969"/>
              <a:ext cx="61134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ばら</a:t>
              </a:r>
            </a:p>
          </p:txBody>
        </p:sp>
      </p:grpSp>
      <p:grpSp>
        <p:nvGrpSpPr>
          <p:cNvPr id="33" name="グループ化 32">
            <a:extLst>
              <a:ext uri="{FF2B5EF4-FFF2-40B4-BE49-F238E27FC236}">
                <a16:creationId xmlns:a16="http://schemas.microsoft.com/office/drawing/2014/main" id="{CF01F451-66AC-1E4C-8596-F3D3974B3055}"/>
              </a:ext>
            </a:extLst>
          </p:cNvPr>
          <p:cNvGrpSpPr/>
          <p:nvPr/>
        </p:nvGrpSpPr>
        <p:grpSpPr>
          <a:xfrm>
            <a:off x="947287" y="1385366"/>
            <a:ext cx="9929808" cy="1303211"/>
            <a:chOff x="885617" y="1442142"/>
            <a:chExt cx="9929808" cy="1303211"/>
          </a:xfrm>
        </p:grpSpPr>
        <p:sp>
          <p:nvSpPr>
            <p:cNvPr id="7" name="テキスト ボックス 6">
              <a:extLst>
                <a:ext uri="{FF2B5EF4-FFF2-40B4-BE49-F238E27FC236}">
                  <a16:creationId xmlns:a16="http://schemas.microsoft.com/office/drawing/2014/main" id="{4E04C72A-D941-02F7-2B20-B27757EB66F7}"/>
                </a:ext>
              </a:extLst>
            </p:cNvPr>
            <p:cNvSpPr txBox="1"/>
            <p:nvPr/>
          </p:nvSpPr>
          <p:spPr>
            <a:xfrm>
              <a:off x="885617" y="1470132"/>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即時払いは、買い物をすると同時にスマートフォンやカードを使ってすぐに払うことです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5CA5BB9-3638-6BD8-74E3-BB33EE730546}"/>
                </a:ext>
              </a:extLst>
            </p:cNvPr>
            <p:cNvSpPr txBox="1"/>
            <p:nvPr/>
          </p:nvSpPr>
          <p:spPr>
            <a:xfrm>
              <a:off x="3784069" y="2092494"/>
              <a:ext cx="51547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1" name="テキスト ボックス 10">
              <a:extLst>
                <a:ext uri="{FF2B5EF4-FFF2-40B4-BE49-F238E27FC236}">
                  <a16:creationId xmlns:a16="http://schemas.microsoft.com/office/drawing/2014/main" id="{50CD6E26-90DF-B206-84D0-6F7540B2A9A0}"/>
                </a:ext>
              </a:extLst>
            </p:cNvPr>
            <p:cNvSpPr txBox="1"/>
            <p:nvPr/>
          </p:nvSpPr>
          <p:spPr>
            <a:xfrm>
              <a:off x="1735748" y="2092494"/>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2" name="テキスト ボックス 11">
              <a:extLst>
                <a:ext uri="{FF2B5EF4-FFF2-40B4-BE49-F238E27FC236}">
                  <a16:creationId xmlns:a16="http://schemas.microsoft.com/office/drawing/2014/main" id="{5E845E54-B344-9204-CE98-76F8275249FC}"/>
                </a:ext>
              </a:extLst>
            </p:cNvPr>
            <p:cNvSpPr txBox="1"/>
            <p:nvPr/>
          </p:nvSpPr>
          <p:spPr>
            <a:xfrm>
              <a:off x="5923479" y="1442142"/>
              <a:ext cx="77886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どうじ</a:t>
              </a:r>
            </a:p>
          </p:txBody>
        </p:sp>
        <p:sp>
          <p:nvSpPr>
            <p:cNvPr id="13" name="テキスト ボックス 12">
              <a:extLst>
                <a:ext uri="{FF2B5EF4-FFF2-40B4-BE49-F238E27FC236}">
                  <a16:creationId xmlns:a16="http://schemas.microsoft.com/office/drawing/2014/main" id="{1C6B3930-BE17-822A-FC2B-93620A6D3E64}"/>
                </a:ext>
              </a:extLst>
            </p:cNvPr>
            <p:cNvSpPr txBox="1"/>
            <p:nvPr/>
          </p:nvSpPr>
          <p:spPr>
            <a:xfrm>
              <a:off x="4052586" y="1442142"/>
              <a:ext cx="515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027AEDF-3628-7993-CB82-211E464285FB}"/>
                </a:ext>
              </a:extLst>
            </p:cNvPr>
            <p:cNvSpPr txBox="1"/>
            <p:nvPr/>
          </p:nvSpPr>
          <p:spPr>
            <a:xfrm>
              <a:off x="3439718" y="1442142"/>
              <a:ext cx="34435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15" name="テキスト ボックス 14">
              <a:extLst>
                <a:ext uri="{FF2B5EF4-FFF2-40B4-BE49-F238E27FC236}">
                  <a16:creationId xmlns:a16="http://schemas.microsoft.com/office/drawing/2014/main" id="{E1B32ACC-3E6C-3EE2-DD40-F7DFFD261F5D}"/>
                </a:ext>
              </a:extLst>
            </p:cNvPr>
            <p:cNvSpPr txBox="1"/>
            <p:nvPr/>
          </p:nvSpPr>
          <p:spPr>
            <a:xfrm>
              <a:off x="2053283" y="1442142"/>
              <a:ext cx="63940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17" name="テキスト ボックス 16">
              <a:extLst>
                <a:ext uri="{FF2B5EF4-FFF2-40B4-BE49-F238E27FC236}">
                  <a16:creationId xmlns:a16="http://schemas.microsoft.com/office/drawing/2014/main" id="{77F9B95E-0049-A323-A148-9C4D01F1112B}"/>
                </a:ext>
              </a:extLst>
            </p:cNvPr>
            <p:cNvSpPr txBox="1"/>
            <p:nvPr/>
          </p:nvSpPr>
          <p:spPr>
            <a:xfrm>
              <a:off x="1487232" y="1442142"/>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そくじ</a:t>
              </a:r>
            </a:p>
          </p:txBody>
        </p:sp>
      </p:grpSp>
      <p:sp>
        <p:nvSpPr>
          <p:cNvPr id="16" name="テキスト ボックス 15">
            <a:extLst>
              <a:ext uri="{FF2B5EF4-FFF2-40B4-BE49-F238E27FC236}">
                <a16:creationId xmlns:a16="http://schemas.microsoft.com/office/drawing/2014/main" id="{9275853C-92B6-1BE4-47A1-B6DFDA7307D5}"/>
              </a:ext>
            </a:extLst>
          </p:cNvPr>
          <p:cNvSpPr txBox="1"/>
          <p:nvPr/>
        </p:nvSpPr>
        <p:spPr>
          <a:xfrm>
            <a:off x="6845664" y="4030587"/>
            <a:ext cx="850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24" name="テキスト ボックス 23">
            <a:extLst>
              <a:ext uri="{FF2B5EF4-FFF2-40B4-BE49-F238E27FC236}">
                <a16:creationId xmlns:a16="http://schemas.microsoft.com/office/drawing/2014/main" id="{A82D66E2-3A5E-0EFF-A232-04621FE91931}"/>
              </a:ext>
            </a:extLst>
          </p:cNvPr>
          <p:cNvSpPr txBox="1"/>
          <p:nvPr/>
        </p:nvSpPr>
        <p:spPr>
          <a:xfrm>
            <a:off x="6027202" y="4030587"/>
            <a:ext cx="850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28" name="テキスト ボックス 27">
            <a:extLst>
              <a:ext uri="{FF2B5EF4-FFF2-40B4-BE49-F238E27FC236}">
                <a16:creationId xmlns:a16="http://schemas.microsoft.com/office/drawing/2014/main" id="{D2D41FA1-179E-DDC9-76D8-76077FB2E825}"/>
              </a:ext>
            </a:extLst>
          </p:cNvPr>
          <p:cNvSpPr txBox="1"/>
          <p:nvPr/>
        </p:nvSpPr>
        <p:spPr>
          <a:xfrm>
            <a:off x="7784597" y="4030587"/>
            <a:ext cx="567847" cy="27699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はい</a:t>
            </a:r>
          </a:p>
        </p:txBody>
      </p:sp>
      <p:sp>
        <p:nvSpPr>
          <p:cNvPr id="29" name="テキスト ボックス 28">
            <a:extLst>
              <a:ext uri="{FF2B5EF4-FFF2-40B4-BE49-F238E27FC236}">
                <a16:creationId xmlns:a16="http://schemas.microsoft.com/office/drawing/2014/main" id="{B159C891-FC1E-59ED-4902-4ED3D4394F65}"/>
              </a:ext>
            </a:extLst>
          </p:cNvPr>
          <p:cNvSpPr txBox="1"/>
          <p:nvPr/>
        </p:nvSpPr>
        <p:spPr>
          <a:xfrm>
            <a:off x="5046068" y="4030587"/>
            <a:ext cx="80399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じぶん</a:t>
            </a:r>
          </a:p>
        </p:txBody>
      </p:sp>
      <p:sp>
        <p:nvSpPr>
          <p:cNvPr id="30" name="テキスト ボックス 29">
            <a:extLst>
              <a:ext uri="{FF2B5EF4-FFF2-40B4-BE49-F238E27FC236}">
                <a16:creationId xmlns:a16="http://schemas.microsoft.com/office/drawing/2014/main" id="{36755A14-EBE5-5165-2E24-D0A2E09DEC72}"/>
              </a:ext>
            </a:extLst>
          </p:cNvPr>
          <p:cNvSpPr txBox="1"/>
          <p:nvPr/>
        </p:nvSpPr>
        <p:spPr>
          <a:xfrm>
            <a:off x="1524495" y="4737033"/>
            <a:ext cx="384051" cy="28481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31" name="テキスト ボックス 30">
            <a:extLst>
              <a:ext uri="{FF2B5EF4-FFF2-40B4-BE49-F238E27FC236}">
                <a16:creationId xmlns:a16="http://schemas.microsoft.com/office/drawing/2014/main" id="{B44B0C7B-AD96-0B98-5B03-430B7CB4F59E}"/>
              </a:ext>
            </a:extLst>
          </p:cNvPr>
          <p:cNvSpPr txBox="1"/>
          <p:nvPr/>
        </p:nvSpPr>
        <p:spPr>
          <a:xfrm>
            <a:off x="2175465" y="4761071"/>
            <a:ext cx="609763" cy="28481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21095684-6E18-9F51-68C4-F93E0ACCD3F5}"/>
              </a:ext>
            </a:extLst>
          </p:cNvPr>
          <p:cNvSpPr txBox="1"/>
          <p:nvPr/>
        </p:nvSpPr>
        <p:spPr>
          <a:xfrm>
            <a:off x="9821622" y="4030587"/>
            <a:ext cx="56784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grpSp>
        <p:nvGrpSpPr>
          <p:cNvPr id="34" name="グループ化 33">
            <a:extLst>
              <a:ext uri="{FF2B5EF4-FFF2-40B4-BE49-F238E27FC236}">
                <a16:creationId xmlns:a16="http://schemas.microsoft.com/office/drawing/2014/main" id="{BDF5756C-4E0B-08F3-805C-BDD05BA666B2}"/>
              </a:ext>
            </a:extLst>
          </p:cNvPr>
          <p:cNvGrpSpPr/>
          <p:nvPr/>
        </p:nvGrpSpPr>
        <p:grpSpPr>
          <a:xfrm>
            <a:off x="940512" y="2699281"/>
            <a:ext cx="9929808" cy="1287764"/>
            <a:chOff x="947287" y="2730786"/>
            <a:chExt cx="9929808" cy="1287764"/>
          </a:xfrm>
        </p:grpSpPr>
        <p:sp>
          <p:nvSpPr>
            <p:cNvPr id="8" name="テキスト ボックス 7">
              <a:extLst>
                <a:ext uri="{FF2B5EF4-FFF2-40B4-BE49-F238E27FC236}">
                  <a16:creationId xmlns:a16="http://schemas.microsoft.com/office/drawing/2014/main" id="{23E0EA89-36BD-0E22-80F9-ECC84AC96520}"/>
                </a:ext>
              </a:extLst>
            </p:cNvPr>
            <p:cNvSpPr txBox="1"/>
            <p:nvPr/>
          </p:nvSpPr>
          <p:spPr>
            <a:xfrm>
              <a:off x="947287" y="2743329"/>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即時払いの支払いの種類は、「デビットカード」「電子マネー」「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C8C7300-4B25-AC4D-1BD8-E67F425D1EDF}"/>
                </a:ext>
              </a:extLst>
            </p:cNvPr>
            <p:cNvSpPr txBox="1"/>
            <p:nvPr/>
          </p:nvSpPr>
          <p:spPr>
            <a:xfrm>
              <a:off x="4666858" y="2730786"/>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しゅるい</a:t>
              </a:r>
            </a:p>
          </p:txBody>
        </p:sp>
        <p:sp>
          <p:nvSpPr>
            <p:cNvPr id="18" name="テキスト ボックス 17">
              <a:extLst>
                <a:ext uri="{FF2B5EF4-FFF2-40B4-BE49-F238E27FC236}">
                  <a16:creationId xmlns:a16="http://schemas.microsoft.com/office/drawing/2014/main" id="{6B0156BA-D757-CCD4-4AA8-A202E755096B}"/>
                </a:ext>
              </a:extLst>
            </p:cNvPr>
            <p:cNvSpPr txBox="1"/>
            <p:nvPr/>
          </p:nvSpPr>
          <p:spPr>
            <a:xfrm>
              <a:off x="1509954" y="2730786"/>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そくじ</a:t>
              </a:r>
            </a:p>
          </p:txBody>
        </p:sp>
        <p:sp>
          <p:nvSpPr>
            <p:cNvPr id="20" name="テキスト ボックス 19">
              <a:extLst>
                <a:ext uri="{FF2B5EF4-FFF2-40B4-BE49-F238E27FC236}">
                  <a16:creationId xmlns:a16="http://schemas.microsoft.com/office/drawing/2014/main" id="{03C80304-04DB-0085-2F5C-2CB6492C8FF3}"/>
                </a:ext>
              </a:extLst>
            </p:cNvPr>
            <p:cNvSpPr txBox="1"/>
            <p:nvPr/>
          </p:nvSpPr>
          <p:spPr>
            <a:xfrm>
              <a:off x="2091073" y="2730786"/>
              <a:ext cx="60161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21" name="テキスト ボックス 20">
              <a:extLst>
                <a:ext uri="{FF2B5EF4-FFF2-40B4-BE49-F238E27FC236}">
                  <a16:creationId xmlns:a16="http://schemas.microsoft.com/office/drawing/2014/main" id="{FBC6A3A0-F3DB-C7CC-E65D-7D8B5D072393}"/>
                </a:ext>
              </a:extLst>
            </p:cNvPr>
            <p:cNvSpPr txBox="1"/>
            <p:nvPr/>
          </p:nvSpPr>
          <p:spPr>
            <a:xfrm>
              <a:off x="3296529" y="2730786"/>
              <a:ext cx="7560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しは</a:t>
              </a:r>
              <a:r>
                <a:rPr kumimoji="1" lang="ja-JP" altLang="en-US" sz="1200" dirty="0">
                  <a:latin typeface="BIZ UDPゴシック" panose="020B0400000000000000" pitchFamily="50" charset="-128"/>
                  <a:ea typeface="BIZ UDPゴシック" panose="020B0400000000000000" pitchFamily="50" charset="-128"/>
                </a:rPr>
                <a:t>ら</a:t>
              </a:r>
            </a:p>
          </p:txBody>
        </p:sp>
        <p:sp>
          <p:nvSpPr>
            <p:cNvPr id="23" name="テキスト ボックス 22">
              <a:extLst>
                <a:ext uri="{FF2B5EF4-FFF2-40B4-BE49-F238E27FC236}">
                  <a16:creationId xmlns:a16="http://schemas.microsoft.com/office/drawing/2014/main" id="{CDF63854-0A1E-44B5-62F1-80F252C5F91A}"/>
                </a:ext>
              </a:extLst>
            </p:cNvPr>
            <p:cNvSpPr txBox="1"/>
            <p:nvPr/>
          </p:nvSpPr>
          <p:spPr>
            <a:xfrm>
              <a:off x="4046712" y="3361642"/>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32" name="テキスト ボックス 31">
              <a:extLst>
                <a:ext uri="{FF2B5EF4-FFF2-40B4-BE49-F238E27FC236}">
                  <a16:creationId xmlns:a16="http://schemas.microsoft.com/office/drawing/2014/main" id="{5941889C-334C-3DFD-2CF6-71D5D53A6ABB}"/>
                </a:ext>
              </a:extLst>
            </p:cNvPr>
            <p:cNvSpPr txBox="1"/>
            <p:nvPr/>
          </p:nvSpPr>
          <p:spPr>
            <a:xfrm>
              <a:off x="8752030" y="2730786"/>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でんし</a:t>
              </a:r>
            </a:p>
          </p:txBody>
        </p:sp>
        <p:sp>
          <p:nvSpPr>
            <p:cNvPr id="22" name="テキスト ボックス 21">
              <a:extLst>
                <a:ext uri="{FF2B5EF4-FFF2-40B4-BE49-F238E27FC236}">
                  <a16:creationId xmlns:a16="http://schemas.microsoft.com/office/drawing/2014/main" id="{00FA9D79-3762-3AB9-01D8-04F8B6DBFCB3}"/>
                </a:ext>
              </a:extLst>
            </p:cNvPr>
            <p:cNvSpPr txBox="1"/>
            <p:nvPr/>
          </p:nvSpPr>
          <p:spPr>
            <a:xfrm>
              <a:off x="1462825" y="3361642"/>
              <a:ext cx="104981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キューアール</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723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4D27B6A-6BE8-C0E1-E0A3-476F4824A9F4}"/>
              </a:ext>
            </a:extLst>
          </p:cNvPr>
          <p:cNvGrpSpPr/>
          <p:nvPr/>
        </p:nvGrpSpPr>
        <p:grpSpPr>
          <a:xfrm>
            <a:off x="492637" y="398258"/>
            <a:ext cx="5477782" cy="695938"/>
            <a:chOff x="450624" y="362268"/>
            <a:chExt cx="5477782" cy="695938"/>
          </a:xfrm>
        </p:grpSpPr>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450624" y="390331"/>
              <a:ext cx="5477782" cy="667875"/>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◆買い物の</a:t>
              </a:r>
              <a:r>
                <a:rPr lang="ja-JP" altLang="en-US" sz="4400" b="1" dirty="0">
                  <a:solidFill>
                    <a:srgbClr val="FF3300"/>
                  </a:solidFill>
                  <a:latin typeface="BIZ UDPゴシック" panose="020B0400000000000000" pitchFamily="50" charset="-128"/>
                  <a:ea typeface="BIZ UDPゴシック" panose="020B0400000000000000" pitchFamily="50" charset="-128"/>
                </a:rPr>
                <a:t>あと</a:t>
              </a:r>
              <a:r>
                <a:rPr lang="ja-JP" altLang="en-US" sz="2800" b="1" dirty="0">
                  <a:solidFill>
                    <a:srgbClr val="FF3300"/>
                  </a:solidFill>
                  <a:latin typeface="BIZ UDPゴシック" panose="020B0400000000000000" pitchFamily="50" charset="-128"/>
                  <a:ea typeface="BIZ UDPゴシック" panose="020B0400000000000000" pitchFamily="50" charset="-128"/>
                </a:rPr>
                <a:t>で払う（後払い）</a:t>
              </a:r>
            </a:p>
          </p:txBody>
        </p:sp>
        <p:sp>
          <p:nvSpPr>
            <p:cNvPr id="8" name="テキスト ボックス 7">
              <a:extLst>
                <a:ext uri="{FF2B5EF4-FFF2-40B4-BE49-F238E27FC236}">
                  <a16:creationId xmlns:a16="http://schemas.microsoft.com/office/drawing/2014/main" id="{5B09D952-66C0-C576-19E4-5D97E38B9582}"/>
                </a:ext>
              </a:extLst>
            </p:cNvPr>
            <p:cNvSpPr txBox="1"/>
            <p:nvPr/>
          </p:nvSpPr>
          <p:spPr>
            <a:xfrm>
              <a:off x="920284" y="362268"/>
              <a:ext cx="33855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33" name="テキスト ボックス 32">
              <a:extLst>
                <a:ext uri="{FF2B5EF4-FFF2-40B4-BE49-F238E27FC236}">
                  <a16:creationId xmlns:a16="http://schemas.microsoft.com/office/drawing/2014/main" id="{EBEBF893-7836-6584-0492-130EDDBE8667}"/>
                </a:ext>
              </a:extLst>
            </p:cNvPr>
            <p:cNvSpPr txBox="1"/>
            <p:nvPr/>
          </p:nvSpPr>
          <p:spPr>
            <a:xfrm>
              <a:off x="1547473" y="362268"/>
              <a:ext cx="48763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sp>
          <p:nvSpPr>
            <p:cNvPr id="34" name="テキスト ボックス 33">
              <a:extLst>
                <a:ext uri="{FF2B5EF4-FFF2-40B4-BE49-F238E27FC236}">
                  <a16:creationId xmlns:a16="http://schemas.microsoft.com/office/drawing/2014/main" id="{E96AC174-43C3-9280-FFFC-731DC6A30D2F}"/>
                </a:ext>
              </a:extLst>
            </p:cNvPr>
            <p:cNvSpPr txBox="1"/>
            <p:nvPr/>
          </p:nvSpPr>
          <p:spPr>
            <a:xfrm>
              <a:off x="3647393" y="362268"/>
              <a:ext cx="6215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はら</a:t>
              </a:r>
            </a:p>
          </p:txBody>
        </p:sp>
        <p:sp>
          <p:nvSpPr>
            <p:cNvPr id="35" name="テキスト ボックス 34">
              <a:extLst>
                <a:ext uri="{FF2B5EF4-FFF2-40B4-BE49-F238E27FC236}">
                  <a16:creationId xmlns:a16="http://schemas.microsoft.com/office/drawing/2014/main" id="{B19F8F51-DAC9-FEE5-EBBD-62D49351C9CD}"/>
                </a:ext>
              </a:extLst>
            </p:cNvPr>
            <p:cNvSpPr txBox="1"/>
            <p:nvPr/>
          </p:nvSpPr>
          <p:spPr>
            <a:xfrm>
              <a:off x="4508649" y="362268"/>
              <a:ext cx="486030"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36" name="テキスト ボックス 35">
              <a:extLst>
                <a:ext uri="{FF2B5EF4-FFF2-40B4-BE49-F238E27FC236}">
                  <a16:creationId xmlns:a16="http://schemas.microsoft.com/office/drawing/2014/main" id="{75496FB8-DDFE-18ED-ADB4-27FBD1CAC41B}"/>
                </a:ext>
              </a:extLst>
            </p:cNvPr>
            <p:cNvSpPr txBox="1"/>
            <p:nvPr/>
          </p:nvSpPr>
          <p:spPr>
            <a:xfrm>
              <a:off x="4913137" y="362268"/>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a:t>
              </a:r>
              <a:r>
                <a:rPr kumimoji="1" lang="ja-JP" altLang="en-US" sz="1200" b="1" dirty="0">
                  <a:solidFill>
                    <a:srgbClr val="FF3300"/>
                  </a:solidFill>
                  <a:latin typeface="BIZ UDPゴシック" panose="020B0400000000000000" pitchFamily="50" charset="-128"/>
                  <a:ea typeface="BIZ UDPゴシック" panose="020B0400000000000000" pitchFamily="50" charset="-128"/>
                </a:rPr>
                <a:t>ら</a:t>
              </a:r>
            </a:p>
          </p:txBody>
        </p:sp>
      </p:grpSp>
      <p:grpSp>
        <p:nvGrpSpPr>
          <p:cNvPr id="3" name="グループ化 2">
            <a:extLst>
              <a:ext uri="{FF2B5EF4-FFF2-40B4-BE49-F238E27FC236}">
                <a16:creationId xmlns:a16="http://schemas.microsoft.com/office/drawing/2014/main" id="{81612E80-BB28-8351-C037-E08EA0826D6B}"/>
              </a:ext>
            </a:extLst>
          </p:cNvPr>
          <p:cNvGrpSpPr/>
          <p:nvPr/>
        </p:nvGrpSpPr>
        <p:grpSpPr>
          <a:xfrm>
            <a:off x="699505" y="1506628"/>
            <a:ext cx="8262454" cy="1278403"/>
            <a:chOff x="834797" y="1506793"/>
            <a:chExt cx="8262454" cy="1278403"/>
          </a:xfrm>
        </p:grpSpPr>
        <p:sp>
          <p:nvSpPr>
            <p:cNvPr id="6" name="テキスト ボックス 5">
              <a:extLst>
                <a:ext uri="{FF2B5EF4-FFF2-40B4-BE49-F238E27FC236}">
                  <a16:creationId xmlns:a16="http://schemas.microsoft.com/office/drawing/2014/main" id="{0417EED0-94AC-57A0-ECD1-8E86FDB289F9}"/>
                </a:ext>
              </a:extLst>
            </p:cNvPr>
            <p:cNvSpPr txBox="1"/>
            <p:nvPr/>
          </p:nvSpPr>
          <p:spPr>
            <a:xfrm>
              <a:off x="835053" y="1509975"/>
              <a:ext cx="8262198"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買い物をしたあとにスマートフォンやカードを使って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商品やサービスの代金を払うことです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A468DD6B-044F-FB3E-CDAF-9A135EBBA127}"/>
                </a:ext>
              </a:extLst>
            </p:cNvPr>
            <p:cNvSpPr txBox="1"/>
            <p:nvPr/>
          </p:nvSpPr>
          <p:spPr>
            <a:xfrm>
              <a:off x="934340" y="1506793"/>
              <a:ext cx="61313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317C0A9-F742-552A-A6D3-BC07A77A9446}"/>
                </a:ext>
              </a:extLst>
            </p:cNvPr>
            <p:cNvSpPr txBox="1"/>
            <p:nvPr/>
          </p:nvSpPr>
          <p:spPr>
            <a:xfrm>
              <a:off x="1559375" y="1506793"/>
              <a:ext cx="76944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40" name="テキスト ボックス 39">
              <a:extLst>
                <a:ext uri="{FF2B5EF4-FFF2-40B4-BE49-F238E27FC236}">
                  <a16:creationId xmlns:a16="http://schemas.microsoft.com/office/drawing/2014/main" id="{8597FF23-12BD-199E-7B60-F88B41F22C72}"/>
                </a:ext>
              </a:extLst>
            </p:cNvPr>
            <p:cNvSpPr txBox="1"/>
            <p:nvPr/>
          </p:nvSpPr>
          <p:spPr>
            <a:xfrm>
              <a:off x="4671965" y="2134408"/>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F8066E5-FB13-171A-0E0C-E20E11CA893B}"/>
                </a:ext>
              </a:extLst>
            </p:cNvPr>
            <p:cNvSpPr txBox="1"/>
            <p:nvPr/>
          </p:nvSpPr>
          <p:spPr>
            <a:xfrm>
              <a:off x="3667635" y="2134408"/>
              <a:ext cx="95583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8C406EB-551B-8502-62D2-9EAD72F3095D}"/>
                </a:ext>
              </a:extLst>
            </p:cNvPr>
            <p:cNvSpPr txBox="1"/>
            <p:nvPr/>
          </p:nvSpPr>
          <p:spPr>
            <a:xfrm>
              <a:off x="834797" y="2134408"/>
              <a:ext cx="107776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6B23D38-1A42-CE0B-A4AB-1BE6D930A407}"/>
                </a:ext>
              </a:extLst>
            </p:cNvPr>
            <p:cNvSpPr txBox="1"/>
            <p:nvPr/>
          </p:nvSpPr>
          <p:spPr>
            <a:xfrm>
              <a:off x="7820651" y="1506793"/>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21" name="図 20">
            <a:extLst>
              <a:ext uri="{FF2B5EF4-FFF2-40B4-BE49-F238E27FC236}">
                <a16:creationId xmlns:a16="http://schemas.microsoft.com/office/drawing/2014/main" id="{53DC8C6B-3162-6065-E123-32156767BB77}"/>
              </a:ext>
            </a:extLst>
          </p:cNvPr>
          <p:cNvPicPr>
            <a:picLocks noChangeAspect="1"/>
          </p:cNvPicPr>
          <p:nvPr/>
        </p:nvPicPr>
        <p:blipFill>
          <a:blip r:embed="rId3"/>
          <a:stretch>
            <a:fillRect/>
          </a:stretch>
        </p:blipFill>
        <p:spPr>
          <a:xfrm>
            <a:off x="7058728" y="3353686"/>
            <a:ext cx="720000" cy="1357169"/>
          </a:xfrm>
          <a:prstGeom prst="rect">
            <a:avLst/>
          </a:prstGeom>
        </p:spPr>
      </p:pic>
      <p:pic>
        <p:nvPicPr>
          <p:cNvPr id="19" name="図 18">
            <a:extLst>
              <a:ext uri="{FF2B5EF4-FFF2-40B4-BE49-F238E27FC236}">
                <a16:creationId xmlns:a16="http://schemas.microsoft.com/office/drawing/2014/main" id="{696B8612-B09D-6239-0CC3-A044D25956E8}"/>
              </a:ext>
            </a:extLst>
          </p:cNvPr>
          <p:cNvPicPr>
            <a:picLocks noChangeAspect="1"/>
          </p:cNvPicPr>
          <p:nvPr/>
        </p:nvPicPr>
        <p:blipFill>
          <a:blip r:embed="rId4"/>
          <a:stretch>
            <a:fillRect/>
          </a:stretch>
        </p:blipFill>
        <p:spPr>
          <a:xfrm>
            <a:off x="10439278" y="3429000"/>
            <a:ext cx="720000" cy="1357169"/>
          </a:xfrm>
          <a:prstGeom prst="rect">
            <a:avLst/>
          </a:prstGeom>
        </p:spPr>
      </p:pic>
      <p:pic>
        <p:nvPicPr>
          <p:cNvPr id="22" name="図 21">
            <a:extLst>
              <a:ext uri="{FF2B5EF4-FFF2-40B4-BE49-F238E27FC236}">
                <a16:creationId xmlns:a16="http://schemas.microsoft.com/office/drawing/2014/main" id="{4CE4A48B-0180-50F3-9936-D10C97B0532B}"/>
              </a:ext>
            </a:extLst>
          </p:cNvPr>
          <p:cNvPicPr>
            <a:picLocks noChangeAspect="1"/>
          </p:cNvPicPr>
          <p:nvPr/>
        </p:nvPicPr>
        <p:blipFill>
          <a:blip r:embed="rId5"/>
          <a:stretch>
            <a:fillRect/>
          </a:stretch>
        </p:blipFill>
        <p:spPr>
          <a:xfrm>
            <a:off x="769490" y="3492270"/>
            <a:ext cx="1732174" cy="1080000"/>
          </a:xfrm>
          <a:prstGeom prst="rect">
            <a:avLst/>
          </a:prstGeom>
        </p:spPr>
      </p:pic>
      <p:pic>
        <p:nvPicPr>
          <p:cNvPr id="23" name="図 22">
            <a:extLst>
              <a:ext uri="{FF2B5EF4-FFF2-40B4-BE49-F238E27FC236}">
                <a16:creationId xmlns:a16="http://schemas.microsoft.com/office/drawing/2014/main" id="{A73C9E96-F448-6902-D607-7A648C950308}"/>
              </a:ext>
            </a:extLst>
          </p:cNvPr>
          <p:cNvPicPr>
            <a:picLocks noChangeAspect="1"/>
          </p:cNvPicPr>
          <p:nvPr/>
        </p:nvPicPr>
        <p:blipFill>
          <a:blip r:embed="rId6"/>
          <a:stretch>
            <a:fillRect/>
          </a:stretch>
        </p:blipFill>
        <p:spPr>
          <a:xfrm>
            <a:off x="3941764" y="3492270"/>
            <a:ext cx="1741140" cy="1080000"/>
          </a:xfrm>
          <a:prstGeom prst="rect">
            <a:avLst/>
          </a:prstGeom>
        </p:spPr>
      </p:pic>
      <p:pic>
        <p:nvPicPr>
          <p:cNvPr id="24" name="図 23">
            <a:extLst>
              <a:ext uri="{FF2B5EF4-FFF2-40B4-BE49-F238E27FC236}">
                <a16:creationId xmlns:a16="http://schemas.microsoft.com/office/drawing/2014/main" id="{C93E5ED1-58EF-9B51-EF49-63F430BD92DE}"/>
              </a:ext>
            </a:extLst>
          </p:cNvPr>
          <p:cNvPicPr>
            <a:picLocks noChangeAspect="1"/>
          </p:cNvPicPr>
          <p:nvPr/>
        </p:nvPicPr>
        <p:blipFill>
          <a:blip r:embed="rId7"/>
          <a:stretch>
            <a:fillRect/>
          </a:stretch>
        </p:blipFill>
        <p:spPr>
          <a:xfrm>
            <a:off x="8089007" y="3353685"/>
            <a:ext cx="720000" cy="1357169"/>
          </a:xfrm>
          <a:prstGeom prst="rect">
            <a:avLst/>
          </a:prstGeom>
        </p:spPr>
      </p:pic>
      <p:sp>
        <p:nvSpPr>
          <p:cNvPr id="25" name="テキスト ボックス 15">
            <a:extLst>
              <a:ext uri="{FF2B5EF4-FFF2-40B4-BE49-F238E27FC236}">
                <a16:creationId xmlns:a16="http://schemas.microsoft.com/office/drawing/2014/main" id="{21366ED5-D3BD-8C70-540A-EC983F0BBAAA}"/>
              </a:ext>
            </a:extLst>
          </p:cNvPr>
          <p:cNvSpPr txBox="1"/>
          <p:nvPr/>
        </p:nvSpPr>
        <p:spPr>
          <a:xfrm>
            <a:off x="473842" y="5234730"/>
            <a:ext cx="2374368"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p>
        </p:txBody>
      </p:sp>
      <p:grpSp>
        <p:nvGrpSpPr>
          <p:cNvPr id="11" name="グループ化 10">
            <a:extLst>
              <a:ext uri="{FF2B5EF4-FFF2-40B4-BE49-F238E27FC236}">
                <a16:creationId xmlns:a16="http://schemas.microsoft.com/office/drawing/2014/main" id="{CF790161-8AD8-41D2-7F31-4BB809B6FAF7}"/>
              </a:ext>
            </a:extLst>
          </p:cNvPr>
          <p:cNvGrpSpPr/>
          <p:nvPr/>
        </p:nvGrpSpPr>
        <p:grpSpPr>
          <a:xfrm>
            <a:off x="4017878" y="5223161"/>
            <a:ext cx="1662635" cy="608550"/>
            <a:chOff x="4017878" y="5223161"/>
            <a:chExt cx="1662635" cy="608550"/>
          </a:xfrm>
        </p:grpSpPr>
        <p:sp>
          <p:nvSpPr>
            <p:cNvPr id="26" name="テキスト ボックス 15">
              <a:extLst>
                <a:ext uri="{FF2B5EF4-FFF2-40B4-BE49-F238E27FC236}">
                  <a16:creationId xmlns:a16="http://schemas.microsoft.com/office/drawing/2014/main" id="{BE5E14CF-CA95-74DF-6472-4715DF2CACD9}"/>
                </a:ext>
              </a:extLst>
            </p:cNvPr>
            <p:cNvSpPr txBox="1"/>
            <p:nvPr/>
          </p:nvSpPr>
          <p:spPr>
            <a:xfrm>
              <a:off x="4017878" y="5279509"/>
              <a:ext cx="1662635"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3824D452-D516-69A3-25AC-89E8AB42143C}"/>
                </a:ext>
              </a:extLst>
            </p:cNvPr>
            <p:cNvSpPr txBox="1"/>
            <p:nvPr/>
          </p:nvSpPr>
          <p:spPr>
            <a:xfrm>
              <a:off x="4076376" y="5223161"/>
              <a:ext cx="59372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F168C722-A472-4BD3-623C-E11231A577CC}"/>
              </a:ext>
            </a:extLst>
          </p:cNvPr>
          <p:cNvGrpSpPr/>
          <p:nvPr/>
        </p:nvGrpSpPr>
        <p:grpSpPr>
          <a:xfrm>
            <a:off x="9829500" y="5277880"/>
            <a:ext cx="1888658" cy="566635"/>
            <a:chOff x="9829500" y="5277880"/>
            <a:chExt cx="1888658" cy="566635"/>
          </a:xfrm>
        </p:grpSpPr>
        <p:sp>
          <p:nvSpPr>
            <p:cNvPr id="28" name="テキスト ボックス 15">
              <a:extLst>
                <a:ext uri="{FF2B5EF4-FFF2-40B4-BE49-F238E27FC236}">
                  <a16:creationId xmlns:a16="http://schemas.microsoft.com/office/drawing/2014/main" id="{8704B7BC-3D87-3A3F-4056-78EC6C1C7299}"/>
                </a:ext>
              </a:extLst>
            </p:cNvPr>
            <p:cNvSpPr txBox="1"/>
            <p:nvPr/>
          </p:nvSpPr>
          <p:spPr>
            <a:xfrm>
              <a:off x="9829500" y="5292313"/>
              <a:ext cx="188865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strike="noStrike" dirty="0">
                  <a:latin typeface="BIZ UDPゴシック" panose="020B0400000000000000" pitchFamily="50" charset="-128"/>
                  <a:ea typeface="BIZ UDPゴシック" panose="020B0400000000000000" pitchFamily="50" charset="-128"/>
                </a:rPr>
                <a:t>キャリア決済</a:t>
              </a:r>
              <a:endParaRPr kumimoji="1" lang="ja-JP" altLang="en-US" sz="2400" strike="noStrike" spc="-130" baseline="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5F6DBD6-1C0F-7755-CBC6-987D864098E4}"/>
                </a:ext>
              </a:extLst>
            </p:cNvPr>
            <p:cNvSpPr txBox="1"/>
            <p:nvPr/>
          </p:nvSpPr>
          <p:spPr>
            <a:xfrm>
              <a:off x="10948715" y="5277880"/>
              <a:ext cx="76944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grpSp>
      <p:grpSp>
        <p:nvGrpSpPr>
          <p:cNvPr id="4" name="グループ化 3">
            <a:extLst>
              <a:ext uri="{FF2B5EF4-FFF2-40B4-BE49-F238E27FC236}">
                <a16:creationId xmlns:a16="http://schemas.microsoft.com/office/drawing/2014/main" id="{3DE65F8E-9EE5-C1DC-E5D2-F743926EAE23}"/>
              </a:ext>
            </a:extLst>
          </p:cNvPr>
          <p:cNvGrpSpPr/>
          <p:nvPr/>
        </p:nvGrpSpPr>
        <p:grpSpPr>
          <a:xfrm>
            <a:off x="6378154" y="5259157"/>
            <a:ext cx="3114465" cy="572554"/>
            <a:chOff x="8352063" y="5233859"/>
            <a:chExt cx="3114465" cy="572554"/>
          </a:xfrm>
        </p:grpSpPr>
        <p:sp>
          <p:nvSpPr>
            <p:cNvPr id="5" name="テキスト ボックス 15">
              <a:extLst>
                <a:ext uri="{FF2B5EF4-FFF2-40B4-BE49-F238E27FC236}">
                  <a16:creationId xmlns:a16="http://schemas.microsoft.com/office/drawing/2014/main" id="{884E342A-9B1B-4076-8270-45E746D33A14}"/>
                </a:ext>
              </a:extLst>
            </p:cNvPr>
            <p:cNvSpPr txBox="1"/>
            <p:nvPr/>
          </p:nvSpPr>
          <p:spPr>
            <a:xfrm>
              <a:off x="8372411" y="5254211"/>
              <a:ext cx="3094117"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en-US" altLang="ja-JP" sz="2400" dirty="0">
                  <a:latin typeface="BIZ UDPゴシック" panose="020B0400000000000000" pitchFamily="50" charset="-128"/>
                  <a:ea typeface="BIZ UDPゴシック" panose="020B0400000000000000" pitchFamily="50" charset="-128"/>
                </a:rPr>
                <a:t>QR</a:t>
              </a:r>
              <a:r>
                <a:rPr kumimoji="1" lang="ja-JP" altLang="en-US" sz="2400" dirty="0">
                  <a:latin typeface="BIZ UDPゴシック" panose="020B0400000000000000" pitchFamily="50" charset="-128"/>
                  <a:ea typeface="BIZ UDPゴシック" panose="020B0400000000000000" pitchFamily="50" charset="-128"/>
                </a:rPr>
                <a:t> ・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DEFFE16-4619-9655-53F9-44FB47815801}"/>
                </a:ext>
              </a:extLst>
            </p:cNvPr>
            <p:cNvSpPr txBox="1"/>
            <p:nvPr/>
          </p:nvSpPr>
          <p:spPr>
            <a:xfrm>
              <a:off x="10705015" y="5233859"/>
              <a:ext cx="7310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sp>
          <p:nvSpPr>
            <p:cNvPr id="10" name="テキスト ボックス 9">
              <a:extLst>
                <a:ext uri="{FF2B5EF4-FFF2-40B4-BE49-F238E27FC236}">
                  <a16:creationId xmlns:a16="http://schemas.microsoft.com/office/drawing/2014/main" id="{4DB50C62-574E-D057-583A-18D25B4F83D7}"/>
                </a:ext>
              </a:extLst>
            </p:cNvPr>
            <p:cNvSpPr txBox="1"/>
            <p:nvPr/>
          </p:nvSpPr>
          <p:spPr>
            <a:xfrm>
              <a:off x="8352063" y="5233859"/>
              <a:ext cx="105274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338125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549E860-7C79-8597-D547-78ECC972ADD6}"/>
              </a:ext>
            </a:extLst>
          </p:cNvPr>
          <p:cNvGrpSpPr/>
          <p:nvPr/>
        </p:nvGrpSpPr>
        <p:grpSpPr>
          <a:xfrm>
            <a:off x="483671" y="385787"/>
            <a:ext cx="9132628" cy="668767"/>
            <a:chOff x="489894" y="342756"/>
            <a:chExt cx="9132628" cy="668767"/>
          </a:xfrm>
        </p:grpSpPr>
        <p:sp>
          <p:nvSpPr>
            <p:cNvPr id="2" name="タイトル 1">
              <a:extLst>
                <a:ext uri="{FF2B5EF4-FFF2-40B4-BE49-F238E27FC236}">
                  <a16:creationId xmlns:a16="http://schemas.microsoft.com/office/drawing/2014/main" id="{27328844-22F8-404D-CEEE-1A900CF67CFF}"/>
                </a:ext>
              </a:extLst>
            </p:cNvPr>
            <p:cNvSpPr txBox="1">
              <a:spLocks/>
            </p:cNvSpPr>
            <p:nvPr/>
          </p:nvSpPr>
          <p:spPr>
            <a:xfrm>
              <a:off x="489894" y="552936"/>
              <a:ext cx="913262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a:solidFill>
                    <a:srgbClr val="FF3300"/>
                  </a:solidFill>
                  <a:latin typeface="BIZ UDPゴシック" panose="020B0400000000000000" pitchFamily="50" charset="-128"/>
                  <a:ea typeface="BIZ UDPゴシック" panose="020B0400000000000000" pitchFamily="50" charset="-128"/>
                </a:rPr>
                <a:t>◆</a:t>
              </a:r>
              <a:r>
                <a:rPr lang="ja-JP" altLang="en-US" sz="2800" b="1" dirty="0">
                  <a:solidFill>
                    <a:srgbClr val="FF3300"/>
                  </a:solidFill>
                  <a:latin typeface="BIZ UDPゴシック" panose="020B0400000000000000" pitchFamily="50" charset="-128"/>
                  <a:ea typeface="BIZ UDPゴシック" panose="020B0400000000000000" pitchFamily="50" charset="-128"/>
                </a:rPr>
                <a:t>携帯電話料金と商品代金をまとめて払う（キャリア決済）</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2D9B4E5-B62A-C63A-BA01-F4AC5AE5120A}"/>
                </a:ext>
              </a:extLst>
            </p:cNvPr>
            <p:cNvSpPr txBox="1"/>
            <p:nvPr/>
          </p:nvSpPr>
          <p:spPr>
            <a:xfrm>
              <a:off x="8513874" y="342756"/>
              <a:ext cx="800219"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けっさい</a:t>
              </a:r>
            </a:p>
          </p:txBody>
        </p:sp>
        <p:sp>
          <p:nvSpPr>
            <p:cNvPr id="19" name="テキスト ボックス 18">
              <a:extLst>
                <a:ext uri="{FF2B5EF4-FFF2-40B4-BE49-F238E27FC236}">
                  <a16:creationId xmlns:a16="http://schemas.microsoft.com/office/drawing/2014/main" id="{C0B7147E-F949-1575-AA7A-D9E8AD4962A1}"/>
                </a:ext>
              </a:extLst>
            </p:cNvPr>
            <p:cNvSpPr txBox="1"/>
            <p:nvPr/>
          </p:nvSpPr>
          <p:spPr>
            <a:xfrm>
              <a:off x="6384682" y="342756"/>
              <a:ext cx="492443"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D7D3A5A-82FB-C012-4F07-05D9AC57D0C0}"/>
                </a:ext>
              </a:extLst>
            </p:cNvPr>
            <p:cNvSpPr txBox="1"/>
            <p:nvPr/>
          </p:nvSpPr>
          <p:spPr>
            <a:xfrm>
              <a:off x="2245243" y="342756"/>
              <a:ext cx="896399"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りょうきん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F0CAFD2-EE19-A05F-81FF-A43BFC15F860}"/>
                </a:ext>
              </a:extLst>
            </p:cNvPr>
            <p:cNvSpPr txBox="1"/>
            <p:nvPr/>
          </p:nvSpPr>
          <p:spPr>
            <a:xfrm>
              <a:off x="3309241" y="342756"/>
              <a:ext cx="893193"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しょうひん</a:t>
              </a:r>
            </a:p>
          </p:txBody>
        </p:sp>
        <p:sp>
          <p:nvSpPr>
            <p:cNvPr id="24" name="テキスト ボックス 23">
              <a:extLst>
                <a:ext uri="{FF2B5EF4-FFF2-40B4-BE49-F238E27FC236}">
                  <a16:creationId xmlns:a16="http://schemas.microsoft.com/office/drawing/2014/main" id="{3C94E12A-296A-FFB2-3C19-263079DEEC22}"/>
                </a:ext>
              </a:extLst>
            </p:cNvPr>
            <p:cNvSpPr txBox="1"/>
            <p:nvPr/>
          </p:nvSpPr>
          <p:spPr>
            <a:xfrm>
              <a:off x="4009402" y="342756"/>
              <a:ext cx="793807"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だいきん</a:t>
              </a:r>
            </a:p>
          </p:txBody>
        </p:sp>
        <p:sp>
          <p:nvSpPr>
            <p:cNvPr id="25" name="テキスト ボックス 24">
              <a:extLst>
                <a:ext uri="{FF2B5EF4-FFF2-40B4-BE49-F238E27FC236}">
                  <a16:creationId xmlns:a16="http://schemas.microsoft.com/office/drawing/2014/main" id="{6785FDBC-C7C6-171B-C69D-A2BE913B863D}"/>
                </a:ext>
              </a:extLst>
            </p:cNvPr>
            <p:cNvSpPr txBox="1"/>
            <p:nvPr/>
          </p:nvSpPr>
          <p:spPr>
            <a:xfrm>
              <a:off x="1658079" y="342756"/>
              <a:ext cx="639919"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でんわ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C569D907-02D2-17D6-09B0-A5CF10DEB363}"/>
                </a:ext>
              </a:extLst>
            </p:cNvPr>
            <p:cNvSpPr txBox="1"/>
            <p:nvPr/>
          </p:nvSpPr>
          <p:spPr>
            <a:xfrm>
              <a:off x="890094" y="342756"/>
              <a:ext cx="797013"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けいたい</a:t>
              </a:r>
            </a:p>
          </p:txBody>
        </p:sp>
      </p:grpSp>
      <p:grpSp>
        <p:nvGrpSpPr>
          <p:cNvPr id="10" name="グループ化 9">
            <a:extLst>
              <a:ext uri="{FF2B5EF4-FFF2-40B4-BE49-F238E27FC236}">
                <a16:creationId xmlns:a16="http://schemas.microsoft.com/office/drawing/2014/main" id="{4396A711-D74F-F5D2-40DA-1ACA08A27C03}"/>
              </a:ext>
            </a:extLst>
          </p:cNvPr>
          <p:cNvGrpSpPr/>
          <p:nvPr/>
        </p:nvGrpSpPr>
        <p:grpSpPr>
          <a:xfrm>
            <a:off x="896154" y="1431423"/>
            <a:ext cx="9025228" cy="1301668"/>
            <a:chOff x="791567" y="1471819"/>
            <a:chExt cx="9025228" cy="1301668"/>
          </a:xfrm>
        </p:grpSpPr>
        <p:sp>
          <p:nvSpPr>
            <p:cNvPr id="3" name="テキスト ボックス 2">
              <a:extLst>
                <a:ext uri="{FF2B5EF4-FFF2-40B4-BE49-F238E27FC236}">
                  <a16:creationId xmlns:a16="http://schemas.microsoft.com/office/drawing/2014/main" id="{E01AB2CF-8711-8B8C-B6ED-4583964E3B7B}"/>
                </a:ext>
              </a:extLst>
            </p:cNvPr>
            <p:cNvSpPr txBox="1"/>
            <p:nvPr/>
          </p:nvSpPr>
          <p:spPr>
            <a:xfrm>
              <a:off x="791567" y="1498266"/>
              <a:ext cx="9025228"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携帯電話の通信料金と商品やサービスの代金をまとめて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携帯電話会社に払うことです</a:t>
              </a:r>
            </a:p>
          </p:txBody>
        </p:sp>
        <p:sp>
          <p:nvSpPr>
            <p:cNvPr id="27" name="テキスト ボックス 26">
              <a:extLst>
                <a:ext uri="{FF2B5EF4-FFF2-40B4-BE49-F238E27FC236}">
                  <a16:creationId xmlns:a16="http://schemas.microsoft.com/office/drawing/2014/main" id="{D4B1CCCA-7C65-0793-3451-759EAF49B349}"/>
                </a:ext>
              </a:extLst>
            </p:cNvPr>
            <p:cNvSpPr txBox="1"/>
            <p:nvPr/>
          </p:nvSpPr>
          <p:spPr>
            <a:xfrm>
              <a:off x="3274288" y="2124956"/>
              <a:ext cx="64978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8" name="テキスト ボックス 27">
              <a:extLst>
                <a:ext uri="{FF2B5EF4-FFF2-40B4-BE49-F238E27FC236}">
                  <a16:creationId xmlns:a16="http://schemas.microsoft.com/office/drawing/2014/main" id="{8352B235-82AC-196B-39AC-E8A6D22325B3}"/>
                </a:ext>
              </a:extLst>
            </p:cNvPr>
            <p:cNvSpPr txBox="1"/>
            <p:nvPr/>
          </p:nvSpPr>
          <p:spPr>
            <a:xfrm>
              <a:off x="915633" y="1471819"/>
              <a:ext cx="90770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けいたい</a:t>
              </a:r>
            </a:p>
          </p:txBody>
        </p:sp>
        <p:sp>
          <p:nvSpPr>
            <p:cNvPr id="29" name="テキスト ボックス 28">
              <a:extLst>
                <a:ext uri="{FF2B5EF4-FFF2-40B4-BE49-F238E27FC236}">
                  <a16:creationId xmlns:a16="http://schemas.microsoft.com/office/drawing/2014/main" id="{157C0D87-D38F-12B4-F496-1118D480EA3F}"/>
                </a:ext>
              </a:extLst>
            </p:cNvPr>
            <p:cNvSpPr txBox="1"/>
            <p:nvPr/>
          </p:nvSpPr>
          <p:spPr>
            <a:xfrm>
              <a:off x="2271967" y="2124956"/>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が</a:t>
              </a:r>
              <a:r>
                <a:rPr kumimoji="1" lang="ja-JP" altLang="en-US" sz="1200" dirty="0">
                  <a:latin typeface="BIZ UDPゴシック" panose="020B0400000000000000" pitchFamily="50" charset="-128"/>
                  <a:ea typeface="BIZ UDPゴシック" panose="020B0400000000000000" pitchFamily="50" charset="-128"/>
                </a:rPr>
                <a:t>いしゃ</a:t>
              </a:r>
            </a:p>
          </p:txBody>
        </p:sp>
        <p:sp>
          <p:nvSpPr>
            <p:cNvPr id="30" name="テキスト ボックス 29">
              <a:extLst>
                <a:ext uri="{FF2B5EF4-FFF2-40B4-BE49-F238E27FC236}">
                  <a16:creationId xmlns:a16="http://schemas.microsoft.com/office/drawing/2014/main" id="{F9F6B8CE-9B66-1B14-0A0F-FBEEFCD585E2}"/>
                </a:ext>
              </a:extLst>
            </p:cNvPr>
            <p:cNvSpPr txBox="1"/>
            <p:nvPr/>
          </p:nvSpPr>
          <p:spPr>
            <a:xfrm>
              <a:off x="4315098" y="1471819"/>
              <a:ext cx="108362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CB1E600-8F94-BA6F-D96B-6746B61A381A}"/>
                </a:ext>
              </a:extLst>
            </p:cNvPr>
            <p:cNvSpPr txBox="1"/>
            <p:nvPr/>
          </p:nvSpPr>
          <p:spPr>
            <a:xfrm>
              <a:off x="7132140" y="1471819"/>
              <a:ext cx="90770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2" name="テキスト ボックス 31">
              <a:extLst>
                <a:ext uri="{FF2B5EF4-FFF2-40B4-BE49-F238E27FC236}">
                  <a16:creationId xmlns:a16="http://schemas.microsoft.com/office/drawing/2014/main" id="{38418644-B3C5-AC43-E5E7-C42276CC074C}"/>
                </a:ext>
              </a:extLst>
            </p:cNvPr>
            <p:cNvSpPr txBox="1"/>
            <p:nvPr/>
          </p:nvSpPr>
          <p:spPr>
            <a:xfrm>
              <a:off x="900885" y="2124956"/>
              <a:ext cx="93600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けいたい</a:t>
              </a:r>
            </a:p>
          </p:txBody>
        </p:sp>
        <p:sp>
          <p:nvSpPr>
            <p:cNvPr id="33" name="テキスト ボックス 32">
              <a:extLst>
                <a:ext uri="{FF2B5EF4-FFF2-40B4-BE49-F238E27FC236}">
                  <a16:creationId xmlns:a16="http://schemas.microsoft.com/office/drawing/2014/main" id="{3195112E-9837-D5F5-4F55-FBFF30EEF2C0}"/>
                </a:ext>
              </a:extLst>
            </p:cNvPr>
            <p:cNvSpPr txBox="1"/>
            <p:nvPr/>
          </p:nvSpPr>
          <p:spPr>
            <a:xfrm>
              <a:off x="3289035" y="1471819"/>
              <a:ext cx="93600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りょうきん</a:t>
              </a:r>
            </a:p>
          </p:txBody>
        </p:sp>
        <p:sp>
          <p:nvSpPr>
            <p:cNvPr id="34" name="テキスト ボックス 33">
              <a:extLst>
                <a:ext uri="{FF2B5EF4-FFF2-40B4-BE49-F238E27FC236}">
                  <a16:creationId xmlns:a16="http://schemas.microsoft.com/office/drawing/2014/main" id="{60C6E62E-57DC-5634-2C20-6371C8873E13}"/>
                </a:ext>
              </a:extLst>
            </p:cNvPr>
            <p:cNvSpPr txBox="1"/>
            <p:nvPr/>
          </p:nvSpPr>
          <p:spPr>
            <a:xfrm>
              <a:off x="2661479" y="1471819"/>
              <a:ext cx="84075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つうしん</a:t>
              </a:r>
            </a:p>
          </p:txBody>
        </p:sp>
        <p:sp>
          <p:nvSpPr>
            <p:cNvPr id="35" name="テキスト ボックス 34">
              <a:extLst>
                <a:ext uri="{FF2B5EF4-FFF2-40B4-BE49-F238E27FC236}">
                  <a16:creationId xmlns:a16="http://schemas.microsoft.com/office/drawing/2014/main" id="{DEB601F9-A4B8-6FCC-6E55-0ECA045B8C4B}"/>
                </a:ext>
              </a:extLst>
            </p:cNvPr>
            <p:cNvSpPr txBox="1"/>
            <p:nvPr/>
          </p:nvSpPr>
          <p:spPr>
            <a:xfrm>
              <a:off x="1632342" y="2124956"/>
              <a:ext cx="73487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068A38B-4594-B7EF-B649-97A68A18286F}"/>
                </a:ext>
              </a:extLst>
            </p:cNvPr>
            <p:cNvSpPr txBox="1"/>
            <p:nvPr/>
          </p:nvSpPr>
          <p:spPr>
            <a:xfrm>
              <a:off x="1654385" y="1471819"/>
              <a:ext cx="84075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でんわ</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7A11DC3A-DC67-5CCE-797D-C6AE0A67EAE7}"/>
              </a:ext>
            </a:extLst>
          </p:cNvPr>
          <p:cNvPicPr>
            <a:picLocks noChangeAspect="1"/>
          </p:cNvPicPr>
          <p:nvPr/>
        </p:nvPicPr>
        <p:blipFill>
          <a:blip r:embed="rId3"/>
          <a:stretch>
            <a:fillRect/>
          </a:stretch>
        </p:blipFill>
        <p:spPr>
          <a:xfrm>
            <a:off x="5252053" y="3064517"/>
            <a:ext cx="1785865" cy="3366279"/>
          </a:xfrm>
          <a:prstGeom prst="rect">
            <a:avLst/>
          </a:prstGeom>
        </p:spPr>
      </p:pic>
    </p:spTree>
    <p:extLst>
      <p:ext uri="{BB962C8B-B14F-4D97-AF65-F5344CB8AC3E}">
        <p14:creationId xmlns:p14="http://schemas.microsoft.com/office/powerpoint/2010/main" val="37933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71EA340C-D4A3-3C24-FA76-56077E3E7664}"/>
              </a:ext>
            </a:extLst>
          </p:cNvPr>
          <p:cNvSpPr/>
          <p:nvPr/>
        </p:nvSpPr>
        <p:spPr>
          <a:xfrm>
            <a:off x="9029151" y="2956313"/>
            <a:ext cx="2623930" cy="35741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6887F95C-DDF1-B2F4-FC6D-F8D1EE10EE1B}"/>
              </a:ext>
            </a:extLst>
          </p:cNvPr>
          <p:cNvGrpSpPr/>
          <p:nvPr/>
        </p:nvGrpSpPr>
        <p:grpSpPr>
          <a:xfrm>
            <a:off x="463333" y="387334"/>
            <a:ext cx="10456716" cy="657170"/>
            <a:chOff x="1046182" y="353312"/>
            <a:chExt cx="10456716" cy="657170"/>
          </a:xfrm>
        </p:grpSpPr>
        <p:sp>
          <p:nvSpPr>
            <p:cNvPr id="2" name="タイトル 1">
              <a:extLst>
                <a:ext uri="{FF2B5EF4-FFF2-40B4-BE49-F238E27FC236}">
                  <a16:creationId xmlns:a16="http://schemas.microsoft.com/office/drawing/2014/main" id="{D3774659-8660-3AEF-0A78-D7385F8E15D6}"/>
                </a:ext>
              </a:extLst>
            </p:cNvPr>
            <p:cNvSpPr txBox="1">
              <a:spLocks/>
            </p:cNvSpPr>
            <p:nvPr/>
          </p:nvSpPr>
          <p:spPr>
            <a:xfrm>
              <a:off x="1046182" y="551895"/>
              <a:ext cx="10456716" cy="458587"/>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◆コンビニエンスストアで払う（コンビニ後払い）</a:t>
              </a:r>
            </a:p>
          </p:txBody>
        </p:sp>
        <p:sp>
          <p:nvSpPr>
            <p:cNvPr id="24" name="テキスト ボックス 23">
              <a:extLst>
                <a:ext uri="{FF2B5EF4-FFF2-40B4-BE49-F238E27FC236}">
                  <a16:creationId xmlns:a16="http://schemas.microsoft.com/office/drawing/2014/main" id="{2A91C502-6822-8C13-29E8-94F8EBDD5056}"/>
                </a:ext>
              </a:extLst>
            </p:cNvPr>
            <p:cNvSpPr txBox="1"/>
            <p:nvPr/>
          </p:nvSpPr>
          <p:spPr>
            <a:xfrm flipH="1">
              <a:off x="4963162" y="353312"/>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9E203FF-02ED-6C19-222D-28F1B8BB36AC}"/>
                </a:ext>
              </a:extLst>
            </p:cNvPr>
            <p:cNvSpPr txBox="1"/>
            <p:nvPr/>
          </p:nvSpPr>
          <p:spPr>
            <a:xfrm>
              <a:off x="7118806" y="353312"/>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3" name="テキスト ボックス 22">
              <a:extLst>
                <a:ext uri="{FF2B5EF4-FFF2-40B4-BE49-F238E27FC236}">
                  <a16:creationId xmlns:a16="http://schemas.microsoft.com/office/drawing/2014/main" id="{02A5ABDD-097F-922E-945E-6822CC174EFC}"/>
                </a:ext>
              </a:extLst>
            </p:cNvPr>
            <p:cNvSpPr txBox="1"/>
            <p:nvPr/>
          </p:nvSpPr>
          <p:spPr>
            <a:xfrm flipH="1">
              <a:off x="7493718" y="353312"/>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4E8B9773-525B-2210-918E-DC37F6F8CF41}"/>
              </a:ext>
            </a:extLst>
          </p:cNvPr>
          <p:cNvGrpSpPr/>
          <p:nvPr/>
        </p:nvGrpSpPr>
        <p:grpSpPr>
          <a:xfrm>
            <a:off x="9029151" y="2261803"/>
            <a:ext cx="2585964" cy="661223"/>
            <a:chOff x="9029151" y="2242539"/>
            <a:chExt cx="2585964" cy="661223"/>
          </a:xfrm>
        </p:grpSpPr>
        <p:sp>
          <p:nvSpPr>
            <p:cNvPr id="10" name="テキスト ボックス 9">
              <a:extLst>
                <a:ext uri="{FF2B5EF4-FFF2-40B4-BE49-F238E27FC236}">
                  <a16:creationId xmlns:a16="http://schemas.microsoft.com/office/drawing/2014/main" id="{70F573A3-BC7A-7FCF-7D2C-0025F5EE47A6}"/>
                </a:ext>
              </a:extLst>
            </p:cNvPr>
            <p:cNvSpPr txBox="1"/>
            <p:nvPr/>
          </p:nvSpPr>
          <p:spPr>
            <a:xfrm>
              <a:off x="9029151" y="2380542"/>
              <a:ext cx="2585964" cy="523220"/>
            </a:xfrm>
            <a:prstGeom prst="rect">
              <a:avLst/>
            </a:prstGeom>
            <a:no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コンビニ後払い</a:t>
              </a:r>
            </a:p>
          </p:txBody>
        </p:sp>
        <p:sp>
          <p:nvSpPr>
            <p:cNvPr id="25" name="テキスト ボックス 24">
              <a:extLst>
                <a:ext uri="{FF2B5EF4-FFF2-40B4-BE49-F238E27FC236}">
                  <a16:creationId xmlns:a16="http://schemas.microsoft.com/office/drawing/2014/main" id="{3F59DC97-A58E-CCAE-2EE3-BDCA42A97B9A}"/>
                </a:ext>
              </a:extLst>
            </p:cNvPr>
            <p:cNvSpPr txBox="1"/>
            <p:nvPr/>
          </p:nvSpPr>
          <p:spPr>
            <a:xfrm>
              <a:off x="10423813" y="2242539"/>
              <a:ext cx="7729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あとばら</a:t>
              </a:r>
            </a:p>
          </p:txBody>
        </p:sp>
      </p:grpSp>
      <p:grpSp>
        <p:nvGrpSpPr>
          <p:cNvPr id="14" name="グループ化 13">
            <a:extLst>
              <a:ext uri="{FF2B5EF4-FFF2-40B4-BE49-F238E27FC236}">
                <a16:creationId xmlns:a16="http://schemas.microsoft.com/office/drawing/2014/main" id="{D9C2EA21-B953-7E66-1D15-56A8291B590D}"/>
              </a:ext>
            </a:extLst>
          </p:cNvPr>
          <p:cNvGrpSpPr/>
          <p:nvPr/>
        </p:nvGrpSpPr>
        <p:grpSpPr>
          <a:xfrm>
            <a:off x="527923" y="1388052"/>
            <a:ext cx="11493234" cy="633379"/>
            <a:chOff x="649681" y="1476721"/>
            <a:chExt cx="11493234" cy="633379"/>
          </a:xfrm>
        </p:grpSpPr>
        <p:sp>
          <p:nvSpPr>
            <p:cNvPr id="17" name="タイトル 1">
              <a:extLst>
                <a:ext uri="{FF2B5EF4-FFF2-40B4-BE49-F238E27FC236}">
                  <a16:creationId xmlns:a16="http://schemas.microsoft.com/office/drawing/2014/main" id="{CD3C628A-4A7F-4D5A-0ECF-7656CC88B9D6}"/>
                </a:ext>
              </a:extLst>
            </p:cNvPr>
            <p:cNvSpPr txBox="1">
              <a:spLocks/>
            </p:cNvSpPr>
            <p:nvPr/>
          </p:nvSpPr>
          <p:spPr>
            <a:xfrm>
              <a:off x="649681" y="1481210"/>
              <a:ext cx="11493234" cy="628890"/>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インターネットで注文した商品やサービスの代金をコンビニで払うことです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9318907-2AA5-D740-5E34-C0D27DA2187B}"/>
                </a:ext>
              </a:extLst>
            </p:cNvPr>
            <p:cNvSpPr txBox="1"/>
            <p:nvPr/>
          </p:nvSpPr>
          <p:spPr>
            <a:xfrm>
              <a:off x="4450661" y="1476721"/>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1" name="テキスト ボックス 10">
              <a:extLst>
                <a:ext uri="{FF2B5EF4-FFF2-40B4-BE49-F238E27FC236}">
                  <a16:creationId xmlns:a16="http://schemas.microsoft.com/office/drawing/2014/main" id="{44AFC8C3-263C-393A-927B-2FD8FDA5E170}"/>
                </a:ext>
              </a:extLst>
            </p:cNvPr>
            <p:cNvSpPr txBox="1"/>
            <p:nvPr/>
          </p:nvSpPr>
          <p:spPr>
            <a:xfrm>
              <a:off x="9840796" y="1476721"/>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6" name="テキスト ボックス 25">
              <a:extLst>
                <a:ext uri="{FF2B5EF4-FFF2-40B4-BE49-F238E27FC236}">
                  <a16:creationId xmlns:a16="http://schemas.microsoft.com/office/drawing/2014/main" id="{750C06C8-1688-0B60-F69D-BAF086041566}"/>
                </a:ext>
              </a:extLst>
            </p:cNvPr>
            <p:cNvSpPr txBox="1"/>
            <p:nvPr/>
          </p:nvSpPr>
          <p:spPr>
            <a:xfrm>
              <a:off x="3145090" y="1476721"/>
              <a:ext cx="89800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ちゅうもん</a:t>
              </a:r>
            </a:p>
          </p:txBody>
        </p:sp>
        <p:sp>
          <p:nvSpPr>
            <p:cNvPr id="28" name="テキスト ボックス 27">
              <a:extLst>
                <a:ext uri="{FF2B5EF4-FFF2-40B4-BE49-F238E27FC236}">
                  <a16:creationId xmlns:a16="http://schemas.microsoft.com/office/drawing/2014/main" id="{DA11CBC5-30A4-B6E5-65E2-B7F54C9C8E83}"/>
                </a:ext>
              </a:extLst>
            </p:cNvPr>
            <p:cNvSpPr txBox="1"/>
            <p:nvPr/>
          </p:nvSpPr>
          <p:spPr>
            <a:xfrm>
              <a:off x="7217247" y="1476721"/>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8" name="図 17">
            <a:extLst>
              <a:ext uri="{FF2B5EF4-FFF2-40B4-BE49-F238E27FC236}">
                <a16:creationId xmlns:a16="http://schemas.microsoft.com/office/drawing/2014/main" id="{8754FB4C-C371-C9D6-E245-3E98AC667C31}"/>
              </a:ext>
            </a:extLst>
          </p:cNvPr>
          <p:cNvPicPr>
            <a:picLocks noChangeAspect="1"/>
          </p:cNvPicPr>
          <p:nvPr/>
        </p:nvPicPr>
        <p:blipFill>
          <a:blip r:embed="rId3"/>
          <a:stretch>
            <a:fillRect/>
          </a:stretch>
        </p:blipFill>
        <p:spPr>
          <a:xfrm>
            <a:off x="856172" y="3470094"/>
            <a:ext cx="1673374" cy="2927434"/>
          </a:xfrm>
          <a:prstGeom prst="rect">
            <a:avLst/>
          </a:prstGeom>
        </p:spPr>
      </p:pic>
      <p:pic>
        <p:nvPicPr>
          <p:cNvPr id="20" name="図 19">
            <a:extLst>
              <a:ext uri="{FF2B5EF4-FFF2-40B4-BE49-F238E27FC236}">
                <a16:creationId xmlns:a16="http://schemas.microsoft.com/office/drawing/2014/main" id="{8A79FBD9-339D-A3B5-ACE2-72B0F8B520E0}"/>
              </a:ext>
            </a:extLst>
          </p:cNvPr>
          <p:cNvPicPr>
            <a:picLocks noChangeAspect="1"/>
          </p:cNvPicPr>
          <p:nvPr/>
        </p:nvPicPr>
        <p:blipFill>
          <a:blip r:embed="rId4"/>
          <a:stretch>
            <a:fillRect/>
          </a:stretch>
        </p:blipFill>
        <p:spPr>
          <a:xfrm>
            <a:off x="1904536" y="3277209"/>
            <a:ext cx="1414890" cy="3204069"/>
          </a:xfrm>
          <a:prstGeom prst="rect">
            <a:avLst/>
          </a:prstGeom>
        </p:spPr>
      </p:pic>
      <p:grpSp>
        <p:nvGrpSpPr>
          <p:cNvPr id="21" name="グループ化 20">
            <a:extLst>
              <a:ext uri="{FF2B5EF4-FFF2-40B4-BE49-F238E27FC236}">
                <a16:creationId xmlns:a16="http://schemas.microsoft.com/office/drawing/2014/main" id="{6A8A0012-5907-2EDC-49AF-E5AFA0395E49}"/>
              </a:ext>
            </a:extLst>
          </p:cNvPr>
          <p:cNvGrpSpPr/>
          <p:nvPr/>
        </p:nvGrpSpPr>
        <p:grpSpPr>
          <a:xfrm>
            <a:off x="4308828" y="2519538"/>
            <a:ext cx="3434851" cy="2731831"/>
            <a:chOff x="8040321" y="1914195"/>
            <a:chExt cx="3434851" cy="2731831"/>
          </a:xfrm>
        </p:grpSpPr>
        <p:pic>
          <p:nvPicPr>
            <p:cNvPr id="22" name="図 21">
              <a:extLst>
                <a:ext uri="{FF2B5EF4-FFF2-40B4-BE49-F238E27FC236}">
                  <a16:creationId xmlns:a16="http://schemas.microsoft.com/office/drawing/2014/main" id="{51044DBC-211A-074F-2FCC-A420DE7E0ED2}"/>
                </a:ext>
              </a:extLst>
            </p:cNvPr>
            <p:cNvPicPr>
              <a:picLocks noChangeAspect="1"/>
            </p:cNvPicPr>
            <p:nvPr/>
          </p:nvPicPr>
          <p:blipFill>
            <a:blip r:embed="rId5"/>
            <a:stretch>
              <a:fillRect/>
            </a:stretch>
          </p:blipFill>
          <p:spPr>
            <a:xfrm>
              <a:off x="9632490" y="1914195"/>
              <a:ext cx="990602" cy="1487427"/>
            </a:xfrm>
            <a:prstGeom prst="rect">
              <a:avLst/>
            </a:prstGeom>
          </p:spPr>
        </p:pic>
        <p:pic>
          <p:nvPicPr>
            <p:cNvPr id="29" name="図 28">
              <a:extLst>
                <a:ext uri="{FF2B5EF4-FFF2-40B4-BE49-F238E27FC236}">
                  <a16:creationId xmlns:a16="http://schemas.microsoft.com/office/drawing/2014/main" id="{45A55602-B96D-809B-4283-E9AEF3823350}"/>
                </a:ext>
              </a:extLst>
            </p:cNvPr>
            <p:cNvPicPr>
              <a:picLocks noChangeAspect="1"/>
            </p:cNvPicPr>
            <p:nvPr/>
          </p:nvPicPr>
          <p:blipFill>
            <a:blip r:embed="rId6"/>
            <a:stretch>
              <a:fillRect/>
            </a:stretch>
          </p:blipFill>
          <p:spPr>
            <a:xfrm>
              <a:off x="8536894" y="2649838"/>
              <a:ext cx="2938278" cy="1780036"/>
            </a:xfrm>
            <a:prstGeom prst="rect">
              <a:avLst/>
            </a:prstGeom>
          </p:spPr>
        </p:pic>
        <p:pic>
          <p:nvPicPr>
            <p:cNvPr id="30" name="図 29">
              <a:extLst>
                <a:ext uri="{FF2B5EF4-FFF2-40B4-BE49-F238E27FC236}">
                  <a16:creationId xmlns:a16="http://schemas.microsoft.com/office/drawing/2014/main" id="{33746294-A291-8F88-5CEB-30E648B8193F}"/>
                </a:ext>
              </a:extLst>
            </p:cNvPr>
            <p:cNvPicPr>
              <a:picLocks noChangeAspect="1"/>
            </p:cNvPicPr>
            <p:nvPr/>
          </p:nvPicPr>
          <p:blipFill>
            <a:blip r:embed="rId7"/>
            <a:stretch>
              <a:fillRect/>
            </a:stretch>
          </p:blipFill>
          <p:spPr>
            <a:xfrm>
              <a:off x="8040321" y="2299061"/>
              <a:ext cx="1100330" cy="2346965"/>
            </a:xfrm>
            <a:prstGeom prst="rect">
              <a:avLst/>
            </a:prstGeom>
          </p:spPr>
        </p:pic>
      </p:grpSp>
      <p:pic>
        <p:nvPicPr>
          <p:cNvPr id="33" name="図 32">
            <a:extLst>
              <a:ext uri="{FF2B5EF4-FFF2-40B4-BE49-F238E27FC236}">
                <a16:creationId xmlns:a16="http://schemas.microsoft.com/office/drawing/2014/main" id="{432B23E9-302B-1C16-556C-9F7720754FA5}"/>
              </a:ext>
            </a:extLst>
          </p:cNvPr>
          <p:cNvPicPr>
            <a:picLocks noChangeAspect="1"/>
          </p:cNvPicPr>
          <p:nvPr/>
        </p:nvPicPr>
        <p:blipFill>
          <a:blip r:embed="rId8"/>
          <a:stretch>
            <a:fillRect/>
          </a:stretch>
        </p:blipFill>
        <p:spPr>
          <a:xfrm>
            <a:off x="9559916" y="4897380"/>
            <a:ext cx="1623512" cy="1548000"/>
          </a:xfrm>
          <a:prstGeom prst="rect">
            <a:avLst/>
          </a:prstGeom>
        </p:spPr>
      </p:pic>
      <p:pic>
        <p:nvPicPr>
          <p:cNvPr id="35" name="図 34">
            <a:extLst>
              <a:ext uri="{FF2B5EF4-FFF2-40B4-BE49-F238E27FC236}">
                <a16:creationId xmlns:a16="http://schemas.microsoft.com/office/drawing/2014/main" id="{0719CC07-D686-DFB3-C0CA-B26357824035}"/>
              </a:ext>
            </a:extLst>
          </p:cNvPr>
          <p:cNvPicPr>
            <a:picLocks noChangeAspect="1"/>
          </p:cNvPicPr>
          <p:nvPr/>
        </p:nvPicPr>
        <p:blipFill rotWithShape="1">
          <a:blip r:embed="rId9"/>
          <a:srcRect b="33365"/>
          <a:stretch/>
        </p:blipFill>
        <p:spPr>
          <a:xfrm>
            <a:off x="9941017" y="3061415"/>
            <a:ext cx="1290370" cy="1548000"/>
          </a:xfrm>
          <a:prstGeom prst="rect">
            <a:avLst/>
          </a:prstGeom>
        </p:spPr>
      </p:pic>
      <p:pic>
        <p:nvPicPr>
          <p:cNvPr id="41" name="図 40">
            <a:extLst>
              <a:ext uri="{FF2B5EF4-FFF2-40B4-BE49-F238E27FC236}">
                <a16:creationId xmlns:a16="http://schemas.microsoft.com/office/drawing/2014/main" id="{F34056A7-FDFD-74F7-96FF-0E84ACF6B652}"/>
              </a:ext>
            </a:extLst>
          </p:cNvPr>
          <p:cNvPicPr>
            <a:picLocks noChangeAspect="1"/>
          </p:cNvPicPr>
          <p:nvPr/>
        </p:nvPicPr>
        <p:blipFill>
          <a:blip r:embed="rId10"/>
          <a:stretch>
            <a:fillRect/>
          </a:stretch>
        </p:blipFill>
        <p:spPr>
          <a:xfrm rot="13051619">
            <a:off x="5166966" y="3518312"/>
            <a:ext cx="1407532" cy="736859"/>
          </a:xfrm>
          <a:prstGeom prst="rect">
            <a:avLst/>
          </a:prstGeom>
        </p:spPr>
      </p:pic>
    </p:spTree>
    <p:extLst>
      <p:ext uri="{BB962C8B-B14F-4D97-AF65-F5344CB8AC3E}">
        <p14:creationId xmlns:p14="http://schemas.microsoft.com/office/powerpoint/2010/main" val="234827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8">
            <a:extLst>
              <a:ext uri="{FF2B5EF4-FFF2-40B4-BE49-F238E27FC236}">
                <a16:creationId xmlns:a16="http://schemas.microsoft.com/office/drawing/2014/main" id="{B7374C27-8E6D-249C-EAB9-0966183684BA}"/>
              </a:ext>
            </a:extLst>
          </p:cNvPr>
          <p:cNvGraphicFramePr>
            <a:graphicFrameLocks noGrp="1"/>
          </p:cNvGraphicFramePr>
          <p:nvPr>
            <p:extLst>
              <p:ext uri="{D42A27DB-BD31-4B8C-83A1-F6EECF244321}">
                <p14:modId xmlns:p14="http://schemas.microsoft.com/office/powerpoint/2010/main" val="1402306575"/>
              </p:ext>
            </p:extLst>
          </p:nvPr>
        </p:nvGraphicFramePr>
        <p:xfrm>
          <a:off x="707665" y="1096363"/>
          <a:ext cx="10904911"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256911">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15" name="グループ化 14">
            <a:extLst>
              <a:ext uri="{FF2B5EF4-FFF2-40B4-BE49-F238E27FC236}">
                <a16:creationId xmlns:a16="http://schemas.microsoft.com/office/drawing/2014/main" id="{0707F0BA-A910-5118-6041-21029FF64ADC}"/>
              </a:ext>
            </a:extLst>
          </p:cNvPr>
          <p:cNvGrpSpPr/>
          <p:nvPr/>
        </p:nvGrpSpPr>
        <p:grpSpPr>
          <a:xfrm>
            <a:off x="511110" y="206808"/>
            <a:ext cx="6930102" cy="655803"/>
            <a:chOff x="617790" y="206808"/>
            <a:chExt cx="6930102" cy="655803"/>
          </a:xfrm>
        </p:grpSpPr>
        <p:sp>
          <p:nvSpPr>
            <p:cNvPr id="24" name="テキスト ボックス 23">
              <a:extLst>
                <a:ext uri="{FF2B5EF4-FFF2-40B4-BE49-F238E27FC236}">
                  <a16:creationId xmlns:a16="http://schemas.microsoft.com/office/drawing/2014/main" id="{B9A659AA-C980-EB90-B6B8-D33D4EF1A3A4}"/>
                </a:ext>
              </a:extLst>
            </p:cNvPr>
            <p:cNvSpPr txBox="1"/>
            <p:nvPr/>
          </p:nvSpPr>
          <p:spPr>
            <a:xfrm flipH="1">
              <a:off x="1332145" y="206808"/>
              <a:ext cx="56220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617790" y="404024"/>
              <a:ext cx="693010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◆後払いの便利なところ・気をつけるところ</a:t>
              </a:r>
              <a:endParaRPr lang="ja-JP" altLang="en-US" sz="2800"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0712772-A447-DD25-793A-D680B394B55E}"/>
                </a:ext>
              </a:extLst>
            </p:cNvPr>
            <p:cNvSpPr txBox="1"/>
            <p:nvPr/>
          </p:nvSpPr>
          <p:spPr>
            <a:xfrm flipH="1">
              <a:off x="1003261" y="206808"/>
              <a:ext cx="49790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7" name="テキスト ボックス 26">
              <a:extLst>
                <a:ext uri="{FF2B5EF4-FFF2-40B4-BE49-F238E27FC236}">
                  <a16:creationId xmlns:a16="http://schemas.microsoft.com/office/drawing/2014/main" id="{40FA9855-0824-CB48-466A-3A66ECDD9C03}"/>
                </a:ext>
              </a:extLst>
            </p:cNvPr>
            <p:cNvSpPr txBox="1"/>
            <p:nvPr/>
          </p:nvSpPr>
          <p:spPr>
            <a:xfrm flipH="1">
              <a:off x="2492922" y="206808"/>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28" name="テキスト ボックス 27">
              <a:extLst>
                <a:ext uri="{FF2B5EF4-FFF2-40B4-BE49-F238E27FC236}">
                  <a16:creationId xmlns:a16="http://schemas.microsoft.com/office/drawing/2014/main" id="{449173D1-9EC4-7562-1A20-8A83FB8FE317}"/>
                </a:ext>
              </a:extLst>
            </p:cNvPr>
            <p:cNvSpPr txBox="1"/>
            <p:nvPr/>
          </p:nvSpPr>
          <p:spPr>
            <a:xfrm flipH="1">
              <a:off x="4682199" y="206808"/>
              <a:ext cx="36986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き</a:t>
              </a:r>
            </a:p>
          </p:txBody>
        </p:sp>
      </p:grpSp>
      <p:grpSp>
        <p:nvGrpSpPr>
          <p:cNvPr id="44" name="グループ化 43">
            <a:extLst>
              <a:ext uri="{FF2B5EF4-FFF2-40B4-BE49-F238E27FC236}">
                <a16:creationId xmlns:a16="http://schemas.microsoft.com/office/drawing/2014/main" id="{43A2000C-2FA8-5E2D-7429-FF04822CCCB0}"/>
              </a:ext>
            </a:extLst>
          </p:cNvPr>
          <p:cNvGrpSpPr/>
          <p:nvPr/>
        </p:nvGrpSpPr>
        <p:grpSpPr>
          <a:xfrm>
            <a:off x="1395612" y="5656454"/>
            <a:ext cx="4185761" cy="606747"/>
            <a:chOff x="2646480" y="5049370"/>
            <a:chExt cx="4185761" cy="606747"/>
          </a:xfrm>
        </p:grpSpPr>
        <p:sp>
          <p:nvSpPr>
            <p:cNvPr id="12" name="テキスト ボックス 15">
              <a:extLst>
                <a:ext uri="{FF2B5EF4-FFF2-40B4-BE49-F238E27FC236}">
                  <a16:creationId xmlns:a16="http://schemas.microsoft.com/office/drawing/2014/main" id="{6C7D0EF1-6521-EB18-76F9-CD14276E77D1}"/>
                </a:ext>
              </a:extLst>
            </p:cNvPr>
            <p:cNvSpPr txBox="1"/>
            <p:nvPr/>
          </p:nvSpPr>
          <p:spPr>
            <a:xfrm>
              <a:off x="2646480" y="5103915"/>
              <a:ext cx="4185761"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手数料がかかる場合がある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1C3EB70B-828C-60E0-CEEA-064BDD7B9CA9}"/>
                </a:ext>
              </a:extLst>
            </p:cNvPr>
            <p:cNvSpPr txBox="1"/>
            <p:nvPr/>
          </p:nvSpPr>
          <p:spPr>
            <a:xfrm>
              <a:off x="5198218" y="5049370"/>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ばあい</a:t>
              </a:r>
            </a:p>
          </p:txBody>
        </p:sp>
        <p:sp>
          <p:nvSpPr>
            <p:cNvPr id="40" name="テキスト ボックス 39">
              <a:extLst>
                <a:ext uri="{FF2B5EF4-FFF2-40B4-BE49-F238E27FC236}">
                  <a16:creationId xmlns:a16="http://schemas.microsoft.com/office/drawing/2014/main" id="{13DDCC8A-1B8C-A33A-0796-B56EDFB3A56E}"/>
                </a:ext>
              </a:extLst>
            </p:cNvPr>
            <p:cNvSpPr txBox="1"/>
            <p:nvPr/>
          </p:nvSpPr>
          <p:spPr>
            <a:xfrm>
              <a:off x="3086092" y="5049370"/>
              <a:ext cx="991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てすうりょう</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4F0236CD-C1F0-E4B0-D50F-46CC0AC0D6B1}"/>
              </a:ext>
            </a:extLst>
          </p:cNvPr>
          <p:cNvGrpSpPr/>
          <p:nvPr/>
        </p:nvGrpSpPr>
        <p:grpSpPr>
          <a:xfrm>
            <a:off x="1399101" y="2654345"/>
            <a:ext cx="2992665" cy="610283"/>
            <a:chOff x="2720800" y="2552193"/>
            <a:chExt cx="2992665" cy="610283"/>
          </a:xfrm>
        </p:grpSpPr>
        <p:sp>
          <p:nvSpPr>
            <p:cNvPr id="6" name="テキスト ボックス 15">
              <a:extLst>
                <a:ext uri="{FF2B5EF4-FFF2-40B4-BE49-F238E27FC236}">
                  <a16:creationId xmlns:a16="http://schemas.microsoft.com/office/drawing/2014/main" id="{837464AF-9C02-BB25-9091-62ED2FE5832A}"/>
                </a:ext>
              </a:extLst>
            </p:cNvPr>
            <p:cNvSpPr txBox="1"/>
            <p:nvPr/>
          </p:nvSpPr>
          <p:spPr>
            <a:xfrm>
              <a:off x="2720800" y="2610274"/>
              <a:ext cx="2992665"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支払回数を選べる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C6AC7BE-1BB8-EF04-5821-BBED351AE276}"/>
                </a:ext>
              </a:extLst>
            </p:cNvPr>
            <p:cNvSpPr txBox="1"/>
            <p:nvPr/>
          </p:nvSpPr>
          <p:spPr>
            <a:xfrm>
              <a:off x="4615070"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えら</a:t>
              </a:r>
            </a:p>
          </p:txBody>
        </p:sp>
        <p:sp>
          <p:nvSpPr>
            <p:cNvPr id="31" name="テキスト ボックス 30">
              <a:extLst>
                <a:ext uri="{FF2B5EF4-FFF2-40B4-BE49-F238E27FC236}">
                  <a16:creationId xmlns:a16="http://schemas.microsoft.com/office/drawing/2014/main" id="{1B83F9E1-1D63-446F-2041-ACD24553B9B5}"/>
                </a:ext>
              </a:extLst>
            </p:cNvPr>
            <p:cNvSpPr txBox="1"/>
            <p:nvPr/>
          </p:nvSpPr>
          <p:spPr>
            <a:xfrm>
              <a:off x="3693687"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かいすう</a:t>
              </a:r>
            </a:p>
          </p:txBody>
        </p:sp>
        <p:sp>
          <p:nvSpPr>
            <p:cNvPr id="32" name="テキスト ボックス 31">
              <a:extLst>
                <a:ext uri="{FF2B5EF4-FFF2-40B4-BE49-F238E27FC236}">
                  <a16:creationId xmlns:a16="http://schemas.microsoft.com/office/drawing/2014/main" id="{DDA5F71B-6AE4-8D48-AC96-A4F7B61DE35D}"/>
                </a:ext>
              </a:extLst>
            </p:cNvPr>
            <p:cNvSpPr txBox="1"/>
            <p:nvPr/>
          </p:nvSpPr>
          <p:spPr>
            <a:xfrm>
              <a:off x="3084387"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しはらい</a:t>
              </a:r>
            </a:p>
          </p:txBody>
        </p:sp>
      </p:grpSp>
      <p:grpSp>
        <p:nvGrpSpPr>
          <p:cNvPr id="23" name="グループ化 22">
            <a:extLst>
              <a:ext uri="{FF2B5EF4-FFF2-40B4-BE49-F238E27FC236}">
                <a16:creationId xmlns:a16="http://schemas.microsoft.com/office/drawing/2014/main" id="{A6C1A549-1FF1-BFB3-34C2-F2374E799DA7}"/>
              </a:ext>
            </a:extLst>
          </p:cNvPr>
          <p:cNvGrpSpPr/>
          <p:nvPr/>
        </p:nvGrpSpPr>
        <p:grpSpPr>
          <a:xfrm>
            <a:off x="1399101" y="1302851"/>
            <a:ext cx="8099811" cy="585641"/>
            <a:chOff x="2492922" y="1216631"/>
            <a:chExt cx="8099811" cy="585641"/>
          </a:xfrm>
        </p:grpSpPr>
        <p:sp>
          <p:nvSpPr>
            <p:cNvPr id="4" name="テキスト ボックス 15">
              <a:extLst>
                <a:ext uri="{FF2B5EF4-FFF2-40B4-BE49-F238E27FC236}">
                  <a16:creationId xmlns:a16="http://schemas.microsoft.com/office/drawing/2014/main" id="{5D6AD821-8A2D-0899-0788-E3CB6979E027}"/>
                </a:ext>
              </a:extLst>
            </p:cNvPr>
            <p:cNvSpPr txBox="1"/>
            <p:nvPr/>
          </p:nvSpPr>
          <p:spPr>
            <a:xfrm>
              <a:off x="2492922" y="1250070"/>
              <a:ext cx="809981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財布の中に入っている現金がなくても</a:t>
              </a:r>
              <a:r>
                <a:rPr kumimoji="1" lang="ja-JP" altLang="en-US" sz="2400" kern="1200" dirty="0">
                  <a:effectLst/>
                  <a:latin typeface="BIZ UDPゴシック" panose="020B0400000000000000" pitchFamily="50" charset="-128"/>
                  <a:ea typeface="BIZ UDPゴシック" panose="020B0400000000000000" pitchFamily="50" charset="-128"/>
                </a:rPr>
                <a:t>買い物ができる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CBBF582-9127-5821-31CF-47B8CFE05C90}"/>
                </a:ext>
              </a:extLst>
            </p:cNvPr>
            <p:cNvSpPr txBox="1"/>
            <p:nvPr/>
          </p:nvSpPr>
          <p:spPr>
            <a:xfrm>
              <a:off x="8504157" y="1216631"/>
              <a:ext cx="582571"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もの</a:t>
              </a:r>
            </a:p>
          </p:txBody>
        </p:sp>
        <p:sp>
          <p:nvSpPr>
            <p:cNvPr id="34" name="テキスト ボックス 33">
              <a:extLst>
                <a:ext uri="{FF2B5EF4-FFF2-40B4-BE49-F238E27FC236}">
                  <a16:creationId xmlns:a16="http://schemas.microsoft.com/office/drawing/2014/main" id="{E2C4712B-B447-EEC2-0FB3-318F58E90477}"/>
                </a:ext>
              </a:extLst>
            </p:cNvPr>
            <p:cNvSpPr txBox="1"/>
            <p:nvPr/>
          </p:nvSpPr>
          <p:spPr>
            <a:xfrm>
              <a:off x="7962077" y="1216631"/>
              <a:ext cx="359929"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35" name="テキスト ボックス 34">
              <a:extLst>
                <a:ext uri="{FF2B5EF4-FFF2-40B4-BE49-F238E27FC236}">
                  <a16:creationId xmlns:a16="http://schemas.microsoft.com/office/drawing/2014/main" id="{6BB2BFB6-1454-8951-9061-3C9F3B4FB407}"/>
                </a:ext>
              </a:extLst>
            </p:cNvPr>
            <p:cNvSpPr txBox="1"/>
            <p:nvPr/>
          </p:nvSpPr>
          <p:spPr>
            <a:xfrm>
              <a:off x="5850980" y="1216631"/>
              <a:ext cx="791567"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36" name="テキスト ボックス 35">
              <a:extLst>
                <a:ext uri="{FF2B5EF4-FFF2-40B4-BE49-F238E27FC236}">
                  <a16:creationId xmlns:a16="http://schemas.microsoft.com/office/drawing/2014/main" id="{6B45AB74-D9F7-E10D-D04D-473CDBDA2B3F}"/>
                </a:ext>
              </a:extLst>
            </p:cNvPr>
            <p:cNvSpPr txBox="1"/>
            <p:nvPr/>
          </p:nvSpPr>
          <p:spPr>
            <a:xfrm>
              <a:off x="4381939" y="1216631"/>
              <a:ext cx="485190"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37" name="テキスト ボックス 36">
              <a:extLst>
                <a:ext uri="{FF2B5EF4-FFF2-40B4-BE49-F238E27FC236}">
                  <a16:creationId xmlns:a16="http://schemas.microsoft.com/office/drawing/2014/main" id="{F51D5004-55F5-3EAC-B4F1-60869F740C47}"/>
                </a:ext>
              </a:extLst>
            </p:cNvPr>
            <p:cNvSpPr txBox="1"/>
            <p:nvPr/>
          </p:nvSpPr>
          <p:spPr>
            <a:xfrm>
              <a:off x="2932306" y="1216631"/>
              <a:ext cx="698380" cy="262498"/>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さいふ</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A1B4922-1095-21B8-15C7-44E8B540209F}"/>
                </a:ext>
              </a:extLst>
            </p:cNvPr>
            <p:cNvSpPr txBox="1"/>
            <p:nvPr/>
          </p:nvSpPr>
          <p:spPr>
            <a:xfrm>
              <a:off x="3782663" y="1216631"/>
              <a:ext cx="494826" cy="262498"/>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なか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446EE780-9658-30D1-748D-920515D9EA5E}"/>
              </a:ext>
            </a:extLst>
          </p:cNvPr>
          <p:cNvGrpSpPr/>
          <p:nvPr/>
        </p:nvGrpSpPr>
        <p:grpSpPr>
          <a:xfrm>
            <a:off x="757421" y="1556289"/>
            <a:ext cx="600029" cy="2073898"/>
            <a:chOff x="984468" y="1669177"/>
            <a:chExt cx="600029" cy="2073898"/>
          </a:xfrm>
        </p:grpSpPr>
        <p:sp>
          <p:nvSpPr>
            <p:cNvPr id="47" name="テキスト ボックス 46">
              <a:extLst>
                <a:ext uri="{FF2B5EF4-FFF2-40B4-BE49-F238E27FC236}">
                  <a16:creationId xmlns:a16="http://schemas.microsoft.com/office/drawing/2014/main" id="{D27226F3-A18E-2307-310B-7AEAA029F927}"/>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D20F6E23-612C-AFC2-4044-80064FB0FCB1}"/>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49" name="グループ化 48">
            <a:extLst>
              <a:ext uri="{FF2B5EF4-FFF2-40B4-BE49-F238E27FC236}">
                <a16:creationId xmlns:a16="http://schemas.microsoft.com/office/drawing/2014/main" id="{4007AE0A-CF61-12F9-5194-193ECF9CE0AD}"/>
              </a:ext>
            </a:extLst>
          </p:cNvPr>
          <p:cNvGrpSpPr/>
          <p:nvPr/>
        </p:nvGrpSpPr>
        <p:grpSpPr>
          <a:xfrm>
            <a:off x="757419" y="4273891"/>
            <a:ext cx="676307" cy="2182149"/>
            <a:chOff x="1105888" y="4436991"/>
            <a:chExt cx="676307" cy="2182149"/>
          </a:xfrm>
        </p:grpSpPr>
        <p:sp>
          <p:nvSpPr>
            <p:cNvPr id="50" name="テキスト ボックス 49">
              <a:extLst>
                <a:ext uri="{FF2B5EF4-FFF2-40B4-BE49-F238E27FC236}">
                  <a16:creationId xmlns:a16="http://schemas.microsoft.com/office/drawing/2014/main" id="{B2B1476D-44BA-D028-83BA-27EC11DCD76B}"/>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51" name="テキスト ボックス 50">
              <a:extLst>
                <a:ext uri="{FF2B5EF4-FFF2-40B4-BE49-F238E27FC236}">
                  <a16:creationId xmlns:a16="http://schemas.microsoft.com/office/drawing/2014/main" id="{D58A359A-979A-D3BD-9DA7-74776B935BAC}"/>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grpSp>
        <p:nvGrpSpPr>
          <p:cNvPr id="54" name="グループ化 53">
            <a:extLst>
              <a:ext uri="{FF2B5EF4-FFF2-40B4-BE49-F238E27FC236}">
                <a16:creationId xmlns:a16="http://schemas.microsoft.com/office/drawing/2014/main" id="{5C9E4008-9ABB-0322-1D97-F321F4A79DBC}"/>
              </a:ext>
            </a:extLst>
          </p:cNvPr>
          <p:cNvGrpSpPr/>
          <p:nvPr/>
        </p:nvGrpSpPr>
        <p:grpSpPr>
          <a:xfrm>
            <a:off x="1395612" y="4291810"/>
            <a:ext cx="3785011" cy="598790"/>
            <a:chOff x="2496186" y="4355376"/>
            <a:chExt cx="3785011" cy="598790"/>
          </a:xfrm>
        </p:grpSpPr>
        <p:sp>
          <p:nvSpPr>
            <p:cNvPr id="11" name="テキスト ボックス 15">
              <a:extLst>
                <a:ext uri="{FF2B5EF4-FFF2-40B4-BE49-F238E27FC236}">
                  <a16:creationId xmlns:a16="http://schemas.microsoft.com/office/drawing/2014/main" id="{6002CAA5-57F6-58F1-C936-B315FBD194D8}"/>
                </a:ext>
              </a:extLst>
            </p:cNvPr>
            <p:cNvSpPr txBox="1"/>
            <p:nvPr/>
          </p:nvSpPr>
          <p:spPr>
            <a:xfrm>
              <a:off x="2496186" y="4401964"/>
              <a:ext cx="3785011"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お金を使いすぎてしまう</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DDD4D8D-F8FB-5820-67DB-268207D516C2}"/>
                </a:ext>
              </a:extLst>
            </p:cNvPr>
            <p:cNvSpPr txBox="1"/>
            <p:nvPr/>
          </p:nvSpPr>
          <p:spPr>
            <a:xfrm>
              <a:off x="3186783" y="4355376"/>
              <a:ext cx="59924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38" name="テキスト ボックス 37">
              <a:extLst>
                <a:ext uri="{FF2B5EF4-FFF2-40B4-BE49-F238E27FC236}">
                  <a16:creationId xmlns:a16="http://schemas.microsoft.com/office/drawing/2014/main" id="{D214C340-0DF6-29E4-0AED-F2AF181E5071}"/>
                </a:ext>
              </a:extLst>
            </p:cNvPr>
            <p:cNvSpPr txBox="1"/>
            <p:nvPr/>
          </p:nvSpPr>
          <p:spPr>
            <a:xfrm>
              <a:off x="3758784" y="4355376"/>
              <a:ext cx="59924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grpSp>
    </p:spTree>
    <p:extLst>
      <p:ext uri="{BB962C8B-B14F-4D97-AF65-F5344CB8AC3E}">
        <p14:creationId xmlns:p14="http://schemas.microsoft.com/office/powerpoint/2010/main" val="343609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C39FF505-61AF-CE36-1DCA-FB0544EFB686}"/>
              </a:ext>
            </a:extLst>
          </p:cNvPr>
          <p:cNvGrpSpPr/>
          <p:nvPr/>
        </p:nvGrpSpPr>
        <p:grpSpPr>
          <a:xfrm>
            <a:off x="3012700" y="509665"/>
            <a:ext cx="3312125" cy="653558"/>
            <a:chOff x="3051988" y="540356"/>
            <a:chExt cx="3312125" cy="653558"/>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331212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あとで払う（後払い）</a:t>
              </a:r>
            </a:p>
          </p:txBody>
        </p:sp>
        <p:sp>
          <p:nvSpPr>
            <p:cNvPr id="26" name="テキスト ボックス 25">
              <a:extLst>
                <a:ext uri="{FF2B5EF4-FFF2-40B4-BE49-F238E27FC236}">
                  <a16:creationId xmlns:a16="http://schemas.microsoft.com/office/drawing/2014/main" id="{60688E2A-F5DE-8952-2DE9-4DCC6D84CB7C}"/>
                </a:ext>
              </a:extLst>
            </p:cNvPr>
            <p:cNvSpPr txBox="1"/>
            <p:nvPr/>
          </p:nvSpPr>
          <p:spPr>
            <a:xfrm flipH="1">
              <a:off x="5288716" y="540356"/>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6AF0737-2CDA-4574-C566-7D80F36D03FB}"/>
                </a:ext>
              </a:extLst>
            </p:cNvPr>
            <p:cNvSpPr txBox="1"/>
            <p:nvPr/>
          </p:nvSpPr>
          <p:spPr>
            <a:xfrm flipH="1">
              <a:off x="4964077" y="540356"/>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7" name="テキスト ボックス 26">
              <a:extLst>
                <a:ext uri="{FF2B5EF4-FFF2-40B4-BE49-F238E27FC236}">
                  <a16:creationId xmlns:a16="http://schemas.microsoft.com/office/drawing/2014/main" id="{84F9B187-EF5B-8E1A-889C-DEC37E06A60A}"/>
                </a:ext>
              </a:extLst>
            </p:cNvPr>
            <p:cNvSpPr txBox="1"/>
            <p:nvPr/>
          </p:nvSpPr>
          <p:spPr>
            <a:xfrm flipH="1">
              <a:off x="4108204" y="540356"/>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7" name="四角形: 角を丸くする 6">
            <a:extLst>
              <a:ext uri="{FF2B5EF4-FFF2-40B4-BE49-F238E27FC236}">
                <a16:creationId xmlns:a16="http://schemas.microsoft.com/office/drawing/2014/main" id="{29B229FA-1EB8-0B3F-6C6D-A91A2926D6E2}"/>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1" name="グループ化 20">
            <a:extLst>
              <a:ext uri="{FF2B5EF4-FFF2-40B4-BE49-F238E27FC236}">
                <a16:creationId xmlns:a16="http://schemas.microsoft.com/office/drawing/2014/main" id="{53D4C8E8-A592-BB34-08FE-EBEB36FE12DE}"/>
              </a:ext>
            </a:extLst>
          </p:cNvPr>
          <p:cNvGrpSpPr/>
          <p:nvPr/>
        </p:nvGrpSpPr>
        <p:grpSpPr>
          <a:xfrm>
            <a:off x="957624" y="4823198"/>
            <a:ext cx="9929808" cy="631681"/>
            <a:chOff x="922786" y="4869186"/>
            <a:chExt cx="9929808" cy="631681"/>
          </a:xfrm>
        </p:grpSpPr>
        <p:sp>
          <p:nvSpPr>
            <p:cNvPr id="12" name="テキスト ボックス 11">
              <a:extLst>
                <a:ext uri="{FF2B5EF4-FFF2-40B4-BE49-F238E27FC236}">
                  <a16:creationId xmlns:a16="http://schemas.microsoft.com/office/drawing/2014/main" id="{D428D2E8-176D-B104-B0CE-3010F245A33D}"/>
                </a:ext>
              </a:extLst>
            </p:cNvPr>
            <p:cNvSpPr txBox="1"/>
            <p:nvPr/>
          </p:nvSpPr>
          <p:spPr>
            <a:xfrm>
              <a:off x="922786" y="4871977"/>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お金を使いすぎてしまうことに注意しましょう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FB48FFD7-D570-7746-DB6B-A09D44B388B6}"/>
                </a:ext>
              </a:extLst>
            </p:cNvPr>
            <p:cNvSpPr txBox="1"/>
            <p:nvPr/>
          </p:nvSpPr>
          <p:spPr>
            <a:xfrm>
              <a:off x="1742766" y="4869186"/>
              <a:ext cx="48923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47" name="テキスト ボックス 46">
              <a:extLst>
                <a:ext uri="{FF2B5EF4-FFF2-40B4-BE49-F238E27FC236}">
                  <a16:creationId xmlns:a16="http://schemas.microsoft.com/office/drawing/2014/main" id="{2DFC56D7-502E-9E4E-F1AC-06223EEB062F}"/>
                </a:ext>
              </a:extLst>
            </p:cNvPr>
            <p:cNvSpPr txBox="1"/>
            <p:nvPr/>
          </p:nvSpPr>
          <p:spPr>
            <a:xfrm>
              <a:off x="2443803" y="4869186"/>
              <a:ext cx="48763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3" name="テキスト ボックス 2">
              <a:extLst>
                <a:ext uri="{FF2B5EF4-FFF2-40B4-BE49-F238E27FC236}">
                  <a16:creationId xmlns:a16="http://schemas.microsoft.com/office/drawing/2014/main" id="{50AB5592-BE82-731F-824C-273E57A992A2}"/>
                </a:ext>
              </a:extLst>
            </p:cNvPr>
            <p:cNvSpPr txBox="1"/>
            <p:nvPr/>
          </p:nvSpPr>
          <p:spPr>
            <a:xfrm>
              <a:off x="6194977" y="4869186"/>
              <a:ext cx="99559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ちゅうい</a:t>
              </a:r>
            </a:p>
          </p:txBody>
        </p:sp>
      </p:grpSp>
      <p:grpSp>
        <p:nvGrpSpPr>
          <p:cNvPr id="5" name="グループ化 4">
            <a:extLst>
              <a:ext uri="{FF2B5EF4-FFF2-40B4-BE49-F238E27FC236}">
                <a16:creationId xmlns:a16="http://schemas.microsoft.com/office/drawing/2014/main" id="{2CB8BD2D-023F-303D-9845-AB1A3E83994F}"/>
              </a:ext>
            </a:extLst>
          </p:cNvPr>
          <p:cNvGrpSpPr/>
          <p:nvPr/>
        </p:nvGrpSpPr>
        <p:grpSpPr>
          <a:xfrm>
            <a:off x="922786" y="1403320"/>
            <a:ext cx="10391982" cy="1299886"/>
            <a:chOff x="922786" y="1403320"/>
            <a:chExt cx="10391982" cy="1299886"/>
          </a:xfrm>
        </p:grpSpPr>
        <p:sp>
          <p:nvSpPr>
            <p:cNvPr id="9" name="テキスト ボックス 8">
              <a:extLst>
                <a:ext uri="{FF2B5EF4-FFF2-40B4-BE49-F238E27FC236}">
                  <a16:creationId xmlns:a16="http://schemas.microsoft.com/office/drawing/2014/main" id="{A71AAD5D-783C-B52B-63B9-C6861996833B}"/>
                </a:ext>
              </a:extLst>
            </p:cNvPr>
            <p:cNvSpPr txBox="1"/>
            <p:nvPr/>
          </p:nvSpPr>
          <p:spPr>
            <a:xfrm>
              <a:off x="922786" y="1427985"/>
              <a:ext cx="10391982"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後払いは、買い物をしたあとにスマートフォンやカードを使って商品やサービスの代金を払うことです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8AF4614-5D1A-27CC-A6DB-F6EFA5A5B55E}"/>
                </a:ext>
              </a:extLst>
            </p:cNvPr>
            <p:cNvSpPr txBox="1"/>
            <p:nvPr/>
          </p:nvSpPr>
          <p:spPr>
            <a:xfrm>
              <a:off x="1395746" y="1403320"/>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52AEF14-3710-7D37-B637-C456753F6590}"/>
                </a:ext>
              </a:extLst>
            </p:cNvPr>
            <p:cNvSpPr txBox="1"/>
            <p:nvPr/>
          </p:nvSpPr>
          <p:spPr>
            <a:xfrm>
              <a:off x="3743623" y="1403320"/>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2" name="テキスト ボックス 31">
              <a:extLst>
                <a:ext uri="{FF2B5EF4-FFF2-40B4-BE49-F238E27FC236}">
                  <a16:creationId xmlns:a16="http://schemas.microsoft.com/office/drawing/2014/main" id="{56544A1C-FB25-A3D3-E625-B785FCC4DA2F}"/>
                </a:ext>
              </a:extLst>
            </p:cNvPr>
            <p:cNvSpPr txBox="1"/>
            <p:nvPr/>
          </p:nvSpPr>
          <p:spPr>
            <a:xfrm>
              <a:off x="3117465" y="1403320"/>
              <a:ext cx="33695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33" name="テキスト ボックス 32">
              <a:extLst>
                <a:ext uri="{FF2B5EF4-FFF2-40B4-BE49-F238E27FC236}">
                  <a16:creationId xmlns:a16="http://schemas.microsoft.com/office/drawing/2014/main" id="{EDAF2D78-076C-2CFF-5AE1-99EE4169671E}"/>
                </a:ext>
              </a:extLst>
            </p:cNvPr>
            <p:cNvSpPr txBox="1"/>
            <p:nvPr/>
          </p:nvSpPr>
          <p:spPr>
            <a:xfrm>
              <a:off x="1395746" y="2054599"/>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34" name="テキスト ボックス 33">
              <a:extLst>
                <a:ext uri="{FF2B5EF4-FFF2-40B4-BE49-F238E27FC236}">
                  <a16:creationId xmlns:a16="http://schemas.microsoft.com/office/drawing/2014/main" id="{996E992A-4EDB-30DE-3226-BE1073C20496}"/>
                </a:ext>
              </a:extLst>
            </p:cNvPr>
            <p:cNvSpPr txBox="1"/>
            <p:nvPr/>
          </p:nvSpPr>
          <p:spPr>
            <a:xfrm>
              <a:off x="10001313" y="1403320"/>
              <a:ext cx="48763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35" name="テキスト ボックス 34">
              <a:extLst>
                <a:ext uri="{FF2B5EF4-FFF2-40B4-BE49-F238E27FC236}">
                  <a16:creationId xmlns:a16="http://schemas.microsoft.com/office/drawing/2014/main" id="{3E0516A5-2E23-DAB2-E1DC-A6143E9E8661}"/>
                </a:ext>
              </a:extLst>
            </p:cNvPr>
            <p:cNvSpPr txBox="1"/>
            <p:nvPr/>
          </p:nvSpPr>
          <p:spPr>
            <a:xfrm>
              <a:off x="4203199" y="2054599"/>
              <a:ext cx="71581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6" name="テキスト ボックス 35">
              <a:extLst>
                <a:ext uri="{FF2B5EF4-FFF2-40B4-BE49-F238E27FC236}">
                  <a16:creationId xmlns:a16="http://schemas.microsoft.com/office/drawing/2014/main" id="{235F30B8-14C2-9FE9-7A9A-6D968AC81E69}"/>
                </a:ext>
              </a:extLst>
            </p:cNvPr>
            <p:cNvSpPr txBox="1"/>
            <p:nvPr/>
          </p:nvSpPr>
          <p:spPr>
            <a:xfrm>
              <a:off x="5187579" y="2054599"/>
              <a:ext cx="43456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9" name="テキスト ボックス 28">
              <a:extLst>
                <a:ext uri="{FF2B5EF4-FFF2-40B4-BE49-F238E27FC236}">
                  <a16:creationId xmlns:a16="http://schemas.microsoft.com/office/drawing/2014/main" id="{6BC343A8-D934-9173-D5DB-8CFB23891DD8}"/>
                </a:ext>
              </a:extLst>
            </p:cNvPr>
            <p:cNvSpPr txBox="1"/>
            <p:nvPr/>
          </p:nvSpPr>
          <p:spPr>
            <a:xfrm>
              <a:off x="1762938" y="1403320"/>
              <a:ext cx="489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ばら</a:t>
              </a:r>
            </a:p>
          </p:txBody>
        </p:sp>
      </p:grpSp>
      <p:grpSp>
        <p:nvGrpSpPr>
          <p:cNvPr id="6" name="グループ化 5">
            <a:extLst>
              <a:ext uri="{FF2B5EF4-FFF2-40B4-BE49-F238E27FC236}">
                <a16:creationId xmlns:a16="http://schemas.microsoft.com/office/drawing/2014/main" id="{8A87CE23-3029-173D-962F-2C873D8B1136}"/>
              </a:ext>
            </a:extLst>
          </p:cNvPr>
          <p:cNvGrpSpPr/>
          <p:nvPr/>
        </p:nvGrpSpPr>
        <p:grpSpPr>
          <a:xfrm>
            <a:off x="900008" y="2800652"/>
            <a:ext cx="10391983" cy="1973879"/>
            <a:chOff x="900008" y="2800652"/>
            <a:chExt cx="10391983" cy="1973879"/>
          </a:xfrm>
        </p:grpSpPr>
        <p:sp>
          <p:nvSpPr>
            <p:cNvPr id="10" name="テキスト ボックス 9">
              <a:extLst>
                <a:ext uri="{FF2B5EF4-FFF2-40B4-BE49-F238E27FC236}">
                  <a16:creationId xmlns:a16="http://schemas.microsoft.com/office/drawing/2014/main" id="{8EB40B6F-F53E-A791-618C-6BBD6C49553E}"/>
                </a:ext>
              </a:extLst>
            </p:cNvPr>
            <p:cNvSpPr txBox="1"/>
            <p:nvPr/>
          </p:nvSpPr>
          <p:spPr>
            <a:xfrm>
              <a:off x="900008" y="2852979"/>
              <a:ext cx="10391983" cy="1921552"/>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後払いの支払いの種類は、「クレジットカード」「電子マネー」「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・バーコード決済」「キャリア決済」「コンビニ後払い」があります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1F8A9C4-B331-551A-7368-FCFFA2AEDADC}"/>
                </a:ext>
              </a:extLst>
            </p:cNvPr>
            <p:cNvSpPr txBox="1"/>
            <p:nvPr/>
          </p:nvSpPr>
          <p:spPr>
            <a:xfrm>
              <a:off x="1424018" y="2800652"/>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41C2F55-14E0-D2CC-E227-B46B05B41936}"/>
                </a:ext>
              </a:extLst>
            </p:cNvPr>
            <p:cNvSpPr txBox="1"/>
            <p:nvPr/>
          </p:nvSpPr>
          <p:spPr>
            <a:xfrm>
              <a:off x="2907480" y="2800652"/>
              <a:ext cx="60946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a:t>
              </a: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38" name="テキスト ボックス 37">
              <a:extLst>
                <a:ext uri="{FF2B5EF4-FFF2-40B4-BE49-F238E27FC236}">
                  <a16:creationId xmlns:a16="http://schemas.microsoft.com/office/drawing/2014/main" id="{E94F054F-F9F8-7688-2FA4-6C8920DB0F73}"/>
                </a:ext>
              </a:extLst>
            </p:cNvPr>
            <p:cNvSpPr txBox="1"/>
            <p:nvPr/>
          </p:nvSpPr>
          <p:spPr>
            <a:xfrm>
              <a:off x="1752495" y="2800652"/>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ば</a:t>
              </a:r>
              <a:r>
                <a:rPr kumimoji="1" lang="ja-JP" altLang="en-US" sz="1200" dirty="0">
                  <a:latin typeface="BIZ UDPゴシック" panose="020B0400000000000000" pitchFamily="50" charset="-128"/>
                  <a:ea typeface="BIZ UDPゴシック" panose="020B0400000000000000" pitchFamily="50" charset="-128"/>
                </a:rPr>
                <a:t>ら</a:t>
              </a:r>
            </a:p>
          </p:txBody>
        </p:sp>
        <p:sp>
          <p:nvSpPr>
            <p:cNvPr id="40" name="テキスト ボックス 39">
              <a:extLst>
                <a:ext uri="{FF2B5EF4-FFF2-40B4-BE49-F238E27FC236}">
                  <a16:creationId xmlns:a16="http://schemas.microsoft.com/office/drawing/2014/main" id="{663BA21D-DE70-E4F2-EF78-F2668582F327}"/>
                </a:ext>
              </a:extLst>
            </p:cNvPr>
            <p:cNvSpPr txBox="1"/>
            <p:nvPr/>
          </p:nvSpPr>
          <p:spPr>
            <a:xfrm>
              <a:off x="4321083" y="2800652"/>
              <a:ext cx="75373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F9777A0E-FCBC-4CA7-047C-81924E5BF8B9}"/>
                </a:ext>
              </a:extLst>
            </p:cNvPr>
            <p:cNvSpPr txBox="1"/>
            <p:nvPr/>
          </p:nvSpPr>
          <p:spPr>
            <a:xfrm>
              <a:off x="8649759" y="2800652"/>
              <a:ext cx="61106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でんし</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DD387B4-C03A-E4EC-7BE1-5891E5DF15B1}"/>
                </a:ext>
              </a:extLst>
            </p:cNvPr>
            <p:cNvSpPr txBox="1"/>
            <p:nvPr/>
          </p:nvSpPr>
          <p:spPr>
            <a:xfrm>
              <a:off x="4020829" y="3466234"/>
              <a:ext cx="7745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43" name="テキスト ボックス 42">
              <a:extLst>
                <a:ext uri="{FF2B5EF4-FFF2-40B4-BE49-F238E27FC236}">
                  <a16:creationId xmlns:a16="http://schemas.microsoft.com/office/drawing/2014/main" id="{07C2C3AB-EA70-C0CE-E765-70A502CF56D7}"/>
                </a:ext>
              </a:extLst>
            </p:cNvPr>
            <p:cNvSpPr txBox="1"/>
            <p:nvPr/>
          </p:nvSpPr>
          <p:spPr>
            <a:xfrm>
              <a:off x="6340326" y="3466234"/>
              <a:ext cx="7745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4" name="テキスト ボックス 3">
              <a:extLst>
                <a:ext uri="{FF2B5EF4-FFF2-40B4-BE49-F238E27FC236}">
                  <a16:creationId xmlns:a16="http://schemas.microsoft.com/office/drawing/2014/main" id="{8AE582EC-1262-A99B-1470-30E3F379CBB3}"/>
                </a:ext>
              </a:extLst>
            </p:cNvPr>
            <p:cNvSpPr txBox="1"/>
            <p:nvPr/>
          </p:nvSpPr>
          <p:spPr>
            <a:xfrm>
              <a:off x="1436521" y="3466234"/>
              <a:ext cx="1064715"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キューアール</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F9A8005-EC46-44F3-14D6-B48313B797E1}"/>
                </a:ext>
              </a:extLst>
            </p:cNvPr>
            <p:cNvSpPr txBox="1"/>
            <p:nvPr/>
          </p:nvSpPr>
          <p:spPr>
            <a:xfrm>
              <a:off x="9016206" y="3463377"/>
              <a:ext cx="489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8" name="テキスト ボックス 7">
              <a:extLst>
                <a:ext uri="{FF2B5EF4-FFF2-40B4-BE49-F238E27FC236}">
                  <a16:creationId xmlns:a16="http://schemas.microsoft.com/office/drawing/2014/main" id="{87648FCB-6DD3-82FC-16D9-FE2208E84C8D}"/>
                </a:ext>
              </a:extLst>
            </p:cNvPr>
            <p:cNvSpPr txBox="1"/>
            <p:nvPr/>
          </p:nvSpPr>
          <p:spPr>
            <a:xfrm>
              <a:off x="8658461" y="3463377"/>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98451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3EC1554-8F51-D3C2-D8F4-108274F3E139}"/>
              </a:ext>
            </a:extLst>
          </p:cNvPr>
          <p:cNvGrpSpPr/>
          <p:nvPr/>
        </p:nvGrpSpPr>
        <p:grpSpPr>
          <a:xfrm>
            <a:off x="484893" y="379105"/>
            <a:ext cx="4073551" cy="651359"/>
            <a:chOff x="446793" y="366405"/>
            <a:chExt cx="4073551" cy="651359"/>
          </a:xfrm>
        </p:grpSpPr>
        <p:sp>
          <p:nvSpPr>
            <p:cNvPr id="2" name="タイトル 1">
              <a:extLst>
                <a:ext uri="{FF2B5EF4-FFF2-40B4-BE49-F238E27FC236}">
                  <a16:creationId xmlns:a16="http://schemas.microsoft.com/office/drawing/2014/main" id="{27328844-22F8-404D-CEEE-1A900CF67CFF}"/>
                </a:ext>
              </a:extLst>
            </p:cNvPr>
            <p:cNvSpPr txBox="1">
              <a:spLocks/>
            </p:cNvSpPr>
            <p:nvPr/>
          </p:nvSpPr>
          <p:spPr>
            <a:xfrm>
              <a:off x="446793" y="559177"/>
              <a:ext cx="407355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◆クレジットカードで払う</a:t>
              </a:r>
            </a:p>
          </p:txBody>
        </p:sp>
        <p:sp>
          <p:nvSpPr>
            <p:cNvPr id="24" name="テキスト ボックス 23">
              <a:extLst>
                <a:ext uri="{FF2B5EF4-FFF2-40B4-BE49-F238E27FC236}">
                  <a16:creationId xmlns:a16="http://schemas.microsoft.com/office/drawing/2014/main" id="{0180C398-2D37-14E7-F732-DC502FB8BC65}"/>
                </a:ext>
              </a:extLst>
            </p:cNvPr>
            <p:cNvSpPr txBox="1"/>
            <p:nvPr/>
          </p:nvSpPr>
          <p:spPr>
            <a:xfrm flipH="1">
              <a:off x="3668137" y="366405"/>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75A1247-B469-75D0-E3B5-159CBA42168C}"/>
              </a:ext>
            </a:extLst>
          </p:cNvPr>
          <p:cNvGrpSpPr/>
          <p:nvPr/>
        </p:nvGrpSpPr>
        <p:grpSpPr>
          <a:xfrm>
            <a:off x="822967" y="1404720"/>
            <a:ext cx="9887822" cy="1372078"/>
            <a:chOff x="822967" y="1404720"/>
            <a:chExt cx="9887822" cy="1372078"/>
          </a:xfrm>
        </p:grpSpPr>
        <p:sp>
          <p:nvSpPr>
            <p:cNvPr id="3" name="タイトル 1">
              <a:extLst>
                <a:ext uri="{FF2B5EF4-FFF2-40B4-BE49-F238E27FC236}">
                  <a16:creationId xmlns:a16="http://schemas.microsoft.com/office/drawing/2014/main" id="{A1624E42-6EE5-121F-582D-AC6D5D50F855}"/>
                </a:ext>
              </a:extLst>
            </p:cNvPr>
            <p:cNvSpPr txBox="1">
              <a:spLocks/>
            </p:cNvSpPr>
            <p:nvPr/>
          </p:nvSpPr>
          <p:spPr>
            <a:xfrm>
              <a:off x="822967" y="1424633"/>
              <a:ext cx="9887822" cy="1352165"/>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買い物をするときに現金を使わず、</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クレジットカードを使って商品やサービスの代金を払うことです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585EC4A-CF85-3069-91C9-CC7D23B03B17}"/>
                </a:ext>
              </a:extLst>
            </p:cNvPr>
            <p:cNvSpPr txBox="1"/>
            <p:nvPr/>
          </p:nvSpPr>
          <p:spPr>
            <a:xfrm>
              <a:off x="7404355" y="2104997"/>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6" name="テキスト ボックス 25">
              <a:extLst>
                <a:ext uri="{FF2B5EF4-FFF2-40B4-BE49-F238E27FC236}">
                  <a16:creationId xmlns:a16="http://schemas.microsoft.com/office/drawing/2014/main" id="{2AADF118-A390-AA03-CC48-99B312DFD7A3}"/>
                </a:ext>
              </a:extLst>
            </p:cNvPr>
            <p:cNvSpPr txBox="1"/>
            <p:nvPr/>
          </p:nvSpPr>
          <p:spPr>
            <a:xfrm>
              <a:off x="4637196" y="2104997"/>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27" name="テキスト ボックス 26">
              <a:extLst>
                <a:ext uri="{FF2B5EF4-FFF2-40B4-BE49-F238E27FC236}">
                  <a16:creationId xmlns:a16="http://schemas.microsoft.com/office/drawing/2014/main" id="{28790696-CF68-E471-4BB3-CAC8716EFCB4}"/>
                </a:ext>
              </a:extLst>
            </p:cNvPr>
            <p:cNvSpPr txBox="1"/>
            <p:nvPr/>
          </p:nvSpPr>
          <p:spPr>
            <a:xfrm>
              <a:off x="4930919" y="1404720"/>
              <a:ext cx="48763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DAC60EE-5E48-36E2-3F0E-E20331692B4A}"/>
                </a:ext>
              </a:extLst>
            </p:cNvPr>
            <p:cNvSpPr txBox="1"/>
            <p:nvPr/>
          </p:nvSpPr>
          <p:spPr>
            <a:xfrm>
              <a:off x="4002696" y="1404720"/>
              <a:ext cx="77617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げんきん</a:t>
              </a:r>
            </a:p>
          </p:txBody>
        </p:sp>
        <p:sp>
          <p:nvSpPr>
            <p:cNvPr id="29" name="テキスト ボックス 28">
              <a:extLst>
                <a:ext uri="{FF2B5EF4-FFF2-40B4-BE49-F238E27FC236}">
                  <a16:creationId xmlns:a16="http://schemas.microsoft.com/office/drawing/2014/main" id="{29EE189E-726E-A05C-979A-44533E8D653A}"/>
                </a:ext>
              </a:extLst>
            </p:cNvPr>
            <p:cNvSpPr txBox="1"/>
            <p:nvPr/>
          </p:nvSpPr>
          <p:spPr>
            <a:xfrm>
              <a:off x="1557411" y="1404720"/>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0" name="テキスト ボックス 29">
              <a:extLst>
                <a:ext uri="{FF2B5EF4-FFF2-40B4-BE49-F238E27FC236}">
                  <a16:creationId xmlns:a16="http://schemas.microsoft.com/office/drawing/2014/main" id="{D7CDBA79-016E-D626-F752-CF79838444D1}"/>
                </a:ext>
              </a:extLst>
            </p:cNvPr>
            <p:cNvSpPr txBox="1"/>
            <p:nvPr/>
          </p:nvSpPr>
          <p:spPr>
            <a:xfrm>
              <a:off x="937270" y="1404720"/>
              <a:ext cx="33695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31" name="テキスト ボックス 30">
              <a:extLst>
                <a:ext uri="{FF2B5EF4-FFF2-40B4-BE49-F238E27FC236}">
                  <a16:creationId xmlns:a16="http://schemas.microsoft.com/office/drawing/2014/main" id="{045D5997-70DD-C761-49C6-F846860A6623}"/>
                </a:ext>
              </a:extLst>
            </p:cNvPr>
            <p:cNvSpPr txBox="1"/>
            <p:nvPr/>
          </p:nvSpPr>
          <p:spPr>
            <a:xfrm>
              <a:off x="3631449" y="2104997"/>
              <a:ext cx="48763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E9ECAB-87B8-4C9E-4BBC-0F8556C71357}"/>
                </a:ext>
              </a:extLst>
            </p:cNvPr>
            <p:cNvSpPr txBox="1"/>
            <p:nvPr/>
          </p:nvSpPr>
          <p:spPr>
            <a:xfrm>
              <a:off x="8370003" y="2104997"/>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654C30C0-EBA5-4A13-A59C-F847ACEB5C4F}"/>
              </a:ext>
            </a:extLst>
          </p:cNvPr>
          <p:cNvGrpSpPr/>
          <p:nvPr/>
        </p:nvGrpSpPr>
        <p:grpSpPr>
          <a:xfrm>
            <a:off x="822967" y="2819634"/>
            <a:ext cx="11121383" cy="1376365"/>
            <a:chOff x="822967" y="2819634"/>
            <a:chExt cx="11121383" cy="1376365"/>
          </a:xfrm>
        </p:grpSpPr>
        <p:sp>
          <p:nvSpPr>
            <p:cNvPr id="6" name="タイトル 1">
              <a:extLst>
                <a:ext uri="{FF2B5EF4-FFF2-40B4-BE49-F238E27FC236}">
                  <a16:creationId xmlns:a16="http://schemas.microsoft.com/office/drawing/2014/main" id="{DA6F5631-02FB-ABBF-0D57-9729E5C5C9A7}"/>
                </a:ext>
              </a:extLst>
            </p:cNvPr>
            <p:cNvSpPr txBox="1">
              <a:spLocks/>
            </p:cNvSpPr>
            <p:nvPr/>
          </p:nvSpPr>
          <p:spPr>
            <a:xfrm>
              <a:off x="822967" y="2843834"/>
              <a:ext cx="11121383" cy="1352165"/>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買い物をしたあと、決められた日に銀行口座からクレジットカード</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会社へ代金を払うしくみです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E651098-E3BA-3E33-67E3-DFE3ACA80289}"/>
                </a:ext>
              </a:extLst>
            </p:cNvPr>
            <p:cNvSpPr txBox="1"/>
            <p:nvPr/>
          </p:nvSpPr>
          <p:spPr>
            <a:xfrm>
              <a:off x="1965640" y="3522042"/>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4" name="テキスト ボックス 33">
              <a:extLst>
                <a:ext uri="{FF2B5EF4-FFF2-40B4-BE49-F238E27FC236}">
                  <a16:creationId xmlns:a16="http://schemas.microsoft.com/office/drawing/2014/main" id="{38BD9C95-E95C-76CC-6DD0-C8BE6F01F808}"/>
                </a:ext>
              </a:extLst>
            </p:cNvPr>
            <p:cNvSpPr txBox="1"/>
            <p:nvPr/>
          </p:nvSpPr>
          <p:spPr>
            <a:xfrm>
              <a:off x="954856" y="2819634"/>
              <a:ext cx="33695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3115A4F7-73DC-F7A4-E28F-19BB997C2B82}"/>
                </a:ext>
              </a:extLst>
            </p:cNvPr>
            <p:cNvSpPr txBox="1"/>
            <p:nvPr/>
          </p:nvSpPr>
          <p:spPr>
            <a:xfrm>
              <a:off x="1538362" y="2838684"/>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6" name="テキスト ボックス 35">
              <a:extLst>
                <a:ext uri="{FF2B5EF4-FFF2-40B4-BE49-F238E27FC236}">
                  <a16:creationId xmlns:a16="http://schemas.microsoft.com/office/drawing/2014/main" id="{A7073D32-794C-5021-EDDB-AE063CD0109E}"/>
                </a:ext>
              </a:extLst>
            </p:cNvPr>
            <p:cNvSpPr txBox="1"/>
            <p:nvPr/>
          </p:nvSpPr>
          <p:spPr>
            <a:xfrm>
              <a:off x="3831107" y="2819634"/>
              <a:ext cx="33534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693540DF-E214-6DD2-30E6-BB4FCB0960A6}"/>
                </a:ext>
              </a:extLst>
            </p:cNvPr>
            <p:cNvSpPr txBox="1"/>
            <p:nvPr/>
          </p:nvSpPr>
          <p:spPr>
            <a:xfrm>
              <a:off x="5543504" y="2819634"/>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a:t>
              </a:r>
            </a:p>
          </p:txBody>
        </p:sp>
        <p:sp>
          <p:nvSpPr>
            <p:cNvPr id="38" name="テキスト ボックス 37">
              <a:extLst>
                <a:ext uri="{FF2B5EF4-FFF2-40B4-BE49-F238E27FC236}">
                  <a16:creationId xmlns:a16="http://schemas.microsoft.com/office/drawing/2014/main" id="{476D9C5F-4336-F9C7-4452-1E39C91C83AD}"/>
                </a:ext>
              </a:extLst>
            </p:cNvPr>
            <p:cNvSpPr txBox="1"/>
            <p:nvPr/>
          </p:nvSpPr>
          <p:spPr>
            <a:xfrm>
              <a:off x="6156433" y="2819634"/>
              <a:ext cx="792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40" name="テキスト ボックス 39">
              <a:extLst>
                <a:ext uri="{FF2B5EF4-FFF2-40B4-BE49-F238E27FC236}">
                  <a16:creationId xmlns:a16="http://schemas.microsoft.com/office/drawing/2014/main" id="{A8CA00E5-BD95-63E7-184E-FF120FF1B8F8}"/>
                </a:ext>
              </a:extLst>
            </p:cNvPr>
            <p:cNvSpPr txBox="1"/>
            <p:nvPr/>
          </p:nvSpPr>
          <p:spPr>
            <a:xfrm>
              <a:off x="899171" y="3522042"/>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41" name="テキスト ボックス 40">
              <a:extLst>
                <a:ext uri="{FF2B5EF4-FFF2-40B4-BE49-F238E27FC236}">
                  <a16:creationId xmlns:a16="http://schemas.microsoft.com/office/drawing/2014/main" id="{49520B64-9B0E-346B-A714-B8C0FA6EF187}"/>
                </a:ext>
              </a:extLst>
            </p:cNvPr>
            <p:cNvSpPr txBox="1"/>
            <p:nvPr/>
          </p:nvSpPr>
          <p:spPr>
            <a:xfrm>
              <a:off x="2938914" y="3519916"/>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5" name="テキスト ボックス 4">
              <a:extLst>
                <a:ext uri="{FF2B5EF4-FFF2-40B4-BE49-F238E27FC236}">
                  <a16:creationId xmlns:a16="http://schemas.microsoft.com/office/drawing/2014/main" id="{EFC21F85-0B0A-3346-EF13-B6288D1A40AF}"/>
                </a:ext>
              </a:extLst>
            </p:cNvPr>
            <p:cNvSpPr txBox="1"/>
            <p:nvPr/>
          </p:nvSpPr>
          <p:spPr>
            <a:xfrm>
              <a:off x="6912899" y="2819634"/>
              <a:ext cx="747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grpSp>
    </p:spTree>
    <p:extLst>
      <p:ext uri="{BB962C8B-B14F-4D97-AF65-F5344CB8AC3E}">
        <p14:creationId xmlns:p14="http://schemas.microsoft.com/office/powerpoint/2010/main" val="91207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3359B90-E821-493F-BCC4-2795288F5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519" y="2865748"/>
            <a:ext cx="1002148" cy="3532458"/>
          </a:xfrm>
          <a:prstGeom prst="rect">
            <a:avLst/>
          </a:prstGeom>
        </p:spPr>
      </p:pic>
      <p:grpSp>
        <p:nvGrpSpPr>
          <p:cNvPr id="11" name="グループ化 10">
            <a:extLst>
              <a:ext uri="{FF2B5EF4-FFF2-40B4-BE49-F238E27FC236}">
                <a16:creationId xmlns:a16="http://schemas.microsoft.com/office/drawing/2014/main" id="{B3794BC0-0D3D-2C8B-CFB9-76CB70DEA3E5}"/>
              </a:ext>
            </a:extLst>
          </p:cNvPr>
          <p:cNvGrpSpPr/>
          <p:nvPr/>
        </p:nvGrpSpPr>
        <p:grpSpPr>
          <a:xfrm>
            <a:off x="1733085" y="1537491"/>
            <a:ext cx="8629328" cy="1202480"/>
            <a:chOff x="1781336" y="1540371"/>
            <a:chExt cx="8629328" cy="1202480"/>
          </a:xfrm>
        </p:grpSpPr>
        <p:sp>
          <p:nvSpPr>
            <p:cNvPr id="6" name="四角形: 角を丸くする 5">
              <a:extLst>
                <a:ext uri="{FF2B5EF4-FFF2-40B4-BE49-F238E27FC236}">
                  <a16:creationId xmlns:a16="http://schemas.microsoft.com/office/drawing/2014/main" id="{02BA7613-2AA1-3C1C-3ADD-D46FFFC3DD94}"/>
                </a:ext>
              </a:extLst>
            </p:cNvPr>
            <p:cNvSpPr/>
            <p:nvPr/>
          </p:nvSpPr>
          <p:spPr>
            <a:xfrm>
              <a:off x="1781336" y="1543126"/>
              <a:ext cx="8629328" cy="11997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4145712-0C7C-B9C7-9503-36B24746B606}"/>
                </a:ext>
              </a:extLst>
            </p:cNvPr>
            <p:cNvSpPr txBox="1"/>
            <p:nvPr/>
          </p:nvSpPr>
          <p:spPr>
            <a:xfrm>
              <a:off x="2078333" y="1557488"/>
              <a:ext cx="8332331" cy="1139671"/>
            </a:xfrm>
            <a:prstGeom prst="rect">
              <a:avLst/>
            </a:prstGeom>
            <a:noFill/>
          </p:spPr>
          <p:txBody>
            <a:bodyPr wrap="square" rtlCol="0">
              <a:spAutoFit/>
            </a:body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今日は休日です。</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〇〇デンキでクレジットカードを使ってパソコンを買います。</a:t>
              </a:r>
              <a:endParaRPr kumimoji="1" lang="ja-JP" altLang="en-US" sz="2400" dirty="0"/>
            </a:p>
          </p:txBody>
        </p:sp>
        <p:sp>
          <p:nvSpPr>
            <p:cNvPr id="25" name="テキスト ボックス 24">
              <a:extLst>
                <a:ext uri="{FF2B5EF4-FFF2-40B4-BE49-F238E27FC236}">
                  <a16:creationId xmlns:a16="http://schemas.microsoft.com/office/drawing/2014/main" id="{1DFA228D-1F75-61BC-8C73-BD78BE751D83}"/>
                </a:ext>
              </a:extLst>
            </p:cNvPr>
            <p:cNvSpPr txBox="1"/>
            <p:nvPr/>
          </p:nvSpPr>
          <p:spPr>
            <a:xfrm>
              <a:off x="2971074" y="1540371"/>
              <a:ext cx="943702"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きゅうじつ</a:t>
              </a:r>
            </a:p>
          </p:txBody>
        </p:sp>
        <p:sp>
          <p:nvSpPr>
            <p:cNvPr id="26" name="テキスト ボックス 25">
              <a:extLst>
                <a:ext uri="{FF2B5EF4-FFF2-40B4-BE49-F238E27FC236}">
                  <a16:creationId xmlns:a16="http://schemas.microsoft.com/office/drawing/2014/main" id="{08A51EA5-5A69-6F81-DDAB-55B6856AADD5}"/>
                </a:ext>
              </a:extLst>
            </p:cNvPr>
            <p:cNvSpPr txBox="1"/>
            <p:nvPr/>
          </p:nvSpPr>
          <p:spPr>
            <a:xfrm>
              <a:off x="2201285" y="1540371"/>
              <a:ext cx="664113" cy="261610"/>
            </a:xfrm>
            <a:prstGeom prst="rect">
              <a:avLst/>
            </a:prstGeom>
            <a:noFill/>
          </p:spPr>
          <p:txBody>
            <a:bodyPr wrap="square" rtlCol="0">
              <a:spAutoFit/>
            </a:bodyPr>
            <a:lstStyle/>
            <a:p>
              <a:r>
                <a:rPr lang="ja-JP" altLang="en-US" sz="1100" b="1" dirty="0">
                  <a:latin typeface="BIZ UDPゴシック" panose="020B0400000000000000" pitchFamily="50" charset="-128"/>
                  <a:ea typeface="BIZ UDPゴシック" panose="020B0400000000000000" pitchFamily="50" charset="-128"/>
                </a:rPr>
                <a:t>きょう</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FC24DD1-D77C-CDF2-52A9-B68E8DD6928F}"/>
                </a:ext>
              </a:extLst>
            </p:cNvPr>
            <p:cNvSpPr txBox="1"/>
            <p:nvPr/>
          </p:nvSpPr>
          <p:spPr>
            <a:xfrm>
              <a:off x="6354683" y="2097545"/>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つか</a:t>
              </a:r>
            </a:p>
          </p:txBody>
        </p:sp>
        <p:sp>
          <p:nvSpPr>
            <p:cNvPr id="28" name="テキスト ボックス 27">
              <a:extLst>
                <a:ext uri="{FF2B5EF4-FFF2-40B4-BE49-F238E27FC236}">
                  <a16:creationId xmlns:a16="http://schemas.microsoft.com/office/drawing/2014/main" id="{9C83C15F-9B98-73C8-C07E-E8071572B077}"/>
                </a:ext>
              </a:extLst>
            </p:cNvPr>
            <p:cNvSpPr txBox="1"/>
            <p:nvPr/>
          </p:nvSpPr>
          <p:spPr>
            <a:xfrm>
              <a:off x="8750089" y="2097545"/>
              <a:ext cx="441375"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a:t>
              </a:r>
            </a:p>
          </p:txBody>
        </p:sp>
      </p:grpSp>
      <p:grpSp>
        <p:nvGrpSpPr>
          <p:cNvPr id="10" name="グループ化 9">
            <a:extLst>
              <a:ext uri="{FF2B5EF4-FFF2-40B4-BE49-F238E27FC236}">
                <a16:creationId xmlns:a16="http://schemas.microsoft.com/office/drawing/2014/main" id="{D9252F49-4A7E-EBB5-7310-6D7DDFCF186C}"/>
              </a:ext>
            </a:extLst>
          </p:cNvPr>
          <p:cNvGrpSpPr/>
          <p:nvPr/>
        </p:nvGrpSpPr>
        <p:grpSpPr>
          <a:xfrm>
            <a:off x="486326" y="387551"/>
            <a:ext cx="9938939" cy="652257"/>
            <a:chOff x="469466" y="354490"/>
            <a:chExt cx="9938939" cy="652257"/>
          </a:xfrm>
        </p:grpSpPr>
        <p:sp>
          <p:nvSpPr>
            <p:cNvPr id="3" name="タイトル 1">
              <a:extLst>
                <a:ext uri="{FF2B5EF4-FFF2-40B4-BE49-F238E27FC236}">
                  <a16:creationId xmlns:a16="http://schemas.microsoft.com/office/drawing/2014/main" id="{7AB5F73C-D3C4-31B6-9C3A-D4CED2C944BA}"/>
                </a:ext>
              </a:extLst>
            </p:cNvPr>
            <p:cNvSpPr txBox="1">
              <a:spLocks/>
            </p:cNvSpPr>
            <p:nvPr/>
          </p:nvSpPr>
          <p:spPr>
            <a:xfrm>
              <a:off x="469466" y="548160"/>
              <a:ext cx="993893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A</a:t>
              </a:r>
              <a:r>
                <a:rPr lang="ja-JP" altLang="en-US" sz="2800" b="1" dirty="0">
                  <a:solidFill>
                    <a:srgbClr val="FF3300"/>
                  </a:solidFill>
                  <a:latin typeface="BIZ UDPゴシック" panose="020B0400000000000000" pitchFamily="50" charset="-128"/>
                  <a:ea typeface="BIZ UDPゴシック" panose="020B0400000000000000" pitchFamily="50" charset="-128"/>
                </a:rPr>
                <a:t>さんがクレジットカードを使って買い物をする場合について</a:t>
              </a:r>
            </a:p>
          </p:txBody>
        </p:sp>
        <p:sp>
          <p:nvSpPr>
            <p:cNvPr id="20" name="テキスト ボックス 19">
              <a:extLst>
                <a:ext uri="{FF2B5EF4-FFF2-40B4-BE49-F238E27FC236}">
                  <a16:creationId xmlns:a16="http://schemas.microsoft.com/office/drawing/2014/main" id="{17177D58-FE9E-5418-35A1-E809C8528E69}"/>
                </a:ext>
              </a:extLst>
            </p:cNvPr>
            <p:cNvSpPr txBox="1"/>
            <p:nvPr/>
          </p:nvSpPr>
          <p:spPr>
            <a:xfrm flipH="1">
              <a:off x="6685928" y="354490"/>
              <a:ext cx="549106"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0C15E82-FEA0-139B-4CF8-27F03E9033F1}"/>
                </a:ext>
              </a:extLst>
            </p:cNvPr>
            <p:cNvSpPr txBox="1"/>
            <p:nvPr/>
          </p:nvSpPr>
          <p:spPr>
            <a:xfrm flipH="1">
              <a:off x="6064542" y="354490"/>
              <a:ext cx="487909"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22" name="テキスト ボックス 21">
              <a:extLst>
                <a:ext uri="{FF2B5EF4-FFF2-40B4-BE49-F238E27FC236}">
                  <a16:creationId xmlns:a16="http://schemas.microsoft.com/office/drawing/2014/main" id="{2229B426-C384-F216-353F-9F180B602EAA}"/>
                </a:ext>
              </a:extLst>
            </p:cNvPr>
            <p:cNvSpPr txBox="1"/>
            <p:nvPr/>
          </p:nvSpPr>
          <p:spPr>
            <a:xfrm flipH="1">
              <a:off x="4970433" y="354490"/>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つか</a:t>
              </a:r>
            </a:p>
          </p:txBody>
        </p:sp>
        <p:sp>
          <p:nvSpPr>
            <p:cNvPr id="23" name="テキスト ボックス 22">
              <a:extLst>
                <a:ext uri="{FF2B5EF4-FFF2-40B4-BE49-F238E27FC236}">
                  <a16:creationId xmlns:a16="http://schemas.microsoft.com/office/drawing/2014/main" id="{FEDEB4D2-9F96-C407-1088-435575464200}"/>
                </a:ext>
              </a:extLst>
            </p:cNvPr>
            <p:cNvSpPr txBox="1"/>
            <p:nvPr/>
          </p:nvSpPr>
          <p:spPr>
            <a:xfrm flipH="1">
              <a:off x="8196481" y="354490"/>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ばあい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A7605B7-B310-A6B5-0578-6CC815524F08}"/>
                </a:ext>
              </a:extLst>
            </p:cNvPr>
            <p:cNvSpPr txBox="1"/>
            <p:nvPr/>
          </p:nvSpPr>
          <p:spPr>
            <a:xfrm flipH="1">
              <a:off x="891618" y="354490"/>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エー</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F39C1270-710D-7B75-031B-1C7AA66A55F0}"/>
              </a:ext>
            </a:extLst>
          </p:cNvPr>
          <p:cNvSpPr txBox="1"/>
          <p:nvPr/>
        </p:nvSpPr>
        <p:spPr>
          <a:xfrm>
            <a:off x="3386754" y="5806743"/>
            <a:ext cx="2175554"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お店（加盟店）</a:t>
            </a:r>
            <a:endParaRPr lang="en-US" altLang="ja-JP" sz="2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FEF719B-17F7-17EF-ABF5-674D9EF50502}"/>
              </a:ext>
            </a:extLst>
          </p:cNvPr>
          <p:cNvSpPr txBox="1"/>
          <p:nvPr/>
        </p:nvSpPr>
        <p:spPr>
          <a:xfrm>
            <a:off x="3789594" y="5680235"/>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みせ</a:t>
            </a:r>
          </a:p>
        </p:txBody>
      </p:sp>
      <p:grpSp>
        <p:nvGrpSpPr>
          <p:cNvPr id="17" name="グループ化 16">
            <a:extLst>
              <a:ext uri="{FF2B5EF4-FFF2-40B4-BE49-F238E27FC236}">
                <a16:creationId xmlns:a16="http://schemas.microsoft.com/office/drawing/2014/main" id="{D7A7921D-B628-161A-8EA2-8FC2A27E93A6}"/>
              </a:ext>
            </a:extLst>
          </p:cNvPr>
          <p:cNvGrpSpPr/>
          <p:nvPr/>
        </p:nvGrpSpPr>
        <p:grpSpPr>
          <a:xfrm>
            <a:off x="10357667" y="5631704"/>
            <a:ext cx="1313602" cy="544081"/>
            <a:chOff x="10357667" y="5642135"/>
            <a:chExt cx="1313602" cy="544081"/>
          </a:xfrm>
        </p:grpSpPr>
        <p:sp>
          <p:nvSpPr>
            <p:cNvPr id="2" name="テキスト ボックス 1">
              <a:extLst>
                <a:ext uri="{FF2B5EF4-FFF2-40B4-BE49-F238E27FC236}">
                  <a16:creationId xmlns:a16="http://schemas.microsoft.com/office/drawing/2014/main" id="{44AE8108-668E-03DB-B969-708E8E6DDEE5}"/>
                </a:ext>
              </a:extLst>
            </p:cNvPr>
            <p:cNvSpPr txBox="1"/>
            <p:nvPr/>
          </p:nvSpPr>
          <p:spPr>
            <a:xfrm>
              <a:off x="10357667" y="5816884"/>
              <a:ext cx="1313602" cy="369332"/>
            </a:xfrm>
            <a:prstGeom prst="rect">
              <a:avLst/>
            </a:prstGeom>
            <a:noFill/>
          </p:spPr>
          <p:txBody>
            <a:bodyPr wrap="square" rtlCol="0">
              <a:spAutoFit/>
            </a:bodyPr>
            <a:lstStyle/>
            <a:p>
              <a:pPr>
                <a:spcAft>
                  <a:spcPts val="600"/>
                </a:spcAft>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a:t>
              </a:r>
            </a:p>
          </p:txBody>
        </p:sp>
        <p:sp>
          <p:nvSpPr>
            <p:cNvPr id="30" name="テキスト ボックス 29">
              <a:extLst>
                <a:ext uri="{FF2B5EF4-FFF2-40B4-BE49-F238E27FC236}">
                  <a16:creationId xmlns:a16="http://schemas.microsoft.com/office/drawing/2014/main" id="{23CE75E0-A37C-C816-3197-6BF6C65C8C79}"/>
                </a:ext>
              </a:extLst>
            </p:cNvPr>
            <p:cNvSpPr txBox="1"/>
            <p:nvPr/>
          </p:nvSpPr>
          <p:spPr>
            <a:xfrm>
              <a:off x="10374465" y="5642135"/>
              <a:ext cx="566196"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8" name="図 7">
            <a:extLst>
              <a:ext uri="{FF2B5EF4-FFF2-40B4-BE49-F238E27FC236}">
                <a16:creationId xmlns:a16="http://schemas.microsoft.com/office/drawing/2014/main" id="{DF63DAFB-0DE3-D6F4-1BFA-E60D9F5B0772}"/>
              </a:ext>
            </a:extLst>
          </p:cNvPr>
          <p:cNvPicPr>
            <a:picLocks noChangeAspect="1"/>
          </p:cNvPicPr>
          <p:nvPr/>
        </p:nvPicPr>
        <p:blipFill>
          <a:blip r:embed="rId4"/>
          <a:stretch>
            <a:fillRect/>
          </a:stretch>
        </p:blipFill>
        <p:spPr>
          <a:xfrm>
            <a:off x="2149840" y="3419693"/>
            <a:ext cx="4683934" cy="1873573"/>
          </a:xfrm>
          <a:prstGeom prst="rect">
            <a:avLst/>
          </a:prstGeom>
        </p:spPr>
      </p:pic>
      <p:sp>
        <p:nvSpPr>
          <p:cNvPr id="9" name="テキスト ボックス 8">
            <a:extLst>
              <a:ext uri="{FF2B5EF4-FFF2-40B4-BE49-F238E27FC236}">
                <a16:creationId xmlns:a16="http://schemas.microsoft.com/office/drawing/2014/main" id="{9A04DB00-53A3-D447-E5EE-84DE7259D7A8}"/>
              </a:ext>
            </a:extLst>
          </p:cNvPr>
          <p:cNvSpPr txBox="1"/>
          <p:nvPr/>
        </p:nvSpPr>
        <p:spPr>
          <a:xfrm>
            <a:off x="4365421" y="5680235"/>
            <a:ext cx="1179929"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かめいてん</a:t>
            </a:r>
          </a:p>
        </p:txBody>
      </p:sp>
    </p:spTree>
    <p:extLst>
      <p:ext uri="{BB962C8B-B14F-4D97-AF65-F5344CB8AC3E}">
        <p14:creationId xmlns:p14="http://schemas.microsoft.com/office/powerpoint/2010/main" val="296653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D8F94DB-A7A7-6016-0070-078330E24DF2}"/>
              </a:ext>
            </a:extLst>
          </p:cNvPr>
          <p:cNvPicPr>
            <a:picLocks noChangeAspect="1"/>
          </p:cNvPicPr>
          <p:nvPr/>
        </p:nvPicPr>
        <p:blipFill>
          <a:blip r:embed="rId3"/>
          <a:stretch>
            <a:fillRect/>
          </a:stretch>
        </p:blipFill>
        <p:spPr>
          <a:xfrm>
            <a:off x="7023805" y="2268182"/>
            <a:ext cx="3724664" cy="3493015"/>
          </a:xfrm>
          <a:prstGeom prst="rect">
            <a:avLst/>
          </a:prstGeom>
        </p:spPr>
      </p:pic>
      <p:grpSp>
        <p:nvGrpSpPr>
          <p:cNvPr id="11" name="グループ化 10">
            <a:extLst>
              <a:ext uri="{FF2B5EF4-FFF2-40B4-BE49-F238E27FC236}">
                <a16:creationId xmlns:a16="http://schemas.microsoft.com/office/drawing/2014/main" id="{17020917-79BB-E420-EC82-BE361F8B454C}"/>
              </a:ext>
            </a:extLst>
          </p:cNvPr>
          <p:cNvGrpSpPr/>
          <p:nvPr/>
        </p:nvGrpSpPr>
        <p:grpSpPr>
          <a:xfrm>
            <a:off x="5195999" y="2888463"/>
            <a:ext cx="1800000" cy="1080000"/>
            <a:chOff x="5554895" y="3383185"/>
            <a:chExt cx="1800000" cy="1080000"/>
          </a:xfrm>
          <a:solidFill>
            <a:srgbClr val="FFFF66"/>
          </a:solidFill>
        </p:grpSpPr>
        <p:sp>
          <p:nvSpPr>
            <p:cNvPr id="4" name="矢印: 右 3">
              <a:extLst>
                <a:ext uri="{FF2B5EF4-FFF2-40B4-BE49-F238E27FC236}">
                  <a16:creationId xmlns:a16="http://schemas.microsoft.com/office/drawing/2014/main" id="{BBC7AD1C-9F4A-A12E-1431-C35403B37269}"/>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6" name="テキスト ボックス 5">
              <a:extLst>
                <a:ext uri="{FF2B5EF4-FFF2-40B4-BE49-F238E27FC236}">
                  <a16:creationId xmlns:a16="http://schemas.microsoft.com/office/drawing/2014/main" id="{7CB32208-5060-4710-4C74-91AB44A6D798}"/>
                </a:ext>
              </a:extLst>
            </p:cNvPr>
            <p:cNvSpPr txBox="1"/>
            <p:nvPr/>
          </p:nvSpPr>
          <p:spPr>
            <a:xfrm>
              <a:off x="6008998" y="3627554"/>
              <a:ext cx="443937" cy="584775"/>
            </a:xfrm>
            <a:prstGeom prst="rect">
              <a:avLst/>
            </a:prstGeom>
            <a:noFill/>
            <a:ln w="28575">
              <a:noFill/>
            </a:ln>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①</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3D53A048-94C4-02C2-D58A-21EE9563C8A0}"/>
              </a:ext>
            </a:extLst>
          </p:cNvPr>
          <p:cNvGrpSpPr/>
          <p:nvPr/>
        </p:nvGrpSpPr>
        <p:grpSpPr>
          <a:xfrm>
            <a:off x="636041" y="560627"/>
            <a:ext cx="10915996" cy="660993"/>
            <a:chOff x="520401" y="429931"/>
            <a:chExt cx="10915996" cy="660993"/>
          </a:xfrm>
        </p:grpSpPr>
        <p:sp>
          <p:nvSpPr>
            <p:cNvPr id="8" name="テキスト ボックス 7">
              <a:extLst>
                <a:ext uri="{FF2B5EF4-FFF2-40B4-BE49-F238E27FC236}">
                  <a16:creationId xmlns:a16="http://schemas.microsoft.com/office/drawing/2014/main" id="{847C349E-96AB-723A-C775-21AF67BDF6CC}"/>
                </a:ext>
              </a:extLst>
            </p:cNvPr>
            <p:cNvSpPr txBox="1"/>
            <p:nvPr/>
          </p:nvSpPr>
          <p:spPr>
            <a:xfrm>
              <a:off x="520401" y="462034"/>
              <a:ext cx="10915996" cy="628890"/>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①</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さんがクレジットカードでパソコンを買います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FA7D8CF-BCCE-D485-1FD7-2ECE1A9510B1}"/>
                </a:ext>
              </a:extLst>
            </p:cNvPr>
            <p:cNvSpPr txBox="1"/>
            <p:nvPr/>
          </p:nvSpPr>
          <p:spPr>
            <a:xfrm>
              <a:off x="6797027" y="429931"/>
              <a:ext cx="39794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FF732C2-3FE6-3135-EBFB-A5FB10156088}"/>
                </a:ext>
              </a:extLst>
            </p:cNvPr>
            <p:cNvSpPr txBox="1"/>
            <p:nvPr/>
          </p:nvSpPr>
          <p:spPr>
            <a:xfrm>
              <a:off x="908003" y="445320"/>
              <a:ext cx="654097"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2A0F50F7-1E1A-963A-98BD-5DB9AF43A86C}"/>
              </a:ext>
            </a:extLst>
          </p:cNvPr>
          <p:cNvPicPr>
            <a:picLocks noChangeAspect="1"/>
          </p:cNvPicPr>
          <p:nvPr/>
        </p:nvPicPr>
        <p:blipFill>
          <a:blip r:embed="rId4"/>
          <a:stretch>
            <a:fillRect/>
          </a:stretch>
        </p:blipFill>
        <p:spPr>
          <a:xfrm flipH="1">
            <a:off x="10042338" y="3270833"/>
            <a:ext cx="1212694" cy="2539674"/>
          </a:xfrm>
          <a:prstGeom prst="rect">
            <a:avLst/>
          </a:prstGeom>
        </p:spPr>
      </p:pic>
      <p:pic>
        <p:nvPicPr>
          <p:cNvPr id="15" name="図 14">
            <a:extLst>
              <a:ext uri="{FF2B5EF4-FFF2-40B4-BE49-F238E27FC236}">
                <a16:creationId xmlns:a16="http://schemas.microsoft.com/office/drawing/2014/main" id="{547E9AD5-184C-61F7-B839-B6574272E77A}"/>
              </a:ext>
            </a:extLst>
          </p:cNvPr>
          <p:cNvPicPr>
            <a:picLocks noChangeAspect="1"/>
          </p:cNvPicPr>
          <p:nvPr/>
        </p:nvPicPr>
        <p:blipFill>
          <a:blip r:embed="rId4"/>
          <a:stretch>
            <a:fillRect/>
          </a:stretch>
        </p:blipFill>
        <p:spPr>
          <a:xfrm>
            <a:off x="2488091" y="3270833"/>
            <a:ext cx="1212694" cy="2539674"/>
          </a:xfrm>
          <a:prstGeom prst="rect">
            <a:avLst/>
          </a:prstGeom>
        </p:spPr>
      </p:pic>
      <p:pic>
        <p:nvPicPr>
          <p:cNvPr id="10" name="図 9">
            <a:extLst>
              <a:ext uri="{FF2B5EF4-FFF2-40B4-BE49-F238E27FC236}">
                <a16:creationId xmlns:a16="http://schemas.microsoft.com/office/drawing/2014/main" id="{0A78EA98-2174-FA2F-B1B2-B8B843D5F50F}"/>
              </a:ext>
            </a:extLst>
          </p:cNvPr>
          <p:cNvPicPr>
            <a:picLocks noChangeAspect="1"/>
          </p:cNvPicPr>
          <p:nvPr/>
        </p:nvPicPr>
        <p:blipFill>
          <a:blip r:embed="rId5"/>
          <a:stretch>
            <a:fillRect/>
          </a:stretch>
        </p:blipFill>
        <p:spPr>
          <a:xfrm>
            <a:off x="3024304" y="3746992"/>
            <a:ext cx="1130584" cy="921800"/>
          </a:xfrm>
          <a:prstGeom prst="rect">
            <a:avLst/>
          </a:prstGeom>
        </p:spPr>
      </p:pic>
      <p:pic>
        <p:nvPicPr>
          <p:cNvPr id="9" name="図 8">
            <a:extLst>
              <a:ext uri="{FF2B5EF4-FFF2-40B4-BE49-F238E27FC236}">
                <a16:creationId xmlns:a16="http://schemas.microsoft.com/office/drawing/2014/main" id="{417D479A-0DE3-59CF-42F6-0CA22DF5AFA1}"/>
              </a:ext>
            </a:extLst>
          </p:cNvPr>
          <p:cNvPicPr>
            <a:picLocks noChangeAspect="1"/>
          </p:cNvPicPr>
          <p:nvPr/>
        </p:nvPicPr>
        <p:blipFill>
          <a:blip r:embed="rId6"/>
          <a:stretch>
            <a:fillRect/>
          </a:stretch>
        </p:blipFill>
        <p:spPr>
          <a:xfrm>
            <a:off x="9417059" y="3935224"/>
            <a:ext cx="720000" cy="448915"/>
          </a:xfrm>
          <a:prstGeom prst="rect">
            <a:avLst/>
          </a:prstGeom>
        </p:spPr>
      </p:pic>
    </p:spTree>
    <p:extLst>
      <p:ext uri="{BB962C8B-B14F-4D97-AF65-F5344CB8AC3E}">
        <p14:creationId xmlns:p14="http://schemas.microsoft.com/office/powerpoint/2010/main" val="295596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27E875-DFE9-366D-652F-E6F3865C40BE}"/>
              </a:ext>
            </a:extLst>
          </p:cNvPr>
          <p:cNvPicPr>
            <a:picLocks noChangeAspect="1"/>
          </p:cNvPicPr>
          <p:nvPr/>
        </p:nvPicPr>
        <p:blipFill>
          <a:blip r:embed="rId3"/>
          <a:stretch>
            <a:fillRect/>
          </a:stretch>
        </p:blipFill>
        <p:spPr>
          <a:xfrm>
            <a:off x="1209434" y="2317492"/>
            <a:ext cx="3724664" cy="3493015"/>
          </a:xfrm>
          <a:prstGeom prst="rect">
            <a:avLst/>
          </a:prstGeom>
        </p:spPr>
      </p:pic>
      <p:pic>
        <p:nvPicPr>
          <p:cNvPr id="6" name="図 5">
            <a:extLst>
              <a:ext uri="{FF2B5EF4-FFF2-40B4-BE49-F238E27FC236}">
                <a16:creationId xmlns:a16="http://schemas.microsoft.com/office/drawing/2014/main" id="{2DB95C2F-FAF8-A30C-FEC4-B97599B3F108}"/>
              </a:ext>
            </a:extLst>
          </p:cNvPr>
          <p:cNvPicPr>
            <a:picLocks noChangeAspect="1"/>
          </p:cNvPicPr>
          <p:nvPr/>
        </p:nvPicPr>
        <p:blipFill>
          <a:blip r:embed="rId4"/>
          <a:stretch>
            <a:fillRect/>
          </a:stretch>
        </p:blipFill>
        <p:spPr>
          <a:xfrm>
            <a:off x="2933517" y="3601234"/>
            <a:ext cx="771717" cy="1078543"/>
          </a:xfrm>
          <a:prstGeom prst="rect">
            <a:avLst/>
          </a:prstGeom>
        </p:spPr>
      </p:pic>
      <p:pic>
        <p:nvPicPr>
          <p:cNvPr id="19" name="図 18">
            <a:extLst>
              <a:ext uri="{FF2B5EF4-FFF2-40B4-BE49-F238E27FC236}">
                <a16:creationId xmlns:a16="http://schemas.microsoft.com/office/drawing/2014/main" id="{CA81A3D0-C51B-EAC0-B97F-39FFCDFC8D9D}"/>
              </a:ext>
            </a:extLst>
          </p:cNvPr>
          <p:cNvPicPr>
            <a:picLocks noChangeAspect="1"/>
          </p:cNvPicPr>
          <p:nvPr/>
        </p:nvPicPr>
        <p:blipFill>
          <a:blip r:embed="rId5"/>
          <a:stretch>
            <a:fillRect/>
          </a:stretch>
        </p:blipFill>
        <p:spPr>
          <a:xfrm>
            <a:off x="7257902" y="3329430"/>
            <a:ext cx="2938278" cy="2481077"/>
          </a:xfrm>
          <a:prstGeom prst="rect">
            <a:avLst/>
          </a:prstGeom>
        </p:spPr>
      </p:pic>
      <p:pic>
        <p:nvPicPr>
          <p:cNvPr id="3" name="図 2">
            <a:extLst>
              <a:ext uri="{FF2B5EF4-FFF2-40B4-BE49-F238E27FC236}">
                <a16:creationId xmlns:a16="http://schemas.microsoft.com/office/drawing/2014/main" id="{EDF8B576-351E-C979-C611-F18F42A31141}"/>
              </a:ext>
            </a:extLst>
          </p:cNvPr>
          <p:cNvPicPr>
            <a:picLocks noChangeAspect="1"/>
          </p:cNvPicPr>
          <p:nvPr/>
        </p:nvPicPr>
        <p:blipFill>
          <a:blip r:embed="rId6"/>
          <a:stretch>
            <a:fillRect/>
          </a:stretch>
        </p:blipFill>
        <p:spPr>
          <a:xfrm flipH="1">
            <a:off x="10042338" y="3270833"/>
            <a:ext cx="1212694" cy="2539674"/>
          </a:xfrm>
          <a:prstGeom prst="rect">
            <a:avLst/>
          </a:prstGeom>
        </p:spPr>
      </p:pic>
      <p:pic>
        <p:nvPicPr>
          <p:cNvPr id="20" name="図 19">
            <a:extLst>
              <a:ext uri="{FF2B5EF4-FFF2-40B4-BE49-F238E27FC236}">
                <a16:creationId xmlns:a16="http://schemas.microsoft.com/office/drawing/2014/main" id="{7E6C9667-C06D-733B-AD6F-F1677AFCB212}"/>
              </a:ext>
            </a:extLst>
          </p:cNvPr>
          <p:cNvPicPr>
            <a:picLocks noChangeAspect="1"/>
          </p:cNvPicPr>
          <p:nvPr/>
        </p:nvPicPr>
        <p:blipFill>
          <a:blip r:embed="rId4"/>
          <a:stretch>
            <a:fillRect/>
          </a:stretch>
        </p:blipFill>
        <p:spPr>
          <a:xfrm>
            <a:off x="9364380" y="3728540"/>
            <a:ext cx="771717" cy="1078543"/>
          </a:xfrm>
          <a:prstGeom prst="rect">
            <a:avLst/>
          </a:prstGeom>
        </p:spPr>
      </p:pic>
      <p:grpSp>
        <p:nvGrpSpPr>
          <p:cNvPr id="2" name="グループ化 1">
            <a:extLst>
              <a:ext uri="{FF2B5EF4-FFF2-40B4-BE49-F238E27FC236}">
                <a16:creationId xmlns:a16="http://schemas.microsoft.com/office/drawing/2014/main" id="{8ACEE310-C366-12F9-5795-909B28D1DC65}"/>
              </a:ext>
            </a:extLst>
          </p:cNvPr>
          <p:cNvGrpSpPr/>
          <p:nvPr/>
        </p:nvGrpSpPr>
        <p:grpSpPr>
          <a:xfrm>
            <a:off x="638002" y="403423"/>
            <a:ext cx="10915996" cy="644070"/>
            <a:chOff x="516787" y="407372"/>
            <a:chExt cx="10915996" cy="644070"/>
          </a:xfrm>
        </p:grpSpPr>
        <p:sp>
          <p:nvSpPr>
            <p:cNvPr id="8" name="テキスト ボックス 7">
              <a:extLst>
                <a:ext uri="{FF2B5EF4-FFF2-40B4-BE49-F238E27FC236}">
                  <a16:creationId xmlns:a16="http://schemas.microsoft.com/office/drawing/2014/main" id="{847C349E-96AB-723A-C775-21AF67BDF6CC}"/>
                </a:ext>
              </a:extLst>
            </p:cNvPr>
            <p:cNvSpPr txBox="1"/>
            <p:nvPr/>
          </p:nvSpPr>
          <p:spPr>
            <a:xfrm>
              <a:off x="516787" y="422552"/>
              <a:ext cx="10915996" cy="62889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②お店の人が</a:t>
              </a: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さんにパソコンを引き渡します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0D9108C-4318-D62F-43AA-96C23D1415B1}"/>
                </a:ext>
              </a:extLst>
            </p:cNvPr>
            <p:cNvSpPr txBox="1"/>
            <p:nvPr/>
          </p:nvSpPr>
          <p:spPr>
            <a:xfrm>
              <a:off x="1275053" y="407372"/>
              <a:ext cx="59433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みせ　</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14F472F-7323-CCDB-2C4C-BB6D3B477876}"/>
                </a:ext>
              </a:extLst>
            </p:cNvPr>
            <p:cNvSpPr txBox="1"/>
            <p:nvPr/>
          </p:nvSpPr>
          <p:spPr>
            <a:xfrm>
              <a:off x="6346288" y="407372"/>
              <a:ext cx="5900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わた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601C4D47-D685-A994-011D-65837364EC96}"/>
                </a:ext>
              </a:extLst>
            </p:cNvPr>
            <p:cNvSpPr txBox="1"/>
            <p:nvPr/>
          </p:nvSpPr>
          <p:spPr>
            <a:xfrm>
              <a:off x="5717317" y="407372"/>
              <a:ext cx="39343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339789A-1EF4-56E8-1F62-9FC89FAF69D2}"/>
                </a:ext>
              </a:extLst>
            </p:cNvPr>
            <p:cNvSpPr txBox="1"/>
            <p:nvPr/>
          </p:nvSpPr>
          <p:spPr>
            <a:xfrm>
              <a:off x="1985937" y="407372"/>
              <a:ext cx="5900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　</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B49105A-B3CD-3CDC-401F-CA592358ED76}"/>
                </a:ext>
              </a:extLst>
            </p:cNvPr>
            <p:cNvSpPr txBox="1"/>
            <p:nvPr/>
          </p:nvSpPr>
          <p:spPr>
            <a:xfrm>
              <a:off x="2677706" y="407372"/>
              <a:ext cx="590076" cy="260666"/>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0DDACFC6-C901-A478-030E-B157158DBD88}"/>
              </a:ext>
            </a:extLst>
          </p:cNvPr>
          <p:cNvGrpSpPr/>
          <p:nvPr/>
        </p:nvGrpSpPr>
        <p:grpSpPr>
          <a:xfrm>
            <a:off x="5196000" y="2889000"/>
            <a:ext cx="1800000" cy="1080000"/>
            <a:chOff x="5554895" y="3383185"/>
            <a:chExt cx="1800000" cy="1080000"/>
          </a:xfrm>
          <a:solidFill>
            <a:srgbClr val="52DCF8"/>
          </a:solidFill>
        </p:grpSpPr>
        <p:sp>
          <p:nvSpPr>
            <p:cNvPr id="15" name="矢印: 右 14">
              <a:extLst>
                <a:ext uri="{FF2B5EF4-FFF2-40B4-BE49-F238E27FC236}">
                  <a16:creationId xmlns:a16="http://schemas.microsoft.com/office/drawing/2014/main" id="{B89627D8-A11C-5CCB-58A9-C2388439C89C}"/>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FC8A742-7012-BEBE-9054-2888E7B12034}"/>
                </a:ext>
              </a:extLst>
            </p:cNvPr>
            <p:cNvSpPr txBox="1"/>
            <p:nvPr/>
          </p:nvSpPr>
          <p:spPr>
            <a:xfrm>
              <a:off x="6027557" y="3630797"/>
              <a:ext cx="559205"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②</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6584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515315" y="548805"/>
            <a:ext cx="10332468"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キャッシュレスとは</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a:p>
            <a:endParaRPr lang="en-US" altLang="ja-JP" sz="2800" b="1" dirty="0">
              <a:solidFill>
                <a:srgbClr val="FF3300"/>
              </a:solidFill>
              <a:latin typeface="BIZ UDPゴシック" panose="020B0400000000000000" pitchFamily="50" charset="-128"/>
              <a:ea typeface="BIZ UDPゴシック" panose="020B0400000000000000" pitchFamily="50" charset="-128"/>
            </a:endParaRPr>
          </a:p>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grpSp>
        <p:nvGrpSpPr>
          <p:cNvPr id="25" name="グループ化 24">
            <a:extLst>
              <a:ext uri="{FF2B5EF4-FFF2-40B4-BE49-F238E27FC236}">
                <a16:creationId xmlns:a16="http://schemas.microsoft.com/office/drawing/2014/main" id="{8B68A202-D953-4F46-F5B0-F6F0EE9B9572}"/>
              </a:ext>
            </a:extLst>
          </p:cNvPr>
          <p:cNvGrpSpPr/>
          <p:nvPr/>
        </p:nvGrpSpPr>
        <p:grpSpPr>
          <a:xfrm>
            <a:off x="979190" y="1108494"/>
            <a:ext cx="4094551" cy="1692771"/>
            <a:chOff x="999758" y="1124028"/>
            <a:chExt cx="4094551" cy="1692771"/>
          </a:xfrm>
        </p:grpSpPr>
        <p:sp>
          <p:nvSpPr>
            <p:cNvPr id="5" name="テキスト ボックス 4">
              <a:extLst>
                <a:ext uri="{FF2B5EF4-FFF2-40B4-BE49-F238E27FC236}">
                  <a16:creationId xmlns:a16="http://schemas.microsoft.com/office/drawing/2014/main" id="{E1FB4FD7-6B69-0287-0205-48CA4C0EEDC0}"/>
                </a:ext>
              </a:extLst>
            </p:cNvPr>
            <p:cNvSpPr txBox="1"/>
            <p:nvPr/>
          </p:nvSpPr>
          <p:spPr>
            <a:xfrm>
              <a:off x="999758" y="1124028"/>
              <a:ext cx="4094551" cy="1692771"/>
            </a:xfrm>
            <a:prstGeom prst="rect">
              <a:avLst/>
            </a:prstGeom>
            <a:noFill/>
          </p:spPr>
          <p:txBody>
            <a:bodyPr wrap="square" rtlCol="0">
              <a:spAutoFit/>
            </a:bodyPr>
            <a:lstStyle/>
            <a:p>
              <a:r>
                <a:rPr kumimoji="1" lang="ja-JP" altLang="en-US" sz="4000" u="sng" dirty="0">
                  <a:latin typeface="BIZ UDPゴシック" panose="020B0400000000000000" pitchFamily="50" charset="-128"/>
                  <a:ea typeface="BIZ UDPゴシック" panose="020B0400000000000000" pitchFamily="50" charset="-128"/>
                </a:rPr>
                <a:t>キャッシュ</a:t>
              </a:r>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4000" u="sng" dirty="0">
                  <a:latin typeface="BIZ UDPゴシック" panose="020B0400000000000000" pitchFamily="50" charset="-128"/>
                  <a:ea typeface="BIZ UDPゴシック" panose="020B0400000000000000" pitchFamily="50" charset="-128"/>
                </a:rPr>
                <a:t>レス</a:t>
              </a:r>
              <a:endParaRPr kumimoji="1" lang="en-US" altLang="ja-JP" sz="2800" u="sng"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3600" dirty="0">
                  <a:latin typeface="BIZ UDPゴシック" panose="020B0400000000000000" pitchFamily="50" charset="-128"/>
                  <a:ea typeface="BIZ UDPゴシック" panose="020B0400000000000000" pitchFamily="50" charset="-128"/>
                </a:rPr>
                <a:t>現金　</a:t>
              </a:r>
              <a:r>
                <a:rPr lang="ja-JP" altLang="en-US" sz="28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なし</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9D0E10F-7766-6CFE-079D-A54721C1D686}"/>
                </a:ext>
              </a:extLst>
            </p:cNvPr>
            <p:cNvSpPr txBox="1"/>
            <p:nvPr/>
          </p:nvSpPr>
          <p:spPr>
            <a:xfrm>
              <a:off x="1259542" y="1927919"/>
              <a:ext cx="1073474" cy="338554"/>
            </a:xfrm>
            <a:prstGeom prst="rect">
              <a:avLst/>
            </a:prstGeom>
            <a:noFill/>
          </p:spPr>
          <p:txBody>
            <a:bodyPr wrap="square" rtlCol="0">
              <a:spAutoFit/>
            </a:bodyPr>
            <a:lstStyle/>
            <a:p>
              <a:pPr>
                <a:spcBef>
                  <a:spcPts val="600"/>
                </a:spcBef>
                <a:spcAft>
                  <a:spcPts val="600"/>
                </a:spcAft>
              </a:pPr>
              <a:r>
                <a:rPr lang="ja-JP" altLang="en-US" sz="1600" dirty="0">
                  <a:latin typeface="BIZ UDPゴシック" panose="020B0400000000000000" pitchFamily="50" charset="-128"/>
                  <a:ea typeface="BIZ UDPゴシック" panose="020B0400000000000000" pitchFamily="50" charset="-128"/>
                </a:rPr>
                <a:t>げんきん</a:t>
              </a:r>
              <a:endParaRPr kumimoji="1" lang="ja-JP" altLang="en-US" sz="16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C3B57281-C18F-3521-E89C-1DE4815DED63}"/>
              </a:ext>
            </a:extLst>
          </p:cNvPr>
          <p:cNvGrpSpPr/>
          <p:nvPr/>
        </p:nvGrpSpPr>
        <p:grpSpPr>
          <a:xfrm>
            <a:off x="1129214" y="3072623"/>
            <a:ext cx="8890691" cy="1569660"/>
            <a:chOff x="1040370" y="3072623"/>
            <a:chExt cx="8890691" cy="1569660"/>
          </a:xfrm>
        </p:grpSpPr>
        <p:sp>
          <p:nvSpPr>
            <p:cNvPr id="31" name="テキスト ボックス 30">
              <a:extLst>
                <a:ext uri="{FF2B5EF4-FFF2-40B4-BE49-F238E27FC236}">
                  <a16:creationId xmlns:a16="http://schemas.microsoft.com/office/drawing/2014/main" id="{162B3158-A25D-4993-EA50-442438155994}"/>
                </a:ext>
              </a:extLst>
            </p:cNvPr>
            <p:cNvSpPr txBox="1"/>
            <p:nvPr/>
          </p:nvSpPr>
          <p:spPr>
            <a:xfrm>
              <a:off x="1040370" y="3072623"/>
              <a:ext cx="8890691" cy="1569660"/>
            </a:xfrm>
            <a:prstGeom prst="rect">
              <a:avLst/>
            </a:prstGeom>
            <a:noFill/>
          </p:spPr>
          <p:txBody>
            <a:bodyPr wrap="square" rtlCol="0">
              <a:spAutoFit/>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現金を使わずに　商品やサービスの代金を払うことです</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キャッシュレスの種類は、たくさんあります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95B6E34-026F-F26F-AE02-20BDD655EDD0}"/>
                </a:ext>
              </a:extLst>
            </p:cNvPr>
            <p:cNvSpPr txBox="1"/>
            <p:nvPr/>
          </p:nvSpPr>
          <p:spPr>
            <a:xfrm>
              <a:off x="6499247" y="3096607"/>
              <a:ext cx="9108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1CCC3A62-6FE5-0E9C-953B-C51640CFF462}"/>
                </a:ext>
              </a:extLst>
            </p:cNvPr>
            <p:cNvSpPr txBox="1"/>
            <p:nvPr/>
          </p:nvSpPr>
          <p:spPr>
            <a:xfrm>
              <a:off x="1136041" y="3096607"/>
              <a:ext cx="910856" cy="27699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C0991AF-F64F-6FA0-2D36-5BD7A77A2082}"/>
                </a:ext>
              </a:extLst>
            </p:cNvPr>
            <p:cNvSpPr txBox="1"/>
            <p:nvPr/>
          </p:nvSpPr>
          <p:spPr>
            <a:xfrm>
              <a:off x="3751014" y="3096608"/>
              <a:ext cx="965398" cy="27699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2" name="テキスト ボックス 11">
              <a:extLst>
                <a:ext uri="{FF2B5EF4-FFF2-40B4-BE49-F238E27FC236}">
                  <a16:creationId xmlns:a16="http://schemas.microsoft.com/office/drawing/2014/main" id="{4C4023EE-D82E-B3CB-46DB-0FF4A8F74E6C}"/>
                </a:ext>
              </a:extLst>
            </p:cNvPr>
            <p:cNvSpPr txBox="1"/>
            <p:nvPr/>
          </p:nvSpPr>
          <p:spPr>
            <a:xfrm>
              <a:off x="2165271" y="3096607"/>
              <a:ext cx="58667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4" name="テキスト ボックス 13">
              <a:extLst>
                <a:ext uri="{FF2B5EF4-FFF2-40B4-BE49-F238E27FC236}">
                  <a16:creationId xmlns:a16="http://schemas.microsoft.com/office/drawing/2014/main" id="{DEEFD30C-468B-847D-DB21-BA7A94B7AE6A}"/>
                </a:ext>
              </a:extLst>
            </p:cNvPr>
            <p:cNvSpPr txBox="1"/>
            <p:nvPr/>
          </p:nvSpPr>
          <p:spPr>
            <a:xfrm>
              <a:off x="3659341" y="3945091"/>
              <a:ext cx="965398" cy="27699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9C9C8F8-F9A0-7998-7AEA-A26552C48B8C}"/>
                </a:ext>
              </a:extLst>
            </p:cNvPr>
            <p:cNvSpPr txBox="1"/>
            <p:nvPr/>
          </p:nvSpPr>
          <p:spPr>
            <a:xfrm>
              <a:off x="7543225" y="3096607"/>
              <a:ext cx="68637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sp>
        <p:nvSpPr>
          <p:cNvPr id="23" name="テキスト ボックス 15">
            <a:extLst>
              <a:ext uri="{FF2B5EF4-FFF2-40B4-BE49-F238E27FC236}">
                <a16:creationId xmlns:a16="http://schemas.microsoft.com/office/drawing/2014/main" id="{50DC6AFE-C92D-5C94-31E9-42A5A2AB17E6}"/>
              </a:ext>
            </a:extLst>
          </p:cNvPr>
          <p:cNvSpPr txBox="1"/>
          <p:nvPr/>
        </p:nvSpPr>
        <p:spPr>
          <a:xfrm>
            <a:off x="476088" y="6053294"/>
            <a:ext cx="240161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プリペイドカード</a:t>
            </a:r>
          </a:p>
        </p:txBody>
      </p:sp>
      <p:sp>
        <p:nvSpPr>
          <p:cNvPr id="3" name="テキスト ボックス 15">
            <a:extLst>
              <a:ext uri="{FF2B5EF4-FFF2-40B4-BE49-F238E27FC236}">
                <a16:creationId xmlns:a16="http://schemas.microsoft.com/office/drawing/2014/main" id="{E4789588-5F69-F7D5-A436-105D1CE72E7E}"/>
              </a:ext>
            </a:extLst>
          </p:cNvPr>
          <p:cNvSpPr txBox="1"/>
          <p:nvPr/>
        </p:nvSpPr>
        <p:spPr>
          <a:xfrm>
            <a:off x="5653178" y="6053294"/>
            <a:ext cx="2348720"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2E403435-8A62-3A8C-DE6C-D221ED072A10}"/>
              </a:ext>
            </a:extLst>
          </p:cNvPr>
          <p:cNvPicPr>
            <a:picLocks noChangeAspect="1"/>
          </p:cNvPicPr>
          <p:nvPr/>
        </p:nvPicPr>
        <p:blipFill>
          <a:blip r:embed="rId3"/>
          <a:stretch>
            <a:fillRect/>
          </a:stretch>
        </p:blipFill>
        <p:spPr>
          <a:xfrm>
            <a:off x="889705" y="4756837"/>
            <a:ext cx="1574384" cy="976564"/>
          </a:xfrm>
          <a:prstGeom prst="rect">
            <a:avLst/>
          </a:prstGeom>
        </p:spPr>
      </p:pic>
      <p:pic>
        <p:nvPicPr>
          <p:cNvPr id="16" name="図 15">
            <a:extLst>
              <a:ext uri="{FF2B5EF4-FFF2-40B4-BE49-F238E27FC236}">
                <a16:creationId xmlns:a16="http://schemas.microsoft.com/office/drawing/2014/main" id="{0405CF85-79B2-D9FD-A681-ABB1B524D5A6}"/>
              </a:ext>
            </a:extLst>
          </p:cNvPr>
          <p:cNvPicPr>
            <a:picLocks noChangeAspect="1"/>
          </p:cNvPicPr>
          <p:nvPr/>
        </p:nvPicPr>
        <p:blipFill>
          <a:blip r:embed="rId4"/>
          <a:stretch>
            <a:fillRect/>
          </a:stretch>
        </p:blipFill>
        <p:spPr>
          <a:xfrm>
            <a:off x="3556232" y="4756837"/>
            <a:ext cx="1535363" cy="952360"/>
          </a:xfrm>
          <a:prstGeom prst="rect">
            <a:avLst/>
          </a:prstGeom>
        </p:spPr>
      </p:pic>
      <p:pic>
        <p:nvPicPr>
          <p:cNvPr id="17" name="図 16">
            <a:extLst>
              <a:ext uri="{FF2B5EF4-FFF2-40B4-BE49-F238E27FC236}">
                <a16:creationId xmlns:a16="http://schemas.microsoft.com/office/drawing/2014/main" id="{1B4A47BA-2BB9-B384-1924-0E4395550299}"/>
              </a:ext>
            </a:extLst>
          </p:cNvPr>
          <p:cNvPicPr>
            <a:picLocks noChangeAspect="1"/>
          </p:cNvPicPr>
          <p:nvPr/>
        </p:nvPicPr>
        <p:blipFill>
          <a:blip r:embed="rId5"/>
          <a:stretch>
            <a:fillRect/>
          </a:stretch>
        </p:blipFill>
        <p:spPr>
          <a:xfrm>
            <a:off x="6086423" y="4756837"/>
            <a:ext cx="1482230" cy="924161"/>
          </a:xfrm>
          <a:prstGeom prst="rect">
            <a:avLst/>
          </a:prstGeom>
        </p:spPr>
      </p:pic>
      <p:pic>
        <p:nvPicPr>
          <p:cNvPr id="20" name="図 19">
            <a:extLst>
              <a:ext uri="{FF2B5EF4-FFF2-40B4-BE49-F238E27FC236}">
                <a16:creationId xmlns:a16="http://schemas.microsoft.com/office/drawing/2014/main" id="{393AA75C-19EB-9554-A992-DC94F143F3C2}"/>
              </a:ext>
            </a:extLst>
          </p:cNvPr>
          <p:cNvPicPr>
            <a:picLocks noChangeAspect="1"/>
          </p:cNvPicPr>
          <p:nvPr/>
        </p:nvPicPr>
        <p:blipFill>
          <a:blip r:embed="rId6"/>
          <a:stretch>
            <a:fillRect/>
          </a:stretch>
        </p:blipFill>
        <p:spPr>
          <a:xfrm>
            <a:off x="9302985" y="4366820"/>
            <a:ext cx="738673" cy="1392368"/>
          </a:xfrm>
          <a:prstGeom prst="rect">
            <a:avLst/>
          </a:prstGeom>
        </p:spPr>
      </p:pic>
      <p:pic>
        <p:nvPicPr>
          <p:cNvPr id="22" name="図 21">
            <a:extLst>
              <a:ext uri="{FF2B5EF4-FFF2-40B4-BE49-F238E27FC236}">
                <a16:creationId xmlns:a16="http://schemas.microsoft.com/office/drawing/2014/main" id="{0E338DCA-490D-462C-B793-17C33B8D1490}"/>
              </a:ext>
            </a:extLst>
          </p:cNvPr>
          <p:cNvPicPr>
            <a:picLocks noChangeAspect="1"/>
          </p:cNvPicPr>
          <p:nvPr/>
        </p:nvPicPr>
        <p:blipFill>
          <a:blip r:embed="rId7"/>
          <a:stretch>
            <a:fillRect/>
          </a:stretch>
        </p:blipFill>
        <p:spPr>
          <a:xfrm>
            <a:off x="10324113" y="4366821"/>
            <a:ext cx="738673" cy="1392367"/>
          </a:xfrm>
          <a:prstGeom prst="rect">
            <a:avLst/>
          </a:prstGeom>
        </p:spPr>
      </p:pic>
      <p:grpSp>
        <p:nvGrpSpPr>
          <p:cNvPr id="30" name="グループ化 29">
            <a:extLst>
              <a:ext uri="{FF2B5EF4-FFF2-40B4-BE49-F238E27FC236}">
                <a16:creationId xmlns:a16="http://schemas.microsoft.com/office/drawing/2014/main" id="{8A04B33C-033E-D4D5-EF3A-5DD6168D378B}"/>
              </a:ext>
            </a:extLst>
          </p:cNvPr>
          <p:cNvGrpSpPr/>
          <p:nvPr/>
        </p:nvGrpSpPr>
        <p:grpSpPr>
          <a:xfrm>
            <a:off x="3497174" y="5944809"/>
            <a:ext cx="1667931" cy="577022"/>
            <a:chOff x="3484459" y="5994701"/>
            <a:chExt cx="1667931" cy="577022"/>
          </a:xfrm>
        </p:grpSpPr>
        <p:sp>
          <p:nvSpPr>
            <p:cNvPr id="26" name="テキスト ボックス 15">
              <a:extLst>
                <a:ext uri="{FF2B5EF4-FFF2-40B4-BE49-F238E27FC236}">
                  <a16:creationId xmlns:a16="http://schemas.microsoft.com/office/drawing/2014/main" id="{BAB86364-13E5-7475-698E-667043E9C27D}"/>
                </a:ext>
              </a:extLst>
            </p:cNvPr>
            <p:cNvSpPr txBox="1"/>
            <p:nvPr/>
          </p:nvSpPr>
          <p:spPr>
            <a:xfrm>
              <a:off x="3484459" y="6019521"/>
              <a:ext cx="1667931"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A02E43F-491B-B1DE-0D18-34A3317D5A8D}"/>
                </a:ext>
              </a:extLst>
            </p:cNvPr>
            <p:cNvSpPr txBox="1"/>
            <p:nvPr/>
          </p:nvSpPr>
          <p:spPr>
            <a:xfrm>
              <a:off x="3563688" y="5994701"/>
              <a:ext cx="6487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でんし</a:t>
              </a:r>
            </a:p>
          </p:txBody>
        </p:sp>
      </p:grpSp>
      <p:grpSp>
        <p:nvGrpSpPr>
          <p:cNvPr id="35" name="グループ化 34">
            <a:extLst>
              <a:ext uri="{FF2B5EF4-FFF2-40B4-BE49-F238E27FC236}">
                <a16:creationId xmlns:a16="http://schemas.microsoft.com/office/drawing/2014/main" id="{6E86F9FB-2D8B-BDAF-D963-21270FC9824F}"/>
              </a:ext>
            </a:extLst>
          </p:cNvPr>
          <p:cNvGrpSpPr/>
          <p:nvPr/>
        </p:nvGrpSpPr>
        <p:grpSpPr>
          <a:xfrm>
            <a:off x="8460709" y="5943071"/>
            <a:ext cx="3328475" cy="586399"/>
            <a:chOff x="8414056" y="5996349"/>
            <a:chExt cx="3328475" cy="586399"/>
          </a:xfrm>
        </p:grpSpPr>
        <p:sp>
          <p:nvSpPr>
            <p:cNvPr id="19" name="テキスト ボックス 15">
              <a:extLst>
                <a:ext uri="{FF2B5EF4-FFF2-40B4-BE49-F238E27FC236}">
                  <a16:creationId xmlns:a16="http://schemas.microsoft.com/office/drawing/2014/main" id="{403C601E-E2C2-47D4-F681-F239C331B360}"/>
                </a:ext>
              </a:extLst>
            </p:cNvPr>
            <p:cNvSpPr txBox="1"/>
            <p:nvPr/>
          </p:nvSpPr>
          <p:spPr>
            <a:xfrm>
              <a:off x="8460709" y="6030546"/>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72E4E4C-9ABE-B9AD-91EE-CD5B31CBD2BE}"/>
                </a:ext>
              </a:extLst>
            </p:cNvPr>
            <p:cNvSpPr txBox="1"/>
            <p:nvPr/>
          </p:nvSpPr>
          <p:spPr>
            <a:xfrm>
              <a:off x="10806190" y="5996349"/>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39F743-0045-2C7A-1D83-A1A488669742}"/>
                </a:ext>
              </a:extLst>
            </p:cNvPr>
            <p:cNvSpPr txBox="1"/>
            <p:nvPr/>
          </p:nvSpPr>
          <p:spPr>
            <a:xfrm>
              <a:off x="8414056" y="5996349"/>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キューアール</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46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47D605F6-471D-1622-580E-F2A7F9D9F4EA}"/>
              </a:ext>
            </a:extLst>
          </p:cNvPr>
          <p:cNvGrpSpPr/>
          <p:nvPr/>
        </p:nvGrpSpPr>
        <p:grpSpPr>
          <a:xfrm>
            <a:off x="650967" y="384372"/>
            <a:ext cx="9090066" cy="1301543"/>
            <a:chOff x="537231" y="403033"/>
            <a:chExt cx="9090066" cy="1301543"/>
          </a:xfrm>
        </p:grpSpPr>
        <p:sp>
          <p:nvSpPr>
            <p:cNvPr id="6" name="テキスト ボックス 5">
              <a:extLst>
                <a:ext uri="{FF2B5EF4-FFF2-40B4-BE49-F238E27FC236}">
                  <a16:creationId xmlns:a16="http://schemas.microsoft.com/office/drawing/2014/main" id="{F03AF71B-543C-F2A5-45EC-7276B5405600}"/>
                </a:ext>
              </a:extLst>
            </p:cNvPr>
            <p:cNvSpPr txBox="1"/>
            <p:nvPr/>
          </p:nvSpPr>
          <p:spPr>
            <a:xfrm>
              <a:off x="537231" y="429355"/>
              <a:ext cx="9090066" cy="1275221"/>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③お店が、クレジットカード会社に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「パソコンの代金を払ってください」と伝えます</a:t>
              </a:r>
              <a:endParaRPr lang="en-US" altLang="ja-JP"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B5F7F6D-F768-0D18-E487-2724864F216B}"/>
                </a:ext>
              </a:extLst>
            </p:cNvPr>
            <p:cNvSpPr txBox="1"/>
            <p:nvPr/>
          </p:nvSpPr>
          <p:spPr>
            <a:xfrm>
              <a:off x="1287466" y="403033"/>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みせ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7B72C76-4A13-8953-8ABF-9F40C81B6066}"/>
                </a:ext>
              </a:extLst>
            </p:cNvPr>
            <p:cNvSpPr txBox="1"/>
            <p:nvPr/>
          </p:nvSpPr>
          <p:spPr>
            <a:xfrm>
              <a:off x="4732369" y="403033"/>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9" name="テキスト ボックス 18">
              <a:extLst>
                <a:ext uri="{FF2B5EF4-FFF2-40B4-BE49-F238E27FC236}">
                  <a16:creationId xmlns:a16="http://schemas.microsoft.com/office/drawing/2014/main" id="{E46216A2-AB96-0F6C-F993-5C782242AA74}"/>
                </a:ext>
              </a:extLst>
            </p:cNvPr>
            <p:cNvSpPr txBox="1"/>
            <p:nvPr/>
          </p:nvSpPr>
          <p:spPr>
            <a:xfrm>
              <a:off x="2659953" y="1041705"/>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929CD6A8-F698-8F07-CBAB-74F5F6B68C7B}"/>
                </a:ext>
              </a:extLst>
            </p:cNvPr>
            <p:cNvSpPr txBox="1"/>
            <p:nvPr/>
          </p:nvSpPr>
          <p:spPr>
            <a:xfrm>
              <a:off x="3688280" y="1041705"/>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1" name="テキスト ボックス 20">
              <a:extLst>
                <a:ext uri="{FF2B5EF4-FFF2-40B4-BE49-F238E27FC236}">
                  <a16:creationId xmlns:a16="http://schemas.microsoft.com/office/drawing/2014/main" id="{DE6441FF-99CF-BE61-B2BF-1F4630A9C57C}"/>
                </a:ext>
              </a:extLst>
            </p:cNvPr>
            <p:cNvSpPr txBox="1"/>
            <p:nvPr/>
          </p:nvSpPr>
          <p:spPr>
            <a:xfrm>
              <a:off x="6603790" y="1041705"/>
              <a:ext cx="48603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つた</a:t>
              </a:r>
            </a:p>
          </p:txBody>
        </p:sp>
      </p:grpSp>
      <p:grpSp>
        <p:nvGrpSpPr>
          <p:cNvPr id="14" name="グループ化 13">
            <a:extLst>
              <a:ext uri="{FF2B5EF4-FFF2-40B4-BE49-F238E27FC236}">
                <a16:creationId xmlns:a16="http://schemas.microsoft.com/office/drawing/2014/main" id="{893318CE-1F59-08EB-A104-39FC54BB3DD3}"/>
              </a:ext>
            </a:extLst>
          </p:cNvPr>
          <p:cNvGrpSpPr/>
          <p:nvPr/>
        </p:nvGrpSpPr>
        <p:grpSpPr>
          <a:xfrm>
            <a:off x="1349572" y="2411221"/>
            <a:ext cx="8933652" cy="3048006"/>
            <a:chOff x="1253650" y="2087421"/>
            <a:chExt cx="8933652" cy="3048006"/>
          </a:xfrm>
        </p:grpSpPr>
        <p:pic>
          <p:nvPicPr>
            <p:cNvPr id="2" name="図 1">
              <a:extLst>
                <a:ext uri="{FF2B5EF4-FFF2-40B4-BE49-F238E27FC236}">
                  <a16:creationId xmlns:a16="http://schemas.microsoft.com/office/drawing/2014/main" id="{5C318DEB-12DE-6DE4-1A56-F415BC630AED}"/>
                </a:ext>
              </a:extLst>
            </p:cNvPr>
            <p:cNvPicPr>
              <a:picLocks noChangeAspect="1"/>
            </p:cNvPicPr>
            <p:nvPr/>
          </p:nvPicPr>
          <p:blipFill>
            <a:blip r:embed="rId3"/>
            <a:stretch>
              <a:fillRect/>
            </a:stretch>
          </p:blipFill>
          <p:spPr>
            <a:xfrm>
              <a:off x="1253650" y="3695427"/>
              <a:ext cx="3600000" cy="1440000"/>
            </a:xfrm>
            <a:prstGeom prst="rect">
              <a:avLst/>
            </a:prstGeom>
          </p:spPr>
        </p:pic>
        <p:pic>
          <p:nvPicPr>
            <p:cNvPr id="11" name="図 10">
              <a:extLst>
                <a:ext uri="{FF2B5EF4-FFF2-40B4-BE49-F238E27FC236}">
                  <a16:creationId xmlns:a16="http://schemas.microsoft.com/office/drawing/2014/main" id="{2435DA18-077D-5482-432F-FFA3DBF0340F}"/>
                </a:ext>
              </a:extLst>
            </p:cNvPr>
            <p:cNvPicPr>
              <a:picLocks noChangeAspect="1"/>
            </p:cNvPicPr>
            <p:nvPr/>
          </p:nvPicPr>
          <p:blipFill>
            <a:blip r:embed="rId4"/>
            <a:stretch>
              <a:fillRect/>
            </a:stretch>
          </p:blipFill>
          <p:spPr>
            <a:xfrm>
              <a:off x="8212194" y="2087421"/>
              <a:ext cx="1975108" cy="3048006"/>
            </a:xfrm>
            <a:prstGeom prst="rect">
              <a:avLst/>
            </a:prstGeom>
          </p:spPr>
        </p:pic>
      </p:grpSp>
      <p:grpSp>
        <p:nvGrpSpPr>
          <p:cNvPr id="15" name="グループ化 14">
            <a:extLst>
              <a:ext uri="{FF2B5EF4-FFF2-40B4-BE49-F238E27FC236}">
                <a16:creationId xmlns:a16="http://schemas.microsoft.com/office/drawing/2014/main" id="{A41E121D-F22A-A4E8-DFF6-DC421B773524}"/>
              </a:ext>
            </a:extLst>
          </p:cNvPr>
          <p:cNvGrpSpPr/>
          <p:nvPr/>
        </p:nvGrpSpPr>
        <p:grpSpPr>
          <a:xfrm>
            <a:off x="5196000" y="2889000"/>
            <a:ext cx="1800000" cy="1080000"/>
            <a:chOff x="5554895" y="3383185"/>
            <a:chExt cx="1800000" cy="1080000"/>
          </a:xfrm>
          <a:solidFill>
            <a:srgbClr val="52DCF8"/>
          </a:solidFill>
        </p:grpSpPr>
        <p:sp>
          <p:nvSpPr>
            <p:cNvPr id="16" name="矢印: 右 15">
              <a:extLst>
                <a:ext uri="{FF2B5EF4-FFF2-40B4-BE49-F238E27FC236}">
                  <a16:creationId xmlns:a16="http://schemas.microsoft.com/office/drawing/2014/main" id="{0396A4AD-0ABB-7FFB-28FE-63AE6717E092}"/>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477531C-AFA7-C6C1-A93E-D851811EF322}"/>
                </a:ext>
              </a:extLst>
            </p:cNvPr>
            <p:cNvSpPr txBox="1"/>
            <p:nvPr/>
          </p:nvSpPr>
          <p:spPr>
            <a:xfrm>
              <a:off x="6027557" y="3630797"/>
              <a:ext cx="559205" cy="584775"/>
            </a:xfrm>
            <a:prstGeom prst="rect">
              <a:avLst/>
            </a:prstGeom>
            <a:noFill/>
            <a:ln w="28575">
              <a:noFill/>
            </a:ln>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③</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24613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3CF12A7-7D63-F995-BFF1-3766215CB7D4}"/>
              </a:ext>
            </a:extLst>
          </p:cNvPr>
          <p:cNvGrpSpPr/>
          <p:nvPr/>
        </p:nvGrpSpPr>
        <p:grpSpPr>
          <a:xfrm>
            <a:off x="686933" y="475980"/>
            <a:ext cx="11942618" cy="658478"/>
            <a:chOff x="537644" y="401335"/>
            <a:chExt cx="11942618" cy="658478"/>
          </a:xfrm>
        </p:grpSpPr>
        <p:sp>
          <p:nvSpPr>
            <p:cNvPr id="6" name="テキスト ボックス 5">
              <a:extLst>
                <a:ext uri="{FF2B5EF4-FFF2-40B4-BE49-F238E27FC236}">
                  <a16:creationId xmlns:a16="http://schemas.microsoft.com/office/drawing/2014/main" id="{F03AF71B-543C-F2A5-45EC-7276B5405600}"/>
                </a:ext>
              </a:extLst>
            </p:cNvPr>
            <p:cNvSpPr txBox="1"/>
            <p:nvPr/>
          </p:nvSpPr>
          <p:spPr>
            <a:xfrm>
              <a:off x="537644" y="430923"/>
              <a:ext cx="11942618" cy="62889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④クレジットカード会社がお店に</a:t>
              </a:r>
              <a:r>
                <a:rPr lang="ja-JP" altLang="en-US" sz="2800" dirty="0">
                  <a:latin typeface="BIZ UDPゴシック" panose="020B0400000000000000" pitchFamily="50" charset="-128"/>
                  <a:ea typeface="BIZ UDPゴシック" panose="020B0400000000000000" pitchFamily="50" charset="-128"/>
                </a:rPr>
                <a:t>パソコンの代金を払います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6DEE15A-98FF-5E24-A6E6-A86F4CFCA7BE}"/>
                </a:ext>
              </a:extLst>
            </p:cNvPr>
            <p:cNvSpPr txBox="1"/>
            <p:nvPr/>
          </p:nvSpPr>
          <p:spPr>
            <a:xfrm>
              <a:off x="3463132" y="401335"/>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5" name="テキスト ボックス 14">
              <a:extLst>
                <a:ext uri="{FF2B5EF4-FFF2-40B4-BE49-F238E27FC236}">
                  <a16:creationId xmlns:a16="http://schemas.microsoft.com/office/drawing/2014/main" id="{D8F2C0D1-1793-9848-7231-B0184A8E381B}"/>
                </a:ext>
              </a:extLst>
            </p:cNvPr>
            <p:cNvSpPr txBox="1"/>
            <p:nvPr/>
          </p:nvSpPr>
          <p:spPr>
            <a:xfrm>
              <a:off x="4861392" y="401335"/>
              <a:ext cx="48442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みせ</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93458FB-9798-FF2D-DA86-734FA9B68C6F}"/>
                </a:ext>
              </a:extLst>
            </p:cNvPr>
            <p:cNvSpPr txBox="1"/>
            <p:nvPr/>
          </p:nvSpPr>
          <p:spPr>
            <a:xfrm>
              <a:off x="7256792" y="401335"/>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40829A8-4872-AE4C-BAEA-0D290120A14E}"/>
                </a:ext>
              </a:extLst>
            </p:cNvPr>
            <p:cNvSpPr txBox="1"/>
            <p:nvPr/>
          </p:nvSpPr>
          <p:spPr>
            <a:xfrm>
              <a:off x="8257400" y="401335"/>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19BA4BB3-C72F-2BB8-C936-6DDC4EFFED2A}"/>
              </a:ext>
            </a:extLst>
          </p:cNvPr>
          <p:cNvGrpSpPr/>
          <p:nvPr/>
        </p:nvGrpSpPr>
        <p:grpSpPr>
          <a:xfrm>
            <a:off x="2090941" y="2411221"/>
            <a:ext cx="8836023" cy="3048006"/>
            <a:chOff x="2084212" y="2217600"/>
            <a:chExt cx="8836023" cy="3048006"/>
          </a:xfrm>
        </p:grpSpPr>
        <p:pic>
          <p:nvPicPr>
            <p:cNvPr id="5" name="図 4">
              <a:extLst>
                <a:ext uri="{FF2B5EF4-FFF2-40B4-BE49-F238E27FC236}">
                  <a16:creationId xmlns:a16="http://schemas.microsoft.com/office/drawing/2014/main" id="{F8CAB4E1-3DB7-98CB-DF4B-B779D27DD736}"/>
                </a:ext>
              </a:extLst>
            </p:cNvPr>
            <p:cNvPicPr>
              <a:picLocks noChangeAspect="1"/>
            </p:cNvPicPr>
            <p:nvPr/>
          </p:nvPicPr>
          <p:blipFill>
            <a:blip r:embed="rId3"/>
            <a:stretch>
              <a:fillRect/>
            </a:stretch>
          </p:blipFill>
          <p:spPr>
            <a:xfrm>
              <a:off x="2084212" y="2217600"/>
              <a:ext cx="1975108" cy="3048006"/>
            </a:xfrm>
            <a:prstGeom prst="rect">
              <a:avLst/>
            </a:prstGeom>
          </p:spPr>
        </p:pic>
        <p:pic>
          <p:nvPicPr>
            <p:cNvPr id="9" name="図 8">
              <a:extLst>
                <a:ext uri="{FF2B5EF4-FFF2-40B4-BE49-F238E27FC236}">
                  <a16:creationId xmlns:a16="http://schemas.microsoft.com/office/drawing/2014/main" id="{ADD26314-8E4A-515D-F596-63340898C4F3}"/>
                </a:ext>
              </a:extLst>
            </p:cNvPr>
            <p:cNvPicPr>
              <a:picLocks noChangeAspect="1"/>
            </p:cNvPicPr>
            <p:nvPr/>
          </p:nvPicPr>
          <p:blipFill>
            <a:blip r:embed="rId4"/>
            <a:stretch>
              <a:fillRect/>
            </a:stretch>
          </p:blipFill>
          <p:spPr>
            <a:xfrm>
              <a:off x="7320235" y="3825606"/>
              <a:ext cx="3600000" cy="1440000"/>
            </a:xfrm>
            <a:prstGeom prst="rect">
              <a:avLst/>
            </a:prstGeom>
          </p:spPr>
        </p:pic>
      </p:grpSp>
      <p:grpSp>
        <p:nvGrpSpPr>
          <p:cNvPr id="7" name="グループ化 6">
            <a:extLst>
              <a:ext uri="{FF2B5EF4-FFF2-40B4-BE49-F238E27FC236}">
                <a16:creationId xmlns:a16="http://schemas.microsoft.com/office/drawing/2014/main" id="{978F4453-ECAE-ABC0-8033-3031C0DFB508}"/>
              </a:ext>
            </a:extLst>
          </p:cNvPr>
          <p:cNvGrpSpPr/>
          <p:nvPr/>
        </p:nvGrpSpPr>
        <p:grpSpPr>
          <a:xfrm>
            <a:off x="5195999" y="2888463"/>
            <a:ext cx="1800000" cy="1080000"/>
            <a:chOff x="5554895" y="3383185"/>
            <a:chExt cx="1800000" cy="1080000"/>
          </a:xfrm>
          <a:solidFill>
            <a:srgbClr val="FFFF66"/>
          </a:solidFill>
        </p:grpSpPr>
        <p:sp>
          <p:nvSpPr>
            <p:cNvPr id="8" name="矢印: 右 7">
              <a:extLst>
                <a:ext uri="{FF2B5EF4-FFF2-40B4-BE49-F238E27FC236}">
                  <a16:creationId xmlns:a16="http://schemas.microsoft.com/office/drawing/2014/main" id="{DFC4CD3F-F604-E62E-E380-1AC8293E8A94}"/>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11" name="テキスト ボックス 10">
              <a:extLst>
                <a:ext uri="{FF2B5EF4-FFF2-40B4-BE49-F238E27FC236}">
                  <a16:creationId xmlns:a16="http://schemas.microsoft.com/office/drawing/2014/main" id="{E5CC948C-2FD4-F3B8-6683-FCC420DB7823}"/>
                </a:ext>
              </a:extLst>
            </p:cNvPr>
            <p:cNvSpPr txBox="1"/>
            <p:nvPr/>
          </p:nvSpPr>
          <p:spPr>
            <a:xfrm>
              <a:off x="6008998" y="3627554"/>
              <a:ext cx="443937"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④</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28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96E4AF96-94F9-CB42-0C5F-49AE3E615FED}"/>
              </a:ext>
            </a:extLst>
          </p:cNvPr>
          <p:cNvGrpSpPr/>
          <p:nvPr/>
        </p:nvGrpSpPr>
        <p:grpSpPr>
          <a:xfrm>
            <a:off x="686933" y="475044"/>
            <a:ext cx="11402263" cy="1294235"/>
            <a:chOff x="527227" y="335320"/>
            <a:chExt cx="11402263" cy="1294235"/>
          </a:xfrm>
        </p:grpSpPr>
        <p:sp>
          <p:nvSpPr>
            <p:cNvPr id="7" name="テキスト ボックス 6">
              <a:extLst>
                <a:ext uri="{FF2B5EF4-FFF2-40B4-BE49-F238E27FC236}">
                  <a16:creationId xmlns:a16="http://schemas.microsoft.com/office/drawing/2014/main" id="{EC72338A-68DC-1B20-49C5-5456DE9280B4}"/>
                </a:ext>
              </a:extLst>
            </p:cNvPr>
            <p:cNvSpPr txBox="1"/>
            <p:nvPr/>
          </p:nvSpPr>
          <p:spPr>
            <a:xfrm>
              <a:off x="527227" y="354334"/>
              <a:ext cx="1140226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⑤クレジットカード会社から</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「パソコンの代金を銀行口座から引き落とします」と請求が来ます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FF8FC97-4BDB-4989-329E-807B0E93500F}"/>
                </a:ext>
              </a:extLst>
            </p:cNvPr>
            <p:cNvSpPr txBox="1"/>
            <p:nvPr/>
          </p:nvSpPr>
          <p:spPr>
            <a:xfrm>
              <a:off x="9934261" y="973658"/>
              <a:ext cx="33534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98E8925-ABE0-D3FC-2F21-398A4C628C81}"/>
                </a:ext>
              </a:extLst>
            </p:cNvPr>
            <p:cNvSpPr txBox="1"/>
            <p:nvPr/>
          </p:nvSpPr>
          <p:spPr>
            <a:xfrm>
              <a:off x="3441578" y="335320"/>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21" name="テキスト ボックス 20">
              <a:extLst>
                <a:ext uri="{FF2B5EF4-FFF2-40B4-BE49-F238E27FC236}">
                  <a16:creationId xmlns:a16="http://schemas.microsoft.com/office/drawing/2014/main" id="{0A086E87-6155-64AB-9E34-2DF7F038A0D6}"/>
                </a:ext>
              </a:extLst>
            </p:cNvPr>
            <p:cNvSpPr txBox="1"/>
            <p:nvPr/>
          </p:nvSpPr>
          <p:spPr>
            <a:xfrm>
              <a:off x="4654563" y="973658"/>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22" name="テキスト ボックス 21">
              <a:extLst>
                <a:ext uri="{FF2B5EF4-FFF2-40B4-BE49-F238E27FC236}">
                  <a16:creationId xmlns:a16="http://schemas.microsoft.com/office/drawing/2014/main" id="{D414BCDC-C387-1859-0BFF-E90CF8E48AE1}"/>
                </a:ext>
              </a:extLst>
            </p:cNvPr>
            <p:cNvSpPr txBox="1"/>
            <p:nvPr/>
          </p:nvSpPr>
          <p:spPr>
            <a:xfrm>
              <a:off x="2787739" y="973658"/>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3" name="テキスト ボックス 22">
              <a:extLst>
                <a:ext uri="{FF2B5EF4-FFF2-40B4-BE49-F238E27FC236}">
                  <a16:creationId xmlns:a16="http://schemas.microsoft.com/office/drawing/2014/main" id="{19D168D9-1D16-A59D-88D3-FB13A987935D}"/>
                </a:ext>
              </a:extLst>
            </p:cNvPr>
            <p:cNvSpPr txBox="1"/>
            <p:nvPr/>
          </p:nvSpPr>
          <p:spPr>
            <a:xfrm>
              <a:off x="3914934" y="973658"/>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24" name="テキスト ボックス 23">
              <a:extLst>
                <a:ext uri="{FF2B5EF4-FFF2-40B4-BE49-F238E27FC236}">
                  <a16:creationId xmlns:a16="http://schemas.microsoft.com/office/drawing/2014/main" id="{036C1D97-B0F8-9303-218E-D32F5A372FCE}"/>
                </a:ext>
              </a:extLst>
            </p:cNvPr>
            <p:cNvSpPr txBox="1"/>
            <p:nvPr/>
          </p:nvSpPr>
          <p:spPr>
            <a:xfrm>
              <a:off x="5998496" y="97365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a:t>
              </a:r>
            </a:p>
          </p:txBody>
        </p:sp>
        <p:sp>
          <p:nvSpPr>
            <p:cNvPr id="25" name="テキスト ボックス 24">
              <a:extLst>
                <a:ext uri="{FF2B5EF4-FFF2-40B4-BE49-F238E27FC236}">
                  <a16:creationId xmlns:a16="http://schemas.microsoft.com/office/drawing/2014/main" id="{D1970E8D-76F5-0D40-6905-7741C86C9CD1}"/>
                </a:ext>
              </a:extLst>
            </p:cNvPr>
            <p:cNvSpPr txBox="1"/>
            <p:nvPr/>
          </p:nvSpPr>
          <p:spPr>
            <a:xfrm>
              <a:off x="6692365" y="97365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a:t>
              </a:r>
            </a:p>
          </p:txBody>
        </p:sp>
        <p:sp>
          <p:nvSpPr>
            <p:cNvPr id="26" name="テキスト ボックス 25">
              <a:extLst>
                <a:ext uri="{FF2B5EF4-FFF2-40B4-BE49-F238E27FC236}">
                  <a16:creationId xmlns:a16="http://schemas.microsoft.com/office/drawing/2014/main" id="{AF86C967-EB98-A1CD-3199-8A3C2FBE50D3}"/>
                </a:ext>
              </a:extLst>
            </p:cNvPr>
            <p:cNvSpPr txBox="1"/>
            <p:nvPr/>
          </p:nvSpPr>
          <p:spPr>
            <a:xfrm>
              <a:off x="8729508" y="973658"/>
              <a:ext cx="91403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せいきゅう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9F625AE-7773-EB50-E769-2B56E758C3DD}"/>
                </a:ext>
              </a:extLst>
            </p:cNvPr>
            <p:cNvSpPr txBox="1"/>
            <p:nvPr/>
          </p:nvSpPr>
          <p:spPr>
            <a:xfrm>
              <a:off x="4795371" y="335320"/>
              <a:ext cx="589965"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264F2744-4028-F379-5FA0-0BB00CDA72EA}"/>
              </a:ext>
            </a:extLst>
          </p:cNvPr>
          <p:cNvGrpSpPr/>
          <p:nvPr/>
        </p:nvGrpSpPr>
        <p:grpSpPr>
          <a:xfrm>
            <a:off x="2091306" y="2136830"/>
            <a:ext cx="8943815" cy="3596788"/>
            <a:chOff x="2084212" y="2171701"/>
            <a:chExt cx="8943815" cy="3596788"/>
          </a:xfrm>
        </p:grpSpPr>
        <p:grpSp>
          <p:nvGrpSpPr>
            <p:cNvPr id="11" name="グループ化 10">
              <a:extLst>
                <a:ext uri="{FF2B5EF4-FFF2-40B4-BE49-F238E27FC236}">
                  <a16:creationId xmlns:a16="http://schemas.microsoft.com/office/drawing/2014/main" id="{82E0EEE0-C430-F0A1-C208-B5FF36686801}"/>
                </a:ext>
              </a:extLst>
            </p:cNvPr>
            <p:cNvGrpSpPr/>
            <p:nvPr/>
          </p:nvGrpSpPr>
          <p:grpSpPr>
            <a:xfrm>
              <a:off x="7632810" y="2171701"/>
              <a:ext cx="3395217" cy="3596788"/>
              <a:chOff x="7632810" y="2171701"/>
              <a:chExt cx="3395217" cy="3596788"/>
            </a:xfrm>
          </p:grpSpPr>
          <p:pic>
            <p:nvPicPr>
              <p:cNvPr id="6" name="図 5">
                <a:extLst>
                  <a:ext uri="{FF2B5EF4-FFF2-40B4-BE49-F238E27FC236}">
                    <a16:creationId xmlns:a16="http://schemas.microsoft.com/office/drawing/2014/main" id="{4B5DD389-5281-3A02-EF02-A36C8B12DAAD}"/>
                  </a:ext>
                </a:extLst>
              </p:cNvPr>
              <p:cNvPicPr>
                <a:picLocks noChangeAspect="1"/>
              </p:cNvPicPr>
              <p:nvPr/>
            </p:nvPicPr>
            <p:blipFill>
              <a:blip r:embed="rId3"/>
              <a:stretch>
                <a:fillRect/>
              </a:stretch>
            </p:blipFill>
            <p:spPr>
              <a:xfrm>
                <a:off x="7632810" y="2171701"/>
                <a:ext cx="1401346" cy="2447046"/>
              </a:xfrm>
              <a:prstGeom prst="rect">
                <a:avLst/>
              </a:prstGeom>
            </p:spPr>
          </p:pic>
          <p:pic>
            <p:nvPicPr>
              <p:cNvPr id="12" name="図 11">
                <a:extLst>
                  <a:ext uri="{FF2B5EF4-FFF2-40B4-BE49-F238E27FC236}">
                    <a16:creationId xmlns:a16="http://schemas.microsoft.com/office/drawing/2014/main" id="{86F4E766-5787-DF20-A39E-A535261750C6}"/>
                  </a:ext>
                </a:extLst>
              </p:cNvPr>
              <p:cNvPicPr>
                <a:picLocks noChangeAspect="1"/>
              </p:cNvPicPr>
              <p:nvPr/>
            </p:nvPicPr>
            <p:blipFill rotWithShape="1">
              <a:blip r:embed="rId4"/>
              <a:srcRect b="50000"/>
              <a:stretch/>
            </p:blipFill>
            <p:spPr>
              <a:xfrm>
                <a:off x="9458461" y="3318287"/>
                <a:ext cx="1569566" cy="2450202"/>
              </a:xfrm>
              <a:prstGeom prst="rect">
                <a:avLst/>
              </a:prstGeom>
            </p:spPr>
          </p:pic>
        </p:grpSp>
        <p:pic>
          <p:nvPicPr>
            <p:cNvPr id="10" name="図 9">
              <a:extLst>
                <a:ext uri="{FF2B5EF4-FFF2-40B4-BE49-F238E27FC236}">
                  <a16:creationId xmlns:a16="http://schemas.microsoft.com/office/drawing/2014/main" id="{B0480916-AF4B-F6F3-4D50-E484CDF4ED71}"/>
                </a:ext>
              </a:extLst>
            </p:cNvPr>
            <p:cNvPicPr>
              <a:picLocks noChangeAspect="1"/>
            </p:cNvPicPr>
            <p:nvPr/>
          </p:nvPicPr>
          <p:blipFill>
            <a:blip r:embed="rId5"/>
            <a:stretch>
              <a:fillRect/>
            </a:stretch>
          </p:blipFill>
          <p:spPr>
            <a:xfrm>
              <a:off x="2084212" y="2411221"/>
              <a:ext cx="1975108" cy="3048006"/>
            </a:xfrm>
            <a:prstGeom prst="rect">
              <a:avLst/>
            </a:prstGeom>
          </p:spPr>
        </p:pic>
      </p:grpSp>
      <p:grpSp>
        <p:nvGrpSpPr>
          <p:cNvPr id="18" name="グループ化 17">
            <a:extLst>
              <a:ext uri="{FF2B5EF4-FFF2-40B4-BE49-F238E27FC236}">
                <a16:creationId xmlns:a16="http://schemas.microsoft.com/office/drawing/2014/main" id="{D0A5FEDB-AF4D-0362-F087-3E18B8EE0970}"/>
              </a:ext>
            </a:extLst>
          </p:cNvPr>
          <p:cNvGrpSpPr/>
          <p:nvPr/>
        </p:nvGrpSpPr>
        <p:grpSpPr>
          <a:xfrm>
            <a:off x="5278119" y="5609643"/>
            <a:ext cx="5757002" cy="650033"/>
            <a:chOff x="5278119" y="5623760"/>
            <a:chExt cx="5757002" cy="650033"/>
          </a:xfrm>
        </p:grpSpPr>
        <p:sp>
          <p:nvSpPr>
            <p:cNvPr id="13" name="テキスト ボックス 12">
              <a:extLst>
                <a:ext uri="{FF2B5EF4-FFF2-40B4-BE49-F238E27FC236}">
                  <a16:creationId xmlns:a16="http://schemas.microsoft.com/office/drawing/2014/main" id="{F4B1C847-3B1E-E190-C196-59CF0DB501C4}"/>
                </a:ext>
              </a:extLst>
            </p:cNvPr>
            <p:cNvSpPr txBox="1"/>
            <p:nvPr/>
          </p:nvSpPr>
          <p:spPr>
            <a:xfrm>
              <a:off x="5278119" y="5644903"/>
              <a:ext cx="5757002" cy="628890"/>
            </a:xfrm>
            <a:prstGeom prst="rect">
              <a:avLst/>
            </a:prstGeom>
            <a:noFill/>
          </p:spPr>
          <p:txBody>
            <a:bodyPr wrap="squar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今月の</a:t>
              </a:r>
              <a:r>
                <a:rPr lang="ja-JP" altLang="en-US" sz="2800" b="1" dirty="0">
                  <a:latin typeface="BIZ UDPゴシック" panose="020B0400000000000000" pitchFamily="50" charset="-128"/>
                  <a:ea typeface="BIZ UDPゴシック" panose="020B0400000000000000" pitchFamily="50" charset="-128"/>
                </a:rPr>
                <a:t>利用代金</a:t>
              </a:r>
              <a:r>
                <a:rPr kumimoji="1" lang="ja-JP" altLang="en-US" sz="2800" b="1" dirty="0">
                  <a:latin typeface="BIZ UDPゴシック" panose="020B0400000000000000" pitchFamily="50" charset="-128"/>
                  <a:ea typeface="BIZ UDPゴシック" panose="020B0400000000000000" pitchFamily="50" charset="-128"/>
                </a:rPr>
                <a:t>を確認する</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7EC8259B-DEAF-5291-F40A-7D6AC5FEF2F6}"/>
                </a:ext>
              </a:extLst>
            </p:cNvPr>
            <p:cNvSpPr txBox="1"/>
            <p:nvPr/>
          </p:nvSpPr>
          <p:spPr>
            <a:xfrm>
              <a:off x="6449196" y="5623760"/>
              <a:ext cx="61587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りよう</a:t>
              </a:r>
            </a:p>
          </p:txBody>
        </p:sp>
        <p:sp>
          <p:nvSpPr>
            <p:cNvPr id="28" name="テキスト ボックス 27">
              <a:extLst>
                <a:ext uri="{FF2B5EF4-FFF2-40B4-BE49-F238E27FC236}">
                  <a16:creationId xmlns:a16="http://schemas.microsoft.com/office/drawing/2014/main" id="{E8CE0EB3-B900-E197-E58F-59F5FC02801F}"/>
                </a:ext>
              </a:extLst>
            </p:cNvPr>
            <p:cNvSpPr txBox="1"/>
            <p:nvPr/>
          </p:nvSpPr>
          <p:spPr>
            <a:xfrm>
              <a:off x="5354719" y="5623760"/>
              <a:ext cx="779381"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こんげつ</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C88C22B-F99F-97C7-FA32-986C282F33FC}"/>
                </a:ext>
              </a:extLst>
            </p:cNvPr>
            <p:cNvSpPr txBox="1"/>
            <p:nvPr/>
          </p:nvSpPr>
          <p:spPr>
            <a:xfrm>
              <a:off x="8198680" y="5623760"/>
              <a:ext cx="772969"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かくにん</a:t>
              </a:r>
            </a:p>
          </p:txBody>
        </p:sp>
        <p:sp>
          <p:nvSpPr>
            <p:cNvPr id="15" name="テキスト ボックス 14">
              <a:extLst>
                <a:ext uri="{FF2B5EF4-FFF2-40B4-BE49-F238E27FC236}">
                  <a16:creationId xmlns:a16="http://schemas.microsoft.com/office/drawing/2014/main" id="{010EE1C1-CE56-F63A-F719-4EC113C9360D}"/>
                </a:ext>
              </a:extLst>
            </p:cNvPr>
            <p:cNvSpPr txBox="1"/>
            <p:nvPr/>
          </p:nvSpPr>
          <p:spPr>
            <a:xfrm>
              <a:off x="7105171" y="5623760"/>
              <a:ext cx="79380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だいきん</a:t>
              </a:r>
            </a:p>
          </p:txBody>
        </p:sp>
      </p:grpSp>
      <p:grpSp>
        <p:nvGrpSpPr>
          <p:cNvPr id="3" name="グループ化 2">
            <a:extLst>
              <a:ext uri="{FF2B5EF4-FFF2-40B4-BE49-F238E27FC236}">
                <a16:creationId xmlns:a16="http://schemas.microsoft.com/office/drawing/2014/main" id="{E1FB1AA5-8E2A-1985-C050-F1F5904D93B9}"/>
              </a:ext>
            </a:extLst>
          </p:cNvPr>
          <p:cNvGrpSpPr/>
          <p:nvPr/>
        </p:nvGrpSpPr>
        <p:grpSpPr>
          <a:xfrm>
            <a:off x="5196000" y="2889000"/>
            <a:ext cx="1800000" cy="1080000"/>
            <a:chOff x="5554895" y="3383185"/>
            <a:chExt cx="1800000" cy="1080000"/>
          </a:xfrm>
          <a:solidFill>
            <a:srgbClr val="52DCF8"/>
          </a:solidFill>
        </p:grpSpPr>
        <p:sp>
          <p:nvSpPr>
            <p:cNvPr id="5" name="矢印: 右 4">
              <a:extLst>
                <a:ext uri="{FF2B5EF4-FFF2-40B4-BE49-F238E27FC236}">
                  <a16:creationId xmlns:a16="http://schemas.microsoft.com/office/drawing/2014/main" id="{8CCFE772-CEC5-88F7-6614-CE17F52CB629}"/>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A9D0D49-ADED-CE46-EAD7-F0DF8C252B34}"/>
                </a:ext>
              </a:extLst>
            </p:cNvPr>
            <p:cNvSpPr txBox="1"/>
            <p:nvPr/>
          </p:nvSpPr>
          <p:spPr>
            <a:xfrm>
              <a:off x="6027557" y="3630797"/>
              <a:ext cx="559205"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⑤</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60910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C33BCBB-EDC7-28A3-ED8F-A2BB936B97A4}"/>
              </a:ext>
            </a:extLst>
          </p:cNvPr>
          <p:cNvGrpSpPr/>
          <p:nvPr/>
        </p:nvGrpSpPr>
        <p:grpSpPr>
          <a:xfrm>
            <a:off x="2068482" y="2379808"/>
            <a:ext cx="8055036" cy="3048006"/>
            <a:chOff x="2068482" y="1722283"/>
            <a:chExt cx="8055036" cy="3048006"/>
          </a:xfrm>
        </p:grpSpPr>
        <p:pic>
          <p:nvPicPr>
            <p:cNvPr id="6" name="図 5">
              <a:extLst>
                <a:ext uri="{FF2B5EF4-FFF2-40B4-BE49-F238E27FC236}">
                  <a16:creationId xmlns:a16="http://schemas.microsoft.com/office/drawing/2014/main" id="{036BAF67-3C12-9322-8782-76E2C13D0009}"/>
                </a:ext>
              </a:extLst>
            </p:cNvPr>
            <p:cNvPicPr>
              <a:picLocks noChangeAspect="1"/>
            </p:cNvPicPr>
            <p:nvPr/>
          </p:nvPicPr>
          <p:blipFill>
            <a:blip r:embed="rId3"/>
            <a:stretch>
              <a:fillRect/>
            </a:stretch>
          </p:blipFill>
          <p:spPr>
            <a:xfrm>
              <a:off x="2068482" y="2174895"/>
              <a:ext cx="2006567" cy="2508209"/>
            </a:xfrm>
            <a:prstGeom prst="rect">
              <a:avLst/>
            </a:prstGeom>
          </p:spPr>
        </p:pic>
        <p:pic>
          <p:nvPicPr>
            <p:cNvPr id="23" name="図 22">
              <a:extLst>
                <a:ext uri="{FF2B5EF4-FFF2-40B4-BE49-F238E27FC236}">
                  <a16:creationId xmlns:a16="http://schemas.microsoft.com/office/drawing/2014/main" id="{12EA78CA-9DA1-1EC0-85B4-6EA736B37CFB}"/>
                </a:ext>
              </a:extLst>
            </p:cNvPr>
            <p:cNvPicPr>
              <a:picLocks noChangeAspect="1"/>
            </p:cNvPicPr>
            <p:nvPr/>
          </p:nvPicPr>
          <p:blipFill>
            <a:blip r:embed="rId4"/>
            <a:stretch>
              <a:fillRect/>
            </a:stretch>
          </p:blipFill>
          <p:spPr>
            <a:xfrm>
              <a:off x="8148410" y="1722283"/>
              <a:ext cx="1975108" cy="3048006"/>
            </a:xfrm>
            <a:prstGeom prst="rect">
              <a:avLst/>
            </a:prstGeom>
          </p:spPr>
        </p:pic>
      </p:grpSp>
      <p:pic>
        <p:nvPicPr>
          <p:cNvPr id="2" name="図 1">
            <a:extLst>
              <a:ext uri="{FF2B5EF4-FFF2-40B4-BE49-F238E27FC236}">
                <a16:creationId xmlns:a16="http://schemas.microsoft.com/office/drawing/2014/main" id="{F67C0193-A866-7F30-0BBD-209C944E23D6}"/>
              </a:ext>
            </a:extLst>
          </p:cNvPr>
          <p:cNvPicPr>
            <a:picLocks noChangeAspect="1"/>
          </p:cNvPicPr>
          <p:nvPr/>
        </p:nvPicPr>
        <p:blipFill>
          <a:blip r:embed="rId5"/>
          <a:stretch>
            <a:fillRect/>
          </a:stretch>
        </p:blipFill>
        <p:spPr>
          <a:xfrm rot="19849985" flipH="1">
            <a:off x="610583" y="4987302"/>
            <a:ext cx="1763388" cy="1288401"/>
          </a:xfrm>
          <a:prstGeom prst="rect">
            <a:avLst/>
          </a:prstGeom>
        </p:spPr>
      </p:pic>
      <p:grpSp>
        <p:nvGrpSpPr>
          <p:cNvPr id="13" name="グループ化 12">
            <a:extLst>
              <a:ext uri="{FF2B5EF4-FFF2-40B4-BE49-F238E27FC236}">
                <a16:creationId xmlns:a16="http://schemas.microsoft.com/office/drawing/2014/main" id="{37AA468F-6B21-73E9-81C7-FD4553240644}"/>
              </a:ext>
            </a:extLst>
          </p:cNvPr>
          <p:cNvGrpSpPr/>
          <p:nvPr/>
        </p:nvGrpSpPr>
        <p:grpSpPr>
          <a:xfrm>
            <a:off x="216940" y="434520"/>
            <a:ext cx="11754197" cy="662197"/>
            <a:chOff x="408423" y="234280"/>
            <a:chExt cx="11754197" cy="662197"/>
          </a:xfrm>
        </p:grpSpPr>
        <p:sp>
          <p:nvSpPr>
            <p:cNvPr id="7" name="テキスト ボックス 6">
              <a:extLst>
                <a:ext uri="{FF2B5EF4-FFF2-40B4-BE49-F238E27FC236}">
                  <a16:creationId xmlns:a16="http://schemas.microsoft.com/office/drawing/2014/main" id="{91D4D4BB-E235-619C-7BA6-FDF84BFE89AC}"/>
                </a:ext>
              </a:extLst>
            </p:cNvPr>
            <p:cNvSpPr txBox="1"/>
            <p:nvPr/>
          </p:nvSpPr>
          <p:spPr>
            <a:xfrm>
              <a:off x="408423" y="267587"/>
              <a:ext cx="11754197" cy="628890"/>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⑥</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さんの銀行口座からクレジットカード会社にパソコンの代金を払います</a:t>
              </a:r>
            </a:p>
          </p:txBody>
        </p:sp>
        <p:sp>
          <p:nvSpPr>
            <p:cNvPr id="29" name="テキスト ボックス 28">
              <a:extLst>
                <a:ext uri="{FF2B5EF4-FFF2-40B4-BE49-F238E27FC236}">
                  <a16:creationId xmlns:a16="http://schemas.microsoft.com/office/drawing/2014/main" id="{0C8328B8-0CF5-3D03-CE18-FE252C5B7E18}"/>
                </a:ext>
              </a:extLst>
            </p:cNvPr>
            <p:cNvSpPr txBox="1"/>
            <p:nvPr/>
          </p:nvSpPr>
          <p:spPr>
            <a:xfrm>
              <a:off x="2910967" y="234280"/>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0" name="テキスト ボックス 29">
              <a:extLst>
                <a:ext uri="{FF2B5EF4-FFF2-40B4-BE49-F238E27FC236}">
                  <a16:creationId xmlns:a16="http://schemas.microsoft.com/office/drawing/2014/main" id="{42F985EA-0B10-4303-D94E-F64C00F3AC74}"/>
                </a:ext>
              </a:extLst>
            </p:cNvPr>
            <p:cNvSpPr txBox="1"/>
            <p:nvPr/>
          </p:nvSpPr>
          <p:spPr>
            <a:xfrm>
              <a:off x="2129594" y="234280"/>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19457" name="テキスト ボックス 19456">
              <a:extLst>
                <a:ext uri="{FF2B5EF4-FFF2-40B4-BE49-F238E27FC236}">
                  <a16:creationId xmlns:a16="http://schemas.microsoft.com/office/drawing/2014/main" id="{BBFC24D4-48E1-FB7D-A383-854B0D4BDE2C}"/>
                </a:ext>
              </a:extLst>
            </p:cNvPr>
            <p:cNvSpPr txBox="1"/>
            <p:nvPr/>
          </p:nvSpPr>
          <p:spPr>
            <a:xfrm>
              <a:off x="6789438" y="234280"/>
              <a:ext cx="76014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がいしゃ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459" name="テキスト ボックス 19458">
              <a:extLst>
                <a:ext uri="{FF2B5EF4-FFF2-40B4-BE49-F238E27FC236}">
                  <a16:creationId xmlns:a16="http://schemas.microsoft.com/office/drawing/2014/main" id="{3C32D302-129E-EC02-5F47-E9655F4D44ED}"/>
                </a:ext>
              </a:extLst>
            </p:cNvPr>
            <p:cNvSpPr txBox="1"/>
            <p:nvPr/>
          </p:nvSpPr>
          <p:spPr>
            <a:xfrm>
              <a:off x="9495960" y="234280"/>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19460" name="テキスト ボックス 19459">
              <a:extLst>
                <a:ext uri="{FF2B5EF4-FFF2-40B4-BE49-F238E27FC236}">
                  <a16:creationId xmlns:a16="http://schemas.microsoft.com/office/drawing/2014/main" id="{3BE3A13A-945B-3A5A-993F-2775FB2592FF}"/>
                </a:ext>
              </a:extLst>
            </p:cNvPr>
            <p:cNvSpPr txBox="1"/>
            <p:nvPr/>
          </p:nvSpPr>
          <p:spPr>
            <a:xfrm>
              <a:off x="10455575" y="234280"/>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BBE644-C4C0-BE4C-B4E1-8B4BDB007BAD}"/>
                </a:ext>
              </a:extLst>
            </p:cNvPr>
            <p:cNvSpPr txBox="1"/>
            <p:nvPr/>
          </p:nvSpPr>
          <p:spPr>
            <a:xfrm>
              <a:off x="828451" y="234280"/>
              <a:ext cx="733751"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608B0312-CB30-0E90-5367-77A7B9896C4B}"/>
              </a:ext>
            </a:extLst>
          </p:cNvPr>
          <p:cNvGrpSpPr/>
          <p:nvPr/>
        </p:nvGrpSpPr>
        <p:grpSpPr>
          <a:xfrm>
            <a:off x="5195999" y="2888463"/>
            <a:ext cx="1800000" cy="1080000"/>
            <a:chOff x="5554895" y="3383185"/>
            <a:chExt cx="1800000" cy="1080000"/>
          </a:xfrm>
          <a:solidFill>
            <a:srgbClr val="FFFF66"/>
          </a:solidFill>
        </p:grpSpPr>
        <p:sp>
          <p:nvSpPr>
            <p:cNvPr id="5" name="矢印: 右 4">
              <a:extLst>
                <a:ext uri="{FF2B5EF4-FFF2-40B4-BE49-F238E27FC236}">
                  <a16:creationId xmlns:a16="http://schemas.microsoft.com/office/drawing/2014/main" id="{8027B036-C8B9-DED3-6FFD-8DF8F6F11DF8}"/>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8" name="テキスト ボックス 7">
              <a:extLst>
                <a:ext uri="{FF2B5EF4-FFF2-40B4-BE49-F238E27FC236}">
                  <a16:creationId xmlns:a16="http://schemas.microsoft.com/office/drawing/2014/main" id="{A52729FF-28C6-4BF3-06B5-07AF4196A052}"/>
                </a:ext>
              </a:extLst>
            </p:cNvPr>
            <p:cNvSpPr txBox="1"/>
            <p:nvPr/>
          </p:nvSpPr>
          <p:spPr>
            <a:xfrm>
              <a:off x="6008998" y="3627554"/>
              <a:ext cx="443937"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⑥</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07379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a:extLst>
              <a:ext uri="{FF2B5EF4-FFF2-40B4-BE49-F238E27FC236}">
                <a16:creationId xmlns:a16="http://schemas.microsoft.com/office/drawing/2014/main" id="{05E3B9F7-4AC0-7FBB-B0A4-9C658539AB31}"/>
              </a:ext>
            </a:extLst>
          </p:cNvPr>
          <p:cNvGrpSpPr/>
          <p:nvPr/>
        </p:nvGrpSpPr>
        <p:grpSpPr>
          <a:xfrm>
            <a:off x="486004" y="358235"/>
            <a:ext cx="6457217" cy="671835"/>
            <a:chOff x="486004" y="358235"/>
            <a:chExt cx="6457217" cy="671835"/>
          </a:xfrm>
        </p:grpSpPr>
        <p:sp>
          <p:nvSpPr>
            <p:cNvPr id="2" name="タイトル 1">
              <a:extLst>
                <a:ext uri="{FF2B5EF4-FFF2-40B4-BE49-F238E27FC236}">
                  <a16:creationId xmlns:a16="http://schemas.microsoft.com/office/drawing/2014/main" id="{AD62A3D7-B9C8-29F7-B325-98310CD1BEFA}"/>
                </a:ext>
              </a:extLst>
            </p:cNvPr>
            <p:cNvSpPr txBox="1">
              <a:spLocks/>
            </p:cNvSpPr>
            <p:nvPr/>
          </p:nvSpPr>
          <p:spPr>
            <a:xfrm>
              <a:off x="486004" y="571483"/>
              <a:ext cx="6457217"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a:solidFill>
                    <a:srgbClr val="FF3300"/>
                  </a:solidFill>
                  <a:latin typeface="BIZ UDPゴシック" panose="020B0400000000000000" pitchFamily="50" charset="-128"/>
                  <a:ea typeface="BIZ UDPゴシック" panose="020B0400000000000000" pitchFamily="50" charset="-128"/>
                </a:rPr>
                <a:t>◆</a:t>
              </a:r>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クレジットカードで買い物をするしくみ</a:t>
              </a:r>
            </a:p>
          </p:txBody>
        </p:sp>
        <p:sp>
          <p:nvSpPr>
            <p:cNvPr id="10" name="テキスト ボックス 9">
              <a:extLst>
                <a:ext uri="{FF2B5EF4-FFF2-40B4-BE49-F238E27FC236}">
                  <a16:creationId xmlns:a16="http://schemas.microsoft.com/office/drawing/2014/main" id="{C460232C-5CFF-99DD-32E9-66E70266DC5A}"/>
                </a:ext>
              </a:extLst>
            </p:cNvPr>
            <p:cNvSpPr txBox="1"/>
            <p:nvPr/>
          </p:nvSpPr>
          <p:spPr>
            <a:xfrm flipH="1">
              <a:off x="3764650" y="376332"/>
              <a:ext cx="38722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19" name="テキスト ボックス 18">
              <a:extLst>
                <a:ext uri="{FF2B5EF4-FFF2-40B4-BE49-F238E27FC236}">
                  <a16:creationId xmlns:a16="http://schemas.microsoft.com/office/drawing/2014/main" id="{AF0FF0E4-2A05-050A-95BE-2921C79E87D3}"/>
                </a:ext>
              </a:extLst>
            </p:cNvPr>
            <p:cNvSpPr txBox="1"/>
            <p:nvPr/>
          </p:nvSpPr>
          <p:spPr>
            <a:xfrm flipH="1">
              <a:off x="4352899" y="358235"/>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grpSp>
      <p:grpSp>
        <p:nvGrpSpPr>
          <p:cNvPr id="59" name="グループ化 58">
            <a:extLst>
              <a:ext uri="{FF2B5EF4-FFF2-40B4-BE49-F238E27FC236}">
                <a16:creationId xmlns:a16="http://schemas.microsoft.com/office/drawing/2014/main" id="{BEBABC44-010D-3F08-D826-3BB60BB1BFAA}"/>
              </a:ext>
            </a:extLst>
          </p:cNvPr>
          <p:cNvGrpSpPr/>
          <p:nvPr/>
        </p:nvGrpSpPr>
        <p:grpSpPr>
          <a:xfrm>
            <a:off x="7296940" y="3475592"/>
            <a:ext cx="2100964" cy="608440"/>
            <a:chOff x="7288919" y="3899946"/>
            <a:chExt cx="2100964" cy="608440"/>
          </a:xfrm>
        </p:grpSpPr>
        <p:sp>
          <p:nvSpPr>
            <p:cNvPr id="29" name="テキスト ボックス 28">
              <a:extLst>
                <a:ext uri="{FF2B5EF4-FFF2-40B4-BE49-F238E27FC236}">
                  <a16:creationId xmlns:a16="http://schemas.microsoft.com/office/drawing/2014/main" id="{32B36576-FAB3-2E18-3B1D-31E364457F9B}"/>
                </a:ext>
              </a:extLst>
            </p:cNvPr>
            <p:cNvSpPr txBox="1"/>
            <p:nvPr/>
          </p:nvSpPr>
          <p:spPr>
            <a:xfrm>
              <a:off x="8475759" y="3936363"/>
              <a:ext cx="453970"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89365E3-3231-2253-E22E-149AE519800C}"/>
                </a:ext>
              </a:extLst>
            </p:cNvPr>
            <p:cNvGrpSpPr/>
            <p:nvPr/>
          </p:nvGrpSpPr>
          <p:grpSpPr>
            <a:xfrm>
              <a:off x="7288919" y="3899946"/>
              <a:ext cx="2100964" cy="608440"/>
              <a:chOff x="7244852" y="4366434"/>
              <a:chExt cx="2100964" cy="608440"/>
            </a:xfrm>
          </p:grpSpPr>
          <p:sp>
            <p:nvSpPr>
              <p:cNvPr id="23" name="テキスト ボックス 22">
                <a:extLst>
                  <a:ext uri="{FF2B5EF4-FFF2-40B4-BE49-F238E27FC236}">
                    <a16:creationId xmlns:a16="http://schemas.microsoft.com/office/drawing/2014/main" id="{DE2D0B2A-B6A4-C2CC-E912-CC040FD6B4A9}"/>
                  </a:ext>
                </a:extLst>
              </p:cNvPr>
              <p:cNvSpPr txBox="1"/>
              <p:nvPr/>
            </p:nvSpPr>
            <p:spPr>
              <a:xfrm>
                <a:off x="7244852" y="4422672"/>
                <a:ext cx="2100964"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⑥代金を払う</a:t>
                </a:r>
                <a:endParaRPr lang="en-US" altLang="ja-JP" sz="2400"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CBC2220-6C8F-6629-DE83-A68CD69B0B95}"/>
                  </a:ext>
                </a:extLst>
              </p:cNvPr>
              <p:cNvSpPr txBox="1"/>
              <p:nvPr/>
            </p:nvSpPr>
            <p:spPr>
              <a:xfrm>
                <a:off x="7533996" y="4366434"/>
                <a:ext cx="737702"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grpSp>
        <p:nvGrpSpPr>
          <p:cNvPr id="37" name="グループ化 36">
            <a:extLst>
              <a:ext uri="{FF2B5EF4-FFF2-40B4-BE49-F238E27FC236}">
                <a16:creationId xmlns:a16="http://schemas.microsoft.com/office/drawing/2014/main" id="{7CA0FAED-73A9-D583-E416-DC2DA3E5A263}"/>
              </a:ext>
            </a:extLst>
          </p:cNvPr>
          <p:cNvGrpSpPr/>
          <p:nvPr/>
        </p:nvGrpSpPr>
        <p:grpSpPr>
          <a:xfrm>
            <a:off x="9498508" y="1364315"/>
            <a:ext cx="2686126" cy="594376"/>
            <a:chOff x="9551791" y="1421521"/>
            <a:chExt cx="2686126" cy="594376"/>
          </a:xfrm>
        </p:grpSpPr>
        <p:sp>
          <p:nvSpPr>
            <p:cNvPr id="5" name="テキスト ボックス 4">
              <a:extLst>
                <a:ext uri="{FF2B5EF4-FFF2-40B4-BE49-F238E27FC236}">
                  <a16:creationId xmlns:a16="http://schemas.microsoft.com/office/drawing/2014/main" id="{3D67263E-2AE1-BF4D-EE1F-E7AF292811A7}"/>
                </a:ext>
              </a:extLst>
            </p:cNvPr>
            <p:cNvSpPr txBox="1"/>
            <p:nvPr/>
          </p:nvSpPr>
          <p:spPr>
            <a:xfrm>
              <a:off x="9551791" y="1463695"/>
              <a:ext cx="2686126"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⑤代金を請求する</a:t>
              </a:r>
              <a:endParaRPr lang="en-US" altLang="ja-JP" sz="2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EA4B810-3281-0F61-3E1D-660B1BE11A9E}"/>
                </a:ext>
              </a:extLst>
            </p:cNvPr>
            <p:cNvSpPr txBox="1"/>
            <p:nvPr/>
          </p:nvSpPr>
          <p:spPr>
            <a:xfrm>
              <a:off x="9895440" y="1421521"/>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DBCFAA9-9278-B2D0-095C-50B1AD3C5BC4}"/>
                </a:ext>
              </a:extLst>
            </p:cNvPr>
            <p:cNvSpPr txBox="1"/>
            <p:nvPr/>
          </p:nvSpPr>
          <p:spPr>
            <a:xfrm>
              <a:off x="10721254" y="1421521"/>
              <a:ext cx="853119"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せいきゅう</a:t>
              </a:r>
            </a:p>
          </p:txBody>
        </p:sp>
      </p:grpSp>
      <p:grpSp>
        <p:nvGrpSpPr>
          <p:cNvPr id="56" name="グループ化 55">
            <a:extLst>
              <a:ext uri="{FF2B5EF4-FFF2-40B4-BE49-F238E27FC236}">
                <a16:creationId xmlns:a16="http://schemas.microsoft.com/office/drawing/2014/main" id="{33272268-301C-86FE-8C05-FFE79B43C6E1}"/>
              </a:ext>
            </a:extLst>
          </p:cNvPr>
          <p:cNvGrpSpPr/>
          <p:nvPr/>
        </p:nvGrpSpPr>
        <p:grpSpPr>
          <a:xfrm>
            <a:off x="4882272" y="6136540"/>
            <a:ext cx="2663340" cy="606969"/>
            <a:chOff x="4882272" y="6136540"/>
            <a:chExt cx="2663340" cy="606969"/>
          </a:xfrm>
        </p:grpSpPr>
        <p:sp>
          <p:nvSpPr>
            <p:cNvPr id="22" name="テキスト ボックス 19">
              <a:extLst>
                <a:ext uri="{FF2B5EF4-FFF2-40B4-BE49-F238E27FC236}">
                  <a16:creationId xmlns:a16="http://schemas.microsoft.com/office/drawing/2014/main" id="{E2C0F3E3-DBA6-0D35-52D2-4019BD99EE4E}"/>
                </a:ext>
              </a:extLst>
            </p:cNvPr>
            <p:cNvSpPr txBox="1">
              <a:spLocks noChangeArrowheads="1"/>
            </p:cNvSpPr>
            <p:nvPr/>
          </p:nvSpPr>
          <p:spPr bwMode="auto">
            <a:xfrm>
              <a:off x="4882272" y="6191307"/>
              <a:ext cx="2663340" cy="55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2400" dirty="0">
                  <a:latin typeface="BIZ UDPゴシック" panose="020B0400000000000000" pitchFamily="50" charset="-128"/>
                  <a:ea typeface="BIZ UDPゴシック" panose="020B0400000000000000" pitchFamily="50" charset="-128"/>
                </a:rPr>
                <a:t>③代金を請求する</a:t>
              </a:r>
              <a:endParaRPr lang="en-US" altLang="ja-JP"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026451A-CB13-E608-7A39-2D51A6037034}"/>
                </a:ext>
              </a:extLst>
            </p:cNvPr>
            <p:cNvSpPr txBox="1"/>
            <p:nvPr/>
          </p:nvSpPr>
          <p:spPr>
            <a:xfrm>
              <a:off x="6092030" y="6136540"/>
              <a:ext cx="853119"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せいきゅう</a:t>
              </a:r>
            </a:p>
          </p:txBody>
        </p:sp>
        <p:sp>
          <p:nvSpPr>
            <p:cNvPr id="39" name="テキスト ボックス 38">
              <a:extLst>
                <a:ext uri="{FF2B5EF4-FFF2-40B4-BE49-F238E27FC236}">
                  <a16:creationId xmlns:a16="http://schemas.microsoft.com/office/drawing/2014/main" id="{3EA7583D-485A-8929-B2EF-2CF6599EC850}"/>
                </a:ext>
              </a:extLst>
            </p:cNvPr>
            <p:cNvSpPr txBox="1"/>
            <p:nvPr/>
          </p:nvSpPr>
          <p:spPr>
            <a:xfrm>
              <a:off x="5208612" y="6136540"/>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1411D211-EC0D-B01E-B107-01EFEF688283}"/>
              </a:ext>
            </a:extLst>
          </p:cNvPr>
          <p:cNvGrpSpPr/>
          <p:nvPr/>
        </p:nvGrpSpPr>
        <p:grpSpPr>
          <a:xfrm>
            <a:off x="765193" y="4627315"/>
            <a:ext cx="2175554" cy="575140"/>
            <a:chOff x="670085" y="4649326"/>
            <a:chExt cx="2175554" cy="575140"/>
          </a:xfrm>
        </p:grpSpPr>
        <p:sp>
          <p:nvSpPr>
            <p:cNvPr id="14" name="テキスト ボックス 13">
              <a:extLst>
                <a:ext uri="{FF2B5EF4-FFF2-40B4-BE49-F238E27FC236}">
                  <a16:creationId xmlns:a16="http://schemas.microsoft.com/office/drawing/2014/main" id="{09C80183-3A50-15B3-CEB3-B572851A7372}"/>
                </a:ext>
              </a:extLst>
            </p:cNvPr>
            <p:cNvSpPr txBox="1"/>
            <p:nvPr/>
          </p:nvSpPr>
          <p:spPr>
            <a:xfrm>
              <a:off x="670085" y="4762801"/>
              <a:ext cx="2175554"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お店（加盟店）</a:t>
              </a:r>
              <a:endParaRPr lang="en-US" altLang="ja-JP" sz="2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D2C4E17-4092-8D67-0F60-F42D047FF9C5}"/>
                </a:ext>
              </a:extLst>
            </p:cNvPr>
            <p:cNvSpPr txBox="1"/>
            <p:nvPr/>
          </p:nvSpPr>
          <p:spPr>
            <a:xfrm>
              <a:off x="1076273" y="4649326"/>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みせ</a:t>
              </a:r>
            </a:p>
          </p:txBody>
        </p:sp>
        <p:sp>
          <p:nvSpPr>
            <p:cNvPr id="41" name="テキスト ボックス 40">
              <a:extLst>
                <a:ext uri="{FF2B5EF4-FFF2-40B4-BE49-F238E27FC236}">
                  <a16:creationId xmlns:a16="http://schemas.microsoft.com/office/drawing/2014/main" id="{45041257-1C42-99AA-C99F-CDFD15CFB19D}"/>
                </a:ext>
              </a:extLst>
            </p:cNvPr>
            <p:cNvSpPr txBox="1"/>
            <p:nvPr/>
          </p:nvSpPr>
          <p:spPr>
            <a:xfrm>
              <a:off x="1639372" y="4657701"/>
              <a:ext cx="1179929"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かめいてん</a:t>
              </a:r>
            </a:p>
          </p:txBody>
        </p:sp>
      </p:grpSp>
      <p:grpSp>
        <p:nvGrpSpPr>
          <p:cNvPr id="134" name="グループ化 133">
            <a:extLst>
              <a:ext uri="{FF2B5EF4-FFF2-40B4-BE49-F238E27FC236}">
                <a16:creationId xmlns:a16="http://schemas.microsoft.com/office/drawing/2014/main" id="{A3DC29E9-7255-F387-9499-DAACF03C014B}"/>
              </a:ext>
            </a:extLst>
          </p:cNvPr>
          <p:cNvGrpSpPr/>
          <p:nvPr/>
        </p:nvGrpSpPr>
        <p:grpSpPr>
          <a:xfrm>
            <a:off x="8823778" y="4573649"/>
            <a:ext cx="3077651" cy="604283"/>
            <a:chOff x="8981313" y="4515395"/>
            <a:chExt cx="3135239" cy="604283"/>
          </a:xfrm>
        </p:grpSpPr>
        <p:sp>
          <p:nvSpPr>
            <p:cNvPr id="13" name="テキスト ボックス 12">
              <a:extLst>
                <a:ext uri="{FF2B5EF4-FFF2-40B4-BE49-F238E27FC236}">
                  <a16:creationId xmlns:a16="http://schemas.microsoft.com/office/drawing/2014/main" id="{F893FF75-6E65-1539-FCA9-09B9C9A4F593}"/>
                </a:ext>
              </a:extLst>
            </p:cNvPr>
            <p:cNvSpPr txBox="1"/>
            <p:nvPr/>
          </p:nvSpPr>
          <p:spPr>
            <a:xfrm>
              <a:off x="8981313" y="4567476"/>
              <a:ext cx="3135238" cy="552202"/>
            </a:xfrm>
            <a:prstGeom prst="rect">
              <a:avLst/>
            </a:prstGeom>
            <a:noFill/>
          </p:spPr>
          <p:txBody>
            <a:bodyPr wrap="square" rtlCol="0">
              <a:spAutoFit/>
            </a:bodyPr>
            <a:lstStyle/>
            <a:p>
              <a:pPr algn="ctr">
                <a:lnSpc>
                  <a:spcPct val="150000"/>
                </a:lnSpc>
              </a:pPr>
              <a:r>
                <a:rPr lang="ja-JP" altLang="en-US" sz="2400" b="1" dirty="0">
                  <a:latin typeface="BIZ UDPゴシック" panose="020B0400000000000000" pitchFamily="50" charset="-128"/>
                  <a:ea typeface="BIZ UDPゴシック" panose="020B0400000000000000" pitchFamily="50" charset="-128"/>
                </a:rPr>
                <a:t>クレジットカード会社</a:t>
              </a:r>
              <a:endParaRPr lang="en-US" altLang="ja-JP" sz="24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963E5A30-3723-805E-A490-AF8A24D9F779}"/>
                </a:ext>
              </a:extLst>
            </p:cNvPr>
            <p:cNvSpPr txBox="1"/>
            <p:nvPr/>
          </p:nvSpPr>
          <p:spPr>
            <a:xfrm>
              <a:off x="11302877" y="4515395"/>
              <a:ext cx="813675" cy="261610"/>
            </a:xfrm>
            <a:prstGeom prst="rect">
              <a:avLst/>
            </a:prstGeom>
            <a:noFill/>
          </p:spPr>
          <p:txBody>
            <a:bodyPr wrap="square" rtlCol="0">
              <a:spAutoFit/>
            </a:bodyPr>
            <a:lstStyle/>
            <a:p>
              <a:r>
                <a:rPr lang="ja-JP" altLang="en-US" sz="1100" b="1" dirty="0">
                  <a:latin typeface="BIZ UDPゴシック" panose="020B0400000000000000" pitchFamily="50" charset="-128"/>
                  <a:ea typeface="BIZ UDPゴシック" panose="020B0400000000000000" pitchFamily="50" charset="-128"/>
                </a:rPr>
                <a:t>がいしゃ</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EF528802-B2EC-0334-780A-B4D92767A743}"/>
              </a:ext>
            </a:extLst>
          </p:cNvPr>
          <p:cNvGrpSpPr/>
          <p:nvPr/>
        </p:nvGrpSpPr>
        <p:grpSpPr>
          <a:xfrm>
            <a:off x="5650790" y="2417530"/>
            <a:ext cx="1551026" cy="615166"/>
            <a:chOff x="5572994" y="2360229"/>
            <a:chExt cx="1551026" cy="615166"/>
          </a:xfrm>
        </p:grpSpPr>
        <p:sp>
          <p:nvSpPr>
            <p:cNvPr id="7" name="テキスト ボックス 6">
              <a:extLst>
                <a:ext uri="{FF2B5EF4-FFF2-40B4-BE49-F238E27FC236}">
                  <a16:creationId xmlns:a16="http://schemas.microsoft.com/office/drawing/2014/main" id="{5914C264-6CE1-D043-9541-45079C5C794E}"/>
                </a:ext>
              </a:extLst>
            </p:cNvPr>
            <p:cNvSpPr txBox="1"/>
            <p:nvPr/>
          </p:nvSpPr>
          <p:spPr>
            <a:xfrm>
              <a:off x="5572994" y="2513730"/>
              <a:ext cx="1551026"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消費者</a:t>
              </a:r>
              <a:endParaRPr lang="en-US" altLang="ja-JP" sz="24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9097B99-B1CD-9848-CEB7-BFF19BC9869E}"/>
                </a:ext>
              </a:extLst>
            </p:cNvPr>
            <p:cNvSpPr txBox="1"/>
            <p:nvPr/>
          </p:nvSpPr>
          <p:spPr>
            <a:xfrm>
              <a:off x="5880927" y="2360229"/>
              <a:ext cx="1010424"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しょうひしゃ</a:t>
              </a:r>
            </a:p>
          </p:txBody>
        </p:sp>
      </p:grpSp>
      <p:pic>
        <p:nvPicPr>
          <p:cNvPr id="47" name="図 46">
            <a:extLst>
              <a:ext uri="{FF2B5EF4-FFF2-40B4-BE49-F238E27FC236}">
                <a16:creationId xmlns:a16="http://schemas.microsoft.com/office/drawing/2014/main" id="{D2B8DD40-E985-DC8B-6904-BB8B2502EB4D}"/>
              </a:ext>
            </a:extLst>
          </p:cNvPr>
          <p:cNvPicPr>
            <a:picLocks noChangeAspect="1"/>
          </p:cNvPicPr>
          <p:nvPr/>
        </p:nvPicPr>
        <p:blipFill>
          <a:blip r:embed="rId3"/>
          <a:stretch>
            <a:fillRect/>
          </a:stretch>
        </p:blipFill>
        <p:spPr>
          <a:xfrm>
            <a:off x="574470" y="5585349"/>
            <a:ext cx="2860600" cy="1144240"/>
          </a:xfrm>
          <a:prstGeom prst="rect">
            <a:avLst/>
          </a:prstGeom>
        </p:spPr>
      </p:pic>
      <p:grpSp>
        <p:nvGrpSpPr>
          <p:cNvPr id="132" name="グループ化 131">
            <a:extLst>
              <a:ext uri="{FF2B5EF4-FFF2-40B4-BE49-F238E27FC236}">
                <a16:creationId xmlns:a16="http://schemas.microsoft.com/office/drawing/2014/main" id="{739EE9FA-FEC8-866A-B465-3100F3A7A0F6}"/>
              </a:ext>
            </a:extLst>
          </p:cNvPr>
          <p:cNvGrpSpPr/>
          <p:nvPr/>
        </p:nvGrpSpPr>
        <p:grpSpPr>
          <a:xfrm>
            <a:off x="5353331" y="985463"/>
            <a:ext cx="1990352" cy="1433766"/>
            <a:chOff x="5683037" y="1126685"/>
            <a:chExt cx="1372864" cy="988954"/>
          </a:xfrm>
        </p:grpSpPr>
        <p:pic>
          <p:nvPicPr>
            <p:cNvPr id="49" name="図 48">
              <a:extLst>
                <a:ext uri="{FF2B5EF4-FFF2-40B4-BE49-F238E27FC236}">
                  <a16:creationId xmlns:a16="http://schemas.microsoft.com/office/drawing/2014/main" id="{D09CA69B-F3DE-DE39-7F62-EC0116C6553A}"/>
                </a:ext>
              </a:extLst>
            </p:cNvPr>
            <p:cNvPicPr>
              <a:picLocks noChangeAspect="1"/>
            </p:cNvPicPr>
            <p:nvPr/>
          </p:nvPicPr>
          <p:blipFill rotWithShape="1">
            <a:blip r:embed="rId4"/>
            <a:srcRect b="35877"/>
            <a:stretch/>
          </p:blipFill>
          <p:spPr>
            <a:xfrm>
              <a:off x="5683037" y="1126685"/>
              <a:ext cx="551862" cy="988954"/>
            </a:xfrm>
            <a:prstGeom prst="rect">
              <a:avLst/>
            </a:prstGeom>
          </p:spPr>
        </p:pic>
        <p:pic>
          <p:nvPicPr>
            <p:cNvPr id="51" name="図 50">
              <a:extLst>
                <a:ext uri="{FF2B5EF4-FFF2-40B4-BE49-F238E27FC236}">
                  <a16:creationId xmlns:a16="http://schemas.microsoft.com/office/drawing/2014/main" id="{0BBDC334-CB74-CEC9-8BED-33F52C0F857F}"/>
                </a:ext>
              </a:extLst>
            </p:cNvPr>
            <p:cNvPicPr>
              <a:picLocks noChangeAspect="1"/>
            </p:cNvPicPr>
            <p:nvPr/>
          </p:nvPicPr>
          <p:blipFill rotWithShape="1">
            <a:blip r:embed="rId5"/>
            <a:srcRect b="38213"/>
            <a:stretch/>
          </p:blipFill>
          <p:spPr>
            <a:xfrm>
              <a:off x="6339020" y="1126685"/>
              <a:ext cx="716881" cy="988954"/>
            </a:xfrm>
            <a:prstGeom prst="rect">
              <a:avLst/>
            </a:prstGeom>
          </p:spPr>
        </p:pic>
      </p:grpSp>
      <p:pic>
        <p:nvPicPr>
          <p:cNvPr id="21" name="図 20">
            <a:extLst>
              <a:ext uri="{FF2B5EF4-FFF2-40B4-BE49-F238E27FC236}">
                <a16:creationId xmlns:a16="http://schemas.microsoft.com/office/drawing/2014/main" id="{BF674E5D-F90D-3432-D32B-ADFBF099FFC6}"/>
              </a:ext>
            </a:extLst>
          </p:cNvPr>
          <p:cNvPicPr>
            <a:picLocks noChangeAspect="1"/>
          </p:cNvPicPr>
          <p:nvPr/>
        </p:nvPicPr>
        <p:blipFill>
          <a:blip r:embed="rId6"/>
          <a:stretch>
            <a:fillRect/>
          </a:stretch>
        </p:blipFill>
        <p:spPr>
          <a:xfrm>
            <a:off x="10182106" y="5197753"/>
            <a:ext cx="992630" cy="1531836"/>
          </a:xfrm>
          <a:prstGeom prst="rect">
            <a:avLst/>
          </a:prstGeom>
        </p:spPr>
      </p:pic>
      <p:grpSp>
        <p:nvGrpSpPr>
          <p:cNvPr id="15" name="グループ化 14">
            <a:extLst>
              <a:ext uri="{FF2B5EF4-FFF2-40B4-BE49-F238E27FC236}">
                <a16:creationId xmlns:a16="http://schemas.microsoft.com/office/drawing/2014/main" id="{70344620-9BF5-6000-729B-94B34396CE5B}"/>
              </a:ext>
            </a:extLst>
          </p:cNvPr>
          <p:cNvGrpSpPr/>
          <p:nvPr/>
        </p:nvGrpSpPr>
        <p:grpSpPr>
          <a:xfrm>
            <a:off x="3601875" y="3148260"/>
            <a:ext cx="2055295" cy="577664"/>
            <a:chOff x="3601875" y="3148260"/>
            <a:chExt cx="2055295" cy="577664"/>
          </a:xfrm>
        </p:grpSpPr>
        <p:sp>
          <p:nvSpPr>
            <p:cNvPr id="8" name="テキスト ボックス 7">
              <a:extLst>
                <a:ext uri="{FF2B5EF4-FFF2-40B4-BE49-F238E27FC236}">
                  <a16:creationId xmlns:a16="http://schemas.microsoft.com/office/drawing/2014/main" id="{5EC5001A-2428-14A7-6DC5-CD19B829548B}"/>
                </a:ext>
              </a:extLst>
            </p:cNvPr>
            <p:cNvSpPr txBox="1"/>
            <p:nvPr/>
          </p:nvSpPr>
          <p:spPr>
            <a:xfrm>
              <a:off x="3601875" y="3173722"/>
              <a:ext cx="2055295" cy="552202"/>
            </a:xfrm>
            <a:prstGeom prst="rect">
              <a:avLst/>
            </a:prstGeom>
            <a:noFill/>
          </p:spPr>
          <p:txBody>
            <a:bodyPr wrap="non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②商品を渡す</a:t>
              </a:r>
              <a:endParaRPr lang="en-US" altLang="ja-JP" sz="28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77695C9-3F50-A8D2-CA2C-977F4F77CDB2}"/>
                </a:ext>
              </a:extLst>
            </p:cNvPr>
            <p:cNvSpPr txBox="1"/>
            <p:nvPr/>
          </p:nvSpPr>
          <p:spPr>
            <a:xfrm>
              <a:off x="3869653" y="3148260"/>
              <a:ext cx="822661"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しょうひん</a:t>
              </a:r>
            </a:p>
          </p:txBody>
        </p:sp>
        <p:sp>
          <p:nvSpPr>
            <p:cNvPr id="140" name="テキスト ボックス 139">
              <a:extLst>
                <a:ext uri="{FF2B5EF4-FFF2-40B4-BE49-F238E27FC236}">
                  <a16:creationId xmlns:a16="http://schemas.microsoft.com/office/drawing/2014/main" id="{7BACBF91-81D7-FE1A-6E85-CCEBAF53D886}"/>
                </a:ext>
              </a:extLst>
            </p:cNvPr>
            <p:cNvSpPr txBox="1"/>
            <p:nvPr/>
          </p:nvSpPr>
          <p:spPr>
            <a:xfrm>
              <a:off x="4828167" y="3148260"/>
              <a:ext cx="461986"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わた</a:t>
              </a:r>
            </a:p>
          </p:txBody>
        </p:sp>
      </p:grpSp>
      <p:grpSp>
        <p:nvGrpSpPr>
          <p:cNvPr id="11" name="グループ化 10">
            <a:extLst>
              <a:ext uri="{FF2B5EF4-FFF2-40B4-BE49-F238E27FC236}">
                <a16:creationId xmlns:a16="http://schemas.microsoft.com/office/drawing/2014/main" id="{A820A3B6-CF55-DF39-E6DA-812370C4BB77}"/>
              </a:ext>
            </a:extLst>
          </p:cNvPr>
          <p:cNvGrpSpPr/>
          <p:nvPr/>
        </p:nvGrpSpPr>
        <p:grpSpPr>
          <a:xfrm>
            <a:off x="78255" y="1462461"/>
            <a:ext cx="3166990" cy="1106200"/>
            <a:chOff x="-27733" y="1457154"/>
            <a:chExt cx="3166990" cy="1106200"/>
          </a:xfrm>
        </p:grpSpPr>
        <p:sp>
          <p:nvSpPr>
            <p:cNvPr id="4" name="テキスト ボックス 3">
              <a:extLst>
                <a:ext uri="{FF2B5EF4-FFF2-40B4-BE49-F238E27FC236}">
                  <a16:creationId xmlns:a16="http://schemas.microsoft.com/office/drawing/2014/main" id="{FB61091E-513E-E725-DBCA-793CDDE84421}"/>
                </a:ext>
              </a:extLst>
            </p:cNvPr>
            <p:cNvSpPr txBox="1"/>
            <p:nvPr/>
          </p:nvSpPr>
          <p:spPr>
            <a:xfrm>
              <a:off x="-27733" y="1457154"/>
              <a:ext cx="3166990" cy="1106200"/>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➀クレジットカードで　</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　 商品を買う</a:t>
              </a:r>
              <a:endParaRPr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C03AEA5-FCA2-AD99-FBAC-1737F3C6BE06}"/>
                </a:ext>
              </a:extLst>
            </p:cNvPr>
            <p:cNvSpPr txBox="1"/>
            <p:nvPr/>
          </p:nvSpPr>
          <p:spPr>
            <a:xfrm>
              <a:off x="290729" y="1980494"/>
              <a:ext cx="822661"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4" name="テキスト ボックス 143">
              <a:extLst>
                <a:ext uri="{FF2B5EF4-FFF2-40B4-BE49-F238E27FC236}">
                  <a16:creationId xmlns:a16="http://schemas.microsoft.com/office/drawing/2014/main" id="{D9DE6729-DD4D-4416-BD29-C16A798A01B4}"/>
                </a:ext>
              </a:extLst>
            </p:cNvPr>
            <p:cNvSpPr txBox="1"/>
            <p:nvPr/>
          </p:nvSpPr>
          <p:spPr>
            <a:xfrm>
              <a:off x="1274537" y="1980494"/>
              <a:ext cx="32412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B7DC0CA3-6F97-00BE-9043-1E9FCA14301E}"/>
              </a:ext>
            </a:extLst>
          </p:cNvPr>
          <p:cNvGrpSpPr/>
          <p:nvPr/>
        </p:nvGrpSpPr>
        <p:grpSpPr>
          <a:xfrm>
            <a:off x="2051643" y="1282034"/>
            <a:ext cx="1080000" cy="2873409"/>
            <a:chOff x="2051643" y="1282034"/>
            <a:chExt cx="1080000" cy="2873409"/>
          </a:xfrm>
        </p:grpSpPr>
        <p:sp>
          <p:nvSpPr>
            <p:cNvPr id="27" name="矢印: 右 26">
              <a:extLst>
                <a:ext uri="{FF2B5EF4-FFF2-40B4-BE49-F238E27FC236}">
                  <a16:creationId xmlns:a16="http://schemas.microsoft.com/office/drawing/2014/main" id="{F5C74489-FFCD-4B41-7988-99134B8C6F75}"/>
                </a:ext>
              </a:extLst>
            </p:cNvPr>
            <p:cNvSpPr/>
            <p:nvPr/>
          </p:nvSpPr>
          <p:spPr>
            <a:xfrm rot="7777371">
              <a:off x="1154938" y="2178739"/>
              <a:ext cx="2873409"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38" name="テキスト ボックス 37">
              <a:extLst>
                <a:ext uri="{FF2B5EF4-FFF2-40B4-BE49-F238E27FC236}">
                  <a16:creationId xmlns:a16="http://schemas.microsoft.com/office/drawing/2014/main" id="{AF1CAC88-2C80-048D-1E72-D60B455C042F}"/>
                </a:ext>
              </a:extLst>
            </p:cNvPr>
            <p:cNvSpPr txBox="1"/>
            <p:nvPr/>
          </p:nvSpPr>
          <p:spPr>
            <a:xfrm>
              <a:off x="2321328" y="2399960"/>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①</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DD8BAB84-5EB0-F69D-5A15-F3462F56821E}"/>
              </a:ext>
            </a:extLst>
          </p:cNvPr>
          <p:cNvGrpSpPr/>
          <p:nvPr/>
        </p:nvGrpSpPr>
        <p:grpSpPr>
          <a:xfrm>
            <a:off x="2856144" y="1783946"/>
            <a:ext cx="1080000" cy="2921137"/>
            <a:chOff x="2856144" y="1783946"/>
            <a:chExt cx="1080000" cy="2921137"/>
          </a:xfrm>
        </p:grpSpPr>
        <p:sp>
          <p:nvSpPr>
            <p:cNvPr id="35" name="矢印: 右 34">
              <a:extLst>
                <a:ext uri="{FF2B5EF4-FFF2-40B4-BE49-F238E27FC236}">
                  <a16:creationId xmlns:a16="http://schemas.microsoft.com/office/drawing/2014/main" id="{769F2B50-4057-98B6-DEA6-998AAFAADBA8}"/>
                </a:ext>
              </a:extLst>
            </p:cNvPr>
            <p:cNvSpPr/>
            <p:nvPr/>
          </p:nvSpPr>
          <p:spPr>
            <a:xfrm rot="18644160">
              <a:off x="1935575" y="2704515"/>
              <a:ext cx="2921137"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3648FBD-227C-11E4-EEDD-887231A936F7}"/>
                </a:ext>
              </a:extLst>
            </p:cNvPr>
            <p:cNvSpPr txBox="1"/>
            <p:nvPr/>
          </p:nvSpPr>
          <p:spPr>
            <a:xfrm>
              <a:off x="2993890" y="3021622"/>
              <a:ext cx="559206" cy="584775"/>
            </a:xfrm>
            <a:prstGeom prst="rect">
              <a:avLst/>
            </a:prstGeom>
            <a:noFill/>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②</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8D9F5379-2A8D-4EF8-92DC-261E1EA86B1D}"/>
              </a:ext>
            </a:extLst>
          </p:cNvPr>
          <p:cNvGrpSpPr/>
          <p:nvPr/>
        </p:nvGrpSpPr>
        <p:grpSpPr>
          <a:xfrm>
            <a:off x="4580184" y="4405129"/>
            <a:ext cx="2852820" cy="1080000"/>
            <a:chOff x="4580184" y="4405129"/>
            <a:chExt cx="2852820" cy="1080000"/>
          </a:xfrm>
        </p:grpSpPr>
        <p:sp>
          <p:nvSpPr>
            <p:cNvPr id="31" name="矢印: 右 30">
              <a:extLst>
                <a:ext uri="{FF2B5EF4-FFF2-40B4-BE49-F238E27FC236}">
                  <a16:creationId xmlns:a16="http://schemas.microsoft.com/office/drawing/2014/main" id="{497157F8-D9F0-4B2D-8891-B433E64A4016}"/>
                </a:ext>
              </a:extLst>
            </p:cNvPr>
            <p:cNvSpPr/>
            <p:nvPr/>
          </p:nvSpPr>
          <p:spPr>
            <a:xfrm rot="10800000">
              <a:off x="4580184" y="4405129"/>
              <a:ext cx="2852820"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46" name="テキスト ボックス 45">
              <a:extLst>
                <a:ext uri="{FF2B5EF4-FFF2-40B4-BE49-F238E27FC236}">
                  <a16:creationId xmlns:a16="http://schemas.microsoft.com/office/drawing/2014/main" id="{D8755843-CD00-F0EF-74E8-B33B64221036}"/>
                </a:ext>
              </a:extLst>
            </p:cNvPr>
            <p:cNvSpPr txBox="1"/>
            <p:nvPr/>
          </p:nvSpPr>
          <p:spPr>
            <a:xfrm>
              <a:off x="5844530" y="4640745"/>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④</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5" name="グループ化 54">
            <a:extLst>
              <a:ext uri="{FF2B5EF4-FFF2-40B4-BE49-F238E27FC236}">
                <a16:creationId xmlns:a16="http://schemas.microsoft.com/office/drawing/2014/main" id="{A9F450B5-A534-786B-2C09-93DB4F03F1AE}"/>
              </a:ext>
            </a:extLst>
          </p:cNvPr>
          <p:cNvGrpSpPr/>
          <p:nvPr/>
        </p:nvGrpSpPr>
        <p:grpSpPr>
          <a:xfrm>
            <a:off x="4882272" y="5288389"/>
            <a:ext cx="2921137" cy="1080000"/>
            <a:chOff x="4882272" y="5288389"/>
            <a:chExt cx="2921137" cy="1080000"/>
          </a:xfrm>
        </p:grpSpPr>
        <p:sp>
          <p:nvSpPr>
            <p:cNvPr id="25" name="矢印: 右 24">
              <a:extLst>
                <a:ext uri="{FF2B5EF4-FFF2-40B4-BE49-F238E27FC236}">
                  <a16:creationId xmlns:a16="http://schemas.microsoft.com/office/drawing/2014/main" id="{3411A1F8-598B-95E9-7B11-0CACA9052F54}"/>
                </a:ext>
              </a:extLst>
            </p:cNvPr>
            <p:cNvSpPr/>
            <p:nvPr/>
          </p:nvSpPr>
          <p:spPr>
            <a:xfrm>
              <a:off x="4882272" y="5288389"/>
              <a:ext cx="2921137"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899BBC12-330B-8E9F-6B87-C279CF8AE2DC}"/>
                </a:ext>
              </a:extLst>
            </p:cNvPr>
            <p:cNvSpPr txBox="1"/>
            <p:nvPr/>
          </p:nvSpPr>
          <p:spPr>
            <a:xfrm>
              <a:off x="5857962" y="5507324"/>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③</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8" name="グループ化 57">
            <a:extLst>
              <a:ext uri="{FF2B5EF4-FFF2-40B4-BE49-F238E27FC236}">
                <a16:creationId xmlns:a16="http://schemas.microsoft.com/office/drawing/2014/main" id="{36C957B0-1514-459E-4FAE-B9CD2C5DB49C}"/>
              </a:ext>
            </a:extLst>
          </p:cNvPr>
          <p:cNvGrpSpPr/>
          <p:nvPr/>
        </p:nvGrpSpPr>
        <p:grpSpPr>
          <a:xfrm>
            <a:off x="8888060" y="2484907"/>
            <a:ext cx="2949089" cy="1080000"/>
            <a:chOff x="8888060" y="2484907"/>
            <a:chExt cx="2949089" cy="1080000"/>
          </a:xfrm>
        </p:grpSpPr>
        <p:sp>
          <p:nvSpPr>
            <p:cNvPr id="17" name="矢印: 右 16">
              <a:extLst>
                <a:ext uri="{FF2B5EF4-FFF2-40B4-BE49-F238E27FC236}">
                  <a16:creationId xmlns:a16="http://schemas.microsoft.com/office/drawing/2014/main" id="{A4D88790-C2C4-937A-C0C7-A3C0991D0CB5}"/>
                </a:ext>
              </a:extLst>
            </p:cNvPr>
            <p:cNvSpPr/>
            <p:nvPr/>
          </p:nvSpPr>
          <p:spPr>
            <a:xfrm rot="13253078">
              <a:off x="8888060" y="2484907"/>
              <a:ext cx="2949089"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5424C77-3B1E-1F81-7285-9BA06CA7E0FC}"/>
                </a:ext>
              </a:extLst>
            </p:cNvPr>
            <p:cNvSpPr txBox="1"/>
            <p:nvPr/>
          </p:nvSpPr>
          <p:spPr>
            <a:xfrm>
              <a:off x="10083001" y="2718739"/>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⑤</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CEB483C2-1623-B3D7-898B-59BBEF8E8595}"/>
              </a:ext>
            </a:extLst>
          </p:cNvPr>
          <p:cNvGrpSpPr/>
          <p:nvPr/>
        </p:nvGrpSpPr>
        <p:grpSpPr>
          <a:xfrm>
            <a:off x="8284764" y="3107944"/>
            <a:ext cx="2665009" cy="1080000"/>
            <a:chOff x="8284764" y="3107944"/>
            <a:chExt cx="2665009" cy="1080000"/>
          </a:xfrm>
        </p:grpSpPr>
        <p:sp>
          <p:nvSpPr>
            <p:cNvPr id="32" name="矢印: 右 31">
              <a:extLst>
                <a:ext uri="{FF2B5EF4-FFF2-40B4-BE49-F238E27FC236}">
                  <a16:creationId xmlns:a16="http://schemas.microsoft.com/office/drawing/2014/main" id="{E552AF27-8CC8-26B1-159B-C6B7EC6966B9}"/>
                </a:ext>
              </a:extLst>
            </p:cNvPr>
            <p:cNvSpPr/>
            <p:nvPr/>
          </p:nvSpPr>
          <p:spPr>
            <a:xfrm rot="2475833">
              <a:off x="8284764" y="3107944"/>
              <a:ext cx="2665009"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53" name="テキスト ボックス 52">
              <a:extLst>
                <a:ext uri="{FF2B5EF4-FFF2-40B4-BE49-F238E27FC236}">
                  <a16:creationId xmlns:a16="http://schemas.microsoft.com/office/drawing/2014/main" id="{9A9B95AC-4254-CD80-78E1-E1DB9C7198DF}"/>
                </a:ext>
              </a:extLst>
            </p:cNvPr>
            <p:cNvSpPr txBox="1"/>
            <p:nvPr/>
          </p:nvSpPr>
          <p:spPr>
            <a:xfrm>
              <a:off x="9273819" y="3279124"/>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⑥</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5C258EB4-2A48-94CF-0311-A9574F1124B3}"/>
              </a:ext>
            </a:extLst>
          </p:cNvPr>
          <p:cNvGrpSpPr/>
          <p:nvPr/>
        </p:nvGrpSpPr>
        <p:grpSpPr>
          <a:xfrm>
            <a:off x="5117706" y="3890277"/>
            <a:ext cx="2143320" cy="574458"/>
            <a:chOff x="5117706" y="3890277"/>
            <a:chExt cx="2143320" cy="574458"/>
          </a:xfrm>
        </p:grpSpPr>
        <p:sp>
          <p:nvSpPr>
            <p:cNvPr id="6" name="テキスト ボックス 5">
              <a:extLst>
                <a:ext uri="{FF2B5EF4-FFF2-40B4-BE49-F238E27FC236}">
                  <a16:creationId xmlns:a16="http://schemas.microsoft.com/office/drawing/2014/main" id="{932C8B3E-7A92-BDB9-95F8-CD4CD5A06092}"/>
                </a:ext>
              </a:extLst>
            </p:cNvPr>
            <p:cNvSpPr txBox="1"/>
            <p:nvPr/>
          </p:nvSpPr>
          <p:spPr>
            <a:xfrm>
              <a:off x="5117706" y="3912533"/>
              <a:ext cx="2143320"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④代金を払う</a:t>
              </a:r>
              <a:endParaRPr lang="en-US" altLang="ja-JP" sz="2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B5650F6-1E6C-0DF8-5437-B35E46FFADA0}"/>
                </a:ext>
              </a:extLst>
            </p:cNvPr>
            <p:cNvSpPr txBox="1"/>
            <p:nvPr/>
          </p:nvSpPr>
          <p:spPr>
            <a:xfrm>
              <a:off x="5429380" y="3890277"/>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AE7747D-8159-07B3-0612-F830A1B08ADD}"/>
                </a:ext>
              </a:extLst>
            </p:cNvPr>
            <p:cNvSpPr txBox="1"/>
            <p:nvPr/>
          </p:nvSpPr>
          <p:spPr>
            <a:xfrm>
              <a:off x="6317027" y="389027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541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65946A0-41D2-9881-F5B7-18CEAFD252E1}"/>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8" name="グループ化 37">
            <a:extLst>
              <a:ext uri="{FF2B5EF4-FFF2-40B4-BE49-F238E27FC236}">
                <a16:creationId xmlns:a16="http://schemas.microsoft.com/office/drawing/2014/main" id="{D966B017-ABA3-AF3C-EC59-0F98968B5FEB}"/>
              </a:ext>
            </a:extLst>
          </p:cNvPr>
          <p:cNvGrpSpPr/>
          <p:nvPr/>
        </p:nvGrpSpPr>
        <p:grpSpPr>
          <a:xfrm>
            <a:off x="847776" y="4313208"/>
            <a:ext cx="9929808" cy="1396532"/>
            <a:chOff x="885617" y="4426898"/>
            <a:chExt cx="9929808" cy="1396532"/>
          </a:xfrm>
        </p:grpSpPr>
        <p:sp>
          <p:nvSpPr>
            <p:cNvPr id="37" name="テキスト ボックス 36">
              <a:extLst>
                <a:ext uri="{FF2B5EF4-FFF2-40B4-BE49-F238E27FC236}">
                  <a16:creationId xmlns:a16="http://schemas.microsoft.com/office/drawing/2014/main" id="{620EBFEA-D07E-EB80-AD13-17D7BE8671CC}"/>
                </a:ext>
              </a:extLst>
            </p:cNvPr>
            <p:cNvSpPr txBox="1"/>
            <p:nvPr/>
          </p:nvSpPr>
          <p:spPr>
            <a:xfrm>
              <a:off x="885617" y="4471265"/>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引き落とし日までに、利用代金を銀行口座に入れる必要が</a:t>
              </a:r>
              <a:endParaRPr lang="en-US" altLang="ja-JP" sz="2800" spc="3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spc="30" dirty="0">
                  <a:latin typeface="BIZ UDPゴシック" panose="020B0400000000000000" pitchFamily="50" charset="-128"/>
                  <a:ea typeface="BIZ UDPゴシック" panose="020B0400000000000000" pitchFamily="50" charset="-128"/>
                </a:rPr>
                <a:t>　　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E80D5E9-388F-F86E-E1CB-F2A0DAD14AA6}"/>
                </a:ext>
              </a:extLst>
            </p:cNvPr>
            <p:cNvSpPr txBox="1"/>
            <p:nvPr/>
          </p:nvSpPr>
          <p:spPr>
            <a:xfrm>
              <a:off x="6551331" y="4426898"/>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6F6EC99-DFDC-9CBC-9C69-50761E10D2C6}"/>
                </a:ext>
              </a:extLst>
            </p:cNvPr>
            <p:cNvSpPr txBox="1"/>
            <p:nvPr/>
          </p:nvSpPr>
          <p:spPr>
            <a:xfrm>
              <a:off x="5432950" y="4426898"/>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14" name="テキスト ボックス 13">
              <a:extLst>
                <a:ext uri="{FF2B5EF4-FFF2-40B4-BE49-F238E27FC236}">
                  <a16:creationId xmlns:a16="http://schemas.microsoft.com/office/drawing/2014/main" id="{3CC8F730-434D-1376-1636-6E8F87C35A75}"/>
                </a:ext>
              </a:extLst>
            </p:cNvPr>
            <p:cNvSpPr txBox="1"/>
            <p:nvPr/>
          </p:nvSpPr>
          <p:spPr>
            <a:xfrm>
              <a:off x="8341679" y="4426898"/>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い</a:t>
              </a:r>
            </a:p>
          </p:txBody>
        </p:sp>
        <p:sp>
          <p:nvSpPr>
            <p:cNvPr id="15" name="テキスト ボックス 14">
              <a:extLst>
                <a:ext uri="{FF2B5EF4-FFF2-40B4-BE49-F238E27FC236}">
                  <a16:creationId xmlns:a16="http://schemas.microsoft.com/office/drawing/2014/main" id="{7199D273-A979-D5D1-1B14-753E2028C31D}"/>
                </a:ext>
              </a:extLst>
            </p:cNvPr>
            <p:cNvSpPr txBox="1"/>
            <p:nvPr/>
          </p:nvSpPr>
          <p:spPr>
            <a:xfrm>
              <a:off x="9409954" y="4426898"/>
              <a:ext cx="80021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ひつよう</a:t>
              </a:r>
            </a:p>
          </p:txBody>
        </p:sp>
        <p:sp>
          <p:nvSpPr>
            <p:cNvPr id="21" name="テキスト ボックス 20">
              <a:extLst>
                <a:ext uri="{FF2B5EF4-FFF2-40B4-BE49-F238E27FC236}">
                  <a16:creationId xmlns:a16="http://schemas.microsoft.com/office/drawing/2014/main" id="{D1374486-4F60-3BBA-1A29-2FC618AA4CF2}"/>
                </a:ext>
              </a:extLst>
            </p:cNvPr>
            <p:cNvSpPr txBox="1"/>
            <p:nvPr/>
          </p:nvSpPr>
          <p:spPr>
            <a:xfrm>
              <a:off x="1451518" y="4426898"/>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ひ</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750BCC5-0951-0B57-D7D5-874F8F9B8FD5}"/>
                </a:ext>
              </a:extLst>
            </p:cNvPr>
            <p:cNvSpPr txBox="1"/>
            <p:nvPr/>
          </p:nvSpPr>
          <p:spPr>
            <a:xfrm>
              <a:off x="2164950" y="442689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324EE25-33E9-44BE-F5F6-A51D1A5933A2}"/>
                </a:ext>
              </a:extLst>
            </p:cNvPr>
            <p:cNvSpPr txBox="1"/>
            <p:nvPr/>
          </p:nvSpPr>
          <p:spPr>
            <a:xfrm>
              <a:off x="3152934" y="4426898"/>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び</a:t>
              </a:r>
            </a:p>
          </p:txBody>
        </p:sp>
        <p:sp>
          <p:nvSpPr>
            <p:cNvPr id="31" name="テキスト ボックス 30">
              <a:extLst>
                <a:ext uri="{FF2B5EF4-FFF2-40B4-BE49-F238E27FC236}">
                  <a16:creationId xmlns:a16="http://schemas.microsoft.com/office/drawing/2014/main" id="{4C9AB79F-0706-777D-98D0-F79905B0D2BC}"/>
                </a:ext>
              </a:extLst>
            </p:cNvPr>
            <p:cNvSpPr txBox="1"/>
            <p:nvPr/>
          </p:nvSpPr>
          <p:spPr>
            <a:xfrm>
              <a:off x="7380574" y="4426898"/>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3" name="テキスト ボックス 32">
              <a:extLst>
                <a:ext uri="{FF2B5EF4-FFF2-40B4-BE49-F238E27FC236}">
                  <a16:creationId xmlns:a16="http://schemas.microsoft.com/office/drawing/2014/main" id="{03C74730-CCDA-B470-2FCD-E8AED81A5C9E}"/>
                </a:ext>
              </a:extLst>
            </p:cNvPr>
            <p:cNvSpPr txBox="1"/>
            <p:nvPr/>
          </p:nvSpPr>
          <p:spPr>
            <a:xfrm>
              <a:off x="4844062" y="4426898"/>
              <a:ext cx="60625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りよう</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16D0D63D-F6CC-71CD-BABE-AD9C8B2A77D5}"/>
              </a:ext>
            </a:extLst>
          </p:cNvPr>
          <p:cNvGrpSpPr/>
          <p:nvPr/>
        </p:nvGrpSpPr>
        <p:grpSpPr>
          <a:xfrm>
            <a:off x="847776" y="2939630"/>
            <a:ext cx="9929808" cy="1387776"/>
            <a:chOff x="885617" y="2998105"/>
            <a:chExt cx="9929808" cy="1387776"/>
          </a:xfrm>
        </p:grpSpPr>
        <p:sp>
          <p:nvSpPr>
            <p:cNvPr id="27" name="テキスト ボックス 26">
              <a:extLst>
                <a:ext uri="{FF2B5EF4-FFF2-40B4-BE49-F238E27FC236}">
                  <a16:creationId xmlns:a16="http://schemas.microsoft.com/office/drawing/2014/main" id="{F4E250DE-014A-FFC0-E2E5-A2C483698BB3}"/>
                </a:ext>
              </a:extLst>
            </p:cNvPr>
            <p:cNvSpPr txBox="1"/>
            <p:nvPr/>
          </p:nvSpPr>
          <p:spPr>
            <a:xfrm>
              <a:off x="885617" y="3033716"/>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買い物をするときに、財布や銀行口座の中にお金が入っ</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ていなくても買い物できます</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820DF53-1BC9-48A6-F63E-B36E914415BC}"/>
                </a:ext>
              </a:extLst>
            </p:cNvPr>
            <p:cNvSpPr txBox="1"/>
            <p:nvPr/>
          </p:nvSpPr>
          <p:spPr>
            <a:xfrm>
              <a:off x="5814002" y="2998105"/>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C9DC508-7964-ACEF-D1E2-6EB1CD631927}"/>
                </a:ext>
              </a:extLst>
            </p:cNvPr>
            <p:cNvSpPr txBox="1"/>
            <p:nvPr/>
          </p:nvSpPr>
          <p:spPr>
            <a:xfrm>
              <a:off x="1441307" y="2998105"/>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0" name="テキスト ボックス 19">
              <a:extLst>
                <a:ext uri="{FF2B5EF4-FFF2-40B4-BE49-F238E27FC236}">
                  <a16:creationId xmlns:a16="http://schemas.microsoft.com/office/drawing/2014/main" id="{AB6FB0A5-D8F8-FD74-7FB5-65C871C53DFD}"/>
                </a:ext>
              </a:extLst>
            </p:cNvPr>
            <p:cNvSpPr txBox="1"/>
            <p:nvPr/>
          </p:nvSpPr>
          <p:spPr>
            <a:xfrm>
              <a:off x="2080719" y="2998105"/>
              <a:ext cx="49244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293D71F-261E-B2A8-4D96-89E8D131D415}"/>
                </a:ext>
              </a:extLst>
            </p:cNvPr>
            <p:cNvSpPr txBox="1"/>
            <p:nvPr/>
          </p:nvSpPr>
          <p:spPr>
            <a:xfrm>
              <a:off x="8575562" y="2998105"/>
              <a:ext cx="49244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FD24DE14-5F08-3679-E046-23C27965F5E3}"/>
                </a:ext>
              </a:extLst>
            </p:cNvPr>
            <p:cNvSpPr txBox="1"/>
            <p:nvPr/>
          </p:nvSpPr>
          <p:spPr>
            <a:xfrm>
              <a:off x="3508836" y="3741497"/>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0BC3F19D-519F-FC81-34BB-E0EF62D87C26}"/>
                </a:ext>
              </a:extLst>
            </p:cNvPr>
            <p:cNvSpPr txBox="1"/>
            <p:nvPr/>
          </p:nvSpPr>
          <p:spPr>
            <a:xfrm>
              <a:off x="4131874" y="3741497"/>
              <a:ext cx="49244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FB269DB-FF6B-79AA-8EBE-3C34E1DC9A02}"/>
                </a:ext>
              </a:extLst>
            </p:cNvPr>
            <p:cNvSpPr txBox="1"/>
            <p:nvPr/>
          </p:nvSpPr>
          <p:spPr>
            <a:xfrm>
              <a:off x="7539461" y="2998105"/>
              <a:ext cx="49244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なか</a:t>
              </a:r>
            </a:p>
          </p:txBody>
        </p:sp>
        <p:sp>
          <p:nvSpPr>
            <p:cNvPr id="30" name="テキスト ボックス 29">
              <a:extLst>
                <a:ext uri="{FF2B5EF4-FFF2-40B4-BE49-F238E27FC236}">
                  <a16:creationId xmlns:a16="http://schemas.microsoft.com/office/drawing/2014/main" id="{868040D9-6C30-0642-246B-1BEE5ABC6F4B}"/>
                </a:ext>
              </a:extLst>
            </p:cNvPr>
            <p:cNvSpPr txBox="1"/>
            <p:nvPr/>
          </p:nvSpPr>
          <p:spPr>
            <a:xfrm>
              <a:off x="6542170" y="2998105"/>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5" name="テキスト ボックス 34">
              <a:extLst>
                <a:ext uri="{FF2B5EF4-FFF2-40B4-BE49-F238E27FC236}">
                  <a16:creationId xmlns:a16="http://schemas.microsoft.com/office/drawing/2014/main" id="{FC0717D2-6A73-3EE6-D23F-15F20BF33786}"/>
                </a:ext>
              </a:extLst>
            </p:cNvPr>
            <p:cNvSpPr txBox="1"/>
            <p:nvPr/>
          </p:nvSpPr>
          <p:spPr>
            <a:xfrm>
              <a:off x="4730699" y="2998105"/>
              <a:ext cx="72327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さいふ</a:t>
              </a:r>
            </a:p>
          </p:txBody>
        </p:sp>
        <p:sp>
          <p:nvSpPr>
            <p:cNvPr id="18" name="テキスト ボックス 17">
              <a:extLst>
                <a:ext uri="{FF2B5EF4-FFF2-40B4-BE49-F238E27FC236}">
                  <a16:creationId xmlns:a16="http://schemas.microsoft.com/office/drawing/2014/main" id="{1B6A6160-5FCA-75A3-D982-375175437817}"/>
                </a:ext>
              </a:extLst>
            </p:cNvPr>
            <p:cNvSpPr txBox="1"/>
            <p:nvPr/>
          </p:nvSpPr>
          <p:spPr>
            <a:xfrm>
              <a:off x="9246625" y="2998105"/>
              <a:ext cx="49084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はい</a:t>
              </a:r>
            </a:p>
          </p:txBody>
        </p:sp>
      </p:grpSp>
      <p:sp>
        <p:nvSpPr>
          <p:cNvPr id="32" name="タイトル 1">
            <a:extLst>
              <a:ext uri="{FF2B5EF4-FFF2-40B4-BE49-F238E27FC236}">
                <a16:creationId xmlns:a16="http://schemas.microsoft.com/office/drawing/2014/main" id="{E15A987C-4942-8DCD-3ABD-2E8D3458EAFE}"/>
              </a:ext>
            </a:extLst>
          </p:cNvPr>
          <p:cNvSpPr txBox="1">
            <a:spLocks/>
          </p:cNvSpPr>
          <p:nvPr/>
        </p:nvSpPr>
        <p:spPr>
          <a:xfrm>
            <a:off x="3051988" y="735327"/>
            <a:ext cx="276069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a:t>
            </a:r>
          </a:p>
        </p:txBody>
      </p:sp>
      <p:grpSp>
        <p:nvGrpSpPr>
          <p:cNvPr id="7" name="グループ化 6">
            <a:extLst>
              <a:ext uri="{FF2B5EF4-FFF2-40B4-BE49-F238E27FC236}">
                <a16:creationId xmlns:a16="http://schemas.microsoft.com/office/drawing/2014/main" id="{0723278D-0185-3228-1527-3E84FCF108BE}"/>
              </a:ext>
            </a:extLst>
          </p:cNvPr>
          <p:cNvGrpSpPr/>
          <p:nvPr/>
        </p:nvGrpSpPr>
        <p:grpSpPr>
          <a:xfrm>
            <a:off x="885617" y="1559182"/>
            <a:ext cx="9929808" cy="1358981"/>
            <a:chOff x="885617" y="1559181"/>
            <a:chExt cx="9929808" cy="1358981"/>
          </a:xfrm>
        </p:grpSpPr>
        <p:sp>
          <p:nvSpPr>
            <p:cNvPr id="2" name="テキスト ボックス 1">
              <a:extLst>
                <a:ext uri="{FF2B5EF4-FFF2-40B4-BE49-F238E27FC236}">
                  <a16:creationId xmlns:a16="http://schemas.microsoft.com/office/drawing/2014/main" id="{A36A91C5-57A5-426B-D115-4AD0B2A399C6}"/>
                </a:ext>
              </a:extLst>
            </p:cNvPr>
            <p:cNvSpPr txBox="1"/>
            <p:nvPr/>
          </p:nvSpPr>
          <p:spPr>
            <a:xfrm>
              <a:off x="885617" y="1565997"/>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クレジットカードは、決められた引き落とし日に、消費者の</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銀行口座からクレジットカード会社へ代金を払うしくみです</a:t>
              </a: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D5AD996-A50A-6438-A0D3-06BD557B1365}"/>
                </a:ext>
              </a:extLst>
            </p:cNvPr>
            <p:cNvSpPr txBox="1"/>
            <p:nvPr/>
          </p:nvSpPr>
          <p:spPr>
            <a:xfrm>
              <a:off x="6255492" y="1559181"/>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ひ</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86EBA41-C6FF-FFCB-9C77-127FD3BB6F43}"/>
                </a:ext>
              </a:extLst>
            </p:cNvPr>
            <p:cNvSpPr txBox="1"/>
            <p:nvPr/>
          </p:nvSpPr>
          <p:spPr>
            <a:xfrm>
              <a:off x="6905223" y="1559181"/>
              <a:ext cx="49244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おと</a:t>
              </a:r>
            </a:p>
          </p:txBody>
        </p:sp>
        <p:sp>
          <p:nvSpPr>
            <p:cNvPr id="8" name="テキスト ボックス 7">
              <a:extLst>
                <a:ext uri="{FF2B5EF4-FFF2-40B4-BE49-F238E27FC236}">
                  <a16:creationId xmlns:a16="http://schemas.microsoft.com/office/drawing/2014/main" id="{BEE63F02-E824-CC1E-D8F4-E3256A5F34E1}"/>
                </a:ext>
              </a:extLst>
            </p:cNvPr>
            <p:cNvSpPr txBox="1"/>
            <p:nvPr/>
          </p:nvSpPr>
          <p:spPr>
            <a:xfrm>
              <a:off x="7930675" y="1559181"/>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び</a:t>
              </a:r>
            </a:p>
          </p:txBody>
        </p:sp>
        <p:sp>
          <p:nvSpPr>
            <p:cNvPr id="9" name="テキスト ボックス 8">
              <a:extLst>
                <a:ext uri="{FF2B5EF4-FFF2-40B4-BE49-F238E27FC236}">
                  <a16:creationId xmlns:a16="http://schemas.microsoft.com/office/drawing/2014/main" id="{732263BF-C034-5EF7-81AD-132198272EF5}"/>
                </a:ext>
              </a:extLst>
            </p:cNvPr>
            <p:cNvSpPr txBox="1"/>
            <p:nvPr/>
          </p:nvSpPr>
          <p:spPr>
            <a:xfrm>
              <a:off x="8898234" y="1559181"/>
              <a:ext cx="100380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しょうひしゃ</a:t>
              </a:r>
            </a:p>
          </p:txBody>
        </p:sp>
        <p:sp>
          <p:nvSpPr>
            <p:cNvPr id="10" name="テキスト ボックス 9">
              <a:extLst>
                <a:ext uri="{FF2B5EF4-FFF2-40B4-BE49-F238E27FC236}">
                  <a16:creationId xmlns:a16="http://schemas.microsoft.com/office/drawing/2014/main" id="{EA3BBFDC-7E39-C988-E4C3-FCAB7086C6FB}"/>
                </a:ext>
              </a:extLst>
            </p:cNvPr>
            <p:cNvSpPr txBox="1"/>
            <p:nvPr/>
          </p:nvSpPr>
          <p:spPr>
            <a:xfrm>
              <a:off x="1500550" y="2252126"/>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F77ED72-EF10-4884-F633-674B171B2BDE}"/>
                </a:ext>
              </a:extLst>
            </p:cNvPr>
            <p:cNvSpPr txBox="1"/>
            <p:nvPr/>
          </p:nvSpPr>
          <p:spPr>
            <a:xfrm>
              <a:off x="6051513" y="2252126"/>
              <a:ext cx="76014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がいしゃ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63E8DC-E17D-17F3-B8FB-7973DB848B8D}"/>
                </a:ext>
              </a:extLst>
            </p:cNvPr>
            <p:cNvSpPr txBox="1"/>
            <p:nvPr/>
          </p:nvSpPr>
          <p:spPr>
            <a:xfrm>
              <a:off x="7097953" y="2252126"/>
              <a:ext cx="80021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9" name="テキスト ボックス 28">
              <a:extLst>
                <a:ext uri="{FF2B5EF4-FFF2-40B4-BE49-F238E27FC236}">
                  <a16:creationId xmlns:a16="http://schemas.microsoft.com/office/drawing/2014/main" id="{8BA239F5-70B9-3AB3-B05D-E44A12596A43}"/>
                </a:ext>
              </a:extLst>
            </p:cNvPr>
            <p:cNvSpPr txBox="1"/>
            <p:nvPr/>
          </p:nvSpPr>
          <p:spPr>
            <a:xfrm>
              <a:off x="2258555" y="2252126"/>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4" name="テキスト ボックス 33">
              <a:extLst>
                <a:ext uri="{FF2B5EF4-FFF2-40B4-BE49-F238E27FC236}">
                  <a16:creationId xmlns:a16="http://schemas.microsoft.com/office/drawing/2014/main" id="{6419F988-E263-560E-4AC7-28C3ED1DDE29}"/>
                </a:ext>
              </a:extLst>
            </p:cNvPr>
            <p:cNvSpPr txBox="1"/>
            <p:nvPr/>
          </p:nvSpPr>
          <p:spPr>
            <a:xfrm>
              <a:off x="8114727" y="2252126"/>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92B480-A379-6A14-1DEE-E223B1F5EB2B}"/>
                </a:ext>
              </a:extLst>
            </p:cNvPr>
            <p:cNvSpPr txBox="1"/>
            <p:nvPr/>
          </p:nvSpPr>
          <p:spPr>
            <a:xfrm>
              <a:off x="4536675" y="1559181"/>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き</a:t>
              </a:r>
            </a:p>
          </p:txBody>
        </p:sp>
      </p:grpSp>
    </p:spTree>
    <p:extLst>
      <p:ext uri="{BB962C8B-B14F-4D97-AF65-F5344CB8AC3E}">
        <p14:creationId xmlns:p14="http://schemas.microsoft.com/office/powerpoint/2010/main" val="28745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DE18408A-9995-48A0-806E-911DB6703975}"/>
              </a:ext>
            </a:extLst>
          </p:cNvPr>
          <p:cNvGraphicFramePr>
            <a:graphicFrameLocks noGrp="1"/>
          </p:cNvGraphicFramePr>
          <p:nvPr>
            <p:extLst>
              <p:ext uri="{D42A27DB-BD31-4B8C-83A1-F6EECF244321}">
                <p14:modId xmlns:p14="http://schemas.microsoft.com/office/powerpoint/2010/main" val="1010861214"/>
              </p:ext>
            </p:extLst>
          </p:nvPr>
        </p:nvGraphicFramePr>
        <p:xfrm>
          <a:off x="610900" y="1659102"/>
          <a:ext cx="11172796" cy="4846629"/>
        </p:xfrm>
        <a:graphic>
          <a:graphicData uri="http://schemas.openxmlformats.org/drawingml/2006/table">
            <a:tbl>
              <a:tblPr firstRow="1" firstCol="1" bandRow="1">
                <a:tableStyleId>{5940675A-B579-460E-94D1-54222C63F5DA}</a:tableStyleId>
              </a:tblPr>
              <a:tblGrid>
                <a:gridCol w="1517944">
                  <a:extLst>
                    <a:ext uri="{9D8B030D-6E8A-4147-A177-3AD203B41FA5}">
                      <a16:colId xmlns:a16="http://schemas.microsoft.com/office/drawing/2014/main" val="1129866550"/>
                    </a:ext>
                  </a:extLst>
                </a:gridCol>
                <a:gridCol w="3218284">
                  <a:extLst>
                    <a:ext uri="{9D8B030D-6E8A-4147-A177-3AD203B41FA5}">
                      <a16:colId xmlns:a16="http://schemas.microsoft.com/office/drawing/2014/main" val="176861642"/>
                    </a:ext>
                  </a:extLst>
                </a:gridCol>
                <a:gridCol w="3218284">
                  <a:extLst>
                    <a:ext uri="{9D8B030D-6E8A-4147-A177-3AD203B41FA5}">
                      <a16:colId xmlns:a16="http://schemas.microsoft.com/office/drawing/2014/main" val="3543067293"/>
                    </a:ext>
                  </a:extLst>
                </a:gridCol>
                <a:gridCol w="3218284">
                  <a:extLst>
                    <a:ext uri="{9D8B030D-6E8A-4147-A177-3AD203B41FA5}">
                      <a16:colId xmlns:a16="http://schemas.microsoft.com/office/drawing/2014/main" val="1712374371"/>
                    </a:ext>
                  </a:extLst>
                </a:gridCol>
              </a:tblGrid>
              <a:tr h="1238767">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solidFill>
                      <a:srgbClr val="003300"/>
                    </a:solidFill>
                  </a:tcPr>
                </a:tc>
                <a:extLst>
                  <a:ext uri="{0D108BD9-81ED-4DB2-BD59-A6C34878D82A}">
                    <a16:rowId xmlns:a16="http://schemas.microsoft.com/office/drawing/2014/main" val="155869931"/>
                  </a:ext>
                </a:extLst>
              </a:tr>
              <a:tr h="2558370">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dirty="0">
                        <a:latin typeface="BIZ UDPゴシック" panose="020B0400000000000000" pitchFamily="50" charset="-128"/>
                        <a:ea typeface="BIZ UDPゴシック" panose="020B0400000000000000" pitchFamily="50" charset="-128"/>
                      </a:endParaRPr>
                    </a:p>
                    <a:p>
                      <a:pPr algn="l">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23319539"/>
                  </a:ext>
                </a:extLst>
              </a:tr>
              <a:tr h="1049492">
                <a:tc>
                  <a:txBody>
                    <a:bodyPr/>
                    <a:lstStyle/>
                    <a:p>
                      <a:pPr algn="l">
                        <a:lnSpc>
                          <a:spcPct val="125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en-US" altLang="ja-JP"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0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5549760"/>
                  </a:ext>
                </a:extLst>
              </a:tr>
            </a:tbl>
          </a:graphicData>
        </a:graphic>
      </p:graphicFrame>
      <p:grpSp>
        <p:nvGrpSpPr>
          <p:cNvPr id="29" name="グループ化 28">
            <a:extLst>
              <a:ext uri="{FF2B5EF4-FFF2-40B4-BE49-F238E27FC236}">
                <a16:creationId xmlns:a16="http://schemas.microsoft.com/office/drawing/2014/main" id="{4CA6D58A-1BBA-47AF-D69D-991A0DF86EF1}"/>
              </a:ext>
            </a:extLst>
          </p:cNvPr>
          <p:cNvGrpSpPr/>
          <p:nvPr/>
        </p:nvGrpSpPr>
        <p:grpSpPr>
          <a:xfrm>
            <a:off x="488733" y="385047"/>
            <a:ext cx="7037504" cy="653612"/>
            <a:chOff x="525746" y="435081"/>
            <a:chExt cx="7037504" cy="653612"/>
          </a:xfrm>
        </p:grpSpPr>
        <p:sp>
          <p:nvSpPr>
            <p:cNvPr id="2" name="テキスト ボックス 1">
              <a:extLst>
                <a:ext uri="{FF2B5EF4-FFF2-40B4-BE49-F238E27FC236}">
                  <a16:creationId xmlns:a16="http://schemas.microsoft.com/office/drawing/2014/main" id="{55E6F688-E766-48A4-8757-4D3750B01F9D}"/>
                </a:ext>
              </a:extLst>
            </p:cNvPr>
            <p:cNvSpPr txBox="1"/>
            <p:nvPr/>
          </p:nvSpPr>
          <p:spPr>
            <a:xfrm>
              <a:off x="525746" y="540594"/>
              <a:ext cx="7037504" cy="548099"/>
            </a:xfrm>
            <a:prstGeom prst="rect">
              <a:avLst/>
            </a:prstGeom>
            <a:noFill/>
            <a:ln>
              <a:noFill/>
            </a:ln>
          </p:spPr>
          <p:txBody>
            <a:bodyPr wrap="none" rtlCol="0">
              <a:spAutoFit/>
            </a:bodyPr>
            <a:lstStyle/>
            <a:p>
              <a:pPr>
                <a:lnSpc>
                  <a:spcPct val="125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◆クレジットカードの支払方法のちがいは？</a:t>
              </a:r>
              <a:endParaRPr kumimoji="1"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6D8C49D-705F-755E-B93A-2D6C2F13C421}"/>
                </a:ext>
              </a:extLst>
            </p:cNvPr>
            <p:cNvSpPr txBox="1"/>
            <p:nvPr/>
          </p:nvSpPr>
          <p:spPr>
            <a:xfrm flipH="1">
              <a:off x="3735558" y="435081"/>
              <a:ext cx="96365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5557B08-CDA2-0E0C-9918-5718AB816EF2}"/>
                </a:ext>
              </a:extLst>
            </p:cNvPr>
            <p:cNvSpPr txBox="1"/>
            <p:nvPr/>
          </p:nvSpPr>
          <p:spPr>
            <a:xfrm flipH="1">
              <a:off x="4524942" y="435081"/>
              <a:ext cx="893322"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ほうほう</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1E435DD5-F53E-A508-E4A3-0DBA2322FC97}"/>
              </a:ext>
            </a:extLst>
          </p:cNvPr>
          <p:cNvGrpSpPr/>
          <p:nvPr/>
        </p:nvGrpSpPr>
        <p:grpSpPr bwMode="white">
          <a:xfrm>
            <a:off x="2748477" y="1930035"/>
            <a:ext cx="1856799" cy="603963"/>
            <a:chOff x="2616561" y="1926369"/>
            <a:chExt cx="1856799" cy="603963"/>
          </a:xfrm>
        </p:grpSpPr>
        <p:sp>
          <p:nvSpPr>
            <p:cNvPr id="5" name="テキスト ボックス 4">
              <a:extLst>
                <a:ext uri="{FF2B5EF4-FFF2-40B4-BE49-F238E27FC236}">
                  <a16:creationId xmlns:a16="http://schemas.microsoft.com/office/drawing/2014/main" id="{C71119C4-6F60-4307-D1DC-BD3F880710F7}"/>
                </a:ext>
              </a:extLst>
            </p:cNvPr>
            <p:cNvSpPr txBox="1"/>
            <p:nvPr/>
          </p:nvSpPr>
          <p:spPr bwMode="white">
            <a:xfrm>
              <a:off x="2707336" y="1926369"/>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いっかつばら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75D96F9-F23A-F598-60A1-18A9E4BD93A6}"/>
                </a:ext>
              </a:extLst>
            </p:cNvPr>
            <p:cNvSpPr txBox="1"/>
            <p:nvPr/>
          </p:nvSpPr>
          <p:spPr bwMode="white">
            <a:xfrm>
              <a:off x="2616561" y="2068667"/>
              <a:ext cx="1856799"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一括払い</a:t>
              </a:r>
            </a:p>
          </p:txBody>
        </p:sp>
      </p:grpSp>
      <p:grpSp>
        <p:nvGrpSpPr>
          <p:cNvPr id="36" name="グループ化 35">
            <a:extLst>
              <a:ext uri="{FF2B5EF4-FFF2-40B4-BE49-F238E27FC236}">
                <a16:creationId xmlns:a16="http://schemas.microsoft.com/office/drawing/2014/main" id="{A50EA7F8-CF86-8898-CF12-0C7DE1D9AEC9}"/>
              </a:ext>
            </a:extLst>
          </p:cNvPr>
          <p:cNvGrpSpPr/>
          <p:nvPr/>
        </p:nvGrpSpPr>
        <p:grpSpPr bwMode="white">
          <a:xfrm>
            <a:off x="6103316" y="1938915"/>
            <a:ext cx="2051334" cy="612343"/>
            <a:chOff x="6103316" y="1956188"/>
            <a:chExt cx="2051334" cy="612343"/>
          </a:xfrm>
        </p:grpSpPr>
        <p:sp>
          <p:nvSpPr>
            <p:cNvPr id="6" name="テキスト ボックス 5">
              <a:extLst>
                <a:ext uri="{FF2B5EF4-FFF2-40B4-BE49-F238E27FC236}">
                  <a16:creationId xmlns:a16="http://schemas.microsoft.com/office/drawing/2014/main" id="{7D865E34-2AD2-B54D-39A4-158E28886491}"/>
                </a:ext>
              </a:extLst>
            </p:cNvPr>
            <p:cNvSpPr txBox="1"/>
            <p:nvPr/>
          </p:nvSpPr>
          <p:spPr bwMode="white">
            <a:xfrm>
              <a:off x="6131784" y="195618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ぶんかつばら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EAF96C59-9E78-B72D-3B7A-B78181D5778E}"/>
                </a:ext>
              </a:extLst>
            </p:cNvPr>
            <p:cNvSpPr txBox="1"/>
            <p:nvPr/>
          </p:nvSpPr>
          <p:spPr bwMode="white">
            <a:xfrm>
              <a:off x="6103316" y="2106866"/>
              <a:ext cx="2051334"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分割払い</a:t>
              </a:r>
            </a:p>
          </p:txBody>
        </p:sp>
      </p:grpSp>
      <p:grpSp>
        <p:nvGrpSpPr>
          <p:cNvPr id="39" name="グループ化 38">
            <a:extLst>
              <a:ext uri="{FF2B5EF4-FFF2-40B4-BE49-F238E27FC236}">
                <a16:creationId xmlns:a16="http://schemas.microsoft.com/office/drawing/2014/main" id="{18E4A6EE-1F77-00B2-347B-A0665BF6736E}"/>
              </a:ext>
            </a:extLst>
          </p:cNvPr>
          <p:cNvGrpSpPr/>
          <p:nvPr/>
        </p:nvGrpSpPr>
        <p:grpSpPr bwMode="white">
          <a:xfrm>
            <a:off x="9442170" y="1668888"/>
            <a:ext cx="1535097" cy="593888"/>
            <a:chOff x="9396269" y="1695842"/>
            <a:chExt cx="1908248" cy="593888"/>
          </a:xfrm>
        </p:grpSpPr>
        <p:sp>
          <p:nvSpPr>
            <p:cNvPr id="7" name="テキスト ボックス 6">
              <a:extLst>
                <a:ext uri="{FF2B5EF4-FFF2-40B4-BE49-F238E27FC236}">
                  <a16:creationId xmlns:a16="http://schemas.microsoft.com/office/drawing/2014/main" id="{130664F0-ECBC-BC1E-98B7-22521BB03767}"/>
                </a:ext>
              </a:extLst>
            </p:cNvPr>
            <p:cNvSpPr txBox="1"/>
            <p:nvPr/>
          </p:nvSpPr>
          <p:spPr bwMode="white">
            <a:xfrm>
              <a:off x="10088615" y="1695842"/>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52B8FF03-51C3-1ECD-506B-A78905D2E384}"/>
                </a:ext>
              </a:extLst>
            </p:cNvPr>
            <p:cNvSpPr txBox="1"/>
            <p:nvPr/>
          </p:nvSpPr>
          <p:spPr bwMode="white">
            <a:xfrm>
              <a:off x="9396269" y="1828065"/>
              <a:ext cx="1908248"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リボ払い</a:t>
              </a:r>
            </a:p>
          </p:txBody>
        </p:sp>
      </p:grpSp>
      <p:sp>
        <p:nvSpPr>
          <p:cNvPr id="8" name="テキスト ボックス 7">
            <a:extLst>
              <a:ext uri="{FF2B5EF4-FFF2-40B4-BE49-F238E27FC236}">
                <a16:creationId xmlns:a16="http://schemas.microsoft.com/office/drawing/2014/main" id="{CF2D50CC-AFDF-A26E-E010-75F51F37CF1F}"/>
              </a:ext>
            </a:extLst>
          </p:cNvPr>
          <p:cNvSpPr txBox="1"/>
          <p:nvPr/>
        </p:nvSpPr>
        <p:spPr>
          <a:xfrm>
            <a:off x="10685750" y="2223316"/>
            <a:ext cx="455547" cy="261610"/>
          </a:xfrm>
          <a:prstGeom prst="rect">
            <a:avLst/>
          </a:prstGeom>
          <a:noFill/>
        </p:spPr>
        <p:txBody>
          <a:bodyPr wrap="squar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D1EC45D-8B3F-F484-AB02-D70E2256A9C2}"/>
              </a:ext>
            </a:extLst>
          </p:cNvPr>
          <p:cNvSpPr txBox="1"/>
          <p:nvPr/>
        </p:nvSpPr>
        <p:spPr bwMode="white">
          <a:xfrm>
            <a:off x="8804496" y="2334446"/>
            <a:ext cx="2872162"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（リボルビング払い）</a:t>
            </a:r>
          </a:p>
        </p:txBody>
      </p:sp>
      <p:grpSp>
        <p:nvGrpSpPr>
          <p:cNvPr id="55" name="グループ化 54">
            <a:extLst>
              <a:ext uri="{FF2B5EF4-FFF2-40B4-BE49-F238E27FC236}">
                <a16:creationId xmlns:a16="http://schemas.microsoft.com/office/drawing/2014/main" id="{4A70E8A4-3BC7-0435-2E5D-C2CBD2505843}"/>
              </a:ext>
            </a:extLst>
          </p:cNvPr>
          <p:cNvGrpSpPr/>
          <p:nvPr/>
        </p:nvGrpSpPr>
        <p:grpSpPr>
          <a:xfrm>
            <a:off x="647755" y="3790108"/>
            <a:ext cx="1586126" cy="577280"/>
            <a:chOff x="647755" y="3790108"/>
            <a:chExt cx="1586126" cy="577280"/>
          </a:xfrm>
        </p:grpSpPr>
        <p:sp>
          <p:nvSpPr>
            <p:cNvPr id="11" name="テキスト ボックス 10">
              <a:extLst>
                <a:ext uri="{FF2B5EF4-FFF2-40B4-BE49-F238E27FC236}">
                  <a16:creationId xmlns:a16="http://schemas.microsoft.com/office/drawing/2014/main" id="{51F697A5-84C3-EE28-BBD7-C1CEEE06346F}"/>
                </a:ext>
              </a:extLst>
            </p:cNvPr>
            <p:cNvSpPr txBox="1"/>
            <p:nvPr/>
          </p:nvSpPr>
          <p:spPr>
            <a:xfrm>
              <a:off x="692888" y="3790108"/>
              <a:ext cx="574196"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しはら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3BD6866-9395-27CF-732C-7CB6FD05098F}"/>
                </a:ext>
              </a:extLst>
            </p:cNvPr>
            <p:cNvSpPr txBox="1"/>
            <p:nvPr/>
          </p:nvSpPr>
          <p:spPr>
            <a:xfrm>
              <a:off x="1595811" y="3790108"/>
              <a:ext cx="461986"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かた</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4F9A6EF-2551-5151-1E50-D254D57ADCA2}"/>
                </a:ext>
              </a:extLst>
            </p:cNvPr>
            <p:cNvSpPr txBox="1"/>
            <p:nvPr/>
          </p:nvSpPr>
          <p:spPr>
            <a:xfrm>
              <a:off x="647755" y="3905723"/>
              <a:ext cx="1586126"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支払い方</a:t>
              </a:r>
            </a:p>
          </p:txBody>
        </p:sp>
      </p:grpSp>
      <p:grpSp>
        <p:nvGrpSpPr>
          <p:cNvPr id="60" name="グループ化 59">
            <a:extLst>
              <a:ext uri="{FF2B5EF4-FFF2-40B4-BE49-F238E27FC236}">
                <a16:creationId xmlns:a16="http://schemas.microsoft.com/office/drawing/2014/main" id="{D2228F07-7CD0-9113-C61B-73296E1B4606}"/>
              </a:ext>
            </a:extLst>
          </p:cNvPr>
          <p:cNvGrpSpPr/>
          <p:nvPr/>
        </p:nvGrpSpPr>
        <p:grpSpPr>
          <a:xfrm>
            <a:off x="793955" y="5674374"/>
            <a:ext cx="1215035" cy="603245"/>
            <a:chOff x="793955" y="5674374"/>
            <a:chExt cx="1215035" cy="603245"/>
          </a:xfrm>
        </p:grpSpPr>
        <p:sp>
          <p:nvSpPr>
            <p:cNvPr id="23" name="テキスト ボックス 22">
              <a:extLst>
                <a:ext uri="{FF2B5EF4-FFF2-40B4-BE49-F238E27FC236}">
                  <a16:creationId xmlns:a16="http://schemas.microsoft.com/office/drawing/2014/main" id="{A84B7864-3E6F-6846-EA09-E8315452ADD1}"/>
                </a:ext>
              </a:extLst>
            </p:cNvPr>
            <p:cNvSpPr txBox="1"/>
            <p:nvPr/>
          </p:nvSpPr>
          <p:spPr>
            <a:xfrm>
              <a:off x="833300" y="5674374"/>
              <a:ext cx="954107"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てすうりょう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37ED6E85-8E0D-12CD-0130-6EDED8BA27B6}"/>
                </a:ext>
              </a:extLst>
            </p:cNvPr>
            <p:cNvSpPr txBox="1"/>
            <p:nvPr/>
          </p:nvSpPr>
          <p:spPr>
            <a:xfrm>
              <a:off x="793955" y="5815954"/>
              <a:ext cx="121503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手数料</a:t>
              </a:r>
            </a:p>
          </p:txBody>
        </p:sp>
      </p:grpSp>
      <p:grpSp>
        <p:nvGrpSpPr>
          <p:cNvPr id="62" name="グループ化 61">
            <a:extLst>
              <a:ext uri="{FF2B5EF4-FFF2-40B4-BE49-F238E27FC236}">
                <a16:creationId xmlns:a16="http://schemas.microsoft.com/office/drawing/2014/main" id="{58339C2F-F472-5AF5-A3C5-6827DD065483}"/>
              </a:ext>
            </a:extLst>
          </p:cNvPr>
          <p:cNvGrpSpPr/>
          <p:nvPr/>
        </p:nvGrpSpPr>
        <p:grpSpPr>
          <a:xfrm>
            <a:off x="8680438" y="5918006"/>
            <a:ext cx="3181699" cy="518571"/>
            <a:chOff x="8494959" y="5902459"/>
            <a:chExt cx="3181699" cy="518571"/>
          </a:xfrm>
        </p:grpSpPr>
        <p:sp>
          <p:nvSpPr>
            <p:cNvPr id="24" name="テキスト ボックス 23">
              <a:extLst>
                <a:ext uri="{FF2B5EF4-FFF2-40B4-BE49-F238E27FC236}">
                  <a16:creationId xmlns:a16="http://schemas.microsoft.com/office/drawing/2014/main" id="{9CEC65F2-AE30-2C27-4DD2-C61AAF938F36}"/>
                </a:ext>
              </a:extLst>
            </p:cNvPr>
            <p:cNvSpPr txBox="1"/>
            <p:nvPr/>
          </p:nvSpPr>
          <p:spPr>
            <a:xfrm>
              <a:off x="8647684" y="5902459"/>
              <a:ext cx="941283" cy="246221"/>
            </a:xfrm>
            <a:prstGeom prst="rect">
              <a:avLst/>
            </a:prstGeom>
            <a:noFill/>
          </p:spPr>
          <p:txBody>
            <a:bodyPr wrap="none" rtlCol="0">
              <a:spAutoFit/>
            </a:bodyPr>
            <a:lstStyle/>
            <a:p>
              <a:r>
                <a:rPr lang="ja-JP" altLang="en-US" sz="1000" b="1" dirty="0">
                  <a:latin typeface="BIZ UDPゴシック" panose="020B0400000000000000" pitchFamily="50" charset="-128"/>
                  <a:ea typeface="BIZ UDPゴシック" panose="020B0400000000000000" pitchFamily="50" charset="-128"/>
                </a:rPr>
                <a:t>ぶんかつばら</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5E234D7-B84C-07EC-3F03-B8D94CB67982}"/>
                </a:ext>
              </a:extLst>
            </p:cNvPr>
            <p:cNvSpPr txBox="1"/>
            <p:nvPr/>
          </p:nvSpPr>
          <p:spPr>
            <a:xfrm>
              <a:off x="10111457" y="5902459"/>
              <a:ext cx="441146"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おお</a:t>
              </a:r>
            </a:p>
          </p:txBody>
        </p:sp>
        <p:sp>
          <p:nvSpPr>
            <p:cNvPr id="54" name="テキスト ボックス 53">
              <a:extLst>
                <a:ext uri="{FF2B5EF4-FFF2-40B4-BE49-F238E27FC236}">
                  <a16:creationId xmlns:a16="http://schemas.microsoft.com/office/drawing/2014/main" id="{484A3D22-7441-1AE1-71F4-30300741581E}"/>
                </a:ext>
              </a:extLst>
            </p:cNvPr>
            <p:cNvSpPr txBox="1"/>
            <p:nvPr/>
          </p:nvSpPr>
          <p:spPr>
            <a:xfrm>
              <a:off x="8494959" y="6020920"/>
              <a:ext cx="3181699"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（分割払いより多くかかる）</a:t>
              </a:r>
            </a:p>
          </p:txBody>
        </p:sp>
      </p:grpSp>
      <p:sp>
        <p:nvSpPr>
          <p:cNvPr id="58" name="テキスト ボックス 57">
            <a:extLst>
              <a:ext uri="{FF2B5EF4-FFF2-40B4-BE49-F238E27FC236}">
                <a16:creationId xmlns:a16="http://schemas.microsoft.com/office/drawing/2014/main" id="{88E19478-86B1-A420-7A9D-A1EA8F0BD634}"/>
              </a:ext>
            </a:extLst>
          </p:cNvPr>
          <p:cNvSpPr txBox="1"/>
          <p:nvPr/>
        </p:nvSpPr>
        <p:spPr>
          <a:xfrm>
            <a:off x="8718403" y="5505648"/>
            <a:ext cx="115926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かかる</a:t>
            </a:r>
          </a:p>
        </p:txBody>
      </p:sp>
      <p:sp>
        <p:nvSpPr>
          <p:cNvPr id="63" name="テキスト ボックス 62">
            <a:extLst>
              <a:ext uri="{FF2B5EF4-FFF2-40B4-BE49-F238E27FC236}">
                <a16:creationId xmlns:a16="http://schemas.microsoft.com/office/drawing/2014/main" id="{3B64B179-BACD-0A5B-6F9E-C1C8903691D3}"/>
              </a:ext>
            </a:extLst>
          </p:cNvPr>
          <p:cNvSpPr txBox="1"/>
          <p:nvPr/>
        </p:nvSpPr>
        <p:spPr>
          <a:xfrm>
            <a:off x="5464277" y="5774856"/>
            <a:ext cx="111885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a:t>
            </a:r>
            <a:r>
              <a:rPr lang="ja-JP" altLang="en-US" sz="2400" dirty="0">
                <a:latin typeface="BIZ UDPゴシック" panose="020B0400000000000000" pitchFamily="50" charset="-128"/>
                <a:ea typeface="BIZ UDPゴシック" panose="020B0400000000000000" pitchFamily="50" charset="-128"/>
              </a:rPr>
              <a:t>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5F6B7BA1-623D-539A-27CB-5F7FBD9AE0DD}"/>
              </a:ext>
            </a:extLst>
          </p:cNvPr>
          <p:cNvSpPr txBox="1"/>
          <p:nvPr/>
        </p:nvSpPr>
        <p:spPr>
          <a:xfrm>
            <a:off x="2380406" y="5774857"/>
            <a:ext cx="173471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かからない</a:t>
            </a:r>
          </a:p>
        </p:txBody>
      </p:sp>
      <p:grpSp>
        <p:nvGrpSpPr>
          <p:cNvPr id="74" name="グループ化 73">
            <a:extLst>
              <a:ext uri="{FF2B5EF4-FFF2-40B4-BE49-F238E27FC236}">
                <a16:creationId xmlns:a16="http://schemas.microsoft.com/office/drawing/2014/main" id="{D96344AB-F04E-B1AF-616F-A3A634E08973}"/>
              </a:ext>
            </a:extLst>
          </p:cNvPr>
          <p:cNvGrpSpPr/>
          <p:nvPr/>
        </p:nvGrpSpPr>
        <p:grpSpPr>
          <a:xfrm>
            <a:off x="2380406" y="3316914"/>
            <a:ext cx="1833341" cy="1804606"/>
            <a:chOff x="2380406" y="3316914"/>
            <a:chExt cx="1833341" cy="1804606"/>
          </a:xfrm>
        </p:grpSpPr>
        <p:sp>
          <p:nvSpPr>
            <p:cNvPr id="44" name="テキスト ボックス 43">
              <a:extLst>
                <a:ext uri="{FF2B5EF4-FFF2-40B4-BE49-F238E27FC236}">
                  <a16:creationId xmlns:a16="http://schemas.microsoft.com/office/drawing/2014/main" id="{EF0B57F8-571D-611E-72AD-EC6A048507C9}"/>
                </a:ext>
              </a:extLst>
            </p:cNvPr>
            <p:cNvSpPr txBox="1"/>
            <p:nvPr/>
          </p:nvSpPr>
          <p:spPr>
            <a:xfrm>
              <a:off x="2380406" y="3368989"/>
              <a:ext cx="1833341" cy="1752531"/>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en-US" altLang="ja-JP" sz="2800" b="1" dirty="0">
                  <a:solidFill>
                    <a:srgbClr val="C00000"/>
                  </a:solidFill>
                  <a:latin typeface="BIZ UDPゴシック" panose="020B0400000000000000" pitchFamily="50" charset="-128"/>
                  <a:ea typeface="BIZ UDPゴシック" panose="020B0400000000000000" pitchFamily="50" charset="-128"/>
                </a:rPr>
                <a:t>1</a:t>
              </a:r>
              <a:r>
                <a:rPr lang="ja-JP" altLang="en-US" sz="2800" b="1" dirty="0">
                  <a:solidFill>
                    <a:srgbClr val="C00000"/>
                  </a:solidFill>
                  <a:latin typeface="BIZ UDPゴシック" panose="020B0400000000000000" pitchFamily="50" charset="-128"/>
                  <a:ea typeface="BIZ UDPゴシック" panose="020B0400000000000000" pitchFamily="50" charset="-128"/>
                </a:rPr>
                <a:t>回で</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全部払う</a:t>
              </a:r>
            </a:p>
          </p:txBody>
        </p:sp>
        <p:sp>
          <p:nvSpPr>
            <p:cNvPr id="4" name="テキスト ボックス 3">
              <a:extLst>
                <a:ext uri="{FF2B5EF4-FFF2-40B4-BE49-F238E27FC236}">
                  <a16:creationId xmlns:a16="http://schemas.microsoft.com/office/drawing/2014/main" id="{C22D7E8E-FF40-9438-FC9A-010538133149}"/>
                </a:ext>
              </a:extLst>
            </p:cNvPr>
            <p:cNvSpPr txBox="1"/>
            <p:nvPr/>
          </p:nvSpPr>
          <p:spPr>
            <a:xfrm>
              <a:off x="2504699" y="3316914"/>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D6D4D7-428B-DDFB-963B-01B28382608E}"/>
                </a:ext>
              </a:extLst>
            </p:cNvPr>
            <p:cNvSpPr txBox="1"/>
            <p:nvPr/>
          </p:nvSpPr>
          <p:spPr>
            <a:xfrm>
              <a:off x="2444693" y="4507027"/>
              <a:ext cx="599844"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ぜんぶ</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C616674-0F3A-6406-A71A-8CAD3ABD13DC}"/>
                </a:ext>
              </a:extLst>
            </p:cNvPr>
            <p:cNvSpPr txBox="1"/>
            <p:nvPr/>
          </p:nvSpPr>
          <p:spPr>
            <a:xfrm>
              <a:off x="3000569" y="450702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A45EC6A-173C-0CF3-77CA-D24D1F150AF4}"/>
                </a:ext>
              </a:extLst>
            </p:cNvPr>
            <p:cNvSpPr txBox="1"/>
            <p:nvPr/>
          </p:nvSpPr>
          <p:spPr>
            <a:xfrm>
              <a:off x="2659303" y="3877145"/>
              <a:ext cx="490840" cy="276999"/>
            </a:xfrm>
            <a:prstGeom prst="rect">
              <a:avLst/>
            </a:prstGeom>
            <a:noFill/>
          </p:spPr>
          <p:txBody>
            <a:bodyPr wrap="none" rtlCol="0">
              <a:spAutoFit/>
            </a:bodyPr>
            <a:lstStyle/>
            <a:p>
              <a:r>
                <a:rPr kumimoji="1" lang="ja-JP" altLang="en-US" sz="12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3A0E8B9C-5DCF-A766-F22E-603421FEB70E}"/>
                </a:ext>
              </a:extLst>
            </p:cNvPr>
            <p:cNvSpPr txBox="1"/>
            <p:nvPr/>
          </p:nvSpPr>
          <p:spPr>
            <a:xfrm>
              <a:off x="3044537" y="3316914"/>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75" name="グループ化 74">
            <a:extLst>
              <a:ext uri="{FF2B5EF4-FFF2-40B4-BE49-F238E27FC236}">
                <a16:creationId xmlns:a16="http://schemas.microsoft.com/office/drawing/2014/main" id="{8752B83C-83B1-5E13-6A6E-AB946AFF8AF7}"/>
              </a:ext>
            </a:extLst>
          </p:cNvPr>
          <p:cNvGrpSpPr/>
          <p:nvPr/>
        </p:nvGrpSpPr>
        <p:grpSpPr>
          <a:xfrm>
            <a:off x="5464277" y="3237309"/>
            <a:ext cx="2302450" cy="1793967"/>
            <a:chOff x="5464277" y="3237309"/>
            <a:chExt cx="2302450" cy="1793967"/>
          </a:xfrm>
        </p:grpSpPr>
        <p:sp>
          <p:nvSpPr>
            <p:cNvPr id="65" name="テキスト ボックス 64">
              <a:extLst>
                <a:ext uri="{FF2B5EF4-FFF2-40B4-BE49-F238E27FC236}">
                  <a16:creationId xmlns:a16="http://schemas.microsoft.com/office/drawing/2014/main" id="{EB735E95-4B1A-CD2E-928E-17DC2DE45D00}"/>
                </a:ext>
              </a:extLst>
            </p:cNvPr>
            <p:cNvSpPr txBox="1"/>
            <p:nvPr/>
          </p:nvSpPr>
          <p:spPr>
            <a:xfrm>
              <a:off x="5464277" y="3278745"/>
              <a:ext cx="2302450" cy="1752531"/>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決めた回数</a:t>
              </a:r>
              <a:r>
                <a:rPr lang="ja-JP" altLang="en-US" sz="2400" dirty="0">
                  <a:latin typeface="BIZ UDPゴシック" panose="020B0400000000000000" pitchFamily="50" charset="-128"/>
                  <a:ea typeface="BIZ UDPゴシック" panose="020B0400000000000000" pitchFamily="50" charset="-128"/>
                </a:rPr>
                <a:t>に</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分けて</a:t>
              </a:r>
              <a:r>
                <a:rPr kumimoji="1" lang="ja-JP" altLang="en-US" sz="2400" dirty="0">
                  <a:latin typeface="BIZ UDPゴシック" panose="020B0400000000000000" pitchFamily="50" charset="-128"/>
                  <a:ea typeface="BIZ UDPゴシック" panose="020B0400000000000000" pitchFamily="50" charset="-128"/>
                </a:rPr>
                <a:t>払う</a:t>
              </a:r>
            </a:p>
          </p:txBody>
        </p:sp>
        <p:sp>
          <p:nvSpPr>
            <p:cNvPr id="15" name="テキスト ボックス 14">
              <a:extLst>
                <a:ext uri="{FF2B5EF4-FFF2-40B4-BE49-F238E27FC236}">
                  <a16:creationId xmlns:a16="http://schemas.microsoft.com/office/drawing/2014/main" id="{702D6E9A-A5AB-E4D6-8A17-CD6DA282A511}"/>
                </a:ext>
              </a:extLst>
            </p:cNvPr>
            <p:cNvSpPr txBox="1"/>
            <p:nvPr/>
          </p:nvSpPr>
          <p:spPr>
            <a:xfrm>
              <a:off x="5542656" y="4445198"/>
              <a:ext cx="32412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わ</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9AEF10-E4F7-FAC2-7CC8-4C451A24FB6D}"/>
                </a:ext>
              </a:extLst>
            </p:cNvPr>
            <p:cNvSpPr txBox="1"/>
            <p:nvPr/>
          </p:nvSpPr>
          <p:spPr>
            <a:xfrm>
              <a:off x="6353484" y="4445198"/>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C397AB1-C227-879D-BF6B-C68736E7D767}"/>
                </a:ext>
              </a:extLst>
            </p:cNvPr>
            <p:cNvSpPr txBox="1"/>
            <p:nvPr/>
          </p:nvSpPr>
          <p:spPr>
            <a:xfrm>
              <a:off x="6581216" y="3823387"/>
              <a:ext cx="784189" cy="276999"/>
            </a:xfrm>
            <a:prstGeom prst="rect">
              <a:avLst/>
            </a:prstGeom>
            <a:noFill/>
          </p:spPr>
          <p:txBody>
            <a:bodyPr wrap="none" rtlCol="0">
              <a:spAutoFit/>
            </a:bodyPr>
            <a:lstStyle/>
            <a:p>
              <a:r>
                <a:rPr kumimoji="1" lang="ja-JP" altLang="en-US" sz="1200" b="1" dirty="0">
                  <a:solidFill>
                    <a:srgbClr val="C00000"/>
                  </a:solidFill>
                  <a:latin typeface="BIZ UDPゴシック" panose="020B0400000000000000" pitchFamily="50" charset="-128"/>
                  <a:ea typeface="BIZ UDPゴシック" panose="020B0400000000000000" pitchFamily="50" charset="-128"/>
                </a:rPr>
                <a:t>かいすう</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A36437E9-915C-ABA9-22AD-61F1560BDB12}"/>
                </a:ext>
              </a:extLst>
            </p:cNvPr>
            <p:cNvSpPr txBox="1"/>
            <p:nvPr/>
          </p:nvSpPr>
          <p:spPr>
            <a:xfrm>
              <a:off x="5548192" y="3828482"/>
              <a:ext cx="325730"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a:t>
              </a:r>
            </a:p>
          </p:txBody>
        </p:sp>
        <p:sp>
          <p:nvSpPr>
            <p:cNvPr id="70" name="テキスト ボックス 69">
              <a:extLst>
                <a:ext uri="{FF2B5EF4-FFF2-40B4-BE49-F238E27FC236}">
                  <a16:creationId xmlns:a16="http://schemas.microsoft.com/office/drawing/2014/main" id="{E679DAB2-A688-C9B5-9A67-5816B326618C}"/>
                </a:ext>
              </a:extLst>
            </p:cNvPr>
            <p:cNvSpPr txBox="1"/>
            <p:nvPr/>
          </p:nvSpPr>
          <p:spPr>
            <a:xfrm>
              <a:off x="5582421" y="3237309"/>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5320DBB4-85D0-55D8-B407-4187044881D5}"/>
                </a:ext>
              </a:extLst>
            </p:cNvPr>
            <p:cNvSpPr txBox="1"/>
            <p:nvPr/>
          </p:nvSpPr>
          <p:spPr>
            <a:xfrm>
              <a:off x="6131784" y="3237309"/>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79" name="グループ化 78">
            <a:extLst>
              <a:ext uri="{FF2B5EF4-FFF2-40B4-BE49-F238E27FC236}">
                <a16:creationId xmlns:a16="http://schemas.microsoft.com/office/drawing/2014/main" id="{D422DE73-B376-A60C-E9EA-5C666380C56E}"/>
              </a:ext>
            </a:extLst>
          </p:cNvPr>
          <p:cNvGrpSpPr/>
          <p:nvPr/>
        </p:nvGrpSpPr>
        <p:grpSpPr>
          <a:xfrm>
            <a:off x="8709196" y="3022732"/>
            <a:ext cx="3060700" cy="2326592"/>
            <a:chOff x="8709196" y="3022732"/>
            <a:chExt cx="3060700" cy="2326592"/>
          </a:xfrm>
        </p:grpSpPr>
        <p:sp>
          <p:nvSpPr>
            <p:cNvPr id="66" name="テキスト ボックス 65">
              <a:extLst>
                <a:ext uri="{FF2B5EF4-FFF2-40B4-BE49-F238E27FC236}">
                  <a16:creationId xmlns:a16="http://schemas.microsoft.com/office/drawing/2014/main" id="{1D3A83ED-A562-4ECF-E321-36250595B721}"/>
                </a:ext>
              </a:extLst>
            </p:cNvPr>
            <p:cNvSpPr txBox="1"/>
            <p:nvPr/>
          </p:nvSpPr>
          <p:spPr>
            <a:xfrm>
              <a:off x="8722996" y="3042795"/>
              <a:ext cx="3046900" cy="2306529"/>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払い終えるまで、</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決めた一定金額</a:t>
              </a:r>
              <a:r>
                <a:rPr lang="ja-JP" altLang="en-US" sz="2400" b="1" dirty="0">
                  <a:latin typeface="BIZ UDPゴシック" panose="020B0400000000000000" pitchFamily="50" charset="-128"/>
                  <a:ea typeface="BIZ UDPゴシック" panose="020B0400000000000000" pitchFamily="50" charset="-128"/>
                </a:rPr>
                <a:t>を</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払い続ける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B31E91-ACDD-A133-67D7-6FAF68B01891}"/>
                </a:ext>
              </a:extLst>
            </p:cNvPr>
            <p:cNvSpPr txBox="1"/>
            <p:nvPr/>
          </p:nvSpPr>
          <p:spPr>
            <a:xfrm>
              <a:off x="8709196" y="475139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7A932D8-ABAE-F8D5-8380-C239CD704CFE}"/>
                </a:ext>
              </a:extLst>
            </p:cNvPr>
            <p:cNvSpPr txBox="1"/>
            <p:nvPr/>
          </p:nvSpPr>
          <p:spPr>
            <a:xfrm>
              <a:off x="9346472" y="4751397"/>
              <a:ext cx="46358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つづ</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0E876A-BA08-CE7F-0DDA-824123599D7A}"/>
                </a:ext>
              </a:extLst>
            </p:cNvPr>
            <p:cNvSpPr txBox="1"/>
            <p:nvPr/>
          </p:nvSpPr>
          <p:spPr>
            <a:xfrm>
              <a:off x="8750693" y="3569944"/>
              <a:ext cx="58441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はら</a:t>
              </a:r>
            </a:p>
          </p:txBody>
        </p:sp>
        <p:sp>
          <p:nvSpPr>
            <p:cNvPr id="20" name="テキスト ボックス 19">
              <a:extLst>
                <a:ext uri="{FF2B5EF4-FFF2-40B4-BE49-F238E27FC236}">
                  <a16:creationId xmlns:a16="http://schemas.microsoft.com/office/drawing/2014/main" id="{FB50CFCB-87F2-738B-3503-21AFD4072CE9}"/>
                </a:ext>
              </a:extLst>
            </p:cNvPr>
            <p:cNvSpPr txBox="1"/>
            <p:nvPr/>
          </p:nvSpPr>
          <p:spPr>
            <a:xfrm>
              <a:off x="9407049" y="3566992"/>
              <a:ext cx="322524"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お</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F1F7FBE-811E-6A38-E779-8962A8DD7C2D}"/>
                </a:ext>
              </a:extLst>
            </p:cNvPr>
            <p:cNvSpPr txBox="1"/>
            <p:nvPr/>
          </p:nvSpPr>
          <p:spPr>
            <a:xfrm>
              <a:off x="8809335" y="4136555"/>
              <a:ext cx="325730"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a:t>
              </a:r>
            </a:p>
          </p:txBody>
        </p:sp>
        <p:sp>
          <p:nvSpPr>
            <p:cNvPr id="27" name="テキスト ボックス 26">
              <a:extLst>
                <a:ext uri="{FF2B5EF4-FFF2-40B4-BE49-F238E27FC236}">
                  <a16:creationId xmlns:a16="http://schemas.microsoft.com/office/drawing/2014/main" id="{F3A8DA99-527E-290C-BF81-DE1CEB812FFA}"/>
                </a:ext>
              </a:extLst>
            </p:cNvPr>
            <p:cNvSpPr txBox="1"/>
            <p:nvPr/>
          </p:nvSpPr>
          <p:spPr>
            <a:xfrm>
              <a:off x="9904452" y="4157920"/>
              <a:ext cx="733673"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いってい</a:t>
              </a:r>
              <a:endParaRPr kumimoji="1" lang="en-US" altLang="ja-JP" sz="1100" b="1" dirty="0">
                <a:solidFill>
                  <a:srgbClr val="C00000"/>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8EBAD956-7B3F-1008-B8EC-7B07BB5352F0}"/>
                </a:ext>
              </a:extLst>
            </p:cNvPr>
            <p:cNvSpPr txBox="1"/>
            <p:nvPr/>
          </p:nvSpPr>
          <p:spPr>
            <a:xfrm>
              <a:off x="8849083" y="3022732"/>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697BB1F0-F813-0523-A658-A1C8580B765E}"/>
                </a:ext>
              </a:extLst>
            </p:cNvPr>
            <p:cNvSpPr txBox="1"/>
            <p:nvPr/>
          </p:nvSpPr>
          <p:spPr>
            <a:xfrm>
              <a:off x="9388921" y="3022732"/>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A06655FE-3B43-9A7C-0941-6F3C858C60EC}"/>
                </a:ext>
              </a:extLst>
            </p:cNvPr>
            <p:cNvSpPr txBox="1"/>
            <p:nvPr/>
          </p:nvSpPr>
          <p:spPr>
            <a:xfrm>
              <a:off x="10610430" y="4157920"/>
              <a:ext cx="733673"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きんがく</a:t>
              </a:r>
              <a:endParaRPr kumimoji="1" lang="en-US" altLang="ja-JP" sz="11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163002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DE18408A-9995-48A0-806E-911DB6703975}"/>
              </a:ext>
            </a:extLst>
          </p:cNvPr>
          <p:cNvGraphicFramePr>
            <a:graphicFrameLocks noGrp="1"/>
          </p:cNvGraphicFramePr>
          <p:nvPr>
            <p:extLst>
              <p:ext uri="{D42A27DB-BD31-4B8C-83A1-F6EECF244321}">
                <p14:modId xmlns:p14="http://schemas.microsoft.com/office/powerpoint/2010/main" val="3261807213"/>
              </p:ext>
            </p:extLst>
          </p:nvPr>
        </p:nvGraphicFramePr>
        <p:xfrm>
          <a:off x="837675" y="1807638"/>
          <a:ext cx="10947932" cy="4695502"/>
        </p:xfrm>
        <a:graphic>
          <a:graphicData uri="http://schemas.openxmlformats.org/drawingml/2006/table">
            <a:tbl>
              <a:tblPr firstRow="1" firstCol="1" bandRow="1">
                <a:tableStyleId>{5940675A-B579-460E-94D1-54222C63F5DA}</a:tableStyleId>
              </a:tblPr>
              <a:tblGrid>
                <a:gridCol w="2520000">
                  <a:extLst>
                    <a:ext uri="{9D8B030D-6E8A-4147-A177-3AD203B41FA5}">
                      <a16:colId xmlns:a16="http://schemas.microsoft.com/office/drawing/2014/main" val="1642966082"/>
                    </a:ext>
                  </a:extLst>
                </a:gridCol>
                <a:gridCol w="2520000">
                  <a:extLst>
                    <a:ext uri="{9D8B030D-6E8A-4147-A177-3AD203B41FA5}">
                      <a16:colId xmlns:a16="http://schemas.microsoft.com/office/drawing/2014/main" val="176861642"/>
                    </a:ext>
                  </a:extLst>
                </a:gridCol>
                <a:gridCol w="2520000">
                  <a:extLst>
                    <a:ext uri="{9D8B030D-6E8A-4147-A177-3AD203B41FA5}">
                      <a16:colId xmlns:a16="http://schemas.microsoft.com/office/drawing/2014/main" val="3543067293"/>
                    </a:ext>
                  </a:extLst>
                </a:gridCol>
                <a:gridCol w="3387932">
                  <a:extLst>
                    <a:ext uri="{9D8B030D-6E8A-4147-A177-3AD203B41FA5}">
                      <a16:colId xmlns:a16="http://schemas.microsoft.com/office/drawing/2014/main" val="1712374371"/>
                    </a:ext>
                  </a:extLst>
                </a:gridCol>
              </a:tblGrid>
              <a:tr h="436329">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a:txBody>
                  <a:tcPr>
                    <a:lnR w="12700" cap="flat" cmpd="sng" algn="ctr">
                      <a:solidFill>
                        <a:schemeClr val="bg1"/>
                      </a:solidFill>
                      <a:prstDash val="solid"/>
                      <a:round/>
                      <a:headEnd type="none" w="med" len="med"/>
                      <a:tailEnd type="none" w="med" len="med"/>
                    </a:lnR>
                    <a:solidFill>
                      <a:srgbClr val="0033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solidFill>
                      <a:srgbClr val="003300"/>
                    </a:solidFill>
                  </a:tcPr>
                </a:tc>
                <a:extLst>
                  <a:ext uri="{0D108BD9-81ED-4DB2-BD59-A6C34878D82A}">
                    <a16:rowId xmlns:a16="http://schemas.microsoft.com/office/drawing/2014/main" val="155869931"/>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24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23319539"/>
                  </a:ext>
                </a:extLst>
              </a:tr>
              <a:tr h="900000">
                <a:tc>
                  <a:txBody>
                    <a:bodyPr/>
                    <a:lstStyle/>
                    <a:p>
                      <a:pPr algn="ctr">
                        <a:lnSpc>
                          <a:spcPct val="150000"/>
                        </a:lnSpc>
                      </a:pPr>
                      <a:endParaRPr lang="en-US" altLang="ja-JP"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24737356"/>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spc="-130" baseline="0" dirty="0">
                        <a:solidFill>
                          <a:srgbClr val="C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23073700"/>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spc="-130" baseline="0" dirty="0">
                        <a:solidFill>
                          <a:srgbClr val="C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97621646"/>
                  </a:ext>
                </a:extLst>
              </a:tr>
            </a:tbl>
          </a:graphicData>
        </a:graphic>
      </p:graphicFrame>
      <p:grpSp>
        <p:nvGrpSpPr>
          <p:cNvPr id="33" name="グループ化 32">
            <a:extLst>
              <a:ext uri="{FF2B5EF4-FFF2-40B4-BE49-F238E27FC236}">
                <a16:creationId xmlns:a16="http://schemas.microsoft.com/office/drawing/2014/main" id="{5299937B-32B2-62FA-6977-88965E0C27FF}"/>
              </a:ext>
            </a:extLst>
          </p:cNvPr>
          <p:cNvGrpSpPr/>
          <p:nvPr/>
        </p:nvGrpSpPr>
        <p:grpSpPr>
          <a:xfrm>
            <a:off x="80865" y="401886"/>
            <a:ext cx="12072536" cy="661199"/>
            <a:chOff x="472601" y="503990"/>
            <a:chExt cx="12072536" cy="661199"/>
          </a:xfrm>
        </p:grpSpPr>
        <p:sp>
          <p:nvSpPr>
            <p:cNvPr id="2" name="テキスト ボックス 1">
              <a:extLst>
                <a:ext uri="{FF2B5EF4-FFF2-40B4-BE49-F238E27FC236}">
                  <a16:creationId xmlns:a16="http://schemas.microsoft.com/office/drawing/2014/main" id="{55E6F688-E766-48A4-8757-4D3750B01F9D}"/>
                </a:ext>
              </a:extLst>
            </p:cNvPr>
            <p:cNvSpPr txBox="1"/>
            <p:nvPr/>
          </p:nvSpPr>
          <p:spPr>
            <a:xfrm>
              <a:off x="472601" y="617090"/>
              <a:ext cx="12072536" cy="548099"/>
            </a:xfrm>
            <a:prstGeom prst="rect">
              <a:avLst/>
            </a:prstGeom>
            <a:noFill/>
            <a:ln>
              <a:noFill/>
            </a:ln>
          </p:spPr>
          <p:txBody>
            <a:bodyPr wrap="none" rtlCol="0">
              <a:spAutoFit/>
            </a:bodyPr>
            <a:lstStyle/>
            <a:p>
              <a:pPr>
                <a:lnSpc>
                  <a:spcPct val="125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◆１２万円のパソコンを買ったときのクレジットカードの支払い合計金額は？</a:t>
              </a:r>
              <a:endParaRPr kumimoji="1"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6E685DC-D62E-E4E2-1BB9-DA31F244B75F}"/>
                </a:ext>
              </a:extLst>
            </p:cNvPr>
            <p:cNvSpPr txBox="1"/>
            <p:nvPr/>
          </p:nvSpPr>
          <p:spPr>
            <a:xfrm>
              <a:off x="1392015" y="503990"/>
              <a:ext cx="771365"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まんえん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A851D78-361B-8EEB-2266-1D1E809643D7}"/>
                </a:ext>
              </a:extLst>
            </p:cNvPr>
            <p:cNvSpPr txBox="1"/>
            <p:nvPr/>
          </p:nvSpPr>
          <p:spPr>
            <a:xfrm>
              <a:off x="4176504" y="503990"/>
              <a:ext cx="33855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7" name="テキスト ボックス 6">
              <a:extLst>
                <a:ext uri="{FF2B5EF4-FFF2-40B4-BE49-F238E27FC236}">
                  <a16:creationId xmlns:a16="http://schemas.microsoft.com/office/drawing/2014/main" id="{3F02D269-F2F1-34A1-D2C1-F8522AB206C0}"/>
                </a:ext>
              </a:extLst>
            </p:cNvPr>
            <p:cNvSpPr txBox="1"/>
            <p:nvPr/>
          </p:nvSpPr>
          <p:spPr>
            <a:xfrm flipH="1">
              <a:off x="9126340" y="503990"/>
              <a:ext cx="800220"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8714EFD-E9BD-0124-79D3-7AE4B601391F}"/>
                </a:ext>
              </a:extLst>
            </p:cNvPr>
            <p:cNvSpPr txBox="1"/>
            <p:nvPr/>
          </p:nvSpPr>
          <p:spPr>
            <a:xfrm flipH="1">
              <a:off x="10145233" y="503990"/>
              <a:ext cx="80022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ごうけい</a:t>
              </a:r>
            </a:p>
          </p:txBody>
        </p:sp>
        <p:sp>
          <p:nvSpPr>
            <p:cNvPr id="32" name="テキスト ボックス 31">
              <a:extLst>
                <a:ext uri="{FF2B5EF4-FFF2-40B4-BE49-F238E27FC236}">
                  <a16:creationId xmlns:a16="http://schemas.microsoft.com/office/drawing/2014/main" id="{156B00A9-E214-4050-2E67-11A43EC21F57}"/>
                </a:ext>
              </a:extLst>
            </p:cNvPr>
            <p:cNvSpPr txBox="1"/>
            <p:nvPr/>
          </p:nvSpPr>
          <p:spPr>
            <a:xfrm flipH="1">
              <a:off x="10892893" y="503990"/>
              <a:ext cx="800221"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きんがく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88" name="グループ化 87">
            <a:extLst>
              <a:ext uri="{FF2B5EF4-FFF2-40B4-BE49-F238E27FC236}">
                <a16:creationId xmlns:a16="http://schemas.microsoft.com/office/drawing/2014/main" id="{D17FBE51-EC8C-4969-A431-6E91FBF37005}"/>
              </a:ext>
            </a:extLst>
          </p:cNvPr>
          <p:cNvGrpSpPr/>
          <p:nvPr/>
        </p:nvGrpSpPr>
        <p:grpSpPr bwMode="white">
          <a:xfrm>
            <a:off x="3914930" y="2043868"/>
            <a:ext cx="1415772" cy="605286"/>
            <a:chOff x="3914930" y="2043868"/>
            <a:chExt cx="1415772" cy="605286"/>
          </a:xfrm>
        </p:grpSpPr>
        <p:sp>
          <p:nvSpPr>
            <p:cNvPr id="9" name="テキスト ボックス 8">
              <a:extLst>
                <a:ext uri="{FF2B5EF4-FFF2-40B4-BE49-F238E27FC236}">
                  <a16:creationId xmlns:a16="http://schemas.microsoft.com/office/drawing/2014/main" id="{E3587820-FAE3-7697-A32C-D347E5ECE5AC}"/>
                </a:ext>
              </a:extLst>
            </p:cNvPr>
            <p:cNvSpPr txBox="1"/>
            <p:nvPr/>
          </p:nvSpPr>
          <p:spPr bwMode="white">
            <a:xfrm>
              <a:off x="3977983" y="204386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いっかつばら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D04BF69-E49B-A2E4-692D-5958F8B5B30B}"/>
                </a:ext>
              </a:extLst>
            </p:cNvPr>
            <p:cNvSpPr txBox="1"/>
            <p:nvPr/>
          </p:nvSpPr>
          <p:spPr bwMode="white">
            <a:xfrm>
              <a:off x="3914930" y="2187489"/>
              <a:ext cx="1415772" cy="461665"/>
            </a:xfrm>
            <a:prstGeom prst="rect">
              <a:avLst/>
            </a:prstGeom>
            <a:noFill/>
          </p:spPr>
          <p:txBody>
            <a:bodyPr wrap="non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一括払い</a:t>
              </a:r>
            </a:p>
          </p:txBody>
        </p:sp>
      </p:grpSp>
      <p:grpSp>
        <p:nvGrpSpPr>
          <p:cNvPr id="87" name="グループ化 86">
            <a:extLst>
              <a:ext uri="{FF2B5EF4-FFF2-40B4-BE49-F238E27FC236}">
                <a16:creationId xmlns:a16="http://schemas.microsoft.com/office/drawing/2014/main" id="{7CBEF1C4-DCEA-8620-C7B8-02242463B58D}"/>
              </a:ext>
            </a:extLst>
          </p:cNvPr>
          <p:cNvGrpSpPr/>
          <p:nvPr/>
        </p:nvGrpSpPr>
        <p:grpSpPr bwMode="white">
          <a:xfrm>
            <a:off x="6485086" y="2043868"/>
            <a:ext cx="1415772" cy="607292"/>
            <a:chOff x="6485086" y="2043868"/>
            <a:chExt cx="1415772" cy="607292"/>
          </a:xfrm>
        </p:grpSpPr>
        <p:sp>
          <p:nvSpPr>
            <p:cNvPr id="10" name="テキスト ボックス 9">
              <a:extLst>
                <a:ext uri="{FF2B5EF4-FFF2-40B4-BE49-F238E27FC236}">
                  <a16:creationId xmlns:a16="http://schemas.microsoft.com/office/drawing/2014/main" id="{E3AF1D5C-34EB-DF68-B55D-0C17F0CE8A60}"/>
                </a:ext>
              </a:extLst>
            </p:cNvPr>
            <p:cNvSpPr txBox="1"/>
            <p:nvPr/>
          </p:nvSpPr>
          <p:spPr bwMode="white">
            <a:xfrm>
              <a:off x="6521286" y="204386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ぶんかつばら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0FAD3C9-BB20-CA13-9D7F-18F89F33833A}"/>
                </a:ext>
              </a:extLst>
            </p:cNvPr>
            <p:cNvSpPr txBox="1"/>
            <p:nvPr/>
          </p:nvSpPr>
          <p:spPr bwMode="white">
            <a:xfrm>
              <a:off x="6485086" y="2189495"/>
              <a:ext cx="1415772" cy="461665"/>
            </a:xfrm>
            <a:prstGeom prst="rect">
              <a:avLst/>
            </a:prstGeom>
            <a:noFill/>
          </p:spPr>
          <p:txBody>
            <a:bodyPr wrap="non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分割払い</a:t>
              </a:r>
            </a:p>
          </p:txBody>
        </p:sp>
      </p:grpSp>
      <p:grpSp>
        <p:nvGrpSpPr>
          <p:cNvPr id="63" name="グループ化 62">
            <a:extLst>
              <a:ext uri="{FF2B5EF4-FFF2-40B4-BE49-F238E27FC236}">
                <a16:creationId xmlns:a16="http://schemas.microsoft.com/office/drawing/2014/main" id="{936EB0EE-4C30-4B3F-34C4-39BB311B6666}"/>
              </a:ext>
            </a:extLst>
          </p:cNvPr>
          <p:cNvGrpSpPr/>
          <p:nvPr/>
        </p:nvGrpSpPr>
        <p:grpSpPr bwMode="white">
          <a:xfrm>
            <a:off x="8685484" y="1745963"/>
            <a:ext cx="3207932" cy="1122048"/>
            <a:chOff x="8542178" y="1745963"/>
            <a:chExt cx="3207932" cy="1122048"/>
          </a:xfrm>
        </p:grpSpPr>
        <p:sp>
          <p:nvSpPr>
            <p:cNvPr id="30" name="テキスト ボックス 29">
              <a:extLst>
                <a:ext uri="{FF2B5EF4-FFF2-40B4-BE49-F238E27FC236}">
                  <a16:creationId xmlns:a16="http://schemas.microsoft.com/office/drawing/2014/main" id="{7C2C7ACA-51FB-DB19-21F5-2F508E785EF6}"/>
                </a:ext>
              </a:extLst>
            </p:cNvPr>
            <p:cNvSpPr txBox="1"/>
            <p:nvPr/>
          </p:nvSpPr>
          <p:spPr bwMode="white">
            <a:xfrm>
              <a:off x="10412051" y="2274206"/>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F25C1F53-4370-FFB9-4C19-2ACC5BAE2901}"/>
                </a:ext>
              </a:extLst>
            </p:cNvPr>
            <p:cNvGrpSpPr/>
            <p:nvPr/>
          </p:nvGrpSpPr>
          <p:grpSpPr bwMode="white">
            <a:xfrm>
              <a:off x="9279759" y="1745963"/>
              <a:ext cx="2019926" cy="605575"/>
              <a:chOff x="9279759" y="1745963"/>
              <a:chExt cx="2019926" cy="605575"/>
            </a:xfrm>
          </p:grpSpPr>
          <p:sp>
            <p:nvSpPr>
              <p:cNvPr id="11" name="テキスト ボックス 10">
                <a:extLst>
                  <a:ext uri="{FF2B5EF4-FFF2-40B4-BE49-F238E27FC236}">
                    <a16:creationId xmlns:a16="http://schemas.microsoft.com/office/drawing/2014/main" id="{760F55FA-A881-4CE7-3360-482822E423BD}"/>
                  </a:ext>
                </a:extLst>
              </p:cNvPr>
              <p:cNvSpPr txBox="1"/>
              <p:nvPr/>
            </p:nvSpPr>
            <p:spPr bwMode="white">
              <a:xfrm>
                <a:off x="9825663" y="1745963"/>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70BBFCA-016F-7946-20FB-FE46D669B21C}"/>
                  </a:ext>
                </a:extLst>
              </p:cNvPr>
              <p:cNvSpPr txBox="1"/>
              <p:nvPr/>
            </p:nvSpPr>
            <p:spPr bwMode="white">
              <a:xfrm>
                <a:off x="9279759" y="1889873"/>
                <a:ext cx="2019926"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リボ払い</a:t>
                </a:r>
              </a:p>
            </p:txBody>
          </p:sp>
        </p:grpSp>
        <p:sp>
          <p:nvSpPr>
            <p:cNvPr id="40" name="テキスト ボックス 39">
              <a:extLst>
                <a:ext uri="{FF2B5EF4-FFF2-40B4-BE49-F238E27FC236}">
                  <a16:creationId xmlns:a16="http://schemas.microsoft.com/office/drawing/2014/main" id="{1E888224-A6A9-65DD-0B84-4C7556FE5DC3}"/>
                </a:ext>
              </a:extLst>
            </p:cNvPr>
            <p:cNvSpPr txBox="1"/>
            <p:nvPr/>
          </p:nvSpPr>
          <p:spPr bwMode="white">
            <a:xfrm>
              <a:off x="8542178" y="2406346"/>
              <a:ext cx="3207932"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（リボルビング払い）</a:t>
              </a:r>
            </a:p>
          </p:txBody>
        </p:sp>
      </p:grpSp>
      <p:grpSp>
        <p:nvGrpSpPr>
          <p:cNvPr id="64" name="グループ化 63">
            <a:extLst>
              <a:ext uri="{FF2B5EF4-FFF2-40B4-BE49-F238E27FC236}">
                <a16:creationId xmlns:a16="http://schemas.microsoft.com/office/drawing/2014/main" id="{1BD5CD5C-0D03-F6A4-12DF-E64082899306}"/>
              </a:ext>
            </a:extLst>
          </p:cNvPr>
          <p:cNvGrpSpPr/>
          <p:nvPr/>
        </p:nvGrpSpPr>
        <p:grpSpPr>
          <a:xfrm>
            <a:off x="906001" y="3131723"/>
            <a:ext cx="2387949" cy="577666"/>
            <a:chOff x="850122" y="3132201"/>
            <a:chExt cx="2387949" cy="577666"/>
          </a:xfrm>
        </p:grpSpPr>
        <p:sp>
          <p:nvSpPr>
            <p:cNvPr id="13" name="テキスト ボックス 12">
              <a:extLst>
                <a:ext uri="{FF2B5EF4-FFF2-40B4-BE49-F238E27FC236}">
                  <a16:creationId xmlns:a16="http://schemas.microsoft.com/office/drawing/2014/main" id="{2F26E8F0-0B5A-ADBB-BE78-8B179F38AF81}"/>
                </a:ext>
              </a:extLst>
            </p:cNvPr>
            <p:cNvSpPr txBox="1"/>
            <p:nvPr/>
          </p:nvSpPr>
          <p:spPr>
            <a:xfrm flipH="1">
              <a:off x="1923441" y="3132201"/>
              <a:ext cx="1236256"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しはらいきんがく</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F366C97-25F6-23F5-BDE3-4CC4782DB3F9}"/>
                </a:ext>
              </a:extLst>
            </p:cNvPr>
            <p:cNvSpPr txBox="1"/>
            <p:nvPr/>
          </p:nvSpPr>
          <p:spPr>
            <a:xfrm flipH="1">
              <a:off x="879907" y="3132201"/>
              <a:ext cx="780537"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つきづき</a:t>
              </a:r>
            </a:p>
          </p:txBody>
        </p:sp>
        <p:sp>
          <p:nvSpPr>
            <p:cNvPr id="41" name="テキスト ボックス 40">
              <a:extLst>
                <a:ext uri="{FF2B5EF4-FFF2-40B4-BE49-F238E27FC236}">
                  <a16:creationId xmlns:a16="http://schemas.microsoft.com/office/drawing/2014/main" id="{AFE0A2BF-6197-0ED1-F0F1-9AE5B6C798CA}"/>
                </a:ext>
              </a:extLst>
            </p:cNvPr>
            <p:cNvSpPr txBox="1"/>
            <p:nvPr/>
          </p:nvSpPr>
          <p:spPr>
            <a:xfrm>
              <a:off x="850122" y="3248202"/>
              <a:ext cx="238794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月々の支払金額</a:t>
              </a:r>
            </a:p>
          </p:txBody>
        </p:sp>
      </p:grpSp>
      <p:grpSp>
        <p:nvGrpSpPr>
          <p:cNvPr id="65" name="グループ化 64">
            <a:extLst>
              <a:ext uri="{FF2B5EF4-FFF2-40B4-BE49-F238E27FC236}">
                <a16:creationId xmlns:a16="http://schemas.microsoft.com/office/drawing/2014/main" id="{950B5E17-E8D6-A9D3-BEA9-2E590374BFE6}"/>
              </a:ext>
            </a:extLst>
          </p:cNvPr>
          <p:cNvGrpSpPr/>
          <p:nvPr/>
        </p:nvGrpSpPr>
        <p:grpSpPr>
          <a:xfrm>
            <a:off x="3518590" y="3052478"/>
            <a:ext cx="2138389" cy="587812"/>
            <a:chOff x="3499349" y="3101995"/>
            <a:chExt cx="2138389" cy="587812"/>
          </a:xfrm>
        </p:grpSpPr>
        <p:sp>
          <p:nvSpPr>
            <p:cNvPr id="18" name="テキスト ボックス 17">
              <a:extLst>
                <a:ext uri="{FF2B5EF4-FFF2-40B4-BE49-F238E27FC236}">
                  <a16:creationId xmlns:a16="http://schemas.microsoft.com/office/drawing/2014/main" id="{593ABDBE-D36C-22D7-1DEF-454883382739}"/>
                </a:ext>
              </a:extLst>
            </p:cNvPr>
            <p:cNvSpPr txBox="1"/>
            <p:nvPr/>
          </p:nvSpPr>
          <p:spPr>
            <a:xfrm flipH="1">
              <a:off x="5062575" y="3101995"/>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2" name="テキスト ボックス 41">
              <a:extLst>
                <a:ext uri="{FF2B5EF4-FFF2-40B4-BE49-F238E27FC236}">
                  <a16:creationId xmlns:a16="http://schemas.microsoft.com/office/drawing/2014/main" id="{0CEF69E7-F418-CA63-7FB0-2DC2116FBB0B}"/>
                </a:ext>
              </a:extLst>
            </p:cNvPr>
            <p:cNvSpPr txBox="1"/>
            <p:nvPr/>
          </p:nvSpPr>
          <p:spPr>
            <a:xfrm>
              <a:off x="3499349" y="3228142"/>
              <a:ext cx="213838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１２０，０００円</a:t>
              </a:r>
            </a:p>
          </p:txBody>
        </p:sp>
      </p:grpSp>
      <p:grpSp>
        <p:nvGrpSpPr>
          <p:cNvPr id="66" name="グループ化 65">
            <a:extLst>
              <a:ext uri="{FF2B5EF4-FFF2-40B4-BE49-F238E27FC236}">
                <a16:creationId xmlns:a16="http://schemas.microsoft.com/office/drawing/2014/main" id="{48417D3F-206F-B2FD-7D8A-F5F881440BE0}"/>
              </a:ext>
            </a:extLst>
          </p:cNvPr>
          <p:cNvGrpSpPr/>
          <p:nvPr/>
        </p:nvGrpSpPr>
        <p:grpSpPr>
          <a:xfrm>
            <a:off x="6205373" y="3045475"/>
            <a:ext cx="2138389" cy="594815"/>
            <a:chOff x="6134016" y="3114574"/>
            <a:chExt cx="2138389" cy="594815"/>
          </a:xfrm>
        </p:grpSpPr>
        <p:sp>
          <p:nvSpPr>
            <p:cNvPr id="19" name="テキスト ボックス 18">
              <a:extLst>
                <a:ext uri="{FF2B5EF4-FFF2-40B4-BE49-F238E27FC236}">
                  <a16:creationId xmlns:a16="http://schemas.microsoft.com/office/drawing/2014/main" id="{B9D6CDD2-1573-0260-B594-0045F81795E4}"/>
                </a:ext>
              </a:extLst>
            </p:cNvPr>
            <p:cNvSpPr txBox="1"/>
            <p:nvPr/>
          </p:nvSpPr>
          <p:spPr>
            <a:xfrm flipH="1">
              <a:off x="7512513" y="3114574"/>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3" name="テキスト ボックス 42">
              <a:extLst>
                <a:ext uri="{FF2B5EF4-FFF2-40B4-BE49-F238E27FC236}">
                  <a16:creationId xmlns:a16="http://schemas.microsoft.com/office/drawing/2014/main" id="{DB76B247-6FE6-6049-908A-5B4F81B4EA65}"/>
                </a:ext>
              </a:extLst>
            </p:cNvPr>
            <p:cNvSpPr txBox="1"/>
            <p:nvPr/>
          </p:nvSpPr>
          <p:spPr>
            <a:xfrm>
              <a:off x="6134016" y="3247724"/>
              <a:ext cx="2138389"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30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945</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67" name="グループ化 66">
            <a:extLst>
              <a:ext uri="{FF2B5EF4-FFF2-40B4-BE49-F238E27FC236}">
                <a16:creationId xmlns:a16="http://schemas.microsoft.com/office/drawing/2014/main" id="{C43ED434-9C79-A5BB-2638-FA85895447A3}"/>
              </a:ext>
            </a:extLst>
          </p:cNvPr>
          <p:cNvGrpSpPr/>
          <p:nvPr/>
        </p:nvGrpSpPr>
        <p:grpSpPr>
          <a:xfrm>
            <a:off x="9106731" y="3029277"/>
            <a:ext cx="2025724" cy="611013"/>
            <a:chOff x="9106732" y="3101995"/>
            <a:chExt cx="2025724" cy="611013"/>
          </a:xfrm>
        </p:grpSpPr>
        <p:sp>
          <p:nvSpPr>
            <p:cNvPr id="20" name="テキスト ボックス 19">
              <a:extLst>
                <a:ext uri="{FF2B5EF4-FFF2-40B4-BE49-F238E27FC236}">
                  <a16:creationId xmlns:a16="http://schemas.microsoft.com/office/drawing/2014/main" id="{BCE57647-46CF-1915-DB85-F4342DE55115}"/>
                </a:ext>
              </a:extLst>
            </p:cNvPr>
            <p:cNvSpPr txBox="1"/>
            <p:nvPr/>
          </p:nvSpPr>
          <p:spPr>
            <a:xfrm flipH="1">
              <a:off x="10425409" y="3101995"/>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4" name="テキスト ボックス 43">
              <a:extLst>
                <a:ext uri="{FF2B5EF4-FFF2-40B4-BE49-F238E27FC236}">
                  <a16:creationId xmlns:a16="http://schemas.microsoft.com/office/drawing/2014/main" id="{32DA7A05-8EAA-DB10-9111-16F42A40129B}"/>
                </a:ext>
              </a:extLst>
            </p:cNvPr>
            <p:cNvSpPr txBox="1"/>
            <p:nvPr/>
          </p:nvSpPr>
          <p:spPr>
            <a:xfrm>
              <a:off x="9106732" y="3251343"/>
              <a:ext cx="2025724"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10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000</a:t>
              </a:r>
              <a:r>
                <a:rPr kumimoji="1" lang="ja-JP" altLang="en-US" sz="2400" dirty="0">
                  <a:latin typeface="BIZ UDPゴシック" panose="020B0400000000000000" pitchFamily="50" charset="-128"/>
                  <a:ea typeface="BIZ UDPゴシック" panose="020B0400000000000000" pitchFamily="50" charset="-128"/>
                </a:rPr>
                <a:t>円</a:t>
              </a:r>
              <a:endParaRPr kumimoji="1" lang="ja-JP" altLang="en-US" dirty="0"/>
            </a:p>
          </p:txBody>
        </p:sp>
      </p:grpSp>
      <p:grpSp>
        <p:nvGrpSpPr>
          <p:cNvPr id="68" name="グループ化 67">
            <a:extLst>
              <a:ext uri="{FF2B5EF4-FFF2-40B4-BE49-F238E27FC236}">
                <a16:creationId xmlns:a16="http://schemas.microsoft.com/office/drawing/2014/main" id="{E873D07B-9B71-A945-67CD-4E67198A768F}"/>
              </a:ext>
            </a:extLst>
          </p:cNvPr>
          <p:cNvGrpSpPr/>
          <p:nvPr/>
        </p:nvGrpSpPr>
        <p:grpSpPr>
          <a:xfrm>
            <a:off x="906001" y="4024220"/>
            <a:ext cx="2387949" cy="613983"/>
            <a:chOff x="824143" y="4018733"/>
            <a:chExt cx="2387949" cy="613983"/>
          </a:xfrm>
        </p:grpSpPr>
        <p:sp>
          <p:nvSpPr>
            <p:cNvPr id="4" name="テキスト ボックス 3">
              <a:extLst>
                <a:ext uri="{FF2B5EF4-FFF2-40B4-BE49-F238E27FC236}">
                  <a16:creationId xmlns:a16="http://schemas.microsoft.com/office/drawing/2014/main" id="{A563F308-1444-44CF-5DA7-F2F88A84A3AA}"/>
                </a:ext>
              </a:extLst>
            </p:cNvPr>
            <p:cNvSpPr txBox="1"/>
            <p:nvPr/>
          </p:nvSpPr>
          <p:spPr>
            <a:xfrm>
              <a:off x="926922" y="4018733"/>
              <a:ext cx="736099"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ぶんかつ</a:t>
              </a:r>
            </a:p>
          </p:txBody>
        </p:sp>
        <p:sp>
          <p:nvSpPr>
            <p:cNvPr id="12" name="テキスト ボックス 11">
              <a:extLst>
                <a:ext uri="{FF2B5EF4-FFF2-40B4-BE49-F238E27FC236}">
                  <a16:creationId xmlns:a16="http://schemas.microsoft.com/office/drawing/2014/main" id="{2C551D9B-DF5A-C7E7-FF7A-73A47AD6EFFB}"/>
                </a:ext>
              </a:extLst>
            </p:cNvPr>
            <p:cNvSpPr txBox="1"/>
            <p:nvPr/>
          </p:nvSpPr>
          <p:spPr>
            <a:xfrm>
              <a:off x="2421022" y="4018733"/>
              <a:ext cx="707245"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そうがく</a:t>
              </a:r>
            </a:p>
          </p:txBody>
        </p:sp>
        <p:sp>
          <p:nvSpPr>
            <p:cNvPr id="31" name="テキスト ボックス 30">
              <a:extLst>
                <a:ext uri="{FF2B5EF4-FFF2-40B4-BE49-F238E27FC236}">
                  <a16:creationId xmlns:a16="http://schemas.microsoft.com/office/drawing/2014/main" id="{B691E7EC-2E78-3651-DD41-5D39DEAA8AF7}"/>
                </a:ext>
              </a:extLst>
            </p:cNvPr>
            <p:cNvSpPr txBox="1"/>
            <p:nvPr/>
          </p:nvSpPr>
          <p:spPr>
            <a:xfrm>
              <a:off x="1609933" y="4018733"/>
              <a:ext cx="954107"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てすうりょう</a:t>
              </a:r>
            </a:p>
          </p:txBody>
        </p:sp>
        <p:sp>
          <p:nvSpPr>
            <p:cNvPr id="45" name="テキスト ボックス 44">
              <a:extLst>
                <a:ext uri="{FF2B5EF4-FFF2-40B4-BE49-F238E27FC236}">
                  <a16:creationId xmlns:a16="http://schemas.microsoft.com/office/drawing/2014/main" id="{4F3F0194-39E3-89D5-B225-402FC6BE4D66}"/>
                </a:ext>
              </a:extLst>
            </p:cNvPr>
            <p:cNvSpPr txBox="1"/>
            <p:nvPr/>
          </p:nvSpPr>
          <p:spPr>
            <a:xfrm>
              <a:off x="824143" y="4171051"/>
              <a:ext cx="238794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分割手数料総額</a:t>
              </a:r>
            </a:p>
          </p:txBody>
        </p:sp>
      </p:grpSp>
      <p:grpSp>
        <p:nvGrpSpPr>
          <p:cNvPr id="69" name="グループ化 68">
            <a:extLst>
              <a:ext uri="{FF2B5EF4-FFF2-40B4-BE49-F238E27FC236}">
                <a16:creationId xmlns:a16="http://schemas.microsoft.com/office/drawing/2014/main" id="{70D2732D-4C7C-D401-906E-524EAFD43694}"/>
              </a:ext>
            </a:extLst>
          </p:cNvPr>
          <p:cNvGrpSpPr/>
          <p:nvPr/>
        </p:nvGrpSpPr>
        <p:grpSpPr>
          <a:xfrm>
            <a:off x="4193179" y="3954473"/>
            <a:ext cx="798436" cy="592470"/>
            <a:chOff x="4223426" y="3910128"/>
            <a:chExt cx="798436" cy="592470"/>
          </a:xfrm>
        </p:grpSpPr>
        <p:sp>
          <p:nvSpPr>
            <p:cNvPr id="23" name="テキスト ボックス 22">
              <a:extLst>
                <a:ext uri="{FF2B5EF4-FFF2-40B4-BE49-F238E27FC236}">
                  <a16:creationId xmlns:a16="http://schemas.microsoft.com/office/drawing/2014/main" id="{CB92BAA5-5134-7ADF-9016-050FA5E1032D}"/>
                </a:ext>
              </a:extLst>
            </p:cNvPr>
            <p:cNvSpPr txBox="1"/>
            <p:nvPr/>
          </p:nvSpPr>
          <p:spPr>
            <a:xfrm flipH="1">
              <a:off x="4489558" y="3910128"/>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6" name="テキスト ボックス 45">
              <a:extLst>
                <a:ext uri="{FF2B5EF4-FFF2-40B4-BE49-F238E27FC236}">
                  <a16:creationId xmlns:a16="http://schemas.microsoft.com/office/drawing/2014/main" id="{94C94E3E-8AAB-7BFA-0CAB-9C4FA777A957}"/>
                </a:ext>
              </a:extLst>
            </p:cNvPr>
            <p:cNvSpPr txBox="1"/>
            <p:nvPr/>
          </p:nvSpPr>
          <p:spPr>
            <a:xfrm>
              <a:off x="4223426" y="4040933"/>
              <a:ext cx="726481"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0" name="グループ化 69">
            <a:extLst>
              <a:ext uri="{FF2B5EF4-FFF2-40B4-BE49-F238E27FC236}">
                <a16:creationId xmlns:a16="http://schemas.microsoft.com/office/drawing/2014/main" id="{BC65A21C-71AA-6CA6-BADD-17388E94C25D}"/>
              </a:ext>
            </a:extLst>
          </p:cNvPr>
          <p:cNvGrpSpPr/>
          <p:nvPr/>
        </p:nvGrpSpPr>
        <p:grpSpPr>
          <a:xfrm>
            <a:off x="6387284" y="3953810"/>
            <a:ext cx="1606530" cy="593133"/>
            <a:chOff x="6265145" y="3980210"/>
            <a:chExt cx="1606530" cy="593133"/>
          </a:xfrm>
        </p:grpSpPr>
        <p:sp>
          <p:nvSpPr>
            <p:cNvPr id="22" name="テキスト ボックス 21">
              <a:extLst>
                <a:ext uri="{FF2B5EF4-FFF2-40B4-BE49-F238E27FC236}">
                  <a16:creationId xmlns:a16="http://schemas.microsoft.com/office/drawing/2014/main" id="{67BD021B-B392-60F9-9E31-DA6BB61D28F6}"/>
                </a:ext>
              </a:extLst>
            </p:cNvPr>
            <p:cNvSpPr txBox="1"/>
            <p:nvPr/>
          </p:nvSpPr>
          <p:spPr>
            <a:xfrm flipH="1">
              <a:off x="7411170" y="3980210"/>
              <a:ext cx="449162"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8" name="テキスト ボックス 47">
              <a:extLst>
                <a:ext uri="{FF2B5EF4-FFF2-40B4-BE49-F238E27FC236}">
                  <a16:creationId xmlns:a16="http://schemas.microsoft.com/office/drawing/2014/main" id="{C61AC877-C9F7-DE18-463F-801571C18931}"/>
                </a:ext>
              </a:extLst>
            </p:cNvPr>
            <p:cNvSpPr txBox="1"/>
            <p:nvPr/>
          </p:nvSpPr>
          <p:spPr>
            <a:xfrm>
              <a:off x="6265145" y="4111678"/>
              <a:ext cx="16065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3</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780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1" name="グループ化 70">
            <a:extLst>
              <a:ext uri="{FF2B5EF4-FFF2-40B4-BE49-F238E27FC236}">
                <a16:creationId xmlns:a16="http://schemas.microsoft.com/office/drawing/2014/main" id="{5A7689C6-073B-A8FF-5D81-C1FD6E8B3009}"/>
              </a:ext>
            </a:extLst>
          </p:cNvPr>
          <p:cNvGrpSpPr/>
          <p:nvPr/>
        </p:nvGrpSpPr>
        <p:grpSpPr>
          <a:xfrm>
            <a:off x="9198294" y="3964697"/>
            <a:ext cx="1842599" cy="582246"/>
            <a:chOff x="9106732" y="3980958"/>
            <a:chExt cx="1842599" cy="582246"/>
          </a:xfrm>
        </p:grpSpPr>
        <p:sp>
          <p:nvSpPr>
            <p:cNvPr id="21" name="テキスト ボックス 20">
              <a:extLst>
                <a:ext uri="{FF2B5EF4-FFF2-40B4-BE49-F238E27FC236}">
                  <a16:creationId xmlns:a16="http://schemas.microsoft.com/office/drawing/2014/main" id="{354029E8-6504-5C61-7567-73FDDEDEEB8C}"/>
                </a:ext>
              </a:extLst>
            </p:cNvPr>
            <p:cNvSpPr txBox="1"/>
            <p:nvPr/>
          </p:nvSpPr>
          <p:spPr>
            <a:xfrm flipH="1">
              <a:off x="10409037" y="3980958"/>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9" name="テキスト ボックス 48">
              <a:extLst>
                <a:ext uri="{FF2B5EF4-FFF2-40B4-BE49-F238E27FC236}">
                  <a16:creationId xmlns:a16="http://schemas.microsoft.com/office/drawing/2014/main" id="{89299A5B-FE27-A508-4263-0F472605F4F7}"/>
                </a:ext>
              </a:extLst>
            </p:cNvPr>
            <p:cNvSpPr txBox="1"/>
            <p:nvPr/>
          </p:nvSpPr>
          <p:spPr>
            <a:xfrm>
              <a:off x="9106732" y="4101539"/>
              <a:ext cx="1842599"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11</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500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2" name="グループ化 71">
            <a:extLst>
              <a:ext uri="{FF2B5EF4-FFF2-40B4-BE49-F238E27FC236}">
                <a16:creationId xmlns:a16="http://schemas.microsoft.com/office/drawing/2014/main" id="{C1FBEEAC-AB47-567D-7C25-244F0111ED7C}"/>
              </a:ext>
            </a:extLst>
          </p:cNvPr>
          <p:cNvGrpSpPr/>
          <p:nvPr/>
        </p:nvGrpSpPr>
        <p:grpSpPr>
          <a:xfrm>
            <a:off x="1200850" y="4849927"/>
            <a:ext cx="1897479" cy="578478"/>
            <a:chOff x="987579" y="4937109"/>
            <a:chExt cx="2061076" cy="578478"/>
          </a:xfrm>
        </p:grpSpPr>
        <p:sp>
          <p:nvSpPr>
            <p:cNvPr id="15" name="テキスト ボックス 14">
              <a:extLst>
                <a:ext uri="{FF2B5EF4-FFF2-40B4-BE49-F238E27FC236}">
                  <a16:creationId xmlns:a16="http://schemas.microsoft.com/office/drawing/2014/main" id="{C74BAE39-ED6F-A87A-EDF5-039A7B795142}"/>
                </a:ext>
              </a:extLst>
            </p:cNvPr>
            <p:cNvSpPr txBox="1"/>
            <p:nvPr/>
          </p:nvSpPr>
          <p:spPr>
            <a:xfrm flipH="1">
              <a:off x="1107393" y="4937109"/>
              <a:ext cx="816048"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25A9BF0-3041-61CE-3DF7-CD655C5BBE3D}"/>
                </a:ext>
              </a:extLst>
            </p:cNvPr>
            <p:cNvSpPr txBox="1"/>
            <p:nvPr/>
          </p:nvSpPr>
          <p:spPr>
            <a:xfrm flipH="1">
              <a:off x="1990502" y="4937109"/>
              <a:ext cx="816048"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そうがく</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8CB40C36-D300-465C-2F7E-CBB286DB8597}"/>
                </a:ext>
              </a:extLst>
            </p:cNvPr>
            <p:cNvSpPr txBox="1"/>
            <p:nvPr/>
          </p:nvSpPr>
          <p:spPr>
            <a:xfrm>
              <a:off x="987579" y="5053922"/>
              <a:ext cx="2061076"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支払い総額</a:t>
              </a:r>
            </a:p>
          </p:txBody>
        </p:sp>
      </p:grpSp>
      <p:grpSp>
        <p:nvGrpSpPr>
          <p:cNvPr id="73" name="グループ化 72">
            <a:extLst>
              <a:ext uri="{FF2B5EF4-FFF2-40B4-BE49-F238E27FC236}">
                <a16:creationId xmlns:a16="http://schemas.microsoft.com/office/drawing/2014/main" id="{DFA01F7A-DC8A-653C-7829-D818532403F7}"/>
              </a:ext>
            </a:extLst>
          </p:cNvPr>
          <p:cNvGrpSpPr/>
          <p:nvPr/>
        </p:nvGrpSpPr>
        <p:grpSpPr>
          <a:xfrm>
            <a:off x="3525319" y="4864334"/>
            <a:ext cx="2061075" cy="616930"/>
            <a:chOff x="3554540" y="4864334"/>
            <a:chExt cx="2061075" cy="616930"/>
          </a:xfrm>
        </p:grpSpPr>
        <p:sp>
          <p:nvSpPr>
            <p:cNvPr id="24" name="テキスト ボックス 23">
              <a:extLst>
                <a:ext uri="{FF2B5EF4-FFF2-40B4-BE49-F238E27FC236}">
                  <a16:creationId xmlns:a16="http://schemas.microsoft.com/office/drawing/2014/main" id="{72DC80DD-CD07-6A14-32EE-3219CFD99090}"/>
                </a:ext>
              </a:extLst>
            </p:cNvPr>
            <p:cNvSpPr txBox="1"/>
            <p:nvPr/>
          </p:nvSpPr>
          <p:spPr>
            <a:xfrm flipH="1">
              <a:off x="5009484" y="4864334"/>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1" name="テキスト ボックス 50">
              <a:extLst>
                <a:ext uri="{FF2B5EF4-FFF2-40B4-BE49-F238E27FC236}">
                  <a16:creationId xmlns:a16="http://schemas.microsoft.com/office/drawing/2014/main" id="{9B7E5A25-04B2-BD8C-3F96-5D1A15F61599}"/>
                </a:ext>
              </a:extLst>
            </p:cNvPr>
            <p:cNvSpPr txBox="1"/>
            <p:nvPr/>
          </p:nvSpPr>
          <p:spPr>
            <a:xfrm>
              <a:off x="3554540" y="5019599"/>
              <a:ext cx="2061075" cy="461665"/>
            </a:xfrm>
            <a:prstGeom prst="rect">
              <a:avLst/>
            </a:prstGeom>
            <a:noFill/>
          </p:spPr>
          <p:txBody>
            <a:bodyPr wrap="square" rtlCol="0">
              <a:spAutoFit/>
            </a:bodyPr>
            <a:lstStyle/>
            <a:p>
              <a:r>
                <a:rPr lang="en-US" altLang="ja-JP" sz="2400" dirty="0">
                  <a:solidFill>
                    <a:srgbClr val="C00000"/>
                  </a:solidFill>
                  <a:latin typeface="BIZ UDPゴシック" panose="020B0400000000000000" pitchFamily="50" charset="-128"/>
                  <a:ea typeface="BIZ UDPゴシック" panose="020B0400000000000000" pitchFamily="50" charset="-128"/>
                </a:rPr>
                <a:t>120,000</a:t>
              </a:r>
              <a:r>
                <a:rPr lang="ja-JP" altLang="en-US" sz="2400" dirty="0">
                  <a:solidFill>
                    <a:srgbClr val="C00000"/>
                  </a:solidFill>
                  <a:latin typeface="BIZ UDPゴシック" panose="020B0400000000000000" pitchFamily="50" charset="-128"/>
                  <a:ea typeface="BIZ UDPゴシック" panose="020B0400000000000000" pitchFamily="50" charset="-128"/>
                </a:rPr>
                <a:t>円</a:t>
              </a:r>
              <a:endParaRPr kumimoji="1" lang="ja-JP" altLang="en-US" sz="24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74" name="グループ化 73">
            <a:extLst>
              <a:ext uri="{FF2B5EF4-FFF2-40B4-BE49-F238E27FC236}">
                <a16:creationId xmlns:a16="http://schemas.microsoft.com/office/drawing/2014/main" id="{2E476C2F-919D-6DCA-D218-556CAEA2D36B}"/>
              </a:ext>
            </a:extLst>
          </p:cNvPr>
          <p:cNvGrpSpPr/>
          <p:nvPr/>
        </p:nvGrpSpPr>
        <p:grpSpPr>
          <a:xfrm>
            <a:off x="6056840" y="4870054"/>
            <a:ext cx="2105080" cy="611210"/>
            <a:chOff x="6005815" y="4841753"/>
            <a:chExt cx="2105080" cy="611210"/>
          </a:xfrm>
        </p:grpSpPr>
        <p:sp>
          <p:nvSpPr>
            <p:cNvPr id="25" name="テキスト ボックス 24">
              <a:extLst>
                <a:ext uri="{FF2B5EF4-FFF2-40B4-BE49-F238E27FC236}">
                  <a16:creationId xmlns:a16="http://schemas.microsoft.com/office/drawing/2014/main" id="{4E76D904-D713-92E3-4AA9-61B2903FB4B4}"/>
                </a:ext>
              </a:extLst>
            </p:cNvPr>
            <p:cNvSpPr txBox="1"/>
            <p:nvPr/>
          </p:nvSpPr>
          <p:spPr>
            <a:xfrm flipH="1">
              <a:off x="7536666" y="4841753"/>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4" name="テキスト ボックス 53">
              <a:extLst>
                <a:ext uri="{FF2B5EF4-FFF2-40B4-BE49-F238E27FC236}">
                  <a16:creationId xmlns:a16="http://schemas.microsoft.com/office/drawing/2014/main" id="{9EA66AC1-412C-D92E-3BF3-CF197166F201}"/>
                </a:ext>
              </a:extLst>
            </p:cNvPr>
            <p:cNvSpPr txBox="1"/>
            <p:nvPr/>
          </p:nvSpPr>
          <p:spPr>
            <a:xfrm>
              <a:off x="6005815" y="4991298"/>
              <a:ext cx="2105080" cy="461665"/>
            </a:xfrm>
            <a:prstGeom prst="rect">
              <a:avLst/>
            </a:prstGeom>
            <a:noFill/>
          </p:spPr>
          <p:txBody>
            <a:bodyPr wrap="squar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123</a:t>
              </a:r>
              <a:r>
                <a:rPr kumimoji="1" lang="ja-JP" altLang="en-US" sz="2400" dirty="0">
                  <a:solidFill>
                    <a:srgbClr val="C00000"/>
                  </a:solidFill>
                  <a:latin typeface="BIZ UDPゴシック" panose="020B0400000000000000" pitchFamily="50" charset="-128"/>
                  <a:ea typeface="BIZ UDPゴシック" panose="020B0400000000000000" pitchFamily="50" charset="-128"/>
                </a:rPr>
                <a:t>，</a:t>
              </a:r>
              <a:r>
                <a:rPr kumimoji="1" lang="en-US" altLang="ja-JP" sz="2400" dirty="0">
                  <a:solidFill>
                    <a:srgbClr val="C00000"/>
                  </a:solidFill>
                  <a:latin typeface="BIZ UDPゴシック" panose="020B0400000000000000" pitchFamily="50" charset="-128"/>
                  <a:ea typeface="BIZ UDPゴシック" panose="020B0400000000000000" pitchFamily="50" charset="-128"/>
                </a:rPr>
                <a:t>780</a:t>
              </a:r>
              <a:r>
                <a:rPr kumimoji="1" lang="ja-JP" altLang="en-US" sz="2400" dirty="0">
                  <a:solidFill>
                    <a:srgbClr val="C00000"/>
                  </a:solidFill>
                  <a:latin typeface="BIZ UDPゴシック" panose="020B0400000000000000" pitchFamily="50" charset="-128"/>
                  <a:ea typeface="BIZ UDPゴシック" panose="020B0400000000000000" pitchFamily="50" charset="-128"/>
                </a:rPr>
                <a:t>円</a:t>
              </a:r>
            </a:p>
          </p:txBody>
        </p:sp>
      </p:grpSp>
      <p:grpSp>
        <p:nvGrpSpPr>
          <p:cNvPr id="75" name="グループ化 74">
            <a:extLst>
              <a:ext uri="{FF2B5EF4-FFF2-40B4-BE49-F238E27FC236}">
                <a16:creationId xmlns:a16="http://schemas.microsoft.com/office/drawing/2014/main" id="{100E7D31-C183-4349-F4AC-1EF1B7D40317}"/>
              </a:ext>
            </a:extLst>
          </p:cNvPr>
          <p:cNvGrpSpPr/>
          <p:nvPr/>
        </p:nvGrpSpPr>
        <p:grpSpPr>
          <a:xfrm>
            <a:off x="9005029" y="4865116"/>
            <a:ext cx="2046004" cy="616148"/>
            <a:chOff x="8895337" y="4812257"/>
            <a:chExt cx="2046004" cy="616148"/>
          </a:xfrm>
        </p:grpSpPr>
        <p:sp>
          <p:nvSpPr>
            <p:cNvPr id="26" name="テキスト ボックス 25">
              <a:extLst>
                <a:ext uri="{FF2B5EF4-FFF2-40B4-BE49-F238E27FC236}">
                  <a16:creationId xmlns:a16="http://schemas.microsoft.com/office/drawing/2014/main" id="{4B7455B0-40AA-177C-B721-D9AA608D24D1}"/>
                </a:ext>
              </a:extLst>
            </p:cNvPr>
            <p:cNvSpPr txBox="1"/>
            <p:nvPr/>
          </p:nvSpPr>
          <p:spPr>
            <a:xfrm flipH="1">
              <a:off x="10409037" y="4812257"/>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5" name="テキスト ボックス 54">
              <a:extLst>
                <a:ext uri="{FF2B5EF4-FFF2-40B4-BE49-F238E27FC236}">
                  <a16:creationId xmlns:a16="http://schemas.microsoft.com/office/drawing/2014/main" id="{48F2E883-25EF-20B8-31F2-84057955C53A}"/>
                </a:ext>
              </a:extLst>
            </p:cNvPr>
            <p:cNvSpPr txBox="1"/>
            <p:nvPr/>
          </p:nvSpPr>
          <p:spPr>
            <a:xfrm>
              <a:off x="8895337" y="4966740"/>
              <a:ext cx="2025724" cy="461665"/>
            </a:xfrm>
            <a:prstGeom prst="rect">
              <a:avLst/>
            </a:prstGeom>
            <a:noFill/>
          </p:spPr>
          <p:txBody>
            <a:bodyPr wrap="squar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131</a:t>
              </a:r>
              <a:r>
                <a:rPr kumimoji="1" lang="ja-JP" altLang="en-US" sz="2400" dirty="0">
                  <a:solidFill>
                    <a:srgbClr val="C00000"/>
                  </a:solidFill>
                  <a:latin typeface="BIZ UDPゴシック" panose="020B0400000000000000" pitchFamily="50" charset="-128"/>
                  <a:ea typeface="BIZ UDPゴシック" panose="020B0400000000000000" pitchFamily="50" charset="-128"/>
                </a:rPr>
                <a:t>，</a:t>
              </a:r>
              <a:r>
                <a:rPr kumimoji="1" lang="en-US" altLang="ja-JP" sz="2400" dirty="0">
                  <a:solidFill>
                    <a:srgbClr val="C00000"/>
                  </a:solidFill>
                  <a:latin typeface="BIZ UDPゴシック" panose="020B0400000000000000" pitchFamily="50" charset="-128"/>
                  <a:ea typeface="BIZ UDPゴシック" panose="020B0400000000000000" pitchFamily="50" charset="-128"/>
                </a:rPr>
                <a:t>500</a:t>
              </a:r>
              <a:r>
                <a:rPr kumimoji="1" lang="ja-JP" altLang="en-US" sz="2400" dirty="0">
                  <a:solidFill>
                    <a:srgbClr val="C00000"/>
                  </a:solidFill>
                  <a:latin typeface="BIZ UDPゴシック" panose="020B0400000000000000" pitchFamily="50" charset="-128"/>
                  <a:ea typeface="BIZ UDPゴシック" panose="020B0400000000000000" pitchFamily="50" charset="-128"/>
                </a:rPr>
                <a:t>円</a:t>
              </a:r>
            </a:p>
          </p:txBody>
        </p:sp>
      </p:grpSp>
      <p:sp>
        <p:nvSpPr>
          <p:cNvPr id="56" name="テキスト ボックス 55">
            <a:extLst>
              <a:ext uri="{FF2B5EF4-FFF2-40B4-BE49-F238E27FC236}">
                <a16:creationId xmlns:a16="http://schemas.microsoft.com/office/drawing/2014/main" id="{A80EF063-93FC-CB54-94CC-3C7503DF5DE1}"/>
              </a:ext>
            </a:extLst>
          </p:cNvPr>
          <p:cNvSpPr txBox="1"/>
          <p:nvPr/>
        </p:nvSpPr>
        <p:spPr>
          <a:xfrm>
            <a:off x="1338189" y="5881349"/>
            <a:ext cx="156754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支払回数</a:t>
            </a:r>
          </a:p>
        </p:txBody>
      </p:sp>
      <p:grpSp>
        <p:nvGrpSpPr>
          <p:cNvPr id="52" name="グループ化 51">
            <a:extLst>
              <a:ext uri="{FF2B5EF4-FFF2-40B4-BE49-F238E27FC236}">
                <a16:creationId xmlns:a16="http://schemas.microsoft.com/office/drawing/2014/main" id="{995CCF7E-6948-D16D-ACF7-48593D6D0200}"/>
              </a:ext>
            </a:extLst>
          </p:cNvPr>
          <p:cNvGrpSpPr/>
          <p:nvPr/>
        </p:nvGrpSpPr>
        <p:grpSpPr>
          <a:xfrm>
            <a:off x="4143376" y="5812046"/>
            <a:ext cx="686406" cy="586382"/>
            <a:chOff x="4072188" y="5813256"/>
            <a:chExt cx="686406" cy="586382"/>
          </a:xfrm>
        </p:grpSpPr>
        <p:sp>
          <p:nvSpPr>
            <p:cNvPr id="29" name="テキスト ボックス 28">
              <a:extLst>
                <a:ext uri="{FF2B5EF4-FFF2-40B4-BE49-F238E27FC236}">
                  <a16:creationId xmlns:a16="http://schemas.microsoft.com/office/drawing/2014/main" id="{B4F128E0-FBB6-437A-DE8B-4DC4472808E3}"/>
                </a:ext>
              </a:extLst>
            </p:cNvPr>
            <p:cNvSpPr txBox="1"/>
            <p:nvPr/>
          </p:nvSpPr>
          <p:spPr>
            <a:xfrm flipH="1">
              <a:off x="4282661" y="5813256"/>
              <a:ext cx="467873" cy="261610"/>
            </a:xfrm>
            <a:prstGeom prst="rect">
              <a:avLst/>
            </a:prstGeom>
            <a:noFill/>
          </p:spPr>
          <p:txBody>
            <a:bodyPr wrap="squar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CF725A87-5CF2-EEB1-152A-A6D1373D87D7}"/>
                </a:ext>
              </a:extLst>
            </p:cNvPr>
            <p:cNvSpPr txBox="1"/>
            <p:nvPr/>
          </p:nvSpPr>
          <p:spPr>
            <a:xfrm>
              <a:off x="4072188" y="5937973"/>
              <a:ext cx="686406" cy="461665"/>
            </a:xfrm>
            <a:prstGeom prst="rect">
              <a:avLst/>
            </a:prstGeom>
            <a:noFill/>
          </p:spPr>
          <p:txBody>
            <a:bodyPr wrap="none" rtlCol="0">
              <a:spAutoFit/>
            </a:bodyPr>
            <a:lstStyle/>
            <a:p>
              <a:r>
                <a:rPr kumimoji="1" lang="ja-JP" altLang="en-US" sz="2400" dirty="0">
                  <a:solidFill>
                    <a:srgbClr val="C00000"/>
                  </a:solidFill>
                  <a:latin typeface="BIZ UDPゴシック" panose="020B0400000000000000" pitchFamily="50" charset="-128"/>
                  <a:ea typeface="BIZ UDPゴシック" panose="020B0400000000000000" pitchFamily="50" charset="-128"/>
                </a:rPr>
                <a:t>１回</a:t>
              </a:r>
            </a:p>
          </p:txBody>
        </p:sp>
      </p:grpSp>
      <p:sp>
        <p:nvSpPr>
          <p:cNvPr id="38" name="テキスト ボックス 37">
            <a:extLst>
              <a:ext uri="{FF2B5EF4-FFF2-40B4-BE49-F238E27FC236}">
                <a16:creationId xmlns:a16="http://schemas.microsoft.com/office/drawing/2014/main" id="{B629B0A6-37DF-3DFC-A6C8-C4DF3F7E4944}"/>
              </a:ext>
            </a:extLst>
          </p:cNvPr>
          <p:cNvSpPr txBox="1"/>
          <p:nvPr/>
        </p:nvSpPr>
        <p:spPr>
          <a:xfrm flipH="1">
            <a:off x="2005421" y="5754547"/>
            <a:ext cx="728084" cy="261610"/>
          </a:xfrm>
          <a:prstGeom prst="rect">
            <a:avLst/>
          </a:prstGeom>
          <a:noFill/>
        </p:spPr>
        <p:txBody>
          <a:bodyPr wrap="non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かいすう</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D1C0F60-55EE-AF2E-83F4-A24853C5E05A}"/>
              </a:ext>
            </a:extLst>
          </p:cNvPr>
          <p:cNvSpPr txBox="1"/>
          <p:nvPr/>
        </p:nvSpPr>
        <p:spPr>
          <a:xfrm flipH="1">
            <a:off x="1402949" y="5754547"/>
            <a:ext cx="715260" cy="261610"/>
          </a:xfrm>
          <a:prstGeom prst="rect">
            <a:avLst/>
          </a:prstGeom>
          <a:noFill/>
        </p:spPr>
        <p:txBody>
          <a:bodyPr wrap="non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しはらい</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30D4E9B5-FBA7-4B61-D502-5C0FD42B07DE}"/>
              </a:ext>
            </a:extLst>
          </p:cNvPr>
          <p:cNvGrpSpPr/>
          <p:nvPr/>
        </p:nvGrpSpPr>
        <p:grpSpPr>
          <a:xfrm>
            <a:off x="6746140" y="5812046"/>
            <a:ext cx="726481" cy="586382"/>
            <a:chOff x="4072188" y="5813256"/>
            <a:chExt cx="726481" cy="586382"/>
          </a:xfrm>
        </p:grpSpPr>
        <p:sp>
          <p:nvSpPr>
            <p:cNvPr id="80" name="テキスト ボックス 79">
              <a:extLst>
                <a:ext uri="{FF2B5EF4-FFF2-40B4-BE49-F238E27FC236}">
                  <a16:creationId xmlns:a16="http://schemas.microsoft.com/office/drawing/2014/main" id="{28058BE5-601A-B0E1-DFF2-423100B0132A}"/>
                </a:ext>
              </a:extLst>
            </p:cNvPr>
            <p:cNvSpPr txBox="1"/>
            <p:nvPr/>
          </p:nvSpPr>
          <p:spPr>
            <a:xfrm flipH="1">
              <a:off x="4320761" y="5813256"/>
              <a:ext cx="467873" cy="261610"/>
            </a:xfrm>
            <a:prstGeom prst="rect">
              <a:avLst/>
            </a:prstGeom>
            <a:noFill/>
          </p:spPr>
          <p:txBody>
            <a:bodyPr wrap="squar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75973CC9-390A-5C27-F37A-5D7A0576A948}"/>
                </a:ext>
              </a:extLst>
            </p:cNvPr>
            <p:cNvSpPr txBox="1"/>
            <p:nvPr/>
          </p:nvSpPr>
          <p:spPr>
            <a:xfrm>
              <a:off x="4072188" y="5937973"/>
              <a:ext cx="726481" cy="461665"/>
            </a:xfrm>
            <a:prstGeom prst="rect">
              <a:avLst/>
            </a:prstGeom>
            <a:noFill/>
          </p:spPr>
          <p:txBody>
            <a:bodyPr wrap="none" rtlCol="0">
              <a:spAutoFit/>
            </a:bodyPr>
            <a:lstStyle/>
            <a:p>
              <a:r>
                <a:rPr lang="en-US" altLang="ja-JP" sz="2400" dirty="0">
                  <a:solidFill>
                    <a:srgbClr val="C00000"/>
                  </a:solidFill>
                  <a:latin typeface="BIZ UDPゴシック" panose="020B0400000000000000" pitchFamily="50" charset="-128"/>
                  <a:ea typeface="BIZ UDPゴシック" panose="020B0400000000000000" pitchFamily="50" charset="-128"/>
                </a:rPr>
                <a:t>4</a:t>
              </a:r>
              <a:r>
                <a:rPr kumimoji="1" lang="ja-JP" altLang="en-US" sz="2400" dirty="0">
                  <a:solidFill>
                    <a:srgbClr val="C00000"/>
                  </a:solidFill>
                  <a:latin typeface="BIZ UDPゴシック" panose="020B0400000000000000" pitchFamily="50" charset="-128"/>
                  <a:ea typeface="BIZ UDPゴシック" panose="020B0400000000000000" pitchFamily="50" charset="-128"/>
                </a:rPr>
                <a:t>回</a:t>
              </a:r>
            </a:p>
          </p:txBody>
        </p:sp>
      </p:grpSp>
      <p:grpSp>
        <p:nvGrpSpPr>
          <p:cNvPr id="86" name="グループ化 85">
            <a:extLst>
              <a:ext uri="{FF2B5EF4-FFF2-40B4-BE49-F238E27FC236}">
                <a16:creationId xmlns:a16="http://schemas.microsoft.com/office/drawing/2014/main" id="{E96DF1B6-0B7F-D580-2507-03A2F935A753}"/>
              </a:ext>
            </a:extLst>
          </p:cNvPr>
          <p:cNvGrpSpPr/>
          <p:nvPr/>
        </p:nvGrpSpPr>
        <p:grpSpPr>
          <a:xfrm>
            <a:off x="9351595" y="5813221"/>
            <a:ext cx="1535998" cy="585207"/>
            <a:chOff x="8977328" y="5763252"/>
            <a:chExt cx="1535998" cy="585207"/>
          </a:xfrm>
        </p:grpSpPr>
        <p:sp>
          <p:nvSpPr>
            <p:cNvPr id="83" name="テキスト ボックス 82">
              <a:extLst>
                <a:ext uri="{FF2B5EF4-FFF2-40B4-BE49-F238E27FC236}">
                  <a16:creationId xmlns:a16="http://schemas.microsoft.com/office/drawing/2014/main" id="{3339A12D-5ED2-69C9-3EFD-BB97A21C5D6C}"/>
                </a:ext>
              </a:extLst>
            </p:cNvPr>
            <p:cNvSpPr txBox="1"/>
            <p:nvPr/>
          </p:nvSpPr>
          <p:spPr>
            <a:xfrm flipH="1">
              <a:off x="9405514" y="5763252"/>
              <a:ext cx="467873" cy="261610"/>
            </a:xfrm>
            <a:prstGeom prst="rect">
              <a:avLst/>
            </a:prstGeom>
            <a:noFill/>
          </p:spPr>
          <p:txBody>
            <a:bodyPr wrap="non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4971F402-4ED6-5C96-CF5D-76C2E06A894A}"/>
                </a:ext>
              </a:extLst>
            </p:cNvPr>
            <p:cNvSpPr txBox="1"/>
            <p:nvPr/>
          </p:nvSpPr>
          <p:spPr>
            <a:xfrm>
              <a:off x="8977328" y="5886794"/>
              <a:ext cx="1535998" cy="461665"/>
            </a:xfrm>
            <a:prstGeom prst="rect">
              <a:avLst/>
            </a:prstGeom>
            <a:noFill/>
          </p:spPr>
          <p:txBody>
            <a:bodyPr wrap="non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12</a:t>
              </a:r>
              <a:r>
                <a:rPr kumimoji="1" lang="ja-JP" altLang="en-US" sz="2400" dirty="0">
                  <a:solidFill>
                    <a:srgbClr val="C00000"/>
                  </a:solidFill>
                  <a:latin typeface="BIZ UDPゴシック" panose="020B0400000000000000" pitchFamily="50" charset="-128"/>
                  <a:ea typeface="BIZ UDPゴシック" panose="020B0400000000000000" pitchFamily="50" charset="-128"/>
                </a:rPr>
                <a:t>回以上</a:t>
              </a:r>
            </a:p>
          </p:txBody>
        </p:sp>
        <p:sp>
          <p:nvSpPr>
            <p:cNvPr id="85" name="テキスト ボックス 84">
              <a:extLst>
                <a:ext uri="{FF2B5EF4-FFF2-40B4-BE49-F238E27FC236}">
                  <a16:creationId xmlns:a16="http://schemas.microsoft.com/office/drawing/2014/main" id="{7A82CEA7-BADC-A3B1-38F1-D7D0210CD6AC}"/>
                </a:ext>
              </a:extLst>
            </p:cNvPr>
            <p:cNvSpPr txBox="1"/>
            <p:nvPr/>
          </p:nvSpPr>
          <p:spPr>
            <a:xfrm flipH="1">
              <a:off x="9760318" y="5763252"/>
              <a:ext cx="704039" cy="261610"/>
            </a:xfrm>
            <a:prstGeom prst="rect">
              <a:avLst/>
            </a:prstGeom>
            <a:noFill/>
          </p:spPr>
          <p:txBody>
            <a:bodyPr wrap="non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いじょう</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41297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黒板のイラスト">
            <a:extLst>
              <a:ext uri="{FF2B5EF4-FFF2-40B4-BE49-F238E27FC236}">
                <a16:creationId xmlns:a16="http://schemas.microsoft.com/office/drawing/2014/main" id="{F0F03EA5-BFB3-0868-FEAE-3B956CEB9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89B641C7-D403-C591-58F8-D2FED4958745}"/>
              </a:ext>
            </a:extLst>
          </p:cNvPr>
          <p:cNvGrpSpPr/>
          <p:nvPr/>
        </p:nvGrpSpPr>
        <p:grpSpPr>
          <a:xfrm>
            <a:off x="630625" y="411286"/>
            <a:ext cx="1305209" cy="979791"/>
            <a:chOff x="723584" y="506096"/>
            <a:chExt cx="1305209" cy="979791"/>
          </a:xfrm>
        </p:grpSpPr>
        <p:sp>
          <p:nvSpPr>
            <p:cNvPr id="16" name="テキスト ボックス 15">
              <a:extLst>
                <a:ext uri="{FF2B5EF4-FFF2-40B4-BE49-F238E27FC236}">
                  <a16:creationId xmlns:a16="http://schemas.microsoft.com/office/drawing/2014/main" id="{D0CB1F7D-6BEE-112A-E2E4-5FAA05E88552}"/>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1F785D9-BEF2-BB3C-0456-DB906C1B5C77}"/>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E47CC1A6-0FB7-8C14-F9DA-D5FACE050B90}"/>
              </a:ext>
            </a:extLst>
          </p:cNvPr>
          <p:cNvGrpSpPr/>
          <p:nvPr/>
        </p:nvGrpSpPr>
        <p:grpSpPr>
          <a:xfrm>
            <a:off x="929176" y="5395492"/>
            <a:ext cx="1927131" cy="627221"/>
            <a:chOff x="929176" y="5395492"/>
            <a:chExt cx="1927131" cy="627221"/>
          </a:xfrm>
        </p:grpSpPr>
        <p:sp>
          <p:nvSpPr>
            <p:cNvPr id="4" name="タイトル 1">
              <a:extLst>
                <a:ext uri="{FF2B5EF4-FFF2-40B4-BE49-F238E27FC236}">
                  <a16:creationId xmlns:a16="http://schemas.microsoft.com/office/drawing/2014/main" id="{183505DE-9629-CBF9-2ED3-729722B5658D}"/>
                </a:ext>
              </a:extLst>
            </p:cNvPr>
            <p:cNvSpPr txBox="1">
              <a:spLocks/>
            </p:cNvSpPr>
            <p:nvPr/>
          </p:nvSpPr>
          <p:spPr>
            <a:xfrm>
              <a:off x="929176" y="5499493"/>
              <a:ext cx="1927131"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約束を守る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1964D07-0767-1639-52CF-D23E581014A3}"/>
                </a:ext>
              </a:extLst>
            </p:cNvPr>
            <p:cNvSpPr txBox="1"/>
            <p:nvPr/>
          </p:nvSpPr>
          <p:spPr>
            <a:xfrm>
              <a:off x="965220" y="5395492"/>
              <a:ext cx="74090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やくそく</a:t>
              </a:r>
            </a:p>
          </p:txBody>
        </p:sp>
        <p:sp>
          <p:nvSpPr>
            <p:cNvPr id="20" name="テキスト ボックス 19">
              <a:extLst>
                <a:ext uri="{FF2B5EF4-FFF2-40B4-BE49-F238E27FC236}">
                  <a16:creationId xmlns:a16="http://schemas.microsoft.com/office/drawing/2014/main" id="{FC8C8969-F76A-533F-DEAF-28F09D24DA4A}"/>
                </a:ext>
              </a:extLst>
            </p:cNvPr>
            <p:cNvSpPr txBox="1"/>
            <p:nvPr/>
          </p:nvSpPr>
          <p:spPr>
            <a:xfrm>
              <a:off x="1993975" y="5395492"/>
              <a:ext cx="49244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まも</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2EF5D6A7-F12A-B54D-2690-61CA6B6A734E}"/>
              </a:ext>
            </a:extLst>
          </p:cNvPr>
          <p:cNvGrpSpPr/>
          <p:nvPr/>
        </p:nvGrpSpPr>
        <p:grpSpPr>
          <a:xfrm>
            <a:off x="4284253" y="5432104"/>
            <a:ext cx="2914580" cy="627221"/>
            <a:chOff x="4266032" y="5418231"/>
            <a:chExt cx="2914580" cy="627221"/>
          </a:xfrm>
        </p:grpSpPr>
        <p:sp>
          <p:nvSpPr>
            <p:cNvPr id="5" name="タイトル 1">
              <a:extLst>
                <a:ext uri="{FF2B5EF4-FFF2-40B4-BE49-F238E27FC236}">
                  <a16:creationId xmlns:a16="http://schemas.microsoft.com/office/drawing/2014/main" id="{137DD40E-9A4A-27A5-EF1D-D1F8F3395275}"/>
                </a:ext>
              </a:extLst>
            </p:cNvPr>
            <p:cNvSpPr txBox="1">
              <a:spLocks/>
            </p:cNvSpPr>
            <p:nvPr/>
          </p:nvSpPr>
          <p:spPr>
            <a:xfrm>
              <a:off x="4266032" y="5522232"/>
              <a:ext cx="2914580"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借りたものを返す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F6DC3D3-8F6A-423B-2200-90889FF2B448}"/>
                </a:ext>
              </a:extLst>
            </p:cNvPr>
            <p:cNvSpPr txBox="1"/>
            <p:nvPr/>
          </p:nvSpPr>
          <p:spPr>
            <a:xfrm>
              <a:off x="4387601" y="5418231"/>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318F16E-6187-10B0-6F37-FC5251B84370}"/>
                </a:ext>
              </a:extLst>
            </p:cNvPr>
            <p:cNvSpPr txBox="1"/>
            <p:nvPr/>
          </p:nvSpPr>
          <p:spPr>
            <a:xfrm>
              <a:off x="6352144" y="5418231"/>
              <a:ext cx="49244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かえ</a:t>
              </a:r>
            </a:p>
          </p:txBody>
        </p:sp>
      </p:grpSp>
      <p:grpSp>
        <p:nvGrpSpPr>
          <p:cNvPr id="22" name="グループ化 21">
            <a:extLst>
              <a:ext uri="{FF2B5EF4-FFF2-40B4-BE49-F238E27FC236}">
                <a16:creationId xmlns:a16="http://schemas.microsoft.com/office/drawing/2014/main" id="{9632E528-C8B1-B875-C692-84A4F3159D32}"/>
              </a:ext>
            </a:extLst>
          </p:cNvPr>
          <p:cNvGrpSpPr/>
          <p:nvPr/>
        </p:nvGrpSpPr>
        <p:grpSpPr>
          <a:xfrm>
            <a:off x="8626779" y="5418231"/>
            <a:ext cx="2266967" cy="627221"/>
            <a:chOff x="8626780" y="5418231"/>
            <a:chExt cx="2266967" cy="627221"/>
          </a:xfrm>
        </p:grpSpPr>
        <p:sp>
          <p:nvSpPr>
            <p:cNvPr id="18" name="タイトル 1">
              <a:extLst>
                <a:ext uri="{FF2B5EF4-FFF2-40B4-BE49-F238E27FC236}">
                  <a16:creationId xmlns:a16="http://schemas.microsoft.com/office/drawing/2014/main" id="{874BB742-E889-2AAE-0F34-6F986EC8C62C}"/>
                </a:ext>
              </a:extLst>
            </p:cNvPr>
            <p:cNvSpPr txBox="1">
              <a:spLocks/>
            </p:cNvSpPr>
            <p:nvPr/>
          </p:nvSpPr>
          <p:spPr>
            <a:xfrm>
              <a:off x="8626780" y="5522232"/>
              <a:ext cx="2266967"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役割を果たす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2226C5E-36D7-073C-6D64-7322689143DE}"/>
                </a:ext>
              </a:extLst>
            </p:cNvPr>
            <p:cNvSpPr txBox="1"/>
            <p:nvPr/>
          </p:nvSpPr>
          <p:spPr>
            <a:xfrm>
              <a:off x="8696666" y="5418231"/>
              <a:ext cx="75151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やくわり</a:t>
              </a:r>
            </a:p>
          </p:txBody>
        </p:sp>
        <p:sp>
          <p:nvSpPr>
            <p:cNvPr id="26" name="テキスト ボックス 25">
              <a:extLst>
                <a:ext uri="{FF2B5EF4-FFF2-40B4-BE49-F238E27FC236}">
                  <a16:creationId xmlns:a16="http://schemas.microsoft.com/office/drawing/2014/main" id="{A3954122-05C0-25E3-4FA3-4C544A6B56C0}"/>
                </a:ext>
              </a:extLst>
            </p:cNvPr>
            <p:cNvSpPr txBox="1"/>
            <p:nvPr/>
          </p:nvSpPr>
          <p:spPr>
            <a:xfrm>
              <a:off x="9760263" y="5418231"/>
              <a:ext cx="49737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は</a:t>
              </a:r>
            </a:p>
          </p:txBody>
        </p:sp>
      </p:grpSp>
      <p:grpSp>
        <p:nvGrpSpPr>
          <p:cNvPr id="9" name="グループ化 8">
            <a:extLst>
              <a:ext uri="{FF2B5EF4-FFF2-40B4-BE49-F238E27FC236}">
                <a16:creationId xmlns:a16="http://schemas.microsoft.com/office/drawing/2014/main" id="{8931147E-EDB9-D939-55F4-F0E80EC3DA3A}"/>
              </a:ext>
            </a:extLst>
          </p:cNvPr>
          <p:cNvGrpSpPr/>
          <p:nvPr/>
        </p:nvGrpSpPr>
        <p:grpSpPr>
          <a:xfrm>
            <a:off x="2463286" y="411286"/>
            <a:ext cx="8053921" cy="1284812"/>
            <a:chOff x="2463286" y="411286"/>
            <a:chExt cx="8053921" cy="1284812"/>
          </a:xfrm>
        </p:grpSpPr>
        <p:sp>
          <p:nvSpPr>
            <p:cNvPr id="12" name="タイトル 1">
              <a:extLst>
                <a:ext uri="{FF2B5EF4-FFF2-40B4-BE49-F238E27FC236}">
                  <a16:creationId xmlns:a16="http://schemas.microsoft.com/office/drawing/2014/main" id="{836E483A-4840-9B0B-E34E-55923E9E43BB}"/>
                </a:ext>
              </a:extLst>
            </p:cNvPr>
            <p:cNvSpPr txBox="1">
              <a:spLocks/>
            </p:cNvSpPr>
            <p:nvPr/>
          </p:nvSpPr>
          <p:spPr>
            <a:xfrm>
              <a:off x="2463286" y="420877"/>
              <a:ext cx="8053921" cy="1275221"/>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人に信じてもらえる</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ことを信用といいます。</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生活の中での「信用」ってどんなことがありますか？</a:t>
              </a:r>
            </a:p>
          </p:txBody>
        </p:sp>
        <p:sp>
          <p:nvSpPr>
            <p:cNvPr id="27" name="テキスト ボックス 26">
              <a:extLst>
                <a:ext uri="{FF2B5EF4-FFF2-40B4-BE49-F238E27FC236}">
                  <a16:creationId xmlns:a16="http://schemas.microsoft.com/office/drawing/2014/main" id="{01DAFBE3-8C61-CBC0-06B0-87AE53134E63}"/>
                </a:ext>
              </a:extLst>
            </p:cNvPr>
            <p:cNvSpPr txBox="1"/>
            <p:nvPr/>
          </p:nvSpPr>
          <p:spPr>
            <a:xfrm>
              <a:off x="2713591" y="411286"/>
              <a:ext cx="486030"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ひと</a:t>
              </a:r>
            </a:p>
          </p:txBody>
        </p:sp>
        <p:sp>
          <p:nvSpPr>
            <p:cNvPr id="28" name="テキスト ボックス 27">
              <a:extLst>
                <a:ext uri="{FF2B5EF4-FFF2-40B4-BE49-F238E27FC236}">
                  <a16:creationId xmlns:a16="http://schemas.microsoft.com/office/drawing/2014/main" id="{F1E3C2F0-4807-99FA-CBBF-B871CC4713C9}"/>
                </a:ext>
              </a:extLst>
            </p:cNvPr>
            <p:cNvSpPr txBox="1"/>
            <p:nvPr/>
          </p:nvSpPr>
          <p:spPr>
            <a:xfrm>
              <a:off x="3387932" y="411286"/>
              <a:ext cx="46679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しん</a:t>
              </a:r>
            </a:p>
          </p:txBody>
        </p:sp>
        <p:sp>
          <p:nvSpPr>
            <p:cNvPr id="29" name="テキスト ボックス 28">
              <a:extLst>
                <a:ext uri="{FF2B5EF4-FFF2-40B4-BE49-F238E27FC236}">
                  <a16:creationId xmlns:a16="http://schemas.microsoft.com/office/drawing/2014/main" id="{A69AFCD7-496D-B2C7-4BA7-25A6D15AA38E}"/>
                </a:ext>
              </a:extLst>
            </p:cNvPr>
            <p:cNvSpPr txBox="1"/>
            <p:nvPr/>
          </p:nvSpPr>
          <p:spPr>
            <a:xfrm>
              <a:off x="6928471" y="411286"/>
              <a:ext cx="76014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しんよう</a:t>
              </a:r>
            </a:p>
          </p:txBody>
        </p:sp>
        <p:sp>
          <p:nvSpPr>
            <p:cNvPr id="30" name="テキスト ボックス 29">
              <a:extLst>
                <a:ext uri="{FF2B5EF4-FFF2-40B4-BE49-F238E27FC236}">
                  <a16:creationId xmlns:a16="http://schemas.microsoft.com/office/drawing/2014/main" id="{4B519EAE-2D07-359B-05C1-24045BBB70A4}"/>
                </a:ext>
              </a:extLst>
            </p:cNvPr>
            <p:cNvSpPr txBox="1"/>
            <p:nvPr/>
          </p:nvSpPr>
          <p:spPr>
            <a:xfrm>
              <a:off x="2565425" y="1057981"/>
              <a:ext cx="85200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せいかつ</a:t>
              </a:r>
            </a:p>
          </p:txBody>
        </p:sp>
        <p:sp>
          <p:nvSpPr>
            <p:cNvPr id="31" name="テキスト ボックス 30">
              <a:extLst>
                <a:ext uri="{FF2B5EF4-FFF2-40B4-BE49-F238E27FC236}">
                  <a16:creationId xmlns:a16="http://schemas.microsoft.com/office/drawing/2014/main" id="{6C1D1C2A-3784-1DDB-0905-D28951B043DC}"/>
                </a:ext>
              </a:extLst>
            </p:cNvPr>
            <p:cNvSpPr txBox="1"/>
            <p:nvPr/>
          </p:nvSpPr>
          <p:spPr>
            <a:xfrm>
              <a:off x="4824497" y="1057981"/>
              <a:ext cx="84068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しんよう</a:t>
              </a:r>
            </a:p>
          </p:txBody>
        </p:sp>
        <p:sp>
          <p:nvSpPr>
            <p:cNvPr id="6" name="テキスト ボックス 5">
              <a:extLst>
                <a:ext uri="{FF2B5EF4-FFF2-40B4-BE49-F238E27FC236}">
                  <a16:creationId xmlns:a16="http://schemas.microsoft.com/office/drawing/2014/main" id="{551C84DA-E203-83C8-79EF-D8DF13CB567A}"/>
                </a:ext>
              </a:extLst>
            </p:cNvPr>
            <p:cNvSpPr txBox="1"/>
            <p:nvPr/>
          </p:nvSpPr>
          <p:spPr>
            <a:xfrm>
              <a:off x="3551353" y="1057981"/>
              <a:ext cx="62243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なか</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32" name="図 31">
            <a:extLst>
              <a:ext uri="{FF2B5EF4-FFF2-40B4-BE49-F238E27FC236}">
                <a16:creationId xmlns:a16="http://schemas.microsoft.com/office/drawing/2014/main" id="{1C229A87-4B30-C433-4D0E-F62C044E3993}"/>
              </a:ext>
            </a:extLst>
          </p:cNvPr>
          <p:cNvPicPr>
            <a:picLocks noChangeAspect="1"/>
          </p:cNvPicPr>
          <p:nvPr/>
        </p:nvPicPr>
        <p:blipFill>
          <a:blip r:embed="rId4"/>
          <a:stretch>
            <a:fillRect/>
          </a:stretch>
        </p:blipFill>
        <p:spPr>
          <a:xfrm>
            <a:off x="530211" y="2630428"/>
            <a:ext cx="2916942" cy="2275264"/>
          </a:xfrm>
          <a:prstGeom prst="rect">
            <a:avLst/>
          </a:prstGeom>
        </p:spPr>
      </p:pic>
      <p:pic>
        <p:nvPicPr>
          <p:cNvPr id="34" name="図 33">
            <a:extLst>
              <a:ext uri="{FF2B5EF4-FFF2-40B4-BE49-F238E27FC236}">
                <a16:creationId xmlns:a16="http://schemas.microsoft.com/office/drawing/2014/main" id="{3BBA5CA0-4F93-5AA1-000D-444F5992A7CB}"/>
              </a:ext>
            </a:extLst>
          </p:cNvPr>
          <p:cNvPicPr>
            <a:picLocks noChangeAspect="1"/>
          </p:cNvPicPr>
          <p:nvPr/>
        </p:nvPicPr>
        <p:blipFill>
          <a:blip r:embed="rId5"/>
          <a:stretch>
            <a:fillRect/>
          </a:stretch>
        </p:blipFill>
        <p:spPr>
          <a:xfrm>
            <a:off x="4515483" y="2040786"/>
            <a:ext cx="2421592" cy="2889716"/>
          </a:xfrm>
          <a:prstGeom prst="rect">
            <a:avLst/>
          </a:prstGeom>
        </p:spPr>
      </p:pic>
      <p:pic>
        <p:nvPicPr>
          <p:cNvPr id="36" name="図 35">
            <a:extLst>
              <a:ext uri="{FF2B5EF4-FFF2-40B4-BE49-F238E27FC236}">
                <a16:creationId xmlns:a16="http://schemas.microsoft.com/office/drawing/2014/main" id="{B97D98B0-ECB4-A918-D21F-639D69DB2348}"/>
              </a:ext>
            </a:extLst>
          </p:cNvPr>
          <p:cNvPicPr>
            <a:picLocks noChangeAspect="1"/>
          </p:cNvPicPr>
          <p:nvPr/>
        </p:nvPicPr>
        <p:blipFill>
          <a:blip r:embed="rId6"/>
          <a:stretch>
            <a:fillRect/>
          </a:stretch>
        </p:blipFill>
        <p:spPr>
          <a:xfrm>
            <a:off x="8317032" y="2360324"/>
            <a:ext cx="2886462" cy="2453645"/>
          </a:xfrm>
          <a:prstGeom prst="rect">
            <a:avLst/>
          </a:prstGeom>
        </p:spPr>
      </p:pic>
      <p:sp>
        <p:nvSpPr>
          <p:cNvPr id="7" name="正方形/長方形 6">
            <a:extLst>
              <a:ext uri="{FF2B5EF4-FFF2-40B4-BE49-F238E27FC236}">
                <a16:creationId xmlns:a16="http://schemas.microsoft.com/office/drawing/2014/main" id="{C5460A8B-02C8-1FE6-E842-0DE36BD46024}"/>
              </a:ext>
            </a:extLst>
          </p:cNvPr>
          <p:cNvSpPr/>
          <p:nvPr/>
        </p:nvSpPr>
        <p:spPr>
          <a:xfrm>
            <a:off x="4834374" y="2092723"/>
            <a:ext cx="1473526" cy="492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A470163D-531D-26B7-C431-502471C04C91}"/>
              </a:ext>
            </a:extLst>
          </p:cNvPr>
          <p:cNvGrpSpPr/>
          <p:nvPr/>
        </p:nvGrpSpPr>
        <p:grpSpPr>
          <a:xfrm>
            <a:off x="4963524" y="2057707"/>
            <a:ext cx="1473526" cy="579915"/>
            <a:chOff x="4963524" y="2057707"/>
            <a:chExt cx="1473526" cy="579915"/>
          </a:xfrm>
        </p:grpSpPr>
        <p:sp>
          <p:nvSpPr>
            <p:cNvPr id="8" name="タイトル 1">
              <a:extLst>
                <a:ext uri="{FF2B5EF4-FFF2-40B4-BE49-F238E27FC236}">
                  <a16:creationId xmlns:a16="http://schemas.microsoft.com/office/drawing/2014/main" id="{9B0CCBFC-E1C6-9FE2-536A-62795E43BF10}"/>
                </a:ext>
              </a:extLst>
            </p:cNvPr>
            <p:cNvSpPr txBox="1">
              <a:spLocks/>
            </p:cNvSpPr>
            <p:nvPr/>
          </p:nvSpPr>
          <p:spPr>
            <a:xfrm>
              <a:off x="4978272" y="2175957"/>
              <a:ext cx="1088760" cy="461665"/>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400" dirty="0">
                  <a:solidFill>
                    <a:schemeClr val="tx1"/>
                  </a:solidFill>
                  <a:latin typeface="BIZ UDPゴシック" panose="020B0400000000000000" pitchFamily="50" charset="-128"/>
                  <a:ea typeface="BIZ UDPゴシック" panose="020B0400000000000000" pitchFamily="50" charset="-128"/>
                </a:rPr>
                <a:t>返却口</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36A6DB6-38B9-783D-7EA6-05D42814B848}"/>
                </a:ext>
              </a:extLst>
            </p:cNvPr>
            <p:cNvSpPr txBox="1"/>
            <p:nvPr/>
          </p:nvSpPr>
          <p:spPr>
            <a:xfrm>
              <a:off x="4963524" y="2057707"/>
              <a:ext cx="14735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へんきゃくぐち</a:t>
              </a:r>
            </a:p>
          </p:txBody>
        </p:sp>
      </p:grpSp>
    </p:spTree>
    <p:extLst>
      <p:ext uri="{BB962C8B-B14F-4D97-AF65-F5344CB8AC3E}">
        <p14:creationId xmlns:p14="http://schemas.microsoft.com/office/powerpoint/2010/main" val="276915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F30F67D3-A1AE-FB59-5AFB-D06CC83FC6C3}"/>
              </a:ext>
            </a:extLst>
          </p:cNvPr>
          <p:cNvPicPr>
            <a:picLocks noChangeAspect="1"/>
          </p:cNvPicPr>
          <p:nvPr/>
        </p:nvPicPr>
        <p:blipFill>
          <a:blip r:embed="rId3"/>
          <a:stretch>
            <a:fillRect/>
          </a:stretch>
        </p:blipFill>
        <p:spPr>
          <a:xfrm>
            <a:off x="9147845" y="2849934"/>
            <a:ext cx="1586049" cy="2206423"/>
          </a:xfrm>
          <a:prstGeom prst="rect">
            <a:avLst/>
          </a:prstGeom>
        </p:spPr>
      </p:pic>
      <p:grpSp>
        <p:nvGrpSpPr>
          <p:cNvPr id="6" name="グループ化 5">
            <a:extLst>
              <a:ext uri="{FF2B5EF4-FFF2-40B4-BE49-F238E27FC236}">
                <a16:creationId xmlns:a16="http://schemas.microsoft.com/office/drawing/2014/main" id="{48C9FD96-3446-4C35-15C5-A3FB4AA5C0A4}"/>
              </a:ext>
            </a:extLst>
          </p:cNvPr>
          <p:cNvGrpSpPr/>
          <p:nvPr/>
        </p:nvGrpSpPr>
        <p:grpSpPr>
          <a:xfrm>
            <a:off x="340644" y="1019265"/>
            <a:ext cx="5864106" cy="1283727"/>
            <a:chOff x="465096" y="1033887"/>
            <a:chExt cx="5864106" cy="1283727"/>
          </a:xfrm>
        </p:grpSpPr>
        <p:sp>
          <p:nvSpPr>
            <p:cNvPr id="24" name="タイトル 1">
              <a:extLst>
                <a:ext uri="{FF2B5EF4-FFF2-40B4-BE49-F238E27FC236}">
                  <a16:creationId xmlns:a16="http://schemas.microsoft.com/office/drawing/2014/main" id="{C56D1D3E-E890-464A-967B-F75656D4B1CB}"/>
                </a:ext>
              </a:extLst>
            </p:cNvPr>
            <p:cNvSpPr txBox="1">
              <a:spLocks/>
            </p:cNvSpPr>
            <p:nvPr/>
          </p:nvSpPr>
          <p:spPr>
            <a:xfrm>
              <a:off x="465096" y="1042393"/>
              <a:ext cx="5864106" cy="1275221"/>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キャッシュレスで買い物をすると、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財布に入っている現金は減りません。</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83BC8AA-C015-6E47-34D4-BEFF80469687}"/>
                </a:ext>
              </a:extLst>
            </p:cNvPr>
            <p:cNvSpPr txBox="1"/>
            <p:nvPr/>
          </p:nvSpPr>
          <p:spPr>
            <a:xfrm flipH="1">
              <a:off x="3055877" y="1033887"/>
              <a:ext cx="63756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8" name="テキスト ボックス 27">
              <a:extLst>
                <a:ext uri="{FF2B5EF4-FFF2-40B4-BE49-F238E27FC236}">
                  <a16:creationId xmlns:a16="http://schemas.microsoft.com/office/drawing/2014/main" id="{3E881981-5898-3527-C0D9-E6B915FDEC1E}"/>
                </a:ext>
              </a:extLst>
            </p:cNvPr>
            <p:cNvSpPr txBox="1"/>
            <p:nvPr/>
          </p:nvSpPr>
          <p:spPr>
            <a:xfrm flipH="1">
              <a:off x="3693445" y="1033887"/>
              <a:ext cx="80838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34A93C5-A78E-E0FA-F751-44237C919135}"/>
                </a:ext>
              </a:extLst>
            </p:cNvPr>
            <p:cNvSpPr txBox="1"/>
            <p:nvPr/>
          </p:nvSpPr>
          <p:spPr>
            <a:xfrm flipH="1">
              <a:off x="621603" y="1651445"/>
              <a:ext cx="8083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さいふ</a:t>
              </a:r>
            </a:p>
          </p:txBody>
        </p:sp>
        <p:sp>
          <p:nvSpPr>
            <p:cNvPr id="30" name="テキスト ボックス 29">
              <a:extLst>
                <a:ext uri="{FF2B5EF4-FFF2-40B4-BE49-F238E27FC236}">
                  <a16:creationId xmlns:a16="http://schemas.microsoft.com/office/drawing/2014/main" id="{494FBA0A-4DBE-CA9A-5122-627C03B802C8}"/>
                </a:ext>
              </a:extLst>
            </p:cNvPr>
            <p:cNvSpPr txBox="1"/>
            <p:nvPr/>
          </p:nvSpPr>
          <p:spPr>
            <a:xfrm flipH="1">
              <a:off x="1537394" y="1651445"/>
              <a:ext cx="54554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はい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8BAC956-3F23-956E-A378-3D53D06EF3BF}"/>
                </a:ext>
              </a:extLst>
            </p:cNvPr>
            <p:cNvSpPr txBox="1"/>
            <p:nvPr/>
          </p:nvSpPr>
          <p:spPr>
            <a:xfrm flipH="1">
              <a:off x="4308537" y="1651445"/>
              <a:ext cx="580475"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へ</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B6023D7F-9018-DEA3-A7FE-A64127B376AF}"/>
                </a:ext>
              </a:extLst>
            </p:cNvPr>
            <p:cNvSpPr txBox="1"/>
            <p:nvPr/>
          </p:nvSpPr>
          <p:spPr>
            <a:xfrm flipH="1">
              <a:off x="3281778" y="1651445"/>
              <a:ext cx="80838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49" name="グループ化 48">
            <a:extLst>
              <a:ext uri="{FF2B5EF4-FFF2-40B4-BE49-F238E27FC236}">
                <a16:creationId xmlns:a16="http://schemas.microsoft.com/office/drawing/2014/main" id="{4638DFF7-E966-FE21-DE66-B5B06B356BBC}"/>
              </a:ext>
            </a:extLst>
          </p:cNvPr>
          <p:cNvGrpSpPr/>
          <p:nvPr/>
        </p:nvGrpSpPr>
        <p:grpSpPr>
          <a:xfrm>
            <a:off x="4930512" y="2537496"/>
            <a:ext cx="3160742" cy="1404935"/>
            <a:chOff x="4889012" y="2537496"/>
            <a:chExt cx="3160742" cy="1404935"/>
          </a:xfrm>
        </p:grpSpPr>
        <p:grpSp>
          <p:nvGrpSpPr>
            <p:cNvPr id="16" name="グループ化 15">
              <a:extLst>
                <a:ext uri="{FF2B5EF4-FFF2-40B4-BE49-F238E27FC236}">
                  <a16:creationId xmlns:a16="http://schemas.microsoft.com/office/drawing/2014/main" id="{36477594-F37C-EA08-5CC7-D73C832C43EB}"/>
                </a:ext>
              </a:extLst>
            </p:cNvPr>
            <p:cNvGrpSpPr/>
            <p:nvPr/>
          </p:nvGrpSpPr>
          <p:grpSpPr>
            <a:xfrm>
              <a:off x="4889012" y="2537496"/>
              <a:ext cx="3160742" cy="1404935"/>
              <a:chOff x="5125004" y="1597695"/>
              <a:chExt cx="3809496" cy="2355373"/>
            </a:xfrm>
          </p:grpSpPr>
          <p:grpSp>
            <p:nvGrpSpPr>
              <p:cNvPr id="7" name="グループ化 6">
                <a:extLst>
                  <a:ext uri="{FF2B5EF4-FFF2-40B4-BE49-F238E27FC236}">
                    <a16:creationId xmlns:a16="http://schemas.microsoft.com/office/drawing/2014/main" id="{53F79184-116D-F41A-609C-DD90C206B4B6}"/>
                  </a:ext>
                </a:extLst>
              </p:cNvPr>
              <p:cNvGrpSpPr/>
              <p:nvPr/>
            </p:nvGrpSpPr>
            <p:grpSpPr>
              <a:xfrm>
                <a:off x="5125004" y="1597695"/>
                <a:ext cx="3809496" cy="2194983"/>
                <a:chOff x="3776724" y="1544556"/>
                <a:chExt cx="2738341" cy="1577797"/>
              </a:xfrm>
            </p:grpSpPr>
            <p:grpSp>
              <p:nvGrpSpPr>
                <p:cNvPr id="8" name="グループ化 7">
                  <a:extLst>
                    <a:ext uri="{FF2B5EF4-FFF2-40B4-BE49-F238E27FC236}">
                      <a16:creationId xmlns:a16="http://schemas.microsoft.com/office/drawing/2014/main" id="{83A60753-0684-281E-0CCB-4F02498FBCA4}"/>
                    </a:ext>
                  </a:extLst>
                </p:cNvPr>
                <p:cNvGrpSpPr/>
                <p:nvPr/>
              </p:nvGrpSpPr>
              <p:grpSpPr>
                <a:xfrm>
                  <a:off x="3776724" y="1544556"/>
                  <a:ext cx="2738341" cy="1577797"/>
                  <a:chOff x="3776724" y="1544556"/>
                  <a:chExt cx="2738341" cy="1577797"/>
                </a:xfrm>
              </p:grpSpPr>
              <p:sp>
                <p:nvSpPr>
                  <p:cNvPr id="10" name="楕円 9">
                    <a:extLst>
                      <a:ext uri="{FF2B5EF4-FFF2-40B4-BE49-F238E27FC236}">
                        <a16:creationId xmlns:a16="http://schemas.microsoft.com/office/drawing/2014/main" id="{D70FDB3E-0EF7-E6C9-007D-DF00EEFA111F}"/>
                      </a:ext>
                    </a:extLst>
                  </p:cNvPr>
                  <p:cNvSpPr/>
                  <p:nvPr/>
                </p:nvSpPr>
                <p:spPr>
                  <a:xfrm rot="21362031" flipH="1">
                    <a:off x="3776724" y="1544556"/>
                    <a:ext cx="2738341" cy="136656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1269EEF1-85BA-751F-3DFA-4AAD3E01D5E0}"/>
                      </a:ext>
                    </a:extLst>
                  </p:cNvPr>
                  <p:cNvSpPr/>
                  <p:nvPr/>
                </p:nvSpPr>
                <p:spPr>
                  <a:xfrm rot="4517559">
                    <a:off x="5455316" y="252728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82747025-B7CA-AD47-0AB0-8A112E72E8A5}"/>
                      </a:ext>
                    </a:extLst>
                  </p:cNvPr>
                  <p:cNvSpPr/>
                  <p:nvPr/>
                </p:nvSpPr>
                <p:spPr>
                  <a:xfrm rot="782470" flipH="1">
                    <a:off x="5236022" y="2930211"/>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テキスト ボックス 8">
                  <a:extLst>
                    <a:ext uri="{FF2B5EF4-FFF2-40B4-BE49-F238E27FC236}">
                      <a16:creationId xmlns:a16="http://schemas.microsoft.com/office/drawing/2014/main" id="{D383EA31-DFB9-5128-5015-751395F41F8E}"/>
                    </a:ext>
                  </a:extLst>
                </p:cNvPr>
                <p:cNvSpPr txBox="1"/>
                <p:nvPr/>
              </p:nvSpPr>
              <p:spPr>
                <a:xfrm flipH="1">
                  <a:off x="4135724" y="1913465"/>
                  <a:ext cx="2170072" cy="757876"/>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買いすぎた</a:t>
                  </a:r>
                  <a:r>
                    <a:rPr lang="en-US" altLang="ja-JP" sz="2800" dirty="0">
                      <a:latin typeface="BIZ UDPゴシック" panose="020B0400000000000000" pitchFamily="50" charset="-128"/>
                      <a:ea typeface="BIZ UDPゴシック" panose="020B0400000000000000" pitchFamily="50" charset="-128"/>
                    </a:rPr>
                    <a:t>…</a:t>
                  </a:r>
                </a:p>
              </p:txBody>
            </p:sp>
          </p:grpSp>
          <p:sp>
            <p:nvSpPr>
              <p:cNvPr id="15" name="楕円 14">
                <a:extLst>
                  <a:ext uri="{FF2B5EF4-FFF2-40B4-BE49-F238E27FC236}">
                    <a16:creationId xmlns:a16="http://schemas.microsoft.com/office/drawing/2014/main" id="{1EC7197E-876D-9393-F9E4-D78A76AE3C51}"/>
                  </a:ext>
                </a:extLst>
              </p:cNvPr>
              <p:cNvSpPr/>
              <p:nvPr/>
            </p:nvSpPr>
            <p:spPr>
              <a:xfrm rot="20817530">
                <a:off x="6909281" y="3808954"/>
                <a:ext cx="240942" cy="144114"/>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テキスト ボックス 33">
              <a:extLst>
                <a:ext uri="{FF2B5EF4-FFF2-40B4-BE49-F238E27FC236}">
                  <a16:creationId xmlns:a16="http://schemas.microsoft.com/office/drawing/2014/main" id="{254B508E-39AF-27DC-15EA-CD296AEC2AF0}"/>
                </a:ext>
              </a:extLst>
            </p:cNvPr>
            <p:cNvSpPr txBox="1"/>
            <p:nvPr/>
          </p:nvSpPr>
          <p:spPr>
            <a:xfrm flipH="1">
              <a:off x="5405598" y="2814551"/>
              <a:ext cx="27637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grpSp>
      <p:grpSp>
        <p:nvGrpSpPr>
          <p:cNvPr id="51" name="グループ化 50">
            <a:extLst>
              <a:ext uri="{FF2B5EF4-FFF2-40B4-BE49-F238E27FC236}">
                <a16:creationId xmlns:a16="http://schemas.microsoft.com/office/drawing/2014/main" id="{A5E3488A-B451-DAB9-DD35-4D82C27A598B}"/>
              </a:ext>
            </a:extLst>
          </p:cNvPr>
          <p:cNvGrpSpPr/>
          <p:nvPr/>
        </p:nvGrpSpPr>
        <p:grpSpPr>
          <a:xfrm>
            <a:off x="962495" y="5249676"/>
            <a:ext cx="3800894" cy="1459449"/>
            <a:chOff x="953417" y="5280403"/>
            <a:chExt cx="3800894" cy="1459449"/>
          </a:xfrm>
        </p:grpSpPr>
        <p:sp>
          <p:nvSpPr>
            <p:cNvPr id="22" name="テキスト ボックス 21">
              <a:extLst>
                <a:ext uri="{FF2B5EF4-FFF2-40B4-BE49-F238E27FC236}">
                  <a16:creationId xmlns:a16="http://schemas.microsoft.com/office/drawing/2014/main" id="{FAE5ECB0-2ABF-8F87-8071-E6B59608EBD1}"/>
                </a:ext>
              </a:extLst>
            </p:cNvPr>
            <p:cNvSpPr txBox="1"/>
            <p:nvPr/>
          </p:nvSpPr>
          <p:spPr>
            <a:xfrm>
              <a:off x="953417" y="5310743"/>
              <a:ext cx="3732740" cy="1429109"/>
            </a:xfrm>
            <a:prstGeom prst="rect">
              <a:avLst/>
            </a:prstGeom>
            <a:noFill/>
          </p:spPr>
          <p:txBody>
            <a:bodyPr wrap="square" rtlCol="0">
              <a:spAutoFit/>
            </a:bodyPr>
            <a:lstStyle/>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自分が持っているお金</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en-US" altLang="ja-JP" sz="2800" b="1" dirty="0">
                  <a:latin typeface="BIZ UDPゴシック" panose="020B0400000000000000" pitchFamily="50" charset="-128"/>
                  <a:ea typeface="BIZ UDPゴシック" panose="020B0400000000000000" pitchFamily="50" charset="-128"/>
                </a:rPr>
                <a:t>30,000</a:t>
              </a:r>
              <a:r>
                <a:rPr lang="ja-JP" altLang="en-US" sz="2800" b="1" dirty="0">
                  <a:latin typeface="BIZ UDPゴシック" panose="020B0400000000000000" pitchFamily="50" charset="-128"/>
                  <a:ea typeface="BIZ UDPゴシック" panose="020B0400000000000000" pitchFamily="50" charset="-128"/>
                </a:rPr>
                <a:t>円</a:t>
              </a:r>
              <a:endParaRPr lang="en-US" altLang="ja-JP" sz="28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07DA400-8D43-04D1-3E79-215B852F32D7}"/>
                </a:ext>
              </a:extLst>
            </p:cNvPr>
            <p:cNvSpPr txBox="1"/>
            <p:nvPr/>
          </p:nvSpPr>
          <p:spPr>
            <a:xfrm rot="10800000" flipH="1" flipV="1">
              <a:off x="2463584" y="6086525"/>
              <a:ext cx="504368"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えん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1BDC84F-A081-2950-D4C5-AB636C096C81}"/>
                </a:ext>
              </a:extLst>
            </p:cNvPr>
            <p:cNvSpPr txBox="1"/>
            <p:nvPr/>
          </p:nvSpPr>
          <p:spPr>
            <a:xfrm flipH="1">
              <a:off x="1064884" y="528040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じぶん</a:t>
              </a:r>
            </a:p>
          </p:txBody>
        </p:sp>
        <p:sp>
          <p:nvSpPr>
            <p:cNvPr id="44" name="テキスト ボックス 43">
              <a:extLst>
                <a:ext uri="{FF2B5EF4-FFF2-40B4-BE49-F238E27FC236}">
                  <a16:creationId xmlns:a16="http://schemas.microsoft.com/office/drawing/2014/main" id="{A52DE99A-2B8B-1086-6295-9C844A3537E3}"/>
                </a:ext>
              </a:extLst>
            </p:cNvPr>
            <p:cNvSpPr txBox="1"/>
            <p:nvPr/>
          </p:nvSpPr>
          <p:spPr>
            <a:xfrm flipH="1">
              <a:off x="2126732" y="5280403"/>
              <a:ext cx="618912"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も</a:t>
              </a:r>
            </a:p>
          </p:txBody>
        </p:sp>
        <p:sp>
          <p:nvSpPr>
            <p:cNvPr id="45" name="テキスト ボックス 44">
              <a:extLst>
                <a:ext uri="{FF2B5EF4-FFF2-40B4-BE49-F238E27FC236}">
                  <a16:creationId xmlns:a16="http://schemas.microsoft.com/office/drawing/2014/main" id="{856879B2-2FAE-216D-3F71-543B1CDA3B10}"/>
                </a:ext>
              </a:extLst>
            </p:cNvPr>
            <p:cNvSpPr txBox="1"/>
            <p:nvPr/>
          </p:nvSpPr>
          <p:spPr>
            <a:xfrm flipH="1">
              <a:off x="4124170" y="5280403"/>
              <a:ext cx="630141"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かね</a:t>
              </a:r>
            </a:p>
          </p:txBody>
        </p:sp>
      </p:grpSp>
      <p:pic>
        <p:nvPicPr>
          <p:cNvPr id="33" name="図 32">
            <a:extLst>
              <a:ext uri="{FF2B5EF4-FFF2-40B4-BE49-F238E27FC236}">
                <a16:creationId xmlns:a16="http://schemas.microsoft.com/office/drawing/2014/main" id="{BD56C190-3337-DF62-FCB0-E33047178434}"/>
              </a:ext>
            </a:extLst>
          </p:cNvPr>
          <p:cNvPicPr>
            <a:picLocks noChangeAspect="1"/>
          </p:cNvPicPr>
          <p:nvPr/>
        </p:nvPicPr>
        <p:blipFill rotWithShape="1">
          <a:blip r:embed="rId4"/>
          <a:srcRect b="37335"/>
          <a:stretch/>
        </p:blipFill>
        <p:spPr>
          <a:xfrm>
            <a:off x="5588029" y="3849169"/>
            <a:ext cx="2223252" cy="2152950"/>
          </a:xfrm>
          <a:prstGeom prst="rect">
            <a:avLst/>
          </a:prstGeom>
        </p:spPr>
      </p:pic>
      <p:pic>
        <p:nvPicPr>
          <p:cNvPr id="56" name="図 55">
            <a:extLst>
              <a:ext uri="{FF2B5EF4-FFF2-40B4-BE49-F238E27FC236}">
                <a16:creationId xmlns:a16="http://schemas.microsoft.com/office/drawing/2014/main" id="{2115D8F3-DA0F-8B14-AEE2-FDDED9CF2A7E}"/>
              </a:ext>
            </a:extLst>
          </p:cNvPr>
          <p:cNvPicPr>
            <a:picLocks noChangeAspect="1"/>
          </p:cNvPicPr>
          <p:nvPr/>
        </p:nvPicPr>
        <p:blipFill>
          <a:blip r:embed="rId5"/>
          <a:stretch>
            <a:fillRect/>
          </a:stretch>
        </p:blipFill>
        <p:spPr>
          <a:xfrm>
            <a:off x="10903121" y="3197079"/>
            <a:ext cx="1080000" cy="673373"/>
          </a:xfrm>
          <a:prstGeom prst="rect">
            <a:avLst/>
          </a:prstGeom>
        </p:spPr>
      </p:pic>
      <p:sp>
        <p:nvSpPr>
          <p:cNvPr id="12" name="吹き出し: 四角形 11">
            <a:extLst>
              <a:ext uri="{FF2B5EF4-FFF2-40B4-BE49-F238E27FC236}">
                <a16:creationId xmlns:a16="http://schemas.microsoft.com/office/drawing/2014/main" id="{1FBBE301-243C-4D88-7E63-3DFE40B92FFC}"/>
              </a:ext>
            </a:extLst>
          </p:cNvPr>
          <p:cNvSpPr/>
          <p:nvPr/>
        </p:nvSpPr>
        <p:spPr>
          <a:xfrm>
            <a:off x="8128227" y="324221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60" name="グループ化 59">
            <a:extLst>
              <a:ext uri="{FF2B5EF4-FFF2-40B4-BE49-F238E27FC236}">
                <a16:creationId xmlns:a16="http://schemas.microsoft.com/office/drawing/2014/main" id="{8EFDEB53-C015-827C-B5F4-39C1FA0F7BF4}"/>
              </a:ext>
            </a:extLst>
          </p:cNvPr>
          <p:cNvGrpSpPr/>
          <p:nvPr/>
        </p:nvGrpSpPr>
        <p:grpSpPr bwMode="white">
          <a:xfrm>
            <a:off x="8147589" y="3209158"/>
            <a:ext cx="1763624" cy="595778"/>
            <a:chOff x="8147589" y="3209158"/>
            <a:chExt cx="1763624" cy="595778"/>
          </a:xfrm>
        </p:grpSpPr>
        <p:sp>
          <p:nvSpPr>
            <p:cNvPr id="14" name="テキスト ボックス 13">
              <a:extLst>
                <a:ext uri="{FF2B5EF4-FFF2-40B4-BE49-F238E27FC236}">
                  <a16:creationId xmlns:a16="http://schemas.microsoft.com/office/drawing/2014/main" id="{602B2120-D055-E363-F6D3-0C40A1D0F731}"/>
                </a:ext>
              </a:extLst>
            </p:cNvPr>
            <p:cNvSpPr txBox="1"/>
            <p:nvPr/>
          </p:nvSpPr>
          <p:spPr bwMode="white">
            <a:xfrm>
              <a:off x="8147589" y="3343271"/>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50,000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17" name="テキスト ボックス 16">
              <a:extLst>
                <a:ext uri="{FF2B5EF4-FFF2-40B4-BE49-F238E27FC236}">
                  <a16:creationId xmlns:a16="http://schemas.microsoft.com/office/drawing/2014/main" id="{C3E79A11-8B19-252C-F25E-D10EE2581114}"/>
                </a:ext>
              </a:extLst>
            </p:cNvPr>
            <p:cNvSpPr txBox="1"/>
            <p:nvPr/>
          </p:nvSpPr>
          <p:spPr bwMode="white">
            <a:xfrm>
              <a:off x="9412318" y="3209158"/>
              <a:ext cx="497727"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20" name="図 19">
            <a:extLst>
              <a:ext uri="{FF2B5EF4-FFF2-40B4-BE49-F238E27FC236}">
                <a16:creationId xmlns:a16="http://schemas.microsoft.com/office/drawing/2014/main" id="{7623312F-AF3E-44E7-DDBE-52C34FC5F0C7}"/>
              </a:ext>
            </a:extLst>
          </p:cNvPr>
          <p:cNvPicPr>
            <a:picLocks noChangeAspect="1"/>
          </p:cNvPicPr>
          <p:nvPr/>
        </p:nvPicPr>
        <p:blipFill>
          <a:blip r:embed="rId6"/>
          <a:stretch>
            <a:fillRect/>
          </a:stretch>
        </p:blipFill>
        <p:spPr>
          <a:xfrm>
            <a:off x="741104" y="2663190"/>
            <a:ext cx="3422610" cy="2500693"/>
          </a:xfrm>
          <a:prstGeom prst="rect">
            <a:avLst/>
          </a:prstGeom>
        </p:spPr>
      </p:pic>
      <p:sp>
        <p:nvSpPr>
          <p:cNvPr id="21" name="吹き出し: 四角形 20">
            <a:extLst>
              <a:ext uri="{FF2B5EF4-FFF2-40B4-BE49-F238E27FC236}">
                <a16:creationId xmlns:a16="http://schemas.microsoft.com/office/drawing/2014/main" id="{9B448296-42FE-8675-1F61-0BBCCCF51F81}"/>
              </a:ext>
            </a:extLst>
          </p:cNvPr>
          <p:cNvSpPr/>
          <p:nvPr/>
        </p:nvSpPr>
        <p:spPr>
          <a:xfrm>
            <a:off x="826689" y="311415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47" name="グループ化 46">
            <a:extLst>
              <a:ext uri="{FF2B5EF4-FFF2-40B4-BE49-F238E27FC236}">
                <a16:creationId xmlns:a16="http://schemas.microsoft.com/office/drawing/2014/main" id="{A2113266-F8B4-AE6F-0104-881CAB3B0DE7}"/>
              </a:ext>
            </a:extLst>
          </p:cNvPr>
          <p:cNvGrpSpPr/>
          <p:nvPr/>
        </p:nvGrpSpPr>
        <p:grpSpPr bwMode="white">
          <a:xfrm>
            <a:off x="890189" y="3100444"/>
            <a:ext cx="1792653" cy="605514"/>
            <a:chOff x="854313" y="3100444"/>
            <a:chExt cx="1792653" cy="605514"/>
          </a:xfrm>
        </p:grpSpPr>
        <p:sp>
          <p:nvSpPr>
            <p:cNvPr id="38" name="テキスト ボックス 37">
              <a:extLst>
                <a:ext uri="{FF2B5EF4-FFF2-40B4-BE49-F238E27FC236}">
                  <a16:creationId xmlns:a16="http://schemas.microsoft.com/office/drawing/2014/main" id="{D4BD9659-E2A8-4CF9-FDD5-968D31C73F3A}"/>
                </a:ext>
              </a:extLst>
            </p:cNvPr>
            <p:cNvSpPr txBox="1"/>
            <p:nvPr/>
          </p:nvSpPr>
          <p:spPr bwMode="white">
            <a:xfrm>
              <a:off x="854313" y="3244293"/>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30,000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9" name="テキスト ボックス 38">
              <a:extLst>
                <a:ext uri="{FF2B5EF4-FFF2-40B4-BE49-F238E27FC236}">
                  <a16:creationId xmlns:a16="http://schemas.microsoft.com/office/drawing/2014/main" id="{F2A97436-1CBC-8BE9-299E-3AB720265999}"/>
                </a:ext>
              </a:extLst>
            </p:cNvPr>
            <p:cNvSpPr txBox="1"/>
            <p:nvPr/>
          </p:nvSpPr>
          <p:spPr bwMode="white">
            <a:xfrm>
              <a:off x="2136152" y="3100444"/>
              <a:ext cx="510814"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 name="グループ化 2">
            <a:extLst>
              <a:ext uri="{FF2B5EF4-FFF2-40B4-BE49-F238E27FC236}">
                <a16:creationId xmlns:a16="http://schemas.microsoft.com/office/drawing/2014/main" id="{5220B608-412A-5CCC-0499-46FA7E60BBA6}"/>
              </a:ext>
            </a:extLst>
          </p:cNvPr>
          <p:cNvGrpSpPr/>
          <p:nvPr/>
        </p:nvGrpSpPr>
        <p:grpSpPr>
          <a:xfrm>
            <a:off x="499324" y="342145"/>
            <a:ext cx="8648521" cy="643051"/>
            <a:chOff x="469308" y="372295"/>
            <a:chExt cx="8648521" cy="643051"/>
          </a:xfrm>
        </p:grpSpPr>
        <p:sp>
          <p:nvSpPr>
            <p:cNvPr id="25" name="タイトル 1">
              <a:extLst>
                <a:ext uri="{FF2B5EF4-FFF2-40B4-BE49-F238E27FC236}">
                  <a16:creationId xmlns:a16="http://schemas.microsoft.com/office/drawing/2014/main" id="{FF9B769B-06DF-98D3-B2BC-EE2FA46D7ADF}"/>
                </a:ext>
              </a:extLst>
            </p:cNvPr>
            <p:cNvSpPr txBox="1">
              <a:spLocks/>
            </p:cNvSpPr>
            <p:nvPr/>
          </p:nvSpPr>
          <p:spPr>
            <a:xfrm>
              <a:off x="469308" y="556759"/>
              <a:ext cx="864852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B</a:t>
              </a:r>
              <a:r>
                <a:rPr lang="ja-JP" altLang="en-US" sz="2800" b="1" dirty="0">
                  <a:solidFill>
                    <a:srgbClr val="FF3300"/>
                  </a:solidFill>
                  <a:latin typeface="BIZ UDPゴシック" panose="020B0400000000000000" pitchFamily="50" charset="-128"/>
                  <a:ea typeface="BIZ UDPゴシック" panose="020B0400000000000000" pitchFamily="50" charset="-128"/>
                </a:rPr>
                <a:t>さんは、クレジットカードを使って買い物をしました</a:t>
              </a:r>
            </a:p>
          </p:txBody>
        </p:sp>
        <p:sp>
          <p:nvSpPr>
            <p:cNvPr id="4" name="テキスト ボックス 3">
              <a:extLst>
                <a:ext uri="{FF2B5EF4-FFF2-40B4-BE49-F238E27FC236}">
                  <a16:creationId xmlns:a16="http://schemas.microsoft.com/office/drawing/2014/main" id="{96A11484-06FE-A808-96B9-F7DC66CBCC51}"/>
                </a:ext>
              </a:extLst>
            </p:cNvPr>
            <p:cNvSpPr txBox="1"/>
            <p:nvPr/>
          </p:nvSpPr>
          <p:spPr>
            <a:xfrm flipH="1">
              <a:off x="5187113" y="372295"/>
              <a:ext cx="808384"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つか</a:t>
              </a:r>
            </a:p>
          </p:txBody>
        </p:sp>
        <p:sp>
          <p:nvSpPr>
            <p:cNvPr id="18" name="テキスト ボックス 17">
              <a:extLst>
                <a:ext uri="{FF2B5EF4-FFF2-40B4-BE49-F238E27FC236}">
                  <a16:creationId xmlns:a16="http://schemas.microsoft.com/office/drawing/2014/main" id="{D18A85D5-5FD9-C6C3-2F6F-15AA70DEE9BD}"/>
                </a:ext>
              </a:extLst>
            </p:cNvPr>
            <p:cNvSpPr txBox="1"/>
            <p:nvPr/>
          </p:nvSpPr>
          <p:spPr>
            <a:xfrm flipH="1">
              <a:off x="6258921" y="372295"/>
              <a:ext cx="57368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739BFFF5-BE09-FCE3-29F9-0210FAE51C9F}"/>
                </a:ext>
              </a:extLst>
            </p:cNvPr>
            <p:cNvSpPr txBox="1"/>
            <p:nvPr/>
          </p:nvSpPr>
          <p:spPr>
            <a:xfrm flipH="1">
              <a:off x="6893976" y="372295"/>
              <a:ext cx="101902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sp>
          <p:nvSpPr>
            <p:cNvPr id="2" name="テキスト ボックス 1">
              <a:extLst>
                <a:ext uri="{FF2B5EF4-FFF2-40B4-BE49-F238E27FC236}">
                  <a16:creationId xmlns:a16="http://schemas.microsoft.com/office/drawing/2014/main" id="{980A5424-4478-EE5C-1400-ECB884097720}"/>
                </a:ext>
              </a:extLst>
            </p:cNvPr>
            <p:cNvSpPr txBox="1"/>
            <p:nvPr/>
          </p:nvSpPr>
          <p:spPr>
            <a:xfrm flipH="1">
              <a:off x="811267" y="372295"/>
              <a:ext cx="674023"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ビー</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19" name="吹き出し: 円形 18">
            <a:extLst>
              <a:ext uri="{FF2B5EF4-FFF2-40B4-BE49-F238E27FC236}">
                <a16:creationId xmlns:a16="http://schemas.microsoft.com/office/drawing/2014/main" id="{7B72C664-CD2B-01DE-AF9C-7E4F6B8FF46A}"/>
              </a:ext>
            </a:extLst>
          </p:cNvPr>
          <p:cNvSpPr/>
          <p:nvPr/>
        </p:nvSpPr>
        <p:spPr>
          <a:xfrm>
            <a:off x="6977522" y="900593"/>
            <a:ext cx="5149030" cy="1998437"/>
          </a:xfrm>
          <a:prstGeom prst="wedgeEllipseCallout">
            <a:avLst>
              <a:gd name="adj1" fmla="val 12097"/>
              <a:gd name="adj2" fmla="val 6197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FDD3FF06-60E4-81CB-0BE4-157663C191CB}"/>
              </a:ext>
            </a:extLst>
          </p:cNvPr>
          <p:cNvGrpSpPr/>
          <p:nvPr/>
        </p:nvGrpSpPr>
        <p:grpSpPr>
          <a:xfrm>
            <a:off x="7488728" y="989982"/>
            <a:ext cx="1480724" cy="1575944"/>
            <a:chOff x="7916945" y="935127"/>
            <a:chExt cx="1480724" cy="1575944"/>
          </a:xfrm>
        </p:grpSpPr>
        <p:grpSp>
          <p:nvGrpSpPr>
            <p:cNvPr id="35" name="グループ化 34">
              <a:extLst>
                <a:ext uri="{FF2B5EF4-FFF2-40B4-BE49-F238E27FC236}">
                  <a16:creationId xmlns:a16="http://schemas.microsoft.com/office/drawing/2014/main" id="{F46B5E0C-785D-CB68-E6D9-F359E02E94A4}"/>
                </a:ext>
              </a:extLst>
            </p:cNvPr>
            <p:cNvGrpSpPr/>
            <p:nvPr/>
          </p:nvGrpSpPr>
          <p:grpSpPr>
            <a:xfrm>
              <a:off x="7916945" y="935127"/>
              <a:ext cx="1480724" cy="1575944"/>
              <a:chOff x="6927827" y="935127"/>
              <a:chExt cx="1480724" cy="1575944"/>
            </a:xfrm>
          </p:grpSpPr>
          <p:sp>
            <p:nvSpPr>
              <p:cNvPr id="48" name="テキスト ボックス 47">
                <a:extLst>
                  <a:ext uri="{FF2B5EF4-FFF2-40B4-BE49-F238E27FC236}">
                    <a16:creationId xmlns:a16="http://schemas.microsoft.com/office/drawing/2014/main" id="{8AEDF30D-FBF3-F0A9-46C9-73075148ED57}"/>
                  </a:ext>
                </a:extLst>
              </p:cNvPr>
              <p:cNvSpPr txBox="1"/>
              <p:nvPr/>
            </p:nvSpPr>
            <p:spPr>
              <a:xfrm>
                <a:off x="6927827" y="935127"/>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ゲーム</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40</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28E755B8-511E-1514-418A-9FABD06AB6B8}"/>
                  </a:ext>
                </a:extLst>
              </p:cNvPr>
              <p:cNvSpPr txBox="1"/>
              <p:nvPr/>
            </p:nvSpPr>
            <p:spPr>
              <a:xfrm flipH="1">
                <a:off x="7877031" y="2017950"/>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grpSp>
        <p:pic>
          <p:nvPicPr>
            <p:cNvPr id="62" name="図 61">
              <a:extLst>
                <a:ext uri="{FF2B5EF4-FFF2-40B4-BE49-F238E27FC236}">
                  <a16:creationId xmlns:a16="http://schemas.microsoft.com/office/drawing/2014/main" id="{1D2B0631-8BB0-BFF8-3BF9-2384F583C9B5}"/>
                </a:ext>
              </a:extLst>
            </p:cNvPr>
            <p:cNvPicPr>
              <a:picLocks noChangeAspect="1"/>
            </p:cNvPicPr>
            <p:nvPr/>
          </p:nvPicPr>
          <p:blipFill rotWithShape="1">
            <a:blip r:embed="rId7"/>
            <a:srcRect t="3536" b="34551"/>
            <a:stretch/>
          </p:blipFill>
          <p:spPr>
            <a:xfrm>
              <a:off x="8417241" y="1240269"/>
              <a:ext cx="480132" cy="965661"/>
            </a:xfrm>
            <a:prstGeom prst="rect">
              <a:avLst/>
            </a:prstGeom>
          </p:spPr>
        </p:pic>
      </p:grpSp>
      <p:grpSp>
        <p:nvGrpSpPr>
          <p:cNvPr id="61" name="グループ化 60">
            <a:extLst>
              <a:ext uri="{FF2B5EF4-FFF2-40B4-BE49-F238E27FC236}">
                <a16:creationId xmlns:a16="http://schemas.microsoft.com/office/drawing/2014/main" id="{D1795425-EF82-C71B-7B62-84A087352477}"/>
              </a:ext>
            </a:extLst>
          </p:cNvPr>
          <p:cNvGrpSpPr/>
          <p:nvPr/>
        </p:nvGrpSpPr>
        <p:grpSpPr>
          <a:xfrm>
            <a:off x="10205886" y="989982"/>
            <a:ext cx="1394470" cy="1575944"/>
            <a:chOff x="10479171" y="1062324"/>
            <a:chExt cx="1394470" cy="1575944"/>
          </a:xfrm>
        </p:grpSpPr>
        <p:grpSp>
          <p:nvGrpSpPr>
            <p:cNvPr id="59" name="グループ化 58">
              <a:extLst>
                <a:ext uri="{FF2B5EF4-FFF2-40B4-BE49-F238E27FC236}">
                  <a16:creationId xmlns:a16="http://schemas.microsoft.com/office/drawing/2014/main" id="{7B3E0423-0BAA-85BC-05AB-E831BB538F55}"/>
                </a:ext>
              </a:extLst>
            </p:cNvPr>
            <p:cNvGrpSpPr/>
            <p:nvPr/>
          </p:nvGrpSpPr>
          <p:grpSpPr>
            <a:xfrm>
              <a:off x="10479171" y="1062324"/>
              <a:ext cx="1394470" cy="1575944"/>
              <a:chOff x="10272311" y="1014730"/>
              <a:chExt cx="1394470" cy="1575944"/>
            </a:xfrm>
          </p:grpSpPr>
          <p:sp>
            <p:nvSpPr>
              <p:cNvPr id="58" name="テキスト ボックス 57">
                <a:extLst>
                  <a:ext uri="{FF2B5EF4-FFF2-40B4-BE49-F238E27FC236}">
                    <a16:creationId xmlns:a16="http://schemas.microsoft.com/office/drawing/2014/main" id="{D1DEEAF5-5482-A121-75C9-E9EAD6135990}"/>
                  </a:ext>
                </a:extLst>
              </p:cNvPr>
              <p:cNvSpPr txBox="1"/>
              <p:nvPr/>
            </p:nvSpPr>
            <p:spPr>
              <a:xfrm>
                <a:off x="10272311" y="1014730"/>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くつ</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5</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EC6AFC79-E2CD-3A60-AD6A-EF01CFCACAF1}"/>
                  </a:ext>
                </a:extLst>
              </p:cNvPr>
              <p:cNvSpPr txBox="1"/>
              <p:nvPr/>
            </p:nvSpPr>
            <p:spPr>
              <a:xfrm flipH="1">
                <a:off x="11135261" y="2076032"/>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grpSp>
        <p:pic>
          <p:nvPicPr>
            <p:cNvPr id="52" name="図 51">
              <a:extLst>
                <a:ext uri="{FF2B5EF4-FFF2-40B4-BE49-F238E27FC236}">
                  <a16:creationId xmlns:a16="http://schemas.microsoft.com/office/drawing/2014/main" id="{7D77C037-5A8B-9145-A571-291CE0431FEC}"/>
                </a:ext>
              </a:extLst>
            </p:cNvPr>
            <p:cNvPicPr>
              <a:picLocks noChangeAspect="1"/>
            </p:cNvPicPr>
            <p:nvPr/>
          </p:nvPicPr>
          <p:blipFill>
            <a:blip r:embed="rId8"/>
            <a:stretch>
              <a:fillRect/>
            </a:stretch>
          </p:blipFill>
          <p:spPr>
            <a:xfrm>
              <a:off x="10742518" y="1713676"/>
              <a:ext cx="867777" cy="388375"/>
            </a:xfrm>
            <a:prstGeom prst="rect">
              <a:avLst/>
            </a:prstGeom>
          </p:spPr>
        </p:pic>
      </p:grpSp>
      <p:grpSp>
        <p:nvGrpSpPr>
          <p:cNvPr id="69" name="グループ化 68">
            <a:extLst>
              <a:ext uri="{FF2B5EF4-FFF2-40B4-BE49-F238E27FC236}">
                <a16:creationId xmlns:a16="http://schemas.microsoft.com/office/drawing/2014/main" id="{4C454C05-2557-951F-94DE-CE334C280636}"/>
              </a:ext>
            </a:extLst>
          </p:cNvPr>
          <p:cNvGrpSpPr/>
          <p:nvPr/>
        </p:nvGrpSpPr>
        <p:grpSpPr>
          <a:xfrm>
            <a:off x="8862649" y="963554"/>
            <a:ext cx="1399645" cy="1628801"/>
            <a:chOff x="9135934" y="979755"/>
            <a:chExt cx="1399645" cy="1628801"/>
          </a:xfrm>
        </p:grpSpPr>
        <p:grpSp>
          <p:nvGrpSpPr>
            <p:cNvPr id="67" name="グループ化 66">
              <a:extLst>
                <a:ext uri="{FF2B5EF4-FFF2-40B4-BE49-F238E27FC236}">
                  <a16:creationId xmlns:a16="http://schemas.microsoft.com/office/drawing/2014/main" id="{9810A7EC-4D06-3230-B2C2-99901C54E5DC}"/>
                </a:ext>
              </a:extLst>
            </p:cNvPr>
            <p:cNvGrpSpPr/>
            <p:nvPr/>
          </p:nvGrpSpPr>
          <p:grpSpPr>
            <a:xfrm>
              <a:off x="9135934" y="979755"/>
              <a:ext cx="1399645" cy="1628801"/>
              <a:chOff x="9120208" y="955359"/>
              <a:chExt cx="1399645" cy="1628801"/>
            </a:xfrm>
          </p:grpSpPr>
          <p:sp>
            <p:nvSpPr>
              <p:cNvPr id="57" name="テキスト ボックス 56">
                <a:extLst>
                  <a:ext uri="{FF2B5EF4-FFF2-40B4-BE49-F238E27FC236}">
                    <a16:creationId xmlns:a16="http://schemas.microsoft.com/office/drawing/2014/main" id="{AFF47AF9-E16B-7F4F-CBAC-3313CC7DE48C}"/>
                  </a:ext>
                </a:extLst>
              </p:cNvPr>
              <p:cNvSpPr txBox="1"/>
              <p:nvPr/>
            </p:nvSpPr>
            <p:spPr>
              <a:xfrm>
                <a:off x="9120208" y="1008216"/>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洋服</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5</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949034F5-4113-852E-4EC9-1C3B3A896A48}"/>
                  </a:ext>
                </a:extLst>
              </p:cNvPr>
              <p:cNvSpPr txBox="1"/>
              <p:nvPr/>
            </p:nvSpPr>
            <p:spPr>
              <a:xfrm flipH="1">
                <a:off x="9988333" y="2089333"/>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sp>
            <p:nvSpPr>
              <p:cNvPr id="66" name="テキスト ボックス 65">
                <a:extLst>
                  <a:ext uri="{FF2B5EF4-FFF2-40B4-BE49-F238E27FC236}">
                    <a16:creationId xmlns:a16="http://schemas.microsoft.com/office/drawing/2014/main" id="{CABCCB6F-7E05-07BD-EBEB-B2045F1D8305}"/>
                  </a:ext>
                </a:extLst>
              </p:cNvPr>
              <p:cNvSpPr txBox="1"/>
              <p:nvPr/>
            </p:nvSpPr>
            <p:spPr>
              <a:xfrm flipH="1">
                <a:off x="9496299" y="955359"/>
                <a:ext cx="708584"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ようふく</a:t>
                </a:r>
              </a:p>
            </p:txBody>
          </p:sp>
        </p:grpSp>
        <p:pic>
          <p:nvPicPr>
            <p:cNvPr id="54" name="図 53">
              <a:extLst>
                <a:ext uri="{FF2B5EF4-FFF2-40B4-BE49-F238E27FC236}">
                  <a16:creationId xmlns:a16="http://schemas.microsoft.com/office/drawing/2014/main" id="{D0C3B707-89F8-B3A1-FD5D-2DBFDD843E56}"/>
                </a:ext>
              </a:extLst>
            </p:cNvPr>
            <p:cNvPicPr>
              <a:picLocks noChangeAspect="1"/>
            </p:cNvPicPr>
            <p:nvPr/>
          </p:nvPicPr>
          <p:blipFill>
            <a:blip r:embed="rId9"/>
            <a:stretch>
              <a:fillRect/>
            </a:stretch>
          </p:blipFill>
          <p:spPr>
            <a:xfrm>
              <a:off x="9521525" y="1561026"/>
              <a:ext cx="628462" cy="648101"/>
            </a:xfrm>
            <a:prstGeom prst="rect">
              <a:avLst/>
            </a:prstGeom>
          </p:spPr>
        </p:pic>
      </p:grpSp>
      <p:grpSp>
        <p:nvGrpSpPr>
          <p:cNvPr id="70" name="グループ化 69">
            <a:extLst>
              <a:ext uri="{FF2B5EF4-FFF2-40B4-BE49-F238E27FC236}">
                <a16:creationId xmlns:a16="http://schemas.microsoft.com/office/drawing/2014/main" id="{493773AE-5F8C-D979-9D5B-3E8086864C87}"/>
              </a:ext>
            </a:extLst>
          </p:cNvPr>
          <p:cNvGrpSpPr/>
          <p:nvPr/>
        </p:nvGrpSpPr>
        <p:grpSpPr>
          <a:xfrm>
            <a:off x="8554814" y="5232990"/>
            <a:ext cx="3146807" cy="1476135"/>
            <a:chOff x="8554814" y="5164573"/>
            <a:chExt cx="3146807" cy="1476135"/>
          </a:xfrm>
        </p:grpSpPr>
        <p:sp>
          <p:nvSpPr>
            <p:cNvPr id="23" name="テキスト ボックス 22">
              <a:extLst>
                <a:ext uri="{FF2B5EF4-FFF2-40B4-BE49-F238E27FC236}">
                  <a16:creationId xmlns:a16="http://schemas.microsoft.com/office/drawing/2014/main" id="{BDEBE857-8677-8BCA-00AF-176CAF2960B7}"/>
                </a:ext>
              </a:extLst>
            </p:cNvPr>
            <p:cNvSpPr txBox="1"/>
            <p:nvPr/>
          </p:nvSpPr>
          <p:spPr>
            <a:xfrm>
              <a:off x="8554814" y="5211599"/>
              <a:ext cx="3146807" cy="1429109"/>
            </a:xfrm>
            <a:prstGeom prst="rect">
              <a:avLst/>
            </a:prstGeom>
            <a:noFill/>
          </p:spPr>
          <p:txBody>
            <a:bodyPr wrap="square" rtlCol="0">
              <a:spAutoFit/>
            </a:bodyPr>
            <a:lstStyle/>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請求書の合計金額</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５</a:t>
              </a:r>
              <a:r>
                <a:rPr lang="en-US" altLang="ja-JP" sz="2800" b="1" dirty="0">
                  <a:latin typeface="BIZ UDPゴシック" panose="020B0400000000000000" pitchFamily="50" charset="-128"/>
                  <a:ea typeface="BIZ UDPゴシック" panose="020B0400000000000000" pitchFamily="50" charset="-128"/>
                </a:rPr>
                <a:t>0,000</a:t>
              </a:r>
              <a:r>
                <a:rPr lang="ja-JP" altLang="en-US" sz="2800" b="1" dirty="0">
                  <a:latin typeface="BIZ UDPゴシック" panose="020B0400000000000000" pitchFamily="50" charset="-128"/>
                  <a:ea typeface="BIZ UDPゴシック" panose="020B0400000000000000" pitchFamily="50" charset="-128"/>
                </a:rPr>
                <a:t>円</a:t>
              </a:r>
              <a:endParaRPr lang="en-US" altLang="ja-JP" sz="2800" b="1"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0FA089EE-96E2-D5FF-5EF0-5B145F5339A1}"/>
                </a:ext>
              </a:extLst>
            </p:cNvPr>
            <p:cNvSpPr txBox="1"/>
            <p:nvPr/>
          </p:nvSpPr>
          <p:spPr>
            <a:xfrm flipH="1">
              <a:off x="10012897" y="516457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ごうけい</a:t>
              </a:r>
            </a:p>
          </p:txBody>
        </p:sp>
        <p:sp>
          <p:nvSpPr>
            <p:cNvPr id="37" name="テキスト ボックス 36">
              <a:extLst>
                <a:ext uri="{FF2B5EF4-FFF2-40B4-BE49-F238E27FC236}">
                  <a16:creationId xmlns:a16="http://schemas.microsoft.com/office/drawing/2014/main" id="{962550B1-A5C0-2AF8-CE44-9A69626B914E}"/>
                </a:ext>
              </a:extLst>
            </p:cNvPr>
            <p:cNvSpPr txBox="1"/>
            <p:nvPr/>
          </p:nvSpPr>
          <p:spPr>
            <a:xfrm flipH="1">
              <a:off x="10067840" y="5953355"/>
              <a:ext cx="534387"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えん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40F41FF-042D-4C11-4BBD-3DFC9A0ED507}"/>
                </a:ext>
              </a:extLst>
            </p:cNvPr>
            <p:cNvSpPr txBox="1"/>
            <p:nvPr/>
          </p:nvSpPr>
          <p:spPr>
            <a:xfrm flipH="1">
              <a:off x="8622448" y="5164573"/>
              <a:ext cx="1402695"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せいきゅうしょ</a:t>
              </a:r>
            </a:p>
          </p:txBody>
        </p:sp>
        <p:sp>
          <p:nvSpPr>
            <p:cNvPr id="42" name="テキスト ボックス 41">
              <a:extLst>
                <a:ext uri="{FF2B5EF4-FFF2-40B4-BE49-F238E27FC236}">
                  <a16:creationId xmlns:a16="http://schemas.microsoft.com/office/drawing/2014/main" id="{602F2BF0-3E6A-33D2-A4C9-24F58A011334}"/>
                </a:ext>
              </a:extLst>
            </p:cNvPr>
            <p:cNvSpPr txBox="1"/>
            <p:nvPr/>
          </p:nvSpPr>
          <p:spPr>
            <a:xfrm flipH="1">
              <a:off x="10715029" y="516457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きんがく</a:t>
              </a:r>
            </a:p>
          </p:txBody>
        </p:sp>
      </p:grpSp>
    </p:spTree>
    <p:extLst>
      <p:ext uri="{BB962C8B-B14F-4D97-AF65-F5344CB8AC3E}">
        <p14:creationId xmlns:p14="http://schemas.microsoft.com/office/powerpoint/2010/main" val="10149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F0F03CEF-7282-9926-2F4D-ACD0F4E868D5}"/>
              </a:ext>
            </a:extLst>
          </p:cNvPr>
          <p:cNvGrpSpPr/>
          <p:nvPr/>
        </p:nvGrpSpPr>
        <p:grpSpPr>
          <a:xfrm>
            <a:off x="519482" y="332246"/>
            <a:ext cx="9490098" cy="645851"/>
            <a:chOff x="630265" y="390633"/>
            <a:chExt cx="9490098" cy="645851"/>
          </a:xfrm>
        </p:grpSpPr>
        <p:sp>
          <p:nvSpPr>
            <p:cNvPr id="18" name="タイトル 1">
              <a:extLst>
                <a:ext uri="{FF2B5EF4-FFF2-40B4-BE49-F238E27FC236}">
                  <a16:creationId xmlns:a16="http://schemas.microsoft.com/office/drawing/2014/main" id="{7DDE7234-932E-6443-111A-DEB418D0B98C}"/>
                </a:ext>
              </a:extLst>
            </p:cNvPr>
            <p:cNvSpPr txBox="1">
              <a:spLocks/>
            </p:cNvSpPr>
            <p:nvPr/>
          </p:nvSpPr>
          <p:spPr>
            <a:xfrm>
              <a:off x="630265" y="577897"/>
              <a:ext cx="949009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◆それぞれの場面で、どのような方法でお金を払いますか？</a:t>
              </a:r>
            </a:p>
          </p:txBody>
        </p:sp>
        <p:sp>
          <p:nvSpPr>
            <p:cNvPr id="7" name="テキスト ボックス 6">
              <a:extLst>
                <a:ext uri="{FF2B5EF4-FFF2-40B4-BE49-F238E27FC236}">
                  <a16:creationId xmlns:a16="http://schemas.microsoft.com/office/drawing/2014/main" id="{CF24666F-75CA-43F1-6330-29D3514014EE}"/>
                </a:ext>
              </a:extLst>
            </p:cNvPr>
            <p:cNvSpPr txBox="1"/>
            <p:nvPr/>
          </p:nvSpPr>
          <p:spPr>
            <a:xfrm>
              <a:off x="7106179" y="390633"/>
              <a:ext cx="565468" cy="276294"/>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29AF1F5-542A-7E62-9119-44F6EFAA5B89}"/>
                </a:ext>
              </a:extLst>
            </p:cNvPr>
            <p:cNvSpPr txBox="1"/>
            <p:nvPr/>
          </p:nvSpPr>
          <p:spPr>
            <a:xfrm>
              <a:off x="7765116" y="390633"/>
              <a:ext cx="5494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878C722-D1AF-15CC-E785-293EDB6D41D7}"/>
                </a:ext>
              </a:extLst>
            </p:cNvPr>
            <p:cNvSpPr txBox="1"/>
            <p:nvPr/>
          </p:nvSpPr>
          <p:spPr>
            <a:xfrm>
              <a:off x="5735232" y="390633"/>
              <a:ext cx="959042"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sp>
          <p:nvSpPr>
            <p:cNvPr id="16" name="テキスト ボックス 15">
              <a:extLst>
                <a:ext uri="{FF2B5EF4-FFF2-40B4-BE49-F238E27FC236}">
                  <a16:creationId xmlns:a16="http://schemas.microsoft.com/office/drawing/2014/main" id="{9535C007-D1E8-DEDC-EEC1-15534BC29E7C}"/>
                </a:ext>
              </a:extLst>
            </p:cNvPr>
            <p:cNvSpPr txBox="1"/>
            <p:nvPr/>
          </p:nvSpPr>
          <p:spPr>
            <a:xfrm>
              <a:off x="2860880" y="390633"/>
              <a:ext cx="736053"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ばめん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14C26CBC-A6DD-BE40-6676-A734CB04928F}"/>
              </a:ext>
            </a:extLst>
          </p:cNvPr>
          <p:cNvGrpSpPr/>
          <p:nvPr/>
        </p:nvGrpSpPr>
        <p:grpSpPr>
          <a:xfrm>
            <a:off x="957309" y="1172409"/>
            <a:ext cx="2576183" cy="2048909"/>
            <a:chOff x="8040321" y="1914195"/>
            <a:chExt cx="3434851" cy="2731831"/>
          </a:xfrm>
        </p:grpSpPr>
        <p:pic>
          <p:nvPicPr>
            <p:cNvPr id="21" name="図 20">
              <a:extLst>
                <a:ext uri="{FF2B5EF4-FFF2-40B4-BE49-F238E27FC236}">
                  <a16:creationId xmlns:a16="http://schemas.microsoft.com/office/drawing/2014/main" id="{B909185A-72EB-3AD4-6EA7-917F2FAF88DD}"/>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23" name="図 22">
              <a:extLst>
                <a:ext uri="{FF2B5EF4-FFF2-40B4-BE49-F238E27FC236}">
                  <a16:creationId xmlns:a16="http://schemas.microsoft.com/office/drawing/2014/main" id="{77A6641F-E358-D6A0-2E11-EAF638D6FEBA}"/>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26" name="図 25">
              <a:extLst>
                <a:ext uri="{FF2B5EF4-FFF2-40B4-BE49-F238E27FC236}">
                  <a16:creationId xmlns:a16="http://schemas.microsoft.com/office/drawing/2014/main" id="{DB2C42AF-26C1-D7A8-292D-B42A57D0B297}"/>
                </a:ext>
              </a:extLst>
            </p:cNvPr>
            <p:cNvPicPr>
              <a:picLocks noChangeAspect="1"/>
            </p:cNvPicPr>
            <p:nvPr/>
          </p:nvPicPr>
          <p:blipFill>
            <a:blip r:embed="rId5"/>
            <a:stretch>
              <a:fillRect/>
            </a:stretch>
          </p:blipFill>
          <p:spPr>
            <a:xfrm>
              <a:off x="8040321" y="2299061"/>
              <a:ext cx="1100330" cy="2346965"/>
            </a:xfrm>
            <a:prstGeom prst="rect">
              <a:avLst/>
            </a:prstGeom>
          </p:spPr>
        </p:pic>
      </p:grpSp>
      <p:grpSp>
        <p:nvGrpSpPr>
          <p:cNvPr id="33" name="グループ化 32">
            <a:extLst>
              <a:ext uri="{FF2B5EF4-FFF2-40B4-BE49-F238E27FC236}">
                <a16:creationId xmlns:a16="http://schemas.microsoft.com/office/drawing/2014/main" id="{64303729-14AE-77D8-CE8D-6FD39708CF93}"/>
              </a:ext>
            </a:extLst>
          </p:cNvPr>
          <p:cNvGrpSpPr/>
          <p:nvPr/>
        </p:nvGrpSpPr>
        <p:grpSpPr>
          <a:xfrm>
            <a:off x="9731176" y="2044503"/>
            <a:ext cx="1481363" cy="1146991"/>
            <a:chOff x="9730755" y="2092065"/>
            <a:chExt cx="1481363" cy="1146991"/>
          </a:xfrm>
        </p:grpSpPr>
        <p:sp>
          <p:nvSpPr>
            <p:cNvPr id="20" name="テキスト ボックス 9">
              <a:extLst>
                <a:ext uri="{FF2B5EF4-FFF2-40B4-BE49-F238E27FC236}">
                  <a16:creationId xmlns:a16="http://schemas.microsoft.com/office/drawing/2014/main" id="{2C9E92F6-9089-4344-A396-3BAC920A87EC}"/>
                </a:ext>
              </a:extLst>
            </p:cNvPr>
            <p:cNvSpPr txBox="1"/>
            <p:nvPr/>
          </p:nvSpPr>
          <p:spPr>
            <a:xfrm>
              <a:off x="9730755" y="2132856"/>
              <a:ext cx="1481363"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美容院</a:t>
              </a:r>
              <a:r>
                <a:rPr lang="ja-JP" altLang="en-US" sz="2400" b="1" dirty="0">
                  <a:latin typeface="BIZ UDPゴシック" panose="020B0400000000000000" pitchFamily="50" charset="-128"/>
                  <a:ea typeface="BIZ UDPゴシック" panose="020B0400000000000000" pitchFamily="50" charset="-128"/>
                </a:rPr>
                <a:t>で</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髪を切る</a:t>
              </a:r>
            </a:p>
          </p:txBody>
        </p:sp>
        <p:sp>
          <p:nvSpPr>
            <p:cNvPr id="9" name="テキスト ボックス 8">
              <a:extLst>
                <a:ext uri="{FF2B5EF4-FFF2-40B4-BE49-F238E27FC236}">
                  <a16:creationId xmlns:a16="http://schemas.microsoft.com/office/drawing/2014/main" id="{B6BC1DDE-E4B1-9CEB-9C22-5DCEE4F750C6}"/>
                </a:ext>
              </a:extLst>
            </p:cNvPr>
            <p:cNvSpPr txBox="1"/>
            <p:nvPr/>
          </p:nvSpPr>
          <p:spPr>
            <a:xfrm>
              <a:off x="9855159" y="2092065"/>
              <a:ext cx="114795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  よう 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E95BD74-10E5-2FF1-DE08-F63BBF058100}"/>
                </a:ext>
              </a:extLst>
            </p:cNvPr>
            <p:cNvSpPr txBox="1"/>
            <p:nvPr/>
          </p:nvSpPr>
          <p:spPr>
            <a:xfrm>
              <a:off x="9751924" y="2644099"/>
              <a:ext cx="632134"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かみ</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EAE2673-19EC-381C-16C7-38DF10055B81}"/>
                </a:ext>
              </a:extLst>
            </p:cNvPr>
            <p:cNvSpPr txBox="1"/>
            <p:nvPr/>
          </p:nvSpPr>
          <p:spPr>
            <a:xfrm>
              <a:off x="10429134" y="2660516"/>
              <a:ext cx="500260"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き</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30" name="図 29">
            <a:extLst>
              <a:ext uri="{FF2B5EF4-FFF2-40B4-BE49-F238E27FC236}">
                <a16:creationId xmlns:a16="http://schemas.microsoft.com/office/drawing/2014/main" id="{8ACA4EF3-8ABD-BFE9-BF50-A3446DC38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453" y="1454021"/>
            <a:ext cx="3179518" cy="1674040"/>
          </a:xfrm>
          <a:prstGeom prst="rect">
            <a:avLst/>
          </a:prstGeom>
        </p:spPr>
      </p:pic>
      <p:grpSp>
        <p:nvGrpSpPr>
          <p:cNvPr id="43" name="グループ化 42">
            <a:extLst>
              <a:ext uri="{FF2B5EF4-FFF2-40B4-BE49-F238E27FC236}">
                <a16:creationId xmlns:a16="http://schemas.microsoft.com/office/drawing/2014/main" id="{69639D35-C47F-1945-782E-69B1757F086C}"/>
              </a:ext>
            </a:extLst>
          </p:cNvPr>
          <p:cNvGrpSpPr/>
          <p:nvPr/>
        </p:nvGrpSpPr>
        <p:grpSpPr>
          <a:xfrm>
            <a:off x="5297113" y="5475613"/>
            <a:ext cx="2573790" cy="1106200"/>
            <a:chOff x="5263528" y="5524391"/>
            <a:chExt cx="2573790" cy="1106200"/>
          </a:xfrm>
        </p:grpSpPr>
        <p:sp>
          <p:nvSpPr>
            <p:cNvPr id="13" name="テキスト ボックス 15">
              <a:extLst>
                <a:ext uri="{FF2B5EF4-FFF2-40B4-BE49-F238E27FC236}">
                  <a16:creationId xmlns:a16="http://schemas.microsoft.com/office/drawing/2014/main" id="{EE811287-33DE-B79E-BE47-33E469E0B7EC}"/>
                </a:ext>
              </a:extLst>
            </p:cNvPr>
            <p:cNvSpPr txBox="1"/>
            <p:nvPr/>
          </p:nvSpPr>
          <p:spPr>
            <a:xfrm>
              <a:off x="5263528" y="5524391"/>
              <a:ext cx="2573790"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スマートフォンで</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スタンプを買う</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BEF0D78-5B7F-9CF5-45A4-438507DD3A47}"/>
                </a:ext>
              </a:extLst>
            </p:cNvPr>
            <p:cNvSpPr txBox="1"/>
            <p:nvPr/>
          </p:nvSpPr>
          <p:spPr>
            <a:xfrm>
              <a:off x="6802965" y="6029784"/>
              <a:ext cx="511706"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endParaRPr kumimoji="1" lang="en-US" altLang="ja-JP" sz="1100" b="1" dirty="0">
                <a:latin typeface="BIZ UDPゴシック" panose="020B0400000000000000" pitchFamily="50" charset="-128"/>
                <a:ea typeface="BIZ UDPゴシック" panose="020B0400000000000000" pitchFamily="50" charset="-128"/>
              </a:endParaRPr>
            </a:p>
          </p:txBody>
        </p:sp>
      </p:grpSp>
      <p:pic>
        <p:nvPicPr>
          <p:cNvPr id="45" name="図 44">
            <a:extLst>
              <a:ext uri="{FF2B5EF4-FFF2-40B4-BE49-F238E27FC236}">
                <a16:creationId xmlns:a16="http://schemas.microsoft.com/office/drawing/2014/main" id="{6E480E8C-49E5-F96C-D998-7B24F7F9A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867" y="1202421"/>
            <a:ext cx="2039331" cy="2099213"/>
          </a:xfrm>
          <a:prstGeom prst="rect">
            <a:avLst/>
          </a:prstGeom>
        </p:spPr>
      </p:pic>
      <p:pic>
        <p:nvPicPr>
          <p:cNvPr id="46" name="図 45">
            <a:extLst>
              <a:ext uri="{FF2B5EF4-FFF2-40B4-BE49-F238E27FC236}">
                <a16:creationId xmlns:a16="http://schemas.microsoft.com/office/drawing/2014/main" id="{ADE35338-AEE0-49CD-1D5A-8C1E801A5E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654" y="4696480"/>
            <a:ext cx="2110388" cy="2014461"/>
          </a:xfrm>
          <a:prstGeom prst="rect">
            <a:avLst/>
          </a:prstGeom>
        </p:spPr>
      </p:pic>
      <p:pic>
        <p:nvPicPr>
          <p:cNvPr id="14" name="図 13">
            <a:extLst>
              <a:ext uri="{FF2B5EF4-FFF2-40B4-BE49-F238E27FC236}">
                <a16:creationId xmlns:a16="http://schemas.microsoft.com/office/drawing/2014/main" id="{F3CFD1BD-630E-6C6A-E7F5-8806F6665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9867" y="3521487"/>
            <a:ext cx="3331480" cy="2150944"/>
          </a:xfrm>
          <a:prstGeom prst="rect">
            <a:avLst/>
          </a:prstGeom>
        </p:spPr>
      </p:pic>
      <p:grpSp>
        <p:nvGrpSpPr>
          <p:cNvPr id="42" name="グループ化 41">
            <a:extLst>
              <a:ext uri="{FF2B5EF4-FFF2-40B4-BE49-F238E27FC236}">
                <a16:creationId xmlns:a16="http://schemas.microsoft.com/office/drawing/2014/main" id="{D1333C3E-DC4B-220F-0C61-06E281EFAD32}"/>
              </a:ext>
            </a:extLst>
          </p:cNvPr>
          <p:cNvGrpSpPr/>
          <p:nvPr/>
        </p:nvGrpSpPr>
        <p:grpSpPr>
          <a:xfrm>
            <a:off x="8499960" y="5419781"/>
            <a:ext cx="2776766" cy="1140690"/>
            <a:chOff x="8532856" y="5474502"/>
            <a:chExt cx="2776766" cy="1140690"/>
          </a:xfrm>
        </p:grpSpPr>
        <p:sp>
          <p:nvSpPr>
            <p:cNvPr id="25" name="テキスト ボックス 15">
              <a:extLst>
                <a:ext uri="{FF2B5EF4-FFF2-40B4-BE49-F238E27FC236}">
                  <a16:creationId xmlns:a16="http://schemas.microsoft.com/office/drawing/2014/main" id="{3740D957-E8FC-4652-9726-AFE8407BE8D5}"/>
                </a:ext>
              </a:extLst>
            </p:cNvPr>
            <p:cNvSpPr txBox="1"/>
            <p:nvPr/>
          </p:nvSpPr>
          <p:spPr>
            <a:xfrm>
              <a:off x="8532856" y="5508992"/>
              <a:ext cx="2776766"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お店で</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たこやきを食べる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6EECA67F-29BD-78B3-3388-A2780D13396B}"/>
                </a:ext>
              </a:extLst>
            </p:cNvPr>
            <p:cNvSpPr txBox="1"/>
            <p:nvPr/>
          </p:nvSpPr>
          <p:spPr>
            <a:xfrm>
              <a:off x="8854584" y="5474502"/>
              <a:ext cx="63478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0B239278-8750-8D79-166C-11F77FE7A954}"/>
                </a:ext>
              </a:extLst>
            </p:cNvPr>
            <p:cNvSpPr txBox="1"/>
            <p:nvPr/>
          </p:nvSpPr>
          <p:spPr>
            <a:xfrm>
              <a:off x="10111740" y="6023627"/>
              <a:ext cx="634789"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た</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CC2CDD42-85F5-CFE7-D770-F474DC393E89}"/>
              </a:ext>
            </a:extLst>
          </p:cNvPr>
          <p:cNvGrpSpPr/>
          <p:nvPr/>
        </p:nvGrpSpPr>
        <p:grpSpPr>
          <a:xfrm>
            <a:off x="4608135" y="3259846"/>
            <a:ext cx="2422877" cy="618591"/>
            <a:chOff x="4635941" y="3268459"/>
            <a:chExt cx="2422877" cy="618591"/>
          </a:xfrm>
        </p:grpSpPr>
        <p:sp>
          <p:nvSpPr>
            <p:cNvPr id="22" name="テキスト ボックス 11">
              <a:extLst>
                <a:ext uri="{FF2B5EF4-FFF2-40B4-BE49-F238E27FC236}">
                  <a16:creationId xmlns:a16="http://schemas.microsoft.com/office/drawing/2014/main" id="{243A9FE4-CD13-4673-9476-7A6D5EB8C5CE}"/>
                </a:ext>
              </a:extLst>
            </p:cNvPr>
            <p:cNvSpPr txBox="1"/>
            <p:nvPr/>
          </p:nvSpPr>
          <p:spPr>
            <a:xfrm>
              <a:off x="4635941" y="3334848"/>
              <a:ext cx="2422877"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電車に乗る</a:t>
              </a:r>
            </a:p>
          </p:txBody>
        </p:sp>
        <p:sp>
          <p:nvSpPr>
            <p:cNvPr id="38" name="テキスト ボックス 37">
              <a:extLst>
                <a:ext uri="{FF2B5EF4-FFF2-40B4-BE49-F238E27FC236}">
                  <a16:creationId xmlns:a16="http://schemas.microsoft.com/office/drawing/2014/main" id="{E4BEB3EF-9894-125B-9FF9-C1500074A4EB}"/>
                </a:ext>
              </a:extLst>
            </p:cNvPr>
            <p:cNvSpPr txBox="1"/>
            <p:nvPr/>
          </p:nvSpPr>
          <p:spPr>
            <a:xfrm>
              <a:off x="5024839" y="3268459"/>
              <a:ext cx="76809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でんしゃ</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2B211062-A80A-995A-6FCF-6E017E5FC891}"/>
                </a:ext>
              </a:extLst>
            </p:cNvPr>
            <p:cNvSpPr txBox="1"/>
            <p:nvPr/>
          </p:nvSpPr>
          <p:spPr>
            <a:xfrm>
              <a:off x="5988552" y="3283383"/>
              <a:ext cx="469505"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5BD44E7B-3F75-E25E-4708-23B4247FB9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8291" y="4053304"/>
            <a:ext cx="804674" cy="1405131"/>
          </a:xfrm>
          <a:prstGeom prst="rect">
            <a:avLst/>
          </a:prstGeom>
        </p:spPr>
      </p:pic>
      <p:grpSp>
        <p:nvGrpSpPr>
          <p:cNvPr id="29" name="グループ化 28">
            <a:extLst>
              <a:ext uri="{FF2B5EF4-FFF2-40B4-BE49-F238E27FC236}">
                <a16:creationId xmlns:a16="http://schemas.microsoft.com/office/drawing/2014/main" id="{D6B271BA-3BF5-EEC2-C5EB-544648232ED9}"/>
              </a:ext>
            </a:extLst>
          </p:cNvPr>
          <p:cNvGrpSpPr/>
          <p:nvPr/>
        </p:nvGrpSpPr>
        <p:grpSpPr>
          <a:xfrm>
            <a:off x="1348026" y="3268459"/>
            <a:ext cx="2231254" cy="1106200"/>
            <a:chOff x="1398856" y="3233429"/>
            <a:chExt cx="2231254" cy="1106200"/>
          </a:xfrm>
        </p:grpSpPr>
        <p:sp>
          <p:nvSpPr>
            <p:cNvPr id="19" name="テキスト ボックス 8">
              <a:extLst>
                <a:ext uri="{FF2B5EF4-FFF2-40B4-BE49-F238E27FC236}">
                  <a16:creationId xmlns:a16="http://schemas.microsoft.com/office/drawing/2014/main" id="{091D2C48-30AB-4AC2-83E9-0B156E876695}"/>
                </a:ext>
              </a:extLst>
            </p:cNvPr>
            <p:cNvSpPr txBox="1"/>
            <p:nvPr/>
          </p:nvSpPr>
          <p:spPr>
            <a:xfrm>
              <a:off x="1398856" y="3233429"/>
              <a:ext cx="2231254"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コンビニで</a:t>
              </a:r>
              <a:endParaRPr kumimoji="1" lang="en-US" altLang="ja-JP" sz="2400" b="1"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買い物をする</a:t>
              </a:r>
            </a:p>
          </p:txBody>
        </p:sp>
        <p:sp>
          <p:nvSpPr>
            <p:cNvPr id="3" name="テキスト ボックス 2">
              <a:extLst>
                <a:ext uri="{FF2B5EF4-FFF2-40B4-BE49-F238E27FC236}">
                  <a16:creationId xmlns:a16="http://schemas.microsoft.com/office/drawing/2014/main" id="{55B113FD-A32C-CA51-BD17-C45CE77CCED6}"/>
                </a:ext>
              </a:extLst>
            </p:cNvPr>
            <p:cNvSpPr txBox="1"/>
            <p:nvPr/>
          </p:nvSpPr>
          <p:spPr>
            <a:xfrm>
              <a:off x="1595678" y="3750990"/>
              <a:ext cx="38405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p>
          </p:txBody>
        </p:sp>
        <p:sp>
          <p:nvSpPr>
            <p:cNvPr id="4" name="テキスト ボックス 3">
              <a:extLst>
                <a:ext uri="{FF2B5EF4-FFF2-40B4-BE49-F238E27FC236}">
                  <a16:creationId xmlns:a16="http://schemas.microsoft.com/office/drawing/2014/main" id="{82975D46-2FBF-3C8D-D25C-5D64744645D7}"/>
                </a:ext>
              </a:extLst>
            </p:cNvPr>
            <p:cNvSpPr txBox="1"/>
            <p:nvPr/>
          </p:nvSpPr>
          <p:spPr>
            <a:xfrm>
              <a:off x="2153024" y="3750990"/>
              <a:ext cx="584472"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もの</a:t>
              </a:r>
            </a:p>
          </p:txBody>
        </p:sp>
      </p:grpSp>
      <p:grpSp>
        <p:nvGrpSpPr>
          <p:cNvPr id="50" name="グループ化 49">
            <a:extLst>
              <a:ext uri="{FF2B5EF4-FFF2-40B4-BE49-F238E27FC236}">
                <a16:creationId xmlns:a16="http://schemas.microsoft.com/office/drawing/2014/main" id="{7FF0CB82-550D-4C59-9F44-E8F148E0356A}"/>
              </a:ext>
            </a:extLst>
          </p:cNvPr>
          <p:cNvGrpSpPr/>
          <p:nvPr/>
        </p:nvGrpSpPr>
        <p:grpSpPr>
          <a:xfrm>
            <a:off x="3085555" y="5347149"/>
            <a:ext cx="1655326" cy="1138663"/>
            <a:chOff x="3075059" y="5182258"/>
            <a:chExt cx="1655326" cy="1138663"/>
          </a:xfrm>
        </p:grpSpPr>
        <p:sp>
          <p:nvSpPr>
            <p:cNvPr id="24" name="テキスト ボックス 13">
              <a:extLst>
                <a:ext uri="{FF2B5EF4-FFF2-40B4-BE49-F238E27FC236}">
                  <a16:creationId xmlns:a16="http://schemas.microsoft.com/office/drawing/2014/main" id="{5715B4D9-3356-4BE1-98A5-03DF617C9B43}"/>
                </a:ext>
              </a:extLst>
            </p:cNvPr>
            <p:cNvSpPr txBox="1"/>
            <p:nvPr/>
          </p:nvSpPr>
          <p:spPr>
            <a:xfrm>
              <a:off x="3075059" y="5214721"/>
              <a:ext cx="1655326"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病院を</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受診する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5B34133-F326-0F8A-6FD9-F2D167E5E3DD}"/>
                </a:ext>
              </a:extLst>
            </p:cNvPr>
            <p:cNvSpPr txBox="1"/>
            <p:nvPr/>
          </p:nvSpPr>
          <p:spPr>
            <a:xfrm>
              <a:off x="3082373" y="5182258"/>
              <a:ext cx="113353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びょういん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7ABE05F-33BC-2629-B676-A7A183C0AC8A}"/>
                </a:ext>
              </a:extLst>
            </p:cNvPr>
            <p:cNvSpPr txBox="1"/>
            <p:nvPr/>
          </p:nvSpPr>
          <p:spPr>
            <a:xfrm>
              <a:off x="3146475" y="5721597"/>
              <a:ext cx="818158"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じゅしん</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27" name="図 26">
            <a:extLst>
              <a:ext uri="{FF2B5EF4-FFF2-40B4-BE49-F238E27FC236}">
                <a16:creationId xmlns:a16="http://schemas.microsoft.com/office/drawing/2014/main" id="{F31D223E-9F99-E106-73C2-8D48F6545610}"/>
              </a:ext>
            </a:extLst>
          </p:cNvPr>
          <p:cNvPicPr>
            <a:picLocks noChangeAspect="1"/>
          </p:cNvPicPr>
          <p:nvPr/>
        </p:nvPicPr>
        <p:blipFill>
          <a:blip r:embed="rId11"/>
          <a:stretch>
            <a:fillRect/>
          </a:stretch>
        </p:blipFill>
        <p:spPr>
          <a:xfrm>
            <a:off x="1691981" y="1731284"/>
            <a:ext cx="535634" cy="448436"/>
          </a:xfrm>
          <a:prstGeom prst="rect">
            <a:avLst/>
          </a:prstGeom>
        </p:spPr>
      </p:pic>
    </p:spTree>
    <p:extLst>
      <p:ext uri="{BB962C8B-B14F-4D97-AF65-F5344CB8AC3E}">
        <p14:creationId xmlns:p14="http://schemas.microsoft.com/office/powerpoint/2010/main" val="38890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FC97422D-8CA9-92C3-B917-D37948E20FFC}"/>
              </a:ext>
            </a:extLst>
          </p:cNvPr>
          <p:cNvGrpSpPr/>
          <p:nvPr/>
        </p:nvGrpSpPr>
        <p:grpSpPr>
          <a:xfrm>
            <a:off x="5244381" y="3189900"/>
            <a:ext cx="1776090" cy="1776090"/>
            <a:chOff x="5207955" y="3274364"/>
            <a:chExt cx="1776090" cy="1776090"/>
          </a:xfrm>
        </p:grpSpPr>
        <p:grpSp>
          <p:nvGrpSpPr>
            <p:cNvPr id="7" name="グループ化 6">
              <a:extLst>
                <a:ext uri="{FF2B5EF4-FFF2-40B4-BE49-F238E27FC236}">
                  <a16:creationId xmlns:a16="http://schemas.microsoft.com/office/drawing/2014/main" id="{4C523C80-A53F-7457-543C-4CB4F31A8060}"/>
                </a:ext>
              </a:extLst>
            </p:cNvPr>
            <p:cNvGrpSpPr/>
            <p:nvPr/>
          </p:nvGrpSpPr>
          <p:grpSpPr>
            <a:xfrm>
              <a:off x="5207955" y="3274364"/>
              <a:ext cx="1776090" cy="1776090"/>
              <a:chOff x="5176679" y="3303714"/>
              <a:chExt cx="1776090" cy="1776090"/>
            </a:xfrm>
          </p:grpSpPr>
          <p:pic>
            <p:nvPicPr>
              <p:cNvPr id="16" name="図 15">
                <a:extLst>
                  <a:ext uri="{FF2B5EF4-FFF2-40B4-BE49-F238E27FC236}">
                    <a16:creationId xmlns:a16="http://schemas.microsoft.com/office/drawing/2014/main" id="{B151C308-143E-4344-CA37-B8D1839C6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679" y="3303714"/>
                <a:ext cx="1776090" cy="1776090"/>
              </a:xfrm>
              <a:prstGeom prst="rect">
                <a:avLst/>
              </a:prstGeom>
            </p:spPr>
          </p:pic>
          <p:sp>
            <p:nvSpPr>
              <p:cNvPr id="37" name="テキスト ボックス 36">
                <a:extLst>
                  <a:ext uri="{FF2B5EF4-FFF2-40B4-BE49-F238E27FC236}">
                    <a16:creationId xmlns:a16="http://schemas.microsoft.com/office/drawing/2014/main" id="{BED2FF8B-B192-40DD-0B7C-021564B21132}"/>
                  </a:ext>
                </a:extLst>
              </p:cNvPr>
              <p:cNvSpPr txBox="1"/>
              <p:nvPr/>
            </p:nvSpPr>
            <p:spPr>
              <a:xfrm>
                <a:off x="5530660" y="3536386"/>
                <a:ext cx="1252853" cy="369332"/>
              </a:xfrm>
              <a:prstGeom prst="rect">
                <a:avLst/>
              </a:prstGeom>
              <a:noFill/>
            </p:spPr>
            <p:txBody>
              <a:bodyPr wrap="square">
                <a:spAutoFit/>
              </a:bodyPr>
              <a:lstStyle/>
              <a:p>
                <a:pPr>
                  <a:spcAft>
                    <a:spcPts val="600"/>
                  </a:spcAft>
                </a:pPr>
                <a:r>
                  <a:rPr lang="ja-JP" altLang="en-US" sz="1800" b="1" dirty="0">
                    <a:solidFill>
                      <a:srgbClr val="C00000"/>
                    </a:solidFill>
                    <a:latin typeface="BIZ UDPゴシック" panose="020B0400000000000000" pitchFamily="50" charset="-128"/>
                    <a:ea typeface="BIZ UDPゴシック" panose="020B0400000000000000" pitchFamily="50" charset="-128"/>
                  </a:rPr>
                  <a:t>しんよう　</a:t>
                </a:r>
                <a:endParaRPr lang="en-US" altLang="ja-JP" sz="1800" b="1" dirty="0">
                  <a:solidFill>
                    <a:srgbClr val="C00000"/>
                  </a:solidFill>
                  <a:latin typeface="BIZ UDPゴシック" panose="020B0400000000000000" pitchFamily="50" charset="-128"/>
                  <a:ea typeface="BIZ UDPゴシック" panose="020B0400000000000000" pitchFamily="50" charset="-128"/>
                </a:endParaRPr>
              </a:p>
            </p:txBody>
          </p:sp>
        </p:grpSp>
        <p:sp>
          <p:nvSpPr>
            <p:cNvPr id="6" name="タイトル 1">
              <a:extLst>
                <a:ext uri="{FF2B5EF4-FFF2-40B4-BE49-F238E27FC236}">
                  <a16:creationId xmlns:a16="http://schemas.microsoft.com/office/drawing/2014/main" id="{7F923225-D983-2B5C-C15C-E6E30275182C}"/>
                </a:ext>
              </a:extLst>
            </p:cNvPr>
            <p:cNvSpPr txBox="1">
              <a:spLocks/>
            </p:cNvSpPr>
            <p:nvPr/>
          </p:nvSpPr>
          <p:spPr>
            <a:xfrm>
              <a:off x="5234727" y="3981152"/>
              <a:ext cx="1576363" cy="73353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5400" b="1" dirty="0">
                  <a:solidFill>
                    <a:srgbClr val="C00000"/>
                  </a:solidFill>
                  <a:latin typeface="BIZ UDPゴシック" panose="020B0400000000000000" pitchFamily="50" charset="-128"/>
                  <a:ea typeface="BIZ UDPゴシック" panose="020B0400000000000000" pitchFamily="50" charset="-128"/>
                </a:rPr>
                <a:t>信用</a:t>
              </a:r>
            </a:p>
          </p:txBody>
        </p:sp>
      </p:grpSp>
      <p:sp>
        <p:nvSpPr>
          <p:cNvPr id="4" name="矢印: 右 3">
            <a:extLst>
              <a:ext uri="{FF2B5EF4-FFF2-40B4-BE49-F238E27FC236}">
                <a16:creationId xmlns:a16="http://schemas.microsoft.com/office/drawing/2014/main" id="{313943A4-EE89-86DD-501F-7B8F7C0C8E89}"/>
              </a:ext>
            </a:extLst>
          </p:cNvPr>
          <p:cNvSpPr/>
          <p:nvPr/>
        </p:nvSpPr>
        <p:spPr>
          <a:xfrm>
            <a:off x="4216887" y="3760909"/>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9A7E8F90-EDE1-C219-59DE-78EC64534FA2}"/>
              </a:ext>
            </a:extLst>
          </p:cNvPr>
          <p:cNvSpPr/>
          <p:nvPr/>
        </p:nvSpPr>
        <p:spPr>
          <a:xfrm>
            <a:off x="7437448" y="3820805"/>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a:extLst>
              <a:ext uri="{FF2B5EF4-FFF2-40B4-BE49-F238E27FC236}">
                <a16:creationId xmlns:a16="http://schemas.microsoft.com/office/drawing/2014/main" id="{CF16968C-CF0D-ABC4-A1AB-60962B24AD9A}"/>
              </a:ext>
            </a:extLst>
          </p:cNvPr>
          <p:cNvGrpSpPr/>
          <p:nvPr/>
        </p:nvGrpSpPr>
        <p:grpSpPr>
          <a:xfrm>
            <a:off x="446269" y="657647"/>
            <a:ext cx="2941524" cy="2097947"/>
            <a:chOff x="422469" y="615407"/>
            <a:chExt cx="2941524" cy="2097947"/>
          </a:xfrm>
        </p:grpSpPr>
        <p:grpSp>
          <p:nvGrpSpPr>
            <p:cNvPr id="19" name="グループ化 18">
              <a:extLst>
                <a:ext uri="{FF2B5EF4-FFF2-40B4-BE49-F238E27FC236}">
                  <a16:creationId xmlns:a16="http://schemas.microsoft.com/office/drawing/2014/main" id="{2A4E64FA-2DAF-3698-F423-A11642A38A0D}"/>
                </a:ext>
              </a:extLst>
            </p:cNvPr>
            <p:cNvGrpSpPr/>
            <p:nvPr/>
          </p:nvGrpSpPr>
          <p:grpSpPr>
            <a:xfrm flipH="1">
              <a:off x="422469" y="615407"/>
              <a:ext cx="2941524" cy="2097947"/>
              <a:chOff x="5125005" y="1597695"/>
              <a:chExt cx="3809496" cy="2355373"/>
            </a:xfrm>
          </p:grpSpPr>
          <p:grpSp>
            <p:nvGrpSpPr>
              <p:cNvPr id="20" name="グループ化 19">
                <a:extLst>
                  <a:ext uri="{FF2B5EF4-FFF2-40B4-BE49-F238E27FC236}">
                    <a16:creationId xmlns:a16="http://schemas.microsoft.com/office/drawing/2014/main" id="{C47221DD-107A-1369-D74E-712747B600CE}"/>
                  </a:ext>
                </a:extLst>
              </p:cNvPr>
              <p:cNvGrpSpPr/>
              <p:nvPr/>
            </p:nvGrpSpPr>
            <p:grpSpPr>
              <a:xfrm>
                <a:off x="5125005" y="1597695"/>
                <a:ext cx="3809496" cy="2194983"/>
                <a:chOff x="3776725" y="1544556"/>
                <a:chExt cx="2738341" cy="1577797"/>
              </a:xfrm>
            </p:grpSpPr>
            <p:grpSp>
              <p:nvGrpSpPr>
                <p:cNvPr id="22" name="グループ化 21">
                  <a:extLst>
                    <a:ext uri="{FF2B5EF4-FFF2-40B4-BE49-F238E27FC236}">
                      <a16:creationId xmlns:a16="http://schemas.microsoft.com/office/drawing/2014/main" id="{227DD7A7-80EA-704C-58A1-6AC8F3B30519}"/>
                    </a:ext>
                  </a:extLst>
                </p:cNvPr>
                <p:cNvGrpSpPr/>
                <p:nvPr/>
              </p:nvGrpSpPr>
              <p:grpSpPr>
                <a:xfrm>
                  <a:off x="3776725" y="1544556"/>
                  <a:ext cx="2738341" cy="1577797"/>
                  <a:chOff x="3776725" y="1544556"/>
                  <a:chExt cx="2738341" cy="1577797"/>
                </a:xfrm>
              </p:grpSpPr>
              <p:sp>
                <p:nvSpPr>
                  <p:cNvPr id="24" name="楕円 23">
                    <a:extLst>
                      <a:ext uri="{FF2B5EF4-FFF2-40B4-BE49-F238E27FC236}">
                        <a16:creationId xmlns:a16="http://schemas.microsoft.com/office/drawing/2014/main" id="{FC1AF0AD-B7C2-5D4D-9257-F96ED70EE0F1}"/>
                      </a:ext>
                    </a:extLst>
                  </p:cNvPr>
                  <p:cNvSpPr/>
                  <p:nvPr/>
                </p:nvSpPr>
                <p:spPr>
                  <a:xfrm rot="21362031" flipH="1">
                    <a:off x="3776725" y="1544556"/>
                    <a:ext cx="2738341" cy="136656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1366010D-D1A8-A63E-D1C4-0BCC96E73B11}"/>
                      </a:ext>
                    </a:extLst>
                  </p:cNvPr>
                  <p:cNvSpPr/>
                  <p:nvPr/>
                </p:nvSpPr>
                <p:spPr>
                  <a:xfrm rot="4517559">
                    <a:off x="5455316" y="252728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24263343-FD86-5B92-AFE6-44BEA99D519C}"/>
                      </a:ext>
                    </a:extLst>
                  </p:cNvPr>
                  <p:cNvSpPr/>
                  <p:nvPr/>
                </p:nvSpPr>
                <p:spPr>
                  <a:xfrm rot="782470" flipH="1">
                    <a:off x="5236022" y="2930211"/>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テキスト ボックス 22">
                  <a:extLst>
                    <a:ext uri="{FF2B5EF4-FFF2-40B4-BE49-F238E27FC236}">
                      <a16:creationId xmlns:a16="http://schemas.microsoft.com/office/drawing/2014/main" id="{E56E0153-A60F-8441-C603-AC2E5CDD2C78}"/>
                    </a:ext>
                  </a:extLst>
                </p:cNvPr>
                <p:cNvSpPr txBox="1"/>
                <p:nvPr/>
              </p:nvSpPr>
              <p:spPr>
                <a:xfrm flipH="1">
                  <a:off x="4400207" y="1901655"/>
                  <a:ext cx="1547429" cy="58545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払えない</a:t>
                  </a:r>
                </a:p>
              </p:txBody>
            </p:sp>
          </p:grpSp>
          <p:sp>
            <p:nvSpPr>
              <p:cNvPr id="21" name="楕円 20">
                <a:extLst>
                  <a:ext uri="{FF2B5EF4-FFF2-40B4-BE49-F238E27FC236}">
                    <a16:creationId xmlns:a16="http://schemas.microsoft.com/office/drawing/2014/main" id="{C71A8341-85E9-0D02-272A-0AB5B19426B1}"/>
                  </a:ext>
                </a:extLst>
              </p:cNvPr>
              <p:cNvSpPr/>
              <p:nvPr/>
            </p:nvSpPr>
            <p:spPr>
              <a:xfrm rot="20817530">
                <a:off x="6909281" y="3808954"/>
                <a:ext cx="240942" cy="144114"/>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テキスト ボックス 13">
              <a:extLst>
                <a:ext uri="{FF2B5EF4-FFF2-40B4-BE49-F238E27FC236}">
                  <a16:creationId xmlns:a16="http://schemas.microsoft.com/office/drawing/2014/main" id="{916CCFFD-7EEE-6B65-DC99-3DFC46C4931A}"/>
                </a:ext>
              </a:extLst>
            </p:cNvPr>
            <p:cNvSpPr txBox="1"/>
            <p:nvPr/>
          </p:nvSpPr>
          <p:spPr>
            <a:xfrm>
              <a:off x="1034800" y="1034566"/>
              <a:ext cx="48937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C737A0A-689E-050C-EE61-8E8CE6B38B19}"/>
              </a:ext>
            </a:extLst>
          </p:cNvPr>
          <p:cNvGrpSpPr/>
          <p:nvPr/>
        </p:nvGrpSpPr>
        <p:grpSpPr>
          <a:xfrm>
            <a:off x="3575986" y="630936"/>
            <a:ext cx="5429692" cy="655652"/>
            <a:chOff x="3391064" y="683565"/>
            <a:chExt cx="5429692" cy="655652"/>
          </a:xfrm>
        </p:grpSpPr>
        <p:sp>
          <p:nvSpPr>
            <p:cNvPr id="5" name="テキスト ボックス 4">
              <a:extLst>
                <a:ext uri="{FF2B5EF4-FFF2-40B4-BE49-F238E27FC236}">
                  <a16:creationId xmlns:a16="http://schemas.microsoft.com/office/drawing/2014/main" id="{0296A1EB-0B8C-9591-57E9-6F58064FD781}"/>
                </a:ext>
              </a:extLst>
            </p:cNvPr>
            <p:cNvSpPr txBox="1"/>
            <p:nvPr/>
          </p:nvSpPr>
          <p:spPr>
            <a:xfrm>
              <a:off x="3391064" y="710327"/>
              <a:ext cx="5429692" cy="628890"/>
            </a:xfrm>
            <a:prstGeom prst="rect">
              <a:avLst/>
            </a:prstGeom>
            <a:noFill/>
          </p:spPr>
          <p:txBody>
            <a:bodyPr wrap="non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買いすぎて代金を払えなかったら</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7599764-1AB5-076B-0F02-96279726D347}"/>
                </a:ext>
              </a:extLst>
            </p:cNvPr>
            <p:cNvSpPr txBox="1"/>
            <p:nvPr/>
          </p:nvSpPr>
          <p:spPr>
            <a:xfrm>
              <a:off x="3538579" y="683565"/>
              <a:ext cx="40825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　</a:t>
              </a:r>
              <a:endParaRPr lang="en-US" altLang="ja-JP" sz="1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B6CEB4E-1002-069F-E563-A7CF9BCF5AA2}"/>
                </a:ext>
              </a:extLst>
            </p:cNvPr>
            <p:cNvSpPr txBox="1"/>
            <p:nvPr/>
          </p:nvSpPr>
          <p:spPr>
            <a:xfrm>
              <a:off x="5250697" y="683565"/>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だいきん　</a:t>
              </a:r>
              <a:endParaRPr lang="en-US" altLang="ja-JP" sz="12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0FBDD7B-8BF2-1C0D-1886-7DCD3E8D7D55}"/>
                </a:ext>
              </a:extLst>
            </p:cNvPr>
            <p:cNvSpPr txBox="1"/>
            <p:nvPr/>
          </p:nvSpPr>
          <p:spPr>
            <a:xfrm>
              <a:off x="6237807" y="683565"/>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236137BB-E747-69A8-89BC-B916D1F22AD4}"/>
              </a:ext>
            </a:extLst>
          </p:cNvPr>
          <p:cNvGrpSpPr/>
          <p:nvPr/>
        </p:nvGrpSpPr>
        <p:grpSpPr>
          <a:xfrm>
            <a:off x="4856434" y="1880842"/>
            <a:ext cx="3448036" cy="1139695"/>
            <a:chOff x="4759174" y="1868484"/>
            <a:chExt cx="3448036" cy="1139695"/>
          </a:xfrm>
        </p:grpSpPr>
        <p:sp>
          <p:nvSpPr>
            <p:cNvPr id="3" name="テキスト ボックス 2">
              <a:extLst>
                <a:ext uri="{FF2B5EF4-FFF2-40B4-BE49-F238E27FC236}">
                  <a16:creationId xmlns:a16="http://schemas.microsoft.com/office/drawing/2014/main" id="{B2D03241-0A55-0AD6-1302-04EC0483DBF3}"/>
                </a:ext>
              </a:extLst>
            </p:cNvPr>
            <p:cNvSpPr txBox="1"/>
            <p:nvPr/>
          </p:nvSpPr>
          <p:spPr>
            <a:xfrm>
              <a:off x="4759174" y="1901979"/>
              <a:ext cx="34480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「代金を払わない人」と、</a:t>
              </a:r>
              <a:r>
                <a:rPr lang="ja-JP" altLang="en-US" sz="2400" dirty="0">
                  <a:latin typeface="BIZ UDPゴシック" panose="020B0400000000000000" pitchFamily="50" charset="-128"/>
                  <a:ea typeface="BIZ UDPゴシック" panose="020B0400000000000000" pitchFamily="50" charset="-128"/>
                </a:rPr>
                <a:t>登録されてしまう</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AAE683B-0B52-289E-E71C-A19BF5893C7B}"/>
                </a:ext>
              </a:extLst>
            </p:cNvPr>
            <p:cNvSpPr txBox="1"/>
            <p:nvPr/>
          </p:nvSpPr>
          <p:spPr>
            <a:xfrm>
              <a:off x="4943895"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だいきん　</a:t>
              </a:r>
              <a:endParaRPr lang="en-US" altLang="ja-JP" sz="11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B82F2E2-5A2E-BA10-1E1B-229924B93236}"/>
                </a:ext>
              </a:extLst>
            </p:cNvPr>
            <p:cNvSpPr txBox="1"/>
            <p:nvPr/>
          </p:nvSpPr>
          <p:spPr>
            <a:xfrm>
              <a:off x="7011585"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ひと　</a:t>
              </a:r>
              <a:endParaRPr lang="en-US" altLang="ja-JP"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9B98A23-AD93-D4F1-1809-DC4EA4B30296}"/>
                </a:ext>
              </a:extLst>
            </p:cNvPr>
            <p:cNvSpPr txBox="1"/>
            <p:nvPr/>
          </p:nvSpPr>
          <p:spPr>
            <a:xfrm>
              <a:off x="5841447"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lang="en-US" altLang="ja-JP"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BFCA9A7-1F8A-A90C-31A4-78710E3B608E}"/>
                </a:ext>
              </a:extLst>
            </p:cNvPr>
            <p:cNvSpPr txBox="1"/>
            <p:nvPr/>
          </p:nvSpPr>
          <p:spPr>
            <a:xfrm>
              <a:off x="4795455" y="2383921"/>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とうろく</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1D61FD76-2760-11DD-ABB1-2AA108611511}"/>
              </a:ext>
            </a:extLst>
          </p:cNvPr>
          <p:cNvGrpSpPr/>
          <p:nvPr/>
        </p:nvGrpSpPr>
        <p:grpSpPr>
          <a:xfrm>
            <a:off x="512429" y="5317669"/>
            <a:ext cx="3704458" cy="1156584"/>
            <a:chOff x="521788" y="5377283"/>
            <a:chExt cx="3704458" cy="1156584"/>
          </a:xfrm>
        </p:grpSpPr>
        <p:sp>
          <p:nvSpPr>
            <p:cNvPr id="15" name="テキスト ボックス 14">
              <a:extLst>
                <a:ext uri="{FF2B5EF4-FFF2-40B4-BE49-F238E27FC236}">
                  <a16:creationId xmlns:a16="http://schemas.microsoft.com/office/drawing/2014/main" id="{A52A9F3B-5090-5CF1-29AE-2A484D633F21}"/>
                </a:ext>
              </a:extLst>
            </p:cNvPr>
            <p:cNvSpPr txBox="1"/>
            <p:nvPr/>
          </p:nvSpPr>
          <p:spPr>
            <a:xfrm>
              <a:off x="521788" y="5427667"/>
              <a:ext cx="3704458"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メールや電話で請求書が何回も届く</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51B7A77-3C24-7879-F01A-14A589FEFECA}"/>
                </a:ext>
              </a:extLst>
            </p:cNvPr>
            <p:cNvSpPr txBox="1"/>
            <p:nvPr/>
          </p:nvSpPr>
          <p:spPr>
            <a:xfrm>
              <a:off x="2630495" y="5377283"/>
              <a:ext cx="113585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せいきゅうしょ</a:t>
              </a:r>
              <a:endParaRPr lang="en-US" altLang="ja-JP"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5F07D0C2-D790-D20B-4658-012251B3361C}"/>
                </a:ext>
              </a:extLst>
            </p:cNvPr>
            <p:cNvSpPr txBox="1"/>
            <p:nvPr/>
          </p:nvSpPr>
          <p:spPr>
            <a:xfrm>
              <a:off x="1753191" y="5377283"/>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でんわ</a:t>
              </a:r>
              <a:endParaRPr lang="en-US" altLang="ja-JP"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449DCAA1-3907-0C75-7692-24E7848F0AD7}"/>
                </a:ext>
              </a:extLst>
            </p:cNvPr>
            <p:cNvSpPr txBox="1"/>
            <p:nvPr/>
          </p:nvSpPr>
          <p:spPr>
            <a:xfrm>
              <a:off x="558070" y="594154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なんかい　</a:t>
              </a:r>
              <a:endParaRPr lang="en-US" altLang="ja-JP"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0640366-A7F6-9DF3-CB22-015F5F1FD112}"/>
                </a:ext>
              </a:extLst>
            </p:cNvPr>
            <p:cNvSpPr txBox="1"/>
            <p:nvPr/>
          </p:nvSpPr>
          <p:spPr>
            <a:xfrm>
              <a:off x="1421464" y="5941544"/>
              <a:ext cx="649939"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とど</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EAB95D3B-AB24-5F5A-5C88-152C0D542DA2}"/>
              </a:ext>
            </a:extLst>
          </p:cNvPr>
          <p:cNvGrpSpPr/>
          <p:nvPr/>
        </p:nvGrpSpPr>
        <p:grpSpPr>
          <a:xfrm>
            <a:off x="7511335" y="5146783"/>
            <a:ext cx="4680665" cy="1126296"/>
            <a:chOff x="7511335" y="5173811"/>
            <a:chExt cx="4680665" cy="1126296"/>
          </a:xfrm>
        </p:grpSpPr>
        <p:sp>
          <p:nvSpPr>
            <p:cNvPr id="17" name="タイトル 1">
              <a:extLst>
                <a:ext uri="{FF2B5EF4-FFF2-40B4-BE49-F238E27FC236}">
                  <a16:creationId xmlns:a16="http://schemas.microsoft.com/office/drawing/2014/main" id="{54EEBCE7-275C-1D72-0E89-EFB574C75A33}"/>
                </a:ext>
              </a:extLst>
            </p:cNvPr>
            <p:cNvSpPr txBox="1">
              <a:spLocks/>
            </p:cNvSpPr>
            <p:nvPr/>
          </p:nvSpPr>
          <p:spPr>
            <a:xfrm>
              <a:off x="7549382" y="5193907"/>
              <a:ext cx="4642618" cy="110620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クレジットカードが使えない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新しいクレジットカードを作れない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318EAABF-B495-7C3F-68C1-0D2BC67AF001}"/>
                </a:ext>
              </a:extLst>
            </p:cNvPr>
            <p:cNvSpPr txBox="1"/>
            <p:nvPr/>
          </p:nvSpPr>
          <p:spPr>
            <a:xfrm>
              <a:off x="7511335" y="5730367"/>
              <a:ext cx="742306"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あたら　</a:t>
              </a:r>
              <a:endParaRPr lang="en-US" altLang="ja-JP"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0D298C3B-E8C2-9D0F-E30D-16295567A186}"/>
                </a:ext>
              </a:extLst>
            </p:cNvPr>
            <p:cNvSpPr txBox="1"/>
            <p:nvPr/>
          </p:nvSpPr>
          <p:spPr>
            <a:xfrm>
              <a:off x="9965941" y="5173811"/>
              <a:ext cx="585125"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　</a:t>
              </a:r>
              <a:endParaRPr lang="en-US" altLang="ja-JP" sz="11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65FA8A38-57DC-FDA7-5E39-33BB74A852F7}"/>
                </a:ext>
              </a:extLst>
            </p:cNvPr>
            <p:cNvSpPr txBox="1"/>
            <p:nvPr/>
          </p:nvSpPr>
          <p:spPr>
            <a:xfrm>
              <a:off x="10813646" y="5730367"/>
              <a:ext cx="550002"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つく　</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FE077228-DCB5-3531-34B3-00C79749B32D}"/>
              </a:ext>
            </a:extLst>
          </p:cNvPr>
          <p:cNvGrpSpPr/>
          <p:nvPr/>
        </p:nvGrpSpPr>
        <p:grpSpPr>
          <a:xfrm>
            <a:off x="8959822" y="3185360"/>
            <a:ext cx="1821737" cy="1776090"/>
            <a:chOff x="8959822" y="3185360"/>
            <a:chExt cx="1821737" cy="1776090"/>
          </a:xfrm>
        </p:grpSpPr>
        <p:pic>
          <p:nvPicPr>
            <p:cNvPr id="2" name="図 1">
              <a:extLst>
                <a:ext uri="{FF2B5EF4-FFF2-40B4-BE49-F238E27FC236}">
                  <a16:creationId xmlns:a16="http://schemas.microsoft.com/office/drawing/2014/main" id="{0E80DA49-E8AF-4FCA-FE97-E922DCDD6808}"/>
                </a:ext>
              </a:extLst>
            </p:cNvPr>
            <p:cNvPicPr>
              <a:picLocks noChangeAspect="1"/>
            </p:cNvPicPr>
            <p:nvPr/>
          </p:nvPicPr>
          <p:blipFill>
            <a:blip r:embed="rId4"/>
            <a:stretch>
              <a:fillRect/>
            </a:stretch>
          </p:blipFill>
          <p:spPr>
            <a:xfrm>
              <a:off x="9129576" y="3599643"/>
              <a:ext cx="1482230" cy="924161"/>
            </a:xfrm>
            <a:prstGeom prst="rect">
              <a:avLst/>
            </a:prstGeom>
          </p:spPr>
        </p:pic>
        <p:pic>
          <p:nvPicPr>
            <p:cNvPr id="9" name="図 8">
              <a:extLst>
                <a:ext uri="{FF2B5EF4-FFF2-40B4-BE49-F238E27FC236}">
                  <a16:creationId xmlns:a16="http://schemas.microsoft.com/office/drawing/2014/main" id="{927842D8-84FA-9B49-B1AD-74422FB29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822" y="3185360"/>
              <a:ext cx="1821737" cy="1776090"/>
            </a:xfrm>
            <a:prstGeom prst="rect">
              <a:avLst/>
            </a:prstGeom>
          </p:spPr>
        </p:pic>
      </p:grpSp>
      <p:pic>
        <p:nvPicPr>
          <p:cNvPr id="34" name="図 33">
            <a:extLst>
              <a:ext uri="{FF2B5EF4-FFF2-40B4-BE49-F238E27FC236}">
                <a16:creationId xmlns:a16="http://schemas.microsoft.com/office/drawing/2014/main" id="{D1460D2C-3AD9-2FAA-0256-FF43187F785D}"/>
              </a:ext>
            </a:extLst>
          </p:cNvPr>
          <p:cNvPicPr>
            <a:picLocks noChangeAspect="1"/>
          </p:cNvPicPr>
          <p:nvPr/>
        </p:nvPicPr>
        <p:blipFill>
          <a:blip r:embed="rId5"/>
          <a:stretch>
            <a:fillRect/>
          </a:stretch>
        </p:blipFill>
        <p:spPr>
          <a:xfrm>
            <a:off x="2071403" y="3189900"/>
            <a:ext cx="1821737" cy="2003719"/>
          </a:xfrm>
          <a:prstGeom prst="rect">
            <a:avLst/>
          </a:prstGeom>
        </p:spPr>
      </p:pic>
      <p:pic>
        <p:nvPicPr>
          <p:cNvPr id="36" name="図 35">
            <a:extLst>
              <a:ext uri="{FF2B5EF4-FFF2-40B4-BE49-F238E27FC236}">
                <a16:creationId xmlns:a16="http://schemas.microsoft.com/office/drawing/2014/main" id="{3EEA227B-25AE-414C-A9B8-C6072E07B7D0}"/>
              </a:ext>
            </a:extLst>
          </p:cNvPr>
          <p:cNvPicPr>
            <a:picLocks noChangeAspect="1"/>
          </p:cNvPicPr>
          <p:nvPr/>
        </p:nvPicPr>
        <p:blipFill>
          <a:blip r:embed="rId6"/>
          <a:stretch>
            <a:fillRect/>
          </a:stretch>
        </p:blipFill>
        <p:spPr>
          <a:xfrm flipH="1">
            <a:off x="481714" y="2935305"/>
            <a:ext cx="1426219" cy="2203977"/>
          </a:xfrm>
          <a:prstGeom prst="rect">
            <a:avLst/>
          </a:prstGeom>
        </p:spPr>
      </p:pic>
    </p:spTree>
    <p:extLst>
      <p:ext uri="{BB962C8B-B14F-4D97-AF65-F5344CB8AC3E}">
        <p14:creationId xmlns:p14="http://schemas.microsoft.com/office/powerpoint/2010/main" val="12964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237F83C5-AD60-44BC-FC63-3B1FCD8ABC46}"/>
              </a:ext>
            </a:extLst>
          </p:cNvPr>
          <p:cNvSpPr/>
          <p:nvPr/>
        </p:nvSpPr>
        <p:spPr>
          <a:xfrm>
            <a:off x="4012182" y="3382531"/>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5C5609E1-717E-7331-FE5F-C28C77574DFD}"/>
              </a:ext>
            </a:extLst>
          </p:cNvPr>
          <p:cNvSpPr/>
          <p:nvPr/>
        </p:nvSpPr>
        <p:spPr>
          <a:xfrm>
            <a:off x="7528965" y="3382531"/>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7D60D1E9-7B56-5D70-18E5-8B77B6DC0711}"/>
              </a:ext>
            </a:extLst>
          </p:cNvPr>
          <p:cNvGrpSpPr/>
          <p:nvPr/>
        </p:nvGrpSpPr>
        <p:grpSpPr>
          <a:xfrm>
            <a:off x="1861507" y="615999"/>
            <a:ext cx="8468985" cy="655478"/>
            <a:chOff x="1861508" y="531586"/>
            <a:chExt cx="8468985" cy="655478"/>
          </a:xfrm>
        </p:grpSpPr>
        <p:sp>
          <p:nvSpPr>
            <p:cNvPr id="14" name="テキスト ボックス 13">
              <a:extLst>
                <a:ext uri="{FF2B5EF4-FFF2-40B4-BE49-F238E27FC236}">
                  <a16:creationId xmlns:a16="http://schemas.microsoft.com/office/drawing/2014/main" id="{306E3ED9-D1A6-A40F-4F52-953528BAB460}"/>
                </a:ext>
              </a:extLst>
            </p:cNvPr>
            <p:cNvSpPr txBox="1"/>
            <p:nvPr/>
          </p:nvSpPr>
          <p:spPr>
            <a:xfrm>
              <a:off x="1861508" y="558174"/>
              <a:ext cx="8468985" cy="628890"/>
            </a:xfrm>
            <a:prstGeom prst="rect">
              <a:avLst/>
            </a:prstGeom>
            <a:noFill/>
          </p:spPr>
          <p:txBody>
            <a:bodyPr wrap="non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クレジットカードを使い続けるためには「信用」が大切</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B2F870E-D163-11DF-DA84-E509CD9CC35B}"/>
                </a:ext>
              </a:extLst>
            </p:cNvPr>
            <p:cNvSpPr txBox="1"/>
            <p:nvPr/>
          </p:nvSpPr>
          <p:spPr>
            <a:xfrm>
              <a:off x="5462173" y="538283"/>
              <a:ext cx="595035"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つづ　</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339E6E6-05A5-1CB0-9F11-B71732F50EC4}"/>
                </a:ext>
              </a:extLst>
            </p:cNvPr>
            <p:cNvSpPr txBox="1"/>
            <p:nvPr/>
          </p:nvSpPr>
          <p:spPr>
            <a:xfrm>
              <a:off x="4753772" y="531588"/>
              <a:ext cx="595035"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　</a:t>
              </a:r>
              <a:endParaRPr lang="en-US" altLang="ja-JP"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16EAF1F-259B-A186-1A85-9979EED2FC7D}"/>
                </a:ext>
              </a:extLst>
            </p:cNvPr>
            <p:cNvSpPr txBox="1"/>
            <p:nvPr/>
          </p:nvSpPr>
          <p:spPr>
            <a:xfrm>
              <a:off x="8194830" y="531586"/>
              <a:ext cx="862737"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しんよう　</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7AD69C-7C89-68F6-0419-A97A4917988C}"/>
                </a:ext>
              </a:extLst>
            </p:cNvPr>
            <p:cNvSpPr txBox="1"/>
            <p:nvPr/>
          </p:nvSpPr>
          <p:spPr>
            <a:xfrm>
              <a:off x="9404981" y="531587"/>
              <a:ext cx="901209"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たいせつ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E8595F21-692E-1164-7B00-F5A8D797A2DF}"/>
              </a:ext>
            </a:extLst>
          </p:cNvPr>
          <p:cNvGrpSpPr/>
          <p:nvPr/>
        </p:nvGrpSpPr>
        <p:grpSpPr>
          <a:xfrm>
            <a:off x="691042" y="4809834"/>
            <a:ext cx="3432379" cy="1159178"/>
            <a:chOff x="731786" y="4794958"/>
            <a:chExt cx="3432379" cy="1159178"/>
          </a:xfrm>
        </p:grpSpPr>
        <p:sp>
          <p:nvSpPr>
            <p:cNvPr id="7" name="タイトル 1">
              <a:extLst>
                <a:ext uri="{FF2B5EF4-FFF2-40B4-BE49-F238E27FC236}">
                  <a16:creationId xmlns:a16="http://schemas.microsoft.com/office/drawing/2014/main" id="{D71ED4E5-F03B-68BB-015A-180636BFC694}"/>
                </a:ext>
              </a:extLst>
            </p:cNvPr>
            <p:cNvSpPr txBox="1">
              <a:spLocks/>
            </p:cNvSpPr>
            <p:nvPr/>
          </p:nvSpPr>
          <p:spPr>
            <a:xfrm>
              <a:off x="731786" y="4847936"/>
              <a:ext cx="3432379" cy="110620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決められた日にきちんと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代金を払う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FEDC449-430C-D31C-DFE9-98939FC238DD}"/>
                </a:ext>
              </a:extLst>
            </p:cNvPr>
            <p:cNvSpPr txBox="1"/>
            <p:nvPr/>
          </p:nvSpPr>
          <p:spPr>
            <a:xfrm>
              <a:off x="804820" y="4794958"/>
              <a:ext cx="427765"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き</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B21736A-ECE4-2BB9-8C04-A8001ED0A630}"/>
                </a:ext>
              </a:extLst>
            </p:cNvPr>
            <p:cNvSpPr txBox="1"/>
            <p:nvPr/>
          </p:nvSpPr>
          <p:spPr>
            <a:xfrm>
              <a:off x="2266582" y="4794958"/>
              <a:ext cx="436908"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ひ</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E6D4238C-4C82-D802-E995-1FE6E10340B8}"/>
                </a:ext>
              </a:extLst>
            </p:cNvPr>
            <p:cNvSpPr txBox="1"/>
            <p:nvPr/>
          </p:nvSpPr>
          <p:spPr>
            <a:xfrm>
              <a:off x="761282" y="5352235"/>
              <a:ext cx="83999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だいきん　</a:t>
              </a:r>
              <a:endParaRPr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1974E63-0DD8-C967-EEBF-8C35F3FF121A}"/>
                </a:ext>
              </a:extLst>
            </p:cNvPr>
            <p:cNvSpPr txBox="1"/>
            <p:nvPr/>
          </p:nvSpPr>
          <p:spPr>
            <a:xfrm>
              <a:off x="1626680" y="5352235"/>
              <a:ext cx="450112"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はら</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9904A265-8F32-D24A-D5E5-F320041703EE}"/>
              </a:ext>
            </a:extLst>
          </p:cNvPr>
          <p:cNvGrpSpPr/>
          <p:nvPr/>
        </p:nvGrpSpPr>
        <p:grpSpPr>
          <a:xfrm>
            <a:off x="4292041" y="4817724"/>
            <a:ext cx="3933082" cy="1711771"/>
            <a:chOff x="4328332" y="4846972"/>
            <a:chExt cx="3933082" cy="1711771"/>
          </a:xfrm>
        </p:grpSpPr>
        <p:sp>
          <p:nvSpPr>
            <p:cNvPr id="3" name="テキスト ボックス 2">
              <a:extLst>
                <a:ext uri="{FF2B5EF4-FFF2-40B4-BE49-F238E27FC236}">
                  <a16:creationId xmlns:a16="http://schemas.microsoft.com/office/drawing/2014/main" id="{B2D03241-0A55-0AD6-1302-04EC0483DBF3}"/>
                </a:ext>
              </a:extLst>
            </p:cNvPr>
            <p:cNvSpPr txBox="1"/>
            <p:nvPr/>
          </p:nvSpPr>
          <p:spPr>
            <a:xfrm>
              <a:off x="4328332" y="4898545"/>
              <a:ext cx="3933082" cy="1660198"/>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クレジットカード会社が</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クレジットカードの名義人の</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ことを信用する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1C442D7-3843-48B0-78BA-6F86D15CE930}"/>
                </a:ext>
              </a:extLst>
            </p:cNvPr>
            <p:cNvSpPr txBox="1"/>
            <p:nvPr/>
          </p:nvSpPr>
          <p:spPr>
            <a:xfrm>
              <a:off x="5257290" y="5957641"/>
              <a:ext cx="882200"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しんよう</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22E8746-BDD2-FAB0-B02E-8AB6B9A318EC}"/>
                </a:ext>
              </a:extLst>
            </p:cNvPr>
            <p:cNvSpPr txBox="1"/>
            <p:nvPr/>
          </p:nvSpPr>
          <p:spPr>
            <a:xfrm>
              <a:off x="6859496" y="5388337"/>
              <a:ext cx="942827"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めいぎにん</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650FAF4-6F2B-1900-6A8B-4A13E160960B}"/>
                </a:ext>
              </a:extLst>
            </p:cNvPr>
            <p:cNvSpPr txBox="1"/>
            <p:nvPr/>
          </p:nvSpPr>
          <p:spPr>
            <a:xfrm>
              <a:off x="6572660" y="4846972"/>
              <a:ext cx="94282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がいしゃ　</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A3570C53-B8FB-0818-C7FE-3055643B215B}"/>
              </a:ext>
            </a:extLst>
          </p:cNvPr>
          <p:cNvGrpSpPr/>
          <p:nvPr/>
        </p:nvGrpSpPr>
        <p:grpSpPr>
          <a:xfrm>
            <a:off x="8587383" y="4835840"/>
            <a:ext cx="3486218" cy="1106200"/>
            <a:chOff x="8499783" y="4898545"/>
            <a:chExt cx="3486218" cy="1106200"/>
          </a:xfrm>
        </p:grpSpPr>
        <p:sp>
          <p:nvSpPr>
            <p:cNvPr id="9" name="テキスト ボックス 8">
              <a:extLst>
                <a:ext uri="{FF2B5EF4-FFF2-40B4-BE49-F238E27FC236}">
                  <a16:creationId xmlns:a16="http://schemas.microsoft.com/office/drawing/2014/main" id="{33820C66-F37E-F447-FE32-78271198AAD1}"/>
                </a:ext>
              </a:extLst>
            </p:cNvPr>
            <p:cNvSpPr txBox="1"/>
            <p:nvPr/>
          </p:nvSpPr>
          <p:spPr>
            <a:xfrm>
              <a:off x="8499783" y="4898545"/>
              <a:ext cx="3486218" cy="1106200"/>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クレジットカードを</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使って買い物ができる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0310075-3EED-26D2-548E-C1E02D648A4D}"/>
                </a:ext>
              </a:extLst>
            </p:cNvPr>
            <p:cNvSpPr txBox="1"/>
            <p:nvPr/>
          </p:nvSpPr>
          <p:spPr>
            <a:xfrm>
              <a:off x="8538598" y="5401036"/>
              <a:ext cx="602054"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3C2FD15-B632-6EC4-7C15-9C9DB83C2663}"/>
                </a:ext>
              </a:extLst>
            </p:cNvPr>
            <p:cNvSpPr txBox="1"/>
            <p:nvPr/>
          </p:nvSpPr>
          <p:spPr>
            <a:xfrm>
              <a:off x="9998810" y="5401036"/>
              <a:ext cx="602055" cy="263417"/>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もの　</a:t>
              </a:r>
              <a:endParaRPr lang="en-US" altLang="ja-JP"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0BA9FF0-ADB4-0079-4708-A480610F6334}"/>
                </a:ext>
              </a:extLst>
            </p:cNvPr>
            <p:cNvSpPr txBox="1"/>
            <p:nvPr/>
          </p:nvSpPr>
          <p:spPr>
            <a:xfrm>
              <a:off x="9454127" y="5401036"/>
              <a:ext cx="471414"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F4E1882C-1F4E-1025-9215-72D677BCF9CC}"/>
              </a:ext>
            </a:extLst>
          </p:cNvPr>
          <p:cNvGrpSpPr/>
          <p:nvPr/>
        </p:nvGrpSpPr>
        <p:grpSpPr>
          <a:xfrm>
            <a:off x="5028115" y="2226228"/>
            <a:ext cx="2127911" cy="2127911"/>
            <a:chOff x="4984334" y="2270974"/>
            <a:chExt cx="2127911" cy="2127911"/>
          </a:xfrm>
        </p:grpSpPr>
        <p:pic>
          <p:nvPicPr>
            <p:cNvPr id="31" name="図 30">
              <a:extLst>
                <a:ext uri="{FF2B5EF4-FFF2-40B4-BE49-F238E27FC236}">
                  <a16:creationId xmlns:a16="http://schemas.microsoft.com/office/drawing/2014/main" id="{0903F020-424A-C8B2-C493-6596D1D89DAA}"/>
                </a:ext>
              </a:extLst>
            </p:cNvPr>
            <p:cNvPicPr>
              <a:picLocks noChangeAspect="1"/>
            </p:cNvPicPr>
            <p:nvPr/>
          </p:nvPicPr>
          <p:blipFill>
            <a:blip r:embed="rId3"/>
            <a:stretch>
              <a:fillRect/>
            </a:stretch>
          </p:blipFill>
          <p:spPr>
            <a:xfrm>
              <a:off x="4984334" y="2270974"/>
              <a:ext cx="2127911" cy="2127911"/>
            </a:xfrm>
            <a:prstGeom prst="rect">
              <a:avLst/>
            </a:prstGeom>
          </p:spPr>
        </p:pic>
        <p:sp>
          <p:nvSpPr>
            <p:cNvPr id="12" name="タイトル 1">
              <a:extLst>
                <a:ext uri="{FF2B5EF4-FFF2-40B4-BE49-F238E27FC236}">
                  <a16:creationId xmlns:a16="http://schemas.microsoft.com/office/drawing/2014/main" id="{1A93500C-3145-A6BB-ECE6-F5DB5C40EDBB}"/>
                </a:ext>
              </a:extLst>
            </p:cNvPr>
            <p:cNvSpPr txBox="1">
              <a:spLocks/>
            </p:cNvSpPr>
            <p:nvPr/>
          </p:nvSpPr>
          <p:spPr>
            <a:xfrm>
              <a:off x="5211739" y="3104663"/>
              <a:ext cx="1576363" cy="73353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5400" b="1" dirty="0">
                  <a:solidFill>
                    <a:srgbClr val="C00000"/>
                  </a:solidFill>
                  <a:latin typeface="BIZ UDPゴシック" panose="020B0400000000000000" pitchFamily="50" charset="-128"/>
                  <a:ea typeface="BIZ UDPゴシック" panose="020B0400000000000000" pitchFamily="50" charset="-128"/>
                </a:rPr>
                <a:t>信用</a:t>
              </a:r>
            </a:p>
          </p:txBody>
        </p:sp>
        <p:sp>
          <p:nvSpPr>
            <p:cNvPr id="29" name="テキスト ボックス 28">
              <a:extLst>
                <a:ext uri="{FF2B5EF4-FFF2-40B4-BE49-F238E27FC236}">
                  <a16:creationId xmlns:a16="http://schemas.microsoft.com/office/drawing/2014/main" id="{F7D242C1-5FD2-87C0-7409-C7016A9ECB5A}"/>
                </a:ext>
              </a:extLst>
            </p:cNvPr>
            <p:cNvSpPr txBox="1"/>
            <p:nvPr/>
          </p:nvSpPr>
          <p:spPr>
            <a:xfrm>
              <a:off x="5531735" y="2687438"/>
              <a:ext cx="1252853" cy="369332"/>
            </a:xfrm>
            <a:prstGeom prst="rect">
              <a:avLst/>
            </a:prstGeom>
            <a:noFill/>
          </p:spPr>
          <p:txBody>
            <a:bodyPr wrap="square">
              <a:spAutoFit/>
            </a:bodyPr>
            <a:lstStyle/>
            <a:p>
              <a:pPr>
                <a:spcAft>
                  <a:spcPts val="600"/>
                </a:spcAft>
              </a:pPr>
              <a:r>
                <a:rPr lang="ja-JP" altLang="en-US" sz="1800" b="1" dirty="0">
                  <a:solidFill>
                    <a:srgbClr val="C00000"/>
                  </a:solidFill>
                  <a:latin typeface="BIZ UDPゴシック" panose="020B0400000000000000" pitchFamily="50" charset="-128"/>
                  <a:ea typeface="BIZ UDPゴシック" panose="020B0400000000000000" pitchFamily="50" charset="-128"/>
                </a:rPr>
                <a:t>しんよう　</a:t>
              </a:r>
              <a:endParaRPr lang="en-US" altLang="ja-JP" sz="18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40" name="グループ化 39">
            <a:extLst>
              <a:ext uri="{FF2B5EF4-FFF2-40B4-BE49-F238E27FC236}">
                <a16:creationId xmlns:a16="http://schemas.microsoft.com/office/drawing/2014/main" id="{2BF59C0B-A78A-E9AF-78A4-91E5E228E404}"/>
              </a:ext>
            </a:extLst>
          </p:cNvPr>
          <p:cNvGrpSpPr/>
          <p:nvPr/>
        </p:nvGrpSpPr>
        <p:grpSpPr>
          <a:xfrm>
            <a:off x="8040321" y="1914195"/>
            <a:ext cx="3434851" cy="2731831"/>
            <a:chOff x="8040321" y="1914195"/>
            <a:chExt cx="3434851" cy="2731831"/>
          </a:xfrm>
        </p:grpSpPr>
        <p:pic>
          <p:nvPicPr>
            <p:cNvPr id="35" name="図 34">
              <a:extLst>
                <a:ext uri="{FF2B5EF4-FFF2-40B4-BE49-F238E27FC236}">
                  <a16:creationId xmlns:a16="http://schemas.microsoft.com/office/drawing/2014/main" id="{24EA181B-4C0F-6E17-B2FA-70B6411B528F}"/>
                </a:ext>
              </a:extLst>
            </p:cNvPr>
            <p:cNvPicPr>
              <a:picLocks noChangeAspect="1"/>
            </p:cNvPicPr>
            <p:nvPr/>
          </p:nvPicPr>
          <p:blipFill>
            <a:blip r:embed="rId4"/>
            <a:stretch>
              <a:fillRect/>
            </a:stretch>
          </p:blipFill>
          <p:spPr>
            <a:xfrm>
              <a:off x="9632490" y="1914195"/>
              <a:ext cx="990602" cy="1487427"/>
            </a:xfrm>
            <a:prstGeom prst="rect">
              <a:avLst/>
            </a:prstGeom>
          </p:spPr>
        </p:pic>
        <p:pic>
          <p:nvPicPr>
            <p:cNvPr id="39" name="図 38">
              <a:extLst>
                <a:ext uri="{FF2B5EF4-FFF2-40B4-BE49-F238E27FC236}">
                  <a16:creationId xmlns:a16="http://schemas.microsoft.com/office/drawing/2014/main" id="{FD003DE4-BF76-C52C-B89A-AC965D8B1D61}"/>
                </a:ext>
              </a:extLst>
            </p:cNvPr>
            <p:cNvPicPr>
              <a:picLocks noChangeAspect="1"/>
            </p:cNvPicPr>
            <p:nvPr/>
          </p:nvPicPr>
          <p:blipFill>
            <a:blip r:embed="rId5"/>
            <a:stretch>
              <a:fillRect/>
            </a:stretch>
          </p:blipFill>
          <p:spPr>
            <a:xfrm>
              <a:off x="8536894" y="2649838"/>
              <a:ext cx="2938278" cy="1780036"/>
            </a:xfrm>
            <a:prstGeom prst="rect">
              <a:avLst/>
            </a:prstGeom>
          </p:spPr>
        </p:pic>
        <p:pic>
          <p:nvPicPr>
            <p:cNvPr id="37" name="図 36">
              <a:extLst>
                <a:ext uri="{FF2B5EF4-FFF2-40B4-BE49-F238E27FC236}">
                  <a16:creationId xmlns:a16="http://schemas.microsoft.com/office/drawing/2014/main" id="{3CFD16D2-8CEC-D3BD-42EA-F311EF45167C}"/>
                </a:ext>
              </a:extLst>
            </p:cNvPr>
            <p:cNvPicPr>
              <a:picLocks noChangeAspect="1"/>
            </p:cNvPicPr>
            <p:nvPr/>
          </p:nvPicPr>
          <p:blipFill>
            <a:blip r:embed="rId6"/>
            <a:stretch>
              <a:fillRect/>
            </a:stretch>
          </p:blipFill>
          <p:spPr>
            <a:xfrm>
              <a:off x="8040321" y="2299061"/>
              <a:ext cx="1100330" cy="2346965"/>
            </a:xfrm>
            <a:prstGeom prst="rect">
              <a:avLst/>
            </a:prstGeom>
          </p:spPr>
        </p:pic>
        <p:pic>
          <p:nvPicPr>
            <p:cNvPr id="32" name="図 31">
              <a:extLst>
                <a:ext uri="{FF2B5EF4-FFF2-40B4-BE49-F238E27FC236}">
                  <a16:creationId xmlns:a16="http://schemas.microsoft.com/office/drawing/2014/main" id="{20FE2CAC-A32E-F523-59FA-1AFA917EB545}"/>
                </a:ext>
              </a:extLst>
            </p:cNvPr>
            <p:cNvPicPr>
              <a:picLocks noChangeAspect="1"/>
            </p:cNvPicPr>
            <p:nvPr/>
          </p:nvPicPr>
          <p:blipFill>
            <a:blip r:embed="rId7"/>
            <a:stretch>
              <a:fillRect/>
            </a:stretch>
          </p:blipFill>
          <p:spPr>
            <a:xfrm>
              <a:off x="8803559" y="2988491"/>
              <a:ext cx="967750" cy="603386"/>
            </a:xfrm>
            <a:prstGeom prst="rect">
              <a:avLst/>
            </a:prstGeom>
          </p:spPr>
        </p:pic>
      </p:grpSp>
      <p:pic>
        <p:nvPicPr>
          <p:cNvPr id="11" name="図 10">
            <a:extLst>
              <a:ext uri="{FF2B5EF4-FFF2-40B4-BE49-F238E27FC236}">
                <a16:creationId xmlns:a16="http://schemas.microsoft.com/office/drawing/2014/main" id="{586E95D0-017F-F502-4BEA-7DCF4FE45D0D}"/>
              </a:ext>
            </a:extLst>
          </p:cNvPr>
          <p:cNvPicPr>
            <a:picLocks noChangeAspect="1"/>
          </p:cNvPicPr>
          <p:nvPr/>
        </p:nvPicPr>
        <p:blipFill>
          <a:blip r:embed="rId8"/>
          <a:stretch>
            <a:fillRect/>
          </a:stretch>
        </p:blipFill>
        <p:spPr>
          <a:xfrm>
            <a:off x="700811" y="1990326"/>
            <a:ext cx="3422610" cy="2500693"/>
          </a:xfrm>
          <a:prstGeom prst="rect">
            <a:avLst/>
          </a:prstGeom>
        </p:spPr>
      </p:pic>
      <p:grpSp>
        <p:nvGrpSpPr>
          <p:cNvPr id="4" name="グループ化 3">
            <a:extLst>
              <a:ext uri="{FF2B5EF4-FFF2-40B4-BE49-F238E27FC236}">
                <a16:creationId xmlns:a16="http://schemas.microsoft.com/office/drawing/2014/main" id="{33BE13D7-BD37-690B-C9DA-E65FCF7C8836}"/>
              </a:ext>
            </a:extLst>
          </p:cNvPr>
          <p:cNvGrpSpPr/>
          <p:nvPr/>
        </p:nvGrpSpPr>
        <p:grpSpPr>
          <a:xfrm>
            <a:off x="881947" y="2459045"/>
            <a:ext cx="1939578" cy="625966"/>
            <a:chOff x="881947" y="2459045"/>
            <a:chExt cx="1939578" cy="625966"/>
          </a:xfrm>
        </p:grpSpPr>
        <p:sp>
          <p:nvSpPr>
            <p:cNvPr id="13" name="吹き出し: 四角形 12">
              <a:extLst>
                <a:ext uri="{FF2B5EF4-FFF2-40B4-BE49-F238E27FC236}">
                  <a16:creationId xmlns:a16="http://schemas.microsoft.com/office/drawing/2014/main" id="{155AF39D-E9B2-4AD5-6CCD-4B8DAFF5B95B}"/>
                </a:ext>
              </a:extLst>
            </p:cNvPr>
            <p:cNvSpPr/>
            <p:nvPr/>
          </p:nvSpPr>
          <p:spPr>
            <a:xfrm>
              <a:off x="881947" y="248012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0" name="テキスト ボックス 29">
              <a:extLst>
                <a:ext uri="{FF2B5EF4-FFF2-40B4-BE49-F238E27FC236}">
                  <a16:creationId xmlns:a16="http://schemas.microsoft.com/office/drawing/2014/main" id="{C28C37A3-3AA1-36A8-5529-AC132AB24FE1}"/>
                </a:ext>
              </a:extLst>
            </p:cNvPr>
            <p:cNvSpPr txBox="1"/>
            <p:nvPr/>
          </p:nvSpPr>
          <p:spPr bwMode="white">
            <a:xfrm>
              <a:off x="907572" y="2623346"/>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30,000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3" name="テキスト ボックス 32">
              <a:extLst>
                <a:ext uri="{FF2B5EF4-FFF2-40B4-BE49-F238E27FC236}">
                  <a16:creationId xmlns:a16="http://schemas.microsoft.com/office/drawing/2014/main" id="{1C472080-2233-ECBE-8F9F-810E43E8C779}"/>
                </a:ext>
              </a:extLst>
            </p:cNvPr>
            <p:cNvSpPr txBox="1"/>
            <p:nvPr/>
          </p:nvSpPr>
          <p:spPr bwMode="white">
            <a:xfrm>
              <a:off x="2182126" y="2459045"/>
              <a:ext cx="63939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9345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9C7538C8-B469-A011-7DD8-597B804DC581}"/>
              </a:ext>
            </a:extLst>
          </p:cNvPr>
          <p:cNvGrpSpPr/>
          <p:nvPr/>
        </p:nvGrpSpPr>
        <p:grpSpPr>
          <a:xfrm>
            <a:off x="332572" y="1832505"/>
            <a:ext cx="4624271" cy="2506629"/>
            <a:chOff x="332572" y="1832505"/>
            <a:chExt cx="4624271" cy="2506629"/>
          </a:xfrm>
        </p:grpSpPr>
        <p:grpSp>
          <p:nvGrpSpPr>
            <p:cNvPr id="6" name="グループ化 5">
              <a:extLst>
                <a:ext uri="{FF2B5EF4-FFF2-40B4-BE49-F238E27FC236}">
                  <a16:creationId xmlns:a16="http://schemas.microsoft.com/office/drawing/2014/main" id="{46F5B432-750F-6FDB-F8E1-C86686C722BB}"/>
                </a:ext>
              </a:extLst>
            </p:cNvPr>
            <p:cNvGrpSpPr/>
            <p:nvPr/>
          </p:nvGrpSpPr>
          <p:grpSpPr>
            <a:xfrm>
              <a:off x="332572" y="1832505"/>
              <a:ext cx="4624271" cy="2506629"/>
              <a:chOff x="3704144" y="1032051"/>
              <a:chExt cx="3313177" cy="2261607"/>
            </a:xfrm>
          </p:grpSpPr>
          <p:sp>
            <p:nvSpPr>
              <p:cNvPr id="12" name="楕円 11">
                <a:extLst>
                  <a:ext uri="{FF2B5EF4-FFF2-40B4-BE49-F238E27FC236}">
                    <a16:creationId xmlns:a16="http://schemas.microsoft.com/office/drawing/2014/main" id="{6CA1BA9D-8229-6541-F3BE-B817AF3DAD04}"/>
                  </a:ext>
                </a:extLst>
              </p:cNvPr>
              <p:cNvSpPr/>
              <p:nvPr/>
            </p:nvSpPr>
            <p:spPr>
              <a:xfrm flipH="1">
                <a:off x="3704144" y="1032051"/>
                <a:ext cx="2738341" cy="1806301"/>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4AE8EE1-7E51-504D-865E-87B312EA580F}"/>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F67F2475-0FC6-9038-2247-15D6E0185D49}"/>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023510B3-786A-A970-21C9-63DDE921D759}"/>
                </a:ext>
              </a:extLst>
            </p:cNvPr>
            <p:cNvGrpSpPr/>
            <p:nvPr/>
          </p:nvGrpSpPr>
          <p:grpSpPr>
            <a:xfrm>
              <a:off x="824074" y="2294308"/>
              <a:ext cx="3064729" cy="1038467"/>
              <a:chOff x="824074" y="2294308"/>
              <a:chExt cx="3064729" cy="1038467"/>
            </a:xfrm>
          </p:grpSpPr>
          <p:sp>
            <p:nvSpPr>
              <p:cNvPr id="7" name="テキスト ボックス 6">
                <a:extLst>
                  <a:ext uri="{FF2B5EF4-FFF2-40B4-BE49-F238E27FC236}">
                    <a16:creationId xmlns:a16="http://schemas.microsoft.com/office/drawing/2014/main" id="{0B567323-EB44-F6FC-61E9-BBE32998BC8A}"/>
                  </a:ext>
                </a:extLst>
              </p:cNvPr>
              <p:cNvSpPr txBox="1"/>
              <p:nvPr/>
            </p:nvSpPr>
            <p:spPr>
              <a:xfrm flipH="1">
                <a:off x="824074" y="2320124"/>
                <a:ext cx="3064729" cy="1012651"/>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今、お金をいくら</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持っているかな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3982CB3-96EB-9BF1-D683-BEA140A0C6A3}"/>
                  </a:ext>
                </a:extLst>
              </p:cNvPr>
              <p:cNvSpPr txBox="1"/>
              <p:nvPr/>
            </p:nvSpPr>
            <p:spPr>
              <a:xfrm>
                <a:off x="918608" y="2950119"/>
                <a:ext cx="57565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　</a:t>
                </a:r>
                <a:endParaRPr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C31B6F5-FBDC-1D79-E235-01B5FAF3F93B}"/>
                  </a:ext>
                </a:extLst>
              </p:cNvPr>
              <p:cNvSpPr txBox="1"/>
              <p:nvPr/>
            </p:nvSpPr>
            <p:spPr>
              <a:xfrm>
                <a:off x="1772140" y="2294308"/>
                <a:ext cx="56439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20DF26B-274F-05E3-2208-BBAB8DFE629B}"/>
                  </a:ext>
                </a:extLst>
              </p:cNvPr>
              <p:cNvSpPr txBox="1"/>
              <p:nvPr/>
            </p:nvSpPr>
            <p:spPr>
              <a:xfrm>
                <a:off x="837933" y="2294308"/>
                <a:ext cx="69777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いま　</a:t>
                </a:r>
                <a:endParaRPr lang="en-US" altLang="ja-JP" sz="1200" dirty="0">
                  <a:latin typeface="BIZ UDPゴシック" panose="020B0400000000000000" pitchFamily="50" charset="-128"/>
                  <a:ea typeface="BIZ UDPゴシック" panose="020B0400000000000000" pitchFamily="50" charset="-128"/>
                </a:endParaRPr>
              </a:p>
            </p:txBody>
          </p:sp>
        </p:grpSp>
      </p:grpSp>
      <p:grpSp>
        <p:nvGrpSpPr>
          <p:cNvPr id="9" name="グループ化 8">
            <a:extLst>
              <a:ext uri="{FF2B5EF4-FFF2-40B4-BE49-F238E27FC236}">
                <a16:creationId xmlns:a16="http://schemas.microsoft.com/office/drawing/2014/main" id="{6FB7CE69-C8C6-8006-9CF5-234E3F2D69C8}"/>
              </a:ext>
            </a:extLst>
          </p:cNvPr>
          <p:cNvGrpSpPr/>
          <p:nvPr/>
        </p:nvGrpSpPr>
        <p:grpSpPr>
          <a:xfrm>
            <a:off x="7236827" y="1238987"/>
            <a:ext cx="4532112" cy="2271528"/>
            <a:chOff x="7286498" y="1185758"/>
            <a:chExt cx="4532112" cy="2271528"/>
          </a:xfrm>
        </p:grpSpPr>
        <p:grpSp>
          <p:nvGrpSpPr>
            <p:cNvPr id="15" name="グループ化 14">
              <a:extLst>
                <a:ext uri="{FF2B5EF4-FFF2-40B4-BE49-F238E27FC236}">
                  <a16:creationId xmlns:a16="http://schemas.microsoft.com/office/drawing/2014/main" id="{FA8C2FB7-3FD2-3D23-9C9F-7EDB19451402}"/>
                </a:ext>
              </a:extLst>
            </p:cNvPr>
            <p:cNvGrpSpPr/>
            <p:nvPr/>
          </p:nvGrpSpPr>
          <p:grpSpPr>
            <a:xfrm flipH="1">
              <a:off x="7286498" y="1185758"/>
              <a:ext cx="4532112" cy="2271528"/>
              <a:chOff x="3804703" y="1124344"/>
              <a:chExt cx="3212618" cy="2169314"/>
            </a:xfrm>
          </p:grpSpPr>
          <p:grpSp>
            <p:nvGrpSpPr>
              <p:cNvPr id="16" name="グループ化 15">
                <a:extLst>
                  <a:ext uri="{FF2B5EF4-FFF2-40B4-BE49-F238E27FC236}">
                    <a16:creationId xmlns:a16="http://schemas.microsoft.com/office/drawing/2014/main" id="{2C0B2462-2854-C042-065B-21E2EF998EFE}"/>
                  </a:ext>
                </a:extLst>
              </p:cNvPr>
              <p:cNvGrpSpPr/>
              <p:nvPr/>
            </p:nvGrpSpPr>
            <p:grpSpPr>
              <a:xfrm>
                <a:off x="3804703" y="1124344"/>
                <a:ext cx="3212618" cy="2169314"/>
                <a:chOff x="3804703" y="1124344"/>
                <a:chExt cx="3212618" cy="2169314"/>
              </a:xfrm>
            </p:grpSpPr>
            <p:sp>
              <p:nvSpPr>
                <p:cNvPr id="18" name="楕円 17">
                  <a:extLst>
                    <a:ext uri="{FF2B5EF4-FFF2-40B4-BE49-F238E27FC236}">
                      <a16:creationId xmlns:a16="http://schemas.microsoft.com/office/drawing/2014/main" id="{714618D7-5B0D-47D8-ED22-AB6B9A523202}"/>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90E4C404-7CA0-5D1B-5A01-3A828EDF1878}"/>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3D92003-851C-1D17-C8E8-7A825B42C79B}"/>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テキスト ボックス 16">
                <a:extLst>
                  <a:ext uri="{FF2B5EF4-FFF2-40B4-BE49-F238E27FC236}">
                    <a16:creationId xmlns:a16="http://schemas.microsoft.com/office/drawing/2014/main" id="{2D2D02BE-F3FB-5524-968E-ECBE35C54B11}"/>
                  </a:ext>
                </a:extLst>
              </p:cNvPr>
              <p:cNvSpPr txBox="1"/>
              <p:nvPr/>
            </p:nvSpPr>
            <p:spPr>
              <a:xfrm flipH="1">
                <a:off x="4028571" y="1483650"/>
                <a:ext cx="2195803" cy="1376745"/>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買い物でお金を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いくら使ったかな</a:t>
                </a:r>
              </a:p>
              <a:p>
                <a:pPr>
                  <a:lnSpc>
                    <a:spcPct val="150000"/>
                  </a:lnSpc>
                </a:pPr>
                <a:endParaRPr kumimoji="1" lang="ja-JP" altLang="en-US" sz="2800" dirty="0">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42AEC28B-B389-93DC-B88F-B28E441B0A33}"/>
                </a:ext>
              </a:extLst>
            </p:cNvPr>
            <p:cNvSpPr txBox="1"/>
            <p:nvPr/>
          </p:nvSpPr>
          <p:spPr>
            <a:xfrm>
              <a:off x="10220750" y="1540993"/>
              <a:ext cx="62036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BEB59A2-9866-1ED3-592D-C40BEBECEBB7}"/>
                </a:ext>
              </a:extLst>
            </p:cNvPr>
            <p:cNvSpPr txBox="1"/>
            <p:nvPr/>
          </p:nvSpPr>
          <p:spPr>
            <a:xfrm>
              <a:off x="9415676" y="2178067"/>
              <a:ext cx="583757" cy="2833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441F0E-C444-05F8-B9CB-158FCF1803DF}"/>
                </a:ext>
              </a:extLst>
            </p:cNvPr>
            <p:cNvSpPr txBox="1"/>
            <p:nvPr/>
          </p:nvSpPr>
          <p:spPr>
            <a:xfrm>
              <a:off x="9133814" y="1540992"/>
              <a:ext cx="583757" cy="2833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　</a:t>
              </a:r>
              <a:endParaRPr lang="en-US" altLang="ja-JP"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9E35F53-4E65-A837-F0AC-FFFC3A6A3CBA}"/>
                </a:ext>
              </a:extLst>
            </p:cNvPr>
            <p:cNvSpPr txBox="1"/>
            <p:nvPr/>
          </p:nvSpPr>
          <p:spPr>
            <a:xfrm>
              <a:off x="8490804" y="1540992"/>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grpSp>
      <p:sp>
        <p:nvSpPr>
          <p:cNvPr id="24" name="楕円 23">
            <a:extLst>
              <a:ext uri="{FF2B5EF4-FFF2-40B4-BE49-F238E27FC236}">
                <a16:creationId xmlns:a16="http://schemas.microsoft.com/office/drawing/2014/main" id="{33DF7BDE-B85B-EB58-AE2E-6B8E8C7E4F1B}"/>
              </a:ext>
            </a:extLst>
          </p:cNvPr>
          <p:cNvSpPr/>
          <p:nvPr/>
        </p:nvSpPr>
        <p:spPr>
          <a:xfrm rot="17082441" flipH="1">
            <a:off x="6569032" y="4057769"/>
            <a:ext cx="287709" cy="2970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CDA7B94D-385B-E3E0-1247-EB01B4B4D37D}"/>
              </a:ext>
            </a:extLst>
          </p:cNvPr>
          <p:cNvGrpSpPr/>
          <p:nvPr/>
        </p:nvGrpSpPr>
        <p:grpSpPr>
          <a:xfrm>
            <a:off x="6952435" y="3931478"/>
            <a:ext cx="4847172" cy="1886402"/>
            <a:chOff x="6936625" y="3967028"/>
            <a:chExt cx="4847172" cy="1886402"/>
          </a:xfrm>
        </p:grpSpPr>
        <p:sp>
          <p:nvSpPr>
            <p:cNvPr id="23" name="楕円 22">
              <a:extLst>
                <a:ext uri="{FF2B5EF4-FFF2-40B4-BE49-F238E27FC236}">
                  <a16:creationId xmlns:a16="http://schemas.microsoft.com/office/drawing/2014/main" id="{8D0C48B9-6BCA-C275-D1FE-C7A269BD412D}"/>
                </a:ext>
              </a:extLst>
            </p:cNvPr>
            <p:cNvSpPr/>
            <p:nvPr/>
          </p:nvSpPr>
          <p:spPr>
            <a:xfrm rot="237969">
              <a:off x="6936625" y="3967028"/>
              <a:ext cx="4847172" cy="18864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478CF86A-6A35-650B-204B-AF7720DCC4A5}"/>
                </a:ext>
              </a:extLst>
            </p:cNvPr>
            <p:cNvSpPr txBox="1"/>
            <p:nvPr/>
          </p:nvSpPr>
          <p:spPr>
            <a:xfrm>
              <a:off x="7484723" y="4197412"/>
              <a:ext cx="4236580" cy="868883"/>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１か月間で使えるお金は、いくらぐらいかな？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7A88CBA-CF88-6C7E-B277-024B363923B6}"/>
                </a:ext>
              </a:extLst>
            </p:cNvPr>
            <p:cNvSpPr txBox="1"/>
            <p:nvPr/>
          </p:nvSpPr>
          <p:spPr>
            <a:xfrm rot="10800000" flipV="1">
              <a:off x="10537101" y="4164097"/>
              <a:ext cx="72012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5E4E034-DDBA-AA3C-01D3-B53C7619C8A1}"/>
                </a:ext>
              </a:extLst>
            </p:cNvPr>
            <p:cNvSpPr txBox="1"/>
            <p:nvPr/>
          </p:nvSpPr>
          <p:spPr>
            <a:xfrm>
              <a:off x="8480622" y="4164097"/>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かん　</a:t>
              </a:r>
              <a:endParaRPr lang="en-US" altLang="ja-JP"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00239244-87A6-7070-780A-1EB62C861DB9}"/>
                </a:ext>
              </a:extLst>
            </p:cNvPr>
            <p:cNvSpPr txBox="1"/>
            <p:nvPr/>
          </p:nvSpPr>
          <p:spPr>
            <a:xfrm>
              <a:off x="8148624" y="4164097"/>
              <a:ext cx="50438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げつ　</a:t>
              </a:r>
              <a:endParaRPr lang="en-US" altLang="ja-JP"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FEF525DF-1142-3E11-A625-884F8F25E0DB}"/>
                </a:ext>
              </a:extLst>
            </p:cNvPr>
            <p:cNvSpPr txBox="1"/>
            <p:nvPr/>
          </p:nvSpPr>
          <p:spPr>
            <a:xfrm>
              <a:off x="9160624" y="4164097"/>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14E9784E-2FC1-BD3B-4DE2-9897125024AE}"/>
              </a:ext>
            </a:extLst>
          </p:cNvPr>
          <p:cNvGrpSpPr/>
          <p:nvPr/>
        </p:nvGrpSpPr>
        <p:grpSpPr>
          <a:xfrm>
            <a:off x="2399401" y="392809"/>
            <a:ext cx="8392041" cy="649479"/>
            <a:chOff x="2429332" y="363884"/>
            <a:chExt cx="8392041" cy="649479"/>
          </a:xfrm>
        </p:grpSpPr>
        <p:sp>
          <p:nvSpPr>
            <p:cNvPr id="3" name="タイトル 1">
              <a:extLst>
                <a:ext uri="{FF2B5EF4-FFF2-40B4-BE49-F238E27FC236}">
                  <a16:creationId xmlns:a16="http://schemas.microsoft.com/office/drawing/2014/main" id="{7AB5F73C-D3C4-31B6-9C3A-D4CED2C944BA}"/>
                </a:ext>
              </a:extLst>
            </p:cNvPr>
            <p:cNvSpPr txBox="1">
              <a:spLocks/>
            </p:cNvSpPr>
            <p:nvPr/>
          </p:nvSpPr>
          <p:spPr>
            <a:xfrm>
              <a:off x="2429332" y="554776"/>
              <a:ext cx="839204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お金を使いすぎないために、あなたはどうしますか？</a:t>
              </a:r>
            </a:p>
          </p:txBody>
        </p:sp>
        <p:sp>
          <p:nvSpPr>
            <p:cNvPr id="26" name="テキスト ボックス 25">
              <a:extLst>
                <a:ext uri="{FF2B5EF4-FFF2-40B4-BE49-F238E27FC236}">
                  <a16:creationId xmlns:a16="http://schemas.microsoft.com/office/drawing/2014/main" id="{52DCBF36-5CE0-C0EC-AE0A-15543778D723}"/>
                </a:ext>
              </a:extLst>
            </p:cNvPr>
            <p:cNvSpPr txBox="1"/>
            <p:nvPr/>
          </p:nvSpPr>
          <p:spPr>
            <a:xfrm>
              <a:off x="2792170" y="375653"/>
              <a:ext cx="69570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　</a:t>
              </a:r>
              <a:endParaRPr lang="en-US" altLang="ja-JP" sz="12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449ABC4-786F-6216-CFA7-52A5AC60A78A}"/>
                </a:ext>
              </a:extLst>
            </p:cNvPr>
            <p:cNvSpPr txBox="1"/>
            <p:nvPr/>
          </p:nvSpPr>
          <p:spPr>
            <a:xfrm>
              <a:off x="3487871" y="363884"/>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　</a:t>
              </a:r>
              <a:endParaRPr lang="en-US" altLang="ja-JP" sz="1200" b="1" dirty="0">
                <a:latin typeface="BIZ UDPゴシック" panose="020B0400000000000000" pitchFamily="50" charset="-128"/>
                <a:ea typeface="BIZ UDPゴシック" panose="020B0400000000000000" pitchFamily="50" charset="-128"/>
              </a:endParaRPr>
            </a:p>
          </p:txBody>
        </p:sp>
      </p:grpSp>
      <p:pic>
        <p:nvPicPr>
          <p:cNvPr id="40" name="図 39">
            <a:extLst>
              <a:ext uri="{FF2B5EF4-FFF2-40B4-BE49-F238E27FC236}">
                <a16:creationId xmlns:a16="http://schemas.microsoft.com/office/drawing/2014/main" id="{5CA462CF-D28E-55B8-6825-B25D52922F02}"/>
              </a:ext>
            </a:extLst>
          </p:cNvPr>
          <p:cNvPicPr>
            <a:picLocks noChangeAspect="1"/>
          </p:cNvPicPr>
          <p:nvPr/>
        </p:nvPicPr>
        <p:blipFill>
          <a:blip r:embed="rId3"/>
          <a:stretch>
            <a:fillRect/>
          </a:stretch>
        </p:blipFill>
        <p:spPr>
          <a:xfrm>
            <a:off x="4319308" y="3350602"/>
            <a:ext cx="2038881" cy="2836443"/>
          </a:xfrm>
          <a:prstGeom prst="rect">
            <a:avLst/>
          </a:prstGeom>
        </p:spPr>
      </p:pic>
      <p:sp>
        <p:nvSpPr>
          <p:cNvPr id="45" name="楕円 44">
            <a:extLst>
              <a:ext uri="{FF2B5EF4-FFF2-40B4-BE49-F238E27FC236}">
                <a16:creationId xmlns:a16="http://schemas.microsoft.com/office/drawing/2014/main" id="{27AF6C45-9522-6942-191E-56C055C35873}"/>
              </a:ext>
            </a:extLst>
          </p:cNvPr>
          <p:cNvSpPr/>
          <p:nvPr/>
        </p:nvSpPr>
        <p:spPr>
          <a:xfrm rot="17082441" flipH="1">
            <a:off x="6304876" y="3948929"/>
            <a:ext cx="177317" cy="18308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806C0A21-4554-F851-3ACC-6205B287D787}"/>
              </a:ext>
            </a:extLst>
          </p:cNvPr>
          <p:cNvGrpSpPr/>
          <p:nvPr/>
        </p:nvGrpSpPr>
        <p:grpSpPr>
          <a:xfrm>
            <a:off x="423061" y="286146"/>
            <a:ext cx="1913470" cy="1368131"/>
            <a:chOff x="419453" y="362081"/>
            <a:chExt cx="1913470" cy="1368131"/>
          </a:xfrm>
        </p:grpSpPr>
        <p:pic>
          <p:nvPicPr>
            <p:cNvPr id="25" name="Picture 2" descr="黒板のイラスト">
              <a:extLst>
                <a:ext uri="{FF2B5EF4-FFF2-40B4-BE49-F238E27FC236}">
                  <a16:creationId xmlns:a16="http://schemas.microsoft.com/office/drawing/2014/main" id="{69A0CD8D-5A5D-6D48-7BF8-2F16BCCE8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a:extLst>
                <a:ext uri="{FF2B5EF4-FFF2-40B4-BE49-F238E27FC236}">
                  <a16:creationId xmlns:a16="http://schemas.microsoft.com/office/drawing/2014/main" id="{F933261A-3AE2-BB74-C4B6-03C99E9FA25A}"/>
                </a:ext>
              </a:extLst>
            </p:cNvPr>
            <p:cNvSpPr txBox="1"/>
            <p:nvPr/>
          </p:nvSpPr>
          <p:spPr bwMode="white">
            <a:xfrm>
              <a:off x="746341" y="636648"/>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5E732DA-79B1-C24A-5EE8-01926AA69291}"/>
                </a:ext>
              </a:extLst>
            </p:cNvPr>
            <p:cNvSpPr txBox="1"/>
            <p:nvPr/>
          </p:nvSpPr>
          <p:spPr bwMode="white">
            <a:xfrm>
              <a:off x="809385" y="487854"/>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53800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F70F600-83F6-BF15-2D4B-55CD629A94E4}"/>
              </a:ext>
            </a:extLst>
          </p:cNvPr>
          <p:cNvSpPr txBox="1"/>
          <p:nvPr/>
        </p:nvSpPr>
        <p:spPr>
          <a:xfrm>
            <a:off x="1164423" y="348272"/>
            <a:ext cx="71526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A333FCA4-C225-EBDD-C3C5-C94FE561EC18}"/>
              </a:ext>
            </a:extLst>
          </p:cNvPr>
          <p:cNvGrpSpPr/>
          <p:nvPr/>
        </p:nvGrpSpPr>
        <p:grpSpPr>
          <a:xfrm>
            <a:off x="812800" y="4903036"/>
            <a:ext cx="11150984" cy="662246"/>
            <a:chOff x="980745" y="4894459"/>
            <a:chExt cx="11150984" cy="662246"/>
          </a:xfrm>
        </p:grpSpPr>
        <p:sp>
          <p:nvSpPr>
            <p:cNvPr id="10" name="タイトル 1">
              <a:extLst>
                <a:ext uri="{FF2B5EF4-FFF2-40B4-BE49-F238E27FC236}">
                  <a16:creationId xmlns:a16="http://schemas.microsoft.com/office/drawing/2014/main" id="{44003ECD-5D2E-18A6-D5E6-B1530243C7D8}"/>
                </a:ext>
              </a:extLst>
            </p:cNvPr>
            <p:cNvSpPr txBox="1">
              <a:spLocks/>
            </p:cNvSpPr>
            <p:nvPr/>
          </p:nvSpPr>
          <p:spPr>
            <a:xfrm>
              <a:off x="980745" y="5010632"/>
              <a:ext cx="3243196"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おこづかい帳に書く</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タイトル 1">
              <a:extLst>
                <a:ext uri="{FF2B5EF4-FFF2-40B4-BE49-F238E27FC236}">
                  <a16:creationId xmlns:a16="http://schemas.microsoft.com/office/drawing/2014/main" id="{3051B5ED-52B9-8E9A-D059-6CB5D8E17750}"/>
                </a:ext>
              </a:extLst>
            </p:cNvPr>
            <p:cNvSpPr txBox="1">
              <a:spLocks/>
            </p:cNvSpPr>
            <p:nvPr/>
          </p:nvSpPr>
          <p:spPr>
            <a:xfrm>
              <a:off x="4489343" y="5033485"/>
              <a:ext cx="7642386" cy="52322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レシートやクレジットカードの利用明細を確認する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2876DF6-E0F4-2AB9-56BC-8A42351E62EC}"/>
                </a:ext>
              </a:extLst>
            </p:cNvPr>
            <p:cNvSpPr txBox="1"/>
            <p:nvPr/>
          </p:nvSpPr>
          <p:spPr>
            <a:xfrm>
              <a:off x="3455221" y="4894459"/>
              <a:ext cx="431348" cy="2770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589903C-0DC6-129C-485A-B9C8FCDA874E}"/>
                </a:ext>
              </a:extLst>
            </p:cNvPr>
            <p:cNvSpPr txBox="1"/>
            <p:nvPr/>
          </p:nvSpPr>
          <p:spPr>
            <a:xfrm>
              <a:off x="2652311" y="4894459"/>
              <a:ext cx="65131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ちょう</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878483C-7389-3E3D-7672-3431A23AB7A6}"/>
                </a:ext>
              </a:extLst>
            </p:cNvPr>
            <p:cNvSpPr txBox="1"/>
            <p:nvPr/>
          </p:nvSpPr>
          <p:spPr>
            <a:xfrm>
              <a:off x="8969622" y="4923487"/>
              <a:ext cx="67358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りよう</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EA9896-EF14-167D-A4FD-F69A7591CDE6}"/>
                </a:ext>
              </a:extLst>
            </p:cNvPr>
            <p:cNvSpPr txBox="1"/>
            <p:nvPr/>
          </p:nvSpPr>
          <p:spPr>
            <a:xfrm>
              <a:off x="10643544" y="4923487"/>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かくにん</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C4D5965-67A9-F696-E0A5-55217E44F1CB}"/>
                </a:ext>
              </a:extLst>
            </p:cNvPr>
            <p:cNvSpPr txBox="1"/>
            <p:nvPr/>
          </p:nvSpPr>
          <p:spPr>
            <a:xfrm>
              <a:off x="9587463" y="4923487"/>
              <a:ext cx="105616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めいさい</a:t>
              </a:r>
              <a:endParaRPr lang="en-US" altLang="ja-JP" sz="1200" dirty="0">
                <a:latin typeface="BIZ UDPゴシック" panose="020B0400000000000000" pitchFamily="50" charset="-128"/>
                <a:ea typeface="BIZ UDPゴシック" panose="020B0400000000000000" pitchFamily="50" charset="-128"/>
              </a:endParaRPr>
            </a:p>
          </p:txBody>
        </p:sp>
      </p:grpSp>
      <p:pic>
        <p:nvPicPr>
          <p:cNvPr id="13" name="図 12">
            <a:extLst>
              <a:ext uri="{FF2B5EF4-FFF2-40B4-BE49-F238E27FC236}">
                <a16:creationId xmlns:a16="http://schemas.microsoft.com/office/drawing/2014/main" id="{6A2F98B0-17D6-08A2-13CA-C48E9A4389F9}"/>
              </a:ext>
            </a:extLst>
          </p:cNvPr>
          <p:cNvPicPr>
            <a:picLocks noChangeAspect="1"/>
          </p:cNvPicPr>
          <p:nvPr/>
        </p:nvPicPr>
        <p:blipFill>
          <a:blip r:embed="rId3"/>
          <a:stretch>
            <a:fillRect/>
          </a:stretch>
        </p:blipFill>
        <p:spPr>
          <a:xfrm>
            <a:off x="8717257" y="2082037"/>
            <a:ext cx="1740412" cy="2499365"/>
          </a:xfrm>
          <a:prstGeom prst="rect">
            <a:avLst/>
          </a:prstGeom>
        </p:spPr>
      </p:pic>
      <p:pic>
        <p:nvPicPr>
          <p:cNvPr id="15" name="図 14">
            <a:extLst>
              <a:ext uri="{FF2B5EF4-FFF2-40B4-BE49-F238E27FC236}">
                <a16:creationId xmlns:a16="http://schemas.microsoft.com/office/drawing/2014/main" id="{9EA4ED2A-3F2B-1BAA-C144-B6E5EB10D2B2}"/>
              </a:ext>
            </a:extLst>
          </p:cNvPr>
          <p:cNvPicPr>
            <a:picLocks noChangeAspect="1"/>
          </p:cNvPicPr>
          <p:nvPr/>
        </p:nvPicPr>
        <p:blipFill>
          <a:blip r:embed="rId4"/>
          <a:stretch>
            <a:fillRect/>
          </a:stretch>
        </p:blipFill>
        <p:spPr>
          <a:xfrm>
            <a:off x="6570124" y="2708624"/>
            <a:ext cx="1740412" cy="1810028"/>
          </a:xfrm>
          <a:prstGeom prst="rect">
            <a:avLst/>
          </a:prstGeom>
        </p:spPr>
      </p:pic>
      <p:pic>
        <p:nvPicPr>
          <p:cNvPr id="17" name="図 16">
            <a:extLst>
              <a:ext uri="{FF2B5EF4-FFF2-40B4-BE49-F238E27FC236}">
                <a16:creationId xmlns:a16="http://schemas.microsoft.com/office/drawing/2014/main" id="{9E67D9A8-C44C-BAF3-30F6-6353ED5AEBBF}"/>
              </a:ext>
            </a:extLst>
          </p:cNvPr>
          <p:cNvPicPr>
            <a:picLocks noChangeAspect="1"/>
          </p:cNvPicPr>
          <p:nvPr/>
        </p:nvPicPr>
        <p:blipFill>
          <a:blip r:embed="rId5"/>
          <a:stretch>
            <a:fillRect/>
          </a:stretch>
        </p:blipFill>
        <p:spPr>
          <a:xfrm>
            <a:off x="1214768" y="2519923"/>
            <a:ext cx="2651227" cy="1998729"/>
          </a:xfrm>
          <a:prstGeom prst="rect">
            <a:avLst/>
          </a:prstGeom>
        </p:spPr>
      </p:pic>
      <p:grpSp>
        <p:nvGrpSpPr>
          <p:cNvPr id="18" name="グループ化 17">
            <a:extLst>
              <a:ext uri="{FF2B5EF4-FFF2-40B4-BE49-F238E27FC236}">
                <a16:creationId xmlns:a16="http://schemas.microsoft.com/office/drawing/2014/main" id="{BF2400FC-8D8D-9097-1909-4A1DAC064C79}"/>
              </a:ext>
            </a:extLst>
          </p:cNvPr>
          <p:cNvGrpSpPr/>
          <p:nvPr/>
        </p:nvGrpSpPr>
        <p:grpSpPr>
          <a:xfrm>
            <a:off x="519709" y="351372"/>
            <a:ext cx="9505055" cy="638692"/>
            <a:chOff x="651919" y="444069"/>
            <a:chExt cx="9505055" cy="638692"/>
          </a:xfrm>
        </p:grpSpPr>
        <p:sp>
          <p:nvSpPr>
            <p:cNvPr id="3" name="タイトル 1">
              <a:extLst>
                <a:ext uri="{FF2B5EF4-FFF2-40B4-BE49-F238E27FC236}">
                  <a16:creationId xmlns:a16="http://schemas.microsoft.com/office/drawing/2014/main" id="{ED29B5D8-AE68-1478-67FE-F902A5B45510}"/>
                </a:ext>
              </a:extLst>
            </p:cNvPr>
            <p:cNvSpPr txBox="1">
              <a:spLocks/>
            </p:cNvSpPr>
            <p:nvPr/>
          </p:nvSpPr>
          <p:spPr>
            <a:xfrm>
              <a:off x="651919" y="453871"/>
              <a:ext cx="9505055" cy="62889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◆お金を管理する</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39819A4-60FC-CFEE-8627-CFA2DE68F5D6}"/>
                </a:ext>
              </a:extLst>
            </p:cNvPr>
            <p:cNvSpPr txBox="1"/>
            <p:nvPr/>
          </p:nvSpPr>
          <p:spPr>
            <a:xfrm>
              <a:off x="2193443" y="444069"/>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かんり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1903DAE-F1CB-A6F4-716F-24A0903DB95D}"/>
                </a:ext>
              </a:extLst>
            </p:cNvPr>
            <p:cNvSpPr txBox="1"/>
            <p:nvPr/>
          </p:nvSpPr>
          <p:spPr>
            <a:xfrm>
              <a:off x="1347759" y="444069"/>
              <a:ext cx="845684"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77493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1" name="グループ化 30">
            <a:extLst>
              <a:ext uri="{FF2B5EF4-FFF2-40B4-BE49-F238E27FC236}">
                <a16:creationId xmlns:a16="http://schemas.microsoft.com/office/drawing/2014/main" id="{78E24368-F365-6371-3059-7EDBA2A7B458}"/>
              </a:ext>
            </a:extLst>
          </p:cNvPr>
          <p:cNvGrpSpPr/>
          <p:nvPr/>
        </p:nvGrpSpPr>
        <p:grpSpPr>
          <a:xfrm>
            <a:off x="3029951" y="547961"/>
            <a:ext cx="5463355" cy="682299"/>
            <a:chOff x="3051988" y="511615"/>
            <a:chExt cx="5463355" cy="682299"/>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546335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クレジットカードの正しい使い方①</a:t>
              </a:r>
            </a:p>
          </p:txBody>
        </p:sp>
        <p:sp>
          <p:nvSpPr>
            <p:cNvPr id="5" name="テキスト ボックス 4">
              <a:extLst>
                <a:ext uri="{FF2B5EF4-FFF2-40B4-BE49-F238E27FC236}">
                  <a16:creationId xmlns:a16="http://schemas.microsoft.com/office/drawing/2014/main" id="{92673066-AD98-D54A-C2D7-19A6CE5195D9}"/>
                </a:ext>
              </a:extLst>
            </p:cNvPr>
            <p:cNvSpPr txBox="1"/>
            <p:nvPr/>
          </p:nvSpPr>
          <p:spPr>
            <a:xfrm>
              <a:off x="7599955" y="518310"/>
              <a:ext cx="56474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AF24230-672E-4493-9054-66428B2FFB61}"/>
                </a:ext>
              </a:extLst>
            </p:cNvPr>
            <p:cNvSpPr txBox="1"/>
            <p:nvPr/>
          </p:nvSpPr>
          <p:spPr>
            <a:xfrm>
              <a:off x="6894530" y="511615"/>
              <a:ext cx="564746"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つか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282D019-F3CF-A44E-B621-BB7AD28B28E7}"/>
                </a:ext>
              </a:extLst>
            </p:cNvPr>
            <p:cNvSpPr txBox="1"/>
            <p:nvPr/>
          </p:nvSpPr>
          <p:spPr>
            <a:xfrm>
              <a:off x="5913859" y="526914"/>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ただ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2" name="グループ化 31">
            <a:extLst>
              <a:ext uri="{FF2B5EF4-FFF2-40B4-BE49-F238E27FC236}">
                <a16:creationId xmlns:a16="http://schemas.microsoft.com/office/drawing/2014/main" id="{D812C248-2803-C640-5305-21CC0108E6FB}"/>
              </a:ext>
            </a:extLst>
          </p:cNvPr>
          <p:cNvGrpSpPr/>
          <p:nvPr/>
        </p:nvGrpSpPr>
        <p:grpSpPr>
          <a:xfrm>
            <a:off x="851016" y="1471400"/>
            <a:ext cx="9929808" cy="669410"/>
            <a:chOff x="828458" y="1470830"/>
            <a:chExt cx="9929808" cy="669410"/>
          </a:xfrm>
        </p:grpSpPr>
        <p:sp>
          <p:nvSpPr>
            <p:cNvPr id="15" name="テキスト ボックス 14">
              <a:extLst>
                <a:ext uri="{FF2B5EF4-FFF2-40B4-BE49-F238E27FC236}">
                  <a16:creationId xmlns:a16="http://schemas.microsoft.com/office/drawing/2014/main" id="{2026FF81-0A3D-C785-88A0-D9D3F65CC0AA}"/>
                </a:ext>
              </a:extLst>
            </p:cNvPr>
            <p:cNvSpPr txBox="1"/>
            <p:nvPr/>
          </p:nvSpPr>
          <p:spPr>
            <a:xfrm>
              <a:off x="828458" y="1511350"/>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信用とは、人に信じてもらえることです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68C59A-4539-6E76-CA1C-7270DA5E68DA}"/>
                </a:ext>
              </a:extLst>
            </p:cNvPr>
            <p:cNvSpPr txBox="1"/>
            <p:nvPr/>
          </p:nvSpPr>
          <p:spPr>
            <a:xfrm>
              <a:off x="1364870" y="147083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8C1715F-C6DA-C16F-4C49-7E7C6609BAD5}"/>
                </a:ext>
              </a:extLst>
            </p:cNvPr>
            <p:cNvSpPr txBox="1"/>
            <p:nvPr/>
          </p:nvSpPr>
          <p:spPr>
            <a:xfrm>
              <a:off x="2965637" y="1470830"/>
              <a:ext cx="59659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　</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F5E8125-14C3-FC7C-3CFB-2E825DFE75DB}"/>
                </a:ext>
              </a:extLst>
            </p:cNvPr>
            <p:cNvSpPr txBox="1"/>
            <p:nvPr/>
          </p:nvSpPr>
          <p:spPr>
            <a:xfrm>
              <a:off x="3663160" y="1470830"/>
              <a:ext cx="59659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074E2BB1-3793-8BB9-2FBD-23D8CFB7FAD4}"/>
              </a:ext>
            </a:extLst>
          </p:cNvPr>
          <p:cNvGrpSpPr/>
          <p:nvPr/>
        </p:nvGrpSpPr>
        <p:grpSpPr>
          <a:xfrm>
            <a:off x="836542" y="2130106"/>
            <a:ext cx="9929808" cy="645135"/>
            <a:chOff x="828458" y="2129820"/>
            <a:chExt cx="9929808" cy="645135"/>
          </a:xfrm>
        </p:grpSpPr>
        <p:sp>
          <p:nvSpPr>
            <p:cNvPr id="28" name="テキスト ボックス 27">
              <a:extLst>
                <a:ext uri="{FF2B5EF4-FFF2-40B4-BE49-F238E27FC236}">
                  <a16:creationId xmlns:a16="http://schemas.microsoft.com/office/drawing/2014/main" id="{21D39233-23D9-1496-2029-510B445BCFC6}"/>
                </a:ext>
              </a:extLst>
            </p:cNvPr>
            <p:cNvSpPr txBox="1"/>
            <p:nvPr/>
          </p:nvSpPr>
          <p:spPr>
            <a:xfrm>
              <a:off x="828458" y="2146065"/>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お金が払えなくなると、信用がなくなってしまいます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858CFC1-2E7F-3E4C-A84D-5D84A1FCF431}"/>
                </a:ext>
              </a:extLst>
            </p:cNvPr>
            <p:cNvSpPr txBox="1"/>
            <p:nvPr/>
          </p:nvSpPr>
          <p:spPr>
            <a:xfrm>
              <a:off x="1673940" y="2129820"/>
              <a:ext cx="57297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0083812-0EDD-F27B-0521-17190C3D1E0B}"/>
                </a:ext>
              </a:extLst>
            </p:cNvPr>
            <p:cNvSpPr txBox="1"/>
            <p:nvPr/>
          </p:nvSpPr>
          <p:spPr>
            <a:xfrm>
              <a:off x="2378037" y="212982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60F6AB9-8F1E-B7D2-5430-58D61BA930CC}"/>
                </a:ext>
              </a:extLst>
            </p:cNvPr>
            <p:cNvSpPr txBox="1"/>
            <p:nvPr/>
          </p:nvSpPr>
          <p:spPr>
            <a:xfrm>
              <a:off x="5054101" y="212982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B2EEF97B-DF9F-BB59-4AB0-0BBBB406FDCE}"/>
              </a:ext>
            </a:extLst>
          </p:cNvPr>
          <p:cNvGrpSpPr/>
          <p:nvPr/>
        </p:nvGrpSpPr>
        <p:grpSpPr>
          <a:xfrm>
            <a:off x="836542" y="2721976"/>
            <a:ext cx="10639633" cy="1311855"/>
            <a:chOff x="885617" y="2745486"/>
            <a:chExt cx="10639633" cy="1311855"/>
          </a:xfrm>
        </p:grpSpPr>
        <p:sp>
          <p:nvSpPr>
            <p:cNvPr id="3" name="テキスト ボックス 2">
              <a:extLst>
                <a:ext uri="{FF2B5EF4-FFF2-40B4-BE49-F238E27FC236}">
                  <a16:creationId xmlns:a16="http://schemas.microsoft.com/office/drawing/2014/main" id="{859402EE-0D87-648D-585F-697179DFA67F}"/>
                </a:ext>
              </a:extLst>
            </p:cNvPr>
            <p:cNvSpPr txBox="1"/>
            <p:nvPr/>
          </p:nvSpPr>
          <p:spPr>
            <a:xfrm>
              <a:off x="885617" y="2782120"/>
              <a:ext cx="10639633"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信用がなくなると、クレジットカードが使えなくなったり、新しく作れなかったりします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1CF8582-26B0-2A4A-FB67-5326F907BF13}"/>
                </a:ext>
              </a:extLst>
            </p:cNvPr>
            <p:cNvSpPr txBox="1"/>
            <p:nvPr/>
          </p:nvSpPr>
          <p:spPr>
            <a:xfrm>
              <a:off x="1457200" y="274548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7865916-DA5B-01B9-9472-C720AD16F336}"/>
                </a:ext>
              </a:extLst>
            </p:cNvPr>
            <p:cNvSpPr txBox="1"/>
            <p:nvPr/>
          </p:nvSpPr>
          <p:spPr>
            <a:xfrm>
              <a:off x="7266551" y="276453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8671040-F0BC-D101-A76C-E8221888B8C8}"/>
                </a:ext>
              </a:extLst>
            </p:cNvPr>
            <p:cNvSpPr txBox="1"/>
            <p:nvPr/>
          </p:nvSpPr>
          <p:spPr>
            <a:xfrm>
              <a:off x="10115258" y="276453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あたら　</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83AFF40-5CDD-980F-BE54-03B4E4EE9891}"/>
                </a:ext>
              </a:extLst>
            </p:cNvPr>
            <p:cNvSpPr txBox="1"/>
            <p:nvPr/>
          </p:nvSpPr>
          <p:spPr>
            <a:xfrm>
              <a:off x="1422030" y="3419730"/>
              <a:ext cx="68563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つく</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B1FE153F-F281-4E52-2A8D-5540A575E531}"/>
              </a:ext>
            </a:extLst>
          </p:cNvPr>
          <p:cNvGrpSpPr/>
          <p:nvPr/>
        </p:nvGrpSpPr>
        <p:grpSpPr>
          <a:xfrm>
            <a:off x="851016" y="3990860"/>
            <a:ext cx="9929808" cy="1297661"/>
            <a:chOff x="828458" y="4061670"/>
            <a:chExt cx="9929808" cy="1297661"/>
          </a:xfrm>
        </p:grpSpPr>
        <p:sp>
          <p:nvSpPr>
            <p:cNvPr id="8" name="テキスト ボックス 7">
              <a:extLst>
                <a:ext uri="{FF2B5EF4-FFF2-40B4-BE49-F238E27FC236}">
                  <a16:creationId xmlns:a16="http://schemas.microsoft.com/office/drawing/2014/main" id="{8CA4CAF1-6AB5-5C1E-2C91-D19EE8F7D563}"/>
                </a:ext>
              </a:extLst>
            </p:cNvPr>
            <p:cNvSpPr txBox="1"/>
            <p:nvPr/>
          </p:nvSpPr>
          <p:spPr>
            <a:xfrm>
              <a:off x="828458" y="4084110"/>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クレジットカードを使って買い物をしたら、決められた日に商品やサービスの代金を払います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0E21F37-2E5A-16DB-7D52-C819BB867E7F}"/>
                </a:ext>
              </a:extLst>
            </p:cNvPr>
            <p:cNvSpPr txBox="1"/>
            <p:nvPr/>
          </p:nvSpPr>
          <p:spPr>
            <a:xfrm>
              <a:off x="9695561"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　</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06A9FCF7-C39F-1510-B2A4-AAD2B9FCCF0D}"/>
                </a:ext>
              </a:extLst>
            </p:cNvPr>
            <p:cNvSpPr txBox="1"/>
            <p:nvPr/>
          </p:nvSpPr>
          <p:spPr>
            <a:xfrm>
              <a:off x="7928372"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き</a:t>
              </a:r>
              <a:endParaRPr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1630BEB-0B61-7EBA-D6B9-4E7EDCD266A1}"/>
                </a:ext>
              </a:extLst>
            </p:cNvPr>
            <p:cNvSpPr txBox="1"/>
            <p:nvPr/>
          </p:nvSpPr>
          <p:spPr>
            <a:xfrm>
              <a:off x="5935797"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712120A-56A3-EA59-00C7-4FFDC3947C10}"/>
                </a:ext>
              </a:extLst>
            </p:cNvPr>
            <p:cNvSpPr txBox="1"/>
            <p:nvPr/>
          </p:nvSpPr>
          <p:spPr>
            <a:xfrm>
              <a:off x="5304698" y="4061670"/>
              <a:ext cx="51122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A132C8D-8F04-ECFE-4DF4-01C0498750E7}"/>
                </a:ext>
              </a:extLst>
            </p:cNvPr>
            <p:cNvSpPr txBox="1"/>
            <p:nvPr/>
          </p:nvSpPr>
          <p:spPr>
            <a:xfrm>
              <a:off x="4175261" y="4061670"/>
              <a:ext cx="51122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51606534-330D-FF08-529E-22092BF4F58A}"/>
                </a:ext>
              </a:extLst>
            </p:cNvPr>
            <p:cNvSpPr txBox="1"/>
            <p:nvPr/>
          </p:nvSpPr>
          <p:spPr>
            <a:xfrm>
              <a:off x="5194261"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E27B3D7-0768-A9CC-8AB3-D578CD90B3C3}"/>
                </a:ext>
              </a:extLst>
            </p:cNvPr>
            <p:cNvSpPr txBox="1"/>
            <p:nvPr/>
          </p:nvSpPr>
          <p:spPr>
            <a:xfrm>
              <a:off x="4134573"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lang="en-US" altLang="ja-JP"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203DCFEE-FBE6-C546-3965-5DBB6198EFA4}"/>
                </a:ext>
              </a:extLst>
            </p:cNvPr>
            <p:cNvSpPr txBox="1"/>
            <p:nvPr/>
          </p:nvSpPr>
          <p:spPr>
            <a:xfrm>
              <a:off x="1302312"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2DA66B0-63BA-51AF-4326-EB6F5B138B78}"/>
              </a:ext>
            </a:extLst>
          </p:cNvPr>
          <p:cNvGrpSpPr/>
          <p:nvPr/>
        </p:nvGrpSpPr>
        <p:grpSpPr>
          <a:xfrm>
            <a:off x="836542" y="5221335"/>
            <a:ext cx="9929808" cy="666561"/>
            <a:chOff x="885617" y="5308409"/>
            <a:chExt cx="9929808" cy="666561"/>
          </a:xfrm>
        </p:grpSpPr>
        <p:sp>
          <p:nvSpPr>
            <p:cNvPr id="33" name="テキスト ボックス 32">
              <a:extLst>
                <a:ext uri="{FF2B5EF4-FFF2-40B4-BE49-F238E27FC236}">
                  <a16:creationId xmlns:a16="http://schemas.microsoft.com/office/drawing/2014/main" id="{3D9220AC-5496-D0E7-ACF4-4679FF54EEA5}"/>
                </a:ext>
              </a:extLst>
            </p:cNvPr>
            <p:cNvSpPr txBox="1"/>
            <p:nvPr/>
          </p:nvSpPr>
          <p:spPr>
            <a:xfrm>
              <a:off x="885617" y="5346080"/>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クレジットカードの貸し借りはできません</a:t>
              </a:r>
              <a:endParaRPr lang="en-US" altLang="ja-JP" sz="2800" spc="3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B4D5C34-4246-35F2-F2CA-E8455302E21C}"/>
                </a:ext>
              </a:extLst>
            </p:cNvPr>
            <p:cNvSpPr txBox="1"/>
            <p:nvPr/>
          </p:nvSpPr>
          <p:spPr>
            <a:xfrm>
              <a:off x="4304424" y="5308409"/>
              <a:ext cx="42672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5631A75-EB03-B7A9-DACF-C7DB4543E9D3}"/>
                </a:ext>
              </a:extLst>
            </p:cNvPr>
            <p:cNvSpPr txBox="1"/>
            <p:nvPr/>
          </p:nvSpPr>
          <p:spPr>
            <a:xfrm>
              <a:off x="5014994" y="5308409"/>
              <a:ext cx="56959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8777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5">
            <a:extLst>
              <a:ext uri="{FF2B5EF4-FFF2-40B4-BE49-F238E27FC236}">
                <a16:creationId xmlns:a16="http://schemas.microsoft.com/office/drawing/2014/main" id="{E68037FB-58C5-2E55-7FC3-7B7D6E3531D2}"/>
              </a:ext>
            </a:extLst>
          </p:cNvPr>
          <p:cNvSpPr txBox="1"/>
          <p:nvPr/>
        </p:nvSpPr>
        <p:spPr>
          <a:xfrm>
            <a:off x="515857" y="5006957"/>
            <a:ext cx="2374368"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p>
        </p:txBody>
      </p:sp>
      <p:pic>
        <p:nvPicPr>
          <p:cNvPr id="18" name="図 17">
            <a:extLst>
              <a:ext uri="{FF2B5EF4-FFF2-40B4-BE49-F238E27FC236}">
                <a16:creationId xmlns:a16="http://schemas.microsoft.com/office/drawing/2014/main" id="{8488C053-CB69-3F1C-419F-42215BD2813D}"/>
              </a:ext>
            </a:extLst>
          </p:cNvPr>
          <p:cNvPicPr>
            <a:picLocks noChangeAspect="1"/>
          </p:cNvPicPr>
          <p:nvPr/>
        </p:nvPicPr>
        <p:blipFill>
          <a:blip r:embed="rId3"/>
          <a:stretch>
            <a:fillRect/>
          </a:stretch>
        </p:blipFill>
        <p:spPr>
          <a:xfrm>
            <a:off x="836954" y="3137969"/>
            <a:ext cx="1732174" cy="1080000"/>
          </a:xfrm>
          <a:prstGeom prst="rect">
            <a:avLst/>
          </a:prstGeom>
        </p:spPr>
      </p:pic>
      <p:pic>
        <p:nvPicPr>
          <p:cNvPr id="19" name="図 18">
            <a:extLst>
              <a:ext uri="{FF2B5EF4-FFF2-40B4-BE49-F238E27FC236}">
                <a16:creationId xmlns:a16="http://schemas.microsoft.com/office/drawing/2014/main" id="{6E87A0C4-58C4-65EC-929A-2E940A6160FA}"/>
              </a:ext>
            </a:extLst>
          </p:cNvPr>
          <p:cNvPicPr>
            <a:picLocks noChangeAspect="1"/>
          </p:cNvPicPr>
          <p:nvPr/>
        </p:nvPicPr>
        <p:blipFill>
          <a:blip r:embed="rId4"/>
          <a:stretch>
            <a:fillRect/>
          </a:stretch>
        </p:blipFill>
        <p:spPr>
          <a:xfrm>
            <a:off x="3818799" y="3137969"/>
            <a:ext cx="1741140" cy="1080000"/>
          </a:xfrm>
          <a:prstGeom prst="rect">
            <a:avLst/>
          </a:prstGeom>
        </p:spPr>
      </p:pic>
      <p:pic>
        <p:nvPicPr>
          <p:cNvPr id="29" name="図 28">
            <a:extLst>
              <a:ext uri="{FF2B5EF4-FFF2-40B4-BE49-F238E27FC236}">
                <a16:creationId xmlns:a16="http://schemas.microsoft.com/office/drawing/2014/main" id="{13FB9E33-72A1-C4C9-792F-C5AECF5246F8}"/>
              </a:ext>
            </a:extLst>
          </p:cNvPr>
          <p:cNvPicPr>
            <a:picLocks noChangeAspect="1"/>
          </p:cNvPicPr>
          <p:nvPr/>
        </p:nvPicPr>
        <p:blipFill>
          <a:blip r:embed="rId5"/>
          <a:stretch>
            <a:fillRect/>
          </a:stretch>
        </p:blipFill>
        <p:spPr>
          <a:xfrm>
            <a:off x="6810118" y="2822841"/>
            <a:ext cx="720000" cy="1357170"/>
          </a:xfrm>
          <a:prstGeom prst="rect">
            <a:avLst/>
          </a:prstGeom>
        </p:spPr>
      </p:pic>
      <p:pic>
        <p:nvPicPr>
          <p:cNvPr id="30" name="図 29">
            <a:extLst>
              <a:ext uri="{FF2B5EF4-FFF2-40B4-BE49-F238E27FC236}">
                <a16:creationId xmlns:a16="http://schemas.microsoft.com/office/drawing/2014/main" id="{A7578C21-B324-A283-78F7-D7018BC7E2E4}"/>
              </a:ext>
            </a:extLst>
          </p:cNvPr>
          <p:cNvPicPr>
            <a:picLocks noChangeAspect="1"/>
          </p:cNvPicPr>
          <p:nvPr/>
        </p:nvPicPr>
        <p:blipFill>
          <a:blip r:embed="rId6"/>
          <a:stretch>
            <a:fillRect/>
          </a:stretch>
        </p:blipFill>
        <p:spPr>
          <a:xfrm>
            <a:off x="7908722" y="2822841"/>
            <a:ext cx="720000" cy="1357169"/>
          </a:xfrm>
          <a:prstGeom prst="rect">
            <a:avLst/>
          </a:prstGeom>
        </p:spPr>
      </p:pic>
      <p:pic>
        <p:nvPicPr>
          <p:cNvPr id="32" name="図 31">
            <a:extLst>
              <a:ext uri="{FF2B5EF4-FFF2-40B4-BE49-F238E27FC236}">
                <a16:creationId xmlns:a16="http://schemas.microsoft.com/office/drawing/2014/main" id="{287ABDFC-B558-F5DC-16DF-015F87053537}"/>
              </a:ext>
            </a:extLst>
          </p:cNvPr>
          <p:cNvPicPr>
            <a:picLocks noChangeAspect="1"/>
          </p:cNvPicPr>
          <p:nvPr/>
        </p:nvPicPr>
        <p:blipFill>
          <a:blip r:embed="rId7"/>
          <a:stretch>
            <a:fillRect/>
          </a:stretch>
        </p:blipFill>
        <p:spPr>
          <a:xfrm>
            <a:off x="10371814" y="2856059"/>
            <a:ext cx="720000" cy="1357169"/>
          </a:xfrm>
          <a:prstGeom prst="rect">
            <a:avLst/>
          </a:prstGeom>
        </p:spPr>
      </p:pic>
      <p:grpSp>
        <p:nvGrpSpPr>
          <p:cNvPr id="6" name="グループ化 5">
            <a:extLst>
              <a:ext uri="{FF2B5EF4-FFF2-40B4-BE49-F238E27FC236}">
                <a16:creationId xmlns:a16="http://schemas.microsoft.com/office/drawing/2014/main" id="{B06D387B-8E2C-6BBA-AD23-904EB14A0DCF}"/>
              </a:ext>
            </a:extLst>
          </p:cNvPr>
          <p:cNvGrpSpPr/>
          <p:nvPr/>
        </p:nvGrpSpPr>
        <p:grpSpPr>
          <a:xfrm>
            <a:off x="6155295" y="4996694"/>
            <a:ext cx="3232655" cy="587241"/>
            <a:chOff x="6104265" y="4971918"/>
            <a:chExt cx="3232655" cy="587241"/>
          </a:xfrm>
        </p:grpSpPr>
        <p:sp>
          <p:nvSpPr>
            <p:cNvPr id="15" name="テキスト ボックス 15">
              <a:extLst>
                <a:ext uri="{FF2B5EF4-FFF2-40B4-BE49-F238E27FC236}">
                  <a16:creationId xmlns:a16="http://schemas.microsoft.com/office/drawing/2014/main" id="{295ECD79-ADBE-40FB-AEAD-42190953093F}"/>
                </a:ext>
              </a:extLst>
            </p:cNvPr>
            <p:cNvSpPr txBox="1"/>
            <p:nvPr/>
          </p:nvSpPr>
          <p:spPr>
            <a:xfrm>
              <a:off x="6113337" y="5006957"/>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CB2161E-5FDB-4FA3-943F-FE36DECF54F5}"/>
                </a:ext>
              </a:extLst>
            </p:cNvPr>
            <p:cNvSpPr txBox="1"/>
            <p:nvPr/>
          </p:nvSpPr>
          <p:spPr>
            <a:xfrm>
              <a:off x="8400579" y="4971918"/>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A3EAAC1-AF60-B71F-D51D-511F75CE1962}"/>
                </a:ext>
              </a:extLst>
            </p:cNvPr>
            <p:cNvSpPr txBox="1"/>
            <p:nvPr/>
          </p:nvSpPr>
          <p:spPr>
            <a:xfrm>
              <a:off x="6104265" y="4971918"/>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 ール</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2E740F8E-1F30-CF1F-AF2F-8F36CFB5B81E}"/>
              </a:ext>
            </a:extLst>
          </p:cNvPr>
          <p:cNvGrpSpPr/>
          <p:nvPr/>
        </p:nvGrpSpPr>
        <p:grpSpPr>
          <a:xfrm>
            <a:off x="3832065" y="4957404"/>
            <a:ext cx="1667931" cy="601755"/>
            <a:chOff x="3855404" y="4957404"/>
            <a:chExt cx="1667931" cy="601755"/>
          </a:xfrm>
        </p:grpSpPr>
        <p:sp>
          <p:nvSpPr>
            <p:cNvPr id="22" name="テキスト ボックス 15">
              <a:extLst>
                <a:ext uri="{FF2B5EF4-FFF2-40B4-BE49-F238E27FC236}">
                  <a16:creationId xmlns:a16="http://schemas.microsoft.com/office/drawing/2014/main" id="{E62A71A2-DBC1-E957-4E88-9A2B38E798DD}"/>
                </a:ext>
              </a:extLst>
            </p:cNvPr>
            <p:cNvSpPr txBox="1"/>
            <p:nvPr/>
          </p:nvSpPr>
          <p:spPr>
            <a:xfrm>
              <a:off x="3855404" y="5006957"/>
              <a:ext cx="1667931"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9AED957F-D298-7DEF-D7F3-820BADEEDAC5}"/>
                </a:ext>
              </a:extLst>
            </p:cNvPr>
            <p:cNvSpPr txBox="1"/>
            <p:nvPr/>
          </p:nvSpPr>
          <p:spPr>
            <a:xfrm>
              <a:off x="3958500" y="4957404"/>
              <a:ext cx="6487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でんし</a:t>
              </a:r>
            </a:p>
          </p:txBody>
        </p:sp>
      </p:grpSp>
      <p:grpSp>
        <p:nvGrpSpPr>
          <p:cNvPr id="11" name="グループ化 10">
            <a:extLst>
              <a:ext uri="{FF2B5EF4-FFF2-40B4-BE49-F238E27FC236}">
                <a16:creationId xmlns:a16="http://schemas.microsoft.com/office/drawing/2014/main" id="{EFBE33B4-C05C-4F9A-5D77-917DA1C53D3D}"/>
              </a:ext>
            </a:extLst>
          </p:cNvPr>
          <p:cNvGrpSpPr/>
          <p:nvPr/>
        </p:nvGrpSpPr>
        <p:grpSpPr>
          <a:xfrm>
            <a:off x="9900400" y="4971918"/>
            <a:ext cx="1900927" cy="600166"/>
            <a:chOff x="9900400" y="4971918"/>
            <a:chExt cx="1900927" cy="600166"/>
          </a:xfrm>
        </p:grpSpPr>
        <p:sp>
          <p:nvSpPr>
            <p:cNvPr id="24" name="テキスト ボックス 15">
              <a:extLst>
                <a:ext uri="{FF2B5EF4-FFF2-40B4-BE49-F238E27FC236}">
                  <a16:creationId xmlns:a16="http://schemas.microsoft.com/office/drawing/2014/main" id="{3A3ADD18-7417-6A87-1364-1B256D6020A4}"/>
                </a:ext>
              </a:extLst>
            </p:cNvPr>
            <p:cNvSpPr txBox="1"/>
            <p:nvPr/>
          </p:nvSpPr>
          <p:spPr>
            <a:xfrm>
              <a:off x="9900400" y="5019882"/>
              <a:ext cx="1888658"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strike="noStrike" dirty="0">
                  <a:latin typeface="BIZ UDPゴシック" panose="020B0400000000000000" pitchFamily="50" charset="-128"/>
                  <a:ea typeface="BIZ UDPゴシック" panose="020B0400000000000000" pitchFamily="50" charset="-128"/>
                </a:rPr>
                <a:t>キャリア決済</a:t>
              </a:r>
              <a:endParaRPr kumimoji="1" lang="ja-JP" altLang="en-US" sz="2400" strike="noStrike" spc="-130" baseline="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C67BEAD-6EE7-7F10-7C77-33590FB9C149}"/>
                </a:ext>
              </a:extLst>
            </p:cNvPr>
            <p:cNvSpPr txBox="1"/>
            <p:nvPr/>
          </p:nvSpPr>
          <p:spPr>
            <a:xfrm>
              <a:off x="11031884" y="4971918"/>
              <a:ext cx="76944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grpSp>
      <p:grpSp>
        <p:nvGrpSpPr>
          <p:cNvPr id="3" name="グループ化 2">
            <a:extLst>
              <a:ext uri="{FF2B5EF4-FFF2-40B4-BE49-F238E27FC236}">
                <a16:creationId xmlns:a16="http://schemas.microsoft.com/office/drawing/2014/main" id="{3BA0F963-4A92-7EDE-DA06-9E30C99633A7}"/>
              </a:ext>
            </a:extLst>
          </p:cNvPr>
          <p:cNvGrpSpPr/>
          <p:nvPr/>
        </p:nvGrpSpPr>
        <p:grpSpPr>
          <a:xfrm>
            <a:off x="1721769" y="713657"/>
            <a:ext cx="8650045" cy="664051"/>
            <a:chOff x="1770978" y="640645"/>
            <a:chExt cx="8650045" cy="664051"/>
          </a:xfrm>
        </p:grpSpPr>
        <p:sp>
          <p:nvSpPr>
            <p:cNvPr id="9" name="テキスト ボックス 8">
              <a:extLst>
                <a:ext uri="{FF2B5EF4-FFF2-40B4-BE49-F238E27FC236}">
                  <a16:creationId xmlns:a16="http://schemas.microsoft.com/office/drawing/2014/main" id="{7B7AC567-C4C0-73DB-F254-97965C2DEA34}"/>
                </a:ext>
              </a:extLst>
            </p:cNvPr>
            <p:cNvSpPr txBox="1"/>
            <p:nvPr/>
          </p:nvSpPr>
          <p:spPr>
            <a:xfrm>
              <a:off x="1770978" y="675806"/>
              <a:ext cx="8646332" cy="628890"/>
            </a:xfrm>
            <a:prstGeom prst="rect">
              <a:avLst/>
            </a:prstGeom>
            <a:noFill/>
          </p:spPr>
          <p:txBody>
            <a:bodyPr wrap="square" rtlCol="0">
              <a:spAutoFit/>
            </a:bodyPr>
            <a:lstStyle/>
            <a:p>
              <a:pPr>
                <a:lnSpc>
                  <a:spcPct val="150000"/>
                </a:lnSpc>
                <a:spcAft>
                  <a:spcPts val="600"/>
                </a:spcAft>
              </a:pPr>
              <a:r>
                <a:rPr lang="ja-JP" altLang="en-US" sz="2800" spc="30" dirty="0">
                  <a:latin typeface="BIZ UDPゴシック" panose="020B0400000000000000" pitchFamily="50" charset="-128"/>
                  <a:ea typeface="BIZ UDPゴシック" panose="020B0400000000000000" pitchFamily="50" charset="-128"/>
                </a:rPr>
                <a:t>キャッシュレスでは、</a:t>
              </a:r>
              <a:r>
                <a:rPr lang="en-US" altLang="ja-JP" sz="2800" spc="30" dirty="0">
                  <a:latin typeface="BIZ UDPゴシック" panose="020B0400000000000000" pitchFamily="50" charset="-128"/>
                  <a:ea typeface="BIZ UDPゴシック" panose="020B0400000000000000" pitchFamily="50" charset="-128"/>
                </a:rPr>
                <a:t>ID</a:t>
              </a:r>
              <a:r>
                <a:rPr lang="ja-JP" altLang="en-US" sz="2800" spc="30" dirty="0">
                  <a:latin typeface="BIZ UDPゴシック" panose="020B0400000000000000" pitchFamily="50" charset="-128"/>
                  <a:ea typeface="BIZ UDPゴシック" panose="020B0400000000000000" pitchFamily="50" charset="-128"/>
                </a:rPr>
                <a:t>やパスワードを使うことが多い</a:t>
              </a:r>
            </a:p>
          </p:txBody>
        </p:sp>
        <p:sp>
          <p:nvSpPr>
            <p:cNvPr id="4" name="テキスト ボックス 3">
              <a:extLst>
                <a:ext uri="{FF2B5EF4-FFF2-40B4-BE49-F238E27FC236}">
                  <a16:creationId xmlns:a16="http://schemas.microsoft.com/office/drawing/2014/main" id="{18A9CD2D-C4F4-9B77-D739-07101D7590D4}"/>
                </a:ext>
              </a:extLst>
            </p:cNvPr>
            <p:cNvSpPr txBox="1"/>
            <p:nvPr/>
          </p:nvSpPr>
          <p:spPr>
            <a:xfrm>
              <a:off x="7779972"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12B2F0C-EA44-11B5-0BE4-A94A6DA3370E}"/>
                </a:ext>
              </a:extLst>
            </p:cNvPr>
            <p:cNvSpPr txBox="1"/>
            <p:nvPr/>
          </p:nvSpPr>
          <p:spPr>
            <a:xfrm>
              <a:off x="9478196"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おお　</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11F149-0DAD-691A-7CF2-416D768658BB}"/>
                </a:ext>
              </a:extLst>
            </p:cNvPr>
            <p:cNvSpPr txBox="1"/>
            <p:nvPr/>
          </p:nvSpPr>
          <p:spPr>
            <a:xfrm>
              <a:off x="4894204"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アイディー　</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3681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ADA19EB-6CD7-3844-914C-DDB1BC14FE61}"/>
              </a:ext>
            </a:extLst>
          </p:cNvPr>
          <p:cNvGrpSpPr/>
          <p:nvPr/>
        </p:nvGrpSpPr>
        <p:grpSpPr>
          <a:xfrm>
            <a:off x="506165" y="544029"/>
            <a:ext cx="1448323" cy="1035551"/>
            <a:chOff x="506165" y="544029"/>
            <a:chExt cx="1448323" cy="1035551"/>
          </a:xfrm>
        </p:grpSpPr>
        <p:pic>
          <p:nvPicPr>
            <p:cNvPr id="4" name="Picture 2" descr="黒板のイラスト">
              <a:extLst>
                <a:ext uri="{FF2B5EF4-FFF2-40B4-BE49-F238E27FC236}">
                  <a16:creationId xmlns:a16="http://schemas.microsoft.com/office/drawing/2014/main" id="{99046984-9E0D-B305-D34A-4FEEBA863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F2833C15-2D9E-EB3C-7B7A-A4D088C3FCE3}"/>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5F724803-238D-2D65-CB2A-C461B180AC07}"/>
              </a:ext>
            </a:extLst>
          </p:cNvPr>
          <p:cNvGrpSpPr/>
          <p:nvPr/>
        </p:nvGrpSpPr>
        <p:grpSpPr>
          <a:xfrm>
            <a:off x="1187974" y="4528559"/>
            <a:ext cx="9580241" cy="773621"/>
            <a:chOff x="1187974" y="4511125"/>
            <a:chExt cx="9580241" cy="773621"/>
          </a:xfrm>
        </p:grpSpPr>
        <p:sp>
          <p:nvSpPr>
            <p:cNvPr id="8" name="タイトル 1">
              <a:extLst>
                <a:ext uri="{FF2B5EF4-FFF2-40B4-BE49-F238E27FC236}">
                  <a16:creationId xmlns:a16="http://schemas.microsoft.com/office/drawing/2014/main" id="{285BB3FE-84AB-D9A5-D43A-18B344241799}"/>
                </a:ext>
              </a:extLst>
            </p:cNvPr>
            <p:cNvSpPr txBox="1">
              <a:spLocks/>
            </p:cNvSpPr>
            <p:nvPr/>
          </p:nvSpPr>
          <p:spPr>
            <a:xfrm>
              <a:off x="1187974" y="4511125"/>
              <a:ext cx="9580241" cy="773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50000"/>
                </a:lnSpc>
                <a:buAutoNum type="circleNumDbPlain"/>
              </a:pPr>
              <a:r>
                <a:rPr lang="ja-JP" altLang="en-US" sz="2800" b="1" dirty="0">
                  <a:latin typeface="BIZ UDPゴシック" panose="020B0400000000000000" pitchFamily="50" charset="-128"/>
                  <a:ea typeface="BIZ UDPゴシック" panose="020B0400000000000000" pitchFamily="50" charset="-128"/>
                </a:rPr>
                <a:t>友だちだからパスワードを教える</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9B553FA-1D95-2E02-648E-26DAC1068E1C}"/>
                </a:ext>
              </a:extLst>
            </p:cNvPr>
            <p:cNvSpPr txBox="1"/>
            <p:nvPr/>
          </p:nvSpPr>
          <p:spPr>
            <a:xfrm>
              <a:off x="1749553" y="4563333"/>
              <a:ext cx="4856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とも　</a:t>
              </a:r>
              <a:endParaRPr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31A1949-3F7D-AD50-43A1-BC57B3DCD68C}"/>
                </a:ext>
              </a:extLst>
            </p:cNvPr>
            <p:cNvSpPr txBox="1"/>
            <p:nvPr/>
          </p:nvSpPr>
          <p:spPr>
            <a:xfrm>
              <a:off x="5857810" y="4563333"/>
              <a:ext cx="48564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82CBB57E-7E64-C046-A945-23FAB5098778}"/>
              </a:ext>
            </a:extLst>
          </p:cNvPr>
          <p:cNvGrpSpPr/>
          <p:nvPr/>
        </p:nvGrpSpPr>
        <p:grpSpPr>
          <a:xfrm>
            <a:off x="1187973" y="5296897"/>
            <a:ext cx="9580241" cy="714842"/>
            <a:chOff x="1187974" y="5229661"/>
            <a:chExt cx="9580241" cy="714842"/>
          </a:xfrm>
        </p:grpSpPr>
        <p:sp>
          <p:nvSpPr>
            <p:cNvPr id="12" name="タイトル 1">
              <a:extLst>
                <a:ext uri="{FF2B5EF4-FFF2-40B4-BE49-F238E27FC236}">
                  <a16:creationId xmlns:a16="http://schemas.microsoft.com/office/drawing/2014/main" id="{58F44C7C-FD2A-E007-F426-F2AFFF2E785B}"/>
                </a:ext>
              </a:extLst>
            </p:cNvPr>
            <p:cNvSpPr txBox="1">
              <a:spLocks/>
            </p:cNvSpPr>
            <p:nvPr/>
          </p:nvSpPr>
          <p:spPr>
            <a:xfrm>
              <a:off x="1187974" y="5229661"/>
              <a:ext cx="9580241" cy="714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人には絶対に教えない</a:t>
              </a:r>
              <a:endParaRPr lang="en-US" altLang="ja-JP" sz="28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592CD04-843E-C767-1786-C67F393F7DC8}"/>
                </a:ext>
              </a:extLst>
            </p:cNvPr>
            <p:cNvSpPr txBox="1"/>
            <p:nvPr/>
          </p:nvSpPr>
          <p:spPr>
            <a:xfrm>
              <a:off x="3934923" y="5255231"/>
              <a:ext cx="53902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D279ACE-29D1-D8C6-6B72-DF512A77F485}"/>
                </a:ext>
              </a:extLst>
            </p:cNvPr>
            <p:cNvSpPr txBox="1"/>
            <p:nvPr/>
          </p:nvSpPr>
          <p:spPr>
            <a:xfrm>
              <a:off x="1828264" y="5255231"/>
              <a:ext cx="5665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　</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8E5D7FF-5F73-D7EB-E4F0-70297D6716F9}"/>
                </a:ext>
              </a:extLst>
            </p:cNvPr>
            <p:cNvSpPr txBox="1"/>
            <p:nvPr/>
          </p:nvSpPr>
          <p:spPr>
            <a:xfrm>
              <a:off x="2867079" y="5255231"/>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ぜったい　</a:t>
              </a:r>
              <a:endParaRPr lang="en-US" altLang="ja-JP" sz="1200" b="1"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4AFDD644-FD8F-060B-50CD-4DE239E997F2}"/>
              </a:ext>
            </a:extLst>
          </p:cNvPr>
          <p:cNvPicPr>
            <a:picLocks noChangeAspect="1"/>
          </p:cNvPicPr>
          <p:nvPr/>
        </p:nvPicPr>
        <p:blipFill>
          <a:blip r:embed="rId4"/>
          <a:stretch>
            <a:fillRect/>
          </a:stretch>
        </p:blipFill>
        <p:spPr>
          <a:xfrm>
            <a:off x="4450710" y="2272706"/>
            <a:ext cx="993409" cy="2380294"/>
          </a:xfrm>
          <a:prstGeom prst="rect">
            <a:avLst/>
          </a:prstGeom>
        </p:spPr>
      </p:pic>
      <p:pic>
        <p:nvPicPr>
          <p:cNvPr id="21" name="図 20">
            <a:extLst>
              <a:ext uri="{FF2B5EF4-FFF2-40B4-BE49-F238E27FC236}">
                <a16:creationId xmlns:a16="http://schemas.microsoft.com/office/drawing/2014/main" id="{AE5C21BB-32C9-8372-32D3-6B372423A4D6}"/>
              </a:ext>
            </a:extLst>
          </p:cNvPr>
          <p:cNvPicPr>
            <a:picLocks noChangeAspect="1"/>
          </p:cNvPicPr>
          <p:nvPr/>
        </p:nvPicPr>
        <p:blipFill>
          <a:blip r:embed="rId5"/>
          <a:stretch>
            <a:fillRect/>
          </a:stretch>
        </p:blipFill>
        <p:spPr>
          <a:xfrm>
            <a:off x="6747882" y="2205000"/>
            <a:ext cx="929744" cy="2448000"/>
          </a:xfrm>
          <a:prstGeom prst="rect">
            <a:avLst/>
          </a:prstGeom>
        </p:spPr>
      </p:pic>
      <p:grpSp>
        <p:nvGrpSpPr>
          <p:cNvPr id="22" name="グループ化 21">
            <a:extLst>
              <a:ext uri="{FF2B5EF4-FFF2-40B4-BE49-F238E27FC236}">
                <a16:creationId xmlns:a16="http://schemas.microsoft.com/office/drawing/2014/main" id="{AC337C85-6F0D-CD7A-640D-678B7491333B}"/>
              </a:ext>
            </a:extLst>
          </p:cNvPr>
          <p:cNvGrpSpPr/>
          <p:nvPr/>
        </p:nvGrpSpPr>
        <p:grpSpPr>
          <a:xfrm>
            <a:off x="2235201" y="470384"/>
            <a:ext cx="9580241" cy="1539952"/>
            <a:chOff x="2235201" y="444424"/>
            <a:chExt cx="9580241" cy="1539952"/>
          </a:xfrm>
        </p:grpSpPr>
        <p:sp>
          <p:nvSpPr>
            <p:cNvPr id="16" name="タイトル 1">
              <a:extLst>
                <a:ext uri="{FF2B5EF4-FFF2-40B4-BE49-F238E27FC236}">
                  <a16:creationId xmlns:a16="http://schemas.microsoft.com/office/drawing/2014/main" id="{02B1A781-81CC-AE0B-776F-9589ACEFFB61}"/>
                </a:ext>
              </a:extLst>
            </p:cNvPr>
            <p:cNvSpPr txBox="1">
              <a:spLocks/>
            </p:cNvSpPr>
            <p:nvPr/>
          </p:nvSpPr>
          <p:spPr>
            <a:xfrm>
              <a:off x="2235201" y="444424"/>
              <a:ext cx="9580241" cy="15399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友だちに「</a:t>
              </a:r>
              <a:r>
                <a:rPr lang="en-US" altLang="ja-JP" sz="2800" b="1" dirty="0">
                  <a:latin typeface="BIZ UDPゴシック" panose="020B0400000000000000" pitchFamily="50" charset="-128"/>
                  <a:ea typeface="BIZ UDPゴシック" panose="020B0400000000000000" pitchFamily="50" charset="-128"/>
                </a:rPr>
                <a:t>ID</a:t>
              </a:r>
              <a:r>
                <a:rPr lang="ja-JP" altLang="en-US" sz="2800" b="1" dirty="0">
                  <a:latin typeface="BIZ UDPゴシック" panose="020B0400000000000000" pitchFamily="50" charset="-128"/>
                  <a:ea typeface="BIZ UDPゴシック" panose="020B0400000000000000" pitchFamily="50" charset="-128"/>
                </a:rPr>
                <a:t>とパスワードを教えて」と言われました。</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latin typeface="BIZ UDPゴシック" panose="020B0400000000000000" pitchFamily="50" charset="-128"/>
                  <a:ea typeface="BIZ UDPゴシック" panose="020B0400000000000000" pitchFamily="50" charset="-128"/>
                </a:rPr>
                <a:t>あなたなら、どうしますか？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BE8F1C8-A770-0AD9-42E7-13CA1D0C876A}"/>
                </a:ext>
              </a:extLst>
            </p:cNvPr>
            <p:cNvSpPr txBox="1"/>
            <p:nvPr/>
          </p:nvSpPr>
          <p:spPr>
            <a:xfrm>
              <a:off x="6747882" y="547246"/>
              <a:ext cx="64351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8EB53E5-BFD7-3F68-2970-5CECA026D968}"/>
                </a:ext>
              </a:extLst>
            </p:cNvPr>
            <p:cNvSpPr txBox="1"/>
            <p:nvPr/>
          </p:nvSpPr>
          <p:spPr>
            <a:xfrm>
              <a:off x="8291206" y="547246"/>
              <a:ext cx="34431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　</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2696B85-17B0-A04D-A4FF-5D086BBE520E}"/>
                </a:ext>
              </a:extLst>
            </p:cNvPr>
            <p:cNvSpPr txBox="1"/>
            <p:nvPr/>
          </p:nvSpPr>
          <p:spPr>
            <a:xfrm>
              <a:off x="3699803" y="547246"/>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16378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13FBA87-1947-CB41-8760-1FF7899A775A}"/>
              </a:ext>
            </a:extLst>
          </p:cNvPr>
          <p:cNvGrpSpPr/>
          <p:nvPr/>
        </p:nvGrpSpPr>
        <p:grpSpPr>
          <a:xfrm>
            <a:off x="534223" y="222170"/>
            <a:ext cx="10891153" cy="782137"/>
            <a:chOff x="636984" y="239651"/>
            <a:chExt cx="10891153" cy="782137"/>
          </a:xfrm>
        </p:grpSpPr>
        <p:sp>
          <p:nvSpPr>
            <p:cNvPr id="9" name="タイトル 1">
              <a:extLst>
                <a:ext uri="{FF2B5EF4-FFF2-40B4-BE49-F238E27FC236}">
                  <a16:creationId xmlns:a16="http://schemas.microsoft.com/office/drawing/2014/main" id="{E21B4487-3732-EEA8-4A1F-8BC82CACAD11}"/>
                </a:ext>
              </a:extLst>
            </p:cNvPr>
            <p:cNvSpPr txBox="1">
              <a:spLocks/>
            </p:cNvSpPr>
            <p:nvPr/>
          </p:nvSpPr>
          <p:spPr>
            <a:xfrm>
              <a:off x="636984" y="239651"/>
              <a:ext cx="10891153" cy="782137"/>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②</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2800" b="1" u="sng" dirty="0">
                  <a:solidFill>
                    <a:srgbClr val="C00000"/>
                  </a:solidFill>
                  <a:latin typeface="BIZ UDPゴシック" panose="020B0400000000000000" pitchFamily="50" charset="-128"/>
                  <a:ea typeface="BIZ UDPゴシック" panose="020B0400000000000000" pitchFamily="50" charset="-128"/>
                </a:rPr>
                <a:t>人には絶対教えない</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8C33E17-103C-73F1-5A3B-BAC0757EB722}"/>
                </a:ext>
              </a:extLst>
            </p:cNvPr>
            <p:cNvSpPr txBox="1"/>
            <p:nvPr/>
          </p:nvSpPr>
          <p:spPr>
            <a:xfrm>
              <a:off x="708061" y="347656"/>
              <a:ext cx="936593"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せいかい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4C02B9C-5FD0-CD65-E4D2-667B463AAB96}"/>
                </a:ext>
              </a:extLst>
            </p:cNvPr>
            <p:cNvSpPr txBox="1"/>
            <p:nvPr/>
          </p:nvSpPr>
          <p:spPr>
            <a:xfrm>
              <a:off x="2544461" y="347656"/>
              <a:ext cx="6082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ひと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C73B440-AFA7-4E4E-3B36-0217DA0D5AE2}"/>
                </a:ext>
              </a:extLst>
            </p:cNvPr>
            <p:cNvSpPr txBox="1"/>
            <p:nvPr/>
          </p:nvSpPr>
          <p:spPr>
            <a:xfrm>
              <a:off x="3636336" y="347656"/>
              <a:ext cx="84580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ぜったい</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6D46F9F-E7A2-9DC6-3EF2-5000B753DE30}"/>
                </a:ext>
              </a:extLst>
            </p:cNvPr>
            <p:cNvSpPr txBox="1"/>
            <p:nvPr/>
          </p:nvSpPr>
          <p:spPr>
            <a:xfrm>
              <a:off x="4302797" y="347656"/>
              <a:ext cx="496943" cy="276999"/>
            </a:xfrm>
            <a:prstGeom prst="rect">
              <a:avLst/>
            </a:prstGeom>
            <a:noFill/>
          </p:spPr>
          <p:txBody>
            <a:bodyPr wrap="square" rtlCol="0">
              <a:spAutoFit/>
            </a:bodyPr>
            <a:lstStyle/>
            <a:p>
              <a:pPr>
                <a:spcAft>
                  <a:spcPts val="600"/>
                </a:spcAft>
              </a:pPr>
              <a:r>
                <a:rPr lang="ja-JP" altLang="en-US" sz="1200" b="1" dirty="0">
                  <a:solidFill>
                    <a:srgbClr val="CC0000"/>
                  </a:solidFill>
                  <a:latin typeface="BIZ UDPゴシック" panose="020B0400000000000000" pitchFamily="50" charset="-128"/>
                  <a:ea typeface="BIZ UDPゴシック" panose="020B0400000000000000" pitchFamily="50" charset="-128"/>
                </a:rPr>
                <a:t>おし</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10" name="タイトル 1">
            <a:extLst>
              <a:ext uri="{FF2B5EF4-FFF2-40B4-BE49-F238E27FC236}">
                <a16:creationId xmlns:a16="http://schemas.microsoft.com/office/drawing/2014/main" id="{F6C7A783-EA72-A2B8-3320-89645620294A}"/>
              </a:ext>
            </a:extLst>
          </p:cNvPr>
          <p:cNvSpPr txBox="1">
            <a:spLocks/>
          </p:cNvSpPr>
          <p:nvPr/>
        </p:nvSpPr>
        <p:spPr>
          <a:xfrm>
            <a:off x="8051854" y="4885080"/>
            <a:ext cx="3429144"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個人情報が悪用される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94E51B9-5C24-9CE3-B2E8-2EB400FEB5FE}"/>
              </a:ext>
            </a:extLst>
          </p:cNvPr>
          <p:cNvSpPr txBox="1"/>
          <p:nvPr/>
        </p:nvSpPr>
        <p:spPr>
          <a:xfrm>
            <a:off x="8703611" y="4750528"/>
            <a:ext cx="85869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じょうほう　</a:t>
            </a:r>
            <a:endParaRPr lang="en-US" altLang="ja-JP"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8BEB6FA-91B0-8F02-1785-DADFBDAA5212}"/>
              </a:ext>
            </a:extLst>
          </p:cNvPr>
          <p:cNvSpPr txBox="1"/>
          <p:nvPr/>
        </p:nvSpPr>
        <p:spPr>
          <a:xfrm>
            <a:off x="9729443" y="4750528"/>
            <a:ext cx="76382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あくよう　</a:t>
            </a:r>
            <a:endParaRPr lang="en-US" altLang="ja-JP" sz="1100"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4582E4E3-4702-017F-0CDF-3897456F0628}"/>
              </a:ext>
            </a:extLst>
          </p:cNvPr>
          <p:cNvPicPr>
            <a:picLocks noChangeAspect="1"/>
          </p:cNvPicPr>
          <p:nvPr/>
        </p:nvPicPr>
        <p:blipFill>
          <a:blip r:embed="rId3"/>
          <a:stretch>
            <a:fillRect/>
          </a:stretch>
        </p:blipFill>
        <p:spPr>
          <a:xfrm>
            <a:off x="8727850" y="2474806"/>
            <a:ext cx="2053218" cy="2172538"/>
          </a:xfrm>
          <a:prstGeom prst="rect">
            <a:avLst/>
          </a:prstGeom>
        </p:spPr>
      </p:pic>
      <p:grpSp>
        <p:nvGrpSpPr>
          <p:cNvPr id="36" name="グループ化 35">
            <a:extLst>
              <a:ext uri="{FF2B5EF4-FFF2-40B4-BE49-F238E27FC236}">
                <a16:creationId xmlns:a16="http://schemas.microsoft.com/office/drawing/2014/main" id="{B2FA5455-2EAF-A414-02C3-97BF8849BF57}"/>
              </a:ext>
            </a:extLst>
          </p:cNvPr>
          <p:cNvGrpSpPr/>
          <p:nvPr/>
        </p:nvGrpSpPr>
        <p:grpSpPr>
          <a:xfrm>
            <a:off x="4736240" y="4742325"/>
            <a:ext cx="3073277" cy="616125"/>
            <a:chOff x="4736240" y="4772065"/>
            <a:chExt cx="3073277" cy="616125"/>
          </a:xfrm>
        </p:grpSpPr>
        <p:sp>
          <p:nvSpPr>
            <p:cNvPr id="5" name="タイトル 1">
              <a:extLst>
                <a:ext uri="{FF2B5EF4-FFF2-40B4-BE49-F238E27FC236}">
                  <a16:creationId xmlns:a16="http://schemas.microsoft.com/office/drawing/2014/main" id="{9359C206-A767-46A9-EE3A-43F5A6BB488B}"/>
                </a:ext>
              </a:extLst>
            </p:cNvPr>
            <p:cNvSpPr txBox="1">
              <a:spLocks/>
            </p:cNvSpPr>
            <p:nvPr/>
          </p:nvSpPr>
          <p:spPr>
            <a:xfrm>
              <a:off x="4736240" y="4895747"/>
              <a:ext cx="3073277"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犯罪に巻き込まれる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279E641D-E897-0164-9527-A2CC9E8C42DF}"/>
                </a:ext>
              </a:extLst>
            </p:cNvPr>
            <p:cNvSpPr txBox="1"/>
            <p:nvPr/>
          </p:nvSpPr>
          <p:spPr>
            <a:xfrm>
              <a:off x="6452766" y="4772065"/>
              <a:ext cx="446171"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こ　</a:t>
              </a:r>
              <a:endParaRPr lang="en-US" altLang="ja-JP"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6583D18-53B9-D8A7-477F-389AB4BAE526}"/>
                </a:ext>
              </a:extLst>
            </p:cNvPr>
            <p:cNvSpPr txBox="1"/>
            <p:nvPr/>
          </p:nvSpPr>
          <p:spPr>
            <a:xfrm>
              <a:off x="5803820" y="4772065"/>
              <a:ext cx="347848"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ま</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4BF73DE-00C1-29BC-1F8F-906759DB2FE5}"/>
                </a:ext>
              </a:extLst>
            </p:cNvPr>
            <p:cNvSpPr txBox="1"/>
            <p:nvPr/>
          </p:nvSpPr>
          <p:spPr>
            <a:xfrm flipH="1">
              <a:off x="4798617" y="4772065"/>
              <a:ext cx="804984"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はんざい</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35" name="図 34">
            <a:extLst>
              <a:ext uri="{FF2B5EF4-FFF2-40B4-BE49-F238E27FC236}">
                <a16:creationId xmlns:a16="http://schemas.microsoft.com/office/drawing/2014/main" id="{73D9F58D-D0CE-C158-3823-7381A9B0A48B}"/>
              </a:ext>
            </a:extLst>
          </p:cNvPr>
          <p:cNvPicPr>
            <a:picLocks noChangeAspect="1"/>
          </p:cNvPicPr>
          <p:nvPr/>
        </p:nvPicPr>
        <p:blipFill>
          <a:blip r:embed="rId4"/>
          <a:stretch>
            <a:fillRect/>
          </a:stretch>
        </p:blipFill>
        <p:spPr>
          <a:xfrm>
            <a:off x="5740259" y="2557415"/>
            <a:ext cx="1065239" cy="2160912"/>
          </a:xfrm>
          <a:prstGeom prst="rect">
            <a:avLst/>
          </a:prstGeom>
        </p:spPr>
      </p:pic>
      <p:sp>
        <p:nvSpPr>
          <p:cNvPr id="8" name="タイトル 1">
            <a:extLst>
              <a:ext uri="{FF2B5EF4-FFF2-40B4-BE49-F238E27FC236}">
                <a16:creationId xmlns:a16="http://schemas.microsoft.com/office/drawing/2014/main" id="{1D64A3DC-070A-67AC-4CE5-3B664D1B92E3}"/>
              </a:ext>
            </a:extLst>
          </p:cNvPr>
          <p:cNvSpPr txBox="1">
            <a:spLocks/>
          </p:cNvSpPr>
          <p:nvPr/>
        </p:nvSpPr>
        <p:spPr>
          <a:xfrm>
            <a:off x="711002" y="4826427"/>
            <a:ext cx="3740126"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買い物に勝手に使われる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5D9C01F-5AB3-E12F-A5E5-29CA94831F3F}"/>
              </a:ext>
            </a:extLst>
          </p:cNvPr>
          <p:cNvSpPr txBox="1"/>
          <p:nvPr/>
        </p:nvSpPr>
        <p:spPr>
          <a:xfrm>
            <a:off x="830962" y="4715777"/>
            <a:ext cx="379007"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00DCC0A-A239-D79B-C048-ECB1762BD8F1}"/>
              </a:ext>
            </a:extLst>
          </p:cNvPr>
          <p:cNvSpPr txBox="1"/>
          <p:nvPr/>
        </p:nvSpPr>
        <p:spPr>
          <a:xfrm>
            <a:off x="2062689" y="4715777"/>
            <a:ext cx="723106"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かって</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F097729-896E-8A8E-B39A-49596C0243E5}"/>
              </a:ext>
            </a:extLst>
          </p:cNvPr>
          <p:cNvSpPr txBox="1"/>
          <p:nvPr/>
        </p:nvSpPr>
        <p:spPr>
          <a:xfrm>
            <a:off x="3009620" y="4715777"/>
            <a:ext cx="804985"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60ECF4E9-0DAE-FC43-38E4-1773EDDC8460}"/>
              </a:ext>
            </a:extLst>
          </p:cNvPr>
          <p:cNvSpPr txBox="1"/>
          <p:nvPr/>
        </p:nvSpPr>
        <p:spPr>
          <a:xfrm>
            <a:off x="1374872" y="4715777"/>
            <a:ext cx="529202"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もの</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03DCD009-4BBC-7FF9-C0A5-D7F69DE7935B}"/>
              </a:ext>
            </a:extLst>
          </p:cNvPr>
          <p:cNvPicPr>
            <a:picLocks noChangeAspect="1"/>
          </p:cNvPicPr>
          <p:nvPr/>
        </p:nvPicPr>
        <p:blipFill>
          <a:blip r:embed="rId5"/>
          <a:stretch>
            <a:fillRect/>
          </a:stretch>
        </p:blipFill>
        <p:spPr>
          <a:xfrm>
            <a:off x="1567032" y="2541175"/>
            <a:ext cx="2052000" cy="2191909"/>
          </a:xfrm>
          <a:prstGeom prst="rect">
            <a:avLst/>
          </a:prstGeom>
        </p:spPr>
      </p:pic>
      <p:grpSp>
        <p:nvGrpSpPr>
          <p:cNvPr id="11" name="グループ化 10">
            <a:extLst>
              <a:ext uri="{FF2B5EF4-FFF2-40B4-BE49-F238E27FC236}">
                <a16:creationId xmlns:a16="http://schemas.microsoft.com/office/drawing/2014/main" id="{040138C2-E878-2F13-54AD-75EEAE464121}"/>
              </a:ext>
            </a:extLst>
          </p:cNvPr>
          <p:cNvGrpSpPr/>
          <p:nvPr/>
        </p:nvGrpSpPr>
        <p:grpSpPr>
          <a:xfrm>
            <a:off x="803781" y="1549383"/>
            <a:ext cx="4946128" cy="664022"/>
            <a:chOff x="800194" y="1552463"/>
            <a:chExt cx="4946128" cy="664022"/>
          </a:xfrm>
        </p:grpSpPr>
        <p:sp>
          <p:nvSpPr>
            <p:cNvPr id="3" name="タイトル 1">
              <a:extLst>
                <a:ext uri="{FF2B5EF4-FFF2-40B4-BE49-F238E27FC236}">
                  <a16:creationId xmlns:a16="http://schemas.microsoft.com/office/drawing/2014/main" id="{181B0FE9-749C-D160-3408-7F3749D9F9C4}"/>
                </a:ext>
              </a:extLst>
            </p:cNvPr>
            <p:cNvSpPr txBox="1">
              <a:spLocks/>
            </p:cNvSpPr>
            <p:nvPr/>
          </p:nvSpPr>
          <p:spPr>
            <a:xfrm>
              <a:off x="847224" y="1693265"/>
              <a:ext cx="4899098"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en-US" altLang="ja-JP" sz="2800" dirty="0">
                  <a:solidFill>
                    <a:schemeClr val="tx1"/>
                  </a:solidFill>
                  <a:latin typeface="BIZ UDPゴシック" panose="020B0400000000000000" pitchFamily="50" charset="-128"/>
                  <a:ea typeface="BIZ UDPゴシック" panose="020B0400000000000000" pitchFamily="50" charset="-128"/>
                </a:rPr>
                <a:t>ID</a:t>
              </a:r>
              <a:r>
                <a:rPr lang="ja-JP" altLang="en-US" sz="2800" dirty="0">
                  <a:solidFill>
                    <a:schemeClr val="tx1"/>
                  </a:solidFill>
                  <a:latin typeface="BIZ UDPゴシック" panose="020B0400000000000000" pitchFamily="50" charset="-128"/>
                  <a:ea typeface="BIZ UDPゴシック" panose="020B0400000000000000" pitchFamily="50" charset="-128"/>
                </a:rPr>
                <a:t>やパスワードを教えると・・・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37BD8E0-BCB8-CEB5-C43B-A21C4004DAF6}"/>
                </a:ext>
              </a:extLst>
            </p:cNvPr>
            <p:cNvSpPr txBox="1"/>
            <p:nvPr/>
          </p:nvSpPr>
          <p:spPr>
            <a:xfrm>
              <a:off x="3625427" y="1552463"/>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おし</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7365E26-E60C-2D2E-67FD-D336C44B6F33}"/>
                </a:ext>
              </a:extLst>
            </p:cNvPr>
            <p:cNvSpPr txBox="1"/>
            <p:nvPr/>
          </p:nvSpPr>
          <p:spPr>
            <a:xfrm>
              <a:off x="800194" y="1552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BC073173-BDD3-2B8D-AC69-D11F6A17F8D5}"/>
              </a:ext>
            </a:extLst>
          </p:cNvPr>
          <p:cNvSpPr txBox="1"/>
          <p:nvPr/>
        </p:nvSpPr>
        <p:spPr>
          <a:xfrm>
            <a:off x="8160361" y="4750528"/>
            <a:ext cx="630989"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こじん</a:t>
            </a:r>
            <a:endParaRPr lang="en-US" altLang="ja-JP" sz="1100"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ACFE3E48-DD38-2796-BDD7-A3CFE1802190}"/>
              </a:ext>
            </a:extLst>
          </p:cNvPr>
          <p:cNvGrpSpPr/>
          <p:nvPr/>
        </p:nvGrpSpPr>
        <p:grpSpPr>
          <a:xfrm>
            <a:off x="1659251" y="5615257"/>
            <a:ext cx="8904929" cy="649043"/>
            <a:chOff x="1659251" y="5615257"/>
            <a:chExt cx="8904929" cy="649043"/>
          </a:xfrm>
        </p:grpSpPr>
        <p:sp>
          <p:nvSpPr>
            <p:cNvPr id="15" name="タイトル 1">
              <a:extLst>
                <a:ext uri="{FF2B5EF4-FFF2-40B4-BE49-F238E27FC236}">
                  <a16:creationId xmlns:a16="http://schemas.microsoft.com/office/drawing/2014/main" id="{0E241EEA-AE9E-92FD-F3FE-635502072751}"/>
                </a:ext>
              </a:extLst>
            </p:cNvPr>
            <p:cNvSpPr txBox="1">
              <a:spLocks/>
            </p:cNvSpPr>
            <p:nvPr/>
          </p:nvSpPr>
          <p:spPr>
            <a:xfrm>
              <a:off x="1730639" y="5639257"/>
              <a:ext cx="8833541" cy="62504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en-US" altLang="ja-JP" sz="2800" b="1" dirty="0">
                  <a:solidFill>
                    <a:srgbClr val="C00000"/>
                  </a:solidFill>
                  <a:latin typeface="BIZ UDPゴシック" panose="020B0400000000000000" pitchFamily="50" charset="-128"/>
                  <a:ea typeface="BIZ UDPゴシック" panose="020B0400000000000000" pitchFamily="50" charset="-128"/>
                </a:rPr>
                <a:t>ID</a:t>
              </a:r>
              <a:r>
                <a:rPr lang="ja-JP" altLang="en-US" sz="2800" b="1" dirty="0">
                  <a:solidFill>
                    <a:srgbClr val="C00000"/>
                  </a:solidFill>
                  <a:latin typeface="BIZ UDPゴシック" panose="020B0400000000000000" pitchFamily="50" charset="-128"/>
                  <a:ea typeface="BIZ UDPゴシック" panose="020B0400000000000000" pitchFamily="50" charset="-128"/>
                </a:rPr>
                <a:t>やパスワードは、自分の大切な情報（個人情報）です。</a:t>
              </a:r>
            </a:p>
          </p:txBody>
        </p:sp>
        <p:sp>
          <p:nvSpPr>
            <p:cNvPr id="28" name="テキスト ボックス 27">
              <a:extLst>
                <a:ext uri="{FF2B5EF4-FFF2-40B4-BE49-F238E27FC236}">
                  <a16:creationId xmlns:a16="http://schemas.microsoft.com/office/drawing/2014/main" id="{5FE1F6DB-75EF-926B-D234-EF54BA4F3B17}"/>
                </a:ext>
              </a:extLst>
            </p:cNvPr>
            <p:cNvSpPr txBox="1"/>
            <p:nvPr/>
          </p:nvSpPr>
          <p:spPr>
            <a:xfrm>
              <a:off x="1659251" y="5615257"/>
              <a:ext cx="8870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94EBFAC-3186-148E-4819-833959BAA802}"/>
                </a:ext>
              </a:extLst>
            </p:cNvPr>
            <p:cNvSpPr txBox="1"/>
            <p:nvPr/>
          </p:nvSpPr>
          <p:spPr>
            <a:xfrm>
              <a:off x="6910790"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じょうほう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5B3D6A0-F429-BA02-3FB8-0608BED02318}"/>
                </a:ext>
              </a:extLst>
            </p:cNvPr>
            <p:cNvSpPr txBox="1"/>
            <p:nvPr/>
          </p:nvSpPr>
          <p:spPr>
            <a:xfrm>
              <a:off x="7925005" y="5615257"/>
              <a:ext cx="61147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こじん</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1FB1E2B-7DC0-9BBC-E78F-E93F4FAE2065}"/>
                </a:ext>
              </a:extLst>
            </p:cNvPr>
            <p:cNvSpPr txBox="1"/>
            <p:nvPr/>
          </p:nvSpPr>
          <p:spPr>
            <a:xfrm>
              <a:off x="5912850"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たいせつ</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69D0AAE-3506-C94F-4648-5F2A7070CB80}"/>
                </a:ext>
              </a:extLst>
            </p:cNvPr>
            <p:cNvSpPr txBox="1"/>
            <p:nvPr/>
          </p:nvSpPr>
          <p:spPr>
            <a:xfrm>
              <a:off x="4902211"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4A8AAA2-687A-93BD-8276-F60F5D198583}"/>
                </a:ext>
              </a:extLst>
            </p:cNvPr>
            <p:cNvSpPr txBox="1"/>
            <p:nvPr/>
          </p:nvSpPr>
          <p:spPr>
            <a:xfrm>
              <a:off x="8526959" y="5615257"/>
              <a:ext cx="8870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じょうほう</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6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A4465644-04A5-50E6-F87B-F625C1D2D52B}"/>
              </a:ext>
            </a:extLst>
          </p:cNvPr>
          <p:cNvGrpSpPr/>
          <p:nvPr/>
        </p:nvGrpSpPr>
        <p:grpSpPr>
          <a:xfrm>
            <a:off x="521932" y="340455"/>
            <a:ext cx="9505055" cy="643908"/>
            <a:chOff x="437451" y="340565"/>
            <a:chExt cx="9505055" cy="643908"/>
          </a:xfrm>
        </p:grpSpPr>
        <p:sp>
          <p:nvSpPr>
            <p:cNvPr id="5" name="タイトル 1">
              <a:extLst>
                <a:ext uri="{FF2B5EF4-FFF2-40B4-BE49-F238E27FC236}">
                  <a16:creationId xmlns:a16="http://schemas.microsoft.com/office/drawing/2014/main" id="{045540B3-D9A3-9BEB-73E2-4AA5480A21CB}"/>
                </a:ext>
              </a:extLst>
            </p:cNvPr>
            <p:cNvSpPr txBox="1">
              <a:spLocks/>
            </p:cNvSpPr>
            <p:nvPr/>
          </p:nvSpPr>
          <p:spPr>
            <a:xfrm>
              <a:off x="437451" y="355583"/>
              <a:ext cx="9505055" cy="62889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ID</a:t>
              </a:r>
              <a:r>
                <a:rPr lang="ja-JP" altLang="en-US" sz="2800" b="1" dirty="0">
                  <a:solidFill>
                    <a:srgbClr val="FF3300"/>
                  </a:solidFill>
                  <a:latin typeface="BIZ UDPゴシック" panose="020B0400000000000000" pitchFamily="50" charset="-128"/>
                  <a:ea typeface="BIZ UDPゴシック" panose="020B0400000000000000" pitchFamily="50" charset="-128"/>
                </a:rPr>
                <a:t>やパスワードを管理する</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573A476-AE1C-05C2-60DA-92429E8B787E}"/>
                </a:ext>
              </a:extLst>
            </p:cNvPr>
            <p:cNvSpPr txBox="1"/>
            <p:nvPr/>
          </p:nvSpPr>
          <p:spPr>
            <a:xfrm>
              <a:off x="3726459" y="343843"/>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かんり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DB5FBE5-91B8-4BD5-B7A4-EB122791C965}"/>
                </a:ext>
              </a:extLst>
            </p:cNvPr>
            <p:cNvSpPr txBox="1"/>
            <p:nvPr/>
          </p:nvSpPr>
          <p:spPr>
            <a:xfrm>
              <a:off x="756165" y="340565"/>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8C6074FD-F7E6-28B7-8F1A-FCF20D1A6F40}"/>
              </a:ext>
            </a:extLst>
          </p:cNvPr>
          <p:cNvGrpSpPr/>
          <p:nvPr/>
        </p:nvGrpSpPr>
        <p:grpSpPr>
          <a:xfrm>
            <a:off x="2364295" y="5809023"/>
            <a:ext cx="7463411" cy="648248"/>
            <a:chOff x="1985389" y="5809023"/>
            <a:chExt cx="7463411" cy="648248"/>
          </a:xfrm>
        </p:grpSpPr>
        <p:sp>
          <p:nvSpPr>
            <p:cNvPr id="7" name="タイトル 1">
              <a:extLst>
                <a:ext uri="{FF2B5EF4-FFF2-40B4-BE49-F238E27FC236}">
                  <a16:creationId xmlns:a16="http://schemas.microsoft.com/office/drawing/2014/main" id="{D763522D-428C-831D-7F7B-F4137322C81D}"/>
                </a:ext>
              </a:extLst>
            </p:cNvPr>
            <p:cNvSpPr txBox="1">
              <a:spLocks/>
            </p:cNvSpPr>
            <p:nvPr/>
          </p:nvSpPr>
          <p:spPr>
            <a:xfrm>
              <a:off x="1985389" y="5832228"/>
              <a:ext cx="7463411" cy="62504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自分の</a:t>
              </a:r>
              <a:r>
                <a:rPr lang="en-US" altLang="ja-JP" sz="2800" b="1" dirty="0">
                  <a:solidFill>
                    <a:srgbClr val="C00000"/>
                  </a:solidFill>
                  <a:latin typeface="BIZ UDPゴシック" panose="020B0400000000000000" pitchFamily="50" charset="-128"/>
                  <a:ea typeface="BIZ UDPゴシック" panose="020B0400000000000000" pitchFamily="50" charset="-128"/>
                </a:rPr>
                <a:t>ID</a:t>
              </a:r>
              <a:r>
                <a:rPr lang="ja-JP" altLang="en-US" sz="2800" b="1" dirty="0">
                  <a:solidFill>
                    <a:srgbClr val="C00000"/>
                  </a:solidFill>
                  <a:latin typeface="BIZ UDPゴシック" panose="020B0400000000000000" pitchFamily="50" charset="-128"/>
                  <a:ea typeface="BIZ UDPゴシック" panose="020B0400000000000000" pitchFamily="50" charset="-128"/>
                </a:rPr>
                <a:t>やパスワードは、自分で守りましょう。</a:t>
              </a:r>
            </a:p>
          </p:txBody>
        </p:sp>
        <p:sp>
          <p:nvSpPr>
            <p:cNvPr id="2" name="テキスト ボックス 1">
              <a:extLst>
                <a:ext uri="{FF2B5EF4-FFF2-40B4-BE49-F238E27FC236}">
                  <a16:creationId xmlns:a16="http://schemas.microsoft.com/office/drawing/2014/main" id="{78103EEA-9447-99B1-D85F-5A8A58A3212D}"/>
                </a:ext>
              </a:extLst>
            </p:cNvPr>
            <p:cNvSpPr txBox="1"/>
            <p:nvPr/>
          </p:nvSpPr>
          <p:spPr>
            <a:xfrm>
              <a:off x="2118563" y="5809023"/>
              <a:ext cx="751956"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07E1E3B-63F0-5D4A-F355-CFE602415E3C}"/>
                </a:ext>
              </a:extLst>
            </p:cNvPr>
            <p:cNvSpPr txBox="1"/>
            <p:nvPr/>
          </p:nvSpPr>
          <p:spPr>
            <a:xfrm>
              <a:off x="6189023" y="5809023"/>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DF33C83-1C0D-987E-2080-C4CBA5C59E56}"/>
                </a:ext>
              </a:extLst>
            </p:cNvPr>
            <p:cNvSpPr txBox="1"/>
            <p:nvPr/>
          </p:nvSpPr>
          <p:spPr>
            <a:xfrm>
              <a:off x="7188920" y="5809023"/>
              <a:ext cx="555928" cy="281303"/>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まも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7A85D43-8563-6174-0F5A-C206AE44B77D}"/>
                </a:ext>
              </a:extLst>
            </p:cNvPr>
            <p:cNvSpPr txBox="1"/>
            <p:nvPr/>
          </p:nvSpPr>
          <p:spPr>
            <a:xfrm>
              <a:off x="2979416" y="5809023"/>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F8FE166D-E0DB-6818-5976-FA794DD16D7E}"/>
              </a:ext>
            </a:extLst>
          </p:cNvPr>
          <p:cNvGrpSpPr/>
          <p:nvPr/>
        </p:nvGrpSpPr>
        <p:grpSpPr>
          <a:xfrm>
            <a:off x="2817995" y="5025772"/>
            <a:ext cx="1362874" cy="592583"/>
            <a:chOff x="2823909" y="5086699"/>
            <a:chExt cx="1362874" cy="592583"/>
          </a:xfrm>
        </p:grpSpPr>
        <p:sp>
          <p:nvSpPr>
            <p:cNvPr id="12" name="タイトル 1">
              <a:extLst>
                <a:ext uri="{FF2B5EF4-FFF2-40B4-BE49-F238E27FC236}">
                  <a16:creationId xmlns:a16="http://schemas.microsoft.com/office/drawing/2014/main" id="{0CA0BC0E-DCA7-EBD5-EF01-49B973524B96}"/>
                </a:ext>
              </a:extLst>
            </p:cNvPr>
            <p:cNvSpPr txBox="1">
              <a:spLocks/>
            </p:cNvSpPr>
            <p:nvPr/>
          </p:nvSpPr>
          <p:spPr>
            <a:xfrm>
              <a:off x="2823909" y="5127080"/>
              <a:ext cx="1362874" cy="552202"/>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教えない</a:t>
              </a:r>
            </a:p>
          </p:txBody>
        </p:sp>
        <p:sp>
          <p:nvSpPr>
            <p:cNvPr id="8" name="テキスト ボックス 7">
              <a:extLst>
                <a:ext uri="{FF2B5EF4-FFF2-40B4-BE49-F238E27FC236}">
                  <a16:creationId xmlns:a16="http://schemas.microsoft.com/office/drawing/2014/main" id="{6ED8F357-D7D8-C265-839B-E14A11911291}"/>
                </a:ext>
              </a:extLst>
            </p:cNvPr>
            <p:cNvSpPr txBox="1"/>
            <p:nvPr/>
          </p:nvSpPr>
          <p:spPr>
            <a:xfrm>
              <a:off x="2859079" y="5086699"/>
              <a:ext cx="511605"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おし　</a:t>
              </a:r>
              <a:endParaRPr lang="en-US" altLang="ja-JP" sz="1100" dirty="0">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B01BB8A8-C32E-73A0-E170-0069291F4059}"/>
              </a:ext>
            </a:extLst>
          </p:cNvPr>
          <p:cNvPicPr>
            <a:picLocks noChangeAspect="1"/>
          </p:cNvPicPr>
          <p:nvPr/>
        </p:nvPicPr>
        <p:blipFill>
          <a:blip r:embed="rId3"/>
          <a:stretch>
            <a:fillRect/>
          </a:stretch>
        </p:blipFill>
        <p:spPr>
          <a:xfrm>
            <a:off x="2565036" y="1528692"/>
            <a:ext cx="1880620" cy="3386335"/>
          </a:xfrm>
          <a:prstGeom prst="rect">
            <a:avLst/>
          </a:prstGeom>
        </p:spPr>
      </p:pic>
      <p:pic>
        <p:nvPicPr>
          <p:cNvPr id="17" name="図 16">
            <a:extLst>
              <a:ext uri="{FF2B5EF4-FFF2-40B4-BE49-F238E27FC236}">
                <a16:creationId xmlns:a16="http://schemas.microsoft.com/office/drawing/2014/main" id="{705295B1-8BE1-BB78-C35E-7C7AFE953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191" y="3070936"/>
            <a:ext cx="1776090" cy="1776090"/>
          </a:xfrm>
          <a:prstGeom prst="rect">
            <a:avLst/>
          </a:prstGeom>
        </p:spPr>
      </p:pic>
      <p:pic>
        <p:nvPicPr>
          <p:cNvPr id="19" name="図 18">
            <a:extLst>
              <a:ext uri="{FF2B5EF4-FFF2-40B4-BE49-F238E27FC236}">
                <a16:creationId xmlns:a16="http://schemas.microsoft.com/office/drawing/2014/main" id="{D18A9B38-06F3-5106-9231-6CCBD627682B}"/>
              </a:ext>
            </a:extLst>
          </p:cNvPr>
          <p:cNvPicPr>
            <a:picLocks noChangeAspect="1"/>
          </p:cNvPicPr>
          <p:nvPr/>
        </p:nvPicPr>
        <p:blipFill>
          <a:blip r:embed="rId5"/>
          <a:stretch>
            <a:fillRect/>
          </a:stretch>
        </p:blipFill>
        <p:spPr>
          <a:xfrm>
            <a:off x="7279125" y="1755485"/>
            <a:ext cx="2090397" cy="2890741"/>
          </a:xfrm>
          <a:prstGeom prst="rect">
            <a:avLst/>
          </a:prstGeom>
        </p:spPr>
      </p:pic>
      <p:grpSp>
        <p:nvGrpSpPr>
          <p:cNvPr id="23" name="グループ化 22">
            <a:extLst>
              <a:ext uri="{FF2B5EF4-FFF2-40B4-BE49-F238E27FC236}">
                <a16:creationId xmlns:a16="http://schemas.microsoft.com/office/drawing/2014/main" id="{52B55629-0C02-0790-13D8-3DA2D3788AA2}"/>
              </a:ext>
            </a:extLst>
          </p:cNvPr>
          <p:cNvGrpSpPr/>
          <p:nvPr/>
        </p:nvGrpSpPr>
        <p:grpSpPr>
          <a:xfrm>
            <a:off x="7082195" y="5090346"/>
            <a:ext cx="2605281" cy="592583"/>
            <a:chOff x="7021683" y="5086699"/>
            <a:chExt cx="2605281" cy="592583"/>
          </a:xfrm>
        </p:grpSpPr>
        <p:sp>
          <p:nvSpPr>
            <p:cNvPr id="11" name="タイトル 1">
              <a:extLst>
                <a:ext uri="{FF2B5EF4-FFF2-40B4-BE49-F238E27FC236}">
                  <a16:creationId xmlns:a16="http://schemas.microsoft.com/office/drawing/2014/main" id="{9E90227D-E284-84E3-8850-1EDE8FA57ABB}"/>
                </a:ext>
              </a:extLst>
            </p:cNvPr>
            <p:cNvSpPr txBox="1">
              <a:spLocks/>
            </p:cNvSpPr>
            <p:nvPr/>
          </p:nvSpPr>
          <p:spPr>
            <a:xfrm>
              <a:off x="7050618" y="5127080"/>
              <a:ext cx="2576346" cy="552202"/>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机の上に置かない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2541C34-8ECB-DD47-5BC2-0DE7A678BA70}"/>
                </a:ext>
              </a:extLst>
            </p:cNvPr>
            <p:cNvSpPr txBox="1"/>
            <p:nvPr/>
          </p:nvSpPr>
          <p:spPr>
            <a:xfrm>
              <a:off x="7021683" y="5086699"/>
              <a:ext cx="62344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つくえ　</a:t>
              </a:r>
              <a:endParaRPr lang="en-US" altLang="ja-JP"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E224AD1-264F-6A6B-B2F9-B8C34CCC3A68}"/>
                </a:ext>
              </a:extLst>
            </p:cNvPr>
            <p:cNvSpPr txBox="1"/>
            <p:nvPr/>
          </p:nvSpPr>
          <p:spPr>
            <a:xfrm>
              <a:off x="7645127" y="5086699"/>
              <a:ext cx="62344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うえ　</a:t>
              </a:r>
              <a:endParaRPr lang="en-US" altLang="ja-JP"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B176A2E-4D10-E8F5-FB12-247D0BBA34C9}"/>
                </a:ext>
              </a:extLst>
            </p:cNvPr>
            <p:cNvSpPr txBox="1"/>
            <p:nvPr/>
          </p:nvSpPr>
          <p:spPr>
            <a:xfrm>
              <a:off x="8319547" y="5086699"/>
              <a:ext cx="699986"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お　</a:t>
              </a:r>
              <a:endParaRPr lang="en-US" altLang="ja-JP" sz="11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1F6431C5-7660-65BB-95CE-3CBE4EE7D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502" y="3050371"/>
            <a:ext cx="1776090" cy="1776090"/>
          </a:xfrm>
          <a:prstGeom prst="rect">
            <a:avLst/>
          </a:prstGeom>
        </p:spPr>
      </p:pic>
    </p:spTree>
    <p:extLst>
      <p:ext uri="{BB962C8B-B14F-4D97-AF65-F5344CB8AC3E}">
        <p14:creationId xmlns:p14="http://schemas.microsoft.com/office/powerpoint/2010/main" val="21706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029C4722-6FC4-BC5B-414D-F3729EBF13CC}"/>
              </a:ext>
            </a:extLst>
          </p:cNvPr>
          <p:cNvGrpSpPr/>
          <p:nvPr/>
        </p:nvGrpSpPr>
        <p:grpSpPr>
          <a:xfrm>
            <a:off x="3047450" y="2564041"/>
            <a:ext cx="3906233" cy="2637676"/>
            <a:chOff x="3804703" y="1124344"/>
            <a:chExt cx="3212618" cy="2169314"/>
          </a:xfrm>
        </p:grpSpPr>
        <p:sp>
          <p:nvSpPr>
            <p:cNvPr id="16" name="楕円 15">
              <a:extLst>
                <a:ext uri="{FF2B5EF4-FFF2-40B4-BE49-F238E27FC236}">
                  <a16:creationId xmlns:a16="http://schemas.microsoft.com/office/drawing/2014/main" id="{2EF39462-FA2C-C866-6D67-0CE777914E62}"/>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79399E04-B138-C5F1-3F60-E7D2FF685D48}"/>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E377F11B-D6DF-5B21-EEDE-EDB26F5C66A4}"/>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タイトル 1">
            <a:extLst>
              <a:ext uri="{FF2B5EF4-FFF2-40B4-BE49-F238E27FC236}">
                <a16:creationId xmlns:a16="http://schemas.microsoft.com/office/drawing/2014/main" id="{9AA0911A-1F0D-6D68-387C-471D4EA8D8C1}"/>
              </a:ext>
            </a:extLst>
          </p:cNvPr>
          <p:cNvSpPr txBox="1">
            <a:spLocks/>
          </p:cNvSpPr>
          <p:nvPr/>
        </p:nvSpPr>
        <p:spPr>
          <a:xfrm>
            <a:off x="800516" y="5897762"/>
            <a:ext cx="9580241" cy="714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あきらめる　</a:t>
            </a:r>
            <a:endParaRPr lang="en-US" altLang="ja-JP" sz="2800" b="1"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0F032257-4EE5-CADE-2C39-9AD3693255E3}"/>
              </a:ext>
            </a:extLst>
          </p:cNvPr>
          <p:cNvGrpSpPr/>
          <p:nvPr/>
        </p:nvGrpSpPr>
        <p:grpSpPr>
          <a:xfrm>
            <a:off x="391212" y="495935"/>
            <a:ext cx="1448323" cy="1035551"/>
            <a:chOff x="506165" y="544029"/>
            <a:chExt cx="1448323" cy="1035551"/>
          </a:xfrm>
        </p:grpSpPr>
        <p:pic>
          <p:nvPicPr>
            <p:cNvPr id="19" name="Picture 2" descr="黒板のイラスト">
              <a:extLst>
                <a:ext uri="{FF2B5EF4-FFF2-40B4-BE49-F238E27FC236}">
                  <a16:creationId xmlns:a16="http://schemas.microsoft.com/office/drawing/2014/main" id="{F92FA60C-DDB8-FAE6-FD48-465766B1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8090E767-90E0-D307-0011-DFEF4C7E9637}"/>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9A3EFD65-A4D0-F6E1-1F16-35561DD3436C}"/>
              </a:ext>
            </a:extLst>
          </p:cNvPr>
          <p:cNvGrpSpPr/>
          <p:nvPr/>
        </p:nvGrpSpPr>
        <p:grpSpPr>
          <a:xfrm>
            <a:off x="800515" y="5200053"/>
            <a:ext cx="9580241" cy="773621"/>
            <a:chOff x="800516" y="5179226"/>
            <a:chExt cx="9580241" cy="773621"/>
          </a:xfrm>
        </p:grpSpPr>
        <p:sp>
          <p:nvSpPr>
            <p:cNvPr id="11" name="タイトル 1">
              <a:extLst>
                <a:ext uri="{FF2B5EF4-FFF2-40B4-BE49-F238E27FC236}">
                  <a16:creationId xmlns:a16="http://schemas.microsoft.com/office/drawing/2014/main" id="{BFAB1FAA-4DB2-A84A-A925-2FEA429080B0}"/>
                </a:ext>
              </a:extLst>
            </p:cNvPr>
            <p:cNvSpPr txBox="1">
              <a:spLocks/>
            </p:cNvSpPr>
            <p:nvPr/>
          </p:nvSpPr>
          <p:spPr>
            <a:xfrm>
              <a:off x="800516" y="5179226"/>
              <a:ext cx="9580241" cy="773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50000"/>
                </a:lnSpc>
                <a:buAutoNum type="circleNumDbPlain"/>
              </a:pPr>
              <a:r>
                <a:rPr lang="ja-JP" altLang="en-US" sz="2800" b="1" dirty="0">
                  <a:latin typeface="BIZ UDPゴシック" panose="020B0400000000000000" pitchFamily="50" charset="-128"/>
                  <a:ea typeface="BIZ UDPゴシック" panose="020B0400000000000000" pitchFamily="50" charset="-128"/>
                </a:rPr>
                <a:t>クレジットカード会社に連絡する</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49AF1D9-F621-ED81-AABC-4D365A397356}"/>
                </a:ext>
              </a:extLst>
            </p:cNvPr>
            <p:cNvSpPr txBox="1"/>
            <p:nvPr/>
          </p:nvSpPr>
          <p:spPr>
            <a:xfrm>
              <a:off x="3927050" y="5241030"/>
              <a:ext cx="82193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がいしゃ　</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9FFC5FD-87AF-F672-155E-729C05C8E432}"/>
                </a:ext>
              </a:extLst>
            </p:cNvPr>
            <p:cNvSpPr txBox="1"/>
            <p:nvPr/>
          </p:nvSpPr>
          <p:spPr>
            <a:xfrm>
              <a:off x="5000567" y="5241029"/>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れんらく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C3A03AF4-60FF-DF41-CE91-4CC5CC8E15A7}"/>
              </a:ext>
            </a:extLst>
          </p:cNvPr>
          <p:cNvGrpSpPr/>
          <p:nvPr/>
        </p:nvGrpSpPr>
        <p:grpSpPr>
          <a:xfrm>
            <a:off x="2127606" y="389386"/>
            <a:ext cx="7936788" cy="1935802"/>
            <a:chOff x="2054848" y="364945"/>
            <a:chExt cx="7936788" cy="1935802"/>
          </a:xfrm>
        </p:grpSpPr>
        <p:sp>
          <p:nvSpPr>
            <p:cNvPr id="2" name="タイトル 1">
              <a:extLst>
                <a:ext uri="{FF2B5EF4-FFF2-40B4-BE49-F238E27FC236}">
                  <a16:creationId xmlns:a16="http://schemas.microsoft.com/office/drawing/2014/main" id="{AD8B1FB2-2794-4287-BD9C-64D62E8AEBF2}"/>
                </a:ext>
              </a:extLst>
            </p:cNvPr>
            <p:cNvSpPr txBox="1">
              <a:spLocks/>
            </p:cNvSpPr>
            <p:nvPr/>
          </p:nvSpPr>
          <p:spPr>
            <a:xfrm>
              <a:off x="2054848" y="379195"/>
              <a:ext cx="7936788" cy="1921552"/>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買い物をするために財布に入れていたはずの</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クレジットカードをどこかでなくしてしまいました。</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あなたならどうしますか？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9E6ACFF-46EC-87D3-8072-8C9600B66946}"/>
                </a:ext>
              </a:extLst>
            </p:cNvPr>
            <p:cNvSpPr txBox="1"/>
            <p:nvPr/>
          </p:nvSpPr>
          <p:spPr>
            <a:xfrm>
              <a:off x="2153729" y="364945"/>
              <a:ext cx="42411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5A612BB-B8C1-ADC5-0AD8-98B4E6711C76}"/>
                </a:ext>
              </a:extLst>
            </p:cNvPr>
            <p:cNvSpPr txBox="1"/>
            <p:nvPr/>
          </p:nvSpPr>
          <p:spPr>
            <a:xfrm>
              <a:off x="2737587" y="364945"/>
              <a:ext cx="56693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51EEB8E-6BE2-E0FE-C7F3-3FB175922492}"/>
                </a:ext>
              </a:extLst>
            </p:cNvPr>
            <p:cNvSpPr txBox="1"/>
            <p:nvPr/>
          </p:nvSpPr>
          <p:spPr>
            <a:xfrm>
              <a:off x="5234004" y="364945"/>
              <a:ext cx="65354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さいふ</a:t>
              </a:r>
              <a:endParaRPr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9504E70-B3ED-41C7-112C-8E1F75236186}"/>
                </a:ext>
              </a:extLst>
            </p:cNvPr>
            <p:cNvSpPr txBox="1"/>
            <p:nvPr/>
          </p:nvSpPr>
          <p:spPr>
            <a:xfrm>
              <a:off x="6266860" y="364945"/>
              <a:ext cx="42066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い</a:t>
              </a:r>
              <a:endParaRPr lang="en-US" altLang="ja-JP" sz="1200" dirty="0">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69514F9D-BA27-9E24-27E1-90139383AFBD}"/>
              </a:ext>
            </a:extLst>
          </p:cNvPr>
          <p:cNvPicPr>
            <a:picLocks noChangeAspect="1"/>
          </p:cNvPicPr>
          <p:nvPr/>
        </p:nvPicPr>
        <p:blipFill>
          <a:blip r:embed="rId4"/>
          <a:stretch>
            <a:fillRect/>
          </a:stretch>
        </p:blipFill>
        <p:spPr>
          <a:xfrm>
            <a:off x="3892824" y="2719519"/>
            <a:ext cx="1643979" cy="2269466"/>
          </a:xfrm>
          <a:prstGeom prst="rect">
            <a:avLst/>
          </a:prstGeom>
        </p:spPr>
      </p:pic>
      <p:pic>
        <p:nvPicPr>
          <p:cNvPr id="26" name="図 25">
            <a:extLst>
              <a:ext uri="{FF2B5EF4-FFF2-40B4-BE49-F238E27FC236}">
                <a16:creationId xmlns:a16="http://schemas.microsoft.com/office/drawing/2014/main" id="{BE90DFE4-FFC3-A723-6C88-A1A084E65BE1}"/>
              </a:ext>
            </a:extLst>
          </p:cNvPr>
          <p:cNvPicPr>
            <a:picLocks noChangeAspect="1"/>
          </p:cNvPicPr>
          <p:nvPr/>
        </p:nvPicPr>
        <p:blipFill>
          <a:blip r:embed="rId5"/>
          <a:stretch>
            <a:fillRect/>
          </a:stretch>
        </p:blipFill>
        <p:spPr>
          <a:xfrm>
            <a:off x="7079111" y="3342462"/>
            <a:ext cx="2171301" cy="2912721"/>
          </a:xfrm>
          <a:prstGeom prst="rect">
            <a:avLst/>
          </a:prstGeom>
        </p:spPr>
      </p:pic>
    </p:spTree>
    <p:extLst>
      <p:ext uri="{BB962C8B-B14F-4D97-AF65-F5344CB8AC3E}">
        <p14:creationId xmlns:p14="http://schemas.microsoft.com/office/powerpoint/2010/main" val="372866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1CA1A42F-B945-4311-2559-880385068AD8}"/>
              </a:ext>
            </a:extLst>
          </p:cNvPr>
          <p:cNvGrpSpPr/>
          <p:nvPr/>
        </p:nvGrpSpPr>
        <p:grpSpPr>
          <a:xfrm>
            <a:off x="512456" y="309737"/>
            <a:ext cx="8924237" cy="667153"/>
            <a:chOff x="554281" y="336902"/>
            <a:chExt cx="8924237" cy="667153"/>
          </a:xfrm>
        </p:grpSpPr>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554281" y="545468"/>
              <a:ext cx="8924237" cy="458587"/>
            </a:xfrm>
            <a:prstGeom prst="rect">
              <a:avLst/>
            </a:prstGeom>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◆支払方法について考えてみよう</a:t>
              </a:r>
              <a:endParaRPr lang="ja-JP" altLang="en-US" sz="2800" b="1"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657854D-1A29-23BE-74A7-4254AF5DA990}"/>
                </a:ext>
              </a:extLst>
            </p:cNvPr>
            <p:cNvSpPr txBox="1"/>
            <p:nvPr/>
          </p:nvSpPr>
          <p:spPr>
            <a:xfrm>
              <a:off x="946717" y="336902"/>
              <a:ext cx="889332"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しはらい</a:t>
              </a:r>
            </a:p>
          </p:txBody>
        </p:sp>
        <p:sp>
          <p:nvSpPr>
            <p:cNvPr id="12" name="テキスト ボックス 11">
              <a:extLst>
                <a:ext uri="{FF2B5EF4-FFF2-40B4-BE49-F238E27FC236}">
                  <a16:creationId xmlns:a16="http://schemas.microsoft.com/office/drawing/2014/main" id="{4D71D86F-1CB6-68FB-AF73-709D1310E653}"/>
                </a:ext>
              </a:extLst>
            </p:cNvPr>
            <p:cNvSpPr txBox="1"/>
            <p:nvPr/>
          </p:nvSpPr>
          <p:spPr>
            <a:xfrm>
              <a:off x="3616612" y="336902"/>
              <a:ext cx="830334"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2598A3A-E2EC-5216-8D33-6A6569E0E57F}"/>
                </a:ext>
              </a:extLst>
            </p:cNvPr>
            <p:cNvSpPr txBox="1"/>
            <p:nvPr/>
          </p:nvSpPr>
          <p:spPr>
            <a:xfrm>
              <a:off x="1692636" y="336902"/>
              <a:ext cx="830334"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grpSp>
      <p:grpSp>
        <p:nvGrpSpPr>
          <p:cNvPr id="7" name="グループ化 6">
            <a:extLst>
              <a:ext uri="{FF2B5EF4-FFF2-40B4-BE49-F238E27FC236}">
                <a16:creationId xmlns:a16="http://schemas.microsoft.com/office/drawing/2014/main" id="{3ACDF765-C248-1BCB-AFC7-94545338679C}"/>
              </a:ext>
            </a:extLst>
          </p:cNvPr>
          <p:cNvGrpSpPr/>
          <p:nvPr/>
        </p:nvGrpSpPr>
        <p:grpSpPr bwMode="auto">
          <a:xfrm>
            <a:off x="476710" y="1379720"/>
            <a:ext cx="11238581" cy="5106264"/>
            <a:chOff x="493206" y="1053757"/>
            <a:chExt cx="11238581" cy="5106264"/>
          </a:xfrm>
        </p:grpSpPr>
        <p:sp>
          <p:nvSpPr>
            <p:cNvPr id="33" name="角丸四角形 32"/>
            <p:cNvSpPr/>
            <p:nvPr/>
          </p:nvSpPr>
          <p:spPr bwMode="auto">
            <a:xfrm>
              <a:off x="6290393" y="1451336"/>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bwMode="auto">
            <a:xfrm>
              <a:off x="493206" y="1451336"/>
              <a:ext cx="5447008"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タイトル 1"/>
            <p:cNvSpPr txBox="1">
              <a:spLocks/>
            </p:cNvSpPr>
            <p:nvPr/>
          </p:nvSpPr>
          <p:spPr bwMode="auto">
            <a:xfrm>
              <a:off x="1327835" y="1056913"/>
              <a:ext cx="3700138" cy="836896"/>
            </a:xfrm>
            <a:prstGeom prst="rect">
              <a:avLst/>
            </a:prstGeom>
            <a:solidFill>
              <a:schemeClr val="accent1">
                <a:lumMod val="75000"/>
              </a:schemeClr>
            </a:solidFill>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endParaRPr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lnSpc>
                  <a:spcPct val="10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sp>
          <p:nvSpPr>
            <p:cNvPr id="2" name="タイトル 1">
              <a:extLst>
                <a:ext uri="{FF2B5EF4-FFF2-40B4-BE49-F238E27FC236}">
                  <a16:creationId xmlns:a16="http://schemas.microsoft.com/office/drawing/2014/main" id="{24575E81-CC05-759D-B678-9B19493D75CC}"/>
                </a:ext>
              </a:extLst>
            </p:cNvPr>
            <p:cNvSpPr txBox="1">
              <a:spLocks/>
            </p:cNvSpPr>
            <p:nvPr/>
          </p:nvSpPr>
          <p:spPr bwMode="auto">
            <a:xfrm>
              <a:off x="7125022" y="1060965"/>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rPr>
                <a:t>見えないお金</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BF77240B-8CF6-22A6-8EBC-23D275F3C2BC}"/>
                </a:ext>
              </a:extLst>
            </p:cNvPr>
            <p:cNvSpPr txBox="1">
              <a:spLocks/>
            </p:cNvSpPr>
            <p:nvPr/>
          </p:nvSpPr>
          <p:spPr bwMode="auto">
            <a:xfrm>
              <a:off x="7111287" y="1053757"/>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200" b="1" dirty="0">
                  <a:solidFill>
                    <a:schemeClr val="bg1"/>
                  </a:solidFill>
                  <a:latin typeface="BIZ UDPゴシック" panose="020B0400000000000000" pitchFamily="50" charset="-128"/>
                  <a:ea typeface="BIZ UDPゴシック" panose="020B0400000000000000" pitchFamily="50" charset="-128"/>
                </a:rPr>
                <a:t>キャッシュレス</a:t>
              </a:r>
            </a:p>
          </p:txBody>
        </p:sp>
        <p:pic>
          <p:nvPicPr>
            <p:cNvPr id="18" name="図 17">
              <a:extLst>
                <a:ext uri="{FF2B5EF4-FFF2-40B4-BE49-F238E27FC236}">
                  <a16:creationId xmlns:a16="http://schemas.microsoft.com/office/drawing/2014/main" id="{73A76775-F397-3EDB-6241-C7CF4E035E05}"/>
                </a:ext>
              </a:extLst>
            </p:cNvPr>
            <p:cNvPicPr>
              <a:picLocks noChangeAspect="1"/>
            </p:cNvPicPr>
            <p:nvPr/>
          </p:nvPicPr>
          <p:blipFill>
            <a:blip r:embed="rId3"/>
            <a:stretch>
              <a:fillRect/>
            </a:stretch>
          </p:blipFill>
          <p:spPr bwMode="auto">
            <a:xfrm>
              <a:off x="1294006" y="2357919"/>
              <a:ext cx="1478283" cy="707137"/>
            </a:xfrm>
            <a:prstGeom prst="rect">
              <a:avLst/>
            </a:prstGeom>
          </p:spPr>
        </p:pic>
        <p:pic>
          <p:nvPicPr>
            <p:cNvPr id="24" name="図 23">
              <a:extLst>
                <a:ext uri="{FF2B5EF4-FFF2-40B4-BE49-F238E27FC236}">
                  <a16:creationId xmlns:a16="http://schemas.microsoft.com/office/drawing/2014/main" id="{2C5FACDF-2647-F05A-6BFA-6D5EA909CE72}"/>
                </a:ext>
              </a:extLst>
            </p:cNvPr>
            <p:cNvPicPr>
              <a:picLocks noChangeAspect="1"/>
            </p:cNvPicPr>
            <p:nvPr/>
          </p:nvPicPr>
          <p:blipFill>
            <a:blip r:embed="rId4"/>
            <a:stretch>
              <a:fillRect/>
            </a:stretch>
          </p:blipFill>
          <p:spPr bwMode="auto">
            <a:xfrm>
              <a:off x="2412086" y="4359554"/>
              <a:ext cx="509017" cy="505969"/>
            </a:xfrm>
            <a:prstGeom prst="rect">
              <a:avLst/>
            </a:prstGeom>
          </p:spPr>
        </p:pic>
        <p:pic>
          <p:nvPicPr>
            <p:cNvPr id="26" name="図 25">
              <a:extLst>
                <a:ext uri="{FF2B5EF4-FFF2-40B4-BE49-F238E27FC236}">
                  <a16:creationId xmlns:a16="http://schemas.microsoft.com/office/drawing/2014/main" id="{E971543B-E2CD-210D-E0FF-FA8AA6AFD3E4}"/>
                </a:ext>
              </a:extLst>
            </p:cNvPr>
            <p:cNvPicPr>
              <a:picLocks noChangeAspect="1"/>
            </p:cNvPicPr>
            <p:nvPr/>
          </p:nvPicPr>
          <p:blipFill>
            <a:blip r:embed="rId5"/>
            <a:stretch>
              <a:fillRect/>
            </a:stretch>
          </p:blipFill>
          <p:spPr bwMode="auto">
            <a:xfrm>
              <a:off x="1807077" y="4087543"/>
              <a:ext cx="630937" cy="633985"/>
            </a:xfrm>
            <a:prstGeom prst="rect">
              <a:avLst/>
            </a:prstGeom>
          </p:spPr>
        </p:pic>
        <p:pic>
          <p:nvPicPr>
            <p:cNvPr id="28" name="図 27">
              <a:extLst>
                <a:ext uri="{FF2B5EF4-FFF2-40B4-BE49-F238E27FC236}">
                  <a16:creationId xmlns:a16="http://schemas.microsoft.com/office/drawing/2014/main" id="{C0394DD1-4B8A-85D0-35E4-0456691EAB31}"/>
                </a:ext>
              </a:extLst>
            </p:cNvPr>
            <p:cNvPicPr>
              <a:picLocks noChangeAspect="1"/>
            </p:cNvPicPr>
            <p:nvPr/>
          </p:nvPicPr>
          <p:blipFill>
            <a:blip r:embed="rId6"/>
            <a:stretch>
              <a:fillRect/>
            </a:stretch>
          </p:blipFill>
          <p:spPr bwMode="auto">
            <a:xfrm>
              <a:off x="3638500" y="3938601"/>
              <a:ext cx="1414275" cy="676657"/>
            </a:xfrm>
            <a:prstGeom prst="rect">
              <a:avLst/>
            </a:prstGeom>
          </p:spPr>
        </p:pic>
        <p:pic>
          <p:nvPicPr>
            <p:cNvPr id="30" name="図 29">
              <a:extLst>
                <a:ext uri="{FF2B5EF4-FFF2-40B4-BE49-F238E27FC236}">
                  <a16:creationId xmlns:a16="http://schemas.microsoft.com/office/drawing/2014/main" id="{E3AD07FC-5E48-0C26-9D8F-79864D221D03}"/>
                </a:ext>
              </a:extLst>
            </p:cNvPr>
            <p:cNvPicPr>
              <a:picLocks noChangeAspect="1"/>
            </p:cNvPicPr>
            <p:nvPr/>
          </p:nvPicPr>
          <p:blipFill>
            <a:blip r:embed="rId7"/>
            <a:stretch>
              <a:fillRect/>
            </a:stretch>
          </p:blipFill>
          <p:spPr bwMode="auto">
            <a:xfrm>
              <a:off x="2465669" y="3162219"/>
              <a:ext cx="1438659" cy="688849"/>
            </a:xfrm>
            <a:prstGeom prst="rect">
              <a:avLst/>
            </a:prstGeom>
          </p:spPr>
        </p:pic>
        <p:pic>
          <p:nvPicPr>
            <p:cNvPr id="34" name="図 33">
              <a:extLst>
                <a:ext uri="{FF2B5EF4-FFF2-40B4-BE49-F238E27FC236}">
                  <a16:creationId xmlns:a16="http://schemas.microsoft.com/office/drawing/2014/main" id="{3C8A7FDF-D8D2-B443-3D0E-BC1A2026DC41}"/>
                </a:ext>
              </a:extLst>
            </p:cNvPr>
            <p:cNvPicPr>
              <a:picLocks noChangeAspect="1"/>
            </p:cNvPicPr>
            <p:nvPr/>
          </p:nvPicPr>
          <p:blipFill>
            <a:blip r:embed="rId8"/>
            <a:stretch>
              <a:fillRect/>
            </a:stretch>
          </p:blipFill>
          <p:spPr bwMode="auto">
            <a:xfrm>
              <a:off x="2870074" y="4634215"/>
              <a:ext cx="475489" cy="475489"/>
            </a:xfrm>
            <a:prstGeom prst="rect">
              <a:avLst/>
            </a:prstGeom>
          </p:spPr>
        </p:pic>
        <p:pic>
          <p:nvPicPr>
            <p:cNvPr id="36" name="図 35">
              <a:extLst>
                <a:ext uri="{FF2B5EF4-FFF2-40B4-BE49-F238E27FC236}">
                  <a16:creationId xmlns:a16="http://schemas.microsoft.com/office/drawing/2014/main" id="{E894588B-CEFB-7C73-CEF0-D120769FD795}"/>
                </a:ext>
              </a:extLst>
            </p:cNvPr>
            <p:cNvPicPr>
              <a:picLocks noChangeAspect="1"/>
            </p:cNvPicPr>
            <p:nvPr/>
          </p:nvPicPr>
          <p:blipFill>
            <a:blip r:embed="rId9"/>
            <a:stretch>
              <a:fillRect/>
            </a:stretch>
          </p:blipFill>
          <p:spPr bwMode="auto">
            <a:xfrm>
              <a:off x="3484321" y="5109704"/>
              <a:ext cx="454153" cy="454153"/>
            </a:xfrm>
            <a:prstGeom prst="rect">
              <a:avLst/>
            </a:prstGeom>
          </p:spPr>
        </p:pic>
        <p:pic>
          <p:nvPicPr>
            <p:cNvPr id="38" name="図 37">
              <a:extLst>
                <a:ext uri="{FF2B5EF4-FFF2-40B4-BE49-F238E27FC236}">
                  <a16:creationId xmlns:a16="http://schemas.microsoft.com/office/drawing/2014/main" id="{5CF9DAF7-B067-FEDB-C768-3143E790A7D5}"/>
                </a:ext>
              </a:extLst>
            </p:cNvPr>
            <p:cNvPicPr>
              <a:picLocks noChangeAspect="1"/>
            </p:cNvPicPr>
            <p:nvPr/>
          </p:nvPicPr>
          <p:blipFill>
            <a:blip r:embed="rId10"/>
            <a:stretch>
              <a:fillRect/>
            </a:stretch>
          </p:blipFill>
          <p:spPr bwMode="auto">
            <a:xfrm>
              <a:off x="2884844" y="5164011"/>
              <a:ext cx="469393" cy="469393"/>
            </a:xfrm>
            <a:prstGeom prst="rect">
              <a:avLst/>
            </a:prstGeom>
          </p:spPr>
        </p:pic>
        <p:pic>
          <p:nvPicPr>
            <p:cNvPr id="40" name="図 39">
              <a:extLst>
                <a:ext uri="{FF2B5EF4-FFF2-40B4-BE49-F238E27FC236}">
                  <a16:creationId xmlns:a16="http://schemas.microsoft.com/office/drawing/2014/main" id="{007AC891-72EB-949A-F172-227AA3CBEE42}"/>
                </a:ext>
              </a:extLst>
            </p:cNvPr>
            <p:cNvPicPr>
              <a:picLocks noChangeAspect="1"/>
            </p:cNvPicPr>
            <p:nvPr/>
          </p:nvPicPr>
          <p:blipFill>
            <a:blip r:embed="rId11"/>
            <a:stretch>
              <a:fillRect/>
            </a:stretch>
          </p:blipFill>
          <p:spPr bwMode="auto">
            <a:xfrm>
              <a:off x="2484329" y="4926267"/>
              <a:ext cx="475489" cy="475489"/>
            </a:xfrm>
            <a:prstGeom prst="rect">
              <a:avLst/>
            </a:prstGeom>
          </p:spPr>
        </p:pic>
        <p:pic>
          <p:nvPicPr>
            <p:cNvPr id="15" name="図 14">
              <a:extLst>
                <a:ext uri="{FF2B5EF4-FFF2-40B4-BE49-F238E27FC236}">
                  <a16:creationId xmlns:a16="http://schemas.microsoft.com/office/drawing/2014/main" id="{713CC7B6-EC75-CE7C-8408-DAE093BBAD0B}"/>
                </a:ext>
              </a:extLst>
            </p:cNvPr>
            <p:cNvPicPr>
              <a:picLocks noChangeAspect="1"/>
            </p:cNvPicPr>
            <p:nvPr/>
          </p:nvPicPr>
          <p:blipFill>
            <a:blip r:embed="rId12"/>
            <a:stretch>
              <a:fillRect/>
            </a:stretch>
          </p:blipFill>
          <p:spPr bwMode="auto">
            <a:xfrm>
              <a:off x="9866792" y="4404667"/>
              <a:ext cx="738673" cy="1392368"/>
            </a:xfrm>
            <a:prstGeom prst="rect">
              <a:avLst/>
            </a:prstGeom>
          </p:spPr>
        </p:pic>
        <p:pic>
          <p:nvPicPr>
            <p:cNvPr id="16" name="図 15">
              <a:extLst>
                <a:ext uri="{FF2B5EF4-FFF2-40B4-BE49-F238E27FC236}">
                  <a16:creationId xmlns:a16="http://schemas.microsoft.com/office/drawing/2014/main" id="{7624A1F2-B0B0-BF3A-CA78-4E897CA5D7B0}"/>
                </a:ext>
              </a:extLst>
            </p:cNvPr>
            <p:cNvPicPr>
              <a:picLocks noChangeAspect="1"/>
            </p:cNvPicPr>
            <p:nvPr/>
          </p:nvPicPr>
          <p:blipFill>
            <a:blip r:embed="rId13"/>
            <a:stretch>
              <a:fillRect/>
            </a:stretch>
          </p:blipFill>
          <p:spPr bwMode="auto">
            <a:xfrm>
              <a:off x="10594641" y="3638694"/>
              <a:ext cx="738673" cy="1392367"/>
            </a:xfrm>
            <a:prstGeom prst="rect">
              <a:avLst/>
            </a:prstGeom>
          </p:spPr>
        </p:pic>
        <p:pic>
          <p:nvPicPr>
            <p:cNvPr id="17" name="図 16">
              <a:extLst>
                <a:ext uri="{FF2B5EF4-FFF2-40B4-BE49-F238E27FC236}">
                  <a16:creationId xmlns:a16="http://schemas.microsoft.com/office/drawing/2014/main" id="{8087BE4C-DFC4-46AA-A408-9676906B6705}"/>
                </a:ext>
              </a:extLst>
            </p:cNvPr>
            <p:cNvPicPr>
              <a:picLocks noChangeAspect="1"/>
            </p:cNvPicPr>
            <p:nvPr/>
          </p:nvPicPr>
          <p:blipFill>
            <a:blip r:embed="rId14"/>
            <a:stretch>
              <a:fillRect/>
            </a:stretch>
          </p:blipFill>
          <p:spPr bwMode="auto">
            <a:xfrm>
              <a:off x="8188094" y="3638694"/>
              <a:ext cx="1574384" cy="976564"/>
            </a:xfrm>
            <a:prstGeom prst="rect">
              <a:avLst/>
            </a:prstGeom>
          </p:spPr>
        </p:pic>
        <p:pic>
          <p:nvPicPr>
            <p:cNvPr id="19" name="図 18">
              <a:extLst>
                <a:ext uri="{FF2B5EF4-FFF2-40B4-BE49-F238E27FC236}">
                  <a16:creationId xmlns:a16="http://schemas.microsoft.com/office/drawing/2014/main" id="{075579F6-8855-56EC-BC69-AF7125E4F4ED}"/>
                </a:ext>
              </a:extLst>
            </p:cNvPr>
            <p:cNvPicPr>
              <a:picLocks noChangeAspect="1"/>
            </p:cNvPicPr>
            <p:nvPr/>
          </p:nvPicPr>
          <p:blipFill>
            <a:blip r:embed="rId15"/>
            <a:stretch>
              <a:fillRect/>
            </a:stretch>
          </p:blipFill>
          <p:spPr bwMode="auto">
            <a:xfrm>
              <a:off x="7125022" y="2512672"/>
              <a:ext cx="1535363" cy="952360"/>
            </a:xfrm>
            <a:prstGeom prst="rect">
              <a:avLst/>
            </a:prstGeom>
          </p:spPr>
        </p:pic>
        <p:pic>
          <p:nvPicPr>
            <p:cNvPr id="21" name="図 20">
              <a:extLst>
                <a:ext uri="{FF2B5EF4-FFF2-40B4-BE49-F238E27FC236}">
                  <a16:creationId xmlns:a16="http://schemas.microsoft.com/office/drawing/2014/main" id="{5B833EA8-B7B8-E13A-C3DE-19385C3ACA4D}"/>
                </a:ext>
              </a:extLst>
            </p:cNvPr>
            <p:cNvPicPr>
              <a:picLocks noChangeAspect="1"/>
            </p:cNvPicPr>
            <p:nvPr/>
          </p:nvPicPr>
          <p:blipFill>
            <a:blip r:embed="rId16"/>
            <a:stretch>
              <a:fillRect/>
            </a:stretch>
          </p:blipFill>
          <p:spPr bwMode="auto">
            <a:xfrm>
              <a:off x="9495014" y="2493223"/>
              <a:ext cx="1482230" cy="924161"/>
            </a:xfrm>
            <a:prstGeom prst="rect">
              <a:avLst/>
            </a:prstGeom>
          </p:spPr>
        </p:pic>
        <p:pic>
          <p:nvPicPr>
            <p:cNvPr id="23" name="図 22">
              <a:extLst>
                <a:ext uri="{FF2B5EF4-FFF2-40B4-BE49-F238E27FC236}">
                  <a16:creationId xmlns:a16="http://schemas.microsoft.com/office/drawing/2014/main" id="{EB0F5A31-CE12-68A5-FA2F-BD44CFF9EDC9}"/>
                </a:ext>
              </a:extLst>
            </p:cNvPr>
            <p:cNvPicPr>
              <a:picLocks noChangeAspect="1"/>
            </p:cNvPicPr>
            <p:nvPr/>
          </p:nvPicPr>
          <p:blipFill>
            <a:blip r:embed="rId17"/>
            <a:stretch>
              <a:fillRect/>
            </a:stretch>
          </p:blipFill>
          <p:spPr bwMode="auto">
            <a:xfrm>
              <a:off x="7366208" y="4926267"/>
              <a:ext cx="1527456" cy="952359"/>
            </a:xfrm>
            <a:prstGeom prst="rect">
              <a:avLst/>
            </a:prstGeom>
          </p:spPr>
        </p:pic>
      </p:grpSp>
      <p:sp>
        <p:nvSpPr>
          <p:cNvPr id="6" name="テキスト ボックス 5">
            <a:extLst>
              <a:ext uri="{FF2B5EF4-FFF2-40B4-BE49-F238E27FC236}">
                <a16:creationId xmlns:a16="http://schemas.microsoft.com/office/drawing/2014/main" id="{5B2495C0-9899-B9D0-2457-CBAC3F20F3E4}"/>
              </a:ext>
            </a:extLst>
          </p:cNvPr>
          <p:cNvSpPr txBox="1"/>
          <p:nvPr/>
        </p:nvSpPr>
        <p:spPr bwMode="white">
          <a:xfrm>
            <a:off x="2685757" y="1399827"/>
            <a:ext cx="1202076" cy="323165"/>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032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0A3753E2-8F03-0FCF-3BF3-5DB45D4C1317}"/>
              </a:ext>
            </a:extLst>
          </p:cNvPr>
          <p:cNvSpPr/>
          <p:nvPr/>
        </p:nvSpPr>
        <p:spPr>
          <a:xfrm>
            <a:off x="1083084" y="1487256"/>
            <a:ext cx="7811984" cy="2313693"/>
          </a:xfrm>
          <a:prstGeom prst="wedgeRoundRectCallout">
            <a:avLst>
              <a:gd name="adj1" fmla="val 58053"/>
              <a:gd name="adj2" fmla="val -3372"/>
              <a:gd name="adj3" fmla="val 16667"/>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5B3B8218-3A4C-3D16-3D24-857C6C6CC6DE}"/>
              </a:ext>
            </a:extLst>
          </p:cNvPr>
          <p:cNvGrpSpPr/>
          <p:nvPr/>
        </p:nvGrpSpPr>
        <p:grpSpPr>
          <a:xfrm>
            <a:off x="1278670" y="2809195"/>
            <a:ext cx="7491153" cy="651334"/>
            <a:chOff x="1243500" y="2795408"/>
            <a:chExt cx="7491153" cy="651334"/>
          </a:xfrm>
        </p:grpSpPr>
        <p:sp>
          <p:nvSpPr>
            <p:cNvPr id="6" name="タイトル 1">
              <a:extLst>
                <a:ext uri="{FF2B5EF4-FFF2-40B4-BE49-F238E27FC236}">
                  <a16:creationId xmlns:a16="http://schemas.microsoft.com/office/drawing/2014/main" id="{A591C016-AD02-AAD3-8195-E334A4483D3C}"/>
                </a:ext>
              </a:extLst>
            </p:cNvPr>
            <p:cNvSpPr txBox="1">
              <a:spLocks/>
            </p:cNvSpPr>
            <p:nvPr/>
          </p:nvSpPr>
          <p:spPr>
            <a:xfrm>
              <a:off x="1243500" y="2817852"/>
              <a:ext cx="7491153" cy="628890"/>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困ったときは、すぐに周りの人に相談しましょう</a:t>
              </a:r>
            </a:p>
          </p:txBody>
        </p:sp>
        <p:sp>
          <p:nvSpPr>
            <p:cNvPr id="7" name="テキスト ボックス 6">
              <a:extLst>
                <a:ext uri="{FF2B5EF4-FFF2-40B4-BE49-F238E27FC236}">
                  <a16:creationId xmlns:a16="http://schemas.microsoft.com/office/drawing/2014/main" id="{696A4C5F-A247-F914-1C02-74D2F744A440}"/>
                </a:ext>
              </a:extLst>
            </p:cNvPr>
            <p:cNvSpPr txBox="1"/>
            <p:nvPr/>
          </p:nvSpPr>
          <p:spPr>
            <a:xfrm>
              <a:off x="1278670" y="2795408"/>
              <a:ext cx="68935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こま　</a:t>
              </a:r>
              <a:endParaRPr lang="en-US" altLang="ja-JP"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8FA7C6E-5267-CC8C-31DC-A6BA099403D8}"/>
                </a:ext>
              </a:extLst>
            </p:cNvPr>
            <p:cNvSpPr txBox="1"/>
            <p:nvPr/>
          </p:nvSpPr>
          <p:spPr>
            <a:xfrm>
              <a:off x="4559670" y="2795408"/>
              <a:ext cx="4973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まわ　</a:t>
              </a:r>
              <a:endParaRPr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4FB1667-484E-461E-3906-372C15F5E631}"/>
                </a:ext>
              </a:extLst>
            </p:cNvPr>
            <p:cNvSpPr txBox="1"/>
            <p:nvPr/>
          </p:nvSpPr>
          <p:spPr>
            <a:xfrm>
              <a:off x="5547760" y="2795408"/>
              <a:ext cx="4973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　</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4289509-F7B0-6104-FB38-1FBAF5E876F4}"/>
                </a:ext>
              </a:extLst>
            </p:cNvPr>
            <p:cNvSpPr txBox="1"/>
            <p:nvPr/>
          </p:nvSpPr>
          <p:spPr>
            <a:xfrm>
              <a:off x="6283183" y="2795408"/>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そうだん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75D3176A-D036-CC7B-3812-CE0A92B1A8F1}"/>
              </a:ext>
            </a:extLst>
          </p:cNvPr>
          <p:cNvGrpSpPr/>
          <p:nvPr/>
        </p:nvGrpSpPr>
        <p:grpSpPr>
          <a:xfrm>
            <a:off x="1278670" y="1871072"/>
            <a:ext cx="6229590" cy="655223"/>
            <a:chOff x="1243500" y="1841463"/>
            <a:chExt cx="6229590" cy="655223"/>
          </a:xfrm>
        </p:grpSpPr>
        <p:sp>
          <p:nvSpPr>
            <p:cNvPr id="4" name="タイトル 1">
              <a:extLst>
                <a:ext uri="{FF2B5EF4-FFF2-40B4-BE49-F238E27FC236}">
                  <a16:creationId xmlns:a16="http://schemas.microsoft.com/office/drawing/2014/main" id="{52C5C090-0FAB-21CF-712E-0DD27EA52E74}"/>
                </a:ext>
              </a:extLst>
            </p:cNvPr>
            <p:cNvSpPr txBox="1">
              <a:spLocks/>
            </p:cNvSpPr>
            <p:nvPr/>
          </p:nvSpPr>
          <p:spPr>
            <a:xfrm>
              <a:off x="1243500" y="1867796"/>
              <a:ext cx="6229590" cy="628890"/>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クレジットカード会社に連絡しましょう</a:t>
              </a:r>
            </a:p>
          </p:txBody>
        </p:sp>
        <p:sp>
          <p:nvSpPr>
            <p:cNvPr id="11" name="テキスト ボックス 10">
              <a:extLst>
                <a:ext uri="{FF2B5EF4-FFF2-40B4-BE49-F238E27FC236}">
                  <a16:creationId xmlns:a16="http://schemas.microsoft.com/office/drawing/2014/main" id="{BE3E5C18-09F1-C600-E2C3-17C1EA987FB7}"/>
                </a:ext>
              </a:extLst>
            </p:cNvPr>
            <p:cNvSpPr txBox="1"/>
            <p:nvPr/>
          </p:nvSpPr>
          <p:spPr>
            <a:xfrm>
              <a:off x="4846428" y="1841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れんらく　</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8A46053-043F-371A-0191-2991DFE1F180}"/>
                </a:ext>
              </a:extLst>
            </p:cNvPr>
            <p:cNvSpPr txBox="1"/>
            <p:nvPr/>
          </p:nvSpPr>
          <p:spPr>
            <a:xfrm>
              <a:off x="3778535" y="1841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がいしゃ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8CC142FF-6B71-6927-8CAB-8F98E85F6AC0}"/>
              </a:ext>
            </a:extLst>
          </p:cNvPr>
          <p:cNvGrpSpPr/>
          <p:nvPr/>
        </p:nvGrpSpPr>
        <p:grpSpPr>
          <a:xfrm>
            <a:off x="553396" y="335435"/>
            <a:ext cx="7130478" cy="686513"/>
            <a:chOff x="623735" y="350789"/>
            <a:chExt cx="7130478" cy="686513"/>
          </a:xfrm>
        </p:grpSpPr>
        <p:sp>
          <p:nvSpPr>
            <p:cNvPr id="3" name="タイトル 1">
              <a:extLst>
                <a:ext uri="{FF2B5EF4-FFF2-40B4-BE49-F238E27FC236}">
                  <a16:creationId xmlns:a16="http://schemas.microsoft.com/office/drawing/2014/main" id="{BBEBFBEB-4A77-4E4E-8B4B-499D6B591D46}"/>
                </a:ext>
              </a:extLst>
            </p:cNvPr>
            <p:cNvSpPr txBox="1">
              <a:spLocks/>
            </p:cNvSpPr>
            <p:nvPr/>
          </p:nvSpPr>
          <p:spPr>
            <a:xfrm>
              <a:off x="623735" y="390971"/>
              <a:ext cx="7130478"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①</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2800" b="1" u="sng" dirty="0">
                  <a:solidFill>
                    <a:srgbClr val="C00000"/>
                  </a:solidFill>
                  <a:latin typeface="BIZ UDPゴシック" panose="020B0400000000000000" pitchFamily="50" charset="-128"/>
                  <a:ea typeface="BIZ UDPゴシック" panose="020B0400000000000000" pitchFamily="50" charset="-128"/>
                </a:rPr>
                <a:t>クレジットカード会社に連絡する</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9C8A2DC-636E-74B8-C40F-E187BCD0876A}"/>
                </a:ext>
              </a:extLst>
            </p:cNvPr>
            <p:cNvSpPr txBox="1"/>
            <p:nvPr/>
          </p:nvSpPr>
          <p:spPr>
            <a:xfrm>
              <a:off x="5100560" y="350789"/>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がいしゃ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4D7F6E8-DA86-F398-1B36-53ABCEBAFDAB}"/>
                </a:ext>
              </a:extLst>
            </p:cNvPr>
            <p:cNvSpPr txBox="1"/>
            <p:nvPr/>
          </p:nvSpPr>
          <p:spPr>
            <a:xfrm>
              <a:off x="6149643" y="350789"/>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れんらく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AA417EE-3E09-486C-16EC-366BBFDD1079}"/>
                </a:ext>
              </a:extLst>
            </p:cNvPr>
            <p:cNvSpPr txBox="1"/>
            <p:nvPr/>
          </p:nvSpPr>
          <p:spPr>
            <a:xfrm>
              <a:off x="756721" y="350789"/>
              <a:ext cx="942827" cy="251820"/>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せいかい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pic>
        <p:nvPicPr>
          <p:cNvPr id="18" name="図 17">
            <a:extLst>
              <a:ext uri="{FF2B5EF4-FFF2-40B4-BE49-F238E27FC236}">
                <a16:creationId xmlns:a16="http://schemas.microsoft.com/office/drawing/2014/main" id="{315325EA-80BD-6DBE-AD6D-B70507EC1E75}"/>
              </a:ext>
            </a:extLst>
          </p:cNvPr>
          <p:cNvPicPr>
            <a:picLocks noChangeAspect="1"/>
          </p:cNvPicPr>
          <p:nvPr/>
        </p:nvPicPr>
        <p:blipFill>
          <a:blip r:embed="rId3"/>
          <a:stretch>
            <a:fillRect/>
          </a:stretch>
        </p:blipFill>
        <p:spPr>
          <a:xfrm>
            <a:off x="9813148" y="1921933"/>
            <a:ext cx="1473600" cy="4179921"/>
          </a:xfrm>
          <a:prstGeom prst="rect">
            <a:avLst/>
          </a:prstGeom>
        </p:spPr>
      </p:pic>
    </p:spTree>
    <p:extLst>
      <p:ext uri="{BB962C8B-B14F-4D97-AF65-F5344CB8AC3E}">
        <p14:creationId xmlns:p14="http://schemas.microsoft.com/office/powerpoint/2010/main" val="1019639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65946A0-41D2-9881-F5B7-18CEAFD252E1}"/>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2" name="グループ化 21">
            <a:extLst>
              <a:ext uri="{FF2B5EF4-FFF2-40B4-BE49-F238E27FC236}">
                <a16:creationId xmlns:a16="http://schemas.microsoft.com/office/drawing/2014/main" id="{F01D04C9-4C0B-1139-D4F5-F624B49FC71E}"/>
              </a:ext>
            </a:extLst>
          </p:cNvPr>
          <p:cNvGrpSpPr/>
          <p:nvPr/>
        </p:nvGrpSpPr>
        <p:grpSpPr>
          <a:xfrm>
            <a:off x="849825" y="3007281"/>
            <a:ext cx="9929808" cy="1295591"/>
            <a:chOff x="885617" y="2838469"/>
            <a:chExt cx="9929808" cy="1295591"/>
          </a:xfrm>
        </p:grpSpPr>
        <p:sp>
          <p:nvSpPr>
            <p:cNvPr id="3" name="テキスト ボックス 2">
              <a:extLst>
                <a:ext uri="{FF2B5EF4-FFF2-40B4-BE49-F238E27FC236}">
                  <a16:creationId xmlns:a16="http://schemas.microsoft.com/office/drawing/2014/main" id="{FA563641-7066-8248-637A-A6D17678CDC8}"/>
                </a:ext>
              </a:extLst>
            </p:cNvPr>
            <p:cNvSpPr txBox="1"/>
            <p:nvPr/>
          </p:nvSpPr>
          <p:spPr>
            <a:xfrm>
              <a:off x="885617" y="2858839"/>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スマートフォンやカードなくしたり、落としたりしたらすぐに相談しましょう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836336E-C803-18E7-DC1E-352267BA58B4}"/>
                </a:ext>
              </a:extLst>
            </p:cNvPr>
            <p:cNvSpPr txBox="1"/>
            <p:nvPr/>
          </p:nvSpPr>
          <p:spPr>
            <a:xfrm>
              <a:off x="6857489" y="2838469"/>
              <a:ext cx="43172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C3E61D4-DBEA-5459-4ABD-D8AFB9D2D0D9}"/>
                </a:ext>
              </a:extLst>
            </p:cNvPr>
            <p:cNvSpPr txBox="1"/>
            <p:nvPr/>
          </p:nvSpPr>
          <p:spPr>
            <a:xfrm>
              <a:off x="1420819" y="3477882"/>
              <a:ext cx="81136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02317CC0-EC6E-F149-6A07-3FFAD801BA0B}"/>
              </a:ext>
            </a:extLst>
          </p:cNvPr>
          <p:cNvGrpSpPr/>
          <p:nvPr/>
        </p:nvGrpSpPr>
        <p:grpSpPr>
          <a:xfrm>
            <a:off x="849825" y="1506031"/>
            <a:ext cx="9929808" cy="1306757"/>
            <a:chOff x="849825" y="1361717"/>
            <a:chExt cx="9929808" cy="1306757"/>
          </a:xfrm>
        </p:grpSpPr>
        <p:sp>
          <p:nvSpPr>
            <p:cNvPr id="5" name="テキスト ボックス 4">
              <a:extLst>
                <a:ext uri="{FF2B5EF4-FFF2-40B4-BE49-F238E27FC236}">
                  <a16:creationId xmlns:a16="http://schemas.microsoft.com/office/drawing/2014/main" id="{E1F0036E-180A-1F9F-797F-EB1C9C7AC0A9}"/>
                </a:ext>
              </a:extLst>
            </p:cNvPr>
            <p:cNvSpPr txBox="1"/>
            <p:nvPr/>
          </p:nvSpPr>
          <p:spPr>
            <a:xfrm>
              <a:off x="849825" y="1393253"/>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en-US" altLang="ja-JP" sz="2800" dirty="0">
                  <a:latin typeface="BIZ UDPゴシック" panose="020B0400000000000000" pitchFamily="50" charset="-128"/>
                  <a:ea typeface="BIZ UDPゴシック" panose="020B0400000000000000" pitchFamily="50" charset="-128"/>
                </a:rPr>
                <a:t>ID</a:t>
              </a:r>
              <a:r>
                <a:rPr lang="ja-JP" altLang="en-US" sz="2800" dirty="0">
                  <a:latin typeface="BIZ UDPゴシック" panose="020B0400000000000000" pitchFamily="50" charset="-128"/>
                  <a:ea typeface="BIZ UDPゴシック" panose="020B0400000000000000" pitchFamily="50" charset="-128"/>
                </a:rPr>
                <a:t>やパスワードは、人に教えたり、紙に書いて机の上に置いたりしてはいけません</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8094840-C4A7-013A-54A7-148C6D06C176}"/>
                </a:ext>
              </a:extLst>
            </p:cNvPr>
            <p:cNvSpPr txBox="1"/>
            <p:nvPr/>
          </p:nvSpPr>
          <p:spPr>
            <a:xfrm>
              <a:off x="6606973" y="1365882"/>
              <a:ext cx="58983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かみ</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7A9CA71-F502-B754-786A-6BDD524033DA}"/>
                </a:ext>
              </a:extLst>
            </p:cNvPr>
            <p:cNvSpPr txBox="1"/>
            <p:nvPr/>
          </p:nvSpPr>
          <p:spPr>
            <a:xfrm>
              <a:off x="4386477" y="1365882"/>
              <a:ext cx="58776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6CBD69D-9198-1115-CE13-47596F889E04}"/>
                </a:ext>
              </a:extLst>
            </p:cNvPr>
            <p:cNvSpPr txBox="1"/>
            <p:nvPr/>
          </p:nvSpPr>
          <p:spPr>
            <a:xfrm>
              <a:off x="5058497" y="1365882"/>
              <a:ext cx="63723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おし</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3EC7833-68BE-0E3D-07A8-A6C5791E7EC1}"/>
                </a:ext>
              </a:extLst>
            </p:cNvPr>
            <p:cNvSpPr txBox="1"/>
            <p:nvPr/>
          </p:nvSpPr>
          <p:spPr>
            <a:xfrm>
              <a:off x="7395898" y="1365882"/>
              <a:ext cx="47810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B2A312C-12BF-2A55-0DBE-55F2191B796F}"/>
                </a:ext>
              </a:extLst>
            </p:cNvPr>
            <p:cNvSpPr txBox="1"/>
            <p:nvPr/>
          </p:nvSpPr>
          <p:spPr>
            <a:xfrm>
              <a:off x="8293128" y="1365882"/>
              <a:ext cx="62522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つくえ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3BDDC08-BE56-22D5-722C-3A4A7C7B20D0}"/>
                </a:ext>
              </a:extLst>
            </p:cNvPr>
            <p:cNvSpPr txBox="1"/>
            <p:nvPr/>
          </p:nvSpPr>
          <p:spPr>
            <a:xfrm>
              <a:off x="9083546" y="1362377"/>
              <a:ext cx="5643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うえ　</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9404283-DE9F-84BB-A6BE-C72D93A9D664}"/>
                </a:ext>
              </a:extLst>
            </p:cNvPr>
            <p:cNvSpPr txBox="1"/>
            <p:nvPr/>
          </p:nvSpPr>
          <p:spPr>
            <a:xfrm>
              <a:off x="9834635" y="1361717"/>
              <a:ext cx="37914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　</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18155EA-AFE6-FA15-75F5-7FD15D73C8B6}"/>
                </a:ext>
              </a:extLst>
            </p:cNvPr>
            <p:cNvSpPr txBox="1"/>
            <p:nvPr/>
          </p:nvSpPr>
          <p:spPr>
            <a:xfrm>
              <a:off x="1253567" y="1365882"/>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2AC8C286-C73B-6D33-2736-64BDE8FC2104}"/>
              </a:ext>
            </a:extLst>
          </p:cNvPr>
          <p:cNvGrpSpPr/>
          <p:nvPr/>
        </p:nvGrpSpPr>
        <p:grpSpPr>
          <a:xfrm>
            <a:off x="3029951" y="547961"/>
            <a:ext cx="5463355" cy="682299"/>
            <a:chOff x="3051988" y="511615"/>
            <a:chExt cx="5463355" cy="682299"/>
          </a:xfrm>
        </p:grpSpPr>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3051988" y="735327"/>
              <a:ext cx="546335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クレジットカードの正しい使い方②</a:t>
              </a:r>
            </a:p>
          </p:txBody>
        </p:sp>
        <p:sp>
          <p:nvSpPr>
            <p:cNvPr id="25" name="テキスト ボックス 24">
              <a:extLst>
                <a:ext uri="{FF2B5EF4-FFF2-40B4-BE49-F238E27FC236}">
                  <a16:creationId xmlns:a16="http://schemas.microsoft.com/office/drawing/2014/main" id="{09BAC0EA-0E36-C527-471E-448FA59415C4}"/>
                </a:ext>
              </a:extLst>
            </p:cNvPr>
            <p:cNvSpPr txBox="1"/>
            <p:nvPr/>
          </p:nvSpPr>
          <p:spPr>
            <a:xfrm>
              <a:off x="7599955" y="518310"/>
              <a:ext cx="56474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A9A56AE-611C-C1B7-BF39-E16F86BB2092}"/>
                </a:ext>
              </a:extLst>
            </p:cNvPr>
            <p:cNvSpPr txBox="1"/>
            <p:nvPr/>
          </p:nvSpPr>
          <p:spPr>
            <a:xfrm>
              <a:off x="6894530" y="511615"/>
              <a:ext cx="564746"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つか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62D6C76-36DF-70DC-59CE-2608AC94AD37}"/>
                </a:ext>
              </a:extLst>
            </p:cNvPr>
            <p:cNvSpPr txBox="1"/>
            <p:nvPr/>
          </p:nvSpPr>
          <p:spPr>
            <a:xfrm>
              <a:off x="5913859" y="526914"/>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ただ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69718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B10374EA-A88B-614F-B208-17C963D7B54A}"/>
              </a:ext>
            </a:extLst>
          </p:cNvPr>
          <p:cNvGrpSpPr/>
          <p:nvPr/>
        </p:nvGrpSpPr>
        <p:grpSpPr>
          <a:xfrm>
            <a:off x="98475" y="431214"/>
            <a:ext cx="12191999" cy="733469"/>
            <a:chOff x="1" y="349174"/>
            <a:chExt cx="12191999" cy="733469"/>
          </a:xfrm>
        </p:grpSpPr>
        <p:sp>
          <p:nvSpPr>
            <p:cNvPr id="4" name="テキスト ボックス 3">
              <a:extLst>
                <a:ext uri="{FF2B5EF4-FFF2-40B4-BE49-F238E27FC236}">
                  <a16:creationId xmlns:a16="http://schemas.microsoft.com/office/drawing/2014/main" id="{2FCD4FA1-62B0-42E3-92BF-1BB6D3058767}"/>
                </a:ext>
              </a:extLst>
            </p:cNvPr>
            <p:cNvSpPr txBox="1"/>
            <p:nvPr/>
          </p:nvSpPr>
          <p:spPr>
            <a:xfrm>
              <a:off x="1" y="377129"/>
              <a:ext cx="12191999" cy="705514"/>
            </a:xfrm>
            <a:prstGeom prst="rect">
              <a:avLst/>
            </a:prstGeom>
            <a:noFill/>
          </p:spPr>
          <p:txBody>
            <a:bodyPr wrap="square" rtlCol="0">
              <a:spAutoFit/>
            </a:bodyPr>
            <a:lstStyle/>
            <a:p>
              <a:pPr algn="ctr">
                <a:lnSpc>
                  <a:spcPct val="150000"/>
                </a:lnSpc>
                <a:defRPr/>
              </a:pPr>
              <a:r>
                <a:rPr lang="ja-JP" altLang="en-US" sz="3200" b="1" dirty="0">
                  <a:solidFill>
                    <a:prstClr val="black"/>
                  </a:solidFill>
                  <a:latin typeface="BIZ UDPゴシック" panose="020B0400000000000000" pitchFamily="50" charset="-128"/>
                  <a:ea typeface="BIZ UDPゴシック" panose="020B0400000000000000" pitchFamily="50" charset="-128"/>
                </a:rPr>
                <a:t>困ったことがあったら</a:t>
              </a:r>
              <a:r>
                <a:rPr lang="en-US" altLang="ja-JP" sz="3200" b="1" dirty="0">
                  <a:solidFill>
                    <a:prstClr val="black"/>
                  </a:solidFill>
                  <a:latin typeface="BIZ UDPゴシック" panose="020B0400000000000000" pitchFamily="50" charset="-128"/>
                  <a:ea typeface="BIZ UDPゴシック" panose="020B0400000000000000" pitchFamily="50" charset="-128"/>
                </a:rPr>
                <a:t>…</a:t>
              </a:r>
              <a:r>
                <a:rPr lang="ja-JP" altLang="en-US" sz="3200" b="1" dirty="0">
                  <a:solidFill>
                    <a:prstClr val="black"/>
                  </a:solidFill>
                  <a:latin typeface="BIZ UDPゴシック" panose="020B0400000000000000" pitchFamily="50" charset="-128"/>
                  <a:ea typeface="BIZ UDPゴシック" panose="020B0400000000000000" pitchFamily="50" charset="-128"/>
                </a:rPr>
                <a:t>まずは身近な人に相談しましょう！</a:t>
              </a:r>
              <a:endParaRPr lang="ja-JP" altLang="en-US" sz="3600" b="1"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18288D5-1984-13EC-03E0-F63F04637ADB}"/>
                </a:ext>
              </a:extLst>
            </p:cNvPr>
            <p:cNvSpPr txBox="1"/>
            <p:nvPr/>
          </p:nvSpPr>
          <p:spPr>
            <a:xfrm>
              <a:off x="6357388" y="349174"/>
              <a:ext cx="75205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みぢか</a:t>
              </a:r>
              <a:endParaRPr lang="en-US" altLang="ja-JP" sz="14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E1C16D-FC47-1403-3971-BEBEF295DABB}"/>
                </a:ext>
              </a:extLst>
            </p:cNvPr>
            <p:cNvSpPr txBox="1"/>
            <p:nvPr/>
          </p:nvSpPr>
          <p:spPr>
            <a:xfrm>
              <a:off x="748634" y="349174"/>
              <a:ext cx="527074"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こま</a:t>
              </a:r>
              <a:endParaRPr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BAA38EC-BF84-E782-FC53-B96A99D828B7}"/>
                </a:ext>
              </a:extLst>
            </p:cNvPr>
            <p:cNvSpPr txBox="1"/>
            <p:nvPr/>
          </p:nvSpPr>
          <p:spPr>
            <a:xfrm>
              <a:off x="7466085" y="349174"/>
              <a:ext cx="752052"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ひと</a:t>
              </a:r>
              <a:endParaRPr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DA4D156-C885-7818-0840-F803DF8308D7}"/>
                </a:ext>
              </a:extLst>
            </p:cNvPr>
            <p:cNvSpPr txBox="1"/>
            <p:nvPr/>
          </p:nvSpPr>
          <p:spPr>
            <a:xfrm>
              <a:off x="8330217" y="349174"/>
              <a:ext cx="918982"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そうだん</a:t>
              </a:r>
              <a:endParaRPr lang="en-US" altLang="ja-JP" sz="1400" b="1" dirty="0">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148D437B-C4BE-0EFC-5F05-351D6FBE7C29}"/>
              </a:ext>
            </a:extLst>
          </p:cNvPr>
          <p:cNvGrpSpPr/>
          <p:nvPr/>
        </p:nvGrpSpPr>
        <p:grpSpPr>
          <a:xfrm>
            <a:off x="4522531" y="5750348"/>
            <a:ext cx="2837447" cy="682264"/>
            <a:chOff x="4677276" y="5798607"/>
            <a:chExt cx="2837447" cy="682264"/>
          </a:xfrm>
        </p:grpSpPr>
        <p:sp>
          <p:nvSpPr>
            <p:cNvPr id="15" name="正方形/長方形 14">
              <a:extLst>
                <a:ext uri="{FF2B5EF4-FFF2-40B4-BE49-F238E27FC236}">
                  <a16:creationId xmlns:a16="http://schemas.microsoft.com/office/drawing/2014/main" id="{DA12697B-4EBF-9CFC-F487-CA1054A61C0C}"/>
                </a:ext>
              </a:extLst>
            </p:cNvPr>
            <p:cNvSpPr/>
            <p:nvPr/>
          </p:nvSpPr>
          <p:spPr>
            <a:xfrm>
              <a:off x="4677276" y="5952008"/>
              <a:ext cx="2837447" cy="528863"/>
            </a:xfrm>
            <a:prstGeom prst="rect">
              <a:avLst/>
            </a:prstGeom>
          </p:spPr>
          <p:txBody>
            <a:bodyPr wrap="square">
              <a:spAutoFit/>
            </a:bodyPr>
            <a:lstStyle/>
            <a:p>
              <a:pPr algn="ctr">
                <a:lnSpc>
                  <a:spcPts val="4000"/>
                </a:lnSpc>
                <a:defRPr/>
              </a:pPr>
              <a:r>
                <a:rPr lang="ja-JP" altLang="en-US" sz="2800" b="1" dirty="0">
                  <a:solidFill>
                    <a:prstClr val="black"/>
                  </a:solidFill>
                  <a:latin typeface="BIZ UDPゴシック" panose="020B0400000000000000" pitchFamily="50" charset="-128"/>
                  <a:ea typeface="BIZ UDPゴシック" panose="020B0400000000000000" pitchFamily="50" charset="-128"/>
                </a:rPr>
                <a:t>信頼できる人</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A0F06B-D02B-6909-332C-E00CD844FA3C}"/>
                </a:ext>
              </a:extLst>
            </p:cNvPr>
            <p:cNvSpPr txBox="1"/>
            <p:nvPr/>
          </p:nvSpPr>
          <p:spPr>
            <a:xfrm>
              <a:off x="5025755" y="5798607"/>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lang="en-US" altLang="ja-JP"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049B284-4429-8CCF-84A1-5969069C2002}"/>
                </a:ext>
              </a:extLst>
            </p:cNvPr>
            <p:cNvSpPr txBox="1"/>
            <p:nvPr/>
          </p:nvSpPr>
          <p:spPr>
            <a:xfrm>
              <a:off x="6739452" y="5798607"/>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85322639-DBC5-51FA-C667-464D4D9C8E3B}"/>
              </a:ext>
            </a:extLst>
          </p:cNvPr>
          <p:cNvGrpSpPr/>
          <p:nvPr/>
        </p:nvGrpSpPr>
        <p:grpSpPr>
          <a:xfrm>
            <a:off x="6645939" y="4909546"/>
            <a:ext cx="2743200" cy="580960"/>
            <a:chOff x="6645939" y="4909546"/>
            <a:chExt cx="2743200" cy="580960"/>
          </a:xfrm>
        </p:grpSpPr>
        <p:sp>
          <p:nvSpPr>
            <p:cNvPr id="5" name="正方形/長方形 4">
              <a:extLst>
                <a:ext uri="{FF2B5EF4-FFF2-40B4-BE49-F238E27FC236}">
                  <a16:creationId xmlns:a16="http://schemas.microsoft.com/office/drawing/2014/main" id="{CD6C46BE-2025-48B2-B7A8-0886D11FDDAE}"/>
                </a:ext>
              </a:extLst>
            </p:cNvPr>
            <p:cNvSpPr/>
            <p:nvPr/>
          </p:nvSpPr>
          <p:spPr>
            <a:xfrm>
              <a:off x="6645939" y="5028841"/>
              <a:ext cx="2743200"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学校の先生など</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BEE3D54-8A27-3442-70BE-2F497B250E1F}"/>
                </a:ext>
              </a:extLst>
            </p:cNvPr>
            <p:cNvSpPr txBox="1"/>
            <p:nvPr/>
          </p:nvSpPr>
          <p:spPr>
            <a:xfrm>
              <a:off x="6672777"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がっこう</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27B294D-E61D-72E7-2970-1D8114EFA413}"/>
                </a:ext>
              </a:extLst>
            </p:cNvPr>
            <p:cNvSpPr txBox="1"/>
            <p:nvPr/>
          </p:nvSpPr>
          <p:spPr>
            <a:xfrm>
              <a:off x="7573865"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せんせい</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1BA094EE-9C77-A795-5F56-7451AB704CB1}"/>
              </a:ext>
            </a:extLst>
          </p:cNvPr>
          <p:cNvGrpSpPr/>
          <p:nvPr/>
        </p:nvGrpSpPr>
        <p:grpSpPr>
          <a:xfrm>
            <a:off x="3807011" y="4909546"/>
            <a:ext cx="1857777" cy="580960"/>
            <a:chOff x="3807011" y="4909546"/>
            <a:chExt cx="1857777" cy="580960"/>
          </a:xfrm>
        </p:grpSpPr>
        <p:sp>
          <p:nvSpPr>
            <p:cNvPr id="6" name="正方形/長方形 5">
              <a:extLst>
                <a:ext uri="{FF2B5EF4-FFF2-40B4-BE49-F238E27FC236}">
                  <a16:creationId xmlns:a16="http://schemas.microsoft.com/office/drawing/2014/main" id="{AAB0EBAB-A581-4120-AF55-260A8FB192CF}"/>
                </a:ext>
              </a:extLst>
            </p:cNvPr>
            <p:cNvSpPr/>
            <p:nvPr/>
          </p:nvSpPr>
          <p:spPr>
            <a:xfrm>
              <a:off x="3807011" y="4969081"/>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保護者など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9BD8DEE-F7EC-1D32-102A-D0C512F2561E}"/>
                </a:ext>
              </a:extLst>
            </p:cNvPr>
            <p:cNvSpPr txBox="1"/>
            <p:nvPr/>
          </p:nvSpPr>
          <p:spPr>
            <a:xfrm>
              <a:off x="3993752" y="4909546"/>
              <a:ext cx="770062"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ほごしゃ</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2A848BEE-E661-F4C4-32DD-C6538CF7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068" y="1781944"/>
            <a:ext cx="953158" cy="2905969"/>
          </a:xfrm>
          <a:prstGeom prst="rect">
            <a:avLst/>
          </a:prstGeom>
        </p:spPr>
      </p:pic>
      <p:pic>
        <p:nvPicPr>
          <p:cNvPr id="25" name="図 24">
            <a:extLst>
              <a:ext uri="{FF2B5EF4-FFF2-40B4-BE49-F238E27FC236}">
                <a16:creationId xmlns:a16="http://schemas.microsoft.com/office/drawing/2014/main" id="{4B6F089D-0AFB-63BD-5FC5-5365718E4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634" y="1997281"/>
            <a:ext cx="862477" cy="2690632"/>
          </a:xfrm>
          <a:prstGeom prst="rect">
            <a:avLst/>
          </a:prstGeom>
        </p:spPr>
      </p:pic>
      <p:grpSp>
        <p:nvGrpSpPr>
          <p:cNvPr id="30" name="グループ化 29">
            <a:extLst>
              <a:ext uri="{FF2B5EF4-FFF2-40B4-BE49-F238E27FC236}">
                <a16:creationId xmlns:a16="http://schemas.microsoft.com/office/drawing/2014/main" id="{ED9F8ABB-C910-5AC5-0131-69F1D28AAC3C}"/>
              </a:ext>
            </a:extLst>
          </p:cNvPr>
          <p:cNvGrpSpPr/>
          <p:nvPr/>
        </p:nvGrpSpPr>
        <p:grpSpPr>
          <a:xfrm>
            <a:off x="3282160" y="1929736"/>
            <a:ext cx="2817164" cy="2925753"/>
            <a:chOff x="2147455" y="2492896"/>
            <a:chExt cx="2817164" cy="2925753"/>
          </a:xfrm>
        </p:grpSpPr>
        <p:pic>
          <p:nvPicPr>
            <p:cNvPr id="20" name="図 19">
              <a:extLst>
                <a:ext uri="{FF2B5EF4-FFF2-40B4-BE49-F238E27FC236}">
                  <a16:creationId xmlns:a16="http://schemas.microsoft.com/office/drawing/2014/main" id="{6A84C617-81D9-983E-CE54-F28491F11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24" name="図 23">
              <a:extLst>
                <a:ext uri="{FF2B5EF4-FFF2-40B4-BE49-F238E27FC236}">
                  <a16:creationId xmlns:a16="http://schemas.microsoft.com/office/drawing/2014/main" id="{87297D53-22DC-20E5-5F20-72AE2CC08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27" name="図 26">
              <a:extLst>
                <a:ext uri="{FF2B5EF4-FFF2-40B4-BE49-F238E27FC236}">
                  <a16:creationId xmlns:a16="http://schemas.microsoft.com/office/drawing/2014/main" id="{AF055D99-C0C2-BFD1-79AE-5BAD8C7E5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29" name="図 28">
              <a:extLst>
                <a:ext uri="{FF2B5EF4-FFF2-40B4-BE49-F238E27FC236}">
                  <a16:creationId xmlns:a16="http://schemas.microsoft.com/office/drawing/2014/main" id="{60D6EB40-6FEC-9262-3629-AE1E6AA21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pic>
        <p:nvPicPr>
          <p:cNvPr id="26" name="図 25">
            <a:extLst>
              <a:ext uri="{FF2B5EF4-FFF2-40B4-BE49-F238E27FC236}">
                <a16:creationId xmlns:a16="http://schemas.microsoft.com/office/drawing/2014/main" id="{9722F206-4997-97D4-B454-26D8DAEAC9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1785" y="1977141"/>
            <a:ext cx="943466" cy="2883656"/>
          </a:xfrm>
          <a:prstGeom prst="rect">
            <a:avLst/>
          </a:prstGeom>
        </p:spPr>
      </p:pic>
      <p:pic>
        <p:nvPicPr>
          <p:cNvPr id="28" name="図 27">
            <a:extLst>
              <a:ext uri="{FF2B5EF4-FFF2-40B4-BE49-F238E27FC236}">
                <a16:creationId xmlns:a16="http://schemas.microsoft.com/office/drawing/2014/main" id="{0AC1180F-5AF9-FC66-6135-018D276C6E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05705" y="2093373"/>
            <a:ext cx="914109" cy="2764442"/>
          </a:xfrm>
          <a:prstGeom prst="rect">
            <a:avLst/>
          </a:prstGeom>
        </p:spPr>
      </p:pic>
      <p:grpSp>
        <p:nvGrpSpPr>
          <p:cNvPr id="10" name="グループ化 9">
            <a:extLst>
              <a:ext uri="{FF2B5EF4-FFF2-40B4-BE49-F238E27FC236}">
                <a16:creationId xmlns:a16="http://schemas.microsoft.com/office/drawing/2014/main" id="{72C0D64D-F565-F528-1367-5B1DC2FF7151}"/>
              </a:ext>
            </a:extLst>
          </p:cNvPr>
          <p:cNvGrpSpPr/>
          <p:nvPr/>
        </p:nvGrpSpPr>
        <p:grpSpPr>
          <a:xfrm>
            <a:off x="9411187" y="4909546"/>
            <a:ext cx="2395711" cy="580960"/>
            <a:chOff x="9411187" y="4909546"/>
            <a:chExt cx="2395711" cy="580960"/>
          </a:xfrm>
        </p:grpSpPr>
        <p:sp>
          <p:nvSpPr>
            <p:cNvPr id="35" name="正方形/長方形 34">
              <a:extLst>
                <a:ext uri="{FF2B5EF4-FFF2-40B4-BE49-F238E27FC236}">
                  <a16:creationId xmlns:a16="http://schemas.microsoft.com/office/drawing/2014/main" id="{3652B623-8700-E80A-61D1-1F6BBA67162F}"/>
                </a:ext>
              </a:extLst>
            </p:cNvPr>
            <p:cNvSpPr/>
            <p:nvPr/>
          </p:nvSpPr>
          <p:spPr>
            <a:xfrm>
              <a:off x="9411187" y="4969081"/>
              <a:ext cx="2395711"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職場の人など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49C066D8-BAA6-320B-8EE4-4623FD18FAE5}"/>
                </a:ext>
              </a:extLst>
            </p:cNvPr>
            <p:cNvSpPr txBox="1"/>
            <p:nvPr/>
          </p:nvSpPr>
          <p:spPr>
            <a:xfrm>
              <a:off x="9449214" y="4909546"/>
              <a:ext cx="736847"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しょくば</a:t>
              </a:r>
            </a:p>
          </p:txBody>
        </p:sp>
        <p:sp>
          <p:nvSpPr>
            <p:cNvPr id="13" name="テキスト ボックス 12">
              <a:extLst>
                <a:ext uri="{FF2B5EF4-FFF2-40B4-BE49-F238E27FC236}">
                  <a16:creationId xmlns:a16="http://schemas.microsoft.com/office/drawing/2014/main" id="{32CB7246-BE1C-9B3E-2746-53788B4246B9}"/>
                </a:ext>
              </a:extLst>
            </p:cNvPr>
            <p:cNvSpPr txBox="1"/>
            <p:nvPr/>
          </p:nvSpPr>
          <p:spPr>
            <a:xfrm>
              <a:off x="10331302" y="4909546"/>
              <a:ext cx="534269"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ひと</a:t>
              </a:r>
            </a:p>
          </p:txBody>
        </p:sp>
      </p:grpSp>
      <p:grpSp>
        <p:nvGrpSpPr>
          <p:cNvPr id="33" name="グループ化 32">
            <a:extLst>
              <a:ext uri="{FF2B5EF4-FFF2-40B4-BE49-F238E27FC236}">
                <a16:creationId xmlns:a16="http://schemas.microsoft.com/office/drawing/2014/main" id="{3D969DAC-03A0-E731-0A41-110C0F22C84B}"/>
              </a:ext>
            </a:extLst>
          </p:cNvPr>
          <p:cNvGrpSpPr/>
          <p:nvPr/>
        </p:nvGrpSpPr>
        <p:grpSpPr>
          <a:xfrm>
            <a:off x="543244" y="4909546"/>
            <a:ext cx="1857777" cy="580960"/>
            <a:chOff x="543244" y="4909546"/>
            <a:chExt cx="1857777" cy="580960"/>
          </a:xfrm>
        </p:grpSpPr>
        <p:sp>
          <p:nvSpPr>
            <p:cNvPr id="37" name="正方形/長方形 36">
              <a:extLst>
                <a:ext uri="{FF2B5EF4-FFF2-40B4-BE49-F238E27FC236}">
                  <a16:creationId xmlns:a16="http://schemas.microsoft.com/office/drawing/2014/main" id="{EB376A9B-9E5F-9DD1-645A-0EDFE6B71327}"/>
                </a:ext>
              </a:extLst>
            </p:cNvPr>
            <p:cNvSpPr/>
            <p:nvPr/>
          </p:nvSpPr>
          <p:spPr>
            <a:xfrm>
              <a:off x="543244" y="4969081"/>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友だちなど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7A7D05F3-94A4-C097-08C0-28C55358A354}"/>
                </a:ext>
              </a:extLst>
            </p:cNvPr>
            <p:cNvSpPr txBox="1"/>
            <p:nvPr/>
          </p:nvSpPr>
          <p:spPr>
            <a:xfrm>
              <a:off x="559055" y="4909546"/>
              <a:ext cx="566620"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とも</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34" name="図 33">
            <a:extLst>
              <a:ext uri="{FF2B5EF4-FFF2-40B4-BE49-F238E27FC236}">
                <a16:creationId xmlns:a16="http://schemas.microsoft.com/office/drawing/2014/main" id="{6FF15EB4-8779-03D4-8B24-0BC2F202BB7E}"/>
              </a:ext>
            </a:extLst>
          </p:cNvPr>
          <p:cNvPicPr>
            <a:picLocks noChangeAspect="1"/>
          </p:cNvPicPr>
          <p:nvPr/>
        </p:nvPicPr>
        <p:blipFill>
          <a:blip r:embed="rId11"/>
          <a:stretch>
            <a:fillRect/>
          </a:stretch>
        </p:blipFill>
        <p:spPr>
          <a:xfrm>
            <a:off x="473346" y="2248473"/>
            <a:ext cx="929863" cy="2638800"/>
          </a:xfrm>
          <a:prstGeom prst="rect">
            <a:avLst/>
          </a:prstGeom>
        </p:spPr>
      </p:pic>
      <p:pic>
        <p:nvPicPr>
          <p:cNvPr id="31" name="図 30">
            <a:extLst>
              <a:ext uri="{FF2B5EF4-FFF2-40B4-BE49-F238E27FC236}">
                <a16:creationId xmlns:a16="http://schemas.microsoft.com/office/drawing/2014/main" id="{E28089C1-9B2E-956B-9744-E03F3C321F8E}"/>
              </a:ext>
            </a:extLst>
          </p:cNvPr>
          <p:cNvPicPr>
            <a:picLocks noChangeAspect="1"/>
          </p:cNvPicPr>
          <p:nvPr/>
        </p:nvPicPr>
        <p:blipFill>
          <a:blip r:embed="rId12"/>
          <a:stretch>
            <a:fillRect/>
          </a:stretch>
        </p:blipFill>
        <p:spPr>
          <a:xfrm>
            <a:off x="1482077" y="2341225"/>
            <a:ext cx="1026141" cy="2637071"/>
          </a:xfrm>
          <a:prstGeom prst="rect">
            <a:avLst/>
          </a:prstGeom>
        </p:spPr>
      </p:pic>
    </p:spTree>
    <p:extLst>
      <p:ext uri="{BB962C8B-B14F-4D97-AF65-F5344CB8AC3E}">
        <p14:creationId xmlns:p14="http://schemas.microsoft.com/office/powerpoint/2010/main" val="1356808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15">
            <a:extLst>
              <a:ext uri="{FF2B5EF4-FFF2-40B4-BE49-F238E27FC236}">
                <a16:creationId xmlns:a16="http://schemas.microsoft.com/office/drawing/2014/main" id="{86BC9D78-E124-44A6-8FCF-7AEE83042A40}"/>
              </a:ext>
            </a:extLst>
          </p:cNvPr>
          <p:cNvSpPr/>
          <p:nvPr/>
        </p:nvSpPr>
        <p:spPr>
          <a:xfrm>
            <a:off x="4549463" y="2431968"/>
            <a:ext cx="2936817" cy="2577570"/>
          </a:xfrm>
          <a:prstGeom prst="ellipse">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F035853D-5247-807B-1A39-6A127598A5DA}"/>
              </a:ext>
            </a:extLst>
          </p:cNvPr>
          <p:cNvGrpSpPr/>
          <p:nvPr/>
        </p:nvGrpSpPr>
        <p:grpSpPr>
          <a:xfrm>
            <a:off x="2158583" y="359809"/>
            <a:ext cx="8364512" cy="1692771"/>
            <a:chOff x="2158583" y="275945"/>
            <a:chExt cx="8364512" cy="1692771"/>
          </a:xfrm>
        </p:grpSpPr>
        <p:sp>
          <p:nvSpPr>
            <p:cNvPr id="10" name="テキスト ボックス 9">
              <a:extLst>
                <a:ext uri="{FF2B5EF4-FFF2-40B4-BE49-F238E27FC236}">
                  <a16:creationId xmlns:a16="http://schemas.microsoft.com/office/drawing/2014/main" id="{6E9E9BB9-D2BD-490F-9DC0-8D4BAA07C05E}"/>
                </a:ext>
              </a:extLst>
            </p:cNvPr>
            <p:cNvSpPr txBox="1"/>
            <p:nvPr/>
          </p:nvSpPr>
          <p:spPr>
            <a:xfrm>
              <a:off x="2158583" y="275945"/>
              <a:ext cx="8364512" cy="1692771"/>
            </a:xfrm>
            <a:prstGeom prst="rect">
              <a:avLst/>
            </a:prstGeom>
            <a:noFill/>
          </p:spPr>
          <p:txBody>
            <a:bodyPr wrap="square" rtlCol="0">
              <a:spAutoFit/>
            </a:bodyPr>
            <a:lstStyle/>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prstClr val="black"/>
                  </a:solidFill>
                  <a:latin typeface="BIZ UDPゴシック" panose="020B0400000000000000" pitchFamily="50" charset="-128"/>
                  <a:ea typeface="BIZ UDPゴシック" panose="020B0400000000000000" pitchFamily="50" charset="-128"/>
                </a:rPr>
                <a:t>困ったことがあったら・・・</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消費生活センターに相談しましょう！　　　　　　　　　　　　</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0838C18-9093-5014-C10A-D8D2699B14A9}"/>
                </a:ext>
              </a:extLst>
            </p:cNvPr>
            <p:cNvSpPr txBox="1"/>
            <p:nvPr/>
          </p:nvSpPr>
          <p:spPr>
            <a:xfrm>
              <a:off x="3743460" y="325423"/>
              <a:ext cx="684442" cy="349697"/>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こま</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F77E56C-8F08-25A7-1293-D3D26F018303}"/>
                </a:ext>
              </a:extLst>
            </p:cNvPr>
            <p:cNvSpPr txBox="1"/>
            <p:nvPr/>
          </p:nvSpPr>
          <p:spPr>
            <a:xfrm>
              <a:off x="2265616" y="1137485"/>
              <a:ext cx="2007797"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しょうひ  せいかつ</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C91545-B2D0-AF27-8A40-4E4324C54267}"/>
                </a:ext>
              </a:extLst>
            </p:cNvPr>
            <p:cNvSpPr txBox="1"/>
            <p:nvPr/>
          </p:nvSpPr>
          <p:spPr>
            <a:xfrm>
              <a:off x="6155307" y="1137485"/>
              <a:ext cx="1191841"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そうだん</a:t>
              </a:r>
              <a:endParaRPr lang="en-US" altLang="ja-JP" sz="16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AF14C184-272D-31C0-B90E-C4304BFC63B1}"/>
              </a:ext>
            </a:extLst>
          </p:cNvPr>
          <p:cNvGrpSpPr/>
          <p:nvPr/>
        </p:nvGrpSpPr>
        <p:grpSpPr>
          <a:xfrm>
            <a:off x="2964656" y="3636323"/>
            <a:ext cx="1171825" cy="626013"/>
            <a:chOff x="2946211" y="3720753"/>
            <a:chExt cx="1171825" cy="626013"/>
          </a:xfrm>
        </p:grpSpPr>
        <p:sp>
          <p:nvSpPr>
            <p:cNvPr id="7" name="正方形/長方形 6">
              <a:extLst>
                <a:ext uri="{FF2B5EF4-FFF2-40B4-BE49-F238E27FC236}">
                  <a16:creationId xmlns:a16="http://schemas.microsoft.com/office/drawing/2014/main" id="{F2A31FAB-4693-4EDA-BC18-A161DCB018A9}"/>
                </a:ext>
              </a:extLst>
            </p:cNvPr>
            <p:cNvSpPr/>
            <p:nvPr/>
          </p:nvSpPr>
          <p:spPr>
            <a:xfrm>
              <a:off x="2946211" y="3885101"/>
              <a:ext cx="1121025"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相談員</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BB2B4C-C425-41C9-F8E9-91D25006F1EC}"/>
                </a:ext>
              </a:extLst>
            </p:cNvPr>
            <p:cNvSpPr txBox="1"/>
            <p:nvPr/>
          </p:nvSpPr>
          <p:spPr>
            <a:xfrm>
              <a:off x="2997011" y="3720753"/>
              <a:ext cx="1121025"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そうだんいん</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73607A5D-70C0-4159-7CA0-D856BABFAE62}"/>
              </a:ext>
            </a:extLst>
          </p:cNvPr>
          <p:cNvGrpSpPr/>
          <p:nvPr/>
        </p:nvGrpSpPr>
        <p:grpSpPr>
          <a:xfrm>
            <a:off x="7518787" y="2372465"/>
            <a:ext cx="3327877" cy="924980"/>
            <a:chOff x="7664667" y="2197228"/>
            <a:chExt cx="3327877" cy="924980"/>
          </a:xfrm>
        </p:grpSpPr>
        <p:sp>
          <p:nvSpPr>
            <p:cNvPr id="9" name="角丸四角形吹き出し 6">
              <a:extLst>
                <a:ext uri="{FF2B5EF4-FFF2-40B4-BE49-F238E27FC236}">
                  <a16:creationId xmlns:a16="http://schemas.microsoft.com/office/drawing/2014/main" id="{AF488DDE-BFA8-46A4-9015-A574ED312873}"/>
                </a:ext>
              </a:extLst>
            </p:cNvPr>
            <p:cNvSpPr/>
            <p:nvPr/>
          </p:nvSpPr>
          <p:spPr>
            <a:xfrm>
              <a:off x="7664667" y="2197228"/>
              <a:ext cx="3327877" cy="924980"/>
            </a:xfrm>
            <a:prstGeom prst="wedgeRoundRectCallout">
              <a:avLst>
                <a:gd name="adj1" fmla="val -74486"/>
                <a:gd name="adj2" fmla="val 41858"/>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消費生活センターです</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68C3DE-20BF-E71E-4A94-8A5BB71B19BA}"/>
                </a:ext>
              </a:extLst>
            </p:cNvPr>
            <p:cNvSpPr txBox="1"/>
            <p:nvPr/>
          </p:nvSpPr>
          <p:spPr>
            <a:xfrm>
              <a:off x="7777333" y="2296804"/>
              <a:ext cx="1322047"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しょうひせいかつ</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7B0F4640-B58C-9574-2019-B6F83724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0" y="2659718"/>
            <a:ext cx="2740195" cy="2021968"/>
          </a:xfrm>
          <a:prstGeom prst="rect">
            <a:avLst/>
          </a:prstGeom>
        </p:spPr>
      </p:pic>
      <p:grpSp>
        <p:nvGrpSpPr>
          <p:cNvPr id="20" name="グループ化 19">
            <a:extLst>
              <a:ext uri="{FF2B5EF4-FFF2-40B4-BE49-F238E27FC236}">
                <a16:creationId xmlns:a16="http://schemas.microsoft.com/office/drawing/2014/main" id="{FE777913-6D6B-0AEF-6437-9FFCD118CD23}"/>
              </a:ext>
            </a:extLst>
          </p:cNvPr>
          <p:cNvGrpSpPr/>
          <p:nvPr/>
        </p:nvGrpSpPr>
        <p:grpSpPr>
          <a:xfrm>
            <a:off x="2438400" y="5152395"/>
            <a:ext cx="7315200" cy="1129122"/>
            <a:chOff x="2438400" y="5227228"/>
            <a:chExt cx="7315200" cy="1129122"/>
          </a:xfrm>
        </p:grpSpPr>
        <p:sp>
          <p:nvSpPr>
            <p:cNvPr id="5" name="角丸四角形 9">
              <a:extLst>
                <a:ext uri="{FF2B5EF4-FFF2-40B4-BE49-F238E27FC236}">
                  <a16:creationId xmlns:a16="http://schemas.microsoft.com/office/drawing/2014/main" id="{7B67291A-DF93-4A48-B3F1-92D6AD681B8A}"/>
                </a:ext>
              </a:extLst>
            </p:cNvPr>
            <p:cNvSpPr/>
            <p:nvPr/>
          </p:nvSpPr>
          <p:spPr>
            <a:xfrm>
              <a:off x="2438400" y="5227228"/>
              <a:ext cx="7315200" cy="1129122"/>
            </a:xfrm>
            <a:prstGeom prst="roundRect">
              <a:avLst>
                <a:gd name="adj" fmla="val 12421"/>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50000"/>
                </a:lnSpc>
                <a:defRPr/>
              </a:pPr>
              <a:r>
                <a:rPr lang="ja-JP" altLang="en-US" sz="3200" b="1" dirty="0">
                  <a:solidFill>
                    <a:srgbClr val="FF0000"/>
                  </a:solidFill>
                  <a:latin typeface="BIZ UDPゴシック" panose="020B0400000000000000" pitchFamily="50" charset="-128"/>
                  <a:ea typeface="BIZ UDPゴシック" panose="020B0400000000000000" pitchFamily="50" charset="-128"/>
                </a:rPr>
                <a:t>消費者ホットライン　１８８ </a:t>
              </a:r>
              <a:r>
                <a:rPr lang="ja-JP" altLang="en-US" sz="2800" b="1" dirty="0">
                  <a:solidFill>
                    <a:prstClr val="black"/>
                  </a:solidFill>
                  <a:latin typeface="BIZ UDPゴシック" panose="020B0400000000000000" pitchFamily="50" charset="-128"/>
                  <a:ea typeface="BIZ UDPゴシック" panose="020B0400000000000000" pitchFamily="50" charset="-128"/>
                </a:rPr>
                <a:t>に電話してね</a:t>
              </a:r>
              <a:endParaRPr lang="en-US" altLang="ja-JP" sz="3200" b="1" dirty="0">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b="1" dirty="0">
                  <a:solidFill>
                    <a:prstClr val="black"/>
                  </a:solidFill>
                  <a:latin typeface="メイリオ" panose="020B0604030504040204" pitchFamily="50" charset="-128"/>
                  <a:ea typeface="メイリオ" panose="020B0604030504040204" pitchFamily="50" charset="-128"/>
                </a:rPr>
                <a:t>　　　　　</a:t>
              </a: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688A8AF-122A-82CA-4322-67B193F5E064}"/>
                </a:ext>
              </a:extLst>
            </p:cNvPr>
            <p:cNvSpPr txBox="1"/>
            <p:nvPr/>
          </p:nvSpPr>
          <p:spPr>
            <a:xfrm>
              <a:off x="6419019" y="5341983"/>
              <a:ext cx="1003761"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いやや！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302EBF6-734A-6C36-A7CC-0F07F3635B3F}"/>
                </a:ext>
              </a:extLst>
            </p:cNvPr>
            <p:cNvSpPr txBox="1"/>
            <p:nvPr/>
          </p:nvSpPr>
          <p:spPr>
            <a:xfrm>
              <a:off x="7715467" y="5380083"/>
              <a:ext cx="74267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でんわ</a:t>
              </a:r>
              <a:endParaRPr lang="en-US" altLang="ja-JP" sz="14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D0E7593-869A-7A02-487F-09C02CA3DAF8}"/>
                </a:ext>
              </a:extLst>
            </p:cNvPr>
            <p:cNvSpPr txBox="1"/>
            <p:nvPr/>
          </p:nvSpPr>
          <p:spPr>
            <a:xfrm>
              <a:off x="2741060" y="5341983"/>
              <a:ext cx="1277326" cy="307378"/>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しょうひしゃ</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814114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4281D014-243C-140F-C8BC-088BF1A7EA28}"/>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8" name="グループ化 27">
            <a:extLst>
              <a:ext uri="{FF2B5EF4-FFF2-40B4-BE49-F238E27FC236}">
                <a16:creationId xmlns:a16="http://schemas.microsoft.com/office/drawing/2014/main" id="{DEE07DC5-841E-4F47-E6E2-17A6700C6A3F}"/>
              </a:ext>
            </a:extLst>
          </p:cNvPr>
          <p:cNvGrpSpPr/>
          <p:nvPr/>
        </p:nvGrpSpPr>
        <p:grpSpPr>
          <a:xfrm>
            <a:off x="879048" y="2976010"/>
            <a:ext cx="10960519" cy="1379410"/>
            <a:chOff x="856050" y="2897551"/>
            <a:chExt cx="10960519" cy="1379410"/>
          </a:xfrm>
        </p:grpSpPr>
        <p:sp>
          <p:nvSpPr>
            <p:cNvPr id="9" name="テキスト ボックス 8">
              <a:extLst>
                <a:ext uri="{FF2B5EF4-FFF2-40B4-BE49-F238E27FC236}">
                  <a16:creationId xmlns:a16="http://schemas.microsoft.com/office/drawing/2014/main" id="{9C78707B-27DF-2B41-E93F-6FE931D60C2E}"/>
                </a:ext>
              </a:extLst>
            </p:cNvPr>
            <p:cNvSpPr txBox="1"/>
            <p:nvPr/>
          </p:nvSpPr>
          <p:spPr>
            <a:xfrm>
              <a:off x="856050" y="2924796"/>
              <a:ext cx="10960519"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キャッシュレスについて、困ったことがあったら、消費生活センター</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に相談しましょう　　</a:t>
              </a:r>
            </a:p>
          </p:txBody>
        </p:sp>
        <p:sp>
          <p:nvSpPr>
            <p:cNvPr id="19" name="テキスト ボックス 18">
              <a:extLst>
                <a:ext uri="{FF2B5EF4-FFF2-40B4-BE49-F238E27FC236}">
                  <a16:creationId xmlns:a16="http://schemas.microsoft.com/office/drawing/2014/main" id="{58EA666F-CF19-3FAB-310C-E845B83EBA48}"/>
                </a:ext>
              </a:extLst>
            </p:cNvPr>
            <p:cNvSpPr txBox="1"/>
            <p:nvPr/>
          </p:nvSpPr>
          <p:spPr>
            <a:xfrm>
              <a:off x="5144479" y="2897551"/>
              <a:ext cx="52696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こま</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4A40F1E-42B5-FE31-C52C-A901D5E60B68}"/>
                </a:ext>
              </a:extLst>
            </p:cNvPr>
            <p:cNvSpPr txBox="1"/>
            <p:nvPr/>
          </p:nvSpPr>
          <p:spPr>
            <a:xfrm>
              <a:off x="8799265" y="2897551"/>
              <a:ext cx="183567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しょうひせいかつ</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091AD5A-91B3-FC13-3D49-9ADD205A896C}"/>
                </a:ext>
              </a:extLst>
            </p:cNvPr>
            <p:cNvSpPr txBox="1"/>
            <p:nvPr/>
          </p:nvSpPr>
          <p:spPr>
            <a:xfrm>
              <a:off x="1751481" y="3614296"/>
              <a:ext cx="92422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E82EBDF4-5A28-FEE9-920C-2822BA6C1363}"/>
              </a:ext>
            </a:extLst>
          </p:cNvPr>
          <p:cNvGrpSpPr/>
          <p:nvPr/>
        </p:nvGrpSpPr>
        <p:grpSpPr>
          <a:xfrm>
            <a:off x="3017039" y="533343"/>
            <a:ext cx="4288353" cy="678743"/>
            <a:chOff x="3051988" y="515171"/>
            <a:chExt cx="4288353" cy="678743"/>
          </a:xfrm>
        </p:grpSpPr>
        <p:sp>
          <p:nvSpPr>
            <p:cNvPr id="6" name="タイトル 1">
              <a:extLst>
                <a:ext uri="{FF2B5EF4-FFF2-40B4-BE49-F238E27FC236}">
                  <a16:creationId xmlns:a16="http://schemas.microsoft.com/office/drawing/2014/main" id="{44656C48-3BFB-A87B-C3E9-BCF408E084BB}"/>
                </a:ext>
              </a:extLst>
            </p:cNvPr>
            <p:cNvSpPr txBox="1">
              <a:spLocks/>
            </p:cNvSpPr>
            <p:nvPr/>
          </p:nvSpPr>
          <p:spPr>
            <a:xfrm>
              <a:off x="3051988" y="735327"/>
              <a:ext cx="428835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困ったときは相談しよう！</a:t>
              </a:r>
            </a:p>
          </p:txBody>
        </p:sp>
        <p:sp>
          <p:nvSpPr>
            <p:cNvPr id="24" name="テキスト ボックス 23">
              <a:extLst>
                <a:ext uri="{FF2B5EF4-FFF2-40B4-BE49-F238E27FC236}">
                  <a16:creationId xmlns:a16="http://schemas.microsoft.com/office/drawing/2014/main" id="{E59EF24F-8B80-DF8F-DBF7-D2ED57ECABAA}"/>
                </a:ext>
              </a:extLst>
            </p:cNvPr>
            <p:cNvSpPr txBox="1"/>
            <p:nvPr/>
          </p:nvSpPr>
          <p:spPr>
            <a:xfrm>
              <a:off x="3081484" y="515171"/>
              <a:ext cx="49828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こま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BEE6937-93A5-A9D0-AA48-F30F66723C42}"/>
                </a:ext>
              </a:extLst>
            </p:cNvPr>
            <p:cNvSpPr txBox="1"/>
            <p:nvPr/>
          </p:nvSpPr>
          <p:spPr>
            <a:xfrm>
              <a:off x="5153119" y="515171"/>
              <a:ext cx="994395"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そうだん</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302AE57-8BC4-C65E-F16A-6779BF04CC8A}"/>
              </a:ext>
            </a:extLst>
          </p:cNvPr>
          <p:cNvGrpSpPr/>
          <p:nvPr/>
        </p:nvGrpSpPr>
        <p:grpSpPr>
          <a:xfrm>
            <a:off x="885617" y="1514682"/>
            <a:ext cx="10514724" cy="1375811"/>
            <a:chOff x="885617" y="1514682"/>
            <a:chExt cx="10514724" cy="1375811"/>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885617" y="1538328"/>
              <a:ext cx="10514724"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キャッシュレスについて、困ったことがあったら、まずは、保護者、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周りの信頼できる人に相談しましょう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91274F9-04A9-31D9-5DEC-E525F3CED136}"/>
                </a:ext>
              </a:extLst>
            </p:cNvPr>
            <p:cNvSpPr txBox="1"/>
            <p:nvPr/>
          </p:nvSpPr>
          <p:spPr>
            <a:xfrm>
              <a:off x="1387956" y="2221971"/>
              <a:ext cx="7016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まわ</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803703E-B79B-0202-A7B1-830C8C69C516}"/>
                </a:ext>
              </a:extLst>
            </p:cNvPr>
            <p:cNvSpPr txBox="1"/>
            <p:nvPr/>
          </p:nvSpPr>
          <p:spPr>
            <a:xfrm>
              <a:off x="4891099" y="2221971"/>
              <a:ext cx="9059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02CFC9B-3604-FBA9-7F4D-C419F05425DC}"/>
                </a:ext>
              </a:extLst>
            </p:cNvPr>
            <p:cNvSpPr txBox="1"/>
            <p:nvPr/>
          </p:nvSpPr>
          <p:spPr>
            <a:xfrm>
              <a:off x="2490102" y="2221971"/>
              <a:ext cx="9059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しんらい</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A52F714-4DCD-7B3F-86C7-9244866D0156}"/>
                </a:ext>
              </a:extLst>
            </p:cNvPr>
            <p:cNvSpPr txBox="1"/>
            <p:nvPr/>
          </p:nvSpPr>
          <p:spPr>
            <a:xfrm>
              <a:off x="5178519" y="1514682"/>
              <a:ext cx="57547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こま</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E83484F-7CEF-E6AC-FF8C-B30A42817E2C}"/>
                </a:ext>
              </a:extLst>
            </p:cNvPr>
            <p:cNvSpPr txBox="1"/>
            <p:nvPr/>
          </p:nvSpPr>
          <p:spPr>
            <a:xfrm>
              <a:off x="10254258" y="1514682"/>
              <a:ext cx="83284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ほごしゃ</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4B91284-2858-49B9-FDC2-6232A406C567}"/>
                </a:ext>
              </a:extLst>
            </p:cNvPr>
            <p:cNvSpPr txBox="1"/>
            <p:nvPr/>
          </p:nvSpPr>
          <p:spPr>
            <a:xfrm>
              <a:off x="4183120" y="2221971"/>
              <a:ext cx="64806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100083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C401FA5-19E7-E6AF-9196-09DD7A676B04}"/>
              </a:ext>
            </a:extLst>
          </p:cNvPr>
          <p:cNvGrpSpPr/>
          <p:nvPr/>
        </p:nvGrpSpPr>
        <p:grpSpPr>
          <a:xfrm>
            <a:off x="1068446" y="373917"/>
            <a:ext cx="7069968" cy="668421"/>
            <a:chOff x="1103113" y="313756"/>
            <a:chExt cx="7069968" cy="668421"/>
          </a:xfrm>
        </p:grpSpPr>
        <p:sp>
          <p:nvSpPr>
            <p:cNvPr id="9" name="タイトル 1">
              <a:extLst>
                <a:ext uri="{FF2B5EF4-FFF2-40B4-BE49-F238E27FC236}">
                  <a16:creationId xmlns:a16="http://schemas.microsoft.com/office/drawing/2014/main" id="{1A245721-2114-F167-DC25-03A48D001A54}"/>
                </a:ext>
              </a:extLst>
            </p:cNvPr>
            <p:cNvSpPr txBox="1">
              <a:spLocks/>
            </p:cNvSpPr>
            <p:nvPr/>
          </p:nvSpPr>
          <p:spPr>
            <a:xfrm>
              <a:off x="1103113" y="514123"/>
              <a:ext cx="7069968" cy="468054"/>
            </a:xfrm>
            <a:prstGeom prst="rect">
              <a:avLst/>
            </a:prstGeom>
            <a:no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クレジットカードを作る方法を紹介します</a:t>
              </a:r>
            </a:p>
          </p:txBody>
        </p:sp>
        <p:sp>
          <p:nvSpPr>
            <p:cNvPr id="21" name="テキスト ボックス 20">
              <a:extLst>
                <a:ext uri="{FF2B5EF4-FFF2-40B4-BE49-F238E27FC236}">
                  <a16:creationId xmlns:a16="http://schemas.microsoft.com/office/drawing/2014/main" id="{7612902C-9ECA-F3CD-F035-3153F1B13F17}"/>
                </a:ext>
              </a:extLst>
            </p:cNvPr>
            <p:cNvSpPr txBox="1"/>
            <p:nvPr/>
          </p:nvSpPr>
          <p:spPr>
            <a:xfrm flipH="1">
              <a:off x="5680742" y="313756"/>
              <a:ext cx="1211593"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しょうかい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1F60FF4-0A50-D8F9-E831-BD2B7002C509}"/>
                </a:ext>
              </a:extLst>
            </p:cNvPr>
            <p:cNvSpPr txBox="1"/>
            <p:nvPr/>
          </p:nvSpPr>
          <p:spPr>
            <a:xfrm flipH="1">
              <a:off x="4673084" y="313756"/>
              <a:ext cx="77517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ほうほう</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4ED8378-0B82-7CBD-7ECE-8BB615117F4A}"/>
                </a:ext>
              </a:extLst>
            </p:cNvPr>
            <p:cNvSpPr txBox="1"/>
            <p:nvPr/>
          </p:nvSpPr>
          <p:spPr>
            <a:xfrm flipH="1">
              <a:off x="3971028" y="313756"/>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つく</a:t>
              </a:r>
            </a:p>
          </p:txBody>
        </p:sp>
      </p:grpSp>
      <p:grpSp>
        <p:nvGrpSpPr>
          <p:cNvPr id="11" name="グループ化 10">
            <a:extLst>
              <a:ext uri="{FF2B5EF4-FFF2-40B4-BE49-F238E27FC236}">
                <a16:creationId xmlns:a16="http://schemas.microsoft.com/office/drawing/2014/main" id="{5C315345-743A-4AA7-2468-B4D1FC83E1C4}"/>
              </a:ext>
            </a:extLst>
          </p:cNvPr>
          <p:cNvGrpSpPr/>
          <p:nvPr/>
        </p:nvGrpSpPr>
        <p:grpSpPr>
          <a:xfrm>
            <a:off x="1434328" y="1800221"/>
            <a:ext cx="8531269" cy="666688"/>
            <a:chOff x="1496683" y="1828926"/>
            <a:chExt cx="8531269" cy="666688"/>
          </a:xfrm>
        </p:grpSpPr>
        <p:sp>
          <p:nvSpPr>
            <p:cNvPr id="2" name="タイトル 1">
              <a:extLst>
                <a:ext uri="{FF2B5EF4-FFF2-40B4-BE49-F238E27FC236}">
                  <a16:creationId xmlns:a16="http://schemas.microsoft.com/office/drawing/2014/main" id="{8205F03D-3E01-CE9D-671B-4F8AB9F0A072}"/>
                </a:ext>
              </a:extLst>
            </p:cNvPr>
            <p:cNvSpPr txBox="1">
              <a:spLocks/>
            </p:cNvSpPr>
            <p:nvPr/>
          </p:nvSpPr>
          <p:spPr>
            <a:xfrm>
              <a:off x="1496683" y="1866724"/>
              <a:ext cx="8531269" cy="628890"/>
            </a:xfrm>
            <a:prstGeom prst="rect">
              <a:avLst/>
            </a:prstGeom>
            <a:noFill/>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本人確認書類や銀行口座番号などが必要です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E16487AF-E845-A422-C7CF-0E6BCF649EE6}"/>
                </a:ext>
              </a:extLst>
            </p:cNvPr>
            <p:cNvSpPr txBox="1"/>
            <p:nvPr/>
          </p:nvSpPr>
          <p:spPr>
            <a:xfrm>
              <a:off x="1563490" y="1828926"/>
              <a:ext cx="77457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ほんにん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5EE2D6C-D2F3-854E-5564-5285733912F3}"/>
                </a:ext>
              </a:extLst>
            </p:cNvPr>
            <p:cNvSpPr txBox="1"/>
            <p:nvPr/>
          </p:nvSpPr>
          <p:spPr>
            <a:xfrm>
              <a:off x="2910757" y="1828926"/>
              <a:ext cx="74732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しょるい</a:t>
              </a:r>
            </a:p>
          </p:txBody>
        </p:sp>
        <p:sp>
          <p:nvSpPr>
            <p:cNvPr id="28" name="テキスト ボックス 27">
              <a:extLst>
                <a:ext uri="{FF2B5EF4-FFF2-40B4-BE49-F238E27FC236}">
                  <a16:creationId xmlns:a16="http://schemas.microsoft.com/office/drawing/2014/main" id="{B11D7E94-93FF-1BB6-3054-4D3AA3ACE41E}"/>
                </a:ext>
              </a:extLst>
            </p:cNvPr>
            <p:cNvSpPr txBox="1"/>
            <p:nvPr/>
          </p:nvSpPr>
          <p:spPr>
            <a:xfrm>
              <a:off x="5326237" y="1828926"/>
              <a:ext cx="76976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ばんごう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CF841A0-E1DC-AA71-20F7-27DC25E46BD0}"/>
                </a:ext>
              </a:extLst>
            </p:cNvPr>
            <p:cNvSpPr txBox="1"/>
            <p:nvPr/>
          </p:nvSpPr>
          <p:spPr>
            <a:xfrm>
              <a:off x="3988972" y="1828926"/>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30" name="テキスト ボックス 29">
              <a:extLst>
                <a:ext uri="{FF2B5EF4-FFF2-40B4-BE49-F238E27FC236}">
                  <a16:creationId xmlns:a16="http://schemas.microsoft.com/office/drawing/2014/main" id="{25C0B2A1-BBC7-110A-2426-31459A08863A}"/>
                </a:ext>
              </a:extLst>
            </p:cNvPr>
            <p:cNvSpPr txBox="1"/>
            <p:nvPr/>
          </p:nvSpPr>
          <p:spPr>
            <a:xfrm>
              <a:off x="7186510" y="1828926"/>
              <a:ext cx="7729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ひつよう</a:t>
              </a:r>
            </a:p>
          </p:txBody>
        </p:sp>
        <p:sp>
          <p:nvSpPr>
            <p:cNvPr id="31" name="テキスト ボックス 30">
              <a:extLst>
                <a:ext uri="{FF2B5EF4-FFF2-40B4-BE49-F238E27FC236}">
                  <a16:creationId xmlns:a16="http://schemas.microsoft.com/office/drawing/2014/main" id="{E519289D-EE7A-973F-C0AC-FAB553D8392F}"/>
                </a:ext>
              </a:extLst>
            </p:cNvPr>
            <p:cNvSpPr txBox="1"/>
            <p:nvPr/>
          </p:nvSpPr>
          <p:spPr>
            <a:xfrm flipH="1">
              <a:off x="4726973" y="1828926"/>
              <a:ext cx="72167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こうざ</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384" name="テキスト ボックス 16383">
              <a:extLst>
                <a:ext uri="{FF2B5EF4-FFF2-40B4-BE49-F238E27FC236}">
                  <a16:creationId xmlns:a16="http://schemas.microsoft.com/office/drawing/2014/main" id="{1D1FAE79-46C1-4F74-F49F-1C57F6216483}"/>
                </a:ext>
              </a:extLst>
            </p:cNvPr>
            <p:cNvSpPr txBox="1"/>
            <p:nvPr/>
          </p:nvSpPr>
          <p:spPr>
            <a:xfrm flipH="1">
              <a:off x="2266809" y="1828926"/>
              <a:ext cx="91592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かくにん</a:t>
              </a:r>
            </a:p>
          </p:txBody>
        </p:sp>
      </p:grpSp>
      <p:pic>
        <p:nvPicPr>
          <p:cNvPr id="10" name="図 9">
            <a:extLst>
              <a:ext uri="{FF2B5EF4-FFF2-40B4-BE49-F238E27FC236}">
                <a16:creationId xmlns:a16="http://schemas.microsoft.com/office/drawing/2014/main" id="{AF9F1579-4EE5-FA1F-957C-941D255A6E42}"/>
              </a:ext>
            </a:extLst>
          </p:cNvPr>
          <p:cNvPicPr>
            <a:picLocks noChangeAspect="1"/>
          </p:cNvPicPr>
          <p:nvPr/>
        </p:nvPicPr>
        <p:blipFill>
          <a:blip r:embed="rId3"/>
          <a:stretch>
            <a:fillRect/>
          </a:stretch>
        </p:blipFill>
        <p:spPr>
          <a:xfrm>
            <a:off x="8930850" y="3429000"/>
            <a:ext cx="2709678" cy="2871222"/>
          </a:xfrm>
          <a:prstGeom prst="rect">
            <a:avLst/>
          </a:prstGeom>
        </p:spPr>
      </p:pic>
      <p:pic>
        <p:nvPicPr>
          <p:cNvPr id="18" name="図 17">
            <a:extLst>
              <a:ext uri="{FF2B5EF4-FFF2-40B4-BE49-F238E27FC236}">
                <a16:creationId xmlns:a16="http://schemas.microsoft.com/office/drawing/2014/main" id="{DFBAD337-1145-9D9B-F53F-3F61ADF95A43}"/>
              </a:ext>
            </a:extLst>
          </p:cNvPr>
          <p:cNvPicPr>
            <a:picLocks noChangeAspect="1"/>
          </p:cNvPicPr>
          <p:nvPr/>
        </p:nvPicPr>
        <p:blipFill>
          <a:blip r:embed="rId4"/>
          <a:stretch>
            <a:fillRect/>
          </a:stretch>
        </p:blipFill>
        <p:spPr>
          <a:xfrm>
            <a:off x="5391909" y="4905194"/>
            <a:ext cx="1123229" cy="1620000"/>
          </a:xfrm>
          <a:prstGeom prst="rect">
            <a:avLst/>
          </a:prstGeom>
        </p:spPr>
      </p:pic>
      <p:pic>
        <p:nvPicPr>
          <p:cNvPr id="20" name="図 19">
            <a:extLst>
              <a:ext uri="{FF2B5EF4-FFF2-40B4-BE49-F238E27FC236}">
                <a16:creationId xmlns:a16="http://schemas.microsoft.com/office/drawing/2014/main" id="{91654C10-B1AA-669A-A90B-0E6A16293176}"/>
              </a:ext>
            </a:extLst>
          </p:cNvPr>
          <p:cNvPicPr>
            <a:picLocks noChangeAspect="1"/>
          </p:cNvPicPr>
          <p:nvPr/>
        </p:nvPicPr>
        <p:blipFill>
          <a:blip r:embed="rId5"/>
          <a:stretch>
            <a:fillRect/>
          </a:stretch>
        </p:blipFill>
        <p:spPr>
          <a:xfrm>
            <a:off x="4819038" y="3536203"/>
            <a:ext cx="1124755" cy="1620000"/>
          </a:xfrm>
          <a:prstGeom prst="rect">
            <a:avLst/>
          </a:prstGeom>
        </p:spPr>
      </p:pic>
      <p:pic>
        <p:nvPicPr>
          <p:cNvPr id="16389" name="図 16388">
            <a:extLst>
              <a:ext uri="{FF2B5EF4-FFF2-40B4-BE49-F238E27FC236}">
                <a16:creationId xmlns:a16="http://schemas.microsoft.com/office/drawing/2014/main" id="{1E6BEFC5-022E-8B53-BC64-EBBE437C64AD}"/>
              </a:ext>
            </a:extLst>
          </p:cNvPr>
          <p:cNvPicPr>
            <a:picLocks noChangeAspect="1"/>
          </p:cNvPicPr>
          <p:nvPr/>
        </p:nvPicPr>
        <p:blipFill>
          <a:blip r:embed="rId6"/>
          <a:stretch>
            <a:fillRect/>
          </a:stretch>
        </p:blipFill>
        <p:spPr>
          <a:xfrm>
            <a:off x="3698808" y="4985134"/>
            <a:ext cx="1214459" cy="1711129"/>
          </a:xfrm>
          <a:prstGeom prst="rect">
            <a:avLst/>
          </a:prstGeom>
        </p:spPr>
      </p:pic>
      <p:pic>
        <p:nvPicPr>
          <p:cNvPr id="12" name="図 11">
            <a:extLst>
              <a:ext uri="{FF2B5EF4-FFF2-40B4-BE49-F238E27FC236}">
                <a16:creationId xmlns:a16="http://schemas.microsoft.com/office/drawing/2014/main" id="{89A61AAB-5184-25CB-C670-B29903B84808}"/>
              </a:ext>
            </a:extLst>
          </p:cNvPr>
          <p:cNvPicPr>
            <a:picLocks noChangeAspect="1"/>
          </p:cNvPicPr>
          <p:nvPr/>
        </p:nvPicPr>
        <p:blipFill>
          <a:blip r:embed="rId7"/>
          <a:stretch>
            <a:fillRect/>
          </a:stretch>
        </p:blipFill>
        <p:spPr>
          <a:xfrm>
            <a:off x="1434328" y="2527070"/>
            <a:ext cx="2771514" cy="1895263"/>
          </a:xfrm>
          <a:prstGeom prst="rect">
            <a:avLst/>
          </a:prstGeom>
        </p:spPr>
      </p:pic>
      <p:pic>
        <p:nvPicPr>
          <p:cNvPr id="15" name="図 14">
            <a:extLst>
              <a:ext uri="{FF2B5EF4-FFF2-40B4-BE49-F238E27FC236}">
                <a16:creationId xmlns:a16="http://schemas.microsoft.com/office/drawing/2014/main" id="{3C6DF9C2-30C0-F4D9-DFD4-073356FB53D5}"/>
              </a:ext>
            </a:extLst>
          </p:cNvPr>
          <p:cNvPicPr>
            <a:picLocks noChangeAspect="1"/>
          </p:cNvPicPr>
          <p:nvPr/>
        </p:nvPicPr>
        <p:blipFill>
          <a:blip r:embed="rId8"/>
          <a:stretch>
            <a:fillRect/>
          </a:stretch>
        </p:blipFill>
        <p:spPr>
          <a:xfrm>
            <a:off x="7502044" y="2509720"/>
            <a:ext cx="1714921" cy="2646483"/>
          </a:xfrm>
          <a:prstGeom prst="rect">
            <a:avLst/>
          </a:prstGeom>
        </p:spPr>
      </p:pic>
      <p:pic>
        <p:nvPicPr>
          <p:cNvPr id="4" name="図 3">
            <a:extLst>
              <a:ext uri="{FF2B5EF4-FFF2-40B4-BE49-F238E27FC236}">
                <a16:creationId xmlns:a16="http://schemas.microsoft.com/office/drawing/2014/main" id="{A555FD60-D8BB-B10B-6F43-370F69D917A9}"/>
              </a:ext>
            </a:extLst>
          </p:cNvPr>
          <p:cNvPicPr>
            <a:picLocks noChangeAspect="1"/>
          </p:cNvPicPr>
          <p:nvPr/>
        </p:nvPicPr>
        <p:blipFill>
          <a:blip r:embed="rId9"/>
          <a:stretch>
            <a:fillRect/>
          </a:stretch>
        </p:blipFill>
        <p:spPr>
          <a:xfrm flipH="1">
            <a:off x="1126915" y="4626171"/>
            <a:ext cx="1451663" cy="1060641"/>
          </a:xfrm>
          <a:prstGeom prst="rect">
            <a:avLst/>
          </a:prstGeom>
        </p:spPr>
      </p:pic>
      <p:pic>
        <p:nvPicPr>
          <p:cNvPr id="7" name="図 6">
            <a:extLst>
              <a:ext uri="{FF2B5EF4-FFF2-40B4-BE49-F238E27FC236}">
                <a16:creationId xmlns:a16="http://schemas.microsoft.com/office/drawing/2014/main" id="{E5BFF793-52F1-183B-C716-E124E7B68143}"/>
              </a:ext>
            </a:extLst>
          </p:cNvPr>
          <p:cNvPicPr>
            <a:picLocks noChangeAspect="1"/>
          </p:cNvPicPr>
          <p:nvPr/>
        </p:nvPicPr>
        <p:blipFill>
          <a:blip r:embed="rId10"/>
          <a:stretch>
            <a:fillRect/>
          </a:stretch>
        </p:blipFill>
        <p:spPr>
          <a:xfrm>
            <a:off x="2103307" y="5731474"/>
            <a:ext cx="1520428" cy="964789"/>
          </a:xfrm>
          <a:prstGeom prst="rect">
            <a:avLst/>
          </a:prstGeom>
        </p:spPr>
      </p:pic>
      <p:grpSp>
        <p:nvGrpSpPr>
          <p:cNvPr id="13" name="グループ化 12">
            <a:extLst>
              <a:ext uri="{FF2B5EF4-FFF2-40B4-BE49-F238E27FC236}">
                <a16:creationId xmlns:a16="http://schemas.microsoft.com/office/drawing/2014/main" id="{3588C76D-385D-5702-7F79-CDAF33EAA0CA}"/>
              </a:ext>
            </a:extLst>
          </p:cNvPr>
          <p:cNvGrpSpPr/>
          <p:nvPr/>
        </p:nvGrpSpPr>
        <p:grpSpPr>
          <a:xfrm>
            <a:off x="1166833" y="1121489"/>
            <a:ext cx="9190971" cy="653154"/>
            <a:chOff x="1126915" y="1161666"/>
            <a:chExt cx="9190971" cy="653154"/>
          </a:xfrm>
        </p:grpSpPr>
        <p:sp>
          <p:nvSpPr>
            <p:cNvPr id="5" name="テキスト ボックス 4">
              <a:extLst>
                <a:ext uri="{FF2B5EF4-FFF2-40B4-BE49-F238E27FC236}">
                  <a16:creationId xmlns:a16="http://schemas.microsoft.com/office/drawing/2014/main" id="{39B34AE5-F666-656B-D8B8-31AAEB27FF48}"/>
                </a:ext>
              </a:extLst>
            </p:cNvPr>
            <p:cNvSpPr txBox="1"/>
            <p:nvPr/>
          </p:nvSpPr>
          <p:spPr>
            <a:xfrm>
              <a:off x="1126915" y="1291600"/>
              <a:ext cx="9190971" cy="523220"/>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➀</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a:t>
              </a:r>
              <a:r>
                <a:rPr kumimoji="1" lang="ja-JP" altLang="en-US" sz="2800" dirty="0">
                  <a:latin typeface="BIZ UDPゴシック" panose="020B0400000000000000" pitchFamily="50" charset="-128"/>
                  <a:ea typeface="BIZ UDPゴシック" panose="020B0400000000000000" pitchFamily="50" charset="-128"/>
                </a:rPr>
                <a:t>クレジットカードの申込みをする</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0EAF8A0-C0E6-89AF-DD85-6975B554CE4A}"/>
                </a:ext>
              </a:extLst>
            </p:cNvPr>
            <p:cNvSpPr txBox="1"/>
            <p:nvPr/>
          </p:nvSpPr>
          <p:spPr>
            <a:xfrm>
              <a:off x="5767183" y="1161666"/>
              <a:ext cx="73770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もうしこ</a:t>
              </a:r>
            </a:p>
          </p:txBody>
        </p:sp>
        <p:sp>
          <p:nvSpPr>
            <p:cNvPr id="6" name="テキスト ボックス 5">
              <a:extLst>
                <a:ext uri="{FF2B5EF4-FFF2-40B4-BE49-F238E27FC236}">
                  <a16:creationId xmlns:a16="http://schemas.microsoft.com/office/drawing/2014/main" id="{EAC8F61D-9D08-F1AC-6123-410EFFCCBDEA}"/>
                </a:ext>
              </a:extLst>
            </p:cNvPr>
            <p:cNvSpPr txBox="1"/>
            <p:nvPr/>
          </p:nvSpPr>
          <p:spPr>
            <a:xfrm>
              <a:off x="1505461" y="1161666"/>
              <a:ext cx="474810"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DF28FA6D-3C87-B40C-254A-0CFDA54A39CB}"/>
              </a:ext>
            </a:extLst>
          </p:cNvPr>
          <p:cNvPicPr>
            <a:picLocks noChangeAspect="1"/>
          </p:cNvPicPr>
          <p:nvPr/>
        </p:nvPicPr>
        <p:blipFill>
          <a:blip r:embed="rId11"/>
          <a:stretch>
            <a:fillRect/>
          </a:stretch>
        </p:blipFill>
        <p:spPr>
          <a:xfrm>
            <a:off x="606197" y="301777"/>
            <a:ext cx="560636" cy="680400"/>
          </a:xfrm>
          <a:prstGeom prst="rect">
            <a:avLst/>
          </a:prstGeom>
        </p:spPr>
      </p:pic>
    </p:spTree>
    <p:extLst>
      <p:ext uri="{BB962C8B-B14F-4D97-AF65-F5344CB8AC3E}">
        <p14:creationId xmlns:p14="http://schemas.microsoft.com/office/powerpoint/2010/main" val="3130210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EEAD034E-A068-D5E1-E5B9-31F269A7A234}"/>
              </a:ext>
            </a:extLst>
          </p:cNvPr>
          <p:cNvSpPr/>
          <p:nvPr/>
        </p:nvSpPr>
        <p:spPr>
          <a:xfrm rot="21170381" flipH="1">
            <a:off x="192176" y="1561479"/>
            <a:ext cx="4768134" cy="2045873"/>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04CE8C5F-C2F3-080A-20CA-8FFD803ED180}"/>
              </a:ext>
            </a:extLst>
          </p:cNvPr>
          <p:cNvSpPr/>
          <p:nvPr/>
        </p:nvSpPr>
        <p:spPr>
          <a:xfrm rot="4517559">
            <a:off x="4569522" y="2969284"/>
            <a:ext cx="280272" cy="563047"/>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BD67ABB-A263-A5D3-6BE9-DAED59E730AD}"/>
              </a:ext>
            </a:extLst>
          </p:cNvPr>
          <p:cNvSpPr/>
          <p:nvPr/>
        </p:nvSpPr>
        <p:spPr>
          <a:xfrm rot="782470" flipH="1">
            <a:off x="5377559" y="3358699"/>
            <a:ext cx="330298" cy="192142"/>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45E289BB-B1A0-A92A-4468-F9323C774C35}"/>
              </a:ext>
            </a:extLst>
          </p:cNvPr>
          <p:cNvPicPr>
            <a:picLocks noChangeAspect="1"/>
          </p:cNvPicPr>
          <p:nvPr/>
        </p:nvPicPr>
        <p:blipFill>
          <a:blip r:embed="rId3"/>
          <a:stretch>
            <a:fillRect/>
          </a:stretch>
        </p:blipFill>
        <p:spPr>
          <a:xfrm>
            <a:off x="4779359" y="3801958"/>
            <a:ext cx="2709678" cy="2871222"/>
          </a:xfrm>
          <a:prstGeom prst="rect">
            <a:avLst/>
          </a:prstGeom>
        </p:spPr>
      </p:pic>
      <p:grpSp>
        <p:nvGrpSpPr>
          <p:cNvPr id="21" name="グループ化 20">
            <a:extLst>
              <a:ext uri="{FF2B5EF4-FFF2-40B4-BE49-F238E27FC236}">
                <a16:creationId xmlns:a16="http://schemas.microsoft.com/office/drawing/2014/main" id="{9241D753-24AA-E0CB-6A99-1B83A9A487EE}"/>
              </a:ext>
            </a:extLst>
          </p:cNvPr>
          <p:cNvGrpSpPr/>
          <p:nvPr/>
        </p:nvGrpSpPr>
        <p:grpSpPr>
          <a:xfrm>
            <a:off x="591507" y="1935632"/>
            <a:ext cx="4418182" cy="1275221"/>
            <a:chOff x="484874" y="1920167"/>
            <a:chExt cx="4418182" cy="1275221"/>
          </a:xfrm>
        </p:grpSpPr>
        <p:sp>
          <p:nvSpPr>
            <p:cNvPr id="11" name="テキスト ボックス 10">
              <a:extLst>
                <a:ext uri="{FF2B5EF4-FFF2-40B4-BE49-F238E27FC236}">
                  <a16:creationId xmlns:a16="http://schemas.microsoft.com/office/drawing/2014/main" id="{CDB327B8-B434-C98A-E061-8EA4A0EC08E1}"/>
                </a:ext>
              </a:extLst>
            </p:cNvPr>
            <p:cNvSpPr txBox="1"/>
            <p:nvPr/>
          </p:nvSpPr>
          <p:spPr>
            <a:xfrm flipH="1">
              <a:off x="485190" y="1920167"/>
              <a:ext cx="4417866" cy="1275221"/>
            </a:xfrm>
            <a:prstGeom prst="rect">
              <a:avLst/>
            </a:prstGeom>
            <a:noFill/>
            <a:ln>
              <a:noFill/>
            </a:ln>
          </p:spPr>
          <p:txBody>
            <a:bodyPr wrap="square" rtlCol="0">
              <a:spAutoFit/>
            </a:bodyPr>
            <a:lstStyle/>
            <a:p>
              <a:pPr>
                <a:lnSpc>
                  <a:spcPct val="150000"/>
                </a:lnSpc>
              </a:pP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さんはクレジットカードを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作ったことが</a:t>
              </a:r>
              <a:r>
                <a:rPr lang="ja-JP" altLang="en-US" sz="2800" dirty="0">
                  <a:latin typeface="BIZ UDPゴシック" panose="020B0400000000000000" pitchFamily="50" charset="-128"/>
                  <a:ea typeface="BIZ UDPゴシック" panose="020B0400000000000000" pitchFamily="50" charset="-128"/>
                </a:rPr>
                <a:t>あるかな</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35EBA9F-946C-9C77-93B5-761307662D09}"/>
                </a:ext>
              </a:extLst>
            </p:cNvPr>
            <p:cNvSpPr txBox="1"/>
            <p:nvPr/>
          </p:nvSpPr>
          <p:spPr>
            <a:xfrm>
              <a:off x="519319" y="2584415"/>
              <a:ext cx="60581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つく</a:t>
              </a:r>
            </a:p>
          </p:txBody>
        </p:sp>
        <p:sp>
          <p:nvSpPr>
            <p:cNvPr id="2" name="テキスト ボックス 1">
              <a:extLst>
                <a:ext uri="{FF2B5EF4-FFF2-40B4-BE49-F238E27FC236}">
                  <a16:creationId xmlns:a16="http://schemas.microsoft.com/office/drawing/2014/main" id="{2B0ED924-FBEF-5176-CFDA-C5713E237C18}"/>
                </a:ext>
              </a:extLst>
            </p:cNvPr>
            <p:cNvSpPr txBox="1"/>
            <p:nvPr/>
          </p:nvSpPr>
          <p:spPr>
            <a:xfrm>
              <a:off x="484874" y="1921644"/>
              <a:ext cx="773132"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DC9A36B6-E97D-5E62-C39A-214CFAB9F5C7}"/>
              </a:ext>
            </a:extLst>
          </p:cNvPr>
          <p:cNvGrpSpPr/>
          <p:nvPr/>
        </p:nvGrpSpPr>
        <p:grpSpPr>
          <a:xfrm>
            <a:off x="6446855" y="1515006"/>
            <a:ext cx="5704646" cy="2082663"/>
            <a:chOff x="6436926" y="1428843"/>
            <a:chExt cx="5704646" cy="2082663"/>
          </a:xfrm>
        </p:grpSpPr>
        <p:grpSp>
          <p:nvGrpSpPr>
            <p:cNvPr id="18" name="グループ化 17">
              <a:extLst>
                <a:ext uri="{FF2B5EF4-FFF2-40B4-BE49-F238E27FC236}">
                  <a16:creationId xmlns:a16="http://schemas.microsoft.com/office/drawing/2014/main" id="{A81AC3AD-702B-DD41-5020-9A2F6143689C}"/>
                </a:ext>
              </a:extLst>
            </p:cNvPr>
            <p:cNvGrpSpPr/>
            <p:nvPr/>
          </p:nvGrpSpPr>
          <p:grpSpPr>
            <a:xfrm flipH="1">
              <a:off x="6436926" y="1428843"/>
              <a:ext cx="5704646" cy="2082663"/>
              <a:chOff x="4097347" y="1210995"/>
              <a:chExt cx="2919974" cy="2082663"/>
            </a:xfrm>
            <a:solidFill>
              <a:schemeClr val="accent5">
                <a:lumMod val="20000"/>
                <a:lumOff val="80000"/>
              </a:schemeClr>
            </a:solidFill>
          </p:grpSpPr>
          <p:sp>
            <p:nvSpPr>
              <p:cNvPr id="23" name="楕円 22">
                <a:extLst>
                  <a:ext uri="{FF2B5EF4-FFF2-40B4-BE49-F238E27FC236}">
                    <a16:creationId xmlns:a16="http://schemas.microsoft.com/office/drawing/2014/main" id="{7B94EC05-C7AD-1A85-4387-D46BEA770DFE}"/>
                  </a:ext>
                </a:extLst>
              </p:cNvPr>
              <p:cNvSpPr/>
              <p:nvPr/>
            </p:nvSpPr>
            <p:spPr>
              <a:xfrm rot="21362031" flipH="1">
                <a:off x="4097347" y="1210995"/>
                <a:ext cx="2738341" cy="171210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8670FE53-462E-5D16-E9F9-9C6D2B8DBA3D}"/>
                  </a:ext>
                </a:extLst>
              </p:cNvPr>
              <p:cNvSpPr/>
              <p:nvPr/>
            </p:nvSpPr>
            <p:spPr>
              <a:xfrm rot="4517559">
                <a:off x="6303919" y="2831945"/>
                <a:ext cx="280272" cy="32335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B6FA56F5-B864-54FC-1832-5B406F09B655}"/>
                  </a:ext>
                </a:extLst>
              </p:cNvPr>
              <p:cNvSpPr/>
              <p:nvPr/>
            </p:nvSpPr>
            <p:spPr>
              <a:xfrm rot="782470" flipH="1">
                <a:off x="6827631" y="3101516"/>
                <a:ext cx="189690" cy="19214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a:extLst>
                <a:ext uri="{FF2B5EF4-FFF2-40B4-BE49-F238E27FC236}">
                  <a16:creationId xmlns:a16="http://schemas.microsoft.com/office/drawing/2014/main" id="{DB881778-9E17-927E-7D99-E36130C026FF}"/>
                </a:ext>
              </a:extLst>
            </p:cNvPr>
            <p:cNvSpPr txBox="1"/>
            <p:nvPr/>
          </p:nvSpPr>
          <p:spPr>
            <a:xfrm>
              <a:off x="7489037" y="1533140"/>
              <a:ext cx="4366744" cy="1275221"/>
            </a:xfrm>
            <a:prstGeom prst="rect">
              <a:avLst/>
            </a:prstGeom>
            <a:noFill/>
            <a:ln>
              <a:noFill/>
            </a:ln>
          </p:spPr>
          <p:txBody>
            <a:bodyPr wrap="square" rtlCol="0">
              <a:spAutoFit/>
            </a:bodyPr>
            <a:lstStyle/>
            <a:p>
              <a:pPr>
                <a:lnSpc>
                  <a:spcPct val="150000"/>
                </a:lnSpc>
              </a:pP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さんはどんな仕事を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しているのかな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262CE81-E636-22FC-DF78-A709B5F2650C}"/>
                </a:ext>
              </a:extLst>
            </p:cNvPr>
            <p:cNvSpPr txBox="1"/>
            <p:nvPr/>
          </p:nvSpPr>
          <p:spPr>
            <a:xfrm>
              <a:off x="9944912" y="1523479"/>
              <a:ext cx="60946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しごと</a:t>
              </a:r>
            </a:p>
          </p:txBody>
        </p:sp>
        <p:sp>
          <p:nvSpPr>
            <p:cNvPr id="6" name="テキスト ボックス 5">
              <a:extLst>
                <a:ext uri="{FF2B5EF4-FFF2-40B4-BE49-F238E27FC236}">
                  <a16:creationId xmlns:a16="http://schemas.microsoft.com/office/drawing/2014/main" id="{34C6F859-A44B-79E9-66D7-BB6665A34A88}"/>
                </a:ext>
              </a:extLst>
            </p:cNvPr>
            <p:cNvSpPr txBox="1"/>
            <p:nvPr/>
          </p:nvSpPr>
          <p:spPr>
            <a:xfrm>
              <a:off x="7498457" y="1523479"/>
              <a:ext cx="682192"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FB5B1F1-14E5-CF7E-A7EF-2AA5070CAF1B}"/>
              </a:ext>
            </a:extLst>
          </p:cNvPr>
          <p:cNvGrpSpPr/>
          <p:nvPr/>
        </p:nvGrpSpPr>
        <p:grpSpPr>
          <a:xfrm>
            <a:off x="1082512" y="487504"/>
            <a:ext cx="8229601" cy="653876"/>
            <a:chOff x="1200631" y="359543"/>
            <a:chExt cx="8229601" cy="653876"/>
          </a:xfrm>
        </p:grpSpPr>
        <p:sp>
          <p:nvSpPr>
            <p:cNvPr id="3" name="テキスト ボックス 2">
              <a:extLst>
                <a:ext uri="{FF2B5EF4-FFF2-40B4-BE49-F238E27FC236}">
                  <a16:creationId xmlns:a16="http://schemas.microsoft.com/office/drawing/2014/main" id="{ECA4E07A-35FA-E3F0-FF2E-21B1DCBF865D}"/>
                </a:ext>
              </a:extLst>
            </p:cNvPr>
            <p:cNvSpPr txBox="1"/>
            <p:nvPr/>
          </p:nvSpPr>
          <p:spPr>
            <a:xfrm>
              <a:off x="1200631" y="490199"/>
              <a:ext cx="8229601" cy="523220"/>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②クレジットカード会社が</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さんを審査する</a:t>
              </a:r>
              <a:endParaRPr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FF6BA15-A530-0466-9FC3-CA3D75F11399}"/>
                </a:ext>
              </a:extLst>
            </p:cNvPr>
            <p:cNvSpPr txBox="1"/>
            <p:nvPr/>
          </p:nvSpPr>
          <p:spPr>
            <a:xfrm>
              <a:off x="4149126" y="359543"/>
              <a:ext cx="95378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3" name="テキスト ボックス 12">
              <a:extLst>
                <a:ext uri="{FF2B5EF4-FFF2-40B4-BE49-F238E27FC236}">
                  <a16:creationId xmlns:a16="http://schemas.microsoft.com/office/drawing/2014/main" id="{6FBC112F-3DE6-9F1C-AB4C-58C4093D6B44}"/>
                </a:ext>
              </a:extLst>
            </p:cNvPr>
            <p:cNvSpPr txBox="1"/>
            <p:nvPr/>
          </p:nvSpPr>
          <p:spPr>
            <a:xfrm>
              <a:off x="6537777" y="359543"/>
              <a:ext cx="61106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しんさ</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2CD49F2-8824-870C-652F-F8BE240677F8}"/>
                </a:ext>
              </a:extLst>
            </p:cNvPr>
            <p:cNvSpPr txBox="1"/>
            <p:nvPr/>
          </p:nvSpPr>
          <p:spPr>
            <a:xfrm>
              <a:off x="5139448" y="359543"/>
              <a:ext cx="47481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エー</a:t>
              </a:r>
            </a:p>
          </p:txBody>
        </p:sp>
      </p:grpSp>
    </p:spTree>
    <p:extLst>
      <p:ext uri="{BB962C8B-B14F-4D97-AF65-F5344CB8AC3E}">
        <p14:creationId xmlns:p14="http://schemas.microsoft.com/office/powerpoint/2010/main" val="2696614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2B0C9BC-082D-FD7E-EF60-90B9B8786A50}"/>
              </a:ext>
            </a:extLst>
          </p:cNvPr>
          <p:cNvPicPr>
            <a:picLocks noChangeAspect="1"/>
          </p:cNvPicPr>
          <p:nvPr/>
        </p:nvPicPr>
        <p:blipFill>
          <a:blip r:embed="rId3"/>
          <a:stretch>
            <a:fillRect/>
          </a:stretch>
        </p:blipFill>
        <p:spPr>
          <a:xfrm flipH="1">
            <a:off x="9119470" y="3254383"/>
            <a:ext cx="1164338" cy="2438405"/>
          </a:xfrm>
          <a:prstGeom prst="rect">
            <a:avLst/>
          </a:prstGeom>
        </p:spPr>
      </p:pic>
      <p:pic>
        <p:nvPicPr>
          <p:cNvPr id="12" name="図 11">
            <a:extLst>
              <a:ext uri="{FF2B5EF4-FFF2-40B4-BE49-F238E27FC236}">
                <a16:creationId xmlns:a16="http://schemas.microsoft.com/office/drawing/2014/main" id="{5E58F033-2A83-7AE3-F598-10692A05E659}"/>
              </a:ext>
            </a:extLst>
          </p:cNvPr>
          <p:cNvPicPr>
            <a:picLocks noChangeAspect="1"/>
          </p:cNvPicPr>
          <p:nvPr/>
        </p:nvPicPr>
        <p:blipFill>
          <a:blip r:embed="rId4"/>
          <a:stretch>
            <a:fillRect/>
          </a:stretch>
        </p:blipFill>
        <p:spPr>
          <a:xfrm>
            <a:off x="1848587" y="2440715"/>
            <a:ext cx="1975108" cy="3048006"/>
          </a:xfrm>
          <a:prstGeom prst="rect">
            <a:avLst/>
          </a:prstGeom>
        </p:spPr>
      </p:pic>
      <p:pic>
        <p:nvPicPr>
          <p:cNvPr id="19" name="図 18">
            <a:extLst>
              <a:ext uri="{FF2B5EF4-FFF2-40B4-BE49-F238E27FC236}">
                <a16:creationId xmlns:a16="http://schemas.microsoft.com/office/drawing/2014/main" id="{284E798E-2EA0-5279-2449-9C3CD735FAA5}"/>
              </a:ext>
            </a:extLst>
          </p:cNvPr>
          <p:cNvPicPr>
            <a:picLocks noChangeAspect="1"/>
          </p:cNvPicPr>
          <p:nvPr/>
        </p:nvPicPr>
        <p:blipFill>
          <a:blip r:embed="rId5"/>
          <a:stretch>
            <a:fillRect/>
          </a:stretch>
        </p:blipFill>
        <p:spPr>
          <a:xfrm>
            <a:off x="7731167" y="3254383"/>
            <a:ext cx="1821602" cy="1794520"/>
          </a:xfrm>
          <a:prstGeom prst="rect">
            <a:avLst/>
          </a:prstGeom>
        </p:spPr>
      </p:pic>
      <p:pic>
        <p:nvPicPr>
          <p:cNvPr id="2" name="図 1">
            <a:extLst>
              <a:ext uri="{FF2B5EF4-FFF2-40B4-BE49-F238E27FC236}">
                <a16:creationId xmlns:a16="http://schemas.microsoft.com/office/drawing/2014/main" id="{5A9B914D-D430-19FB-4E38-CD45CADEDCB2}"/>
              </a:ext>
            </a:extLst>
          </p:cNvPr>
          <p:cNvPicPr>
            <a:picLocks noChangeAspect="1"/>
          </p:cNvPicPr>
          <p:nvPr/>
        </p:nvPicPr>
        <p:blipFill>
          <a:blip r:embed="rId6"/>
          <a:stretch>
            <a:fillRect/>
          </a:stretch>
        </p:blipFill>
        <p:spPr>
          <a:xfrm>
            <a:off x="7891442" y="3490242"/>
            <a:ext cx="1285700" cy="801626"/>
          </a:xfrm>
          <a:prstGeom prst="rect">
            <a:avLst/>
          </a:prstGeom>
        </p:spPr>
      </p:pic>
      <p:grpSp>
        <p:nvGrpSpPr>
          <p:cNvPr id="5" name="グループ化 4">
            <a:extLst>
              <a:ext uri="{FF2B5EF4-FFF2-40B4-BE49-F238E27FC236}">
                <a16:creationId xmlns:a16="http://schemas.microsoft.com/office/drawing/2014/main" id="{1CFEC0FB-D9C1-D6F1-5E85-3BBF7E0F8F7D}"/>
              </a:ext>
            </a:extLst>
          </p:cNvPr>
          <p:cNvGrpSpPr/>
          <p:nvPr/>
        </p:nvGrpSpPr>
        <p:grpSpPr>
          <a:xfrm>
            <a:off x="1088824" y="500220"/>
            <a:ext cx="9840184" cy="1296610"/>
            <a:chOff x="1199245" y="362508"/>
            <a:chExt cx="9840184" cy="1296610"/>
          </a:xfrm>
        </p:grpSpPr>
        <p:sp>
          <p:nvSpPr>
            <p:cNvPr id="4" name="テキスト ボックス 3">
              <a:extLst>
                <a:ext uri="{FF2B5EF4-FFF2-40B4-BE49-F238E27FC236}">
                  <a16:creationId xmlns:a16="http://schemas.microsoft.com/office/drawing/2014/main" id="{0BDB970A-56B6-DFF4-74BF-FC2E141FB97C}"/>
                </a:ext>
              </a:extLst>
            </p:cNvPr>
            <p:cNvSpPr txBox="1"/>
            <p:nvPr/>
          </p:nvSpPr>
          <p:spPr>
            <a:xfrm>
              <a:off x="1199245" y="383897"/>
              <a:ext cx="9840184"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③</a:t>
              </a:r>
              <a:r>
                <a:rPr kumimoji="1" lang="ja-JP" altLang="en-US" sz="2800" dirty="0">
                  <a:latin typeface="BIZ UDPゴシック" panose="020B0400000000000000" pitchFamily="50" charset="-128"/>
                  <a:ea typeface="BIZ UDPゴシック" panose="020B0400000000000000" pitchFamily="50" charset="-128"/>
                </a:rPr>
                <a:t>クレジットカード会社が</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さんのクレジットカードを</a:t>
              </a:r>
              <a:r>
                <a:rPr kumimoji="1" lang="ja-JP" altLang="en-US" sz="2800" dirty="0">
                  <a:latin typeface="BIZ UDPゴシック" panose="020B0400000000000000" pitchFamily="50" charset="-128"/>
                  <a:ea typeface="BIZ UDPゴシック" panose="020B0400000000000000" pitchFamily="50" charset="-128"/>
                </a:rPr>
                <a:t>発行する</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さんがクレジットカードを受け取る）</a:t>
              </a:r>
              <a:endParaRPr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90B41A0-825D-9A8F-7632-6BBB1C8FE911}"/>
                </a:ext>
              </a:extLst>
            </p:cNvPr>
            <p:cNvSpPr txBox="1"/>
            <p:nvPr/>
          </p:nvSpPr>
          <p:spPr>
            <a:xfrm>
              <a:off x="9372492" y="362508"/>
              <a:ext cx="75052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はっこう</a:t>
              </a:r>
            </a:p>
          </p:txBody>
        </p:sp>
        <p:sp>
          <p:nvSpPr>
            <p:cNvPr id="14" name="テキスト ボックス 13">
              <a:extLst>
                <a:ext uri="{FF2B5EF4-FFF2-40B4-BE49-F238E27FC236}">
                  <a16:creationId xmlns:a16="http://schemas.microsoft.com/office/drawing/2014/main" id="{A4EBBC31-6782-983B-C482-F24D3C6AAD31}"/>
                </a:ext>
              </a:extLst>
            </p:cNvPr>
            <p:cNvSpPr txBox="1"/>
            <p:nvPr/>
          </p:nvSpPr>
          <p:spPr>
            <a:xfrm>
              <a:off x="6853970" y="1021508"/>
              <a:ext cx="32893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と</a:t>
              </a:r>
            </a:p>
          </p:txBody>
        </p:sp>
        <p:sp>
          <p:nvSpPr>
            <p:cNvPr id="15" name="テキスト ボックス 14">
              <a:extLst>
                <a:ext uri="{FF2B5EF4-FFF2-40B4-BE49-F238E27FC236}">
                  <a16:creationId xmlns:a16="http://schemas.microsoft.com/office/drawing/2014/main" id="{EC1AE1A2-DC1C-904F-A037-FAA39C198095}"/>
                </a:ext>
              </a:extLst>
            </p:cNvPr>
            <p:cNvSpPr txBox="1"/>
            <p:nvPr/>
          </p:nvSpPr>
          <p:spPr>
            <a:xfrm>
              <a:off x="6119337" y="1021508"/>
              <a:ext cx="3241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う</a:t>
              </a:r>
            </a:p>
          </p:txBody>
        </p:sp>
        <p:sp>
          <p:nvSpPr>
            <p:cNvPr id="16" name="テキスト ボックス 15">
              <a:extLst>
                <a:ext uri="{FF2B5EF4-FFF2-40B4-BE49-F238E27FC236}">
                  <a16:creationId xmlns:a16="http://schemas.microsoft.com/office/drawing/2014/main" id="{F7F2716D-F7C8-C24A-2EA5-E80D3D607413}"/>
                </a:ext>
              </a:extLst>
            </p:cNvPr>
            <p:cNvSpPr txBox="1"/>
            <p:nvPr/>
          </p:nvSpPr>
          <p:spPr>
            <a:xfrm>
              <a:off x="4168592" y="362508"/>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3" name="テキスト ボックス 2">
              <a:extLst>
                <a:ext uri="{FF2B5EF4-FFF2-40B4-BE49-F238E27FC236}">
                  <a16:creationId xmlns:a16="http://schemas.microsoft.com/office/drawing/2014/main" id="{AF8FFC9F-DFCE-8F9D-7DD5-2F1597841905}"/>
                </a:ext>
              </a:extLst>
            </p:cNvPr>
            <p:cNvSpPr txBox="1"/>
            <p:nvPr/>
          </p:nvSpPr>
          <p:spPr>
            <a:xfrm>
              <a:off x="5170067" y="362508"/>
              <a:ext cx="474810"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D3F7C06-6EC3-8E99-8829-DDD948B6D412}"/>
                </a:ext>
              </a:extLst>
            </p:cNvPr>
            <p:cNvSpPr txBox="1"/>
            <p:nvPr/>
          </p:nvSpPr>
          <p:spPr>
            <a:xfrm>
              <a:off x="1907991" y="1021508"/>
              <a:ext cx="46679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9584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435F4F69-BA92-1539-C15D-FCCDAED4FE44}"/>
              </a:ext>
            </a:extLst>
          </p:cNvPr>
          <p:cNvSpPr/>
          <p:nvPr/>
        </p:nvSpPr>
        <p:spPr>
          <a:xfrm>
            <a:off x="1244466" y="2781798"/>
            <a:ext cx="10075952" cy="3709319"/>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EFA346E9-D6FC-6465-C4DE-87A8D6462851}"/>
              </a:ext>
            </a:extLst>
          </p:cNvPr>
          <p:cNvSpPr/>
          <p:nvPr/>
        </p:nvSpPr>
        <p:spPr>
          <a:xfrm>
            <a:off x="7411692" y="3955117"/>
            <a:ext cx="3362918" cy="1658594"/>
          </a:xfrm>
          <a:prstGeom prst="roundRect">
            <a:avLst/>
          </a:prstGeom>
          <a:solidFill>
            <a:srgbClr val="FFFF99"/>
          </a:solidFill>
          <a:ln>
            <a:solidFill>
              <a:srgbClr val="DBC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C3606B7F-7E9A-CEB8-87E2-E80D1DC6A844}"/>
              </a:ext>
            </a:extLst>
          </p:cNvPr>
          <p:cNvSpPr/>
          <p:nvPr/>
        </p:nvSpPr>
        <p:spPr>
          <a:xfrm>
            <a:off x="1417391" y="3946670"/>
            <a:ext cx="4213583" cy="16754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4C3FC489-8A8A-BFAF-C4E4-AE6EF94D2D5E}"/>
              </a:ext>
            </a:extLst>
          </p:cNvPr>
          <p:cNvGrpSpPr/>
          <p:nvPr/>
        </p:nvGrpSpPr>
        <p:grpSpPr>
          <a:xfrm>
            <a:off x="1068446" y="437136"/>
            <a:ext cx="1739579" cy="716092"/>
            <a:chOff x="1017205" y="330858"/>
            <a:chExt cx="1739579" cy="716092"/>
          </a:xfrm>
        </p:grpSpPr>
        <p:sp>
          <p:nvSpPr>
            <p:cNvPr id="9" name="テキスト ボックス 8">
              <a:extLst>
                <a:ext uri="{FF2B5EF4-FFF2-40B4-BE49-F238E27FC236}">
                  <a16:creationId xmlns:a16="http://schemas.microsoft.com/office/drawing/2014/main" id="{F56FCB42-670D-688C-CB9D-15BCD9CD8AB8}"/>
                </a:ext>
              </a:extLst>
            </p:cNvPr>
            <p:cNvSpPr txBox="1"/>
            <p:nvPr/>
          </p:nvSpPr>
          <p:spPr>
            <a:xfrm>
              <a:off x="1017205" y="523730"/>
              <a:ext cx="1739579"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手数料</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381E217-A8D2-D361-B346-71F402A3C74C}"/>
                </a:ext>
              </a:extLst>
            </p:cNvPr>
            <p:cNvSpPr txBox="1"/>
            <p:nvPr/>
          </p:nvSpPr>
          <p:spPr>
            <a:xfrm flipH="1">
              <a:off x="1082191" y="330858"/>
              <a:ext cx="1346156"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てすうりょう</a:t>
              </a:r>
            </a:p>
          </p:txBody>
        </p:sp>
      </p:grpSp>
      <p:grpSp>
        <p:nvGrpSpPr>
          <p:cNvPr id="49" name="グループ化 48">
            <a:extLst>
              <a:ext uri="{FF2B5EF4-FFF2-40B4-BE49-F238E27FC236}">
                <a16:creationId xmlns:a16="http://schemas.microsoft.com/office/drawing/2014/main" id="{BA99CB61-3011-F44C-8AB2-D7991AD53647}"/>
              </a:ext>
            </a:extLst>
          </p:cNvPr>
          <p:cNvGrpSpPr/>
          <p:nvPr/>
        </p:nvGrpSpPr>
        <p:grpSpPr>
          <a:xfrm>
            <a:off x="8589960" y="5711766"/>
            <a:ext cx="1404724" cy="644028"/>
            <a:chOff x="8380228" y="5733608"/>
            <a:chExt cx="1404724" cy="644028"/>
          </a:xfrm>
        </p:grpSpPr>
        <p:sp>
          <p:nvSpPr>
            <p:cNvPr id="20" name="テキスト ボックス 19">
              <a:extLst>
                <a:ext uri="{FF2B5EF4-FFF2-40B4-BE49-F238E27FC236}">
                  <a16:creationId xmlns:a16="http://schemas.microsoft.com/office/drawing/2014/main" id="{808F6671-CF2E-ADE5-FB51-D450B7A3C3EE}"/>
                </a:ext>
              </a:extLst>
            </p:cNvPr>
            <p:cNvSpPr txBox="1"/>
            <p:nvPr/>
          </p:nvSpPr>
          <p:spPr>
            <a:xfrm>
              <a:off x="8380228" y="5748746"/>
              <a:ext cx="1404724"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手数料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394923A-7769-92E8-8B30-610B15ABBDB8}"/>
                </a:ext>
              </a:extLst>
            </p:cNvPr>
            <p:cNvSpPr txBox="1"/>
            <p:nvPr/>
          </p:nvSpPr>
          <p:spPr>
            <a:xfrm flipH="1">
              <a:off x="8502103" y="5733608"/>
              <a:ext cx="1182097" cy="285034"/>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てすうりょう</a:t>
              </a:r>
            </a:p>
          </p:txBody>
        </p:sp>
      </p:grpSp>
      <p:grpSp>
        <p:nvGrpSpPr>
          <p:cNvPr id="48" name="グループ化 47">
            <a:extLst>
              <a:ext uri="{FF2B5EF4-FFF2-40B4-BE49-F238E27FC236}">
                <a16:creationId xmlns:a16="http://schemas.microsoft.com/office/drawing/2014/main" id="{490EF40B-6F5F-7C52-0E2A-3D4F24AF4A1D}"/>
              </a:ext>
            </a:extLst>
          </p:cNvPr>
          <p:cNvGrpSpPr/>
          <p:nvPr/>
        </p:nvGrpSpPr>
        <p:grpSpPr>
          <a:xfrm>
            <a:off x="1832342" y="5748746"/>
            <a:ext cx="3863333" cy="628890"/>
            <a:chOff x="1832732" y="5733608"/>
            <a:chExt cx="3863333" cy="628890"/>
          </a:xfrm>
        </p:grpSpPr>
        <p:sp>
          <p:nvSpPr>
            <p:cNvPr id="19" name="テキスト ボックス 18">
              <a:extLst>
                <a:ext uri="{FF2B5EF4-FFF2-40B4-BE49-F238E27FC236}">
                  <a16:creationId xmlns:a16="http://schemas.microsoft.com/office/drawing/2014/main" id="{F36F428B-4423-B834-16FA-920A7B44F275}"/>
                </a:ext>
              </a:extLst>
            </p:cNvPr>
            <p:cNvSpPr txBox="1"/>
            <p:nvPr/>
          </p:nvSpPr>
          <p:spPr>
            <a:xfrm>
              <a:off x="1832732" y="5733608"/>
              <a:ext cx="3863333"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5451272-1397-AF44-BD3D-34BB9BA7EB27}"/>
                </a:ext>
              </a:extLst>
            </p:cNvPr>
            <p:cNvSpPr txBox="1"/>
            <p:nvPr/>
          </p:nvSpPr>
          <p:spPr>
            <a:xfrm flipH="1">
              <a:off x="1837299" y="5733608"/>
              <a:ext cx="1182097" cy="285034"/>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しょうひん</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F639B93-CEC4-1074-0E89-FA6383DDEECF}"/>
                </a:ext>
              </a:extLst>
            </p:cNvPr>
            <p:cNvSpPr txBox="1"/>
            <p:nvPr/>
          </p:nvSpPr>
          <p:spPr>
            <a:xfrm flipH="1">
              <a:off x="4646236" y="5733608"/>
              <a:ext cx="804995" cy="276999"/>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だいきん</a:t>
              </a:r>
            </a:p>
          </p:txBody>
        </p:sp>
      </p:grpSp>
      <p:grpSp>
        <p:nvGrpSpPr>
          <p:cNvPr id="43" name="グループ化 42">
            <a:extLst>
              <a:ext uri="{FF2B5EF4-FFF2-40B4-BE49-F238E27FC236}">
                <a16:creationId xmlns:a16="http://schemas.microsoft.com/office/drawing/2014/main" id="{E696FABA-462D-F7E9-3A66-B6BF9A38C593}"/>
              </a:ext>
            </a:extLst>
          </p:cNvPr>
          <p:cNvGrpSpPr/>
          <p:nvPr/>
        </p:nvGrpSpPr>
        <p:grpSpPr>
          <a:xfrm>
            <a:off x="539517" y="1430231"/>
            <a:ext cx="10856174" cy="639490"/>
            <a:chOff x="822967" y="1244736"/>
            <a:chExt cx="10856174" cy="639490"/>
          </a:xfrm>
        </p:grpSpPr>
        <p:sp>
          <p:nvSpPr>
            <p:cNvPr id="5" name="テキスト ボックス 4">
              <a:extLst>
                <a:ext uri="{FF2B5EF4-FFF2-40B4-BE49-F238E27FC236}">
                  <a16:creationId xmlns:a16="http://schemas.microsoft.com/office/drawing/2014/main" id="{D1CDB782-01A0-B271-2910-D33A1DF5D9ED}"/>
                </a:ext>
              </a:extLst>
            </p:cNvPr>
            <p:cNvSpPr txBox="1"/>
            <p:nvPr/>
          </p:nvSpPr>
          <p:spPr>
            <a:xfrm>
              <a:off x="822967" y="1361006"/>
              <a:ext cx="10856174"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「分割払い」や「リボ払い」などをしたときに払う</a:t>
              </a:r>
              <a:r>
                <a:rPr lang="ja-JP" altLang="en-US" sz="2800" dirty="0">
                  <a:latin typeface="BIZ UDPゴシック" panose="020B0400000000000000" pitchFamily="50" charset="-128"/>
                  <a:ea typeface="BIZ UDPゴシック" panose="020B0400000000000000" pitchFamily="50" charset="-128"/>
                </a:rPr>
                <a:t>お金のことです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D2B4FB5-55D6-15A3-2D20-E220F6C9BA62}"/>
                </a:ext>
              </a:extLst>
            </p:cNvPr>
            <p:cNvSpPr txBox="1"/>
            <p:nvPr/>
          </p:nvSpPr>
          <p:spPr>
            <a:xfrm flipH="1">
              <a:off x="1082191" y="1244736"/>
              <a:ext cx="1182097" cy="285034"/>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ぶんかつばら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89960F8-2B95-76BD-97E0-EF25788FB185}"/>
                </a:ext>
              </a:extLst>
            </p:cNvPr>
            <p:cNvSpPr txBox="1"/>
            <p:nvPr/>
          </p:nvSpPr>
          <p:spPr>
            <a:xfrm flipH="1">
              <a:off x="3805966" y="1244736"/>
              <a:ext cx="644842" cy="276999"/>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ばら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A8C1DD7-5A3C-CE39-7940-1E89AF440E57}"/>
                </a:ext>
              </a:extLst>
            </p:cNvPr>
            <p:cNvSpPr txBox="1"/>
            <p:nvPr/>
          </p:nvSpPr>
          <p:spPr>
            <a:xfrm flipH="1">
              <a:off x="7383601" y="1244736"/>
              <a:ext cx="644842" cy="276999"/>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はら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1A02167-795D-E00B-5804-F02B5ED27599}"/>
                </a:ext>
              </a:extLst>
            </p:cNvPr>
            <p:cNvSpPr txBox="1"/>
            <p:nvPr/>
          </p:nvSpPr>
          <p:spPr>
            <a:xfrm flipH="1">
              <a:off x="8424017" y="1244736"/>
              <a:ext cx="644842" cy="276999"/>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かね</a:t>
              </a:r>
            </a:p>
          </p:txBody>
        </p:sp>
      </p:grpSp>
      <p:grpSp>
        <p:nvGrpSpPr>
          <p:cNvPr id="10" name="グループ化 9">
            <a:extLst>
              <a:ext uri="{FF2B5EF4-FFF2-40B4-BE49-F238E27FC236}">
                <a16:creationId xmlns:a16="http://schemas.microsoft.com/office/drawing/2014/main" id="{72B66F07-CFF3-18A3-01BD-CB4327CB1541}"/>
              </a:ext>
            </a:extLst>
          </p:cNvPr>
          <p:cNvGrpSpPr/>
          <p:nvPr/>
        </p:nvGrpSpPr>
        <p:grpSpPr>
          <a:xfrm>
            <a:off x="4512099" y="2385398"/>
            <a:ext cx="3229916" cy="709681"/>
            <a:chOff x="4512099" y="2385398"/>
            <a:chExt cx="3229916" cy="709681"/>
          </a:xfrm>
        </p:grpSpPr>
        <p:sp>
          <p:nvSpPr>
            <p:cNvPr id="26" name="テキスト ボックス 25">
              <a:extLst>
                <a:ext uri="{FF2B5EF4-FFF2-40B4-BE49-F238E27FC236}">
                  <a16:creationId xmlns:a16="http://schemas.microsoft.com/office/drawing/2014/main" id="{532FDE30-2608-E157-5E33-D5BD07C4ADD6}"/>
                </a:ext>
              </a:extLst>
            </p:cNvPr>
            <p:cNvSpPr txBox="1"/>
            <p:nvPr/>
          </p:nvSpPr>
          <p:spPr>
            <a:xfrm flipH="1">
              <a:off x="4512099" y="2385398"/>
              <a:ext cx="3184874" cy="709681"/>
            </a:xfrm>
            <a:prstGeom prst="rect">
              <a:avLst/>
            </a:prstGeom>
            <a:solidFill>
              <a:schemeClr val="accent2">
                <a:lumMod val="75000"/>
              </a:schemeClr>
            </a:solidFill>
          </p:spPr>
          <p:txBody>
            <a:bodyPr wrap="square" rtlCol="0">
              <a:spAutoFit/>
            </a:bodyPr>
            <a:lstStyle/>
            <a:p>
              <a:pPr algn="ctr">
                <a:lnSpc>
                  <a:spcPct val="175000"/>
                </a:lnSpc>
              </a:pPr>
              <a:r>
                <a:rPr lang="ja-JP" altLang="en-US" sz="2800" b="1" dirty="0">
                  <a:solidFill>
                    <a:schemeClr val="bg1"/>
                  </a:solidFill>
                  <a:latin typeface="BIZ UDPゴシック" panose="020B0400000000000000" pitchFamily="50" charset="-128"/>
                  <a:ea typeface="BIZ UDPゴシック" panose="020B0400000000000000" pitchFamily="50" charset="-128"/>
                </a:rPr>
                <a:t>消費者が払うお金</a:t>
              </a: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1F2CC1B-3E0E-129C-DAF8-DCBF83CE850B}"/>
                </a:ext>
              </a:extLst>
            </p:cNvPr>
            <p:cNvSpPr txBox="1"/>
            <p:nvPr/>
          </p:nvSpPr>
          <p:spPr bwMode="white">
            <a:xfrm flipH="1">
              <a:off x="6015185" y="2434345"/>
              <a:ext cx="644842" cy="276999"/>
            </a:xfrm>
            <a:prstGeom prst="rect">
              <a:avLst/>
            </a:prstGeom>
            <a:no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はら</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92DFC30-2917-8DF9-5AB6-05ABED5C95F5}"/>
                </a:ext>
              </a:extLst>
            </p:cNvPr>
            <p:cNvSpPr txBox="1"/>
            <p:nvPr/>
          </p:nvSpPr>
          <p:spPr bwMode="white">
            <a:xfrm flipH="1">
              <a:off x="7097173" y="2434345"/>
              <a:ext cx="644842" cy="276999"/>
            </a:xfrm>
            <a:prstGeom prst="rect">
              <a:avLst/>
            </a:prstGeom>
            <a:noFill/>
          </p:spPr>
          <p:txBody>
            <a:bodyPr wrap="squar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かね</a:t>
              </a:r>
            </a:p>
          </p:txBody>
        </p:sp>
        <p:sp>
          <p:nvSpPr>
            <p:cNvPr id="17" name="テキスト ボックス 16">
              <a:extLst>
                <a:ext uri="{FF2B5EF4-FFF2-40B4-BE49-F238E27FC236}">
                  <a16:creationId xmlns:a16="http://schemas.microsoft.com/office/drawing/2014/main" id="{E5224401-017B-6C56-D89B-6291B930F16D}"/>
                </a:ext>
              </a:extLst>
            </p:cNvPr>
            <p:cNvSpPr txBox="1"/>
            <p:nvPr/>
          </p:nvSpPr>
          <p:spPr bwMode="white">
            <a:xfrm flipH="1">
              <a:off x="4735200" y="2434345"/>
              <a:ext cx="1104241" cy="284291"/>
            </a:xfrm>
            <a:prstGeom prst="rect">
              <a:avLst/>
            </a:prstGeom>
            <a:no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しょうひしゃ</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テキスト ボックス 2">
            <a:extLst>
              <a:ext uri="{FF2B5EF4-FFF2-40B4-BE49-F238E27FC236}">
                <a16:creationId xmlns:a16="http://schemas.microsoft.com/office/drawing/2014/main" id="{F86FBD6E-F195-2832-1EB4-BF4DAD5EBD34}"/>
              </a:ext>
            </a:extLst>
          </p:cNvPr>
          <p:cNvSpPr txBox="1"/>
          <p:nvPr/>
        </p:nvSpPr>
        <p:spPr>
          <a:xfrm>
            <a:off x="6282442" y="4469969"/>
            <a:ext cx="577495"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と</a:t>
            </a:r>
            <a:endParaRPr kumimoji="1" lang="en-US" altLang="ja-JP" sz="28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75880E21-1E22-F99C-B39A-8F5DF8062723}"/>
              </a:ext>
            </a:extLst>
          </p:cNvPr>
          <p:cNvGrpSpPr/>
          <p:nvPr/>
        </p:nvGrpSpPr>
        <p:grpSpPr>
          <a:xfrm>
            <a:off x="4185783" y="3997897"/>
            <a:ext cx="635559" cy="1553135"/>
            <a:chOff x="1808124" y="2556821"/>
            <a:chExt cx="900946" cy="1769483"/>
          </a:xfrm>
        </p:grpSpPr>
        <p:pic>
          <p:nvPicPr>
            <p:cNvPr id="40" name="図 39">
              <a:extLst>
                <a:ext uri="{FF2B5EF4-FFF2-40B4-BE49-F238E27FC236}">
                  <a16:creationId xmlns:a16="http://schemas.microsoft.com/office/drawing/2014/main" id="{DCBFED09-13FA-DF12-0331-ECBCED49DFAF}"/>
                </a:ext>
              </a:extLst>
            </p:cNvPr>
            <p:cNvPicPr>
              <a:picLocks noChangeAspect="1"/>
            </p:cNvPicPr>
            <p:nvPr/>
          </p:nvPicPr>
          <p:blipFill>
            <a:blip r:embed="rId3"/>
            <a:stretch>
              <a:fillRect/>
            </a:stretch>
          </p:blipFill>
          <p:spPr>
            <a:xfrm>
              <a:off x="1808124" y="2556821"/>
              <a:ext cx="900946" cy="479021"/>
            </a:xfrm>
            <a:prstGeom prst="rect">
              <a:avLst/>
            </a:prstGeom>
          </p:spPr>
        </p:pic>
        <p:pic>
          <p:nvPicPr>
            <p:cNvPr id="41" name="図 40">
              <a:extLst>
                <a:ext uri="{FF2B5EF4-FFF2-40B4-BE49-F238E27FC236}">
                  <a16:creationId xmlns:a16="http://schemas.microsoft.com/office/drawing/2014/main" id="{295EBD5B-8508-A03E-F9A8-E99635372C52}"/>
                </a:ext>
              </a:extLst>
            </p:cNvPr>
            <p:cNvPicPr>
              <a:picLocks noChangeAspect="1"/>
            </p:cNvPicPr>
            <p:nvPr/>
          </p:nvPicPr>
          <p:blipFill>
            <a:blip r:embed="rId3"/>
            <a:stretch>
              <a:fillRect/>
            </a:stretch>
          </p:blipFill>
          <p:spPr>
            <a:xfrm>
              <a:off x="1808124" y="3189489"/>
              <a:ext cx="900946" cy="479021"/>
            </a:xfrm>
            <a:prstGeom prst="rect">
              <a:avLst/>
            </a:prstGeom>
          </p:spPr>
        </p:pic>
        <p:pic>
          <p:nvPicPr>
            <p:cNvPr id="42" name="図 41">
              <a:extLst>
                <a:ext uri="{FF2B5EF4-FFF2-40B4-BE49-F238E27FC236}">
                  <a16:creationId xmlns:a16="http://schemas.microsoft.com/office/drawing/2014/main" id="{6C5CD6C3-695B-0EF1-1ED2-45240EF7ED81}"/>
                </a:ext>
              </a:extLst>
            </p:cNvPr>
            <p:cNvPicPr>
              <a:picLocks noChangeAspect="1"/>
            </p:cNvPicPr>
            <p:nvPr/>
          </p:nvPicPr>
          <p:blipFill>
            <a:blip r:embed="rId3"/>
            <a:stretch>
              <a:fillRect/>
            </a:stretch>
          </p:blipFill>
          <p:spPr>
            <a:xfrm>
              <a:off x="1808124" y="3847283"/>
              <a:ext cx="900946" cy="479021"/>
            </a:xfrm>
            <a:prstGeom prst="rect">
              <a:avLst/>
            </a:prstGeom>
          </p:spPr>
        </p:pic>
      </p:grpSp>
      <p:grpSp>
        <p:nvGrpSpPr>
          <p:cNvPr id="21" name="グループ化 20">
            <a:extLst>
              <a:ext uri="{FF2B5EF4-FFF2-40B4-BE49-F238E27FC236}">
                <a16:creationId xmlns:a16="http://schemas.microsoft.com/office/drawing/2014/main" id="{B7322689-1005-0E49-B8D8-824F5680395C}"/>
              </a:ext>
            </a:extLst>
          </p:cNvPr>
          <p:cNvGrpSpPr/>
          <p:nvPr/>
        </p:nvGrpSpPr>
        <p:grpSpPr>
          <a:xfrm>
            <a:off x="7618383" y="4379325"/>
            <a:ext cx="2691484" cy="1029770"/>
            <a:chOff x="3268329" y="4165237"/>
            <a:chExt cx="3702072" cy="1544806"/>
          </a:xfrm>
        </p:grpSpPr>
        <p:grpSp>
          <p:nvGrpSpPr>
            <p:cNvPr id="22" name="グループ化 21">
              <a:extLst>
                <a:ext uri="{FF2B5EF4-FFF2-40B4-BE49-F238E27FC236}">
                  <a16:creationId xmlns:a16="http://schemas.microsoft.com/office/drawing/2014/main" id="{2CB61995-B815-72E7-B562-337633E433C5}"/>
                </a:ext>
              </a:extLst>
            </p:cNvPr>
            <p:cNvGrpSpPr/>
            <p:nvPr/>
          </p:nvGrpSpPr>
          <p:grpSpPr>
            <a:xfrm>
              <a:off x="3268329" y="4165237"/>
              <a:ext cx="3702072" cy="1544806"/>
              <a:chOff x="3294824" y="4096330"/>
              <a:chExt cx="3702072" cy="1544806"/>
            </a:xfrm>
          </p:grpSpPr>
          <p:pic>
            <p:nvPicPr>
              <p:cNvPr id="32" name="図 31">
                <a:extLst>
                  <a:ext uri="{FF2B5EF4-FFF2-40B4-BE49-F238E27FC236}">
                    <a16:creationId xmlns:a16="http://schemas.microsoft.com/office/drawing/2014/main" id="{C271E779-62BC-DAC1-1403-67557EE0927B}"/>
                  </a:ext>
                </a:extLst>
              </p:cNvPr>
              <p:cNvPicPr>
                <a:picLocks noChangeAspect="1"/>
              </p:cNvPicPr>
              <p:nvPr/>
            </p:nvPicPr>
            <p:blipFill>
              <a:blip r:embed="rId4"/>
              <a:stretch>
                <a:fillRect/>
              </a:stretch>
            </p:blipFill>
            <p:spPr>
              <a:xfrm>
                <a:off x="3294824" y="4096330"/>
                <a:ext cx="495009" cy="497401"/>
              </a:xfrm>
              <a:prstGeom prst="rect">
                <a:avLst/>
              </a:prstGeom>
            </p:spPr>
          </p:pic>
          <p:pic>
            <p:nvPicPr>
              <p:cNvPr id="35" name="図 34">
                <a:extLst>
                  <a:ext uri="{FF2B5EF4-FFF2-40B4-BE49-F238E27FC236}">
                    <a16:creationId xmlns:a16="http://schemas.microsoft.com/office/drawing/2014/main" id="{78936D93-F692-BDD8-EF5A-CFB7C8D01736}"/>
                  </a:ext>
                </a:extLst>
              </p:cNvPr>
              <p:cNvPicPr>
                <a:picLocks noChangeAspect="1"/>
              </p:cNvPicPr>
              <p:nvPr/>
            </p:nvPicPr>
            <p:blipFill>
              <a:blip r:embed="rId5"/>
              <a:stretch>
                <a:fillRect/>
              </a:stretch>
            </p:blipFill>
            <p:spPr>
              <a:xfrm>
                <a:off x="5909549" y="5251732"/>
                <a:ext cx="389403" cy="389404"/>
              </a:xfrm>
              <a:prstGeom prst="rect">
                <a:avLst/>
              </a:prstGeom>
            </p:spPr>
          </p:pic>
          <p:pic>
            <p:nvPicPr>
              <p:cNvPr id="36" name="図 35">
                <a:extLst>
                  <a:ext uri="{FF2B5EF4-FFF2-40B4-BE49-F238E27FC236}">
                    <a16:creationId xmlns:a16="http://schemas.microsoft.com/office/drawing/2014/main" id="{B9F188EB-9A75-5D67-A97E-574878FE3BCC}"/>
                  </a:ext>
                </a:extLst>
              </p:cNvPr>
              <p:cNvPicPr>
                <a:picLocks noChangeAspect="1"/>
              </p:cNvPicPr>
              <p:nvPr/>
            </p:nvPicPr>
            <p:blipFill>
              <a:blip r:embed="rId5"/>
              <a:stretch>
                <a:fillRect/>
              </a:stretch>
            </p:blipFill>
            <p:spPr>
              <a:xfrm>
                <a:off x="5411650" y="4774783"/>
                <a:ext cx="389403" cy="389404"/>
              </a:xfrm>
              <a:prstGeom prst="rect">
                <a:avLst/>
              </a:prstGeom>
            </p:spPr>
          </p:pic>
          <p:pic>
            <p:nvPicPr>
              <p:cNvPr id="37" name="図 36">
                <a:extLst>
                  <a:ext uri="{FF2B5EF4-FFF2-40B4-BE49-F238E27FC236}">
                    <a16:creationId xmlns:a16="http://schemas.microsoft.com/office/drawing/2014/main" id="{DC1AF1A1-A42A-65ED-E0CA-9B57AAAF71D5}"/>
                  </a:ext>
                </a:extLst>
              </p:cNvPr>
              <p:cNvPicPr>
                <a:picLocks noChangeAspect="1"/>
              </p:cNvPicPr>
              <p:nvPr/>
            </p:nvPicPr>
            <p:blipFill>
              <a:blip r:embed="rId5"/>
              <a:stretch>
                <a:fillRect/>
              </a:stretch>
            </p:blipFill>
            <p:spPr>
              <a:xfrm>
                <a:off x="5904553" y="4786576"/>
                <a:ext cx="389403" cy="389404"/>
              </a:xfrm>
              <a:prstGeom prst="rect">
                <a:avLst/>
              </a:prstGeom>
            </p:spPr>
          </p:pic>
          <p:pic>
            <p:nvPicPr>
              <p:cNvPr id="38" name="図 37">
                <a:extLst>
                  <a:ext uri="{FF2B5EF4-FFF2-40B4-BE49-F238E27FC236}">
                    <a16:creationId xmlns:a16="http://schemas.microsoft.com/office/drawing/2014/main" id="{FAF908AF-CD33-10BF-5883-23D08588C26C}"/>
                  </a:ext>
                </a:extLst>
              </p:cNvPr>
              <p:cNvPicPr>
                <a:picLocks noChangeAspect="1"/>
              </p:cNvPicPr>
              <p:nvPr/>
            </p:nvPicPr>
            <p:blipFill>
              <a:blip r:embed="rId5"/>
              <a:stretch>
                <a:fillRect/>
              </a:stretch>
            </p:blipFill>
            <p:spPr>
              <a:xfrm>
                <a:off x="5383794" y="5226299"/>
                <a:ext cx="389403" cy="389404"/>
              </a:xfrm>
              <a:prstGeom prst="rect">
                <a:avLst/>
              </a:prstGeom>
            </p:spPr>
          </p:pic>
          <p:pic>
            <p:nvPicPr>
              <p:cNvPr id="39" name="図 38">
                <a:extLst>
                  <a:ext uri="{FF2B5EF4-FFF2-40B4-BE49-F238E27FC236}">
                    <a16:creationId xmlns:a16="http://schemas.microsoft.com/office/drawing/2014/main" id="{0D5B1EE9-0DA2-1E1A-9802-17C484B7AD9A}"/>
                  </a:ext>
                </a:extLst>
              </p:cNvPr>
              <p:cNvPicPr>
                <a:picLocks noChangeAspect="1"/>
              </p:cNvPicPr>
              <p:nvPr/>
            </p:nvPicPr>
            <p:blipFill>
              <a:blip r:embed="rId6"/>
              <a:stretch>
                <a:fillRect/>
              </a:stretch>
            </p:blipFill>
            <p:spPr>
              <a:xfrm>
                <a:off x="6607492" y="5226297"/>
                <a:ext cx="389404" cy="389404"/>
              </a:xfrm>
              <a:prstGeom prst="rect">
                <a:avLst/>
              </a:prstGeom>
            </p:spPr>
          </p:pic>
        </p:grpSp>
        <p:pic>
          <p:nvPicPr>
            <p:cNvPr id="23" name="図 22">
              <a:extLst>
                <a:ext uri="{FF2B5EF4-FFF2-40B4-BE49-F238E27FC236}">
                  <a16:creationId xmlns:a16="http://schemas.microsoft.com/office/drawing/2014/main" id="{31D91870-8052-C93D-7FE3-649877079D9E}"/>
                </a:ext>
              </a:extLst>
            </p:cNvPr>
            <p:cNvPicPr>
              <a:picLocks noChangeAspect="1"/>
            </p:cNvPicPr>
            <p:nvPr/>
          </p:nvPicPr>
          <p:blipFill>
            <a:blip r:embed="rId7"/>
            <a:stretch>
              <a:fillRect/>
            </a:stretch>
          </p:blipFill>
          <p:spPr>
            <a:xfrm>
              <a:off x="4245902" y="4288158"/>
              <a:ext cx="358808" cy="356658"/>
            </a:xfrm>
            <a:prstGeom prst="rect">
              <a:avLst/>
            </a:prstGeom>
          </p:spPr>
        </p:pic>
        <p:pic>
          <p:nvPicPr>
            <p:cNvPr id="25" name="図 24">
              <a:extLst>
                <a:ext uri="{FF2B5EF4-FFF2-40B4-BE49-F238E27FC236}">
                  <a16:creationId xmlns:a16="http://schemas.microsoft.com/office/drawing/2014/main" id="{CB1B24F6-D275-5F9A-564D-23E70B71DE17}"/>
                </a:ext>
              </a:extLst>
            </p:cNvPr>
            <p:cNvPicPr>
              <a:picLocks noChangeAspect="1"/>
            </p:cNvPicPr>
            <p:nvPr/>
          </p:nvPicPr>
          <p:blipFill>
            <a:blip r:embed="rId7"/>
            <a:stretch>
              <a:fillRect/>
            </a:stretch>
          </p:blipFill>
          <p:spPr>
            <a:xfrm>
              <a:off x="4698248" y="4249730"/>
              <a:ext cx="358808" cy="356658"/>
            </a:xfrm>
            <a:prstGeom prst="rect">
              <a:avLst/>
            </a:prstGeom>
          </p:spPr>
        </p:pic>
        <p:pic>
          <p:nvPicPr>
            <p:cNvPr id="27" name="図 26">
              <a:extLst>
                <a:ext uri="{FF2B5EF4-FFF2-40B4-BE49-F238E27FC236}">
                  <a16:creationId xmlns:a16="http://schemas.microsoft.com/office/drawing/2014/main" id="{CC325A3E-3F5C-3229-1812-FC33C3CA8D50}"/>
                </a:ext>
              </a:extLst>
            </p:cNvPr>
            <p:cNvPicPr>
              <a:picLocks noChangeAspect="1"/>
            </p:cNvPicPr>
            <p:nvPr/>
          </p:nvPicPr>
          <p:blipFill>
            <a:blip r:embed="rId7"/>
            <a:stretch>
              <a:fillRect/>
            </a:stretch>
          </p:blipFill>
          <p:spPr>
            <a:xfrm>
              <a:off x="4245902" y="4855483"/>
              <a:ext cx="358808" cy="356658"/>
            </a:xfrm>
            <a:prstGeom prst="rect">
              <a:avLst/>
            </a:prstGeom>
          </p:spPr>
        </p:pic>
        <p:pic>
          <p:nvPicPr>
            <p:cNvPr id="28" name="図 27">
              <a:extLst>
                <a:ext uri="{FF2B5EF4-FFF2-40B4-BE49-F238E27FC236}">
                  <a16:creationId xmlns:a16="http://schemas.microsoft.com/office/drawing/2014/main" id="{E1008E06-E71B-60D4-7B65-B87A631A8056}"/>
                </a:ext>
              </a:extLst>
            </p:cNvPr>
            <p:cNvPicPr>
              <a:picLocks noChangeAspect="1"/>
            </p:cNvPicPr>
            <p:nvPr/>
          </p:nvPicPr>
          <p:blipFill>
            <a:blip r:embed="rId7"/>
            <a:stretch>
              <a:fillRect/>
            </a:stretch>
          </p:blipFill>
          <p:spPr>
            <a:xfrm>
              <a:off x="4710137" y="4815368"/>
              <a:ext cx="358808" cy="356658"/>
            </a:xfrm>
            <a:prstGeom prst="rect">
              <a:avLst/>
            </a:prstGeom>
          </p:spPr>
        </p:pic>
      </p:grpSp>
      <p:pic>
        <p:nvPicPr>
          <p:cNvPr id="44" name="図 43">
            <a:extLst>
              <a:ext uri="{FF2B5EF4-FFF2-40B4-BE49-F238E27FC236}">
                <a16:creationId xmlns:a16="http://schemas.microsoft.com/office/drawing/2014/main" id="{4E8A712A-B1BE-139F-388C-2F70F1927934}"/>
              </a:ext>
            </a:extLst>
          </p:cNvPr>
          <p:cNvPicPr>
            <a:picLocks noChangeAspect="1"/>
          </p:cNvPicPr>
          <p:nvPr/>
        </p:nvPicPr>
        <p:blipFill>
          <a:blip r:embed="rId8"/>
          <a:stretch>
            <a:fillRect/>
          </a:stretch>
        </p:blipFill>
        <p:spPr>
          <a:xfrm>
            <a:off x="1832342" y="4088093"/>
            <a:ext cx="1573713" cy="1283097"/>
          </a:xfrm>
          <a:prstGeom prst="rect">
            <a:avLst/>
          </a:prstGeom>
        </p:spPr>
      </p:pic>
      <p:pic>
        <p:nvPicPr>
          <p:cNvPr id="46" name="図 45">
            <a:extLst>
              <a:ext uri="{FF2B5EF4-FFF2-40B4-BE49-F238E27FC236}">
                <a16:creationId xmlns:a16="http://schemas.microsoft.com/office/drawing/2014/main" id="{C3C3D21E-C7B4-BB82-CF59-961461C26565}"/>
              </a:ext>
            </a:extLst>
          </p:cNvPr>
          <p:cNvPicPr>
            <a:picLocks noChangeAspect="1"/>
          </p:cNvPicPr>
          <p:nvPr/>
        </p:nvPicPr>
        <p:blipFill>
          <a:blip r:embed="rId9"/>
          <a:stretch>
            <a:fillRect/>
          </a:stretch>
        </p:blipFill>
        <p:spPr>
          <a:xfrm>
            <a:off x="556311" y="370338"/>
            <a:ext cx="560636" cy="680400"/>
          </a:xfrm>
          <a:prstGeom prst="rect">
            <a:avLst/>
          </a:prstGeom>
        </p:spPr>
      </p:pic>
    </p:spTree>
    <p:extLst>
      <p:ext uri="{BB962C8B-B14F-4D97-AF65-F5344CB8AC3E}">
        <p14:creationId xmlns:p14="http://schemas.microsoft.com/office/powerpoint/2010/main" val="3331280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7A90B9E-5C5F-5006-1696-6FB069FB3FD8}"/>
              </a:ext>
            </a:extLst>
          </p:cNvPr>
          <p:cNvSpPr txBox="1"/>
          <p:nvPr/>
        </p:nvSpPr>
        <p:spPr>
          <a:xfrm>
            <a:off x="7882703" y="4413737"/>
            <a:ext cx="135966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支払終了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9766E01C-CCEB-F3BE-FC94-2494543489EA}"/>
              </a:ext>
            </a:extLst>
          </p:cNvPr>
          <p:cNvGrpSpPr/>
          <p:nvPr/>
        </p:nvGrpSpPr>
        <p:grpSpPr>
          <a:xfrm>
            <a:off x="369332" y="212397"/>
            <a:ext cx="3276985" cy="669639"/>
            <a:chOff x="348996" y="115064"/>
            <a:chExt cx="3276985" cy="669639"/>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348996" y="261483"/>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一括払い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3439258-7C51-EF81-2490-FF559464AFA2}"/>
                </a:ext>
              </a:extLst>
            </p:cNvPr>
            <p:cNvSpPr txBox="1"/>
            <p:nvPr/>
          </p:nvSpPr>
          <p:spPr>
            <a:xfrm>
              <a:off x="1160151" y="115064"/>
              <a:ext cx="1282301"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いっかつばら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948CCF88-7BA9-44A4-DD87-426B7B135303}"/>
              </a:ext>
            </a:extLst>
          </p:cNvPr>
          <p:cNvSpPr txBox="1"/>
          <p:nvPr/>
        </p:nvSpPr>
        <p:spPr>
          <a:xfrm>
            <a:off x="7884043" y="4267949"/>
            <a:ext cx="1359668" cy="246221"/>
          </a:xfrm>
          <a:prstGeom prst="rect">
            <a:avLst/>
          </a:prstGeom>
          <a:noFill/>
        </p:spPr>
        <p:txBody>
          <a:bodyPr wrap="non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しはらいしゅうりょう</a:t>
            </a:r>
          </a:p>
        </p:txBody>
      </p:sp>
      <p:grpSp>
        <p:nvGrpSpPr>
          <p:cNvPr id="22" name="グループ化 21">
            <a:extLst>
              <a:ext uri="{FF2B5EF4-FFF2-40B4-BE49-F238E27FC236}">
                <a16:creationId xmlns:a16="http://schemas.microsoft.com/office/drawing/2014/main" id="{F8FBFDB4-CBB4-0531-DBB0-810978AE1B4A}"/>
              </a:ext>
            </a:extLst>
          </p:cNvPr>
          <p:cNvGrpSpPr/>
          <p:nvPr/>
        </p:nvGrpSpPr>
        <p:grpSpPr>
          <a:xfrm>
            <a:off x="949257" y="1075159"/>
            <a:ext cx="2801313" cy="720000"/>
            <a:chOff x="912254" y="1019896"/>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912254" y="1019896"/>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BE42C2AA-AF7B-8A1C-0C4E-AC59E3C3528C}"/>
                </a:ext>
              </a:extLst>
            </p:cNvPr>
            <p:cNvSpPr txBox="1"/>
            <p:nvPr/>
          </p:nvSpPr>
          <p:spPr>
            <a:xfrm>
              <a:off x="1854879" y="1248982"/>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1979580" y="112587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21399" y="1125872"/>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2975087" y="1125872"/>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nvGrpSpPr>
          <p:cNvPr id="17" name="グループ化 16">
            <a:extLst>
              <a:ext uri="{FF2B5EF4-FFF2-40B4-BE49-F238E27FC236}">
                <a16:creationId xmlns:a16="http://schemas.microsoft.com/office/drawing/2014/main" id="{3F83A35C-C3EF-D9DD-61E8-3CCC3842BFF1}"/>
              </a:ext>
            </a:extLst>
          </p:cNvPr>
          <p:cNvGrpSpPr/>
          <p:nvPr/>
        </p:nvGrpSpPr>
        <p:grpSpPr>
          <a:xfrm>
            <a:off x="286701" y="1088083"/>
            <a:ext cx="551969" cy="553012"/>
            <a:chOff x="286701" y="1139374"/>
            <a:chExt cx="551969" cy="553012"/>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3937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69" name="グループ化 68">
            <a:extLst>
              <a:ext uri="{FF2B5EF4-FFF2-40B4-BE49-F238E27FC236}">
                <a16:creationId xmlns:a16="http://schemas.microsoft.com/office/drawing/2014/main" id="{61A95537-91FF-1814-AF68-37144CFDCD81}"/>
              </a:ext>
            </a:extLst>
          </p:cNvPr>
          <p:cNvGrpSpPr/>
          <p:nvPr/>
        </p:nvGrpSpPr>
        <p:grpSpPr>
          <a:xfrm>
            <a:off x="9434444" y="3672080"/>
            <a:ext cx="1834656" cy="491956"/>
            <a:chOff x="9434444" y="3487635"/>
            <a:chExt cx="1834656" cy="491956"/>
          </a:xfrm>
        </p:grpSpPr>
        <p:sp>
          <p:nvSpPr>
            <p:cNvPr id="11" name="テキスト ボックス 10">
              <a:extLst>
                <a:ext uri="{FF2B5EF4-FFF2-40B4-BE49-F238E27FC236}">
                  <a16:creationId xmlns:a16="http://schemas.microsoft.com/office/drawing/2014/main" id="{2BB74E30-0789-06BA-877F-699999251C65}"/>
                </a:ext>
              </a:extLst>
            </p:cNvPr>
            <p:cNvSpPr txBox="1"/>
            <p:nvPr/>
          </p:nvSpPr>
          <p:spPr>
            <a:xfrm>
              <a:off x="9434444" y="3610259"/>
              <a:ext cx="183465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120</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681BF3F-A867-BC20-4849-673D7AD432E6}"/>
                </a:ext>
              </a:extLst>
            </p:cNvPr>
            <p:cNvSpPr txBox="1"/>
            <p:nvPr/>
          </p:nvSpPr>
          <p:spPr>
            <a:xfrm>
              <a:off x="10568580" y="3487635"/>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66" name="グループ化 65">
            <a:extLst>
              <a:ext uri="{FF2B5EF4-FFF2-40B4-BE49-F238E27FC236}">
                <a16:creationId xmlns:a16="http://schemas.microsoft.com/office/drawing/2014/main" id="{0CABD976-2081-3697-7DF0-F85DA4354568}"/>
              </a:ext>
            </a:extLst>
          </p:cNvPr>
          <p:cNvGrpSpPr/>
          <p:nvPr/>
        </p:nvGrpSpPr>
        <p:grpSpPr>
          <a:xfrm>
            <a:off x="295638" y="2423602"/>
            <a:ext cx="630211" cy="562422"/>
            <a:chOff x="286701" y="2371184"/>
            <a:chExt cx="630211" cy="56242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7118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F5DC2B6A-0D78-DC86-B4FA-376A04AA342A}"/>
              </a:ext>
            </a:extLst>
          </p:cNvPr>
          <p:cNvGrpSpPr/>
          <p:nvPr/>
        </p:nvGrpSpPr>
        <p:grpSpPr>
          <a:xfrm>
            <a:off x="949257" y="2361187"/>
            <a:ext cx="2823773" cy="720000"/>
            <a:chOff x="964750" y="2344813"/>
            <a:chExt cx="2823773"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987210" y="2344813"/>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BE320CE-A7BF-CA68-1957-8430E641527F}"/>
                </a:ext>
              </a:extLst>
            </p:cNvPr>
            <p:cNvSpPr txBox="1"/>
            <p:nvPr/>
          </p:nvSpPr>
          <p:spPr>
            <a:xfrm>
              <a:off x="964750" y="2616692"/>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884595" y="247498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45727" y="2474989"/>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929478" y="2474989"/>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8821" y="2474989"/>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476C7787-C142-C8A4-6A47-29C3B86A0C58}"/>
              </a:ext>
            </a:extLst>
          </p:cNvPr>
          <p:cNvSpPr/>
          <p:nvPr/>
        </p:nvSpPr>
        <p:spPr>
          <a:xfrm>
            <a:off x="3802715" y="2393814"/>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58" name="グループ化 57">
            <a:extLst>
              <a:ext uri="{FF2B5EF4-FFF2-40B4-BE49-F238E27FC236}">
                <a16:creationId xmlns:a16="http://schemas.microsoft.com/office/drawing/2014/main" id="{0EC702C6-381F-5F94-0CA7-BB84E823BC7E}"/>
              </a:ext>
            </a:extLst>
          </p:cNvPr>
          <p:cNvGrpSpPr/>
          <p:nvPr/>
        </p:nvGrpSpPr>
        <p:grpSpPr>
          <a:xfrm>
            <a:off x="5981408" y="2036180"/>
            <a:ext cx="2878572" cy="2127856"/>
            <a:chOff x="5592302" y="2036180"/>
            <a:chExt cx="2878572" cy="2127856"/>
          </a:xfrm>
        </p:grpSpPr>
        <p:grpSp>
          <p:nvGrpSpPr>
            <p:cNvPr id="37" name="グループ化 36">
              <a:extLst>
                <a:ext uri="{FF2B5EF4-FFF2-40B4-BE49-F238E27FC236}">
                  <a16:creationId xmlns:a16="http://schemas.microsoft.com/office/drawing/2014/main" id="{51052420-949A-5F7C-5E72-5BFB47102FF5}"/>
                </a:ext>
              </a:extLst>
            </p:cNvPr>
            <p:cNvGrpSpPr/>
            <p:nvPr/>
          </p:nvGrpSpPr>
          <p:grpSpPr>
            <a:xfrm>
              <a:off x="5592302" y="2036180"/>
              <a:ext cx="913082" cy="2127856"/>
              <a:chOff x="5592302" y="2071475"/>
              <a:chExt cx="913082" cy="2127856"/>
            </a:xfrm>
          </p:grpSpPr>
          <p:pic>
            <p:nvPicPr>
              <p:cNvPr id="18" name="図 17">
                <a:extLst>
                  <a:ext uri="{FF2B5EF4-FFF2-40B4-BE49-F238E27FC236}">
                    <a16:creationId xmlns:a16="http://schemas.microsoft.com/office/drawing/2014/main" id="{AA285B2F-BF13-3ABB-7656-0B68635B3E4A}"/>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19" name="図 18">
                <a:extLst>
                  <a:ext uri="{FF2B5EF4-FFF2-40B4-BE49-F238E27FC236}">
                    <a16:creationId xmlns:a16="http://schemas.microsoft.com/office/drawing/2014/main" id="{21D07788-4616-ADA0-5433-D5C04CED1ED7}"/>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21" name="図 20">
                <a:extLst>
                  <a:ext uri="{FF2B5EF4-FFF2-40B4-BE49-F238E27FC236}">
                    <a16:creationId xmlns:a16="http://schemas.microsoft.com/office/drawing/2014/main" id="{8873FE14-1A44-EC07-D065-54AA1086E761}"/>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23" name="図 22">
                <a:extLst>
                  <a:ext uri="{FF2B5EF4-FFF2-40B4-BE49-F238E27FC236}">
                    <a16:creationId xmlns:a16="http://schemas.microsoft.com/office/drawing/2014/main" id="{F54B631F-5620-61C1-EA59-B5DD72731BA7}"/>
                  </a:ext>
                </a:extLst>
              </p:cNvPr>
              <p:cNvPicPr>
                <a:picLocks noChangeAspect="1"/>
              </p:cNvPicPr>
              <p:nvPr/>
            </p:nvPicPr>
            <p:blipFill>
              <a:blip r:embed="rId8"/>
              <a:stretch>
                <a:fillRect/>
              </a:stretch>
            </p:blipFill>
            <p:spPr>
              <a:xfrm>
                <a:off x="5604438" y="3720310"/>
                <a:ext cx="900946" cy="479021"/>
              </a:xfrm>
              <a:prstGeom prst="rect">
                <a:avLst/>
              </a:prstGeom>
            </p:spPr>
          </p:pic>
        </p:grpSp>
        <p:grpSp>
          <p:nvGrpSpPr>
            <p:cNvPr id="46" name="グループ化 45">
              <a:extLst>
                <a:ext uri="{FF2B5EF4-FFF2-40B4-BE49-F238E27FC236}">
                  <a16:creationId xmlns:a16="http://schemas.microsoft.com/office/drawing/2014/main" id="{4555296D-AAA5-3739-42A2-3FBDBACD7A3B}"/>
                </a:ext>
              </a:extLst>
            </p:cNvPr>
            <p:cNvGrpSpPr/>
            <p:nvPr/>
          </p:nvGrpSpPr>
          <p:grpSpPr>
            <a:xfrm>
              <a:off x="6575047" y="2036180"/>
              <a:ext cx="913082" cy="2127856"/>
              <a:chOff x="5592302" y="2071475"/>
              <a:chExt cx="913082" cy="2127856"/>
            </a:xfrm>
          </p:grpSpPr>
          <p:pic>
            <p:nvPicPr>
              <p:cNvPr id="47" name="図 46">
                <a:extLst>
                  <a:ext uri="{FF2B5EF4-FFF2-40B4-BE49-F238E27FC236}">
                    <a16:creationId xmlns:a16="http://schemas.microsoft.com/office/drawing/2014/main" id="{8579A654-9099-393B-30B7-8B17DEDD5D32}"/>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48" name="図 47">
                <a:extLst>
                  <a:ext uri="{FF2B5EF4-FFF2-40B4-BE49-F238E27FC236}">
                    <a16:creationId xmlns:a16="http://schemas.microsoft.com/office/drawing/2014/main" id="{EEC78E1F-7086-1DFE-0923-2E29C0BCFE52}"/>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49" name="図 48">
                <a:extLst>
                  <a:ext uri="{FF2B5EF4-FFF2-40B4-BE49-F238E27FC236}">
                    <a16:creationId xmlns:a16="http://schemas.microsoft.com/office/drawing/2014/main" id="{89FBECC1-4497-6B1C-A866-1453C1232396}"/>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50" name="図 49">
                <a:extLst>
                  <a:ext uri="{FF2B5EF4-FFF2-40B4-BE49-F238E27FC236}">
                    <a16:creationId xmlns:a16="http://schemas.microsoft.com/office/drawing/2014/main" id="{21069EEB-D64E-4204-4748-AD2F81486586}"/>
                  </a:ext>
                </a:extLst>
              </p:cNvPr>
              <p:cNvPicPr>
                <a:picLocks noChangeAspect="1"/>
              </p:cNvPicPr>
              <p:nvPr/>
            </p:nvPicPr>
            <p:blipFill>
              <a:blip r:embed="rId8"/>
              <a:stretch>
                <a:fillRect/>
              </a:stretch>
            </p:blipFill>
            <p:spPr>
              <a:xfrm>
                <a:off x="5604438" y="3720310"/>
                <a:ext cx="900946" cy="479021"/>
              </a:xfrm>
              <a:prstGeom prst="rect">
                <a:avLst/>
              </a:prstGeom>
            </p:spPr>
          </p:pic>
        </p:grpSp>
        <p:grpSp>
          <p:nvGrpSpPr>
            <p:cNvPr id="51" name="グループ化 50">
              <a:extLst>
                <a:ext uri="{FF2B5EF4-FFF2-40B4-BE49-F238E27FC236}">
                  <a16:creationId xmlns:a16="http://schemas.microsoft.com/office/drawing/2014/main" id="{68BF55A1-2F96-8DFB-E14D-5ED2E0FAF904}"/>
                </a:ext>
              </a:extLst>
            </p:cNvPr>
            <p:cNvGrpSpPr/>
            <p:nvPr/>
          </p:nvGrpSpPr>
          <p:grpSpPr>
            <a:xfrm>
              <a:off x="7557792" y="2036180"/>
              <a:ext cx="913082" cy="2127856"/>
              <a:chOff x="5592302" y="2071475"/>
              <a:chExt cx="913082" cy="2127856"/>
            </a:xfrm>
          </p:grpSpPr>
          <p:pic>
            <p:nvPicPr>
              <p:cNvPr id="52" name="図 51">
                <a:extLst>
                  <a:ext uri="{FF2B5EF4-FFF2-40B4-BE49-F238E27FC236}">
                    <a16:creationId xmlns:a16="http://schemas.microsoft.com/office/drawing/2014/main" id="{00F2CCEF-0D3B-77E0-3329-D65E90E6DFDC}"/>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54" name="図 53">
                <a:extLst>
                  <a:ext uri="{FF2B5EF4-FFF2-40B4-BE49-F238E27FC236}">
                    <a16:creationId xmlns:a16="http://schemas.microsoft.com/office/drawing/2014/main" id="{94DDE585-0A6C-378C-0A9A-CB512B7490B6}"/>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55" name="図 54">
                <a:extLst>
                  <a:ext uri="{FF2B5EF4-FFF2-40B4-BE49-F238E27FC236}">
                    <a16:creationId xmlns:a16="http://schemas.microsoft.com/office/drawing/2014/main" id="{0EB7744D-4FB1-31D4-7BF9-8C770FE287AA}"/>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57" name="図 56">
                <a:extLst>
                  <a:ext uri="{FF2B5EF4-FFF2-40B4-BE49-F238E27FC236}">
                    <a16:creationId xmlns:a16="http://schemas.microsoft.com/office/drawing/2014/main" id="{5E36470F-351C-66B8-72AF-4E39C6D64012}"/>
                  </a:ext>
                </a:extLst>
              </p:cNvPr>
              <p:cNvPicPr>
                <a:picLocks noChangeAspect="1"/>
              </p:cNvPicPr>
              <p:nvPr/>
            </p:nvPicPr>
            <p:blipFill>
              <a:blip r:embed="rId8"/>
              <a:stretch>
                <a:fillRect/>
              </a:stretch>
            </p:blipFill>
            <p:spPr>
              <a:xfrm>
                <a:off x="5604438" y="3720310"/>
                <a:ext cx="900946" cy="479021"/>
              </a:xfrm>
              <a:prstGeom prst="rect">
                <a:avLst/>
              </a:prstGeom>
            </p:spPr>
          </p:pic>
        </p:grpSp>
      </p:grpSp>
    </p:spTree>
    <p:extLst>
      <p:ext uri="{BB962C8B-B14F-4D97-AF65-F5344CB8AC3E}">
        <p14:creationId xmlns:p14="http://schemas.microsoft.com/office/powerpoint/2010/main" val="173922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239947" y="1708805"/>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3D29D3C2-7EDE-43C0-D006-0B29E54B61F6}"/>
              </a:ext>
            </a:extLst>
          </p:cNvPr>
          <p:cNvGrpSpPr/>
          <p:nvPr/>
        </p:nvGrpSpPr>
        <p:grpSpPr>
          <a:xfrm>
            <a:off x="514280" y="315029"/>
            <a:ext cx="11207224" cy="700717"/>
            <a:chOff x="396295" y="338546"/>
            <a:chExt cx="11207224" cy="700717"/>
          </a:xfrm>
        </p:grpSpPr>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396295" y="543964"/>
              <a:ext cx="11207224"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◆お金のある場所とお金の支払い方について考えてみましょう</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F54A0EC-DC2B-27C5-51E6-5BCBB2373C9A}"/>
                </a:ext>
              </a:extLst>
            </p:cNvPr>
            <p:cNvSpPr txBox="1"/>
            <p:nvPr/>
          </p:nvSpPr>
          <p:spPr>
            <a:xfrm>
              <a:off x="4677667" y="338546"/>
              <a:ext cx="635485"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a:t>
              </a:r>
            </a:p>
          </p:txBody>
        </p:sp>
        <p:sp>
          <p:nvSpPr>
            <p:cNvPr id="8" name="テキスト ボックス 7">
              <a:extLst>
                <a:ext uri="{FF2B5EF4-FFF2-40B4-BE49-F238E27FC236}">
                  <a16:creationId xmlns:a16="http://schemas.microsoft.com/office/drawing/2014/main" id="{AAFF593E-612A-95C2-2212-816ED1B193E8}"/>
                </a:ext>
              </a:extLst>
            </p:cNvPr>
            <p:cNvSpPr txBox="1"/>
            <p:nvPr/>
          </p:nvSpPr>
          <p:spPr>
            <a:xfrm>
              <a:off x="3895866" y="338546"/>
              <a:ext cx="58764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2116B5C-C692-516B-816C-FBC9B139CB1B}"/>
                </a:ext>
              </a:extLst>
            </p:cNvPr>
            <p:cNvSpPr txBox="1"/>
            <p:nvPr/>
          </p:nvSpPr>
          <p:spPr>
            <a:xfrm>
              <a:off x="2649304" y="338546"/>
              <a:ext cx="724521"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ばしょ</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7B59CA8-87C2-CD44-42DD-BD627EAA074A}"/>
                </a:ext>
              </a:extLst>
            </p:cNvPr>
            <p:cNvSpPr txBox="1"/>
            <p:nvPr/>
          </p:nvSpPr>
          <p:spPr>
            <a:xfrm>
              <a:off x="1124624" y="338546"/>
              <a:ext cx="724521"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19B39E2-87E2-9633-A41B-F4AD4E367F92}"/>
                </a:ext>
              </a:extLst>
            </p:cNvPr>
            <p:cNvSpPr txBox="1"/>
            <p:nvPr/>
          </p:nvSpPr>
          <p:spPr>
            <a:xfrm>
              <a:off x="5642859" y="338546"/>
              <a:ext cx="811825" cy="276998"/>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3300D63-5D8A-EADF-010F-2381AE01C934}"/>
                </a:ext>
              </a:extLst>
            </p:cNvPr>
            <p:cNvSpPr txBox="1"/>
            <p:nvPr/>
          </p:nvSpPr>
          <p:spPr>
            <a:xfrm>
              <a:off x="7299073" y="338546"/>
              <a:ext cx="755877"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0" name="角丸四角形 19"/>
          <p:cNvSpPr/>
          <p:nvPr/>
        </p:nvSpPr>
        <p:spPr>
          <a:xfrm>
            <a:off x="496408" y="1614227"/>
            <a:ext cx="5447008" cy="4797067"/>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325CCD8-3156-445B-4E24-411895A1CA81}"/>
              </a:ext>
            </a:extLst>
          </p:cNvPr>
          <p:cNvSpPr txBox="1"/>
          <p:nvPr/>
        </p:nvSpPr>
        <p:spPr>
          <a:xfrm>
            <a:off x="8383286" y="4882987"/>
            <a:ext cx="1374094"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バーコード</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21F9304-C192-7B23-E4FA-6858A1268EC2}"/>
              </a:ext>
            </a:extLst>
          </p:cNvPr>
          <p:cNvSpPr txBox="1"/>
          <p:nvPr/>
        </p:nvSpPr>
        <p:spPr>
          <a:xfrm>
            <a:off x="10444276" y="4342060"/>
            <a:ext cx="869149"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タッチ</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46ED6494-4F92-4F65-7AF0-82E07C1DCB4E}"/>
              </a:ext>
            </a:extLst>
          </p:cNvPr>
          <p:cNvPicPr>
            <a:picLocks noChangeAspect="1"/>
          </p:cNvPicPr>
          <p:nvPr/>
        </p:nvPicPr>
        <p:blipFill rotWithShape="1">
          <a:blip r:embed="rId3"/>
          <a:srcRect l="-2" t="-4319" r="-6130" b="16185"/>
          <a:stretch/>
        </p:blipFill>
        <p:spPr>
          <a:xfrm flipH="1">
            <a:off x="6541804" y="4879407"/>
            <a:ext cx="1634593" cy="1481339"/>
          </a:xfrm>
          <a:prstGeom prst="rect">
            <a:avLst/>
          </a:prstGeom>
        </p:spPr>
      </p:pic>
      <p:pic>
        <p:nvPicPr>
          <p:cNvPr id="45" name="図 44">
            <a:extLst>
              <a:ext uri="{FF2B5EF4-FFF2-40B4-BE49-F238E27FC236}">
                <a16:creationId xmlns:a16="http://schemas.microsoft.com/office/drawing/2014/main" id="{2D948462-3DE3-D20D-769D-FF1C9763163D}"/>
              </a:ext>
            </a:extLst>
          </p:cNvPr>
          <p:cNvPicPr>
            <a:picLocks noChangeAspect="1"/>
          </p:cNvPicPr>
          <p:nvPr/>
        </p:nvPicPr>
        <p:blipFill rotWithShape="1">
          <a:blip r:embed="rId4"/>
          <a:srcRect b="40146"/>
          <a:stretch/>
        </p:blipFill>
        <p:spPr>
          <a:xfrm>
            <a:off x="6808399" y="3398819"/>
            <a:ext cx="1078771" cy="1054820"/>
          </a:xfrm>
          <a:prstGeom prst="rect">
            <a:avLst/>
          </a:prstGeom>
        </p:spPr>
      </p:pic>
      <p:pic>
        <p:nvPicPr>
          <p:cNvPr id="49" name="図 48">
            <a:extLst>
              <a:ext uri="{FF2B5EF4-FFF2-40B4-BE49-F238E27FC236}">
                <a16:creationId xmlns:a16="http://schemas.microsoft.com/office/drawing/2014/main" id="{828101C7-F246-F23E-E8E5-F85D941F7E1A}"/>
              </a:ext>
            </a:extLst>
          </p:cNvPr>
          <p:cNvPicPr>
            <a:picLocks noChangeAspect="1"/>
          </p:cNvPicPr>
          <p:nvPr/>
        </p:nvPicPr>
        <p:blipFill rotWithShape="1">
          <a:blip r:embed="rId5"/>
          <a:srcRect b="42179"/>
          <a:stretch/>
        </p:blipFill>
        <p:spPr>
          <a:xfrm>
            <a:off x="9922208" y="4888644"/>
            <a:ext cx="1464964" cy="961018"/>
          </a:xfrm>
          <a:prstGeom prst="rect">
            <a:avLst/>
          </a:prstGeom>
        </p:spPr>
      </p:pic>
      <p:grpSp>
        <p:nvGrpSpPr>
          <p:cNvPr id="27" name="グループ化 26">
            <a:extLst>
              <a:ext uri="{FF2B5EF4-FFF2-40B4-BE49-F238E27FC236}">
                <a16:creationId xmlns:a16="http://schemas.microsoft.com/office/drawing/2014/main" id="{0A75A852-E85C-B1F8-242C-C0F047A90025}"/>
              </a:ext>
            </a:extLst>
          </p:cNvPr>
          <p:cNvGrpSpPr/>
          <p:nvPr/>
        </p:nvGrpSpPr>
        <p:grpSpPr>
          <a:xfrm>
            <a:off x="8233376" y="3464803"/>
            <a:ext cx="1582217" cy="1441022"/>
            <a:chOff x="8293761" y="3383625"/>
            <a:chExt cx="1582217" cy="1441022"/>
          </a:xfrm>
        </p:grpSpPr>
        <p:grpSp>
          <p:nvGrpSpPr>
            <p:cNvPr id="12" name="グループ化 11">
              <a:extLst>
                <a:ext uri="{FF2B5EF4-FFF2-40B4-BE49-F238E27FC236}">
                  <a16:creationId xmlns:a16="http://schemas.microsoft.com/office/drawing/2014/main" id="{0E8149B9-C154-7AB8-5719-9B839B218289}"/>
                </a:ext>
              </a:extLst>
            </p:cNvPr>
            <p:cNvGrpSpPr/>
            <p:nvPr/>
          </p:nvGrpSpPr>
          <p:grpSpPr>
            <a:xfrm>
              <a:off x="8293761" y="3383625"/>
              <a:ext cx="1582217" cy="1441022"/>
              <a:chOff x="8613777" y="2337990"/>
              <a:chExt cx="2938278" cy="2676069"/>
            </a:xfrm>
          </p:grpSpPr>
          <p:pic>
            <p:nvPicPr>
              <p:cNvPr id="19" name="図 18">
                <a:extLst>
                  <a:ext uri="{FF2B5EF4-FFF2-40B4-BE49-F238E27FC236}">
                    <a16:creationId xmlns:a16="http://schemas.microsoft.com/office/drawing/2014/main" id="{C5F6BA70-4A26-6FFC-8E4A-831DC5B31E63}"/>
                  </a:ext>
                </a:extLst>
              </p:cNvPr>
              <p:cNvPicPr>
                <a:picLocks noChangeAspect="1"/>
              </p:cNvPicPr>
              <p:nvPr/>
            </p:nvPicPr>
            <p:blipFill>
              <a:blip r:embed="rId6"/>
              <a:stretch>
                <a:fillRect/>
              </a:stretch>
            </p:blipFill>
            <p:spPr>
              <a:xfrm>
                <a:off x="9709370" y="2337990"/>
                <a:ext cx="990602" cy="1487428"/>
              </a:xfrm>
              <a:prstGeom prst="rect">
                <a:avLst/>
              </a:prstGeom>
            </p:spPr>
          </p:pic>
          <p:pic>
            <p:nvPicPr>
              <p:cNvPr id="21" name="図 20">
                <a:extLst>
                  <a:ext uri="{FF2B5EF4-FFF2-40B4-BE49-F238E27FC236}">
                    <a16:creationId xmlns:a16="http://schemas.microsoft.com/office/drawing/2014/main" id="{E341C429-3AA7-40C8-FB42-62287789DC13}"/>
                  </a:ext>
                </a:extLst>
              </p:cNvPr>
              <p:cNvPicPr>
                <a:picLocks noChangeAspect="1"/>
              </p:cNvPicPr>
              <p:nvPr/>
            </p:nvPicPr>
            <p:blipFill>
              <a:blip r:embed="rId7"/>
              <a:stretch>
                <a:fillRect/>
              </a:stretch>
            </p:blipFill>
            <p:spPr>
              <a:xfrm>
                <a:off x="8613777" y="3073631"/>
                <a:ext cx="2938278" cy="1780035"/>
              </a:xfrm>
              <a:prstGeom prst="rect">
                <a:avLst/>
              </a:prstGeom>
            </p:spPr>
          </p:pic>
          <p:pic>
            <p:nvPicPr>
              <p:cNvPr id="22" name="図 21">
                <a:extLst>
                  <a:ext uri="{FF2B5EF4-FFF2-40B4-BE49-F238E27FC236}">
                    <a16:creationId xmlns:a16="http://schemas.microsoft.com/office/drawing/2014/main" id="{2A8DA495-A903-6B76-E491-862644A4FDB8}"/>
                  </a:ext>
                </a:extLst>
              </p:cNvPr>
              <p:cNvPicPr>
                <a:picLocks noChangeAspect="1"/>
              </p:cNvPicPr>
              <p:nvPr/>
            </p:nvPicPr>
            <p:blipFill>
              <a:blip r:embed="rId8"/>
              <a:stretch>
                <a:fillRect/>
              </a:stretch>
            </p:blipFill>
            <p:spPr>
              <a:xfrm>
                <a:off x="8759157" y="2667093"/>
                <a:ext cx="1100331" cy="2346966"/>
              </a:xfrm>
              <a:prstGeom prst="rect">
                <a:avLst/>
              </a:prstGeom>
            </p:spPr>
          </p:pic>
        </p:grpSp>
        <p:pic>
          <p:nvPicPr>
            <p:cNvPr id="25" name="図 24">
              <a:extLst>
                <a:ext uri="{FF2B5EF4-FFF2-40B4-BE49-F238E27FC236}">
                  <a16:creationId xmlns:a16="http://schemas.microsoft.com/office/drawing/2014/main" id="{60172234-8B86-A5B2-F055-B93620CAD2B7}"/>
                </a:ext>
              </a:extLst>
            </p:cNvPr>
            <p:cNvPicPr>
              <a:picLocks noChangeAspect="1"/>
            </p:cNvPicPr>
            <p:nvPr/>
          </p:nvPicPr>
          <p:blipFill>
            <a:blip r:embed="rId9"/>
            <a:stretch>
              <a:fillRect/>
            </a:stretch>
          </p:blipFill>
          <p:spPr>
            <a:xfrm rot="2700000">
              <a:off x="8902915" y="3833347"/>
              <a:ext cx="164892" cy="310814"/>
            </a:xfrm>
            <a:prstGeom prst="rect">
              <a:avLst/>
            </a:prstGeom>
          </p:spPr>
        </p:pic>
      </p:grpSp>
      <p:sp>
        <p:nvSpPr>
          <p:cNvPr id="3" name="タイトル 1">
            <a:extLst>
              <a:ext uri="{FF2B5EF4-FFF2-40B4-BE49-F238E27FC236}">
                <a16:creationId xmlns:a16="http://schemas.microsoft.com/office/drawing/2014/main" id="{BF77240B-8CF6-22A6-8EBC-23D275F3C2BC}"/>
              </a:ext>
            </a:extLst>
          </p:cNvPr>
          <p:cNvSpPr txBox="1">
            <a:spLocks/>
          </p:cNvSpPr>
          <p:nvPr/>
        </p:nvSpPr>
        <p:spPr>
          <a:xfrm>
            <a:off x="7153875" y="1056181"/>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300" b="1" dirty="0">
                <a:solidFill>
                  <a:schemeClr val="bg1"/>
                </a:solidFill>
                <a:latin typeface="BIZ UDPゴシック" panose="020B0400000000000000" pitchFamily="50" charset="-128"/>
                <a:ea typeface="BIZ UDPゴシック" panose="020B0400000000000000" pitchFamily="50" charset="-128"/>
              </a:rPr>
              <a:t>キャッシュレス</a:t>
            </a:r>
            <a:endParaRPr lang="ja-JP" altLang="en-US" sz="4000" b="1" dirty="0">
              <a:solidFill>
                <a:schemeClr val="bg1"/>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55DDF059-89B2-A5C1-89BF-CF8592F60CB2}"/>
              </a:ext>
            </a:extLst>
          </p:cNvPr>
          <p:cNvGrpSpPr/>
          <p:nvPr/>
        </p:nvGrpSpPr>
        <p:grpSpPr>
          <a:xfrm>
            <a:off x="6696632" y="1820488"/>
            <a:ext cx="5012433" cy="1400383"/>
            <a:chOff x="6696632" y="1820488"/>
            <a:chExt cx="5012433" cy="1400383"/>
          </a:xfrm>
        </p:grpSpPr>
        <p:sp>
          <p:nvSpPr>
            <p:cNvPr id="17" name="テキスト ボックス 16">
              <a:extLst>
                <a:ext uri="{FF2B5EF4-FFF2-40B4-BE49-F238E27FC236}">
                  <a16:creationId xmlns:a16="http://schemas.microsoft.com/office/drawing/2014/main" id="{C6DFBF81-93ED-B9C2-8770-D2FD6A27838F}"/>
                </a:ext>
              </a:extLst>
            </p:cNvPr>
            <p:cNvSpPr txBox="1"/>
            <p:nvPr/>
          </p:nvSpPr>
          <p:spPr>
            <a:xfrm>
              <a:off x="6696632" y="1820488"/>
              <a:ext cx="5012433" cy="1400383"/>
            </a:xfrm>
            <a:prstGeom prst="rect">
              <a:avLst/>
            </a:prstGeom>
            <a:noFill/>
          </p:spPr>
          <p:txBody>
            <a:bodyPr wrap="square" rtlCol="0">
              <a:spAutoFit/>
            </a:bodyPr>
            <a:lstStyle/>
            <a:p>
              <a:pPr>
                <a:lnSpc>
                  <a:spcPts val="2400"/>
                </a:lnSpc>
              </a:pP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nSpc>
                  <a:spcPts val="2600"/>
                </a:lnSpc>
              </a:pPr>
              <a:r>
                <a:rPr kumimoji="1" lang="ja-JP" altLang="en-US" sz="2800" u="sng" dirty="0">
                  <a:latin typeface="BIZ UDPゴシック" panose="020B0400000000000000" pitchFamily="50" charset="-128"/>
                  <a:ea typeface="BIZ UDPゴシック" panose="020B0400000000000000" pitchFamily="50" charset="-128"/>
                </a:rPr>
                <a:t>スマートフォンやカードに</a:t>
              </a:r>
              <a:r>
                <a:rPr lang="ja-JP" altLang="en-US" sz="2800" u="sng" dirty="0">
                  <a:latin typeface="BIZ UDPゴシック" panose="020B0400000000000000" pitchFamily="50" charset="-128"/>
                  <a:ea typeface="BIZ UDPゴシック" panose="020B0400000000000000" pitchFamily="50" charset="-128"/>
                </a:rPr>
                <a:t>入っ</a:t>
              </a:r>
              <a:endParaRPr lang="en-US" altLang="ja-JP" sz="2800" u="sng" dirty="0">
                <a:latin typeface="BIZ UDPゴシック" panose="020B0400000000000000" pitchFamily="50" charset="-128"/>
                <a:ea typeface="BIZ UDPゴシック" panose="020B0400000000000000" pitchFamily="50" charset="-128"/>
              </a:endParaRPr>
            </a:p>
            <a:p>
              <a:pPr>
                <a:lnSpc>
                  <a:spcPts val="2600"/>
                </a:lnSpc>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nSpc>
                  <a:spcPts val="2600"/>
                </a:lnSpc>
              </a:pPr>
              <a:r>
                <a:rPr lang="ja-JP" altLang="en-US" sz="2800" u="sng" dirty="0">
                  <a:latin typeface="BIZ UDPゴシック" panose="020B0400000000000000" pitchFamily="50" charset="-128"/>
                  <a:ea typeface="BIZ UDPゴシック" panose="020B0400000000000000" pitchFamily="50" charset="-128"/>
                </a:rPr>
                <a:t>ているお金で払います</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740B5A3-9D4D-6EEC-E776-F94A71C3E204}"/>
                </a:ext>
              </a:extLst>
            </p:cNvPr>
            <p:cNvSpPr txBox="1"/>
            <p:nvPr/>
          </p:nvSpPr>
          <p:spPr>
            <a:xfrm>
              <a:off x="10604237" y="1915646"/>
              <a:ext cx="59948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448AF8E-71CB-6994-27C1-7F7507B90C19}"/>
                </a:ext>
              </a:extLst>
            </p:cNvPr>
            <p:cNvSpPr txBox="1"/>
            <p:nvPr/>
          </p:nvSpPr>
          <p:spPr>
            <a:xfrm>
              <a:off x="8096429" y="2562084"/>
              <a:ext cx="64413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30" name="テキスト ボックス 29">
              <a:extLst>
                <a:ext uri="{FF2B5EF4-FFF2-40B4-BE49-F238E27FC236}">
                  <a16:creationId xmlns:a16="http://schemas.microsoft.com/office/drawing/2014/main" id="{42A94925-0745-EE3F-9A41-408484F2918C}"/>
                </a:ext>
              </a:extLst>
            </p:cNvPr>
            <p:cNvSpPr txBox="1"/>
            <p:nvPr/>
          </p:nvSpPr>
          <p:spPr>
            <a:xfrm>
              <a:off x="8811740" y="2562084"/>
              <a:ext cx="64413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D517B817-4DA0-D485-69ED-70F4C6F624A0}"/>
              </a:ext>
            </a:extLst>
          </p:cNvPr>
          <p:cNvGrpSpPr/>
          <p:nvPr/>
        </p:nvGrpSpPr>
        <p:grpSpPr>
          <a:xfrm>
            <a:off x="8248984" y="5673439"/>
            <a:ext cx="1293573" cy="553998"/>
            <a:chOff x="8248984" y="5673439"/>
            <a:chExt cx="1293573" cy="553998"/>
          </a:xfrm>
        </p:grpSpPr>
        <p:sp>
          <p:nvSpPr>
            <p:cNvPr id="41" name="テキスト ボックス 40">
              <a:extLst>
                <a:ext uri="{FF2B5EF4-FFF2-40B4-BE49-F238E27FC236}">
                  <a16:creationId xmlns:a16="http://schemas.microsoft.com/office/drawing/2014/main" id="{A466577F-744C-FDBB-06A8-D17A6059D767}"/>
                </a:ext>
              </a:extLst>
            </p:cNvPr>
            <p:cNvSpPr txBox="1"/>
            <p:nvPr/>
          </p:nvSpPr>
          <p:spPr>
            <a:xfrm>
              <a:off x="8248984" y="5673439"/>
              <a:ext cx="1210588" cy="553998"/>
            </a:xfrm>
            <a:prstGeom prst="rect">
              <a:avLst/>
            </a:prstGeom>
            <a:noFill/>
          </p:spPr>
          <p:txBody>
            <a:bodyPr wrap="none" rtlCol="0">
              <a:spAutoFit/>
            </a:bodyPr>
            <a:lstStyle/>
            <a:p>
              <a:endParaRPr lang="en-US" altLang="ja-JP" sz="1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専用端末</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21EA760-2DA4-62DA-E915-202926524F47}"/>
                </a:ext>
              </a:extLst>
            </p:cNvPr>
            <p:cNvSpPr txBox="1"/>
            <p:nvPr/>
          </p:nvSpPr>
          <p:spPr>
            <a:xfrm>
              <a:off x="8268181" y="5688187"/>
              <a:ext cx="127437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せんようたんまつ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98E6732D-7738-A699-3699-003DB17616E4}"/>
              </a:ext>
            </a:extLst>
          </p:cNvPr>
          <p:cNvGrpSpPr/>
          <p:nvPr/>
        </p:nvGrpSpPr>
        <p:grpSpPr>
          <a:xfrm>
            <a:off x="10138762" y="5783555"/>
            <a:ext cx="1073474" cy="553998"/>
            <a:chOff x="10289589" y="5656357"/>
            <a:chExt cx="1073474" cy="553998"/>
          </a:xfrm>
        </p:grpSpPr>
        <p:sp>
          <p:nvSpPr>
            <p:cNvPr id="42" name="テキスト ボックス 41">
              <a:extLst>
                <a:ext uri="{FF2B5EF4-FFF2-40B4-BE49-F238E27FC236}">
                  <a16:creationId xmlns:a16="http://schemas.microsoft.com/office/drawing/2014/main" id="{5B339EF4-9308-6D2D-CA1F-19611F25345D}"/>
                </a:ext>
              </a:extLst>
            </p:cNvPr>
            <p:cNvSpPr txBox="1"/>
            <p:nvPr/>
          </p:nvSpPr>
          <p:spPr>
            <a:xfrm>
              <a:off x="10379808" y="5656357"/>
              <a:ext cx="697627" cy="553998"/>
            </a:xfrm>
            <a:prstGeom prst="rect">
              <a:avLst/>
            </a:prstGeom>
            <a:noFill/>
          </p:spPr>
          <p:txBody>
            <a:bodyPr wrap="none" rtlCol="0">
              <a:spAutoFit/>
            </a:bodyPr>
            <a:lstStyle/>
            <a:p>
              <a:endParaRPr lang="en-US" altLang="ja-JP" sz="1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入力</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3432B5F-CA65-7AD9-49C2-9AD75E807B2E}"/>
                </a:ext>
              </a:extLst>
            </p:cNvPr>
            <p:cNvSpPr txBox="1"/>
            <p:nvPr/>
          </p:nvSpPr>
          <p:spPr>
            <a:xfrm>
              <a:off x="10289589" y="5701495"/>
              <a:ext cx="107347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にゅうりょく</a:t>
              </a:r>
            </a:p>
          </p:txBody>
        </p:sp>
      </p:grpSp>
      <p:pic>
        <p:nvPicPr>
          <p:cNvPr id="47" name="図 46">
            <a:extLst>
              <a:ext uri="{FF2B5EF4-FFF2-40B4-BE49-F238E27FC236}">
                <a16:creationId xmlns:a16="http://schemas.microsoft.com/office/drawing/2014/main" id="{629AA234-CFD3-F0CE-DB97-020B9A7E462B}"/>
              </a:ext>
            </a:extLst>
          </p:cNvPr>
          <p:cNvPicPr>
            <a:picLocks noChangeAspect="1"/>
          </p:cNvPicPr>
          <p:nvPr/>
        </p:nvPicPr>
        <p:blipFill rotWithShape="1">
          <a:blip r:embed="rId10"/>
          <a:srcRect b="36181"/>
          <a:stretch/>
        </p:blipFill>
        <p:spPr>
          <a:xfrm>
            <a:off x="9948910" y="3195554"/>
            <a:ext cx="1558146" cy="1207378"/>
          </a:xfrm>
          <a:prstGeom prst="rect">
            <a:avLst/>
          </a:prstGeom>
        </p:spPr>
      </p:pic>
      <p:grpSp>
        <p:nvGrpSpPr>
          <p:cNvPr id="46" name="グループ化 45">
            <a:extLst>
              <a:ext uri="{FF2B5EF4-FFF2-40B4-BE49-F238E27FC236}">
                <a16:creationId xmlns:a16="http://schemas.microsoft.com/office/drawing/2014/main" id="{C15F28E1-8162-1893-31D5-6353764256B0}"/>
              </a:ext>
            </a:extLst>
          </p:cNvPr>
          <p:cNvGrpSpPr/>
          <p:nvPr/>
        </p:nvGrpSpPr>
        <p:grpSpPr>
          <a:xfrm>
            <a:off x="6541804" y="4387321"/>
            <a:ext cx="1466962" cy="497388"/>
            <a:chOff x="6541804" y="4387321"/>
            <a:chExt cx="1466962" cy="497388"/>
          </a:xfrm>
        </p:grpSpPr>
        <p:sp>
          <p:nvSpPr>
            <p:cNvPr id="29" name="テキスト ボックス 28">
              <a:extLst>
                <a:ext uri="{FF2B5EF4-FFF2-40B4-BE49-F238E27FC236}">
                  <a16:creationId xmlns:a16="http://schemas.microsoft.com/office/drawing/2014/main" id="{C3E74340-2C44-F446-EAFF-33B23EF04F11}"/>
                </a:ext>
              </a:extLst>
            </p:cNvPr>
            <p:cNvSpPr txBox="1"/>
            <p:nvPr/>
          </p:nvSpPr>
          <p:spPr>
            <a:xfrm>
              <a:off x="6711616" y="4484599"/>
              <a:ext cx="1297150" cy="400110"/>
            </a:xfrm>
            <a:prstGeom prst="rect">
              <a:avLst/>
            </a:prstGeom>
            <a:noFill/>
          </p:spPr>
          <p:txBody>
            <a:bodyPr wrap="none" rtlCol="0">
              <a:spAutoFit/>
            </a:bodyPr>
            <a:lstStyle/>
            <a:p>
              <a:r>
                <a:rPr kumimoji="1" lang="en-US" altLang="ja-JP" sz="2000" dirty="0">
                  <a:latin typeface="BIZ UDPゴシック" panose="020B0400000000000000" pitchFamily="50" charset="-128"/>
                  <a:ea typeface="BIZ UDPゴシック" panose="020B0400000000000000" pitchFamily="50" charset="-128"/>
                </a:rPr>
                <a:t>QR</a:t>
              </a:r>
              <a:r>
                <a:rPr lang="ja-JP" altLang="en-US" sz="2000" dirty="0">
                  <a:latin typeface="BIZ UDPゴシック" panose="020B0400000000000000" pitchFamily="50" charset="-128"/>
                  <a:ea typeface="BIZ UDPゴシック" panose="020B0400000000000000" pitchFamily="50" charset="-128"/>
                </a:rPr>
                <a:t>コード</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57EE307-4EC2-1799-E7F7-4D209508E8DA}"/>
                </a:ext>
              </a:extLst>
            </p:cNvPr>
            <p:cNvSpPr txBox="1"/>
            <p:nvPr/>
          </p:nvSpPr>
          <p:spPr>
            <a:xfrm>
              <a:off x="6541804" y="4387321"/>
              <a:ext cx="107877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キューアール</a:t>
              </a:r>
            </a:p>
          </p:txBody>
        </p:sp>
      </p:grpSp>
      <p:pic>
        <p:nvPicPr>
          <p:cNvPr id="38" name="図 37">
            <a:extLst>
              <a:ext uri="{FF2B5EF4-FFF2-40B4-BE49-F238E27FC236}">
                <a16:creationId xmlns:a16="http://schemas.microsoft.com/office/drawing/2014/main" id="{E9B9BBF4-1BBE-B957-EE3E-93B99DE0ECC0}"/>
              </a:ext>
            </a:extLst>
          </p:cNvPr>
          <p:cNvPicPr>
            <a:picLocks noChangeAspect="1"/>
          </p:cNvPicPr>
          <p:nvPr/>
        </p:nvPicPr>
        <p:blipFill>
          <a:blip r:embed="rId11"/>
          <a:stretch>
            <a:fillRect/>
          </a:stretch>
        </p:blipFill>
        <p:spPr>
          <a:xfrm>
            <a:off x="2061218" y="3312281"/>
            <a:ext cx="2322581" cy="1947676"/>
          </a:xfrm>
          <a:prstGeom prst="rect">
            <a:avLst/>
          </a:prstGeom>
        </p:spPr>
      </p:pic>
      <p:sp>
        <p:nvSpPr>
          <p:cNvPr id="6" name="タイトル 1">
            <a:extLst>
              <a:ext uri="{FF2B5EF4-FFF2-40B4-BE49-F238E27FC236}">
                <a16:creationId xmlns:a16="http://schemas.microsoft.com/office/drawing/2014/main" id="{38A81EFB-1B43-4545-0E3C-0ABFA2A6BCCB}"/>
              </a:ext>
            </a:extLst>
          </p:cNvPr>
          <p:cNvSpPr txBox="1">
            <a:spLocks/>
          </p:cNvSpPr>
          <p:nvPr/>
        </p:nvSpPr>
        <p:spPr>
          <a:xfrm>
            <a:off x="1408115" y="1088104"/>
            <a:ext cx="3623593" cy="811611"/>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5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grpSp>
        <p:nvGrpSpPr>
          <p:cNvPr id="4" name="グループ化 3">
            <a:extLst>
              <a:ext uri="{FF2B5EF4-FFF2-40B4-BE49-F238E27FC236}">
                <a16:creationId xmlns:a16="http://schemas.microsoft.com/office/drawing/2014/main" id="{EDBFDA2F-5E90-3720-5936-33D4B3175175}"/>
              </a:ext>
            </a:extLst>
          </p:cNvPr>
          <p:cNvGrpSpPr/>
          <p:nvPr/>
        </p:nvGrpSpPr>
        <p:grpSpPr>
          <a:xfrm>
            <a:off x="921654" y="2035704"/>
            <a:ext cx="4888798" cy="1374735"/>
            <a:chOff x="921654" y="2035704"/>
            <a:chExt cx="4888798" cy="1374735"/>
          </a:xfrm>
        </p:grpSpPr>
        <p:sp>
          <p:nvSpPr>
            <p:cNvPr id="15" name="テキスト ボックス 14">
              <a:extLst>
                <a:ext uri="{FF2B5EF4-FFF2-40B4-BE49-F238E27FC236}">
                  <a16:creationId xmlns:a16="http://schemas.microsoft.com/office/drawing/2014/main" id="{776D3B56-8568-0CCA-2520-922BA84E84DB}"/>
                </a:ext>
              </a:extLst>
            </p:cNvPr>
            <p:cNvSpPr txBox="1"/>
            <p:nvPr/>
          </p:nvSpPr>
          <p:spPr>
            <a:xfrm>
              <a:off x="921654" y="2035704"/>
              <a:ext cx="4888798" cy="1374735"/>
            </a:xfrm>
            <a:prstGeom prst="rect">
              <a:avLst/>
            </a:prstGeom>
            <a:noFill/>
          </p:spPr>
          <p:txBody>
            <a:bodyPr wrap="square" rtlCol="0">
              <a:spAutoFit/>
            </a:bodyPr>
            <a:lstStyle/>
            <a:p>
              <a:pPr>
                <a:lnSpc>
                  <a:spcPts val="25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2800" u="sng" dirty="0">
                  <a:latin typeface="BIZ UDPゴシック" panose="020B0400000000000000" pitchFamily="50" charset="-128"/>
                  <a:ea typeface="BIZ UDPゴシック" panose="020B0400000000000000" pitchFamily="50" charset="-128"/>
                </a:rPr>
                <a:t>財布に入っている現金で払い</a:t>
              </a:r>
              <a:endParaRPr kumimoji="1" lang="en-US" altLang="ja-JP" sz="2800" u="sng" dirty="0">
                <a:latin typeface="BIZ UDPゴシック" panose="020B0400000000000000" pitchFamily="50" charset="-128"/>
                <a:ea typeface="BIZ UDPゴシック" panose="020B0400000000000000" pitchFamily="50" charset="-128"/>
              </a:endParaRPr>
            </a:p>
            <a:p>
              <a:pPr>
                <a:lnSpc>
                  <a:spcPts val="2500"/>
                </a:lnSpc>
              </a:pPr>
              <a:endParaRPr lang="en-US" altLang="ja-JP" sz="2800" u="sng" dirty="0">
                <a:latin typeface="BIZ UDPゴシック" panose="020B0400000000000000" pitchFamily="50" charset="-128"/>
                <a:ea typeface="BIZ UDPゴシック" panose="020B0400000000000000" pitchFamily="50" charset="-128"/>
              </a:endParaRPr>
            </a:p>
            <a:p>
              <a:pPr>
                <a:lnSpc>
                  <a:spcPts val="2500"/>
                </a:lnSpc>
              </a:pPr>
              <a:r>
                <a:rPr kumimoji="1" lang="ja-JP" altLang="en-US" sz="2800" u="sng" dirty="0">
                  <a:latin typeface="BIZ UDPゴシック" panose="020B0400000000000000" pitchFamily="50" charset="-128"/>
                  <a:ea typeface="BIZ UDPゴシック" panose="020B0400000000000000" pitchFamily="50" charset="-128"/>
                </a:rPr>
                <a:t>ます</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EEB7F55-A51F-ABE6-89AA-C6E4F3986A69}"/>
                </a:ext>
              </a:extLst>
            </p:cNvPr>
            <p:cNvSpPr txBox="1"/>
            <p:nvPr/>
          </p:nvSpPr>
          <p:spPr>
            <a:xfrm>
              <a:off x="3724570" y="2078237"/>
              <a:ext cx="90311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C3F64BC-EED1-96F1-CEB9-43235894E63C}"/>
                </a:ext>
              </a:extLst>
            </p:cNvPr>
            <p:cNvSpPr txBox="1"/>
            <p:nvPr/>
          </p:nvSpPr>
          <p:spPr>
            <a:xfrm>
              <a:off x="1029510" y="2078237"/>
              <a:ext cx="7692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さいふ</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EAD6BFD-7C5E-EACC-28F3-DF9FDBA089FB}"/>
                </a:ext>
              </a:extLst>
            </p:cNvPr>
            <p:cNvSpPr txBox="1"/>
            <p:nvPr/>
          </p:nvSpPr>
          <p:spPr>
            <a:xfrm>
              <a:off x="1967130" y="2078237"/>
              <a:ext cx="69302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はい</a:t>
              </a:r>
            </a:p>
          </p:txBody>
        </p:sp>
        <p:sp>
          <p:nvSpPr>
            <p:cNvPr id="24" name="テキスト ボックス 23">
              <a:extLst>
                <a:ext uri="{FF2B5EF4-FFF2-40B4-BE49-F238E27FC236}">
                  <a16:creationId xmlns:a16="http://schemas.microsoft.com/office/drawing/2014/main" id="{3A5BDED3-E587-A47D-EDA2-3E46E083450A}"/>
                </a:ext>
              </a:extLst>
            </p:cNvPr>
            <p:cNvSpPr txBox="1"/>
            <p:nvPr/>
          </p:nvSpPr>
          <p:spPr>
            <a:xfrm>
              <a:off x="4740288" y="2078237"/>
              <a:ext cx="62528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grpSp>
        <p:nvGrpSpPr>
          <p:cNvPr id="53" name="グループ化 52">
            <a:extLst>
              <a:ext uri="{FF2B5EF4-FFF2-40B4-BE49-F238E27FC236}">
                <a16:creationId xmlns:a16="http://schemas.microsoft.com/office/drawing/2014/main" id="{87E9BF2C-3E05-B114-0C6F-6F1B40419222}"/>
              </a:ext>
            </a:extLst>
          </p:cNvPr>
          <p:cNvGrpSpPr/>
          <p:nvPr/>
        </p:nvGrpSpPr>
        <p:grpSpPr>
          <a:xfrm>
            <a:off x="2780735" y="5558626"/>
            <a:ext cx="697627" cy="553998"/>
            <a:chOff x="3026581" y="5122932"/>
            <a:chExt cx="697627" cy="553998"/>
          </a:xfrm>
        </p:grpSpPr>
        <p:sp>
          <p:nvSpPr>
            <p:cNvPr id="32" name="テキスト ボックス 31">
              <a:extLst>
                <a:ext uri="{FF2B5EF4-FFF2-40B4-BE49-F238E27FC236}">
                  <a16:creationId xmlns:a16="http://schemas.microsoft.com/office/drawing/2014/main" id="{7DDFB385-0800-5937-2590-4F4869C2F42F}"/>
                </a:ext>
              </a:extLst>
            </p:cNvPr>
            <p:cNvSpPr txBox="1"/>
            <p:nvPr/>
          </p:nvSpPr>
          <p:spPr>
            <a:xfrm>
              <a:off x="3026581" y="5122932"/>
              <a:ext cx="697627" cy="553998"/>
            </a:xfrm>
            <a:prstGeom prst="rect">
              <a:avLst/>
            </a:prstGeom>
            <a:noFill/>
          </p:spPr>
          <p:txBody>
            <a:bodyPr wrap="none" rtlCol="0">
              <a:spAutoFit/>
            </a:bodyPr>
            <a:lstStyle/>
            <a:p>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現金</a:t>
              </a:r>
            </a:p>
          </p:txBody>
        </p:sp>
        <p:sp>
          <p:nvSpPr>
            <p:cNvPr id="31" name="テキスト ボックス 30">
              <a:extLst>
                <a:ext uri="{FF2B5EF4-FFF2-40B4-BE49-F238E27FC236}">
                  <a16:creationId xmlns:a16="http://schemas.microsoft.com/office/drawing/2014/main" id="{320F6219-BA98-9318-B2C9-1EEE0F835E73}"/>
                </a:ext>
              </a:extLst>
            </p:cNvPr>
            <p:cNvSpPr txBox="1"/>
            <p:nvPr/>
          </p:nvSpPr>
          <p:spPr>
            <a:xfrm>
              <a:off x="3030481" y="5122932"/>
              <a:ext cx="69372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げんきん</a:t>
              </a:r>
              <a:endParaRPr kumimoji="1" lang="ja-JP" altLang="en-US" sz="1000" dirty="0">
                <a:latin typeface="BIZ UDPゴシック" panose="020B0400000000000000" pitchFamily="50" charset="-128"/>
                <a:ea typeface="BIZ UDPゴシック" panose="020B0400000000000000" pitchFamily="50" charset="-128"/>
              </a:endParaRPr>
            </a:p>
          </p:txBody>
        </p:sp>
      </p:grpSp>
      <p:sp>
        <p:nvSpPr>
          <p:cNvPr id="36" name="テキスト ボックス 35">
            <a:extLst>
              <a:ext uri="{FF2B5EF4-FFF2-40B4-BE49-F238E27FC236}">
                <a16:creationId xmlns:a16="http://schemas.microsoft.com/office/drawing/2014/main" id="{B062B125-5E0C-8420-3F74-8AF5D3186024}"/>
              </a:ext>
            </a:extLst>
          </p:cNvPr>
          <p:cNvSpPr txBox="1"/>
          <p:nvPr/>
        </p:nvSpPr>
        <p:spPr bwMode="white">
          <a:xfrm>
            <a:off x="2725269" y="1047935"/>
            <a:ext cx="999301" cy="334881"/>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947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グループ化 207">
            <a:extLst>
              <a:ext uri="{FF2B5EF4-FFF2-40B4-BE49-F238E27FC236}">
                <a16:creationId xmlns:a16="http://schemas.microsoft.com/office/drawing/2014/main" id="{6ADD9CAF-1F63-B182-F847-CD769AF963D7}"/>
              </a:ext>
            </a:extLst>
          </p:cNvPr>
          <p:cNvGrpSpPr/>
          <p:nvPr/>
        </p:nvGrpSpPr>
        <p:grpSpPr>
          <a:xfrm>
            <a:off x="10832332" y="6260115"/>
            <a:ext cx="1359668" cy="552234"/>
            <a:chOff x="10312260" y="6219655"/>
            <a:chExt cx="1359668" cy="552234"/>
          </a:xfrm>
        </p:grpSpPr>
        <p:sp>
          <p:nvSpPr>
            <p:cNvPr id="6" name="テキスト ボックス 5">
              <a:extLst>
                <a:ext uri="{FF2B5EF4-FFF2-40B4-BE49-F238E27FC236}">
                  <a16:creationId xmlns:a16="http://schemas.microsoft.com/office/drawing/2014/main" id="{07A90B9E-5C5F-5006-1696-6FB069FB3FD8}"/>
                </a:ext>
              </a:extLst>
            </p:cNvPr>
            <p:cNvSpPr txBox="1"/>
            <p:nvPr/>
          </p:nvSpPr>
          <p:spPr>
            <a:xfrm>
              <a:off x="10351772" y="6371779"/>
              <a:ext cx="121058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支払終了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48CCF88-7BA9-44A4-DD87-426B7B135303}"/>
                </a:ext>
              </a:extLst>
            </p:cNvPr>
            <p:cNvSpPr txBox="1"/>
            <p:nvPr/>
          </p:nvSpPr>
          <p:spPr>
            <a:xfrm>
              <a:off x="10312260" y="6219655"/>
              <a:ext cx="1359668" cy="246221"/>
            </a:xfrm>
            <a:prstGeom prst="rect">
              <a:avLst/>
            </a:prstGeom>
            <a:noFill/>
          </p:spPr>
          <p:txBody>
            <a:bodyPr wrap="squar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しはらいしゅうりょう</a:t>
              </a:r>
            </a:p>
          </p:txBody>
        </p:sp>
      </p:grpSp>
      <p:grpSp>
        <p:nvGrpSpPr>
          <p:cNvPr id="68" name="グループ化 67">
            <a:extLst>
              <a:ext uri="{FF2B5EF4-FFF2-40B4-BE49-F238E27FC236}">
                <a16:creationId xmlns:a16="http://schemas.microsoft.com/office/drawing/2014/main" id="{CFD28E33-1D77-4B80-E608-E930DBF4D00F}"/>
              </a:ext>
            </a:extLst>
          </p:cNvPr>
          <p:cNvGrpSpPr/>
          <p:nvPr/>
        </p:nvGrpSpPr>
        <p:grpSpPr>
          <a:xfrm>
            <a:off x="340566" y="1118239"/>
            <a:ext cx="3413025" cy="720000"/>
            <a:chOff x="286701" y="1118239"/>
            <a:chExt cx="3413025" cy="720000"/>
          </a:xfrm>
        </p:grpSpPr>
        <p:grpSp>
          <p:nvGrpSpPr>
            <p:cNvPr id="62" name="グループ化 61">
              <a:extLst>
                <a:ext uri="{FF2B5EF4-FFF2-40B4-BE49-F238E27FC236}">
                  <a16:creationId xmlns:a16="http://schemas.microsoft.com/office/drawing/2014/main" id="{11642192-DB3D-922D-0027-657782A68B18}"/>
                </a:ext>
              </a:extLst>
            </p:cNvPr>
            <p:cNvGrpSpPr/>
            <p:nvPr/>
          </p:nvGrpSpPr>
          <p:grpSpPr>
            <a:xfrm>
              <a:off x="898413" y="1118239"/>
              <a:ext cx="2801313" cy="720000"/>
              <a:chOff x="893899" y="1118239"/>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893899" y="111823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836F20B8-052B-53AA-6E4E-D50654E581B8}"/>
                  </a:ext>
                </a:extLst>
              </p:cNvPr>
              <p:cNvGrpSpPr/>
              <p:nvPr/>
            </p:nvGrpSpPr>
            <p:grpSpPr>
              <a:xfrm>
                <a:off x="1878610" y="1229836"/>
                <a:ext cx="1816602" cy="515856"/>
                <a:chOff x="1886351" y="1152139"/>
                <a:chExt cx="1816602" cy="515856"/>
              </a:xfrm>
            </p:grpSpPr>
            <p:sp>
              <p:nvSpPr>
                <p:cNvPr id="53" name="テキスト ボックス 52">
                  <a:extLst>
                    <a:ext uri="{FF2B5EF4-FFF2-40B4-BE49-F238E27FC236}">
                      <a16:creationId xmlns:a16="http://schemas.microsoft.com/office/drawing/2014/main" id="{BE42C2AA-AF7B-8A1C-0C4E-AC59E3C3528C}"/>
                    </a:ext>
                  </a:extLst>
                </p:cNvPr>
                <p:cNvSpPr txBox="1"/>
                <p:nvPr/>
              </p:nvSpPr>
              <p:spPr>
                <a:xfrm>
                  <a:off x="1886351" y="1298663"/>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2011052" y="115213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52871" y="1152139"/>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3006559" y="1152139"/>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grpSp>
          <p:nvGrpSpPr>
            <p:cNvPr id="65" name="グループ化 64">
              <a:extLst>
                <a:ext uri="{FF2B5EF4-FFF2-40B4-BE49-F238E27FC236}">
                  <a16:creationId xmlns:a16="http://schemas.microsoft.com/office/drawing/2014/main" id="{ACA9ADE6-7BF7-27D9-1637-54D6D4ED5174}"/>
                </a:ext>
              </a:extLst>
            </p:cNvPr>
            <p:cNvGrpSpPr/>
            <p:nvPr/>
          </p:nvGrpSpPr>
          <p:grpSpPr>
            <a:xfrm>
              <a:off x="286701" y="1154122"/>
              <a:ext cx="551969" cy="538264"/>
              <a:chOff x="286701" y="1154122"/>
              <a:chExt cx="551969" cy="538264"/>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54122"/>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768A22CC-C988-19C8-B7B4-AE12E1772E8E}"/>
              </a:ext>
            </a:extLst>
          </p:cNvPr>
          <p:cNvGrpSpPr/>
          <p:nvPr/>
        </p:nvGrpSpPr>
        <p:grpSpPr>
          <a:xfrm>
            <a:off x="322552" y="2274461"/>
            <a:ext cx="5529227" cy="720000"/>
            <a:chOff x="297378" y="2275148"/>
            <a:chExt cx="5529227" cy="720000"/>
          </a:xfrm>
        </p:grpSpPr>
        <p:grpSp>
          <p:nvGrpSpPr>
            <p:cNvPr id="36" name="グループ化 35">
              <a:extLst>
                <a:ext uri="{FF2B5EF4-FFF2-40B4-BE49-F238E27FC236}">
                  <a16:creationId xmlns:a16="http://schemas.microsoft.com/office/drawing/2014/main" id="{161BC21C-EC2A-177F-BA42-E017D9652ED5}"/>
                </a:ext>
              </a:extLst>
            </p:cNvPr>
            <p:cNvGrpSpPr/>
            <p:nvPr/>
          </p:nvGrpSpPr>
          <p:grpSpPr>
            <a:xfrm>
              <a:off x="297378" y="2275148"/>
              <a:ext cx="3413025" cy="720000"/>
              <a:chOff x="286701" y="2361809"/>
              <a:chExt cx="3413025"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4DE4BC9A-7930-C78B-E68E-511B4558A556}"/>
                  </a:ext>
                </a:extLst>
              </p:cNvPr>
              <p:cNvGrpSpPr/>
              <p:nvPr/>
            </p:nvGrpSpPr>
            <p:grpSpPr>
              <a:xfrm>
                <a:off x="286701" y="2390234"/>
                <a:ext cx="3397087" cy="584743"/>
                <a:chOff x="286701" y="2390234"/>
                <a:chExt cx="3397087" cy="584743"/>
              </a:xfrm>
            </p:grpSpPr>
            <p:grpSp>
              <p:nvGrpSpPr>
                <p:cNvPr id="66" name="グループ化 65">
                  <a:extLst>
                    <a:ext uri="{FF2B5EF4-FFF2-40B4-BE49-F238E27FC236}">
                      <a16:creationId xmlns:a16="http://schemas.microsoft.com/office/drawing/2014/main" id="{0CABD976-2081-3697-7DF0-F85DA4354568}"/>
                    </a:ext>
                  </a:extLst>
                </p:cNvPr>
                <p:cNvGrpSpPr/>
                <p:nvPr/>
              </p:nvGrpSpPr>
              <p:grpSpPr>
                <a:xfrm>
                  <a:off x="286701" y="2390234"/>
                  <a:ext cx="630211" cy="543372"/>
                  <a:chOff x="286701" y="2390234"/>
                  <a:chExt cx="630211" cy="54337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3AC44F25-FA92-8383-1E12-975EEB3CFEED}"/>
                    </a:ext>
                  </a:extLst>
                </p:cNvPr>
                <p:cNvGrpSpPr/>
                <p:nvPr/>
              </p:nvGrpSpPr>
              <p:grpSpPr>
                <a:xfrm>
                  <a:off x="923376" y="2482992"/>
                  <a:ext cx="2760412" cy="491985"/>
                  <a:chOff x="960595" y="2411800"/>
                  <a:chExt cx="2760412" cy="491985"/>
                </a:xfrm>
              </p:grpSpPr>
              <p:sp>
                <p:nvSpPr>
                  <p:cNvPr id="56" name="テキスト ボックス 55">
                    <a:extLst>
                      <a:ext uri="{FF2B5EF4-FFF2-40B4-BE49-F238E27FC236}">
                        <a16:creationId xmlns:a16="http://schemas.microsoft.com/office/drawing/2014/main" id="{9BE320CE-A7BF-CA68-1957-8430E641527F}"/>
                      </a:ext>
                    </a:extLst>
                  </p:cNvPr>
                  <p:cNvSpPr txBox="1"/>
                  <p:nvPr/>
                </p:nvSpPr>
                <p:spPr>
                  <a:xfrm>
                    <a:off x="960595" y="2534453"/>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89314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43" name="矢印: 右 42">
              <a:extLst>
                <a:ext uri="{FF2B5EF4-FFF2-40B4-BE49-F238E27FC236}">
                  <a16:creationId xmlns:a16="http://schemas.microsoft.com/office/drawing/2014/main" id="{476C7787-C142-C8A4-6A47-29C3B86A0C58}"/>
                </a:ext>
              </a:extLst>
            </p:cNvPr>
            <p:cNvSpPr/>
            <p:nvPr/>
          </p:nvSpPr>
          <p:spPr>
            <a:xfrm>
              <a:off x="3846605" y="2417132"/>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17" name="グループ化 16">
            <a:extLst>
              <a:ext uri="{FF2B5EF4-FFF2-40B4-BE49-F238E27FC236}">
                <a16:creationId xmlns:a16="http://schemas.microsoft.com/office/drawing/2014/main" id="{256572A8-D42A-95BC-962D-B710540590E3}"/>
              </a:ext>
            </a:extLst>
          </p:cNvPr>
          <p:cNvGrpSpPr/>
          <p:nvPr/>
        </p:nvGrpSpPr>
        <p:grpSpPr>
          <a:xfrm>
            <a:off x="400668" y="155083"/>
            <a:ext cx="3276985" cy="672099"/>
            <a:chOff x="400668" y="155083"/>
            <a:chExt cx="3276985" cy="672099"/>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400668" y="303962"/>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分割払い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9E3B241B-9E3F-AA76-EBBF-3D6F071F84A0}"/>
                </a:ext>
              </a:extLst>
            </p:cNvPr>
            <p:cNvSpPr txBox="1"/>
            <p:nvPr/>
          </p:nvSpPr>
          <p:spPr>
            <a:xfrm>
              <a:off x="1168047" y="155083"/>
              <a:ext cx="1091966"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ぶんかつばら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09" name="グループ化 108">
            <a:extLst>
              <a:ext uri="{FF2B5EF4-FFF2-40B4-BE49-F238E27FC236}">
                <a16:creationId xmlns:a16="http://schemas.microsoft.com/office/drawing/2014/main" id="{0F7BBEAF-682F-4AAF-1845-34B0B934B091}"/>
              </a:ext>
            </a:extLst>
          </p:cNvPr>
          <p:cNvGrpSpPr/>
          <p:nvPr/>
        </p:nvGrpSpPr>
        <p:grpSpPr>
          <a:xfrm>
            <a:off x="323237" y="3418148"/>
            <a:ext cx="6605976" cy="890167"/>
            <a:chOff x="297378" y="3432057"/>
            <a:chExt cx="6605976" cy="890167"/>
          </a:xfrm>
        </p:grpSpPr>
        <p:grpSp>
          <p:nvGrpSpPr>
            <p:cNvPr id="44" name="グループ化 43">
              <a:extLst>
                <a:ext uri="{FF2B5EF4-FFF2-40B4-BE49-F238E27FC236}">
                  <a16:creationId xmlns:a16="http://schemas.microsoft.com/office/drawing/2014/main" id="{5F2C88EA-7993-C3FB-1D3E-37AB33536D60}"/>
                </a:ext>
              </a:extLst>
            </p:cNvPr>
            <p:cNvGrpSpPr/>
            <p:nvPr/>
          </p:nvGrpSpPr>
          <p:grpSpPr>
            <a:xfrm>
              <a:off x="297378" y="3432057"/>
              <a:ext cx="3444675" cy="890167"/>
              <a:chOff x="286701" y="2361809"/>
              <a:chExt cx="3444675" cy="890167"/>
            </a:xfrm>
          </p:grpSpPr>
          <p:sp>
            <p:nvSpPr>
              <p:cNvPr id="61" name="正方形/長方形 60">
                <a:extLst>
                  <a:ext uri="{FF2B5EF4-FFF2-40B4-BE49-F238E27FC236}">
                    <a16:creationId xmlns:a16="http://schemas.microsoft.com/office/drawing/2014/main" id="{9BC6ADF3-7ACC-2063-68C2-43050D58E23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298F930E-45D1-DBFC-964D-AED3AFEAD21A}"/>
                  </a:ext>
                </a:extLst>
              </p:cNvPr>
              <p:cNvGrpSpPr/>
              <p:nvPr/>
            </p:nvGrpSpPr>
            <p:grpSpPr>
              <a:xfrm>
                <a:off x="286701" y="2390234"/>
                <a:ext cx="3444675" cy="861742"/>
                <a:chOff x="286701" y="2390234"/>
                <a:chExt cx="3444675" cy="861742"/>
              </a:xfrm>
            </p:grpSpPr>
            <p:grpSp>
              <p:nvGrpSpPr>
                <p:cNvPr id="64" name="グループ化 63">
                  <a:extLst>
                    <a:ext uri="{FF2B5EF4-FFF2-40B4-BE49-F238E27FC236}">
                      <a16:creationId xmlns:a16="http://schemas.microsoft.com/office/drawing/2014/main" id="{8C1B62E6-CC06-9698-580F-48954A5FCD61}"/>
                    </a:ext>
                  </a:extLst>
                </p:cNvPr>
                <p:cNvGrpSpPr/>
                <p:nvPr/>
              </p:nvGrpSpPr>
              <p:grpSpPr>
                <a:xfrm>
                  <a:off x="286701" y="2390234"/>
                  <a:ext cx="630211" cy="543372"/>
                  <a:chOff x="286701" y="2390234"/>
                  <a:chExt cx="630211" cy="543372"/>
                </a:xfrm>
              </p:grpSpPr>
              <p:sp>
                <p:nvSpPr>
                  <p:cNvPr id="77" name="Rectangle 2">
                    <a:extLst>
                      <a:ext uri="{FF2B5EF4-FFF2-40B4-BE49-F238E27FC236}">
                        <a16:creationId xmlns:a16="http://schemas.microsoft.com/office/drawing/2014/main" id="{0B4DDF49-790E-FD16-A588-B6C055353B6E}"/>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3</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1D444778-D45A-117D-81D7-700A4FAF1971}"/>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F33E1534-BDBD-BBEC-D6BA-650AFBAB157D}"/>
                    </a:ext>
                  </a:extLst>
                </p:cNvPr>
                <p:cNvGrpSpPr/>
                <p:nvPr/>
              </p:nvGrpSpPr>
              <p:grpSpPr>
                <a:xfrm>
                  <a:off x="923376" y="2482992"/>
                  <a:ext cx="2808000" cy="768984"/>
                  <a:chOff x="960595" y="2411800"/>
                  <a:chExt cx="2808000" cy="768984"/>
                </a:xfrm>
              </p:grpSpPr>
              <p:sp>
                <p:nvSpPr>
                  <p:cNvPr id="72" name="テキスト ボックス 71">
                    <a:extLst>
                      <a:ext uri="{FF2B5EF4-FFF2-40B4-BE49-F238E27FC236}">
                        <a16:creationId xmlns:a16="http://schemas.microsoft.com/office/drawing/2014/main" id="{AF2EF24E-F999-82D9-15AB-B22EA197EEAC}"/>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EB6B4B81-0E52-787A-FF59-0632D976C09E}"/>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C35222E8-6696-5812-A76B-499B041E4F9E}"/>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75" name="テキスト ボックス 74">
                    <a:extLst>
                      <a:ext uri="{FF2B5EF4-FFF2-40B4-BE49-F238E27FC236}">
                        <a16:creationId xmlns:a16="http://schemas.microsoft.com/office/drawing/2014/main" id="{ACBF692A-700D-1E9B-354C-95DEB9EF4AB3}"/>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76" name="テキスト ボックス 75">
                    <a:extLst>
                      <a:ext uri="{FF2B5EF4-FFF2-40B4-BE49-F238E27FC236}">
                        <a16:creationId xmlns:a16="http://schemas.microsoft.com/office/drawing/2014/main" id="{872F9AC4-2ED5-9DED-06AB-6E868BD8DAE4}"/>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4" name="矢印: 右 103">
              <a:extLst>
                <a:ext uri="{FF2B5EF4-FFF2-40B4-BE49-F238E27FC236}">
                  <a16:creationId xmlns:a16="http://schemas.microsoft.com/office/drawing/2014/main" id="{A1D64D5D-EDBB-05E3-F215-D44E8A9A1ED5}"/>
                </a:ext>
              </a:extLst>
            </p:cNvPr>
            <p:cNvSpPr/>
            <p:nvPr/>
          </p:nvSpPr>
          <p:spPr>
            <a:xfrm>
              <a:off x="3843354" y="3555134"/>
              <a:ext cx="30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a:extLst>
              <a:ext uri="{FF2B5EF4-FFF2-40B4-BE49-F238E27FC236}">
                <a16:creationId xmlns:a16="http://schemas.microsoft.com/office/drawing/2014/main" id="{AEDB77DC-A34B-5E3A-6A43-566EEFF3C05F}"/>
              </a:ext>
            </a:extLst>
          </p:cNvPr>
          <p:cNvGrpSpPr/>
          <p:nvPr/>
        </p:nvGrpSpPr>
        <p:grpSpPr>
          <a:xfrm>
            <a:off x="297378" y="4589347"/>
            <a:ext cx="7685976" cy="890167"/>
            <a:chOff x="297378" y="4588966"/>
            <a:chExt cx="7685976" cy="890167"/>
          </a:xfrm>
        </p:grpSpPr>
        <p:grpSp>
          <p:nvGrpSpPr>
            <p:cNvPr id="79" name="グループ化 78">
              <a:extLst>
                <a:ext uri="{FF2B5EF4-FFF2-40B4-BE49-F238E27FC236}">
                  <a16:creationId xmlns:a16="http://schemas.microsoft.com/office/drawing/2014/main" id="{E571EC2E-694E-13D6-1FF6-59BEA735D608}"/>
                </a:ext>
              </a:extLst>
            </p:cNvPr>
            <p:cNvGrpSpPr/>
            <p:nvPr/>
          </p:nvGrpSpPr>
          <p:grpSpPr>
            <a:xfrm>
              <a:off x="297378" y="4588966"/>
              <a:ext cx="3444675" cy="890167"/>
              <a:chOff x="286701" y="2361809"/>
              <a:chExt cx="3444675" cy="890167"/>
            </a:xfrm>
          </p:grpSpPr>
          <p:sp>
            <p:nvSpPr>
              <p:cNvPr id="80" name="正方形/長方形 79">
                <a:extLst>
                  <a:ext uri="{FF2B5EF4-FFF2-40B4-BE49-F238E27FC236}">
                    <a16:creationId xmlns:a16="http://schemas.microsoft.com/office/drawing/2014/main" id="{DCB00084-11F7-78CB-5359-8E843BC34D5C}"/>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351308EE-B910-A5A0-65C7-E2D8FF77613A}"/>
                  </a:ext>
                </a:extLst>
              </p:cNvPr>
              <p:cNvGrpSpPr/>
              <p:nvPr/>
            </p:nvGrpSpPr>
            <p:grpSpPr>
              <a:xfrm>
                <a:off x="286701" y="2390234"/>
                <a:ext cx="3444675" cy="861742"/>
                <a:chOff x="286701" y="2390234"/>
                <a:chExt cx="3444675" cy="861742"/>
              </a:xfrm>
            </p:grpSpPr>
            <p:grpSp>
              <p:nvGrpSpPr>
                <p:cNvPr id="82" name="グループ化 81">
                  <a:extLst>
                    <a:ext uri="{FF2B5EF4-FFF2-40B4-BE49-F238E27FC236}">
                      <a16:creationId xmlns:a16="http://schemas.microsoft.com/office/drawing/2014/main" id="{1D3483B0-F342-04B4-79AD-8ADA72831286}"/>
                    </a:ext>
                  </a:extLst>
                </p:cNvPr>
                <p:cNvGrpSpPr/>
                <p:nvPr/>
              </p:nvGrpSpPr>
              <p:grpSpPr>
                <a:xfrm>
                  <a:off x="286701" y="2390234"/>
                  <a:ext cx="630211" cy="543372"/>
                  <a:chOff x="286701" y="2390234"/>
                  <a:chExt cx="630211" cy="543372"/>
                </a:xfrm>
              </p:grpSpPr>
              <p:sp>
                <p:nvSpPr>
                  <p:cNvPr id="89" name="Rectangle 2">
                    <a:extLst>
                      <a:ext uri="{FF2B5EF4-FFF2-40B4-BE49-F238E27FC236}">
                        <a16:creationId xmlns:a16="http://schemas.microsoft.com/office/drawing/2014/main" id="{B1B4DC59-E7E6-25DC-EA5F-B62AA27395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4</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845885A8-A5F4-41CB-4BD5-40C1B9E59365}"/>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83" name="グループ化 82">
                  <a:extLst>
                    <a:ext uri="{FF2B5EF4-FFF2-40B4-BE49-F238E27FC236}">
                      <a16:creationId xmlns:a16="http://schemas.microsoft.com/office/drawing/2014/main" id="{999E2229-E3FC-1804-BEFC-54ADD13EB2A9}"/>
                    </a:ext>
                  </a:extLst>
                </p:cNvPr>
                <p:cNvGrpSpPr/>
                <p:nvPr/>
              </p:nvGrpSpPr>
              <p:grpSpPr>
                <a:xfrm>
                  <a:off x="923376" y="2482992"/>
                  <a:ext cx="2808000" cy="768984"/>
                  <a:chOff x="960595" y="2411800"/>
                  <a:chExt cx="2808000" cy="768984"/>
                </a:xfrm>
              </p:grpSpPr>
              <p:sp>
                <p:nvSpPr>
                  <p:cNvPr id="84" name="テキスト ボックス 83">
                    <a:extLst>
                      <a:ext uri="{FF2B5EF4-FFF2-40B4-BE49-F238E27FC236}">
                        <a16:creationId xmlns:a16="http://schemas.microsoft.com/office/drawing/2014/main" id="{23560D10-A5E0-FC35-BDD1-FBE6598631DD}"/>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E99C9BB2-AA14-7417-D17B-2A48295EC90F}"/>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00C9B81-6EAA-1BA2-3940-B21C2D50FE8F}"/>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87" name="テキスト ボックス 86">
                    <a:extLst>
                      <a:ext uri="{FF2B5EF4-FFF2-40B4-BE49-F238E27FC236}">
                        <a16:creationId xmlns:a16="http://schemas.microsoft.com/office/drawing/2014/main" id="{AF4D1BE0-744F-E5B4-4C06-A041B6E4E3EF}"/>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88" name="テキスト ボックス 87">
                    <a:extLst>
                      <a:ext uri="{FF2B5EF4-FFF2-40B4-BE49-F238E27FC236}">
                        <a16:creationId xmlns:a16="http://schemas.microsoft.com/office/drawing/2014/main" id="{CBB209B5-4E58-48FB-355C-B3885239F1C2}"/>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5" name="矢印: 右 104">
              <a:extLst>
                <a:ext uri="{FF2B5EF4-FFF2-40B4-BE49-F238E27FC236}">
                  <a16:creationId xmlns:a16="http://schemas.microsoft.com/office/drawing/2014/main" id="{5958B2C0-8CFC-F467-21CB-E62425644B37}"/>
                </a:ext>
              </a:extLst>
            </p:cNvPr>
            <p:cNvSpPr/>
            <p:nvPr/>
          </p:nvSpPr>
          <p:spPr>
            <a:xfrm>
              <a:off x="3843354" y="4708147"/>
              <a:ext cx="41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EEF7DC48-C304-C77C-2C2D-28404A282174}"/>
              </a:ext>
            </a:extLst>
          </p:cNvPr>
          <p:cNvGrpSpPr/>
          <p:nvPr/>
        </p:nvGrpSpPr>
        <p:grpSpPr>
          <a:xfrm>
            <a:off x="297378" y="5742273"/>
            <a:ext cx="8765976" cy="890167"/>
            <a:chOff x="297378" y="5745876"/>
            <a:chExt cx="8765976" cy="890167"/>
          </a:xfrm>
        </p:grpSpPr>
        <p:grpSp>
          <p:nvGrpSpPr>
            <p:cNvPr id="91" name="グループ化 90">
              <a:extLst>
                <a:ext uri="{FF2B5EF4-FFF2-40B4-BE49-F238E27FC236}">
                  <a16:creationId xmlns:a16="http://schemas.microsoft.com/office/drawing/2014/main" id="{EAB46517-7176-8808-422E-F942C8CB82B3}"/>
                </a:ext>
              </a:extLst>
            </p:cNvPr>
            <p:cNvGrpSpPr/>
            <p:nvPr/>
          </p:nvGrpSpPr>
          <p:grpSpPr>
            <a:xfrm>
              <a:off x="297378" y="5745876"/>
              <a:ext cx="3444675" cy="890167"/>
              <a:chOff x="286701" y="2361809"/>
              <a:chExt cx="3444675" cy="890167"/>
            </a:xfrm>
          </p:grpSpPr>
          <p:sp>
            <p:nvSpPr>
              <p:cNvPr id="92" name="正方形/長方形 91">
                <a:extLst>
                  <a:ext uri="{FF2B5EF4-FFF2-40B4-BE49-F238E27FC236}">
                    <a16:creationId xmlns:a16="http://schemas.microsoft.com/office/drawing/2014/main" id="{F9D98E67-865F-82C5-96D2-C0BA52E20EA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10DDC41A-A3AB-23C7-E187-21CA5079C5EB}"/>
                  </a:ext>
                </a:extLst>
              </p:cNvPr>
              <p:cNvGrpSpPr/>
              <p:nvPr/>
            </p:nvGrpSpPr>
            <p:grpSpPr>
              <a:xfrm>
                <a:off x="286701" y="2390234"/>
                <a:ext cx="3444675" cy="861742"/>
                <a:chOff x="286701" y="2390234"/>
                <a:chExt cx="3444675" cy="861742"/>
              </a:xfrm>
            </p:grpSpPr>
            <p:grpSp>
              <p:nvGrpSpPr>
                <p:cNvPr id="94" name="グループ化 93">
                  <a:extLst>
                    <a:ext uri="{FF2B5EF4-FFF2-40B4-BE49-F238E27FC236}">
                      <a16:creationId xmlns:a16="http://schemas.microsoft.com/office/drawing/2014/main" id="{D72B1089-5D57-2B7B-1DCA-0CE1A6C3A28D}"/>
                    </a:ext>
                  </a:extLst>
                </p:cNvPr>
                <p:cNvGrpSpPr/>
                <p:nvPr/>
              </p:nvGrpSpPr>
              <p:grpSpPr>
                <a:xfrm>
                  <a:off x="286701" y="2390234"/>
                  <a:ext cx="630211" cy="543372"/>
                  <a:chOff x="286701" y="2390234"/>
                  <a:chExt cx="630211" cy="543372"/>
                </a:xfrm>
              </p:grpSpPr>
              <p:sp>
                <p:nvSpPr>
                  <p:cNvPr id="101" name="Rectangle 2">
                    <a:extLst>
                      <a:ext uri="{FF2B5EF4-FFF2-40B4-BE49-F238E27FC236}">
                        <a16:creationId xmlns:a16="http://schemas.microsoft.com/office/drawing/2014/main" id="{63B9E32C-0801-729F-3AE3-55EDF6946F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5</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FDBFF52-C5E1-3392-1518-083AF6727B49}"/>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95" name="グループ化 94">
                  <a:extLst>
                    <a:ext uri="{FF2B5EF4-FFF2-40B4-BE49-F238E27FC236}">
                      <a16:creationId xmlns:a16="http://schemas.microsoft.com/office/drawing/2014/main" id="{D8D39D04-6586-0854-8677-8DDD31BDED95}"/>
                    </a:ext>
                  </a:extLst>
                </p:cNvPr>
                <p:cNvGrpSpPr/>
                <p:nvPr/>
              </p:nvGrpSpPr>
              <p:grpSpPr>
                <a:xfrm>
                  <a:off x="923376" y="2482992"/>
                  <a:ext cx="2808000" cy="768984"/>
                  <a:chOff x="960595" y="2411800"/>
                  <a:chExt cx="2808000" cy="768984"/>
                </a:xfrm>
              </p:grpSpPr>
              <p:sp>
                <p:nvSpPr>
                  <p:cNvPr id="96" name="テキスト ボックス 95">
                    <a:extLst>
                      <a:ext uri="{FF2B5EF4-FFF2-40B4-BE49-F238E27FC236}">
                        <a16:creationId xmlns:a16="http://schemas.microsoft.com/office/drawing/2014/main" id="{D3FA174C-06FB-3AD6-C88A-23241AFE972A}"/>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43A02134-1D0B-6D7F-483F-2B49B7B29A02}"/>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2D87274E-2D73-9206-9C0A-51602EFDB0EE}"/>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99" name="テキスト ボックス 98">
                    <a:extLst>
                      <a:ext uri="{FF2B5EF4-FFF2-40B4-BE49-F238E27FC236}">
                        <a16:creationId xmlns:a16="http://schemas.microsoft.com/office/drawing/2014/main" id="{10332FF4-5E1D-3B7D-3E91-3062614859FC}"/>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0" name="テキスト ボックス 99">
                    <a:extLst>
                      <a:ext uri="{FF2B5EF4-FFF2-40B4-BE49-F238E27FC236}">
                        <a16:creationId xmlns:a16="http://schemas.microsoft.com/office/drawing/2014/main" id="{2E0550BE-A903-67BA-A364-829631D2FD38}"/>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6" name="矢印: 右 105">
              <a:extLst>
                <a:ext uri="{FF2B5EF4-FFF2-40B4-BE49-F238E27FC236}">
                  <a16:creationId xmlns:a16="http://schemas.microsoft.com/office/drawing/2014/main" id="{3E27CD18-B995-C974-3840-4F48406C4185}"/>
                </a:ext>
              </a:extLst>
            </p:cNvPr>
            <p:cNvSpPr/>
            <p:nvPr/>
          </p:nvSpPr>
          <p:spPr>
            <a:xfrm>
              <a:off x="3843354" y="5867397"/>
              <a:ext cx="522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a:extLst>
              <a:ext uri="{FF2B5EF4-FFF2-40B4-BE49-F238E27FC236}">
                <a16:creationId xmlns:a16="http://schemas.microsoft.com/office/drawing/2014/main" id="{C832BCB6-94A4-FE9A-296F-961D62B6E687}"/>
              </a:ext>
            </a:extLst>
          </p:cNvPr>
          <p:cNvGrpSpPr/>
          <p:nvPr/>
        </p:nvGrpSpPr>
        <p:grpSpPr>
          <a:xfrm>
            <a:off x="6000351" y="2168506"/>
            <a:ext cx="2518441" cy="1072874"/>
            <a:chOff x="5962807" y="2121895"/>
            <a:chExt cx="2518441" cy="1072874"/>
          </a:xfrm>
        </p:grpSpPr>
        <p:grpSp>
          <p:nvGrpSpPr>
            <p:cNvPr id="112" name="グループ化 111">
              <a:extLst>
                <a:ext uri="{FF2B5EF4-FFF2-40B4-BE49-F238E27FC236}">
                  <a16:creationId xmlns:a16="http://schemas.microsoft.com/office/drawing/2014/main" id="{7DBF7417-BBD6-16E9-2ED9-D8A6370D9ED4}"/>
                </a:ext>
              </a:extLst>
            </p:cNvPr>
            <p:cNvGrpSpPr/>
            <p:nvPr/>
          </p:nvGrpSpPr>
          <p:grpSpPr>
            <a:xfrm>
              <a:off x="5962807" y="2121895"/>
              <a:ext cx="858611" cy="1072874"/>
              <a:chOff x="6049054" y="1380131"/>
              <a:chExt cx="858611" cy="1072874"/>
            </a:xfrm>
          </p:grpSpPr>
          <p:grpSp>
            <p:nvGrpSpPr>
              <p:cNvPr id="113" name="グループ化 112">
                <a:extLst>
                  <a:ext uri="{FF2B5EF4-FFF2-40B4-BE49-F238E27FC236}">
                    <a16:creationId xmlns:a16="http://schemas.microsoft.com/office/drawing/2014/main" id="{89FEFE83-42C6-6D8B-0BEF-E1C3819CE2BC}"/>
                  </a:ext>
                </a:extLst>
              </p:cNvPr>
              <p:cNvGrpSpPr/>
              <p:nvPr/>
            </p:nvGrpSpPr>
            <p:grpSpPr>
              <a:xfrm>
                <a:off x="6049054" y="1380131"/>
                <a:ext cx="445293" cy="1072874"/>
                <a:chOff x="1808124" y="2556821"/>
                <a:chExt cx="900946" cy="1769483"/>
              </a:xfrm>
            </p:grpSpPr>
            <p:pic>
              <p:nvPicPr>
                <p:cNvPr id="129" name="図 128">
                  <a:extLst>
                    <a:ext uri="{FF2B5EF4-FFF2-40B4-BE49-F238E27FC236}">
                      <a16:creationId xmlns:a16="http://schemas.microsoft.com/office/drawing/2014/main" id="{F7EA48AA-E004-445B-F9BC-8AACE545CFD2}"/>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30" name="図 129">
                  <a:extLst>
                    <a:ext uri="{FF2B5EF4-FFF2-40B4-BE49-F238E27FC236}">
                      <a16:creationId xmlns:a16="http://schemas.microsoft.com/office/drawing/2014/main" id="{46D7EFF6-3597-7C4E-8179-EA0E4A97E534}"/>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31" name="図 130">
                  <a:extLst>
                    <a:ext uri="{FF2B5EF4-FFF2-40B4-BE49-F238E27FC236}">
                      <a16:creationId xmlns:a16="http://schemas.microsoft.com/office/drawing/2014/main" id="{5796335A-4185-6DAE-49FF-3DEB26BA0E4B}"/>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14" name="グループ化 113">
                <a:extLst>
                  <a:ext uri="{FF2B5EF4-FFF2-40B4-BE49-F238E27FC236}">
                    <a16:creationId xmlns:a16="http://schemas.microsoft.com/office/drawing/2014/main" id="{006505B4-21C3-31A6-755F-D9D1B597D3E8}"/>
                  </a:ext>
                </a:extLst>
              </p:cNvPr>
              <p:cNvGrpSpPr/>
              <p:nvPr/>
            </p:nvGrpSpPr>
            <p:grpSpPr>
              <a:xfrm>
                <a:off x="6509764" y="1381307"/>
                <a:ext cx="397901" cy="1070522"/>
                <a:chOff x="6509764" y="1378803"/>
                <a:chExt cx="397901" cy="1070522"/>
              </a:xfrm>
            </p:grpSpPr>
            <p:pic>
              <p:nvPicPr>
                <p:cNvPr id="115" name="図 114">
                  <a:extLst>
                    <a:ext uri="{FF2B5EF4-FFF2-40B4-BE49-F238E27FC236}">
                      <a16:creationId xmlns:a16="http://schemas.microsoft.com/office/drawing/2014/main" id="{B520D9AF-A1E3-436A-40F3-A1198AE7E422}"/>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16" name="グループ化 115">
                  <a:extLst>
                    <a:ext uri="{FF2B5EF4-FFF2-40B4-BE49-F238E27FC236}">
                      <a16:creationId xmlns:a16="http://schemas.microsoft.com/office/drawing/2014/main" id="{EFEAE65C-871A-51E1-A371-23F3A585FB15}"/>
                    </a:ext>
                  </a:extLst>
                </p:cNvPr>
                <p:cNvGrpSpPr/>
                <p:nvPr/>
              </p:nvGrpSpPr>
              <p:grpSpPr>
                <a:xfrm>
                  <a:off x="6509764" y="1378803"/>
                  <a:ext cx="397901" cy="913877"/>
                  <a:chOff x="6509764" y="1378803"/>
                  <a:chExt cx="397901" cy="913877"/>
                </a:xfrm>
              </p:grpSpPr>
              <p:pic>
                <p:nvPicPr>
                  <p:cNvPr id="117" name="図 116">
                    <a:extLst>
                      <a:ext uri="{FF2B5EF4-FFF2-40B4-BE49-F238E27FC236}">
                        <a16:creationId xmlns:a16="http://schemas.microsoft.com/office/drawing/2014/main" id="{2D12FFA2-5EA6-C56C-6795-1BD93C04464D}"/>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18" name="グループ化 117">
                    <a:extLst>
                      <a:ext uri="{FF2B5EF4-FFF2-40B4-BE49-F238E27FC236}">
                        <a16:creationId xmlns:a16="http://schemas.microsoft.com/office/drawing/2014/main" id="{CEC409C4-6E67-277E-3E61-E39EE20F6620}"/>
                      </a:ext>
                    </a:extLst>
                  </p:cNvPr>
                  <p:cNvGrpSpPr/>
                  <p:nvPr/>
                </p:nvGrpSpPr>
                <p:grpSpPr>
                  <a:xfrm>
                    <a:off x="6509764" y="1603417"/>
                    <a:ext cx="397901" cy="689263"/>
                    <a:chOff x="6509764" y="1603417"/>
                    <a:chExt cx="397901" cy="689263"/>
                  </a:xfrm>
                </p:grpSpPr>
                <p:grpSp>
                  <p:nvGrpSpPr>
                    <p:cNvPr id="119" name="グループ化 118">
                      <a:extLst>
                        <a:ext uri="{FF2B5EF4-FFF2-40B4-BE49-F238E27FC236}">
                          <a16:creationId xmlns:a16="http://schemas.microsoft.com/office/drawing/2014/main" id="{4B10E251-F08A-B7D9-AF9F-050F0BEFF4E3}"/>
                        </a:ext>
                      </a:extLst>
                    </p:cNvPr>
                    <p:cNvGrpSpPr/>
                    <p:nvPr/>
                  </p:nvGrpSpPr>
                  <p:grpSpPr>
                    <a:xfrm>
                      <a:off x="6509764" y="1603417"/>
                      <a:ext cx="198352" cy="689263"/>
                      <a:chOff x="6509764" y="1597299"/>
                      <a:chExt cx="198352" cy="689263"/>
                    </a:xfrm>
                  </p:grpSpPr>
                  <p:pic>
                    <p:nvPicPr>
                      <p:cNvPr id="125" name="図 124">
                        <a:extLst>
                          <a:ext uri="{FF2B5EF4-FFF2-40B4-BE49-F238E27FC236}">
                            <a16:creationId xmlns:a16="http://schemas.microsoft.com/office/drawing/2014/main" id="{7570306B-76EB-C7E6-96EF-083D62AA77DE}"/>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26" name="図 125">
                        <a:extLst>
                          <a:ext uri="{FF2B5EF4-FFF2-40B4-BE49-F238E27FC236}">
                            <a16:creationId xmlns:a16="http://schemas.microsoft.com/office/drawing/2014/main" id="{74C48AA8-83A5-FEB9-8B58-01A872633A6C}"/>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27" name="図 126">
                        <a:extLst>
                          <a:ext uri="{FF2B5EF4-FFF2-40B4-BE49-F238E27FC236}">
                            <a16:creationId xmlns:a16="http://schemas.microsoft.com/office/drawing/2014/main" id="{C76CB859-4E6D-21C8-F947-68C85B842263}"/>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28" name="図 127">
                        <a:extLst>
                          <a:ext uri="{FF2B5EF4-FFF2-40B4-BE49-F238E27FC236}">
                            <a16:creationId xmlns:a16="http://schemas.microsoft.com/office/drawing/2014/main" id="{4E86B066-68D3-DAA4-BC10-D28D97E163E6}"/>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20" name="グループ化 119">
                      <a:extLst>
                        <a:ext uri="{FF2B5EF4-FFF2-40B4-BE49-F238E27FC236}">
                          <a16:creationId xmlns:a16="http://schemas.microsoft.com/office/drawing/2014/main" id="{1FA226D8-9DA3-BCD2-2F8C-2359E26D9D82}"/>
                        </a:ext>
                      </a:extLst>
                    </p:cNvPr>
                    <p:cNvGrpSpPr/>
                    <p:nvPr/>
                  </p:nvGrpSpPr>
                  <p:grpSpPr>
                    <a:xfrm>
                      <a:off x="6709313" y="1603417"/>
                      <a:ext cx="198352" cy="689263"/>
                      <a:chOff x="6509764" y="1597299"/>
                      <a:chExt cx="198352" cy="689263"/>
                    </a:xfrm>
                  </p:grpSpPr>
                  <p:pic>
                    <p:nvPicPr>
                      <p:cNvPr id="121" name="図 120">
                        <a:extLst>
                          <a:ext uri="{FF2B5EF4-FFF2-40B4-BE49-F238E27FC236}">
                            <a16:creationId xmlns:a16="http://schemas.microsoft.com/office/drawing/2014/main" id="{C24D57A9-AE7D-3E9A-B59C-5C1D4FF0E581}"/>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22" name="図 121">
                        <a:extLst>
                          <a:ext uri="{FF2B5EF4-FFF2-40B4-BE49-F238E27FC236}">
                            <a16:creationId xmlns:a16="http://schemas.microsoft.com/office/drawing/2014/main" id="{72F3F226-4860-9006-0334-44CE8353D185}"/>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23" name="図 122">
                        <a:extLst>
                          <a:ext uri="{FF2B5EF4-FFF2-40B4-BE49-F238E27FC236}">
                            <a16:creationId xmlns:a16="http://schemas.microsoft.com/office/drawing/2014/main" id="{83E2829D-20B1-C53F-B179-15D37CC56CA4}"/>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24" name="図 123">
                        <a:extLst>
                          <a:ext uri="{FF2B5EF4-FFF2-40B4-BE49-F238E27FC236}">
                            <a16:creationId xmlns:a16="http://schemas.microsoft.com/office/drawing/2014/main" id="{3DD14BE5-5BAF-8BEF-F58C-A5DFF22EFA30}"/>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32" name="グループ化 131">
              <a:extLst>
                <a:ext uri="{FF2B5EF4-FFF2-40B4-BE49-F238E27FC236}">
                  <a16:creationId xmlns:a16="http://schemas.microsoft.com/office/drawing/2014/main" id="{6915EF7F-B74E-3F5A-A678-E85073882560}"/>
                </a:ext>
              </a:extLst>
            </p:cNvPr>
            <p:cNvGrpSpPr/>
            <p:nvPr/>
          </p:nvGrpSpPr>
          <p:grpSpPr>
            <a:xfrm>
              <a:off x="7036384" y="2395918"/>
              <a:ext cx="1444864" cy="524829"/>
              <a:chOff x="7241937" y="2457048"/>
              <a:chExt cx="1444864" cy="524829"/>
            </a:xfrm>
          </p:grpSpPr>
          <p:sp>
            <p:nvSpPr>
              <p:cNvPr id="133" name="テキスト ボックス 132">
                <a:extLst>
                  <a:ext uri="{FF2B5EF4-FFF2-40B4-BE49-F238E27FC236}">
                    <a16:creationId xmlns:a16="http://schemas.microsoft.com/office/drawing/2014/main" id="{5649AE11-CA8A-B75B-F264-90BF24A8B997}"/>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564327EE-78B9-FA57-0AFE-485CB822C4DF}"/>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36" name="グループ化 135">
            <a:extLst>
              <a:ext uri="{FF2B5EF4-FFF2-40B4-BE49-F238E27FC236}">
                <a16:creationId xmlns:a16="http://schemas.microsoft.com/office/drawing/2014/main" id="{007B849B-FD3E-AE9B-3E44-4C00634660ED}"/>
              </a:ext>
            </a:extLst>
          </p:cNvPr>
          <p:cNvGrpSpPr/>
          <p:nvPr/>
        </p:nvGrpSpPr>
        <p:grpSpPr>
          <a:xfrm>
            <a:off x="7066136" y="3233359"/>
            <a:ext cx="2518441" cy="1072874"/>
            <a:chOff x="5962807" y="2121895"/>
            <a:chExt cx="2518441" cy="1072874"/>
          </a:xfrm>
        </p:grpSpPr>
        <p:grpSp>
          <p:nvGrpSpPr>
            <p:cNvPr id="137" name="グループ化 136">
              <a:extLst>
                <a:ext uri="{FF2B5EF4-FFF2-40B4-BE49-F238E27FC236}">
                  <a16:creationId xmlns:a16="http://schemas.microsoft.com/office/drawing/2014/main" id="{5BA0DB5B-726F-98AA-2690-0E6DC5154C3F}"/>
                </a:ext>
              </a:extLst>
            </p:cNvPr>
            <p:cNvGrpSpPr/>
            <p:nvPr/>
          </p:nvGrpSpPr>
          <p:grpSpPr>
            <a:xfrm>
              <a:off x="5962807" y="2121895"/>
              <a:ext cx="858611" cy="1072874"/>
              <a:chOff x="6049054" y="1380131"/>
              <a:chExt cx="858611" cy="1072874"/>
            </a:xfrm>
          </p:grpSpPr>
          <p:grpSp>
            <p:nvGrpSpPr>
              <p:cNvPr id="141" name="グループ化 140">
                <a:extLst>
                  <a:ext uri="{FF2B5EF4-FFF2-40B4-BE49-F238E27FC236}">
                    <a16:creationId xmlns:a16="http://schemas.microsoft.com/office/drawing/2014/main" id="{931F1271-FD3C-9609-763E-453680C0B7F0}"/>
                  </a:ext>
                </a:extLst>
              </p:cNvPr>
              <p:cNvGrpSpPr/>
              <p:nvPr/>
            </p:nvGrpSpPr>
            <p:grpSpPr>
              <a:xfrm>
                <a:off x="6049054" y="1380131"/>
                <a:ext cx="445293" cy="1072874"/>
                <a:chOff x="1808124" y="2556821"/>
                <a:chExt cx="900946" cy="1769483"/>
              </a:xfrm>
            </p:grpSpPr>
            <p:pic>
              <p:nvPicPr>
                <p:cNvPr id="157" name="図 156">
                  <a:extLst>
                    <a:ext uri="{FF2B5EF4-FFF2-40B4-BE49-F238E27FC236}">
                      <a16:creationId xmlns:a16="http://schemas.microsoft.com/office/drawing/2014/main" id="{F1D1B4A8-335E-A44A-A75F-0FA14B4ACBE2}"/>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58" name="図 157">
                  <a:extLst>
                    <a:ext uri="{FF2B5EF4-FFF2-40B4-BE49-F238E27FC236}">
                      <a16:creationId xmlns:a16="http://schemas.microsoft.com/office/drawing/2014/main" id="{29453C1E-21B3-A84E-9C69-E9A23935C696}"/>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59" name="図 158">
                  <a:extLst>
                    <a:ext uri="{FF2B5EF4-FFF2-40B4-BE49-F238E27FC236}">
                      <a16:creationId xmlns:a16="http://schemas.microsoft.com/office/drawing/2014/main" id="{240F3DA5-0064-7E40-C7AA-453A11582F69}"/>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42" name="グループ化 141">
                <a:extLst>
                  <a:ext uri="{FF2B5EF4-FFF2-40B4-BE49-F238E27FC236}">
                    <a16:creationId xmlns:a16="http://schemas.microsoft.com/office/drawing/2014/main" id="{7891CCE1-34F2-029E-7052-3E6CA8BF1F4A}"/>
                  </a:ext>
                </a:extLst>
              </p:cNvPr>
              <p:cNvGrpSpPr/>
              <p:nvPr/>
            </p:nvGrpSpPr>
            <p:grpSpPr>
              <a:xfrm>
                <a:off x="6509764" y="1381307"/>
                <a:ext cx="397901" cy="1070522"/>
                <a:chOff x="6509764" y="1378803"/>
                <a:chExt cx="397901" cy="1070522"/>
              </a:xfrm>
            </p:grpSpPr>
            <p:pic>
              <p:nvPicPr>
                <p:cNvPr id="143" name="図 142">
                  <a:extLst>
                    <a:ext uri="{FF2B5EF4-FFF2-40B4-BE49-F238E27FC236}">
                      <a16:creationId xmlns:a16="http://schemas.microsoft.com/office/drawing/2014/main" id="{694AB9A5-E023-BCC7-5CC6-FD862C591FCF}"/>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44" name="グループ化 143">
                  <a:extLst>
                    <a:ext uri="{FF2B5EF4-FFF2-40B4-BE49-F238E27FC236}">
                      <a16:creationId xmlns:a16="http://schemas.microsoft.com/office/drawing/2014/main" id="{5265363E-216A-E91D-9C5B-1225D3F54A29}"/>
                    </a:ext>
                  </a:extLst>
                </p:cNvPr>
                <p:cNvGrpSpPr/>
                <p:nvPr/>
              </p:nvGrpSpPr>
              <p:grpSpPr>
                <a:xfrm>
                  <a:off x="6509764" y="1378803"/>
                  <a:ext cx="397901" cy="913877"/>
                  <a:chOff x="6509764" y="1378803"/>
                  <a:chExt cx="397901" cy="913877"/>
                </a:xfrm>
              </p:grpSpPr>
              <p:pic>
                <p:nvPicPr>
                  <p:cNvPr id="145" name="図 144">
                    <a:extLst>
                      <a:ext uri="{FF2B5EF4-FFF2-40B4-BE49-F238E27FC236}">
                        <a16:creationId xmlns:a16="http://schemas.microsoft.com/office/drawing/2014/main" id="{65EABB6E-DC7F-262D-73B2-595D26A28099}"/>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46" name="グループ化 145">
                    <a:extLst>
                      <a:ext uri="{FF2B5EF4-FFF2-40B4-BE49-F238E27FC236}">
                        <a16:creationId xmlns:a16="http://schemas.microsoft.com/office/drawing/2014/main" id="{2FEC4CAD-207E-B898-8AC1-47C83DA7543D}"/>
                      </a:ext>
                    </a:extLst>
                  </p:cNvPr>
                  <p:cNvGrpSpPr/>
                  <p:nvPr/>
                </p:nvGrpSpPr>
                <p:grpSpPr>
                  <a:xfrm>
                    <a:off x="6509764" y="1603417"/>
                    <a:ext cx="397901" cy="689263"/>
                    <a:chOff x="6509764" y="1603417"/>
                    <a:chExt cx="397901" cy="689263"/>
                  </a:xfrm>
                </p:grpSpPr>
                <p:grpSp>
                  <p:nvGrpSpPr>
                    <p:cNvPr id="147" name="グループ化 146">
                      <a:extLst>
                        <a:ext uri="{FF2B5EF4-FFF2-40B4-BE49-F238E27FC236}">
                          <a16:creationId xmlns:a16="http://schemas.microsoft.com/office/drawing/2014/main" id="{98748ACF-25FF-DB8A-4F82-C7161A610DFD}"/>
                        </a:ext>
                      </a:extLst>
                    </p:cNvPr>
                    <p:cNvGrpSpPr/>
                    <p:nvPr/>
                  </p:nvGrpSpPr>
                  <p:grpSpPr>
                    <a:xfrm>
                      <a:off x="6509764" y="1603417"/>
                      <a:ext cx="198352" cy="689263"/>
                      <a:chOff x="6509764" y="1597299"/>
                      <a:chExt cx="198352" cy="689263"/>
                    </a:xfrm>
                  </p:grpSpPr>
                  <p:pic>
                    <p:nvPicPr>
                      <p:cNvPr id="153" name="図 152">
                        <a:extLst>
                          <a:ext uri="{FF2B5EF4-FFF2-40B4-BE49-F238E27FC236}">
                            <a16:creationId xmlns:a16="http://schemas.microsoft.com/office/drawing/2014/main" id="{F5328271-A261-6361-CFBC-CD3C4180F389}"/>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54" name="図 153">
                        <a:extLst>
                          <a:ext uri="{FF2B5EF4-FFF2-40B4-BE49-F238E27FC236}">
                            <a16:creationId xmlns:a16="http://schemas.microsoft.com/office/drawing/2014/main" id="{2681E331-D216-02EA-EAB3-B98437DDF4AA}"/>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55" name="図 154">
                        <a:extLst>
                          <a:ext uri="{FF2B5EF4-FFF2-40B4-BE49-F238E27FC236}">
                            <a16:creationId xmlns:a16="http://schemas.microsoft.com/office/drawing/2014/main" id="{1974D4A5-68FD-AB66-4A72-A90E3B6DF8B3}"/>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56" name="図 155">
                        <a:extLst>
                          <a:ext uri="{FF2B5EF4-FFF2-40B4-BE49-F238E27FC236}">
                            <a16:creationId xmlns:a16="http://schemas.microsoft.com/office/drawing/2014/main" id="{F928BA4C-F1D9-6D53-9E6A-E8D737C68A63}"/>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48" name="グループ化 147">
                      <a:extLst>
                        <a:ext uri="{FF2B5EF4-FFF2-40B4-BE49-F238E27FC236}">
                          <a16:creationId xmlns:a16="http://schemas.microsoft.com/office/drawing/2014/main" id="{8A56E378-92B4-5EA4-EA20-51AF053E958E}"/>
                        </a:ext>
                      </a:extLst>
                    </p:cNvPr>
                    <p:cNvGrpSpPr/>
                    <p:nvPr/>
                  </p:nvGrpSpPr>
                  <p:grpSpPr>
                    <a:xfrm>
                      <a:off x="6709313" y="1603417"/>
                      <a:ext cx="198352" cy="689263"/>
                      <a:chOff x="6509764" y="1597299"/>
                      <a:chExt cx="198352" cy="689263"/>
                    </a:xfrm>
                  </p:grpSpPr>
                  <p:pic>
                    <p:nvPicPr>
                      <p:cNvPr id="149" name="図 148">
                        <a:extLst>
                          <a:ext uri="{FF2B5EF4-FFF2-40B4-BE49-F238E27FC236}">
                            <a16:creationId xmlns:a16="http://schemas.microsoft.com/office/drawing/2014/main" id="{B749523F-C8D9-7687-470B-0821485AD442}"/>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50" name="図 149">
                        <a:extLst>
                          <a:ext uri="{FF2B5EF4-FFF2-40B4-BE49-F238E27FC236}">
                            <a16:creationId xmlns:a16="http://schemas.microsoft.com/office/drawing/2014/main" id="{EBA6F3C6-EF2E-D5D6-F2FB-0754B61E50C2}"/>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51" name="図 150">
                        <a:extLst>
                          <a:ext uri="{FF2B5EF4-FFF2-40B4-BE49-F238E27FC236}">
                            <a16:creationId xmlns:a16="http://schemas.microsoft.com/office/drawing/2014/main" id="{67354867-8198-5F82-B783-B545C947575F}"/>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52" name="図 151">
                        <a:extLst>
                          <a:ext uri="{FF2B5EF4-FFF2-40B4-BE49-F238E27FC236}">
                            <a16:creationId xmlns:a16="http://schemas.microsoft.com/office/drawing/2014/main" id="{FDA1F57F-DC4F-7D6B-C456-45BB704B2CDF}"/>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38" name="グループ化 137">
              <a:extLst>
                <a:ext uri="{FF2B5EF4-FFF2-40B4-BE49-F238E27FC236}">
                  <a16:creationId xmlns:a16="http://schemas.microsoft.com/office/drawing/2014/main" id="{850B2CE5-D1A1-AAA3-EE2A-B05496027CFB}"/>
                </a:ext>
              </a:extLst>
            </p:cNvPr>
            <p:cNvGrpSpPr/>
            <p:nvPr/>
          </p:nvGrpSpPr>
          <p:grpSpPr>
            <a:xfrm>
              <a:off x="7036384" y="2395918"/>
              <a:ext cx="1444864" cy="524829"/>
              <a:chOff x="7241937" y="2457048"/>
              <a:chExt cx="1444864" cy="524829"/>
            </a:xfrm>
          </p:grpSpPr>
          <p:sp>
            <p:nvSpPr>
              <p:cNvPr id="139" name="テキスト ボックス 138">
                <a:extLst>
                  <a:ext uri="{FF2B5EF4-FFF2-40B4-BE49-F238E27FC236}">
                    <a16:creationId xmlns:a16="http://schemas.microsoft.com/office/drawing/2014/main" id="{51AD742C-A3C1-F8C6-5710-B141F90B302A}"/>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40" name="テキスト ボックス 139">
                <a:extLst>
                  <a:ext uri="{FF2B5EF4-FFF2-40B4-BE49-F238E27FC236}">
                    <a16:creationId xmlns:a16="http://schemas.microsoft.com/office/drawing/2014/main" id="{68A771D0-6E4F-A054-37A8-C0A05213D27D}"/>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60" name="グループ化 159">
            <a:extLst>
              <a:ext uri="{FF2B5EF4-FFF2-40B4-BE49-F238E27FC236}">
                <a16:creationId xmlns:a16="http://schemas.microsoft.com/office/drawing/2014/main" id="{6115447D-B3D0-EC00-B1B1-BC329EB22A3D}"/>
              </a:ext>
            </a:extLst>
          </p:cNvPr>
          <p:cNvGrpSpPr/>
          <p:nvPr/>
        </p:nvGrpSpPr>
        <p:grpSpPr>
          <a:xfrm>
            <a:off x="8087292" y="4414788"/>
            <a:ext cx="2518441" cy="1072874"/>
            <a:chOff x="5962807" y="2121895"/>
            <a:chExt cx="2518441" cy="1072874"/>
          </a:xfrm>
        </p:grpSpPr>
        <p:grpSp>
          <p:nvGrpSpPr>
            <p:cNvPr id="161" name="グループ化 160">
              <a:extLst>
                <a:ext uri="{FF2B5EF4-FFF2-40B4-BE49-F238E27FC236}">
                  <a16:creationId xmlns:a16="http://schemas.microsoft.com/office/drawing/2014/main" id="{116288DC-9747-C067-DA1B-60532EBEC49E}"/>
                </a:ext>
              </a:extLst>
            </p:cNvPr>
            <p:cNvGrpSpPr/>
            <p:nvPr/>
          </p:nvGrpSpPr>
          <p:grpSpPr>
            <a:xfrm>
              <a:off x="5962807" y="2121895"/>
              <a:ext cx="858611" cy="1072874"/>
              <a:chOff x="6049054" y="1380131"/>
              <a:chExt cx="858611" cy="1072874"/>
            </a:xfrm>
          </p:grpSpPr>
          <p:grpSp>
            <p:nvGrpSpPr>
              <p:cNvPr id="165" name="グループ化 164">
                <a:extLst>
                  <a:ext uri="{FF2B5EF4-FFF2-40B4-BE49-F238E27FC236}">
                    <a16:creationId xmlns:a16="http://schemas.microsoft.com/office/drawing/2014/main" id="{00F22BD2-34A4-7138-AD98-86586CDB7323}"/>
                  </a:ext>
                </a:extLst>
              </p:cNvPr>
              <p:cNvGrpSpPr/>
              <p:nvPr/>
            </p:nvGrpSpPr>
            <p:grpSpPr>
              <a:xfrm>
                <a:off x="6049054" y="1380131"/>
                <a:ext cx="445293" cy="1072874"/>
                <a:chOff x="1808124" y="2556821"/>
                <a:chExt cx="900946" cy="1769483"/>
              </a:xfrm>
            </p:grpSpPr>
            <p:pic>
              <p:nvPicPr>
                <p:cNvPr id="181" name="図 180">
                  <a:extLst>
                    <a:ext uri="{FF2B5EF4-FFF2-40B4-BE49-F238E27FC236}">
                      <a16:creationId xmlns:a16="http://schemas.microsoft.com/office/drawing/2014/main" id="{2B3A96C3-70B9-D5E6-E68A-796C673E2951}"/>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82" name="図 181">
                  <a:extLst>
                    <a:ext uri="{FF2B5EF4-FFF2-40B4-BE49-F238E27FC236}">
                      <a16:creationId xmlns:a16="http://schemas.microsoft.com/office/drawing/2014/main" id="{FC97D1E5-3EA3-57AD-1A3A-24E9E91DD20F}"/>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83" name="図 182">
                  <a:extLst>
                    <a:ext uri="{FF2B5EF4-FFF2-40B4-BE49-F238E27FC236}">
                      <a16:creationId xmlns:a16="http://schemas.microsoft.com/office/drawing/2014/main" id="{32C4F810-BB2F-4645-7108-8226E604A530}"/>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66" name="グループ化 165">
                <a:extLst>
                  <a:ext uri="{FF2B5EF4-FFF2-40B4-BE49-F238E27FC236}">
                    <a16:creationId xmlns:a16="http://schemas.microsoft.com/office/drawing/2014/main" id="{C280C95F-2303-C8D5-4517-37C1A0A74BF7}"/>
                  </a:ext>
                </a:extLst>
              </p:cNvPr>
              <p:cNvGrpSpPr/>
              <p:nvPr/>
            </p:nvGrpSpPr>
            <p:grpSpPr>
              <a:xfrm>
                <a:off x="6509764" y="1381307"/>
                <a:ext cx="397901" cy="1070522"/>
                <a:chOff x="6509764" y="1378803"/>
                <a:chExt cx="397901" cy="1070522"/>
              </a:xfrm>
            </p:grpSpPr>
            <p:pic>
              <p:nvPicPr>
                <p:cNvPr id="167" name="図 166">
                  <a:extLst>
                    <a:ext uri="{FF2B5EF4-FFF2-40B4-BE49-F238E27FC236}">
                      <a16:creationId xmlns:a16="http://schemas.microsoft.com/office/drawing/2014/main" id="{3606364D-680A-455B-B325-1BFEAA91FA04}"/>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68" name="グループ化 167">
                  <a:extLst>
                    <a:ext uri="{FF2B5EF4-FFF2-40B4-BE49-F238E27FC236}">
                      <a16:creationId xmlns:a16="http://schemas.microsoft.com/office/drawing/2014/main" id="{9CE86BAF-A0A5-ADB5-3F91-9B935CCD64AD}"/>
                    </a:ext>
                  </a:extLst>
                </p:cNvPr>
                <p:cNvGrpSpPr/>
                <p:nvPr/>
              </p:nvGrpSpPr>
              <p:grpSpPr>
                <a:xfrm>
                  <a:off x="6509764" y="1378803"/>
                  <a:ext cx="397901" cy="913877"/>
                  <a:chOff x="6509764" y="1378803"/>
                  <a:chExt cx="397901" cy="913877"/>
                </a:xfrm>
              </p:grpSpPr>
              <p:pic>
                <p:nvPicPr>
                  <p:cNvPr id="169" name="図 168">
                    <a:extLst>
                      <a:ext uri="{FF2B5EF4-FFF2-40B4-BE49-F238E27FC236}">
                        <a16:creationId xmlns:a16="http://schemas.microsoft.com/office/drawing/2014/main" id="{F3739A18-D4B9-C813-A5B4-24A35E2F9E10}"/>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70" name="グループ化 169">
                    <a:extLst>
                      <a:ext uri="{FF2B5EF4-FFF2-40B4-BE49-F238E27FC236}">
                        <a16:creationId xmlns:a16="http://schemas.microsoft.com/office/drawing/2014/main" id="{3F2BE7F4-748E-FD50-4A6E-5285F68632B7}"/>
                      </a:ext>
                    </a:extLst>
                  </p:cNvPr>
                  <p:cNvGrpSpPr/>
                  <p:nvPr/>
                </p:nvGrpSpPr>
                <p:grpSpPr>
                  <a:xfrm>
                    <a:off x="6509764" y="1603417"/>
                    <a:ext cx="397901" cy="689263"/>
                    <a:chOff x="6509764" y="1603417"/>
                    <a:chExt cx="397901" cy="689263"/>
                  </a:xfrm>
                </p:grpSpPr>
                <p:grpSp>
                  <p:nvGrpSpPr>
                    <p:cNvPr id="171" name="グループ化 170">
                      <a:extLst>
                        <a:ext uri="{FF2B5EF4-FFF2-40B4-BE49-F238E27FC236}">
                          <a16:creationId xmlns:a16="http://schemas.microsoft.com/office/drawing/2014/main" id="{EAF30B4E-F44E-9681-4908-680FB541A745}"/>
                        </a:ext>
                      </a:extLst>
                    </p:cNvPr>
                    <p:cNvGrpSpPr/>
                    <p:nvPr/>
                  </p:nvGrpSpPr>
                  <p:grpSpPr>
                    <a:xfrm>
                      <a:off x="6509764" y="1603417"/>
                      <a:ext cx="198352" cy="689263"/>
                      <a:chOff x="6509764" y="1597299"/>
                      <a:chExt cx="198352" cy="689263"/>
                    </a:xfrm>
                  </p:grpSpPr>
                  <p:pic>
                    <p:nvPicPr>
                      <p:cNvPr id="177" name="図 176">
                        <a:extLst>
                          <a:ext uri="{FF2B5EF4-FFF2-40B4-BE49-F238E27FC236}">
                            <a16:creationId xmlns:a16="http://schemas.microsoft.com/office/drawing/2014/main" id="{4C06FDCF-1463-8515-F3B9-00A885E1BC67}"/>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78" name="図 177">
                        <a:extLst>
                          <a:ext uri="{FF2B5EF4-FFF2-40B4-BE49-F238E27FC236}">
                            <a16:creationId xmlns:a16="http://schemas.microsoft.com/office/drawing/2014/main" id="{4C75E83D-2264-8831-E5F1-2D8103D3A41F}"/>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79" name="図 178">
                        <a:extLst>
                          <a:ext uri="{FF2B5EF4-FFF2-40B4-BE49-F238E27FC236}">
                            <a16:creationId xmlns:a16="http://schemas.microsoft.com/office/drawing/2014/main" id="{76F2ABF4-B173-D5D7-F81C-9B99A779C53F}"/>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80" name="図 179">
                        <a:extLst>
                          <a:ext uri="{FF2B5EF4-FFF2-40B4-BE49-F238E27FC236}">
                            <a16:creationId xmlns:a16="http://schemas.microsoft.com/office/drawing/2014/main" id="{DF7D91BE-7378-8913-3B02-577753019A44}"/>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72" name="グループ化 171">
                      <a:extLst>
                        <a:ext uri="{FF2B5EF4-FFF2-40B4-BE49-F238E27FC236}">
                          <a16:creationId xmlns:a16="http://schemas.microsoft.com/office/drawing/2014/main" id="{712DC741-9414-89DB-BD36-BE0DC72C7AAA}"/>
                        </a:ext>
                      </a:extLst>
                    </p:cNvPr>
                    <p:cNvGrpSpPr/>
                    <p:nvPr/>
                  </p:nvGrpSpPr>
                  <p:grpSpPr>
                    <a:xfrm>
                      <a:off x="6709313" y="1603417"/>
                      <a:ext cx="198352" cy="689263"/>
                      <a:chOff x="6509764" y="1597299"/>
                      <a:chExt cx="198352" cy="689263"/>
                    </a:xfrm>
                  </p:grpSpPr>
                  <p:pic>
                    <p:nvPicPr>
                      <p:cNvPr id="173" name="図 172">
                        <a:extLst>
                          <a:ext uri="{FF2B5EF4-FFF2-40B4-BE49-F238E27FC236}">
                            <a16:creationId xmlns:a16="http://schemas.microsoft.com/office/drawing/2014/main" id="{B6F0509A-9EB6-8C31-263D-DCFA0B9F1E70}"/>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74" name="図 173">
                        <a:extLst>
                          <a:ext uri="{FF2B5EF4-FFF2-40B4-BE49-F238E27FC236}">
                            <a16:creationId xmlns:a16="http://schemas.microsoft.com/office/drawing/2014/main" id="{9ECA0F40-B240-4C7A-68FC-7875F30FC506}"/>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75" name="図 174">
                        <a:extLst>
                          <a:ext uri="{FF2B5EF4-FFF2-40B4-BE49-F238E27FC236}">
                            <a16:creationId xmlns:a16="http://schemas.microsoft.com/office/drawing/2014/main" id="{55F08CFA-03E3-187B-8FCF-F4AD3F1C38B6}"/>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76" name="図 175">
                        <a:extLst>
                          <a:ext uri="{FF2B5EF4-FFF2-40B4-BE49-F238E27FC236}">
                            <a16:creationId xmlns:a16="http://schemas.microsoft.com/office/drawing/2014/main" id="{2401E834-DB03-D49A-CDC2-3D90AEE0C4DB}"/>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62" name="グループ化 161">
              <a:extLst>
                <a:ext uri="{FF2B5EF4-FFF2-40B4-BE49-F238E27FC236}">
                  <a16:creationId xmlns:a16="http://schemas.microsoft.com/office/drawing/2014/main" id="{110562A4-A420-C6DF-3BE9-322879D6E06B}"/>
                </a:ext>
              </a:extLst>
            </p:cNvPr>
            <p:cNvGrpSpPr/>
            <p:nvPr/>
          </p:nvGrpSpPr>
          <p:grpSpPr>
            <a:xfrm>
              <a:off x="7036384" y="2395918"/>
              <a:ext cx="1444864" cy="524829"/>
              <a:chOff x="7241937" y="2457048"/>
              <a:chExt cx="1444864" cy="524829"/>
            </a:xfrm>
          </p:grpSpPr>
          <p:sp>
            <p:nvSpPr>
              <p:cNvPr id="163" name="テキスト ボックス 162">
                <a:extLst>
                  <a:ext uri="{FF2B5EF4-FFF2-40B4-BE49-F238E27FC236}">
                    <a16:creationId xmlns:a16="http://schemas.microsoft.com/office/drawing/2014/main" id="{01C9A42E-DCFA-6DCD-3E5B-6DE02D98921C}"/>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64" name="テキスト ボックス 163">
                <a:extLst>
                  <a:ext uri="{FF2B5EF4-FFF2-40B4-BE49-F238E27FC236}">
                    <a16:creationId xmlns:a16="http://schemas.microsoft.com/office/drawing/2014/main" id="{547CEE1B-8199-92D0-5E25-6829D0EF44C2}"/>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84" name="グループ化 183">
            <a:extLst>
              <a:ext uri="{FF2B5EF4-FFF2-40B4-BE49-F238E27FC236}">
                <a16:creationId xmlns:a16="http://schemas.microsoft.com/office/drawing/2014/main" id="{D25D60C4-0959-E3ED-D5EA-68A9549C0895}"/>
              </a:ext>
            </a:extLst>
          </p:cNvPr>
          <p:cNvGrpSpPr/>
          <p:nvPr/>
        </p:nvGrpSpPr>
        <p:grpSpPr>
          <a:xfrm>
            <a:off x="9067202" y="5554190"/>
            <a:ext cx="2518441" cy="1072874"/>
            <a:chOff x="5962807" y="2121895"/>
            <a:chExt cx="2518441" cy="1072874"/>
          </a:xfrm>
        </p:grpSpPr>
        <p:grpSp>
          <p:nvGrpSpPr>
            <p:cNvPr id="185" name="グループ化 184">
              <a:extLst>
                <a:ext uri="{FF2B5EF4-FFF2-40B4-BE49-F238E27FC236}">
                  <a16:creationId xmlns:a16="http://schemas.microsoft.com/office/drawing/2014/main" id="{25056AC2-8EE5-83F6-FB8E-0F3C9C8485BC}"/>
                </a:ext>
              </a:extLst>
            </p:cNvPr>
            <p:cNvGrpSpPr/>
            <p:nvPr/>
          </p:nvGrpSpPr>
          <p:grpSpPr>
            <a:xfrm>
              <a:off x="5962807" y="2121895"/>
              <a:ext cx="858611" cy="1072874"/>
              <a:chOff x="6049054" y="1380131"/>
              <a:chExt cx="858611" cy="1072874"/>
            </a:xfrm>
          </p:grpSpPr>
          <p:grpSp>
            <p:nvGrpSpPr>
              <p:cNvPr id="189" name="グループ化 188">
                <a:extLst>
                  <a:ext uri="{FF2B5EF4-FFF2-40B4-BE49-F238E27FC236}">
                    <a16:creationId xmlns:a16="http://schemas.microsoft.com/office/drawing/2014/main" id="{5039981F-B6AA-9057-E504-3CD2DCC49174}"/>
                  </a:ext>
                </a:extLst>
              </p:cNvPr>
              <p:cNvGrpSpPr/>
              <p:nvPr/>
            </p:nvGrpSpPr>
            <p:grpSpPr>
              <a:xfrm>
                <a:off x="6049054" y="1380131"/>
                <a:ext cx="445293" cy="1072874"/>
                <a:chOff x="1808124" y="2556821"/>
                <a:chExt cx="900946" cy="1769483"/>
              </a:xfrm>
            </p:grpSpPr>
            <p:pic>
              <p:nvPicPr>
                <p:cNvPr id="205" name="図 204">
                  <a:extLst>
                    <a:ext uri="{FF2B5EF4-FFF2-40B4-BE49-F238E27FC236}">
                      <a16:creationId xmlns:a16="http://schemas.microsoft.com/office/drawing/2014/main" id="{8A39DF49-DD05-23D9-6DA3-629505054565}"/>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206" name="図 205">
                  <a:extLst>
                    <a:ext uri="{FF2B5EF4-FFF2-40B4-BE49-F238E27FC236}">
                      <a16:creationId xmlns:a16="http://schemas.microsoft.com/office/drawing/2014/main" id="{1550971C-0743-34DA-FF6E-71823520BC7D}"/>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207" name="図 206">
                  <a:extLst>
                    <a:ext uri="{FF2B5EF4-FFF2-40B4-BE49-F238E27FC236}">
                      <a16:creationId xmlns:a16="http://schemas.microsoft.com/office/drawing/2014/main" id="{BFE43652-9F8D-7696-0307-DA086535A444}"/>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90" name="グループ化 189">
                <a:extLst>
                  <a:ext uri="{FF2B5EF4-FFF2-40B4-BE49-F238E27FC236}">
                    <a16:creationId xmlns:a16="http://schemas.microsoft.com/office/drawing/2014/main" id="{28D5CEFF-B330-7C4F-09AC-6E18C782493F}"/>
                  </a:ext>
                </a:extLst>
              </p:cNvPr>
              <p:cNvGrpSpPr/>
              <p:nvPr/>
            </p:nvGrpSpPr>
            <p:grpSpPr>
              <a:xfrm>
                <a:off x="6509764" y="1381307"/>
                <a:ext cx="397901" cy="1070522"/>
                <a:chOff x="6509764" y="1378803"/>
                <a:chExt cx="397901" cy="1070522"/>
              </a:xfrm>
            </p:grpSpPr>
            <p:pic>
              <p:nvPicPr>
                <p:cNvPr id="191" name="図 190">
                  <a:extLst>
                    <a:ext uri="{FF2B5EF4-FFF2-40B4-BE49-F238E27FC236}">
                      <a16:creationId xmlns:a16="http://schemas.microsoft.com/office/drawing/2014/main" id="{2FA3A3BE-C8F5-96E2-D61A-FE7F90E0F780}"/>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92" name="グループ化 191">
                  <a:extLst>
                    <a:ext uri="{FF2B5EF4-FFF2-40B4-BE49-F238E27FC236}">
                      <a16:creationId xmlns:a16="http://schemas.microsoft.com/office/drawing/2014/main" id="{91FF7E7F-089B-8E01-FA09-8E053B8501AC}"/>
                    </a:ext>
                  </a:extLst>
                </p:cNvPr>
                <p:cNvGrpSpPr/>
                <p:nvPr/>
              </p:nvGrpSpPr>
              <p:grpSpPr>
                <a:xfrm>
                  <a:off x="6509764" y="1378803"/>
                  <a:ext cx="397901" cy="913877"/>
                  <a:chOff x="6509764" y="1378803"/>
                  <a:chExt cx="397901" cy="913877"/>
                </a:xfrm>
              </p:grpSpPr>
              <p:pic>
                <p:nvPicPr>
                  <p:cNvPr id="193" name="図 192">
                    <a:extLst>
                      <a:ext uri="{FF2B5EF4-FFF2-40B4-BE49-F238E27FC236}">
                        <a16:creationId xmlns:a16="http://schemas.microsoft.com/office/drawing/2014/main" id="{23232A76-2FB2-6C2C-0975-BACA71519ED1}"/>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94" name="グループ化 193">
                    <a:extLst>
                      <a:ext uri="{FF2B5EF4-FFF2-40B4-BE49-F238E27FC236}">
                        <a16:creationId xmlns:a16="http://schemas.microsoft.com/office/drawing/2014/main" id="{DF2B9E8D-819C-6566-822B-CBCD5FBAA61C}"/>
                      </a:ext>
                    </a:extLst>
                  </p:cNvPr>
                  <p:cNvGrpSpPr/>
                  <p:nvPr/>
                </p:nvGrpSpPr>
                <p:grpSpPr>
                  <a:xfrm>
                    <a:off x="6509764" y="1603417"/>
                    <a:ext cx="397901" cy="689263"/>
                    <a:chOff x="6509764" y="1603417"/>
                    <a:chExt cx="397901" cy="689263"/>
                  </a:xfrm>
                </p:grpSpPr>
                <p:grpSp>
                  <p:nvGrpSpPr>
                    <p:cNvPr id="195" name="グループ化 194">
                      <a:extLst>
                        <a:ext uri="{FF2B5EF4-FFF2-40B4-BE49-F238E27FC236}">
                          <a16:creationId xmlns:a16="http://schemas.microsoft.com/office/drawing/2014/main" id="{E8F9820C-96DC-98FC-4FEF-9B0E79CA90E9}"/>
                        </a:ext>
                      </a:extLst>
                    </p:cNvPr>
                    <p:cNvGrpSpPr/>
                    <p:nvPr/>
                  </p:nvGrpSpPr>
                  <p:grpSpPr>
                    <a:xfrm>
                      <a:off x="6509764" y="1603417"/>
                      <a:ext cx="198352" cy="689263"/>
                      <a:chOff x="6509764" y="1597299"/>
                      <a:chExt cx="198352" cy="689263"/>
                    </a:xfrm>
                  </p:grpSpPr>
                  <p:pic>
                    <p:nvPicPr>
                      <p:cNvPr id="201" name="図 200">
                        <a:extLst>
                          <a:ext uri="{FF2B5EF4-FFF2-40B4-BE49-F238E27FC236}">
                            <a16:creationId xmlns:a16="http://schemas.microsoft.com/office/drawing/2014/main" id="{7536F4AD-FA91-A87C-7A33-71099B91369A}"/>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202" name="図 201">
                        <a:extLst>
                          <a:ext uri="{FF2B5EF4-FFF2-40B4-BE49-F238E27FC236}">
                            <a16:creationId xmlns:a16="http://schemas.microsoft.com/office/drawing/2014/main" id="{98E8F2CC-BF27-A8CC-2BDA-96E8B9AD1BDC}"/>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203" name="図 202">
                        <a:extLst>
                          <a:ext uri="{FF2B5EF4-FFF2-40B4-BE49-F238E27FC236}">
                            <a16:creationId xmlns:a16="http://schemas.microsoft.com/office/drawing/2014/main" id="{56D1430D-B379-29A0-5E7C-98E14C202879}"/>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204" name="図 203">
                        <a:extLst>
                          <a:ext uri="{FF2B5EF4-FFF2-40B4-BE49-F238E27FC236}">
                            <a16:creationId xmlns:a16="http://schemas.microsoft.com/office/drawing/2014/main" id="{B0C37C7E-F202-C863-5D26-B30593E41111}"/>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96" name="グループ化 195">
                      <a:extLst>
                        <a:ext uri="{FF2B5EF4-FFF2-40B4-BE49-F238E27FC236}">
                          <a16:creationId xmlns:a16="http://schemas.microsoft.com/office/drawing/2014/main" id="{88A76E44-A994-A509-478D-FAB5AD53E661}"/>
                        </a:ext>
                      </a:extLst>
                    </p:cNvPr>
                    <p:cNvGrpSpPr/>
                    <p:nvPr/>
                  </p:nvGrpSpPr>
                  <p:grpSpPr>
                    <a:xfrm>
                      <a:off x="6709313" y="1603417"/>
                      <a:ext cx="198352" cy="689263"/>
                      <a:chOff x="6509764" y="1597299"/>
                      <a:chExt cx="198352" cy="689263"/>
                    </a:xfrm>
                  </p:grpSpPr>
                  <p:pic>
                    <p:nvPicPr>
                      <p:cNvPr id="197" name="図 196">
                        <a:extLst>
                          <a:ext uri="{FF2B5EF4-FFF2-40B4-BE49-F238E27FC236}">
                            <a16:creationId xmlns:a16="http://schemas.microsoft.com/office/drawing/2014/main" id="{F08BC05E-BA07-289C-887F-160ECD728977}"/>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98" name="図 197">
                        <a:extLst>
                          <a:ext uri="{FF2B5EF4-FFF2-40B4-BE49-F238E27FC236}">
                            <a16:creationId xmlns:a16="http://schemas.microsoft.com/office/drawing/2014/main" id="{CF2CE773-0E3E-D47F-04B5-14B2107DA9F3}"/>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99" name="図 198">
                        <a:extLst>
                          <a:ext uri="{FF2B5EF4-FFF2-40B4-BE49-F238E27FC236}">
                            <a16:creationId xmlns:a16="http://schemas.microsoft.com/office/drawing/2014/main" id="{A285D9A4-E88E-57EC-9C1A-3974C9BE61AC}"/>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200" name="図 199">
                        <a:extLst>
                          <a:ext uri="{FF2B5EF4-FFF2-40B4-BE49-F238E27FC236}">
                            <a16:creationId xmlns:a16="http://schemas.microsoft.com/office/drawing/2014/main" id="{F0BA5238-423B-EE69-E5FE-18787C00BE52}"/>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86" name="グループ化 185">
              <a:extLst>
                <a:ext uri="{FF2B5EF4-FFF2-40B4-BE49-F238E27FC236}">
                  <a16:creationId xmlns:a16="http://schemas.microsoft.com/office/drawing/2014/main" id="{65757373-A929-2B5E-8A60-42482D355805}"/>
                </a:ext>
              </a:extLst>
            </p:cNvPr>
            <p:cNvGrpSpPr/>
            <p:nvPr/>
          </p:nvGrpSpPr>
          <p:grpSpPr>
            <a:xfrm>
              <a:off x="7036384" y="2395918"/>
              <a:ext cx="1444864" cy="524829"/>
              <a:chOff x="7241937" y="2457048"/>
              <a:chExt cx="1444864" cy="524829"/>
            </a:xfrm>
          </p:grpSpPr>
          <p:sp>
            <p:nvSpPr>
              <p:cNvPr id="187" name="テキスト ボックス 186">
                <a:extLst>
                  <a:ext uri="{FF2B5EF4-FFF2-40B4-BE49-F238E27FC236}">
                    <a16:creationId xmlns:a16="http://schemas.microsoft.com/office/drawing/2014/main" id="{95139885-A052-2DAC-15A9-54C1C2F481C0}"/>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88" name="テキスト ボックス 187">
                <a:extLst>
                  <a:ext uri="{FF2B5EF4-FFF2-40B4-BE49-F238E27FC236}">
                    <a16:creationId xmlns:a16="http://schemas.microsoft.com/office/drawing/2014/main" id="{1A7BB171-51A8-642E-629C-4A83A14BC551}"/>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4164921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a:extLst>
              <a:ext uri="{FF2B5EF4-FFF2-40B4-BE49-F238E27FC236}">
                <a16:creationId xmlns:a16="http://schemas.microsoft.com/office/drawing/2014/main" id="{CFD28E33-1D77-4B80-E608-E930DBF4D00F}"/>
              </a:ext>
            </a:extLst>
          </p:cNvPr>
          <p:cNvGrpSpPr/>
          <p:nvPr/>
        </p:nvGrpSpPr>
        <p:grpSpPr>
          <a:xfrm>
            <a:off x="297378" y="1118239"/>
            <a:ext cx="3413025" cy="720000"/>
            <a:chOff x="286701" y="1118239"/>
            <a:chExt cx="3413025" cy="720000"/>
          </a:xfrm>
        </p:grpSpPr>
        <p:grpSp>
          <p:nvGrpSpPr>
            <p:cNvPr id="62" name="グループ化 61">
              <a:extLst>
                <a:ext uri="{FF2B5EF4-FFF2-40B4-BE49-F238E27FC236}">
                  <a16:creationId xmlns:a16="http://schemas.microsoft.com/office/drawing/2014/main" id="{11642192-DB3D-922D-0027-657782A68B18}"/>
                </a:ext>
              </a:extLst>
            </p:cNvPr>
            <p:cNvGrpSpPr/>
            <p:nvPr/>
          </p:nvGrpSpPr>
          <p:grpSpPr>
            <a:xfrm>
              <a:off x="898413" y="1118239"/>
              <a:ext cx="2801313" cy="720000"/>
              <a:chOff x="893899" y="1118239"/>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893899" y="111823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836F20B8-052B-53AA-6E4E-D50654E581B8}"/>
                  </a:ext>
                </a:extLst>
              </p:cNvPr>
              <p:cNvGrpSpPr/>
              <p:nvPr/>
            </p:nvGrpSpPr>
            <p:grpSpPr>
              <a:xfrm>
                <a:off x="1878610" y="1256506"/>
                <a:ext cx="1816602" cy="489186"/>
                <a:chOff x="1886351" y="1178809"/>
                <a:chExt cx="1816602" cy="489186"/>
              </a:xfrm>
            </p:grpSpPr>
            <p:sp>
              <p:nvSpPr>
                <p:cNvPr id="53" name="テキスト ボックス 52">
                  <a:extLst>
                    <a:ext uri="{FF2B5EF4-FFF2-40B4-BE49-F238E27FC236}">
                      <a16:creationId xmlns:a16="http://schemas.microsoft.com/office/drawing/2014/main" id="{BE42C2AA-AF7B-8A1C-0C4E-AC59E3C3528C}"/>
                    </a:ext>
                  </a:extLst>
                </p:cNvPr>
                <p:cNvSpPr txBox="1"/>
                <p:nvPr/>
              </p:nvSpPr>
              <p:spPr>
                <a:xfrm>
                  <a:off x="1886351" y="1298663"/>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2011052" y="117880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52871" y="1178809"/>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3006559" y="1178809"/>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grpSp>
          <p:nvGrpSpPr>
            <p:cNvPr id="65" name="グループ化 64">
              <a:extLst>
                <a:ext uri="{FF2B5EF4-FFF2-40B4-BE49-F238E27FC236}">
                  <a16:creationId xmlns:a16="http://schemas.microsoft.com/office/drawing/2014/main" id="{ACA9ADE6-7BF7-27D9-1637-54D6D4ED5174}"/>
                </a:ext>
              </a:extLst>
            </p:cNvPr>
            <p:cNvGrpSpPr/>
            <p:nvPr/>
          </p:nvGrpSpPr>
          <p:grpSpPr>
            <a:xfrm>
              <a:off x="286701" y="1154122"/>
              <a:ext cx="551969" cy="538264"/>
              <a:chOff x="286701" y="1154122"/>
              <a:chExt cx="551969" cy="538264"/>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54122"/>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6" name="グループ化 5">
            <a:extLst>
              <a:ext uri="{FF2B5EF4-FFF2-40B4-BE49-F238E27FC236}">
                <a16:creationId xmlns:a16="http://schemas.microsoft.com/office/drawing/2014/main" id="{5449E53A-FD34-F43F-933F-7FDA300DC81B}"/>
              </a:ext>
            </a:extLst>
          </p:cNvPr>
          <p:cNvGrpSpPr/>
          <p:nvPr/>
        </p:nvGrpSpPr>
        <p:grpSpPr>
          <a:xfrm>
            <a:off x="348996" y="122983"/>
            <a:ext cx="3276985" cy="661720"/>
            <a:chOff x="348996" y="122983"/>
            <a:chExt cx="3276985" cy="661720"/>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348996" y="261483"/>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リボ払い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9E3B241B-9E3F-AA76-EBBF-3D6F071F84A0}"/>
                </a:ext>
              </a:extLst>
            </p:cNvPr>
            <p:cNvSpPr txBox="1"/>
            <p:nvPr/>
          </p:nvSpPr>
          <p:spPr>
            <a:xfrm>
              <a:off x="1746076" y="122983"/>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21" name="グループ化 220">
            <a:extLst>
              <a:ext uri="{FF2B5EF4-FFF2-40B4-BE49-F238E27FC236}">
                <a16:creationId xmlns:a16="http://schemas.microsoft.com/office/drawing/2014/main" id="{8A082DEC-5DED-67FB-902A-06921F3EBEB7}"/>
              </a:ext>
            </a:extLst>
          </p:cNvPr>
          <p:cNvGrpSpPr/>
          <p:nvPr/>
        </p:nvGrpSpPr>
        <p:grpSpPr>
          <a:xfrm>
            <a:off x="306187" y="2274902"/>
            <a:ext cx="5546492" cy="1071638"/>
            <a:chOff x="297378" y="2275148"/>
            <a:chExt cx="5546492" cy="1071638"/>
          </a:xfrm>
        </p:grpSpPr>
        <p:grpSp>
          <p:nvGrpSpPr>
            <p:cNvPr id="36" name="グループ化 35">
              <a:extLst>
                <a:ext uri="{FF2B5EF4-FFF2-40B4-BE49-F238E27FC236}">
                  <a16:creationId xmlns:a16="http://schemas.microsoft.com/office/drawing/2014/main" id="{161BC21C-EC2A-177F-BA42-E017D9652ED5}"/>
                </a:ext>
              </a:extLst>
            </p:cNvPr>
            <p:cNvGrpSpPr/>
            <p:nvPr/>
          </p:nvGrpSpPr>
          <p:grpSpPr>
            <a:xfrm>
              <a:off x="297378" y="2275148"/>
              <a:ext cx="3413025" cy="720000"/>
              <a:chOff x="286701" y="2361809"/>
              <a:chExt cx="3413025"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4DE4BC9A-7930-C78B-E68E-511B4558A556}"/>
                  </a:ext>
                </a:extLst>
              </p:cNvPr>
              <p:cNvGrpSpPr/>
              <p:nvPr/>
            </p:nvGrpSpPr>
            <p:grpSpPr>
              <a:xfrm>
                <a:off x="286701" y="2394044"/>
                <a:ext cx="3397087" cy="580933"/>
                <a:chOff x="286701" y="2394044"/>
                <a:chExt cx="3397087" cy="580933"/>
              </a:xfrm>
            </p:grpSpPr>
            <p:grpSp>
              <p:nvGrpSpPr>
                <p:cNvPr id="66" name="グループ化 65">
                  <a:extLst>
                    <a:ext uri="{FF2B5EF4-FFF2-40B4-BE49-F238E27FC236}">
                      <a16:creationId xmlns:a16="http://schemas.microsoft.com/office/drawing/2014/main" id="{0CABD976-2081-3697-7DF0-F85DA4354568}"/>
                    </a:ext>
                  </a:extLst>
                </p:cNvPr>
                <p:cNvGrpSpPr/>
                <p:nvPr/>
              </p:nvGrpSpPr>
              <p:grpSpPr>
                <a:xfrm>
                  <a:off x="286701" y="2394044"/>
                  <a:ext cx="630211" cy="539562"/>
                  <a:chOff x="286701" y="2394044"/>
                  <a:chExt cx="630211" cy="53956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3AC44F25-FA92-8383-1E12-975EEB3CFEED}"/>
                    </a:ext>
                  </a:extLst>
                </p:cNvPr>
                <p:cNvGrpSpPr/>
                <p:nvPr/>
              </p:nvGrpSpPr>
              <p:grpSpPr>
                <a:xfrm>
                  <a:off x="923376" y="2486802"/>
                  <a:ext cx="2760412" cy="488175"/>
                  <a:chOff x="960595" y="2415610"/>
                  <a:chExt cx="2760412" cy="488175"/>
                </a:xfrm>
              </p:grpSpPr>
              <p:sp>
                <p:nvSpPr>
                  <p:cNvPr id="56" name="テキスト ボックス 55">
                    <a:extLst>
                      <a:ext uri="{FF2B5EF4-FFF2-40B4-BE49-F238E27FC236}">
                        <a16:creationId xmlns:a16="http://schemas.microsoft.com/office/drawing/2014/main" id="{9BE320CE-A7BF-CA68-1957-8430E641527F}"/>
                      </a:ext>
                    </a:extLst>
                  </p:cNvPr>
                  <p:cNvSpPr txBox="1"/>
                  <p:nvPr/>
                </p:nvSpPr>
                <p:spPr>
                  <a:xfrm>
                    <a:off x="960595" y="2534453"/>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49" name="グループ化 48">
              <a:extLst>
                <a:ext uri="{FF2B5EF4-FFF2-40B4-BE49-F238E27FC236}">
                  <a16:creationId xmlns:a16="http://schemas.microsoft.com/office/drawing/2014/main" id="{9C696AE2-7C1D-59FE-2EBD-D95C3910198A}"/>
                </a:ext>
              </a:extLst>
            </p:cNvPr>
            <p:cNvGrpSpPr/>
            <p:nvPr/>
          </p:nvGrpSpPr>
          <p:grpSpPr>
            <a:xfrm>
              <a:off x="3801845" y="2353646"/>
              <a:ext cx="2042025" cy="993140"/>
              <a:chOff x="3801845" y="2443647"/>
              <a:chExt cx="2042025" cy="993140"/>
            </a:xfrm>
          </p:grpSpPr>
          <p:grpSp>
            <p:nvGrpSpPr>
              <p:cNvPr id="19" name="グループ化 18">
                <a:extLst>
                  <a:ext uri="{FF2B5EF4-FFF2-40B4-BE49-F238E27FC236}">
                    <a16:creationId xmlns:a16="http://schemas.microsoft.com/office/drawing/2014/main" id="{7D0D58CC-29EA-7D4C-B2F6-8BBC1C07A9DA}"/>
                  </a:ext>
                </a:extLst>
              </p:cNvPr>
              <p:cNvGrpSpPr/>
              <p:nvPr/>
            </p:nvGrpSpPr>
            <p:grpSpPr>
              <a:xfrm>
                <a:off x="3801845" y="2443647"/>
                <a:ext cx="1912325" cy="520506"/>
                <a:chOff x="3801845" y="2352555"/>
                <a:chExt cx="1912325" cy="520506"/>
              </a:xfrm>
            </p:grpSpPr>
            <p:sp>
              <p:nvSpPr>
                <p:cNvPr id="8" name="矢印: 右 7">
                  <a:extLst>
                    <a:ext uri="{FF2B5EF4-FFF2-40B4-BE49-F238E27FC236}">
                      <a16:creationId xmlns:a16="http://schemas.microsoft.com/office/drawing/2014/main" id="{657D6F90-B5EB-ABBC-2074-080CE385A3A0}"/>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CD22CB5-5042-69DB-1290-0D880D52700D}"/>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33" name="グループ化 32">
                <a:extLst>
                  <a:ext uri="{FF2B5EF4-FFF2-40B4-BE49-F238E27FC236}">
                    <a16:creationId xmlns:a16="http://schemas.microsoft.com/office/drawing/2014/main" id="{7E3F2FA9-40C0-0FFC-BE57-FD513696437C}"/>
                  </a:ext>
                </a:extLst>
              </p:cNvPr>
              <p:cNvGrpSpPr/>
              <p:nvPr/>
            </p:nvGrpSpPr>
            <p:grpSpPr>
              <a:xfrm>
                <a:off x="4367377" y="2922468"/>
                <a:ext cx="1476493" cy="514319"/>
                <a:chOff x="4287431" y="4017139"/>
                <a:chExt cx="1442233" cy="514319"/>
              </a:xfrm>
            </p:grpSpPr>
            <p:sp>
              <p:nvSpPr>
                <p:cNvPr id="35" name="テキスト ボックス 34">
                  <a:extLst>
                    <a:ext uri="{FF2B5EF4-FFF2-40B4-BE49-F238E27FC236}">
                      <a16:creationId xmlns:a16="http://schemas.microsoft.com/office/drawing/2014/main" id="{10380769-15FE-7030-8D5F-D1453FE2FB2B}"/>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8E3DB00-9A87-9478-5464-40E8E8117938}"/>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2" name="グループ化 221">
            <a:extLst>
              <a:ext uri="{FF2B5EF4-FFF2-40B4-BE49-F238E27FC236}">
                <a16:creationId xmlns:a16="http://schemas.microsoft.com/office/drawing/2014/main" id="{46BB144D-E231-4B61-0F80-BD1735246011}"/>
              </a:ext>
            </a:extLst>
          </p:cNvPr>
          <p:cNvGrpSpPr/>
          <p:nvPr/>
        </p:nvGrpSpPr>
        <p:grpSpPr>
          <a:xfrm>
            <a:off x="297378" y="3389712"/>
            <a:ext cx="5546492" cy="1030267"/>
            <a:chOff x="297378" y="3432057"/>
            <a:chExt cx="5546492" cy="1030267"/>
          </a:xfrm>
        </p:grpSpPr>
        <p:grpSp>
          <p:nvGrpSpPr>
            <p:cNvPr id="44" name="グループ化 43">
              <a:extLst>
                <a:ext uri="{FF2B5EF4-FFF2-40B4-BE49-F238E27FC236}">
                  <a16:creationId xmlns:a16="http://schemas.microsoft.com/office/drawing/2014/main" id="{5F2C88EA-7993-C3FB-1D3E-37AB33536D60}"/>
                </a:ext>
              </a:extLst>
            </p:cNvPr>
            <p:cNvGrpSpPr/>
            <p:nvPr/>
          </p:nvGrpSpPr>
          <p:grpSpPr>
            <a:xfrm>
              <a:off x="297378" y="3432057"/>
              <a:ext cx="3444675" cy="890167"/>
              <a:chOff x="286701" y="2361809"/>
              <a:chExt cx="3444675" cy="890167"/>
            </a:xfrm>
          </p:grpSpPr>
          <p:sp>
            <p:nvSpPr>
              <p:cNvPr id="61" name="正方形/長方形 60">
                <a:extLst>
                  <a:ext uri="{FF2B5EF4-FFF2-40B4-BE49-F238E27FC236}">
                    <a16:creationId xmlns:a16="http://schemas.microsoft.com/office/drawing/2014/main" id="{9BC6ADF3-7ACC-2063-68C2-43050D58E23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298F930E-45D1-DBFC-964D-AED3AFEAD21A}"/>
                  </a:ext>
                </a:extLst>
              </p:cNvPr>
              <p:cNvGrpSpPr/>
              <p:nvPr/>
            </p:nvGrpSpPr>
            <p:grpSpPr>
              <a:xfrm>
                <a:off x="286701" y="2394044"/>
                <a:ext cx="3444675" cy="857932"/>
                <a:chOff x="286701" y="2394044"/>
                <a:chExt cx="3444675" cy="857932"/>
              </a:xfrm>
            </p:grpSpPr>
            <p:grpSp>
              <p:nvGrpSpPr>
                <p:cNvPr id="64" name="グループ化 63">
                  <a:extLst>
                    <a:ext uri="{FF2B5EF4-FFF2-40B4-BE49-F238E27FC236}">
                      <a16:creationId xmlns:a16="http://schemas.microsoft.com/office/drawing/2014/main" id="{8C1B62E6-CC06-9698-580F-48954A5FCD61}"/>
                    </a:ext>
                  </a:extLst>
                </p:cNvPr>
                <p:cNvGrpSpPr/>
                <p:nvPr/>
              </p:nvGrpSpPr>
              <p:grpSpPr>
                <a:xfrm>
                  <a:off x="286701" y="2394044"/>
                  <a:ext cx="630211" cy="539562"/>
                  <a:chOff x="286701" y="2394044"/>
                  <a:chExt cx="630211" cy="539562"/>
                </a:xfrm>
              </p:grpSpPr>
              <p:sp>
                <p:nvSpPr>
                  <p:cNvPr id="77" name="Rectangle 2">
                    <a:extLst>
                      <a:ext uri="{FF2B5EF4-FFF2-40B4-BE49-F238E27FC236}">
                        <a16:creationId xmlns:a16="http://schemas.microsoft.com/office/drawing/2014/main" id="{0B4DDF49-790E-FD16-A588-B6C055353B6E}"/>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3</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1D444778-D45A-117D-81D7-700A4FAF1971}"/>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F33E1534-BDBD-BBEC-D6BA-650AFBAB157D}"/>
                    </a:ext>
                  </a:extLst>
                </p:cNvPr>
                <p:cNvGrpSpPr/>
                <p:nvPr/>
              </p:nvGrpSpPr>
              <p:grpSpPr>
                <a:xfrm>
                  <a:off x="923376" y="2486802"/>
                  <a:ext cx="2808000" cy="765174"/>
                  <a:chOff x="960595" y="2415610"/>
                  <a:chExt cx="2808000" cy="765174"/>
                </a:xfrm>
              </p:grpSpPr>
              <p:sp>
                <p:nvSpPr>
                  <p:cNvPr id="72" name="テキスト ボックス 71">
                    <a:extLst>
                      <a:ext uri="{FF2B5EF4-FFF2-40B4-BE49-F238E27FC236}">
                        <a16:creationId xmlns:a16="http://schemas.microsoft.com/office/drawing/2014/main" id="{AF2EF24E-F999-82D9-15AB-B22EA197EEAC}"/>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EB6B4B81-0E52-787A-FF59-0632D976C09E}"/>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C35222E8-6696-5812-A76B-499B041E4F9E}"/>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75" name="テキスト ボックス 74">
                    <a:extLst>
                      <a:ext uri="{FF2B5EF4-FFF2-40B4-BE49-F238E27FC236}">
                        <a16:creationId xmlns:a16="http://schemas.microsoft.com/office/drawing/2014/main" id="{ACBF692A-700D-1E9B-354C-95DEB9EF4AB3}"/>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76" name="テキスト ボックス 75">
                    <a:extLst>
                      <a:ext uri="{FF2B5EF4-FFF2-40B4-BE49-F238E27FC236}">
                        <a16:creationId xmlns:a16="http://schemas.microsoft.com/office/drawing/2014/main" id="{872F9AC4-2ED5-9DED-06AB-6E868BD8DAE4}"/>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50" name="グループ化 49">
              <a:extLst>
                <a:ext uri="{FF2B5EF4-FFF2-40B4-BE49-F238E27FC236}">
                  <a16:creationId xmlns:a16="http://schemas.microsoft.com/office/drawing/2014/main" id="{968FD6AB-1846-3331-DADB-AA9E00BE7F85}"/>
                </a:ext>
              </a:extLst>
            </p:cNvPr>
            <p:cNvGrpSpPr/>
            <p:nvPr/>
          </p:nvGrpSpPr>
          <p:grpSpPr>
            <a:xfrm>
              <a:off x="3801845" y="3469184"/>
              <a:ext cx="2042025" cy="993140"/>
              <a:chOff x="3801845" y="2443647"/>
              <a:chExt cx="2042025" cy="993140"/>
            </a:xfrm>
          </p:grpSpPr>
          <p:grpSp>
            <p:nvGrpSpPr>
              <p:cNvPr id="51" name="グループ化 50">
                <a:extLst>
                  <a:ext uri="{FF2B5EF4-FFF2-40B4-BE49-F238E27FC236}">
                    <a16:creationId xmlns:a16="http://schemas.microsoft.com/office/drawing/2014/main" id="{EB5FBBB6-E9CD-802B-6779-41C3F35399F0}"/>
                  </a:ext>
                </a:extLst>
              </p:cNvPr>
              <p:cNvGrpSpPr/>
              <p:nvPr/>
            </p:nvGrpSpPr>
            <p:grpSpPr>
              <a:xfrm>
                <a:off x="3801845" y="2443647"/>
                <a:ext cx="1912325" cy="520506"/>
                <a:chOff x="3801845" y="2352555"/>
                <a:chExt cx="1912325" cy="520506"/>
              </a:xfrm>
            </p:grpSpPr>
            <p:sp>
              <p:nvSpPr>
                <p:cNvPr id="57" name="矢印: 右 56">
                  <a:extLst>
                    <a:ext uri="{FF2B5EF4-FFF2-40B4-BE49-F238E27FC236}">
                      <a16:creationId xmlns:a16="http://schemas.microsoft.com/office/drawing/2014/main" id="{6D0EED5A-643A-F1D4-3B9F-DED0684611EC}"/>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0034BD55-9588-97DF-F821-2BE7FCD3C1C2}"/>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52" name="グループ化 51">
                <a:extLst>
                  <a:ext uri="{FF2B5EF4-FFF2-40B4-BE49-F238E27FC236}">
                    <a16:creationId xmlns:a16="http://schemas.microsoft.com/office/drawing/2014/main" id="{354A14C3-2E4F-9B50-9442-76BD50BB5298}"/>
                  </a:ext>
                </a:extLst>
              </p:cNvPr>
              <p:cNvGrpSpPr/>
              <p:nvPr/>
            </p:nvGrpSpPr>
            <p:grpSpPr>
              <a:xfrm>
                <a:off x="4367377" y="2922468"/>
                <a:ext cx="1476493" cy="514319"/>
                <a:chOff x="4287431" y="4017139"/>
                <a:chExt cx="1442233" cy="514319"/>
              </a:xfrm>
            </p:grpSpPr>
            <p:sp>
              <p:nvSpPr>
                <p:cNvPr id="54" name="テキスト ボックス 53">
                  <a:extLst>
                    <a:ext uri="{FF2B5EF4-FFF2-40B4-BE49-F238E27FC236}">
                      <a16:creationId xmlns:a16="http://schemas.microsoft.com/office/drawing/2014/main" id="{2751AFE8-DDC4-AF1F-543C-B4D2C2996ABA}"/>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89E7F16E-54C3-D4B0-10D2-9E299E3DF0FD}"/>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3" name="グループ化 222">
            <a:extLst>
              <a:ext uri="{FF2B5EF4-FFF2-40B4-BE49-F238E27FC236}">
                <a16:creationId xmlns:a16="http://schemas.microsoft.com/office/drawing/2014/main" id="{CA62DBBD-1DE6-A68C-5B7F-8F6A7422A212}"/>
              </a:ext>
            </a:extLst>
          </p:cNvPr>
          <p:cNvGrpSpPr/>
          <p:nvPr/>
        </p:nvGrpSpPr>
        <p:grpSpPr>
          <a:xfrm>
            <a:off x="281951" y="4588966"/>
            <a:ext cx="5546492" cy="1025471"/>
            <a:chOff x="297378" y="4588966"/>
            <a:chExt cx="5546492" cy="1025471"/>
          </a:xfrm>
        </p:grpSpPr>
        <p:grpSp>
          <p:nvGrpSpPr>
            <p:cNvPr id="79" name="グループ化 78">
              <a:extLst>
                <a:ext uri="{FF2B5EF4-FFF2-40B4-BE49-F238E27FC236}">
                  <a16:creationId xmlns:a16="http://schemas.microsoft.com/office/drawing/2014/main" id="{E571EC2E-694E-13D6-1FF6-59BEA735D608}"/>
                </a:ext>
              </a:extLst>
            </p:cNvPr>
            <p:cNvGrpSpPr/>
            <p:nvPr/>
          </p:nvGrpSpPr>
          <p:grpSpPr>
            <a:xfrm>
              <a:off x="297378" y="4588966"/>
              <a:ext cx="3444675" cy="890167"/>
              <a:chOff x="286701" y="2361809"/>
              <a:chExt cx="3444675" cy="890167"/>
            </a:xfrm>
          </p:grpSpPr>
          <p:sp>
            <p:nvSpPr>
              <p:cNvPr id="80" name="正方形/長方形 79">
                <a:extLst>
                  <a:ext uri="{FF2B5EF4-FFF2-40B4-BE49-F238E27FC236}">
                    <a16:creationId xmlns:a16="http://schemas.microsoft.com/office/drawing/2014/main" id="{DCB00084-11F7-78CB-5359-8E843BC34D5C}"/>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351308EE-B910-A5A0-65C7-E2D8FF77613A}"/>
                  </a:ext>
                </a:extLst>
              </p:cNvPr>
              <p:cNvGrpSpPr/>
              <p:nvPr/>
            </p:nvGrpSpPr>
            <p:grpSpPr>
              <a:xfrm>
                <a:off x="286701" y="2394044"/>
                <a:ext cx="3444675" cy="857932"/>
                <a:chOff x="286701" y="2394044"/>
                <a:chExt cx="3444675" cy="857932"/>
              </a:xfrm>
            </p:grpSpPr>
            <p:grpSp>
              <p:nvGrpSpPr>
                <p:cNvPr id="82" name="グループ化 81">
                  <a:extLst>
                    <a:ext uri="{FF2B5EF4-FFF2-40B4-BE49-F238E27FC236}">
                      <a16:creationId xmlns:a16="http://schemas.microsoft.com/office/drawing/2014/main" id="{1D3483B0-F342-04B4-79AD-8ADA72831286}"/>
                    </a:ext>
                  </a:extLst>
                </p:cNvPr>
                <p:cNvGrpSpPr/>
                <p:nvPr/>
              </p:nvGrpSpPr>
              <p:grpSpPr>
                <a:xfrm>
                  <a:off x="286701" y="2394044"/>
                  <a:ext cx="630211" cy="539562"/>
                  <a:chOff x="286701" y="2394044"/>
                  <a:chExt cx="630211" cy="539562"/>
                </a:xfrm>
              </p:grpSpPr>
              <p:sp>
                <p:nvSpPr>
                  <p:cNvPr id="89" name="Rectangle 2">
                    <a:extLst>
                      <a:ext uri="{FF2B5EF4-FFF2-40B4-BE49-F238E27FC236}">
                        <a16:creationId xmlns:a16="http://schemas.microsoft.com/office/drawing/2014/main" id="{B1B4DC59-E7E6-25DC-EA5F-B62AA27395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4</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845885A8-A5F4-41CB-4BD5-40C1B9E59365}"/>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83" name="グループ化 82">
                  <a:extLst>
                    <a:ext uri="{FF2B5EF4-FFF2-40B4-BE49-F238E27FC236}">
                      <a16:creationId xmlns:a16="http://schemas.microsoft.com/office/drawing/2014/main" id="{999E2229-E3FC-1804-BEFC-54ADD13EB2A9}"/>
                    </a:ext>
                  </a:extLst>
                </p:cNvPr>
                <p:cNvGrpSpPr/>
                <p:nvPr/>
              </p:nvGrpSpPr>
              <p:grpSpPr>
                <a:xfrm>
                  <a:off x="923376" y="2486802"/>
                  <a:ext cx="2808000" cy="765174"/>
                  <a:chOff x="960595" y="2415610"/>
                  <a:chExt cx="2808000" cy="765174"/>
                </a:xfrm>
              </p:grpSpPr>
              <p:sp>
                <p:nvSpPr>
                  <p:cNvPr id="84" name="テキスト ボックス 83">
                    <a:extLst>
                      <a:ext uri="{FF2B5EF4-FFF2-40B4-BE49-F238E27FC236}">
                        <a16:creationId xmlns:a16="http://schemas.microsoft.com/office/drawing/2014/main" id="{23560D10-A5E0-FC35-BDD1-FBE6598631DD}"/>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E99C9BB2-AA14-7417-D17B-2A48295EC90F}"/>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00C9B81-6EAA-1BA2-3940-B21C2D50FE8F}"/>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87" name="テキスト ボックス 86">
                    <a:extLst>
                      <a:ext uri="{FF2B5EF4-FFF2-40B4-BE49-F238E27FC236}">
                        <a16:creationId xmlns:a16="http://schemas.microsoft.com/office/drawing/2014/main" id="{AF4D1BE0-744F-E5B4-4C06-A041B6E4E3EF}"/>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88" name="テキスト ボックス 87">
                    <a:extLst>
                      <a:ext uri="{FF2B5EF4-FFF2-40B4-BE49-F238E27FC236}">
                        <a16:creationId xmlns:a16="http://schemas.microsoft.com/office/drawing/2014/main" id="{CBB209B5-4E58-48FB-355C-B3885239F1C2}"/>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69" name="グループ化 68">
              <a:extLst>
                <a:ext uri="{FF2B5EF4-FFF2-40B4-BE49-F238E27FC236}">
                  <a16:creationId xmlns:a16="http://schemas.microsoft.com/office/drawing/2014/main" id="{302FE651-BD85-B31B-BBFC-4E848C61FFBD}"/>
                </a:ext>
              </a:extLst>
            </p:cNvPr>
            <p:cNvGrpSpPr/>
            <p:nvPr/>
          </p:nvGrpSpPr>
          <p:grpSpPr>
            <a:xfrm>
              <a:off x="3801845" y="4621297"/>
              <a:ext cx="2042025" cy="993140"/>
              <a:chOff x="3801845" y="2443647"/>
              <a:chExt cx="2042025" cy="993140"/>
            </a:xfrm>
          </p:grpSpPr>
          <p:grpSp>
            <p:nvGrpSpPr>
              <p:cNvPr id="108" name="グループ化 107">
                <a:extLst>
                  <a:ext uri="{FF2B5EF4-FFF2-40B4-BE49-F238E27FC236}">
                    <a16:creationId xmlns:a16="http://schemas.microsoft.com/office/drawing/2014/main" id="{D5DCBFDD-0F6A-7CD9-1204-3A0603C58371}"/>
                  </a:ext>
                </a:extLst>
              </p:cNvPr>
              <p:cNvGrpSpPr/>
              <p:nvPr/>
            </p:nvGrpSpPr>
            <p:grpSpPr>
              <a:xfrm>
                <a:off x="3801845" y="2443647"/>
                <a:ext cx="1912325" cy="520506"/>
                <a:chOff x="3801845" y="2352555"/>
                <a:chExt cx="1912325" cy="520506"/>
              </a:xfrm>
            </p:grpSpPr>
            <p:sp>
              <p:nvSpPr>
                <p:cNvPr id="212" name="矢印: 右 211">
                  <a:extLst>
                    <a:ext uri="{FF2B5EF4-FFF2-40B4-BE49-F238E27FC236}">
                      <a16:creationId xmlns:a16="http://schemas.microsoft.com/office/drawing/2014/main" id="{882CE77F-3684-CE05-CFD8-30EA90DEDEA7}"/>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3" name="図 212">
                  <a:extLst>
                    <a:ext uri="{FF2B5EF4-FFF2-40B4-BE49-F238E27FC236}">
                      <a16:creationId xmlns:a16="http://schemas.microsoft.com/office/drawing/2014/main" id="{FB2CE26A-AD42-780E-91BD-CC09A51243D8}"/>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09" name="グループ化 208">
                <a:extLst>
                  <a:ext uri="{FF2B5EF4-FFF2-40B4-BE49-F238E27FC236}">
                    <a16:creationId xmlns:a16="http://schemas.microsoft.com/office/drawing/2014/main" id="{A0DB8425-37A9-A254-5DBA-7035584099F7}"/>
                  </a:ext>
                </a:extLst>
              </p:cNvPr>
              <p:cNvGrpSpPr/>
              <p:nvPr/>
            </p:nvGrpSpPr>
            <p:grpSpPr>
              <a:xfrm>
                <a:off x="4367377" y="2922468"/>
                <a:ext cx="1476493" cy="514319"/>
                <a:chOff x="4287431" y="4017139"/>
                <a:chExt cx="1442233" cy="514319"/>
              </a:xfrm>
            </p:grpSpPr>
            <p:sp>
              <p:nvSpPr>
                <p:cNvPr id="210" name="テキスト ボックス 209">
                  <a:extLst>
                    <a:ext uri="{FF2B5EF4-FFF2-40B4-BE49-F238E27FC236}">
                      <a16:creationId xmlns:a16="http://schemas.microsoft.com/office/drawing/2014/main" id="{CAE55634-EA27-1EA0-C0F2-5E44D1A22101}"/>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11" name="テキスト ボックス 210">
                  <a:extLst>
                    <a:ext uri="{FF2B5EF4-FFF2-40B4-BE49-F238E27FC236}">
                      <a16:creationId xmlns:a16="http://schemas.microsoft.com/office/drawing/2014/main" id="{4F93CF96-C0CA-34C5-9876-5F373244D6FE}"/>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4" name="グループ化 223">
            <a:extLst>
              <a:ext uri="{FF2B5EF4-FFF2-40B4-BE49-F238E27FC236}">
                <a16:creationId xmlns:a16="http://schemas.microsoft.com/office/drawing/2014/main" id="{BA4A2EE4-9FE0-0AD4-3185-C919554E5EFE}"/>
              </a:ext>
            </a:extLst>
          </p:cNvPr>
          <p:cNvGrpSpPr/>
          <p:nvPr/>
        </p:nvGrpSpPr>
        <p:grpSpPr>
          <a:xfrm>
            <a:off x="309409" y="5620136"/>
            <a:ext cx="5546492" cy="1126289"/>
            <a:chOff x="297378" y="5745876"/>
            <a:chExt cx="5546492" cy="1126289"/>
          </a:xfrm>
        </p:grpSpPr>
        <p:grpSp>
          <p:nvGrpSpPr>
            <p:cNvPr id="91" name="グループ化 90">
              <a:extLst>
                <a:ext uri="{FF2B5EF4-FFF2-40B4-BE49-F238E27FC236}">
                  <a16:creationId xmlns:a16="http://schemas.microsoft.com/office/drawing/2014/main" id="{EAB46517-7176-8808-422E-F942C8CB82B3}"/>
                </a:ext>
              </a:extLst>
            </p:cNvPr>
            <p:cNvGrpSpPr/>
            <p:nvPr/>
          </p:nvGrpSpPr>
          <p:grpSpPr>
            <a:xfrm>
              <a:off x="297378" y="5745876"/>
              <a:ext cx="3444675" cy="890167"/>
              <a:chOff x="286701" y="2361809"/>
              <a:chExt cx="3444675" cy="890167"/>
            </a:xfrm>
          </p:grpSpPr>
          <p:sp>
            <p:nvSpPr>
              <p:cNvPr id="92" name="正方形/長方形 91">
                <a:extLst>
                  <a:ext uri="{FF2B5EF4-FFF2-40B4-BE49-F238E27FC236}">
                    <a16:creationId xmlns:a16="http://schemas.microsoft.com/office/drawing/2014/main" id="{F9D98E67-865F-82C5-96D2-C0BA52E20EA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10DDC41A-A3AB-23C7-E187-21CA5079C5EB}"/>
                  </a:ext>
                </a:extLst>
              </p:cNvPr>
              <p:cNvGrpSpPr/>
              <p:nvPr/>
            </p:nvGrpSpPr>
            <p:grpSpPr>
              <a:xfrm>
                <a:off x="286701" y="2394044"/>
                <a:ext cx="3444675" cy="857932"/>
                <a:chOff x="286701" y="2394044"/>
                <a:chExt cx="3444675" cy="857932"/>
              </a:xfrm>
            </p:grpSpPr>
            <p:grpSp>
              <p:nvGrpSpPr>
                <p:cNvPr id="94" name="グループ化 93">
                  <a:extLst>
                    <a:ext uri="{FF2B5EF4-FFF2-40B4-BE49-F238E27FC236}">
                      <a16:creationId xmlns:a16="http://schemas.microsoft.com/office/drawing/2014/main" id="{D72B1089-5D57-2B7B-1DCA-0CE1A6C3A28D}"/>
                    </a:ext>
                  </a:extLst>
                </p:cNvPr>
                <p:cNvGrpSpPr/>
                <p:nvPr/>
              </p:nvGrpSpPr>
              <p:grpSpPr>
                <a:xfrm>
                  <a:off x="286701" y="2394044"/>
                  <a:ext cx="630211" cy="539562"/>
                  <a:chOff x="286701" y="2394044"/>
                  <a:chExt cx="630211" cy="539562"/>
                </a:xfrm>
              </p:grpSpPr>
              <p:sp>
                <p:nvSpPr>
                  <p:cNvPr id="101" name="Rectangle 2">
                    <a:extLst>
                      <a:ext uri="{FF2B5EF4-FFF2-40B4-BE49-F238E27FC236}">
                        <a16:creationId xmlns:a16="http://schemas.microsoft.com/office/drawing/2014/main" id="{63B9E32C-0801-729F-3AE3-55EDF6946F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5</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FDBFF52-C5E1-3392-1518-083AF6727B49}"/>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95" name="グループ化 94">
                  <a:extLst>
                    <a:ext uri="{FF2B5EF4-FFF2-40B4-BE49-F238E27FC236}">
                      <a16:creationId xmlns:a16="http://schemas.microsoft.com/office/drawing/2014/main" id="{D8D39D04-6586-0854-8677-8DDD31BDED95}"/>
                    </a:ext>
                  </a:extLst>
                </p:cNvPr>
                <p:cNvGrpSpPr/>
                <p:nvPr/>
              </p:nvGrpSpPr>
              <p:grpSpPr>
                <a:xfrm>
                  <a:off x="923376" y="2486802"/>
                  <a:ext cx="2808000" cy="765174"/>
                  <a:chOff x="960595" y="2415610"/>
                  <a:chExt cx="2808000" cy="765174"/>
                </a:xfrm>
              </p:grpSpPr>
              <p:sp>
                <p:nvSpPr>
                  <p:cNvPr id="96" name="テキスト ボックス 95">
                    <a:extLst>
                      <a:ext uri="{FF2B5EF4-FFF2-40B4-BE49-F238E27FC236}">
                        <a16:creationId xmlns:a16="http://schemas.microsoft.com/office/drawing/2014/main" id="{D3FA174C-06FB-3AD6-C88A-23241AFE972A}"/>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43A02134-1D0B-6D7F-483F-2B49B7B29A02}"/>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2D87274E-2D73-9206-9C0A-51602EFDB0EE}"/>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99" name="テキスト ボックス 98">
                    <a:extLst>
                      <a:ext uri="{FF2B5EF4-FFF2-40B4-BE49-F238E27FC236}">
                        <a16:creationId xmlns:a16="http://schemas.microsoft.com/office/drawing/2014/main" id="{10332FF4-5E1D-3B7D-3E91-3062614859FC}"/>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0" name="テキスト ボックス 99">
                    <a:extLst>
                      <a:ext uri="{FF2B5EF4-FFF2-40B4-BE49-F238E27FC236}">
                        <a16:creationId xmlns:a16="http://schemas.microsoft.com/office/drawing/2014/main" id="{2E0550BE-A903-67BA-A364-829631D2FD38}"/>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14" name="グループ化 213">
              <a:extLst>
                <a:ext uri="{FF2B5EF4-FFF2-40B4-BE49-F238E27FC236}">
                  <a16:creationId xmlns:a16="http://schemas.microsoft.com/office/drawing/2014/main" id="{01CB0966-757E-4492-63E1-7FFB2B8A58A3}"/>
                </a:ext>
              </a:extLst>
            </p:cNvPr>
            <p:cNvGrpSpPr/>
            <p:nvPr/>
          </p:nvGrpSpPr>
          <p:grpSpPr>
            <a:xfrm>
              <a:off x="3801845" y="5879025"/>
              <a:ext cx="2042025" cy="993140"/>
              <a:chOff x="3801845" y="2443647"/>
              <a:chExt cx="2042025" cy="993140"/>
            </a:xfrm>
          </p:grpSpPr>
          <p:grpSp>
            <p:nvGrpSpPr>
              <p:cNvPr id="215" name="グループ化 214">
                <a:extLst>
                  <a:ext uri="{FF2B5EF4-FFF2-40B4-BE49-F238E27FC236}">
                    <a16:creationId xmlns:a16="http://schemas.microsoft.com/office/drawing/2014/main" id="{99DBED73-0902-D3ED-10E5-188E52262CD5}"/>
                  </a:ext>
                </a:extLst>
              </p:cNvPr>
              <p:cNvGrpSpPr/>
              <p:nvPr/>
            </p:nvGrpSpPr>
            <p:grpSpPr>
              <a:xfrm>
                <a:off x="3801845" y="2443647"/>
                <a:ext cx="1912325" cy="520506"/>
                <a:chOff x="3801845" y="2352555"/>
                <a:chExt cx="1912325" cy="520506"/>
              </a:xfrm>
            </p:grpSpPr>
            <p:sp>
              <p:nvSpPr>
                <p:cNvPr id="219" name="矢印: 右 218">
                  <a:extLst>
                    <a:ext uri="{FF2B5EF4-FFF2-40B4-BE49-F238E27FC236}">
                      <a16:creationId xmlns:a16="http://schemas.microsoft.com/office/drawing/2014/main" id="{47DC583A-D6A4-1634-DAF4-F573F3E5A28F}"/>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0" name="図 219">
                  <a:extLst>
                    <a:ext uri="{FF2B5EF4-FFF2-40B4-BE49-F238E27FC236}">
                      <a16:creationId xmlns:a16="http://schemas.microsoft.com/office/drawing/2014/main" id="{EE74B257-A09E-169C-6163-2759A5F70827}"/>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16" name="グループ化 215">
                <a:extLst>
                  <a:ext uri="{FF2B5EF4-FFF2-40B4-BE49-F238E27FC236}">
                    <a16:creationId xmlns:a16="http://schemas.microsoft.com/office/drawing/2014/main" id="{E56DCFE2-FC2E-4C2F-68E8-2D34D1C0B922}"/>
                  </a:ext>
                </a:extLst>
              </p:cNvPr>
              <p:cNvGrpSpPr/>
              <p:nvPr/>
            </p:nvGrpSpPr>
            <p:grpSpPr>
              <a:xfrm>
                <a:off x="4367377" y="2922468"/>
                <a:ext cx="1476493" cy="514319"/>
                <a:chOff x="4287431" y="4017139"/>
                <a:chExt cx="1442233" cy="514319"/>
              </a:xfrm>
            </p:grpSpPr>
            <p:sp>
              <p:nvSpPr>
                <p:cNvPr id="217" name="テキスト ボックス 216">
                  <a:extLst>
                    <a:ext uri="{FF2B5EF4-FFF2-40B4-BE49-F238E27FC236}">
                      <a16:creationId xmlns:a16="http://schemas.microsoft.com/office/drawing/2014/main" id="{7CD22279-C46F-A070-A612-4C22BC279420}"/>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18" name="テキスト ボックス 217">
                  <a:extLst>
                    <a:ext uri="{FF2B5EF4-FFF2-40B4-BE49-F238E27FC236}">
                      <a16:creationId xmlns:a16="http://schemas.microsoft.com/office/drawing/2014/main" id="{C637CE24-8C6C-3EA5-EEAD-3853EDBCFE96}"/>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10" name="グループ化 9">
            <a:extLst>
              <a:ext uri="{FF2B5EF4-FFF2-40B4-BE49-F238E27FC236}">
                <a16:creationId xmlns:a16="http://schemas.microsoft.com/office/drawing/2014/main" id="{79962984-E3CA-9C90-4C49-ABF282237236}"/>
              </a:ext>
            </a:extLst>
          </p:cNvPr>
          <p:cNvGrpSpPr/>
          <p:nvPr/>
        </p:nvGrpSpPr>
        <p:grpSpPr>
          <a:xfrm>
            <a:off x="6920102" y="142535"/>
            <a:ext cx="4515777" cy="1476587"/>
            <a:chOff x="6920102" y="100206"/>
            <a:chExt cx="4515777" cy="1476587"/>
          </a:xfrm>
        </p:grpSpPr>
        <p:sp>
          <p:nvSpPr>
            <p:cNvPr id="229" name="吹き出し: 円形 228">
              <a:extLst>
                <a:ext uri="{FF2B5EF4-FFF2-40B4-BE49-F238E27FC236}">
                  <a16:creationId xmlns:a16="http://schemas.microsoft.com/office/drawing/2014/main" id="{B22D22BB-CF77-9DC8-8ECD-3712187615EF}"/>
                </a:ext>
              </a:extLst>
            </p:cNvPr>
            <p:cNvSpPr/>
            <p:nvPr/>
          </p:nvSpPr>
          <p:spPr>
            <a:xfrm>
              <a:off x="6920102" y="100206"/>
              <a:ext cx="4515777" cy="1476587"/>
            </a:xfrm>
            <a:prstGeom prst="wedgeEllipseCallout">
              <a:avLst>
                <a:gd name="adj1" fmla="val -73565"/>
                <a:gd name="adj2" fmla="val 8474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テキスト ボックス 229">
              <a:extLst>
                <a:ext uri="{FF2B5EF4-FFF2-40B4-BE49-F238E27FC236}">
                  <a16:creationId xmlns:a16="http://schemas.microsoft.com/office/drawing/2014/main" id="{4D19D08D-D809-B8C9-DCE5-6A477B5F700F}"/>
                </a:ext>
              </a:extLst>
            </p:cNvPr>
            <p:cNvSpPr txBox="1"/>
            <p:nvPr/>
          </p:nvSpPr>
          <p:spPr>
            <a:xfrm>
              <a:off x="7522634" y="510640"/>
              <a:ext cx="3730250" cy="628890"/>
            </a:xfrm>
            <a:prstGeom prst="rect">
              <a:avLst/>
            </a:prstGeom>
            <a:noFill/>
          </p:spPr>
          <p:txBody>
            <a:bodyPr wrap="square" rtlCol="0">
              <a:spAutoFit/>
            </a:body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商品の代金と手数料</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31" name="テキスト ボックス 230">
              <a:extLst>
                <a:ext uri="{FF2B5EF4-FFF2-40B4-BE49-F238E27FC236}">
                  <a16:creationId xmlns:a16="http://schemas.microsoft.com/office/drawing/2014/main" id="{EB172C73-5F5D-8783-2634-1454C765CDA5}"/>
                </a:ext>
              </a:extLst>
            </p:cNvPr>
            <p:cNvSpPr txBox="1"/>
            <p:nvPr/>
          </p:nvSpPr>
          <p:spPr>
            <a:xfrm flipH="1">
              <a:off x="7518497" y="476690"/>
              <a:ext cx="1007030"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2" name="テキスト ボックス 231">
              <a:extLst>
                <a:ext uri="{FF2B5EF4-FFF2-40B4-BE49-F238E27FC236}">
                  <a16:creationId xmlns:a16="http://schemas.microsoft.com/office/drawing/2014/main" id="{CCD2DD9C-DBAA-30F3-49A3-AD8D130EF714}"/>
                </a:ext>
              </a:extLst>
            </p:cNvPr>
            <p:cNvSpPr txBox="1"/>
            <p:nvPr/>
          </p:nvSpPr>
          <p:spPr>
            <a:xfrm flipH="1">
              <a:off x="8639723" y="476689"/>
              <a:ext cx="854103"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だいきん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3" name="テキスト ボックス 232">
              <a:extLst>
                <a:ext uri="{FF2B5EF4-FFF2-40B4-BE49-F238E27FC236}">
                  <a16:creationId xmlns:a16="http://schemas.microsoft.com/office/drawing/2014/main" id="{2966C0A8-B18C-3D8E-257A-B659215724C7}"/>
                </a:ext>
              </a:extLst>
            </p:cNvPr>
            <p:cNvSpPr txBox="1"/>
            <p:nvPr/>
          </p:nvSpPr>
          <p:spPr>
            <a:xfrm flipH="1">
              <a:off x="9773990" y="476689"/>
              <a:ext cx="1298016"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てすうりょう</a:t>
              </a:r>
            </a:p>
          </p:txBody>
        </p:sp>
      </p:grpSp>
      <p:grpSp>
        <p:nvGrpSpPr>
          <p:cNvPr id="234" name="グループ化 233">
            <a:extLst>
              <a:ext uri="{FF2B5EF4-FFF2-40B4-BE49-F238E27FC236}">
                <a16:creationId xmlns:a16="http://schemas.microsoft.com/office/drawing/2014/main" id="{C9DE69CF-BB4E-7687-268E-ADA340B7C8D4}"/>
              </a:ext>
            </a:extLst>
          </p:cNvPr>
          <p:cNvGrpSpPr/>
          <p:nvPr/>
        </p:nvGrpSpPr>
        <p:grpSpPr>
          <a:xfrm>
            <a:off x="6071904" y="2274902"/>
            <a:ext cx="5546492" cy="1071638"/>
            <a:chOff x="297378" y="2275148"/>
            <a:chExt cx="5546492" cy="1071638"/>
          </a:xfrm>
        </p:grpSpPr>
        <p:grpSp>
          <p:nvGrpSpPr>
            <p:cNvPr id="235" name="グループ化 234">
              <a:extLst>
                <a:ext uri="{FF2B5EF4-FFF2-40B4-BE49-F238E27FC236}">
                  <a16:creationId xmlns:a16="http://schemas.microsoft.com/office/drawing/2014/main" id="{DB54AF86-242A-988D-C2D7-20806595620C}"/>
                </a:ext>
              </a:extLst>
            </p:cNvPr>
            <p:cNvGrpSpPr/>
            <p:nvPr/>
          </p:nvGrpSpPr>
          <p:grpSpPr>
            <a:xfrm>
              <a:off x="297378" y="2275148"/>
              <a:ext cx="3444675" cy="890167"/>
              <a:chOff x="286701" y="2361809"/>
              <a:chExt cx="3444675" cy="890167"/>
            </a:xfrm>
          </p:grpSpPr>
          <p:sp>
            <p:nvSpPr>
              <p:cNvPr id="243" name="正方形/長方形 242">
                <a:extLst>
                  <a:ext uri="{FF2B5EF4-FFF2-40B4-BE49-F238E27FC236}">
                    <a16:creationId xmlns:a16="http://schemas.microsoft.com/office/drawing/2014/main" id="{25EC19FE-624A-1979-7DF5-55849C35D48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44" name="グループ化 243">
                <a:extLst>
                  <a:ext uri="{FF2B5EF4-FFF2-40B4-BE49-F238E27FC236}">
                    <a16:creationId xmlns:a16="http://schemas.microsoft.com/office/drawing/2014/main" id="{55ACBB41-8CBE-4ED6-DA1E-22887FD26B33}"/>
                  </a:ext>
                </a:extLst>
              </p:cNvPr>
              <p:cNvGrpSpPr/>
              <p:nvPr/>
            </p:nvGrpSpPr>
            <p:grpSpPr>
              <a:xfrm>
                <a:off x="286701" y="2394044"/>
                <a:ext cx="3444675" cy="857932"/>
                <a:chOff x="286701" y="2394044"/>
                <a:chExt cx="3444675" cy="857932"/>
              </a:xfrm>
            </p:grpSpPr>
            <p:grpSp>
              <p:nvGrpSpPr>
                <p:cNvPr id="245" name="グループ化 244">
                  <a:extLst>
                    <a:ext uri="{FF2B5EF4-FFF2-40B4-BE49-F238E27FC236}">
                      <a16:creationId xmlns:a16="http://schemas.microsoft.com/office/drawing/2014/main" id="{EC09B775-79C7-C69C-E917-80618693BA2D}"/>
                    </a:ext>
                  </a:extLst>
                </p:cNvPr>
                <p:cNvGrpSpPr/>
                <p:nvPr/>
              </p:nvGrpSpPr>
              <p:grpSpPr>
                <a:xfrm>
                  <a:off x="286701" y="2394044"/>
                  <a:ext cx="630211" cy="539562"/>
                  <a:chOff x="286701" y="2394044"/>
                  <a:chExt cx="630211" cy="539562"/>
                </a:xfrm>
              </p:grpSpPr>
              <p:sp>
                <p:nvSpPr>
                  <p:cNvPr id="252" name="Rectangle 2">
                    <a:extLst>
                      <a:ext uri="{FF2B5EF4-FFF2-40B4-BE49-F238E27FC236}">
                        <a16:creationId xmlns:a16="http://schemas.microsoft.com/office/drawing/2014/main" id="{120EE0A0-0785-B5D8-6C1A-5B754B431902}"/>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6</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53" name="テキスト ボックス 252">
                    <a:extLst>
                      <a:ext uri="{FF2B5EF4-FFF2-40B4-BE49-F238E27FC236}">
                        <a16:creationId xmlns:a16="http://schemas.microsoft.com/office/drawing/2014/main" id="{022C666D-82DB-AF9C-9494-9721F7D457C2}"/>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46" name="グループ化 245">
                  <a:extLst>
                    <a:ext uri="{FF2B5EF4-FFF2-40B4-BE49-F238E27FC236}">
                      <a16:creationId xmlns:a16="http://schemas.microsoft.com/office/drawing/2014/main" id="{DB1B8FD9-E3E5-BCBC-F828-8E39D97FED04}"/>
                    </a:ext>
                  </a:extLst>
                </p:cNvPr>
                <p:cNvGrpSpPr/>
                <p:nvPr/>
              </p:nvGrpSpPr>
              <p:grpSpPr>
                <a:xfrm>
                  <a:off x="923376" y="2486802"/>
                  <a:ext cx="2808000" cy="765174"/>
                  <a:chOff x="960595" y="2415610"/>
                  <a:chExt cx="2808000" cy="765174"/>
                </a:xfrm>
              </p:grpSpPr>
              <p:sp>
                <p:nvSpPr>
                  <p:cNvPr id="247" name="テキスト ボックス 246">
                    <a:extLst>
                      <a:ext uri="{FF2B5EF4-FFF2-40B4-BE49-F238E27FC236}">
                        <a16:creationId xmlns:a16="http://schemas.microsoft.com/office/drawing/2014/main" id="{4C6496FD-4C5E-8A58-693E-0B2F2EBE1845}"/>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48" name="テキスト ボックス 247">
                    <a:extLst>
                      <a:ext uri="{FF2B5EF4-FFF2-40B4-BE49-F238E27FC236}">
                        <a16:creationId xmlns:a16="http://schemas.microsoft.com/office/drawing/2014/main" id="{677845F2-0AB9-E8BC-4ED0-7592A7F934BC}"/>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49" name="テキスト ボックス 248">
                    <a:extLst>
                      <a:ext uri="{FF2B5EF4-FFF2-40B4-BE49-F238E27FC236}">
                        <a16:creationId xmlns:a16="http://schemas.microsoft.com/office/drawing/2014/main" id="{DE0A4DCC-EFD5-0134-56EA-76E90BB7F9FA}"/>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50" name="テキスト ボックス 249">
                    <a:extLst>
                      <a:ext uri="{FF2B5EF4-FFF2-40B4-BE49-F238E27FC236}">
                        <a16:creationId xmlns:a16="http://schemas.microsoft.com/office/drawing/2014/main" id="{68DD0EFD-28B3-6DC2-5522-726802FCB4BA}"/>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51" name="テキスト ボックス 250">
                    <a:extLst>
                      <a:ext uri="{FF2B5EF4-FFF2-40B4-BE49-F238E27FC236}">
                        <a16:creationId xmlns:a16="http://schemas.microsoft.com/office/drawing/2014/main" id="{AA891E6A-4723-BEA4-4DDD-EB5D5CE56DA0}"/>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36" name="グループ化 235">
              <a:extLst>
                <a:ext uri="{FF2B5EF4-FFF2-40B4-BE49-F238E27FC236}">
                  <a16:creationId xmlns:a16="http://schemas.microsoft.com/office/drawing/2014/main" id="{93642A5C-B572-FA55-0A7D-62416D758864}"/>
                </a:ext>
              </a:extLst>
            </p:cNvPr>
            <p:cNvGrpSpPr/>
            <p:nvPr/>
          </p:nvGrpSpPr>
          <p:grpSpPr>
            <a:xfrm>
              <a:off x="3801845" y="2353646"/>
              <a:ext cx="2042025" cy="993140"/>
              <a:chOff x="3801845" y="2443647"/>
              <a:chExt cx="2042025" cy="993140"/>
            </a:xfrm>
          </p:grpSpPr>
          <p:grpSp>
            <p:nvGrpSpPr>
              <p:cNvPr id="237" name="グループ化 236">
                <a:extLst>
                  <a:ext uri="{FF2B5EF4-FFF2-40B4-BE49-F238E27FC236}">
                    <a16:creationId xmlns:a16="http://schemas.microsoft.com/office/drawing/2014/main" id="{3DFC9DFB-44A2-0043-41B0-C0844FB7DE1E}"/>
                  </a:ext>
                </a:extLst>
              </p:cNvPr>
              <p:cNvGrpSpPr/>
              <p:nvPr/>
            </p:nvGrpSpPr>
            <p:grpSpPr>
              <a:xfrm>
                <a:off x="3801845" y="2443647"/>
                <a:ext cx="1912325" cy="520506"/>
                <a:chOff x="3801845" y="2352555"/>
                <a:chExt cx="1912325" cy="520506"/>
              </a:xfrm>
            </p:grpSpPr>
            <p:sp>
              <p:nvSpPr>
                <p:cNvPr id="241" name="矢印: 右 240">
                  <a:extLst>
                    <a:ext uri="{FF2B5EF4-FFF2-40B4-BE49-F238E27FC236}">
                      <a16:creationId xmlns:a16="http://schemas.microsoft.com/office/drawing/2014/main" id="{11F84F5F-1E8E-23A2-434A-21B92B31436E}"/>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2" name="図 241">
                  <a:extLst>
                    <a:ext uri="{FF2B5EF4-FFF2-40B4-BE49-F238E27FC236}">
                      <a16:creationId xmlns:a16="http://schemas.microsoft.com/office/drawing/2014/main" id="{0FF6887E-95A2-6A61-E876-B2538D43D860}"/>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38" name="グループ化 237">
                <a:extLst>
                  <a:ext uri="{FF2B5EF4-FFF2-40B4-BE49-F238E27FC236}">
                    <a16:creationId xmlns:a16="http://schemas.microsoft.com/office/drawing/2014/main" id="{2D66D550-F541-011F-7A57-67F80BF19A81}"/>
                  </a:ext>
                </a:extLst>
              </p:cNvPr>
              <p:cNvGrpSpPr/>
              <p:nvPr/>
            </p:nvGrpSpPr>
            <p:grpSpPr>
              <a:xfrm>
                <a:off x="4367377" y="2922468"/>
                <a:ext cx="1476493" cy="514319"/>
                <a:chOff x="4287431" y="4017139"/>
                <a:chExt cx="1442233" cy="514319"/>
              </a:xfrm>
            </p:grpSpPr>
            <p:sp>
              <p:nvSpPr>
                <p:cNvPr id="239" name="テキスト ボックス 238">
                  <a:extLst>
                    <a:ext uri="{FF2B5EF4-FFF2-40B4-BE49-F238E27FC236}">
                      <a16:creationId xmlns:a16="http://schemas.microsoft.com/office/drawing/2014/main" id="{098C287D-033D-BAE6-1DFF-A373907982E8}"/>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40" name="テキスト ボックス 239">
                  <a:extLst>
                    <a:ext uri="{FF2B5EF4-FFF2-40B4-BE49-F238E27FC236}">
                      <a16:creationId xmlns:a16="http://schemas.microsoft.com/office/drawing/2014/main" id="{C21608F5-E661-1DDE-2290-DC39C2852D21}"/>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54" name="グループ化 253">
            <a:extLst>
              <a:ext uri="{FF2B5EF4-FFF2-40B4-BE49-F238E27FC236}">
                <a16:creationId xmlns:a16="http://schemas.microsoft.com/office/drawing/2014/main" id="{B5E4EE5C-0EE8-2A9B-95CC-3B90B1D8014F}"/>
              </a:ext>
            </a:extLst>
          </p:cNvPr>
          <p:cNvGrpSpPr/>
          <p:nvPr/>
        </p:nvGrpSpPr>
        <p:grpSpPr>
          <a:xfrm>
            <a:off x="6071904" y="3487728"/>
            <a:ext cx="5546492" cy="1030267"/>
            <a:chOff x="297378" y="3432057"/>
            <a:chExt cx="5546492" cy="1030267"/>
          </a:xfrm>
        </p:grpSpPr>
        <p:grpSp>
          <p:nvGrpSpPr>
            <p:cNvPr id="255" name="グループ化 254">
              <a:extLst>
                <a:ext uri="{FF2B5EF4-FFF2-40B4-BE49-F238E27FC236}">
                  <a16:creationId xmlns:a16="http://schemas.microsoft.com/office/drawing/2014/main" id="{B719CF99-A596-D500-25F4-75962CAF7FBE}"/>
                </a:ext>
              </a:extLst>
            </p:cNvPr>
            <p:cNvGrpSpPr/>
            <p:nvPr/>
          </p:nvGrpSpPr>
          <p:grpSpPr>
            <a:xfrm>
              <a:off x="297378" y="3432057"/>
              <a:ext cx="3444675" cy="720000"/>
              <a:chOff x="286701" y="2361809"/>
              <a:chExt cx="3444675" cy="720000"/>
            </a:xfrm>
          </p:grpSpPr>
          <p:sp>
            <p:nvSpPr>
              <p:cNvPr id="263" name="正方形/長方形 262">
                <a:extLst>
                  <a:ext uri="{FF2B5EF4-FFF2-40B4-BE49-F238E27FC236}">
                    <a16:creationId xmlns:a16="http://schemas.microsoft.com/office/drawing/2014/main" id="{395A5EB2-FA05-5D95-EAA9-67A57047EDBB}"/>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64" name="グループ化 263">
                <a:extLst>
                  <a:ext uri="{FF2B5EF4-FFF2-40B4-BE49-F238E27FC236}">
                    <a16:creationId xmlns:a16="http://schemas.microsoft.com/office/drawing/2014/main" id="{839748E4-D455-E67F-A1A1-8D5ED1710CD5}"/>
                  </a:ext>
                </a:extLst>
              </p:cNvPr>
              <p:cNvGrpSpPr/>
              <p:nvPr/>
            </p:nvGrpSpPr>
            <p:grpSpPr>
              <a:xfrm>
                <a:off x="286701" y="2394044"/>
                <a:ext cx="3444675" cy="580933"/>
                <a:chOff x="286701" y="2394044"/>
                <a:chExt cx="3444675" cy="580933"/>
              </a:xfrm>
            </p:grpSpPr>
            <p:grpSp>
              <p:nvGrpSpPr>
                <p:cNvPr id="265" name="グループ化 264">
                  <a:extLst>
                    <a:ext uri="{FF2B5EF4-FFF2-40B4-BE49-F238E27FC236}">
                      <a16:creationId xmlns:a16="http://schemas.microsoft.com/office/drawing/2014/main" id="{859EA144-3D3B-E211-07EE-527EC2A7C2E2}"/>
                    </a:ext>
                  </a:extLst>
                </p:cNvPr>
                <p:cNvGrpSpPr/>
                <p:nvPr/>
              </p:nvGrpSpPr>
              <p:grpSpPr>
                <a:xfrm>
                  <a:off x="286701" y="2394044"/>
                  <a:ext cx="630211" cy="539562"/>
                  <a:chOff x="286701" y="2394044"/>
                  <a:chExt cx="630211" cy="539562"/>
                </a:xfrm>
              </p:grpSpPr>
              <p:sp>
                <p:nvSpPr>
                  <p:cNvPr id="272" name="Rectangle 2">
                    <a:extLst>
                      <a:ext uri="{FF2B5EF4-FFF2-40B4-BE49-F238E27FC236}">
                        <a16:creationId xmlns:a16="http://schemas.microsoft.com/office/drawing/2014/main" id="{1F71982D-2B74-E067-A852-E5975B80BD2C}"/>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73" name="テキスト ボックス 272">
                    <a:extLst>
                      <a:ext uri="{FF2B5EF4-FFF2-40B4-BE49-F238E27FC236}">
                        <a16:creationId xmlns:a16="http://schemas.microsoft.com/office/drawing/2014/main" id="{4D31C9D9-3F78-B65E-BF63-060B77681DD7}"/>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66" name="グループ化 265">
                  <a:extLst>
                    <a:ext uri="{FF2B5EF4-FFF2-40B4-BE49-F238E27FC236}">
                      <a16:creationId xmlns:a16="http://schemas.microsoft.com/office/drawing/2014/main" id="{700B4745-DC75-9EF3-61FC-95E9AFD7C387}"/>
                    </a:ext>
                  </a:extLst>
                </p:cNvPr>
                <p:cNvGrpSpPr/>
                <p:nvPr/>
              </p:nvGrpSpPr>
              <p:grpSpPr>
                <a:xfrm>
                  <a:off x="923376" y="2486802"/>
                  <a:ext cx="2808000" cy="488175"/>
                  <a:chOff x="960595" y="2415610"/>
                  <a:chExt cx="2808000" cy="488175"/>
                </a:xfrm>
              </p:grpSpPr>
              <p:sp>
                <p:nvSpPr>
                  <p:cNvPr id="267" name="テキスト ボックス 266">
                    <a:extLst>
                      <a:ext uri="{FF2B5EF4-FFF2-40B4-BE49-F238E27FC236}">
                        <a16:creationId xmlns:a16="http://schemas.microsoft.com/office/drawing/2014/main" id="{CE152BF0-E7B5-12B3-FF37-4ED84F9015A1}"/>
                      </a:ext>
                    </a:extLst>
                  </p:cNvPr>
                  <p:cNvSpPr txBox="1"/>
                  <p:nvPr/>
                </p:nvSpPr>
                <p:spPr>
                  <a:xfrm>
                    <a:off x="960595" y="2534453"/>
                    <a:ext cx="2808000"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回目　</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68" name="テキスト ボックス 267">
                    <a:extLst>
                      <a:ext uri="{FF2B5EF4-FFF2-40B4-BE49-F238E27FC236}">
                        <a16:creationId xmlns:a16="http://schemas.microsoft.com/office/drawing/2014/main" id="{0ED9C639-1107-3768-457D-84F7DC72375C}"/>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69" name="テキスト ボックス 268">
                    <a:extLst>
                      <a:ext uri="{FF2B5EF4-FFF2-40B4-BE49-F238E27FC236}">
                        <a16:creationId xmlns:a16="http://schemas.microsoft.com/office/drawing/2014/main" id="{99839308-9F71-D8EC-2E9E-B915288207F8}"/>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70" name="テキスト ボックス 269">
                    <a:extLst>
                      <a:ext uri="{FF2B5EF4-FFF2-40B4-BE49-F238E27FC236}">
                        <a16:creationId xmlns:a16="http://schemas.microsoft.com/office/drawing/2014/main" id="{9390D84A-7D19-D847-810A-17AE8799174C}"/>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71" name="テキスト ボックス 270">
                    <a:extLst>
                      <a:ext uri="{FF2B5EF4-FFF2-40B4-BE49-F238E27FC236}">
                        <a16:creationId xmlns:a16="http://schemas.microsoft.com/office/drawing/2014/main" id="{C9D64DA1-C75B-6F74-F159-6C7C41EB925A}"/>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56" name="グループ化 255">
              <a:extLst>
                <a:ext uri="{FF2B5EF4-FFF2-40B4-BE49-F238E27FC236}">
                  <a16:creationId xmlns:a16="http://schemas.microsoft.com/office/drawing/2014/main" id="{B690E825-F03D-894D-6A6C-E52E1D33BD44}"/>
                </a:ext>
              </a:extLst>
            </p:cNvPr>
            <p:cNvGrpSpPr/>
            <p:nvPr/>
          </p:nvGrpSpPr>
          <p:grpSpPr>
            <a:xfrm>
              <a:off x="3801845" y="3469184"/>
              <a:ext cx="2042025" cy="993140"/>
              <a:chOff x="3801845" y="2443647"/>
              <a:chExt cx="2042025" cy="993140"/>
            </a:xfrm>
          </p:grpSpPr>
          <p:grpSp>
            <p:nvGrpSpPr>
              <p:cNvPr id="257" name="グループ化 256">
                <a:extLst>
                  <a:ext uri="{FF2B5EF4-FFF2-40B4-BE49-F238E27FC236}">
                    <a16:creationId xmlns:a16="http://schemas.microsoft.com/office/drawing/2014/main" id="{F96A21AD-0A32-E776-994A-EB1E6738F03F}"/>
                  </a:ext>
                </a:extLst>
              </p:cNvPr>
              <p:cNvGrpSpPr/>
              <p:nvPr/>
            </p:nvGrpSpPr>
            <p:grpSpPr>
              <a:xfrm>
                <a:off x="3801845" y="2443647"/>
                <a:ext cx="1912325" cy="520506"/>
                <a:chOff x="3801845" y="2352555"/>
                <a:chExt cx="1912325" cy="520506"/>
              </a:xfrm>
            </p:grpSpPr>
            <p:sp>
              <p:nvSpPr>
                <p:cNvPr id="261" name="矢印: 右 260">
                  <a:extLst>
                    <a:ext uri="{FF2B5EF4-FFF2-40B4-BE49-F238E27FC236}">
                      <a16:creationId xmlns:a16="http://schemas.microsoft.com/office/drawing/2014/main" id="{CC2C6A56-5F0C-E170-322E-D9B5B38DBEF2}"/>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2" name="図 261">
                  <a:extLst>
                    <a:ext uri="{FF2B5EF4-FFF2-40B4-BE49-F238E27FC236}">
                      <a16:creationId xmlns:a16="http://schemas.microsoft.com/office/drawing/2014/main" id="{34BD16DE-59C2-94CC-34D2-93718D7743B7}"/>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58" name="グループ化 257">
                <a:extLst>
                  <a:ext uri="{FF2B5EF4-FFF2-40B4-BE49-F238E27FC236}">
                    <a16:creationId xmlns:a16="http://schemas.microsoft.com/office/drawing/2014/main" id="{D31FF35B-39C3-E53A-1C99-A49F5145EB72}"/>
                  </a:ext>
                </a:extLst>
              </p:cNvPr>
              <p:cNvGrpSpPr/>
              <p:nvPr/>
            </p:nvGrpSpPr>
            <p:grpSpPr>
              <a:xfrm>
                <a:off x="4367377" y="2922468"/>
                <a:ext cx="1476493" cy="514319"/>
                <a:chOff x="4287431" y="4017139"/>
                <a:chExt cx="1442233" cy="514319"/>
              </a:xfrm>
            </p:grpSpPr>
            <p:sp>
              <p:nvSpPr>
                <p:cNvPr id="259" name="テキスト ボックス 258">
                  <a:extLst>
                    <a:ext uri="{FF2B5EF4-FFF2-40B4-BE49-F238E27FC236}">
                      <a16:creationId xmlns:a16="http://schemas.microsoft.com/office/drawing/2014/main" id="{CE357455-15C7-DE83-A484-1F179D67534D}"/>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60" name="テキスト ボックス 259">
                  <a:extLst>
                    <a:ext uri="{FF2B5EF4-FFF2-40B4-BE49-F238E27FC236}">
                      <a16:creationId xmlns:a16="http://schemas.microsoft.com/office/drawing/2014/main" id="{75D1BB70-2878-ADD9-84F8-50AE81419752}"/>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74" name="グループ化 273">
            <a:extLst>
              <a:ext uri="{FF2B5EF4-FFF2-40B4-BE49-F238E27FC236}">
                <a16:creationId xmlns:a16="http://schemas.microsoft.com/office/drawing/2014/main" id="{20C8D78D-B402-5E39-326F-DAD755B4F75C}"/>
              </a:ext>
            </a:extLst>
          </p:cNvPr>
          <p:cNvGrpSpPr/>
          <p:nvPr/>
        </p:nvGrpSpPr>
        <p:grpSpPr>
          <a:xfrm>
            <a:off x="6109817" y="4620146"/>
            <a:ext cx="5546492" cy="1025471"/>
            <a:chOff x="297378" y="4588966"/>
            <a:chExt cx="5546492" cy="1025471"/>
          </a:xfrm>
        </p:grpSpPr>
        <p:grpSp>
          <p:nvGrpSpPr>
            <p:cNvPr id="275" name="グループ化 274">
              <a:extLst>
                <a:ext uri="{FF2B5EF4-FFF2-40B4-BE49-F238E27FC236}">
                  <a16:creationId xmlns:a16="http://schemas.microsoft.com/office/drawing/2014/main" id="{2C9219C3-82BD-4AF5-12E8-EA645BED69C3}"/>
                </a:ext>
              </a:extLst>
            </p:cNvPr>
            <p:cNvGrpSpPr/>
            <p:nvPr/>
          </p:nvGrpSpPr>
          <p:grpSpPr>
            <a:xfrm>
              <a:off x="297378" y="4588966"/>
              <a:ext cx="3444675" cy="720000"/>
              <a:chOff x="286701" y="2361809"/>
              <a:chExt cx="3444675" cy="720000"/>
            </a:xfrm>
          </p:grpSpPr>
          <p:sp>
            <p:nvSpPr>
              <p:cNvPr id="283" name="正方形/長方形 282">
                <a:extLst>
                  <a:ext uri="{FF2B5EF4-FFF2-40B4-BE49-F238E27FC236}">
                    <a16:creationId xmlns:a16="http://schemas.microsoft.com/office/drawing/2014/main" id="{948727AB-AFD3-6087-CB5B-1E8F83D4DE2B}"/>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84" name="グループ化 283">
                <a:extLst>
                  <a:ext uri="{FF2B5EF4-FFF2-40B4-BE49-F238E27FC236}">
                    <a16:creationId xmlns:a16="http://schemas.microsoft.com/office/drawing/2014/main" id="{68CD7EA6-7F76-B307-876C-20B3D8F609C1}"/>
                  </a:ext>
                </a:extLst>
              </p:cNvPr>
              <p:cNvGrpSpPr/>
              <p:nvPr/>
            </p:nvGrpSpPr>
            <p:grpSpPr>
              <a:xfrm>
                <a:off x="286701" y="2394044"/>
                <a:ext cx="3444675" cy="580933"/>
                <a:chOff x="286701" y="2394044"/>
                <a:chExt cx="3444675" cy="580933"/>
              </a:xfrm>
            </p:grpSpPr>
            <p:grpSp>
              <p:nvGrpSpPr>
                <p:cNvPr id="285" name="グループ化 284">
                  <a:extLst>
                    <a:ext uri="{FF2B5EF4-FFF2-40B4-BE49-F238E27FC236}">
                      <a16:creationId xmlns:a16="http://schemas.microsoft.com/office/drawing/2014/main" id="{5E4AD31B-FE23-68BF-7E25-1794CA22721A}"/>
                    </a:ext>
                  </a:extLst>
                </p:cNvPr>
                <p:cNvGrpSpPr/>
                <p:nvPr/>
              </p:nvGrpSpPr>
              <p:grpSpPr>
                <a:xfrm>
                  <a:off x="286701" y="2394044"/>
                  <a:ext cx="630211" cy="539562"/>
                  <a:chOff x="286701" y="2394044"/>
                  <a:chExt cx="630211" cy="539562"/>
                </a:xfrm>
              </p:grpSpPr>
              <p:sp>
                <p:nvSpPr>
                  <p:cNvPr id="292" name="Rectangle 2">
                    <a:extLst>
                      <a:ext uri="{FF2B5EF4-FFF2-40B4-BE49-F238E27FC236}">
                        <a16:creationId xmlns:a16="http://schemas.microsoft.com/office/drawing/2014/main" id="{A48EDD2D-3482-EE20-0CE3-1137DAB63563}"/>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8</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93" name="テキスト ボックス 292">
                    <a:extLst>
                      <a:ext uri="{FF2B5EF4-FFF2-40B4-BE49-F238E27FC236}">
                        <a16:creationId xmlns:a16="http://schemas.microsoft.com/office/drawing/2014/main" id="{05556DF9-2468-D1B3-200F-19BD74375B79}"/>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86" name="グループ化 285">
                  <a:extLst>
                    <a:ext uri="{FF2B5EF4-FFF2-40B4-BE49-F238E27FC236}">
                      <a16:creationId xmlns:a16="http://schemas.microsoft.com/office/drawing/2014/main" id="{350B85FE-F91A-4F78-BD0F-FEA7606C3730}"/>
                    </a:ext>
                  </a:extLst>
                </p:cNvPr>
                <p:cNvGrpSpPr/>
                <p:nvPr/>
              </p:nvGrpSpPr>
              <p:grpSpPr>
                <a:xfrm>
                  <a:off x="923376" y="2486802"/>
                  <a:ext cx="2808000" cy="488175"/>
                  <a:chOff x="960595" y="2415610"/>
                  <a:chExt cx="2808000" cy="488175"/>
                </a:xfrm>
              </p:grpSpPr>
              <p:sp>
                <p:nvSpPr>
                  <p:cNvPr id="287" name="テキスト ボックス 286">
                    <a:extLst>
                      <a:ext uri="{FF2B5EF4-FFF2-40B4-BE49-F238E27FC236}">
                        <a16:creationId xmlns:a16="http://schemas.microsoft.com/office/drawing/2014/main" id="{2A549921-A637-533A-AA47-CABA4CC4CED7}"/>
                      </a:ext>
                    </a:extLst>
                  </p:cNvPr>
                  <p:cNvSpPr txBox="1"/>
                  <p:nvPr/>
                </p:nvSpPr>
                <p:spPr>
                  <a:xfrm>
                    <a:off x="960595" y="2534453"/>
                    <a:ext cx="2808000"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回目　</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88" name="テキスト ボックス 287">
                    <a:extLst>
                      <a:ext uri="{FF2B5EF4-FFF2-40B4-BE49-F238E27FC236}">
                        <a16:creationId xmlns:a16="http://schemas.microsoft.com/office/drawing/2014/main" id="{57E502D3-0D4C-720C-5D4F-1FC64CD1ADC9}"/>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89" name="テキスト ボックス 288">
                    <a:extLst>
                      <a:ext uri="{FF2B5EF4-FFF2-40B4-BE49-F238E27FC236}">
                        <a16:creationId xmlns:a16="http://schemas.microsoft.com/office/drawing/2014/main" id="{A31BC58A-7161-6352-A981-6CC6F1798851}"/>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90" name="テキスト ボックス 289">
                    <a:extLst>
                      <a:ext uri="{FF2B5EF4-FFF2-40B4-BE49-F238E27FC236}">
                        <a16:creationId xmlns:a16="http://schemas.microsoft.com/office/drawing/2014/main" id="{3C26196C-724D-21A9-94CD-36A7F6586CB0}"/>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91" name="テキスト ボックス 290">
                    <a:extLst>
                      <a:ext uri="{FF2B5EF4-FFF2-40B4-BE49-F238E27FC236}">
                        <a16:creationId xmlns:a16="http://schemas.microsoft.com/office/drawing/2014/main" id="{22DC141E-EF3C-A582-A001-CB7C94878D0B}"/>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76" name="グループ化 275">
              <a:extLst>
                <a:ext uri="{FF2B5EF4-FFF2-40B4-BE49-F238E27FC236}">
                  <a16:creationId xmlns:a16="http://schemas.microsoft.com/office/drawing/2014/main" id="{67E0F6A8-0F43-83A1-A6A4-9F515716F6A6}"/>
                </a:ext>
              </a:extLst>
            </p:cNvPr>
            <p:cNvGrpSpPr/>
            <p:nvPr/>
          </p:nvGrpSpPr>
          <p:grpSpPr>
            <a:xfrm>
              <a:off x="3801845" y="4621297"/>
              <a:ext cx="2042025" cy="993140"/>
              <a:chOff x="3801845" y="2443647"/>
              <a:chExt cx="2042025" cy="993140"/>
            </a:xfrm>
          </p:grpSpPr>
          <p:grpSp>
            <p:nvGrpSpPr>
              <p:cNvPr id="277" name="グループ化 276">
                <a:extLst>
                  <a:ext uri="{FF2B5EF4-FFF2-40B4-BE49-F238E27FC236}">
                    <a16:creationId xmlns:a16="http://schemas.microsoft.com/office/drawing/2014/main" id="{3554804F-D893-39CF-3DA2-7483D41EA8E9}"/>
                  </a:ext>
                </a:extLst>
              </p:cNvPr>
              <p:cNvGrpSpPr/>
              <p:nvPr/>
            </p:nvGrpSpPr>
            <p:grpSpPr>
              <a:xfrm>
                <a:off x="3801845" y="2443647"/>
                <a:ext cx="1912325" cy="520506"/>
                <a:chOff x="3801845" y="2352555"/>
                <a:chExt cx="1912325" cy="520506"/>
              </a:xfrm>
            </p:grpSpPr>
            <p:sp>
              <p:nvSpPr>
                <p:cNvPr id="281" name="矢印: 右 280">
                  <a:extLst>
                    <a:ext uri="{FF2B5EF4-FFF2-40B4-BE49-F238E27FC236}">
                      <a16:creationId xmlns:a16="http://schemas.microsoft.com/office/drawing/2014/main" id="{C6410B60-376A-E4D6-2AAB-86AA7E0D9952}"/>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2" name="図 281">
                  <a:extLst>
                    <a:ext uri="{FF2B5EF4-FFF2-40B4-BE49-F238E27FC236}">
                      <a16:creationId xmlns:a16="http://schemas.microsoft.com/office/drawing/2014/main" id="{247543D3-3126-0D35-91FB-E7D8A6169958}"/>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78" name="グループ化 277">
                <a:extLst>
                  <a:ext uri="{FF2B5EF4-FFF2-40B4-BE49-F238E27FC236}">
                    <a16:creationId xmlns:a16="http://schemas.microsoft.com/office/drawing/2014/main" id="{FC6CAED9-F3DA-41BE-7DDB-A4D04354B858}"/>
                  </a:ext>
                </a:extLst>
              </p:cNvPr>
              <p:cNvGrpSpPr/>
              <p:nvPr/>
            </p:nvGrpSpPr>
            <p:grpSpPr>
              <a:xfrm>
                <a:off x="4367377" y="2922468"/>
                <a:ext cx="1476493" cy="514319"/>
                <a:chOff x="4287431" y="4017139"/>
                <a:chExt cx="1442233" cy="514319"/>
              </a:xfrm>
            </p:grpSpPr>
            <p:sp>
              <p:nvSpPr>
                <p:cNvPr id="279" name="テキスト ボックス 278">
                  <a:extLst>
                    <a:ext uri="{FF2B5EF4-FFF2-40B4-BE49-F238E27FC236}">
                      <a16:creationId xmlns:a16="http://schemas.microsoft.com/office/drawing/2014/main" id="{BFCB10E7-E9CA-A558-04BE-D7F5F3E0C63E}"/>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80" name="テキスト ボックス 279">
                  <a:extLst>
                    <a:ext uri="{FF2B5EF4-FFF2-40B4-BE49-F238E27FC236}">
                      <a16:creationId xmlns:a16="http://schemas.microsoft.com/office/drawing/2014/main" id="{475309D9-B595-C858-3BD2-FD8BB7558F29}"/>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294" name="テキスト ボックス 293">
            <a:extLst>
              <a:ext uri="{FF2B5EF4-FFF2-40B4-BE49-F238E27FC236}">
                <a16:creationId xmlns:a16="http://schemas.microsoft.com/office/drawing/2014/main" id="{BC117DEE-C982-50F7-C547-B4B7D2D3059F}"/>
              </a:ext>
            </a:extLst>
          </p:cNvPr>
          <p:cNvSpPr txBox="1"/>
          <p:nvPr/>
        </p:nvSpPr>
        <p:spPr>
          <a:xfrm>
            <a:off x="8351763" y="5367960"/>
            <a:ext cx="347528" cy="923330"/>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p:txBody>
      </p:sp>
      <p:grpSp>
        <p:nvGrpSpPr>
          <p:cNvPr id="295" name="グループ化 294">
            <a:extLst>
              <a:ext uri="{FF2B5EF4-FFF2-40B4-BE49-F238E27FC236}">
                <a16:creationId xmlns:a16="http://schemas.microsoft.com/office/drawing/2014/main" id="{EA2938D6-F47F-3A5D-A304-1CC310681391}"/>
              </a:ext>
            </a:extLst>
          </p:cNvPr>
          <p:cNvGrpSpPr/>
          <p:nvPr/>
        </p:nvGrpSpPr>
        <p:grpSpPr>
          <a:xfrm>
            <a:off x="6981997" y="6290062"/>
            <a:ext cx="3257011" cy="516595"/>
            <a:chOff x="7814996" y="6272575"/>
            <a:chExt cx="3257011" cy="516595"/>
          </a:xfrm>
        </p:grpSpPr>
        <p:sp>
          <p:nvSpPr>
            <p:cNvPr id="296" name="テキスト ボックス 295">
              <a:extLst>
                <a:ext uri="{FF2B5EF4-FFF2-40B4-BE49-F238E27FC236}">
                  <a16:creationId xmlns:a16="http://schemas.microsoft.com/office/drawing/2014/main" id="{12F3639B-DC10-170C-4267-338E2EB39503}"/>
                </a:ext>
              </a:extLst>
            </p:cNvPr>
            <p:cNvSpPr txBox="1"/>
            <p:nvPr/>
          </p:nvSpPr>
          <p:spPr>
            <a:xfrm>
              <a:off x="7814996" y="6389060"/>
              <a:ext cx="3257011"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支払いは翌年４月まで続く</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297" name="テキスト ボックス 296">
              <a:extLst>
                <a:ext uri="{FF2B5EF4-FFF2-40B4-BE49-F238E27FC236}">
                  <a16:creationId xmlns:a16="http://schemas.microsoft.com/office/drawing/2014/main" id="{06BD8EE7-E24E-3856-B6A9-3DF8D039963F}"/>
                </a:ext>
              </a:extLst>
            </p:cNvPr>
            <p:cNvSpPr txBox="1"/>
            <p:nvPr/>
          </p:nvSpPr>
          <p:spPr>
            <a:xfrm>
              <a:off x="7918193" y="6272575"/>
              <a:ext cx="545342" cy="246221"/>
            </a:xfrm>
            <a:prstGeom prst="rect">
              <a:avLst/>
            </a:prstGeom>
            <a:noFill/>
          </p:spPr>
          <p:txBody>
            <a:bodyPr wrap="non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a:t>
              </a:r>
            </a:p>
          </p:txBody>
        </p:sp>
        <p:sp>
          <p:nvSpPr>
            <p:cNvPr id="298" name="テキスト ボックス 297">
              <a:extLst>
                <a:ext uri="{FF2B5EF4-FFF2-40B4-BE49-F238E27FC236}">
                  <a16:creationId xmlns:a16="http://schemas.microsoft.com/office/drawing/2014/main" id="{14F7ED26-F06E-6405-2D4F-210A9FD34B8A}"/>
                </a:ext>
              </a:extLst>
            </p:cNvPr>
            <p:cNvSpPr txBox="1"/>
            <p:nvPr/>
          </p:nvSpPr>
          <p:spPr>
            <a:xfrm>
              <a:off x="8836703" y="6272575"/>
              <a:ext cx="673582" cy="246221"/>
            </a:xfrm>
            <a:prstGeom prst="rect">
              <a:avLst/>
            </a:prstGeom>
            <a:noFill/>
          </p:spPr>
          <p:txBody>
            <a:bodyPr wrap="none" rtlCol="0">
              <a:spAutoFit/>
            </a:bodyPr>
            <a:lstStyle/>
            <a:p>
              <a:r>
                <a:rPr lang="ja-JP" altLang="en-US" sz="1000" b="1" dirty="0">
                  <a:solidFill>
                    <a:srgbClr val="FF0000"/>
                  </a:solidFill>
                  <a:latin typeface="BIZ UDPゴシック" panose="020B0400000000000000" pitchFamily="50" charset="-128"/>
                  <a:ea typeface="BIZ UDPゴシック" panose="020B0400000000000000" pitchFamily="50" charset="-128"/>
                </a:rPr>
                <a:t>よくねん</a:t>
              </a:r>
              <a:endParaRPr kumimoji="1" lang="ja-JP" altLang="en-US" sz="1000" b="1" dirty="0">
                <a:solidFill>
                  <a:srgbClr val="FF0000"/>
                </a:solidFill>
                <a:latin typeface="BIZ UDPゴシック" panose="020B0400000000000000" pitchFamily="50" charset="-128"/>
                <a:ea typeface="BIZ UDPゴシック" panose="020B0400000000000000" pitchFamily="50" charset="-128"/>
              </a:endParaRPr>
            </a:p>
          </p:txBody>
        </p:sp>
        <p:sp>
          <p:nvSpPr>
            <p:cNvPr id="299" name="テキスト ボックス 298">
              <a:extLst>
                <a:ext uri="{FF2B5EF4-FFF2-40B4-BE49-F238E27FC236}">
                  <a16:creationId xmlns:a16="http://schemas.microsoft.com/office/drawing/2014/main" id="{1A80111D-2CDB-1126-8305-8BEA4D485E91}"/>
                </a:ext>
              </a:extLst>
            </p:cNvPr>
            <p:cNvSpPr txBox="1"/>
            <p:nvPr/>
          </p:nvSpPr>
          <p:spPr>
            <a:xfrm>
              <a:off x="9535046" y="6272575"/>
              <a:ext cx="453995" cy="246221"/>
            </a:xfrm>
            <a:prstGeom prst="rect">
              <a:avLst/>
            </a:prstGeom>
            <a:noFill/>
          </p:spPr>
          <p:txBody>
            <a:bodyPr wrap="squar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がつ</a:t>
              </a:r>
            </a:p>
          </p:txBody>
        </p:sp>
        <p:sp>
          <p:nvSpPr>
            <p:cNvPr id="300" name="テキスト ボックス 299">
              <a:extLst>
                <a:ext uri="{FF2B5EF4-FFF2-40B4-BE49-F238E27FC236}">
                  <a16:creationId xmlns:a16="http://schemas.microsoft.com/office/drawing/2014/main" id="{D38AA653-DEB6-8143-DD99-6B9FD0D0E8B2}"/>
                </a:ext>
              </a:extLst>
            </p:cNvPr>
            <p:cNvSpPr txBox="1"/>
            <p:nvPr/>
          </p:nvSpPr>
          <p:spPr>
            <a:xfrm>
              <a:off x="10273103" y="6272575"/>
              <a:ext cx="465432" cy="246221"/>
            </a:xfrm>
            <a:prstGeom prst="rect">
              <a:avLst/>
            </a:prstGeom>
            <a:noFill/>
          </p:spPr>
          <p:txBody>
            <a:bodyPr wrap="square" rtlCol="0">
              <a:spAutoFit/>
            </a:bodyPr>
            <a:lstStyle/>
            <a:p>
              <a:r>
                <a:rPr lang="ja-JP" altLang="en-US" sz="1000" b="1" dirty="0">
                  <a:solidFill>
                    <a:srgbClr val="FF0000"/>
                  </a:solidFill>
                  <a:latin typeface="BIZ UDPゴシック" panose="020B0400000000000000" pitchFamily="50" charset="-128"/>
                  <a:ea typeface="BIZ UDPゴシック" panose="020B0400000000000000" pitchFamily="50" charset="-128"/>
                </a:rPr>
                <a:t>つづ</a:t>
              </a:r>
              <a:endParaRPr kumimoji="1" lang="ja-JP" altLang="en-US" sz="1000" b="1" dirty="0">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58757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a:extLst>
              <a:ext uri="{FF2B5EF4-FFF2-40B4-BE49-F238E27FC236}">
                <a16:creationId xmlns:a16="http://schemas.microsoft.com/office/drawing/2014/main" id="{8D3263CF-4C7E-2517-8352-55529C4B2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89" y="3946167"/>
            <a:ext cx="3902400" cy="2416312"/>
          </a:xfrm>
          <a:prstGeom prst="rect">
            <a:avLst/>
          </a:prstGeom>
          <a:noFill/>
          <a:extLst>
            <a:ext uri="{909E8E84-426E-40DD-AFC4-6F175D3DCCD1}">
              <a14:hiddenFill xmlns:a14="http://schemas.microsoft.com/office/drawing/2010/main">
                <a:solidFill>
                  <a:srgbClr val="FFFFFF"/>
                </a:solidFill>
              </a14:hiddenFill>
            </a:ext>
          </a:extLst>
        </p:spPr>
      </p:pic>
      <p:pic>
        <p:nvPicPr>
          <p:cNvPr id="60" name="図 59">
            <a:extLst>
              <a:ext uri="{FF2B5EF4-FFF2-40B4-BE49-F238E27FC236}">
                <a16:creationId xmlns:a16="http://schemas.microsoft.com/office/drawing/2014/main" id="{3445726F-4BDB-9AB1-7193-25D69F95638C}"/>
              </a:ext>
            </a:extLst>
          </p:cNvPr>
          <p:cNvPicPr>
            <a:picLocks noChangeAspect="1" noChangeArrowheads="1"/>
            <a:extLst>
              <a:ext uri="{84589F7E-364E-4C9E-8A38-B11213B215E9}">
                <a14:cameraTool xmlns:a14="http://schemas.microsoft.com/office/drawing/2010/main" cellRange="$A$2:$G$8"/>
              </a:ext>
            </a:extLst>
          </p:cNvPicPr>
          <p:nvPr/>
        </p:nvPicPr>
        <p:blipFill>
          <a:blip r:embed="rId4"/>
          <a:srcRect/>
          <a:stretch>
            <a:fillRect/>
          </a:stretch>
        </p:blipFill>
        <p:spPr bwMode="auto">
          <a:xfrm>
            <a:off x="937418" y="827352"/>
            <a:ext cx="3903268" cy="2848024"/>
          </a:xfrm>
          <a:prstGeom prst="rect">
            <a:avLst/>
          </a:prstGeom>
          <a:noFill/>
          <a:extLst>
            <a:ext uri="{909E8E84-426E-40DD-AFC4-6F175D3DCCD1}">
              <a14:hiddenFill xmlns:a14="http://schemas.microsoft.com/office/drawing/2010/main">
                <a:solidFill>
                  <a:srgbClr val="FFFFFF"/>
                </a:solidFill>
              </a14:hiddenFill>
            </a:ext>
          </a:extLst>
        </p:spPr>
      </p:pic>
      <p:sp>
        <p:nvSpPr>
          <p:cNvPr id="42" name="楕円 41">
            <a:extLst>
              <a:ext uri="{FF2B5EF4-FFF2-40B4-BE49-F238E27FC236}">
                <a16:creationId xmlns:a16="http://schemas.microsoft.com/office/drawing/2014/main" id="{8EE432BD-E747-8C1C-1ADD-603CF6BE780F}"/>
              </a:ext>
            </a:extLst>
          </p:cNvPr>
          <p:cNvSpPr/>
          <p:nvPr/>
        </p:nvSpPr>
        <p:spPr>
          <a:xfrm>
            <a:off x="4322949" y="1478451"/>
            <a:ext cx="477977" cy="477977"/>
          </a:xfrm>
          <a:prstGeom prst="ellipse">
            <a:avLst/>
          </a:prstGeom>
          <a:noFill/>
          <a:ln w="57150">
            <a:solidFill>
              <a:srgbClr val="52DC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2DCF8"/>
              </a:solidFill>
            </a:endParaRPr>
          </a:p>
        </p:txBody>
      </p:sp>
      <p:sp>
        <p:nvSpPr>
          <p:cNvPr id="48" name="楕円 47">
            <a:extLst>
              <a:ext uri="{FF2B5EF4-FFF2-40B4-BE49-F238E27FC236}">
                <a16:creationId xmlns:a16="http://schemas.microsoft.com/office/drawing/2014/main" id="{507C9E24-7D88-DE5E-48D3-E23455E21E30}"/>
              </a:ext>
            </a:extLst>
          </p:cNvPr>
          <p:cNvSpPr/>
          <p:nvPr/>
        </p:nvSpPr>
        <p:spPr>
          <a:xfrm>
            <a:off x="961101" y="5884502"/>
            <a:ext cx="477977" cy="477977"/>
          </a:xfrm>
          <a:prstGeom prst="ellipse">
            <a:avLst/>
          </a:prstGeom>
          <a:noFill/>
          <a:ln w="571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75000"/>
                </a:schemeClr>
              </a:solidFill>
            </a:endParaRPr>
          </a:p>
        </p:txBody>
      </p:sp>
      <p:sp>
        <p:nvSpPr>
          <p:cNvPr id="51" name="楕円 50">
            <a:extLst>
              <a:ext uri="{FF2B5EF4-FFF2-40B4-BE49-F238E27FC236}">
                <a16:creationId xmlns:a16="http://schemas.microsoft.com/office/drawing/2014/main" id="{85966EB8-F648-3BA5-8A0C-C93F3BC0A6C2}"/>
              </a:ext>
            </a:extLst>
          </p:cNvPr>
          <p:cNvSpPr/>
          <p:nvPr/>
        </p:nvSpPr>
        <p:spPr>
          <a:xfrm>
            <a:off x="1533601" y="2751849"/>
            <a:ext cx="477977" cy="477977"/>
          </a:xfrm>
          <a:prstGeom prst="ellipse">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accent2">
                    <a:lumMod val="60000"/>
                    <a:lumOff val="40000"/>
                  </a:schemeClr>
                </a:solidFill>
              </a:ln>
              <a:solidFill>
                <a:schemeClr val="accent2">
                  <a:lumMod val="75000"/>
                </a:schemeClr>
              </a:solidFill>
            </a:endParaRPr>
          </a:p>
        </p:txBody>
      </p:sp>
      <p:sp>
        <p:nvSpPr>
          <p:cNvPr id="52" name="楕円 51">
            <a:extLst>
              <a:ext uri="{FF2B5EF4-FFF2-40B4-BE49-F238E27FC236}">
                <a16:creationId xmlns:a16="http://schemas.microsoft.com/office/drawing/2014/main" id="{6C1821A9-9178-38E6-6A45-63CB1B346AB0}"/>
              </a:ext>
            </a:extLst>
          </p:cNvPr>
          <p:cNvSpPr/>
          <p:nvPr/>
        </p:nvSpPr>
        <p:spPr>
          <a:xfrm>
            <a:off x="3713737" y="2312721"/>
            <a:ext cx="477977" cy="477977"/>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CCAD6B8-A8A0-EF6B-CFF6-C21F306318D1}"/>
              </a:ext>
            </a:extLst>
          </p:cNvPr>
          <p:cNvGrpSpPr/>
          <p:nvPr/>
        </p:nvGrpSpPr>
        <p:grpSpPr>
          <a:xfrm>
            <a:off x="989698" y="100569"/>
            <a:ext cx="7497565" cy="658582"/>
            <a:chOff x="866204" y="102260"/>
            <a:chExt cx="7497565" cy="658582"/>
          </a:xfrm>
        </p:grpSpPr>
        <p:sp>
          <p:nvSpPr>
            <p:cNvPr id="4" name="タイトル 1">
              <a:extLst>
                <a:ext uri="{FF2B5EF4-FFF2-40B4-BE49-F238E27FC236}">
                  <a16:creationId xmlns:a16="http://schemas.microsoft.com/office/drawing/2014/main" id="{6E816B51-FCA4-1359-79E6-C012EF459B47}"/>
                </a:ext>
              </a:extLst>
            </p:cNvPr>
            <p:cNvSpPr txBox="1">
              <a:spLocks/>
            </p:cNvSpPr>
            <p:nvPr/>
          </p:nvSpPr>
          <p:spPr>
            <a:xfrm>
              <a:off x="866204" y="302255"/>
              <a:ext cx="749756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クレジットカードの一括払いを詳しく見てみよう</a:t>
              </a:r>
            </a:p>
          </p:txBody>
        </p:sp>
        <p:sp>
          <p:nvSpPr>
            <p:cNvPr id="11" name="テキスト ボックス 10">
              <a:extLst>
                <a:ext uri="{FF2B5EF4-FFF2-40B4-BE49-F238E27FC236}">
                  <a16:creationId xmlns:a16="http://schemas.microsoft.com/office/drawing/2014/main" id="{55627BFC-01BE-105A-D2DC-6A362886DD84}"/>
                </a:ext>
              </a:extLst>
            </p:cNvPr>
            <p:cNvSpPr txBox="1"/>
            <p:nvPr/>
          </p:nvSpPr>
          <p:spPr>
            <a:xfrm flipH="1">
              <a:off x="3835123" y="102260"/>
              <a:ext cx="1228193"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いっかつばら</a:t>
              </a:r>
            </a:p>
          </p:txBody>
        </p:sp>
        <p:sp>
          <p:nvSpPr>
            <p:cNvPr id="12" name="テキスト ボックス 11">
              <a:extLst>
                <a:ext uri="{FF2B5EF4-FFF2-40B4-BE49-F238E27FC236}">
                  <a16:creationId xmlns:a16="http://schemas.microsoft.com/office/drawing/2014/main" id="{1B7F7585-66D5-B403-7910-E7ED5ACE1A3B}"/>
                </a:ext>
              </a:extLst>
            </p:cNvPr>
            <p:cNvSpPr txBox="1"/>
            <p:nvPr/>
          </p:nvSpPr>
          <p:spPr>
            <a:xfrm flipH="1">
              <a:off x="5450309" y="102260"/>
              <a:ext cx="64942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くわ</a:t>
              </a:r>
            </a:p>
          </p:txBody>
        </p:sp>
        <p:sp>
          <p:nvSpPr>
            <p:cNvPr id="13" name="テキスト ボックス 12">
              <a:extLst>
                <a:ext uri="{FF2B5EF4-FFF2-40B4-BE49-F238E27FC236}">
                  <a16:creationId xmlns:a16="http://schemas.microsoft.com/office/drawing/2014/main" id="{DE56077B-5D82-C924-5F1A-9AF44BE426A9}"/>
                </a:ext>
              </a:extLst>
            </p:cNvPr>
            <p:cNvSpPr txBox="1"/>
            <p:nvPr/>
          </p:nvSpPr>
          <p:spPr>
            <a:xfrm flipH="1">
              <a:off x="6486728" y="102260"/>
              <a:ext cx="64942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み</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A4F06570-42C2-BC6C-D7F0-984EFE835EFC}"/>
              </a:ext>
            </a:extLst>
          </p:cNvPr>
          <p:cNvGrpSpPr/>
          <p:nvPr/>
        </p:nvGrpSpPr>
        <p:grpSpPr>
          <a:xfrm>
            <a:off x="5721463" y="6296830"/>
            <a:ext cx="6367384" cy="445616"/>
            <a:chOff x="5877639" y="640780"/>
            <a:chExt cx="5512664" cy="580475"/>
          </a:xfrm>
        </p:grpSpPr>
        <p:sp>
          <p:nvSpPr>
            <p:cNvPr id="76" name="テキスト ボックス 75">
              <a:extLst>
                <a:ext uri="{FF2B5EF4-FFF2-40B4-BE49-F238E27FC236}">
                  <a16:creationId xmlns:a16="http://schemas.microsoft.com/office/drawing/2014/main" id="{8010CFEC-1462-A86D-67FE-870953537BBA}"/>
                </a:ext>
              </a:extLst>
            </p:cNvPr>
            <p:cNvSpPr txBox="1"/>
            <p:nvPr/>
          </p:nvSpPr>
          <p:spPr>
            <a:xfrm>
              <a:off x="5877639" y="761782"/>
              <a:ext cx="5354792" cy="459473"/>
            </a:xfrm>
            <a:prstGeom prst="rect">
              <a:avLst/>
            </a:prstGeom>
            <a:noFill/>
            <a:ln>
              <a:noFill/>
            </a:ln>
          </p:spPr>
          <p:txBody>
            <a:bodyPr wrap="square" rtlCol="0">
              <a:spAutoFit/>
            </a:bodyPr>
            <a:lstStyle/>
            <a:p>
              <a:pPr>
                <a:lnSpc>
                  <a:spcPct val="125000"/>
                </a:lnSpc>
              </a:pPr>
              <a:r>
                <a:rPr kumimoji="1" lang="ja-JP" altLang="en-US" sz="1600" dirty="0">
                  <a:latin typeface="BIZ UDPゴシック" panose="020B0400000000000000" pitchFamily="50" charset="-128"/>
                  <a:ea typeface="BIZ UDPゴシック" panose="020B0400000000000000" pitchFamily="50" charset="-128"/>
                </a:rPr>
                <a:t>（例） 毎月</a:t>
              </a:r>
              <a:r>
                <a:rPr kumimoji="1" lang="en-US" altLang="ja-JP" sz="1600" dirty="0">
                  <a:latin typeface="BIZ UDPゴシック" panose="020B0400000000000000" pitchFamily="50" charset="-128"/>
                  <a:ea typeface="BIZ UDPゴシック" panose="020B0400000000000000" pitchFamily="50" charset="-128"/>
                </a:rPr>
                <a:t>27</a:t>
              </a:r>
              <a:r>
                <a:rPr kumimoji="1" lang="ja-JP" altLang="en-US" sz="1600" dirty="0">
                  <a:latin typeface="BIZ UDPゴシック" panose="020B0400000000000000" pitchFamily="50" charset="-128"/>
                  <a:ea typeface="BIZ UDPゴシック" panose="020B0400000000000000" pitchFamily="50" charset="-128"/>
                </a:rPr>
                <a:t>日に引き落としがあるクレジットカードを利用した場合</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B3921A7-C17A-12EC-62F4-1AF1231CF14C}"/>
                </a:ext>
              </a:extLst>
            </p:cNvPr>
            <p:cNvSpPr txBox="1"/>
            <p:nvPr/>
          </p:nvSpPr>
          <p:spPr>
            <a:xfrm flipH="1">
              <a:off x="6871319" y="640780"/>
              <a:ext cx="416920" cy="320738"/>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42756B2-ED52-5DB9-A093-B4EB232E874D}"/>
                </a:ext>
              </a:extLst>
            </p:cNvPr>
            <p:cNvSpPr txBox="1"/>
            <p:nvPr/>
          </p:nvSpPr>
          <p:spPr>
            <a:xfrm flipH="1">
              <a:off x="5907746" y="640780"/>
              <a:ext cx="459650" cy="320738"/>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　れい</a:t>
              </a:r>
            </a:p>
          </p:txBody>
        </p:sp>
        <p:sp>
          <p:nvSpPr>
            <p:cNvPr id="17" name="テキスト ボックス 16">
              <a:extLst>
                <a:ext uri="{FF2B5EF4-FFF2-40B4-BE49-F238E27FC236}">
                  <a16:creationId xmlns:a16="http://schemas.microsoft.com/office/drawing/2014/main" id="{246417F8-7F51-36EE-2DD9-8A4E158F7D28}"/>
                </a:ext>
              </a:extLst>
            </p:cNvPr>
            <p:cNvSpPr txBox="1"/>
            <p:nvPr/>
          </p:nvSpPr>
          <p:spPr>
            <a:xfrm flipH="1">
              <a:off x="6271059" y="640780"/>
              <a:ext cx="589240"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まいつき</a:t>
              </a:r>
            </a:p>
          </p:txBody>
        </p:sp>
        <p:sp>
          <p:nvSpPr>
            <p:cNvPr id="18" name="テキスト ボックス 17">
              <a:extLst>
                <a:ext uri="{FF2B5EF4-FFF2-40B4-BE49-F238E27FC236}">
                  <a16:creationId xmlns:a16="http://schemas.microsoft.com/office/drawing/2014/main" id="{37EBDAFA-E2AD-6503-0364-51952E4F79DC}"/>
                </a:ext>
              </a:extLst>
            </p:cNvPr>
            <p:cNvSpPr txBox="1"/>
            <p:nvPr/>
          </p:nvSpPr>
          <p:spPr>
            <a:xfrm flipH="1">
              <a:off x="7623575" y="640780"/>
              <a:ext cx="301039"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お</a:t>
              </a:r>
            </a:p>
          </p:txBody>
        </p:sp>
        <p:sp>
          <p:nvSpPr>
            <p:cNvPr id="21" name="テキスト ボックス 20">
              <a:extLst>
                <a:ext uri="{FF2B5EF4-FFF2-40B4-BE49-F238E27FC236}">
                  <a16:creationId xmlns:a16="http://schemas.microsoft.com/office/drawing/2014/main" id="{17E968C4-5767-A2DA-A8F1-D848F5807966}"/>
                </a:ext>
              </a:extLst>
            </p:cNvPr>
            <p:cNvSpPr txBox="1"/>
            <p:nvPr/>
          </p:nvSpPr>
          <p:spPr>
            <a:xfrm flipH="1">
              <a:off x="7289558" y="640780"/>
              <a:ext cx="301040"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ひ</a:t>
              </a:r>
            </a:p>
          </p:txBody>
        </p:sp>
        <p:sp>
          <p:nvSpPr>
            <p:cNvPr id="22" name="テキスト ボックス 21">
              <a:extLst>
                <a:ext uri="{FF2B5EF4-FFF2-40B4-BE49-F238E27FC236}">
                  <a16:creationId xmlns:a16="http://schemas.microsoft.com/office/drawing/2014/main" id="{4BF54A9C-A11E-45AE-77E1-C14151B324BF}"/>
                </a:ext>
              </a:extLst>
            </p:cNvPr>
            <p:cNvSpPr txBox="1"/>
            <p:nvPr/>
          </p:nvSpPr>
          <p:spPr>
            <a:xfrm flipH="1">
              <a:off x="10065392" y="640780"/>
              <a:ext cx="549562" cy="320738"/>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りよう</a:t>
              </a:r>
            </a:p>
          </p:txBody>
        </p:sp>
        <p:sp>
          <p:nvSpPr>
            <p:cNvPr id="23" name="テキスト ボックス 22">
              <a:extLst>
                <a:ext uri="{FF2B5EF4-FFF2-40B4-BE49-F238E27FC236}">
                  <a16:creationId xmlns:a16="http://schemas.microsoft.com/office/drawing/2014/main" id="{FD90C5C0-CBF5-FC41-6D0D-3CED2466E1D7}"/>
                </a:ext>
              </a:extLst>
            </p:cNvPr>
            <p:cNvSpPr txBox="1"/>
            <p:nvPr/>
          </p:nvSpPr>
          <p:spPr>
            <a:xfrm flipH="1">
              <a:off x="10745461" y="640780"/>
              <a:ext cx="644842" cy="246220"/>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E3A86BD9-2295-5BEF-5D74-3C3130B271E4}"/>
              </a:ext>
            </a:extLst>
          </p:cNvPr>
          <p:cNvGrpSpPr/>
          <p:nvPr/>
        </p:nvGrpSpPr>
        <p:grpSpPr>
          <a:xfrm>
            <a:off x="195714" y="1577181"/>
            <a:ext cx="745261" cy="559892"/>
            <a:chOff x="195714" y="1577181"/>
            <a:chExt cx="745261" cy="559892"/>
          </a:xfrm>
        </p:grpSpPr>
        <p:sp>
          <p:nvSpPr>
            <p:cNvPr id="10" name="Rectangle 2">
              <a:extLst>
                <a:ext uri="{FF2B5EF4-FFF2-40B4-BE49-F238E27FC236}">
                  <a16:creationId xmlns:a16="http://schemas.microsoft.com/office/drawing/2014/main" id="{15CB0EB9-EA44-9548-8717-4E7863E5BED8}"/>
                </a:ext>
              </a:extLst>
            </p:cNvPr>
            <p:cNvSpPr>
              <a:spLocks noChangeArrowheads="1"/>
            </p:cNvSpPr>
            <p:nvPr/>
          </p:nvSpPr>
          <p:spPr bwMode="auto">
            <a:xfrm>
              <a:off x="195714" y="1708779"/>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469FD921-CF64-6DCC-7950-72C83C55A99C}"/>
                </a:ext>
              </a:extLst>
            </p:cNvPr>
            <p:cNvSpPr txBox="1"/>
            <p:nvPr/>
          </p:nvSpPr>
          <p:spPr>
            <a:xfrm flipH="1">
              <a:off x="296133" y="1577181"/>
              <a:ext cx="644842" cy="253916"/>
            </a:xfrm>
            <a:prstGeom prst="rect">
              <a:avLst/>
            </a:prstGeom>
            <a:noFill/>
          </p:spPr>
          <p:txBody>
            <a:bodyPr wrap="square" rtlCol="0">
              <a:spAutoFit/>
            </a:bodyPr>
            <a:lstStyle/>
            <a:p>
              <a:r>
                <a:rPr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endParaRPr kumimoji="1"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F6981288-1F48-C506-ED13-2BC68A38DD96}"/>
              </a:ext>
            </a:extLst>
          </p:cNvPr>
          <p:cNvGrpSpPr/>
          <p:nvPr/>
        </p:nvGrpSpPr>
        <p:grpSpPr>
          <a:xfrm>
            <a:off x="195714" y="4336852"/>
            <a:ext cx="762846" cy="593358"/>
            <a:chOff x="195714" y="4336852"/>
            <a:chExt cx="762846" cy="593358"/>
          </a:xfrm>
        </p:grpSpPr>
        <p:sp>
          <p:nvSpPr>
            <p:cNvPr id="20" name="Rectangle 4">
              <a:extLst>
                <a:ext uri="{FF2B5EF4-FFF2-40B4-BE49-F238E27FC236}">
                  <a16:creationId xmlns:a16="http://schemas.microsoft.com/office/drawing/2014/main" id="{31FDAEE6-2C90-7080-76C1-7C2B9E5C8E90}"/>
                </a:ext>
              </a:extLst>
            </p:cNvPr>
            <p:cNvSpPr>
              <a:spLocks noChangeArrowheads="1"/>
            </p:cNvSpPr>
            <p:nvPr/>
          </p:nvSpPr>
          <p:spPr bwMode="auto">
            <a:xfrm>
              <a:off x="195714" y="4501916"/>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solidFill>
                    <a:srgbClr val="333333"/>
                  </a:solidFill>
                  <a:latin typeface="BIZ UDPゴシック" panose="020B0400000000000000" pitchFamily="50" charset="-128"/>
                  <a:ea typeface="BIZ UDPゴシック" panose="020B0400000000000000" pitchFamily="50" charset="-128"/>
                </a:rPr>
                <a:t>２</a:t>
              </a:r>
              <a:r>
                <a:rPr kumimoji="0" lang="ja-JP" altLang="ja-JP" sz="2200" b="0" i="0" u="none" strike="noStrike" cap="none" normalizeH="0" baseline="0" dirty="0">
                  <a:ln>
                    <a:noFill/>
                  </a:ln>
                  <a:solidFill>
                    <a:srgbClr val="333333"/>
                  </a:solidFill>
                  <a:effectLst/>
                  <a:latin typeface="BIZ UDPゴシック" panose="020B0400000000000000" pitchFamily="50" charset="-128"/>
                  <a:ea typeface="BIZ UDPゴシック" panose="020B0400000000000000" pitchFamily="50" charset="-128"/>
                </a:rPr>
                <a:t>月</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51A9E7E-FAF4-BAF6-3CB1-D19DFA91CD35}"/>
                </a:ext>
              </a:extLst>
            </p:cNvPr>
            <p:cNvSpPr txBox="1"/>
            <p:nvPr/>
          </p:nvSpPr>
          <p:spPr>
            <a:xfrm flipH="1">
              <a:off x="313718" y="4336852"/>
              <a:ext cx="644842" cy="253916"/>
            </a:xfrm>
            <a:prstGeom prst="rect">
              <a:avLst/>
            </a:prstGeom>
            <a:noFill/>
          </p:spPr>
          <p:txBody>
            <a:bodyPr wrap="square" rtlCol="0">
              <a:spAutoFit/>
            </a:bodyPr>
            <a:lstStyle/>
            <a:p>
              <a:r>
                <a:rPr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endParaRPr kumimoji="1"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sp>
        <p:nvSpPr>
          <p:cNvPr id="54" name="矢印: 右 53">
            <a:extLst>
              <a:ext uri="{FF2B5EF4-FFF2-40B4-BE49-F238E27FC236}">
                <a16:creationId xmlns:a16="http://schemas.microsoft.com/office/drawing/2014/main" id="{881B1844-B802-B7E0-4558-F9BB35E2EDA0}"/>
              </a:ext>
            </a:extLst>
          </p:cNvPr>
          <p:cNvSpPr/>
          <p:nvPr/>
        </p:nvSpPr>
        <p:spPr>
          <a:xfrm rot="20974113">
            <a:off x="4996581" y="1282680"/>
            <a:ext cx="1096057" cy="4824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2DCF8"/>
              </a:solidFill>
            </a:endParaRPr>
          </a:p>
        </p:txBody>
      </p:sp>
      <p:sp>
        <p:nvSpPr>
          <p:cNvPr id="55" name="矢印: 右 54">
            <a:extLst>
              <a:ext uri="{FF2B5EF4-FFF2-40B4-BE49-F238E27FC236}">
                <a16:creationId xmlns:a16="http://schemas.microsoft.com/office/drawing/2014/main" id="{8EC11926-931E-B854-AB66-3414D0E4B8D6}"/>
              </a:ext>
            </a:extLst>
          </p:cNvPr>
          <p:cNvSpPr/>
          <p:nvPr/>
        </p:nvSpPr>
        <p:spPr>
          <a:xfrm>
            <a:off x="4360720" y="2295223"/>
            <a:ext cx="1728000" cy="4824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77FC3C8E-F8F6-C2F4-D8EA-AE181505F4C7}"/>
              </a:ext>
            </a:extLst>
          </p:cNvPr>
          <p:cNvSpPr/>
          <p:nvPr/>
        </p:nvSpPr>
        <p:spPr>
          <a:xfrm rot="471736">
            <a:off x="2339158" y="3110886"/>
            <a:ext cx="3617738" cy="482400"/>
          </a:xfrm>
          <a:prstGeom prst="rightArrow">
            <a:avLst/>
          </a:prstGeom>
          <a:solidFill>
            <a:schemeClr val="accent2">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DE65A25E-79E8-D226-97E8-5E0BD7B7D6C7}"/>
              </a:ext>
            </a:extLst>
          </p:cNvPr>
          <p:cNvSpPr/>
          <p:nvPr/>
        </p:nvSpPr>
        <p:spPr>
          <a:xfrm rot="21033375">
            <a:off x="1715539" y="5522762"/>
            <a:ext cx="4320000" cy="482400"/>
          </a:xfrm>
          <a:prstGeom prst="rightArrow">
            <a:avLst/>
          </a:prstGeom>
          <a:solidFill>
            <a:schemeClr val="bg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9CAA5EDC-DA34-56F2-D96A-6AA4409E92F6}"/>
              </a:ext>
            </a:extLst>
          </p:cNvPr>
          <p:cNvGrpSpPr/>
          <p:nvPr/>
        </p:nvGrpSpPr>
        <p:grpSpPr>
          <a:xfrm>
            <a:off x="6110499" y="1921286"/>
            <a:ext cx="5758603" cy="1074407"/>
            <a:chOff x="6110499" y="1921286"/>
            <a:chExt cx="5758603" cy="1074407"/>
          </a:xfrm>
        </p:grpSpPr>
        <p:sp>
          <p:nvSpPr>
            <p:cNvPr id="45" name="四角形: 角を丸くする 44">
              <a:extLst>
                <a:ext uri="{FF2B5EF4-FFF2-40B4-BE49-F238E27FC236}">
                  <a16:creationId xmlns:a16="http://schemas.microsoft.com/office/drawing/2014/main" id="{E467ECFE-F2FC-A27E-24F0-8AA9CF4448A7}"/>
                </a:ext>
              </a:extLst>
            </p:cNvPr>
            <p:cNvSpPr/>
            <p:nvPr/>
          </p:nvSpPr>
          <p:spPr>
            <a:xfrm>
              <a:off x="6110499" y="1921286"/>
              <a:ext cx="5758603" cy="1074407"/>
            </a:xfrm>
            <a:prstGeom prst="roundRect">
              <a:avLst/>
            </a:prstGeom>
            <a:solidFill>
              <a:srgbClr val="FF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EB01E0FA-5F22-2C44-C79D-43D06077E457}"/>
                </a:ext>
              </a:extLst>
            </p:cNvPr>
            <p:cNvGrpSpPr/>
            <p:nvPr/>
          </p:nvGrpSpPr>
          <p:grpSpPr>
            <a:xfrm>
              <a:off x="6218270" y="2192914"/>
              <a:ext cx="1250663" cy="520002"/>
              <a:chOff x="6218270" y="2192914"/>
              <a:chExt cx="1250663" cy="520002"/>
            </a:xfrm>
          </p:grpSpPr>
          <p:sp>
            <p:nvSpPr>
              <p:cNvPr id="6" name="テキスト ボックス 5">
                <a:extLst>
                  <a:ext uri="{FF2B5EF4-FFF2-40B4-BE49-F238E27FC236}">
                    <a16:creationId xmlns:a16="http://schemas.microsoft.com/office/drawing/2014/main" id="{38B0CD71-D622-580D-FA34-A96C6BDC8021}"/>
                  </a:ext>
                </a:extLst>
              </p:cNvPr>
              <p:cNvSpPr txBox="1"/>
              <p:nvPr/>
            </p:nvSpPr>
            <p:spPr>
              <a:xfrm>
                <a:off x="6218270" y="2312806"/>
                <a:ext cx="1250663"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20</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5B74E79B-E73C-5817-76FE-8FC8E565F8FD}"/>
                  </a:ext>
                </a:extLst>
              </p:cNvPr>
              <p:cNvSpPr txBox="1"/>
              <p:nvPr/>
            </p:nvSpPr>
            <p:spPr>
              <a:xfrm flipH="1">
                <a:off x="6369599" y="2192914"/>
                <a:ext cx="569200" cy="244245"/>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sp>
          <p:nvSpPr>
            <p:cNvPr id="32" name="テキスト ボックス 31">
              <a:extLst>
                <a:ext uri="{FF2B5EF4-FFF2-40B4-BE49-F238E27FC236}">
                  <a16:creationId xmlns:a16="http://schemas.microsoft.com/office/drawing/2014/main" id="{B710BF6D-B803-D79D-A370-F8E2A99ECB24}"/>
                </a:ext>
              </a:extLst>
            </p:cNvPr>
            <p:cNvSpPr txBox="1"/>
            <p:nvPr/>
          </p:nvSpPr>
          <p:spPr>
            <a:xfrm flipH="1">
              <a:off x="6985143" y="2192914"/>
              <a:ext cx="519599"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grpSp>
          <p:nvGrpSpPr>
            <p:cNvPr id="77" name="グループ化 76">
              <a:extLst>
                <a:ext uri="{FF2B5EF4-FFF2-40B4-BE49-F238E27FC236}">
                  <a16:creationId xmlns:a16="http://schemas.microsoft.com/office/drawing/2014/main" id="{C7A48B4B-37A1-56E6-1095-1EB24AB86648}"/>
                </a:ext>
              </a:extLst>
            </p:cNvPr>
            <p:cNvGrpSpPr/>
            <p:nvPr/>
          </p:nvGrpSpPr>
          <p:grpSpPr>
            <a:xfrm>
              <a:off x="10368048" y="2148670"/>
              <a:ext cx="1494921" cy="505545"/>
              <a:chOff x="10368048" y="2148670"/>
              <a:chExt cx="1494921" cy="505545"/>
            </a:xfrm>
          </p:grpSpPr>
          <p:sp>
            <p:nvSpPr>
              <p:cNvPr id="65" name="テキスト ボックス 64">
                <a:extLst>
                  <a:ext uri="{FF2B5EF4-FFF2-40B4-BE49-F238E27FC236}">
                    <a16:creationId xmlns:a16="http://schemas.microsoft.com/office/drawing/2014/main" id="{A661BAC0-203C-DB9F-16D4-DEBFDD13D049}"/>
                  </a:ext>
                </a:extLst>
              </p:cNvPr>
              <p:cNvSpPr txBox="1"/>
              <p:nvPr/>
            </p:nvSpPr>
            <p:spPr>
              <a:xfrm>
                <a:off x="10368048" y="2254105"/>
                <a:ext cx="1303562"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３</a:t>
                </a:r>
                <a:r>
                  <a:rPr lang="en-US" altLang="ja-JP" sz="2000" b="1" dirty="0">
                    <a:latin typeface="BIZ UDPゴシック" panose="020B0400000000000000" pitchFamily="50" charset="-128"/>
                    <a:ea typeface="BIZ UDPゴシック" panose="020B0400000000000000" pitchFamily="50" charset="-128"/>
                  </a:rPr>
                  <a:t>,</a:t>
                </a:r>
                <a:r>
                  <a:rPr kumimoji="1" lang="en-US" altLang="ja-JP" sz="2000" b="1" dirty="0">
                    <a:latin typeface="BIZ UDPゴシック" panose="020B0400000000000000" pitchFamily="50" charset="-128"/>
                    <a:ea typeface="BIZ UDPゴシック" panose="020B0400000000000000" pitchFamily="50" charset="-128"/>
                  </a:rPr>
                  <a:t>000</a:t>
                </a:r>
                <a:r>
                  <a:rPr kumimoji="1" lang="ja-JP" altLang="en-US" sz="2000" b="1" dirty="0">
                    <a:latin typeface="BIZ UDPゴシック" panose="020B0400000000000000" pitchFamily="50" charset="-128"/>
                    <a:ea typeface="BIZ UDPゴシック" panose="020B0400000000000000" pitchFamily="50" charset="-128"/>
                  </a:rPr>
                  <a:t>円</a:t>
                </a:r>
              </a:p>
            </p:txBody>
          </p:sp>
          <p:sp>
            <p:nvSpPr>
              <p:cNvPr id="36" name="テキスト ボックス 35">
                <a:extLst>
                  <a:ext uri="{FF2B5EF4-FFF2-40B4-BE49-F238E27FC236}">
                    <a16:creationId xmlns:a16="http://schemas.microsoft.com/office/drawing/2014/main" id="{5E3C114D-736E-3E72-4963-BF830FAAB278}"/>
                  </a:ext>
                </a:extLst>
              </p:cNvPr>
              <p:cNvSpPr txBox="1"/>
              <p:nvPr/>
            </p:nvSpPr>
            <p:spPr>
              <a:xfrm flipH="1">
                <a:off x="11218127" y="2148670"/>
                <a:ext cx="644842"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74" name="グループ化 73">
              <a:extLst>
                <a:ext uri="{FF2B5EF4-FFF2-40B4-BE49-F238E27FC236}">
                  <a16:creationId xmlns:a16="http://schemas.microsoft.com/office/drawing/2014/main" id="{C39FF97F-0A4F-342A-F5E3-289297A03F53}"/>
                </a:ext>
              </a:extLst>
            </p:cNvPr>
            <p:cNvGrpSpPr/>
            <p:nvPr/>
          </p:nvGrpSpPr>
          <p:grpSpPr>
            <a:xfrm>
              <a:off x="7547781" y="2148670"/>
              <a:ext cx="1439818" cy="531983"/>
              <a:chOff x="7547781" y="2148670"/>
              <a:chExt cx="1439818" cy="531983"/>
            </a:xfrm>
          </p:grpSpPr>
          <p:sp>
            <p:nvSpPr>
              <p:cNvPr id="69" name="テキスト ボックス 68">
                <a:extLst>
                  <a:ext uri="{FF2B5EF4-FFF2-40B4-BE49-F238E27FC236}">
                    <a16:creationId xmlns:a16="http://schemas.microsoft.com/office/drawing/2014/main" id="{3F45E593-4058-AD62-F34E-D3E100106300}"/>
                  </a:ext>
                </a:extLst>
              </p:cNvPr>
              <p:cNvSpPr txBox="1"/>
              <p:nvPr/>
            </p:nvSpPr>
            <p:spPr>
              <a:xfrm>
                <a:off x="7547781" y="2280543"/>
                <a:ext cx="1439818"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洋服を買う</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61EA755-9B5F-8CC9-E362-BD68E732AC39}"/>
                  </a:ext>
                </a:extLst>
              </p:cNvPr>
              <p:cNvSpPr txBox="1"/>
              <p:nvPr/>
            </p:nvSpPr>
            <p:spPr>
              <a:xfrm flipH="1">
                <a:off x="8368280" y="2148670"/>
                <a:ext cx="494629"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sp>
            <p:nvSpPr>
              <p:cNvPr id="40" name="テキスト ボックス 39">
                <a:extLst>
                  <a:ext uri="{FF2B5EF4-FFF2-40B4-BE49-F238E27FC236}">
                    <a16:creationId xmlns:a16="http://schemas.microsoft.com/office/drawing/2014/main" id="{D9F7051A-BBF0-57B3-E586-7DFFD16898F9}"/>
                  </a:ext>
                </a:extLst>
              </p:cNvPr>
              <p:cNvSpPr txBox="1"/>
              <p:nvPr/>
            </p:nvSpPr>
            <p:spPr>
              <a:xfrm flipH="1">
                <a:off x="7586731" y="2148670"/>
                <a:ext cx="680959" cy="246221"/>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ようふく</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B56C5341-C1E4-D912-D782-64AB38AF2E2A}"/>
                </a:ext>
              </a:extLst>
            </p:cNvPr>
            <p:cNvPicPr>
              <a:picLocks noChangeAspect="1"/>
            </p:cNvPicPr>
            <p:nvPr/>
          </p:nvPicPr>
          <p:blipFill>
            <a:blip r:embed="rId5"/>
            <a:stretch>
              <a:fillRect/>
            </a:stretch>
          </p:blipFill>
          <p:spPr>
            <a:xfrm>
              <a:off x="9243811" y="2034283"/>
              <a:ext cx="926594" cy="871730"/>
            </a:xfrm>
            <a:prstGeom prst="rect">
              <a:avLst/>
            </a:prstGeom>
          </p:spPr>
        </p:pic>
      </p:grpSp>
      <p:grpSp>
        <p:nvGrpSpPr>
          <p:cNvPr id="89" name="グループ化 88">
            <a:extLst>
              <a:ext uri="{FF2B5EF4-FFF2-40B4-BE49-F238E27FC236}">
                <a16:creationId xmlns:a16="http://schemas.microsoft.com/office/drawing/2014/main" id="{4103D076-A990-839C-3B72-58F37BAC30CE}"/>
              </a:ext>
            </a:extLst>
          </p:cNvPr>
          <p:cNvGrpSpPr/>
          <p:nvPr/>
        </p:nvGrpSpPr>
        <p:grpSpPr>
          <a:xfrm>
            <a:off x="6110499" y="3110399"/>
            <a:ext cx="5758602" cy="1099428"/>
            <a:chOff x="6110499" y="3110399"/>
            <a:chExt cx="5758602" cy="1099428"/>
          </a:xfrm>
        </p:grpSpPr>
        <p:sp>
          <p:nvSpPr>
            <p:cNvPr id="43" name="四角形: 角を丸くする 42">
              <a:extLst>
                <a:ext uri="{FF2B5EF4-FFF2-40B4-BE49-F238E27FC236}">
                  <a16:creationId xmlns:a16="http://schemas.microsoft.com/office/drawing/2014/main" id="{92AA0934-29F0-8120-39A6-0FD98AADF803}"/>
                </a:ext>
              </a:extLst>
            </p:cNvPr>
            <p:cNvSpPr/>
            <p:nvPr/>
          </p:nvSpPr>
          <p:spPr>
            <a:xfrm>
              <a:off x="6110499" y="3110399"/>
              <a:ext cx="5758602" cy="1099428"/>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a:extLst>
                <a:ext uri="{FF2B5EF4-FFF2-40B4-BE49-F238E27FC236}">
                  <a16:creationId xmlns:a16="http://schemas.microsoft.com/office/drawing/2014/main" id="{E8A76D75-16F6-C8A4-3511-53DB635DC0BD}"/>
                </a:ext>
              </a:extLst>
            </p:cNvPr>
            <p:cNvGrpSpPr/>
            <p:nvPr/>
          </p:nvGrpSpPr>
          <p:grpSpPr>
            <a:xfrm>
              <a:off x="10401381" y="3373642"/>
              <a:ext cx="1303562" cy="560072"/>
              <a:chOff x="10401381" y="3373642"/>
              <a:chExt cx="1303562" cy="560072"/>
            </a:xfrm>
          </p:grpSpPr>
          <p:sp>
            <p:nvSpPr>
              <p:cNvPr id="64" name="テキスト ボックス 63">
                <a:extLst>
                  <a:ext uri="{FF2B5EF4-FFF2-40B4-BE49-F238E27FC236}">
                    <a16:creationId xmlns:a16="http://schemas.microsoft.com/office/drawing/2014/main" id="{6BACC4E8-C591-8B43-E827-BB729C5ACC54}"/>
                  </a:ext>
                </a:extLst>
              </p:cNvPr>
              <p:cNvSpPr txBox="1"/>
              <p:nvPr/>
            </p:nvSpPr>
            <p:spPr>
              <a:xfrm>
                <a:off x="10401381" y="3533604"/>
                <a:ext cx="1303562"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2,</a:t>
                </a:r>
                <a:r>
                  <a:rPr kumimoji="1" lang="en-US" altLang="ja-JP" sz="2000" b="1" dirty="0">
                    <a:latin typeface="BIZ UDPゴシック" panose="020B0400000000000000" pitchFamily="50" charset="-128"/>
                    <a:ea typeface="BIZ UDPゴシック" panose="020B0400000000000000" pitchFamily="50" charset="-128"/>
                  </a:rPr>
                  <a:t>000</a:t>
                </a:r>
                <a:r>
                  <a:rPr kumimoji="1" lang="ja-JP" altLang="en-US" sz="2000" b="1" dirty="0">
                    <a:latin typeface="BIZ UDPゴシック" panose="020B0400000000000000" pitchFamily="50" charset="-128"/>
                    <a:ea typeface="BIZ UDPゴシック" panose="020B0400000000000000" pitchFamily="50" charset="-128"/>
                  </a:rPr>
                  <a:t>円</a:t>
                </a:r>
              </a:p>
            </p:txBody>
          </p:sp>
          <p:sp>
            <p:nvSpPr>
              <p:cNvPr id="24" name="テキスト ボックス 23">
                <a:extLst>
                  <a:ext uri="{FF2B5EF4-FFF2-40B4-BE49-F238E27FC236}">
                    <a16:creationId xmlns:a16="http://schemas.microsoft.com/office/drawing/2014/main" id="{A72B54C5-B7BA-FA5A-C591-9A66302A3F86}"/>
                  </a:ext>
                </a:extLst>
              </p:cNvPr>
              <p:cNvSpPr txBox="1"/>
              <p:nvPr/>
            </p:nvSpPr>
            <p:spPr>
              <a:xfrm flipH="1">
                <a:off x="11275597" y="3373642"/>
                <a:ext cx="42934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81" name="グループ化 80">
              <a:extLst>
                <a:ext uri="{FF2B5EF4-FFF2-40B4-BE49-F238E27FC236}">
                  <a16:creationId xmlns:a16="http://schemas.microsoft.com/office/drawing/2014/main" id="{54EF49BF-B299-AB83-A89D-B54148F85618}"/>
                </a:ext>
              </a:extLst>
            </p:cNvPr>
            <p:cNvGrpSpPr/>
            <p:nvPr/>
          </p:nvGrpSpPr>
          <p:grpSpPr>
            <a:xfrm>
              <a:off x="7489383" y="3373642"/>
              <a:ext cx="1415772" cy="502998"/>
              <a:chOff x="7489383" y="3373642"/>
              <a:chExt cx="1415772" cy="502998"/>
            </a:xfrm>
          </p:grpSpPr>
          <p:sp>
            <p:nvSpPr>
              <p:cNvPr id="70" name="テキスト ボックス 69">
                <a:extLst>
                  <a:ext uri="{FF2B5EF4-FFF2-40B4-BE49-F238E27FC236}">
                    <a16:creationId xmlns:a16="http://schemas.microsoft.com/office/drawing/2014/main" id="{E41BFDB7-BBF3-7E24-B8E1-87D125C1C588}"/>
                  </a:ext>
                </a:extLst>
              </p:cNvPr>
              <p:cNvSpPr txBox="1"/>
              <p:nvPr/>
            </p:nvSpPr>
            <p:spPr>
              <a:xfrm>
                <a:off x="7489383" y="3476530"/>
                <a:ext cx="1415772"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くつを買う</a:t>
                </a:r>
                <a:endParaRPr lang="en-US" altLang="ja-JP" sz="20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587F033-3044-AEBC-806C-7E37A34FDE1F}"/>
                  </a:ext>
                </a:extLst>
              </p:cNvPr>
              <p:cNvSpPr txBox="1"/>
              <p:nvPr/>
            </p:nvSpPr>
            <p:spPr>
              <a:xfrm flipH="1">
                <a:off x="8274303" y="3373642"/>
                <a:ext cx="307011"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grpSp>
        <p:grpSp>
          <p:nvGrpSpPr>
            <p:cNvPr id="78" name="グループ化 77">
              <a:extLst>
                <a:ext uri="{FF2B5EF4-FFF2-40B4-BE49-F238E27FC236}">
                  <a16:creationId xmlns:a16="http://schemas.microsoft.com/office/drawing/2014/main" id="{17C677F4-1F4D-D53E-7B9B-0107A1E86E4A}"/>
                </a:ext>
              </a:extLst>
            </p:cNvPr>
            <p:cNvGrpSpPr/>
            <p:nvPr/>
          </p:nvGrpSpPr>
          <p:grpSpPr>
            <a:xfrm>
              <a:off x="6226113" y="3403138"/>
              <a:ext cx="1250663" cy="502296"/>
              <a:chOff x="6226113" y="3403138"/>
              <a:chExt cx="1250663" cy="502296"/>
            </a:xfrm>
          </p:grpSpPr>
          <p:sp>
            <p:nvSpPr>
              <p:cNvPr id="7" name="テキスト ボックス 6">
                <a:extLst>
                  <a:ext uri="{FF2B5EF4-FFF2-40B4-BE49-F238E27FC236}">
                    <a16:creationId xmlns:a16="http://schemas.microsoft.com/office/drawing/2014/main" id="{C391D840-5FB5-D0E9-42D0-81767946A143}"/>
                  </a:ext>
                </a:extLst>
              </p:cNvPr>
              <p:cNvSpPr txBox="1"/>
              <p:nvPr/>
            </p:nvSpPr>
            <p:spPr>
              <a:xfrm>
                <a:off x="6226113" y="3505324"/>
                <a:ext cx="1250663"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24</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8CC4261C-B88C-91AC-D400-2D56A4E1DC42}"/>
                  </a:ext>
                </a:extLst>
              </p:cNvPr>
              <p:cNvSpPr txBox="1"/>
              <p:nvPr/>
            </p:nvSpPr>
            <p:spPr>
              <a:xfrm flipH="1">
                <a:off x="6379853" y="3403138"/>
                <a:ext cx="514200"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sp>
          <p:nvSpPr>
            <p:cNvPr id="33" name="テキスト ボックス 32">
              <a:extLst>
                <a:ext uri="{FF2B5EF4-FFF2-40B4-BE49-F238E27FC236}">
                  <a16:creationId xmlns:a16="http://schemas.microsoft.com/office/drawing/2014/main" id="{234C8160-C184-C9D1-A596-79EC5907DC6C}"/>
                </a:ext>
              </a:extLst>
            </p:cNvPr>
            <p:cNvSpPr txBox="1"/>
            <p:nvPr/>
          </p:nvSpPr>
          <p:spPr>
            <a:xfrm flipH="1">
              <a:off x="7040053" y="3403138"/>
              <a:ext cx="49491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pic>
          <p:nvPicPr>
            <p:cNvPr id="58" name="図 57">
              <a:extLst>
                <a:ext uri="{FF2B5EF4-FFF2-40B4-BE49-F238E27FC236}">
                  <a16:creationId xmlns:a16="http://schemas.microsoft.com/office/drawing/2014/main" id="{11FC2491-8E0A-99BC-8EBA-39798F72B824}"/>
                </a:ext>
              </a:extLst>
            </p:cNvPr>
            <p:cNvPicPr>
              <a:picLocks noChangeAspect="1"/>
            </p:cNvPicPr>
            <p:nvPr/>
          </p:nvPicPr>
          <p:blipFill>
            <a:blip r:embed="rId6"/>
            <a:stretch>
              <a:fillRect/>
            </a:stretch>
          </p:blipFill>
          <p:spPr>
            <a:xfrm>
              <a:off x="9192921" y="3524006"/>
              <a:ext cx="834575" cy="340642"/>
            </a:xfrm>
            <a:prstGeom prst="rect">
              <a:avLst/>
            </a:prstGeom>
          </p:spPr>
        </p:pic>
      </p:grpSp>
      <p:grpSp>
        <p:nvGrpSpPr>
          <p:cNvPr id="91" name="グループ化 90">
            <a:extLst>
              <a:ext uri="{FF2B5EF4-FFF2-40B4-BE49-F238E27FC236}">
                <a16:creationId xmlns:a16="http://schemas.microsoft.com/office/drawing/2014/main" id="{04241D63-9CCE-335C-C7BD-5F3D03A6ADC4}"/>
              </a:ext>
            </a:extLst>
          </p:cNvPr>
          <p:cNvGrpSpPr/>
          <p:nvPr/>
        </p:nvGrpSpPr>
        <p:grpSpPr>
          <a:xfrm>
            <a:off x="6110499" y="718292"/>
            <a:ext cx="5758603" cy="1074407"/>
            <a:chOff x="6110499" y="718292"/>
            <a:chExt cx="5758603" cy="1074407"/>
          </a:xfrm>
        </p:grpSpPr>
        <p:sp>
          <p:nvSpPr>
            <p:cNvPr id="46" name="四角形: 角を丸くする 45">
              <a:extLst>
                <a:ext uri="{FF2B5EF4-FFF2-40B4-BE49-F238E27FC236}">
                  <a16:creationId xmlns:a16="http://schemas.microsoft.com/office/drawing/2014/main" id="{1FDF1AF0-4F8C-35D4-8C0C-FBB722464573}"/>
                </a:ext>
              </a:extLst>
            </p:cNvPr>
            <p:cNvSpPr/>
            <p:nvPr/>
          </p:nvSpPr>
          <p:spPr>
            <a:xfrm>
              <a:off x="6110499" y="718292"/>
              <a:ext cx="5758603" cy="1074407"/>
            </a:xfrm>
            <a:prstGeom prst="roundRect">
              <a:avLst/>
            </a:prstGeom>
            <a:solidFill>
              <a:srgbClr val="52DCF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7" name="グループ化 86">
              <a:extLst>
                <a:ext uri="{FF2B5EF4-FFF2-40B4-BE49-F238E27FC236}">
                  <a16:creationId xmlns:a16="http://schemas.microsoft.com/office/drawing/2014/main" id="{ABE648DD-D50F-47D5-9E72-5120A6CC0622}"/>
                </a:ext>
              </a:extLst>
            </p:cNvPr>
            <p:cNvGrpSpPr/>
            <p:nvPr/>
          </p:nvGrpSpPr>
          <p:grpSpPr>
            <a:xfrm>
              <a:off x="6312683" y="769686"/>
              <a:ext cx="5325264" cy="1001248"/>
              <a:chOff x="6312683" y="769686"/>
              <a:chExt cx="5325264" cy="1001248"/>
            </a:xfrm>
          </p:grpSpPr>
          <p:sp>
            <p:nvSpPr>
              <p:cNvPr id="67" name="テキスト ボックス 66">
                <a:extLst>
                  <a:ext uri="{FF2B5EF4-FFF2-40B4-BE49-F238E27FC236}">
                    <a16:creationId xmlns:a16="http://schemas.microsoft.com/office/drawing/2014/main" id="{E2DE8A54-5E5A-5BF5-2FA2-375AD34CE47F}"/>
                  </a:ext>
                </a:extLst>
              </p:cNvPr>
              <p:cNvSpPr txBox="1"/>
              <p:nvPr/>
            </p:nvSpPr>
            <p:spPr>
              <a:xfrm>
                <a:off x="6312683" y="1109643"/>
                <a:ext cx="1055097"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7</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95E26F92-9C36-DA9B-DE16-B1CA35EF2621}"/>
                  </a:ext>
                </a:extLst>
              </p:cNvPr>
              <p:cNvGrpSpPr/>
              <p:nvPr/>
            </p:nvGrpSpPr>
            <p:grpSpPr>
              <a:xfrm>
                <a:off x="6473723" y="996339"/>
                <a:ext cx="989600" cy="246221"/>
                <a:chOff x="6473723" y="996339"/>
                <a:chExt cx="989600" cy="246221"/>
              </a:xfrm>
            </p:grpSpPr>
            <p:sp>
              <p:nvSpPr>
                <p:cNvPr id="29" name="テキスト ボックス 28">
                  <a:extLst>
                    <a:ext uri="{FF2B5EF4-FFF2-40B4-BE49-F238E27FC236}">
                      <a16:creationId xmlns:a16="http://schemas.microsoft.com/office/drawing/2014/main" id="{F81D0947-C23B-3BEB-C2C4-4CAB20B77FA8}"/>
                    </a:ext>
                  </a:extLst>
                </p:cNvPr>
                <p:cNvSpPr txBox="1"/>
                <p:nvPr/>
              </p:nvSpPr>
              <p:spPr>
                <a:xfrm flipH="1">
                  <a:off x="6473723" y="996339"/>
                  <a:ext cx="43429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sp>
              <p:nvSpPr>
                <p:cNvPr id="31" name="テキスト ボックス 30">
                  <a:extLst>
                    <a:ext uri="{FF2B5EF4-FFF2-40B4-BE49-F238E27FC236}">
                      <a16:creationId xmlns:a16="http://schemas.microsoft.com/office/drawing/2014/main" id="{5F054D8E-0205-5235-EEC4-40872E025B20}"/>
                    </a:ext>
                  </a:extLst>
                </p:cNvPr>
                <p:cNvSpPr txBox="1"/>
                <p:nvPr/>
              </p:nvSpPr>
              <p:spPr>
                <a:xfrm flipH="1">
                  <a:off x="6925827" y="996339"/>
                  <a:ext cx="537496" cy="246221"/>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B19C7B15-183E-4D88-37D0-580DE212878B}"/>
                  </a:ext>
                </a:extLst>
              </p:cNvPr>
              <p:cNvGrpSpPr/>
              <p:nvPr/>
            </p:nvGrpSpPr>
            <p:grpSpPr>
              <a:xfrm>
                <a:off x="7528821" y="937347"/>
                <a:ext cx="1449436" cy="527625"/>
                <a:chOff x="7528821" y="937347"/>
                <a:chExt cx="1449436" cy="527625"/>
              </a:xfrm>
            </p:grpSpPr>
            <p:sp>
              <p:nvSpPr>
                <p:cNvPr id="3" name="テキスト ボックス 2">
                  <a:extLst>
                    <a:ext uri="{FF2B5EF4-FFF2-40B4-BE49-F238E27FC236}">
                      <a16:creationId xmlns:a16="http://schemas.microsoft.com/office/drawing/2014/main" id="{3E56A371-D9B1-4EC4-E0F9-D4A923CE02A3}"/>
                    </a:ext>
                  </a:extLst>
                </p:cNvPr>
                <p:cNvSpPr txBox="1"/>
                <p:nvPr/>
              </p:nvSpPr>
              <p:spPr>
                <a:xfrm>
                  <a:off x="7528821" y="1064862"/>
                  <a:ext cx="1449436"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かさを買う</a:t>
                  </a:r>
                  <a:endParaRPr lang="en-US" altLang="ja-JP" sz="20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2B7F7A4-4D14-1558-5168-2DE0A97DAB3E}"/>
                    </a:ext>
                  </a:extLst>
                </p:cNvPr>
                <p:cNvSpPr txBox="1"/>
                <p:nvPr/>
              </p:nvSpPr>
              <p:spPr>
                <a:xfrm flipH="1">
                  <a:off x="8330455" y="937347"/>
                  <a:ext cx="341550"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grpSp>
          <p:grpSp>
            <p:nvGrpSpPr>
              <p:cNvPr id="71" name="グループ化 70">
                <a:extLst>
                  <a:ext uri="{FF2B5EF4-FFF2-40B4-BE49-F238E27FC236}">
                    <a16:creationId xmlns:a16="http://schemas.microsoft.com/office/drawing/2014/main" id="{F54A0EBC-4E65-D2DE-1A8E-B5B60330EF91}"/>
                  </a:ext>
                </a:extLst>
              </p:cNvPr>
              <p:cNvGrpSpPr/>
              <p:nvPr/>
            </p:nvGrpSpPr>
            <p:grpSpPr>
              <a:xfrm>
                <a:off x="10368048" y="966843"/>
                <a:ext cx="1269899" cy="542910"/>
                <a:chOff x="10368048" y="966843"/>
                <a:chExt cx="1269899" cy="542910"/>
              </a:xfrm>
            </p:grpSpPr>
            <p:sp>
              <p:nvSpPr>
                <p:cNvPr id="68" name="テキスト ボックス 67">
                  <a:extLst>
                    <a:ext uri="{FF2B5EF4-FFF2-40B4-BE49-F238E27FC236}">
                      <a16:creationId xmlns:a16="http://schemas.microsoft.com/office/drawing/2014/main" id="{05E26A08-5ECE-219F-62E1-293B9C4CDFD6}"/>
                    </a:ext>
                  </a:extLst>
                </p:cNvPr>
                <p:cNvSpPr txBox="1"/>
                <p:nvPr/>
              </p:nvSpPr>
              <p:spPr>
                <a:xfrm>
                  <a:off x="10368048" y="1109643"/>
                  <a:ext cx="1269899"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1,000</a:t>
                  </a:r>
                  <a:r>
                    <a:rPr lang="ja-JP" altLang="en-US" sz="2000" b="1" dirty="0">
                      <a:latin typeface="BIZ UDPゴシック" panose="020B0400000000000000" pitchFamily="50" charset="-128"/>
                      <a:ea typeface="BIZ UDPゴシック" panose="020B0400000000000000" pitchFamily="50" charset="-128"/>
                    </a:rPr>
                    <a:t>円</a:t>
                  </a:r>
                  <a:endParaRPr lang="en-US" altLang="ja-JP" sz="20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B60C9916-AFFC-BCA4-C884-B5E7AEB57FB6}"/>
                    </a:ext>
                  </a:extLst>
                </p:cNvPr>
                <p:cNvSpPr txBox="1"/>
                <p:nvPr/>
              </p:nvSpPr>
              <p:spPr>
                <a:xfrm flipH="1">
                  <a:off x="11195409" y="966843"/>
                  <a:ext cx="44253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pic>
            <p:nvPicPr>
              <p:cNvPr id="62" name="図 61">
                <a:extLst>
                  <a:ext uri="{FF2B5EF4-FFF2-40B4-BE49-F238E27FC236}">
                    <a16:creationId xmlns:a16="http://schemas.microsoft.com/office/drawing/2014/main" id="{6BFDE729-DDA8-D698-C6A0-7F844F04FD11}"/>
                  </a:ext>
                </a:extLst>
              </p:cNvPr>
              <p:cNvPicPr>
                <a:picLocks noChangeAspect="1"/>
              </p:cNvPicPr>
              <p:nvPr/>
            </p:nvPicPr>
            <p:blipFill>
              <a:blip r:embed="rId7"/>
              <a:stretch>
                <a:fillRect/>
              </a:stretch>
            </p:blipFill>
            <p:spPr>
              <a:xfrm rot="857399">
                <a:off x="9536956" y="769686"/>
                <a:ext cx="242242" cy="1001248"/>
              </a:xfrm>
              <a:prstGeom prst="rect">
                <a:avLst/>
              </a:prstGeom>
            </p:spPr>
          </p:pic>
        </p:grpSp>
      </p:grpSp>
      <p:grpSp>
        <p:nvGrpSpPr>
          <p:cNvPr id="90" name="グループ化 89">
            <a:extLst>
              <a:ext uri="{FF2B5EF4-FFF2-40B4-BE49-F238E27FC236}">
                <a16:creationId xmlns:a16="http://schemas.microsoft.com/office/drawing/2014/main" id="{C86B2D1B-0207-0498-567F-B39AE228C9DF}"/>
              </a:ext>
            </a:extLst>
          </p:cNvPr>
          <p:cNvGrpSpPr/>
          <p:nvPr/>
        </p:nvGrpSpPr>
        <p:grpSpPr>
          <a:xfrm>
            <a:off x="6110499" y="4340476"/>
            <a:ext cx="5747354" cy="1851506"/>
            <a:chOff x="6110499" y="4340476"/>
            <a:chExt cx="5747354" cy="1851506"/>
          </a:xfrm>
        </p:grpSpPr>
        <p:sp>
          <p:nvSpPr>
            <p:cNvPr id="49" name="四角形: 角を丸くする 48">
              <a:extLst>
                <a:ext uri="{FF2B5EF4-FFF2-40B4-BE49-F238E27FC236}">
                  <a16:creationId xmlns:a16="http://schemas.microsoft.com/office/drawing/2014/main" id="{F76B7196-1E6F-5302-86F2-659496AE1E42}"/>
                </a:ext>
              </a:extLst>
            </p:cNvPr>
            <p:cNvSpPr/>
            <p:nvPr/>
          </p:nvSpPr>
          <p:spPr>
            <a:xfrm>
              <a:off x="6110499" y="4340476"/>
              <a:ext cx="5747354" cy="1851506"/>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32A68EE-B9C6-60A1-B87C-09279C2CFF17}"/>
                </a:ext>
              </a:extLst>
            </p:cNvPr>
            <p:cNvSpPr txBox="1"/>
            <p:nvPr/>
          </p:nvSpPr>
          <p:spPr>
            <a:xfrm>
              <a:off x="6230528" y="5093362"/>
              <a:ext cx="1284326"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２月２７日</a:t>
              </a:r>
              <a:endParaRPr kumimoji="1" lang="ja-JP" altLang="en-US" sz="2000" b="1"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9185BD-A97C-36FF-E7D9-66D053B12CB3}"/>
                </a:ext>
              </a:extLst>
            </p:cNvPr>
            <p:cNvGrpSpPr/>
            <p:nvPr/>
          </p:nvGrpSpPr>
          <p:grpSpPr>
            <a:xfrm>
              <a:off x="6444261" y="4975239"/>
              <a:ext cx="1099022" cy="246221"/>
              <a:chOff x="6444261" y="4975239"/>
              <a:chExt cx="1099022" cy="246221"/>
            </a:xfrm>
          </p:grpSpPr>
          <p:sp>
            <p:nvSpPr>
              <p:cNvPr id="26" name="テキスト ボックス 25">
                <a:extLst>
                  <a:ext uri="{FF2B5EF4-FFF2-40B4-BE49-F238E27FC236}">
                    <a16:creationId xmlns:a16="http://schemas.microsoft.com/office/drawing/2014/main" id="{7DB1B193-81DB-718D-D388-B5F5C0631A24}"/>
                  </a:ext>
                </a:extLst>
              </p:cNvPr>
              <p:cNvSpPr txBox="1"/>
              <p:nvPr/>
            </p:nvSpPr>
            <p:spPr>
              <a:xfrm flipH="1">
                <a:off x="7042800" y="4975239"/>
                <a:ext cx="500483"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sp>
            <p:nvSpPr>
              <p:cNvPr id="30" name="テキスト ボックス 29">
                <a:extLst>
                  <a:ext uri="{FF2B5EF4-FFF2-40B4-BE49-F238E27FC236}">
                    <a16:creationId xmlns:a16="http://schemas.microsoft.com/office/drawing/2014/main" id="{DA1C6A5A-2E90-E6AC-A28F-B0115602EA47}"/>
                  </a:ext>
                </a:extLst>
              </p:cNvPr>
              <p:cNvSpPr txBox="1"/>
              <p:nvPr/>
            </p:nvSpPr>
            <p:spPr>
              <a:xfrm flipH="1">
                <a:off x="6444261" y="4975239"/>
                <a:ext cx="46892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grpSp>
          <p:nvGrpSpPr>
            <p:cNvPr id="84" name="グループ化 83">
              <a:extLst>
                <a:ext uri="{FF2B5EF4-FFF2-40B4-BE49-F238E27FC236}">
                  <a16:creationId xmlns:a16="http://schemas.microsoft.com/office/drawing/2014/main" id="{CB1A840D-97E0-80FA-874C-C60128D6F5E8}"/>
                </a:ext>
              </a:extLst>
            </p:cNvPr>
            <p:cNvGrpSpPr/>
            <p:nvPr/>
          </p:nvGrpSpPr>
          <p:grpSpPr>
            <a:xfrm>
              <a:off x="10466276" y="4930995"/>
              <a:ext cx="1340269" cy="523221"/>
              <a:chOff x="10466276" y="4930995"/>
              <a:chExt cx="1340269" cy="523221"/>
            </a:xfrm>
          </p:grpSpPr>
          <p:sp>
            <p:nvSpPr>
              <p:cNvPr id="63" name="テキスト ボックス 62">
                <a:extLst>
                  <a:ext uri="{FF2B5EF4-FFF2-40B4-BE49-F238E27FC236}">
                    <a16:creationId xmlns:a16="http://schemas.microsoft.com/office/drawing/2014/main" id="{1D59E07E-A8E0-796A-3B8F-D3DB9C83D7CC}"/>
                  </a:ext>
                </a:extLst>
              </p:cNvPr>
              <p:cNvSpPr txBox="1"/>
              <p:nvPr/>
            </p:nvSpPr>
            <p:spPr>
              <a:xfrm>
                <a:off x="10466276" y="5054106"/>
                <a:ext cx="1303562"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6,000</a:t>
                </a:r>
                <a:r>
                  <a:rPr lang="ja-JP" altLang="en-US" sz="2000" b="1" dirty="0">
                    <a:latin typeface="BIZ UDPゴシック" panose="020B0400000000000000" pitchFamily="50" charset="-128"/>
                    <a:ea typeface="BIZ UDPゴシック" panose="020B0400000000000000" pitchFamily="50" charset="-128"/>
                  </a:rPr>
                  <a:t>円</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61B2517D-574D-425A-8F10-24E400B2AFCC}"/>
                  </a:ext>
                </a:extLst>
              </p:cNvPr>
              <p:cNvSpPr txBox="1"/>
              <p:nvPr/>
            </p:nvSpPr>
            <p:spPr>
              <a:xfrm flipH="1">
                <a:off x="11323207" y="4930995"/>
                <a:ext cx="48333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83" name="グループ化 82">
              <a:extLst>
                <a:ext uri="{FF2B5EF4-FFF2-40B4-BE49-F238E27FC236}">
                  <a16:creationId xmlns:a16="http://schemas.microsoft.com/office/drawing/2014/main" id="{1BAB42BE-F822-C836-1616-5520478F3891}"/>
                </a:ext>
              </a:extLst>
            </p:cNvPr>
            <p:cNvGrpSpPr/>
            <p:nvPr/>
          </p:nvGrpSpPr>
          <p:grpSpPr>
            <a:xfrm>
              <a:off x="7623892" y="4970204"/>
              <a:ext cx="1210588" cy="522779"/>
              <a:chOff x="7623892" y="4970204"/>
              <a:chExt cx="1210588" cy="522779"/>
            </a:xfrm>
          </p:grpSpPr>
          <p:sp>
            <p:nvSpPr>
              <p:cNvPr id="39" name="テキスト ボックス 38">
                <a:extLst>
                  <a:ext uri="{FF2B5EF4-FFF2-40B4-BE49-F238E27FC236}">
                    <a16:creationId xmlns:a16="http://schemas.microsoft.com/office/drawing/2014/main" id="{1C5FA9B4-FFFA-EBE4-54B6-77396B63200E}"/>
                  </a:ext>
                </a:extLst>
              </p:cNvPr>
              <p:cNvSpPr txBox="1"/>
              <p:nvPr/>
            </p:nvSpPr>
            <p:spPr>
              <a:xfrm flipH="1">
                <a:off x="7728586" y="4970204"/>
                <a:ext cx="1046307" cy="246221"/>
              </a:xfrm>
              <a:prstGeom prst="rect">
                <a:avLst/>
              </a:prstGeom>
              <a:noFill/>
            </p:spPr>
            <p:txBody>
              <a:bodyPr wrap="square" rtlCol="0">
                <a:spAutoFit/>
              </a:bodyPr>
              <a:lstStyle/>
              <a:p>
                <a:r>
                  <a:rPr lang="ja-JP" altLang="en-US" sz="1000" dirty="0">
                    <a:solidFill>
                      <a:srgbClr val="C00000"/>
                    </a:solidFill>
                    <a:latin typeface="BIZ UDPゴシック" panose="020B0400000000000000" pitchFamily="50" charset="-128"/>
                    <a:ea typeface="BIZ UDPゴシック" panose="020B0400000000000000" pitchFamily="50" charset="-128"/>
                  </a:rPr>
                  <a:t>いっかつばら</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9A94C87D-C4B2-EA8E-C6F8-B1A9D46D3E54}"/>
                  </a:ext>
                </a:extLst>
              </p:cNvPr>
              <p:cNvSpPr txBox="1"/>
              <p:nvPr/>
            </p:nvSpPr>
            <p:spPr>
              <a:xfrm>
                <a:off x="7623892" y="5092873"/>
                <a:ext cx="1210588" cy="400110"/>
              </a:xfrm>
              <a:prstGeom prst="rect">
                <a:avLst/>
              </a:prstGeom>
              <a:noFill/>
            </p:spPr>
            <p:txBody>
              <a:bodyPr wrap="none" rtlCol="0">
                <a:spAutoFit/>
              </a:bodyPr>
              <a:lstStyle/>
              <a:p>
                <a:r>
                  <a:rPr lang="ja-JP" altLang="en-US" sz="2000" b="1" dirty="0">
                    <a:solidFill>
                      <a:srgbClr val="C00000"/>
                    </a:solidFill>
                    <a:latin typeface="BIZ UDPゴシック" panose="020B0400000000000000" pitchFamily="50" charset="-128"/>
                    <a:ea typeface="BIZ UDPゴシック" panose="020B0400000000000000" pitchFamily="50" charset="-128"/>
                  </a:rPr>
                  <a:t>一括払い</a:t>
                </a:r>
                <a:endParaRPr kumimoji="1" lang="ja-JP" altLang="en-US" sz="2000" b="1" dirty="0">
                  <a:solidFill>
                    <a:srgbClr val="C00000"/>
                  </a:solidFill>
                  <a:latin typeface="BIZ UDPゴシック" panose="020B0400000000000000" pitchFamily="50" charset="-128"/>
                  <a:ea typeface="BIZ UDPゴシック" panose="020B0400000000000000" pitchFamily="50" charset="-128"/>
                </a:endParaRPr>
              </a:p>
            </p:txBody>
          </p:sp>
        </p:grpSp>
        <p:pic>
          <p:nvPicPr>
            <p:cNvPr id="66" name="図 65">
              <a:extLst>
                <a:ext uri="{FF2B5EF4-FFF2-40B4-BE49-F238E27FC236}">
                  <a16:creationId xmlns:a16="http://schemas.microsoft.com/office/drawing/2014/main" id="{5DF27668-1B9C-A75F-9389-A206F77DD9E2}"/>
                </a:ext>
              </a:extLst>
            </p:cNvPr>
            <p:cNvPicPr>
              <a:picLocks noChangeAspect="1"/>
            </p:cNvPicPr>
            <p:nvPr/>
          </p:nvPicPr>
          <p:blipFill>
            <a:blip r:embed="rId5"/>
            <a:stretch>
              <a:fillRect/>
            </a:stretch>
          </p:blipFill>
          <p:spPr>
            <a:xfrm>
              <a:off x="9529265" y="4644315"/>
              <a:ext cx="926594" cy="871730"/>
            </a:xfrm>
            <a:prstGeom prst="rect">
              <a:avLst/>
            </a:prstGeom>
          </p:spPr>
        </p:pic>
        <p:pic>
          <p:nvPicPr>
            <p:cNvPr id="72" name="図 71">
              <a:extLst>
                <a:ext uri="{FF2B5EF4-FFF2-40B4-BE49-F238E27FC236}">
                  <a16:creationId xmlns:a16="http://schemas.microsoft.com/office/drawing/2014/main" id="{0144FD1A-2BBE-A593-5276-2F3CC5A4782D}"/>
                </a:ext>
              </a:extLst>
            </p:cNvPr>
            <p:cNvPicPr>
              <a:picLocks noChangeAspect="1"/>
            </p:cNvPicPr>
            <p:nvPr/>
          </p:nvPicPr>
          <p:blipFill>
            <a:blip r:embed="rId7"/>
            <a:stretch>
              <a:fillRect/>
            </a:stretch>
          </p:blipFill>
          <p:spPr>
            <a:xfrm rot="857399">
              <a:off x="8982731" y="4856532"/>
              <a:ext cx="242242" cy="1001248"/>
            </a:xfrm>
            <a:prstGeom prst="rect">
              <a:avLst/>
            </a:prstGeom>
          </p:spPr>
        </p:pic>
        <p:pic>
          <p:nvPicPr>
            <p:cNvPr id="75" name="図 74">
              <a:extLst>
                <a:ext uri="{FF2B5EF4-FFF2-40B4-BE49-F238E27FC236}">
                  <a16:creationId xmlns:a16="http://schemas.microsoft.com/office/drawing/2014/main" id="{6C117B58-371B-A40E-3249-3258B23B8AA6}"/>
                </a:ext>
              </a:extLst>
            </p:cNvPr>
            <p:cNvPicPr>
              <a:picLocks noChangeAspect="1"/>
            </p:cNvPicPr>
            <p:nvPr/>
          </p:nvPicPr>
          <p:blipFill>
            <a:blip r:embed="rId6"/>
            <a:stretch>
              <a:fillRect/>
            </a:stretch>
          </p:blipFill>
          <p:spPr>
            <a:xfrm>
              <a:off x="9336371" y="5714181"/>
              <a:ext cx="834575" cy="340642"/>
            </a:xfrm>
            <a:prstGeom prst="rect">
              <a:avLst/>
            </a:prstGeom>
          </p:spPr>
        </p:pic>
      </p:grpSp>
      <p:pic>
        <p:nvPicPr>
          <p:cNvPr id="9" name="図 8">
            <a:extLst>
              <a:ext uri="{FF2B5EF4-FFF2-40B4-BE49-F238E27FC236}">
                <a16:creationId xmlns:a16="http://schemas.microsoft.com/office/drawing/2014/main" id="{11356B0A-86FC-934A-170D-9C2ECB7188C2}"/>
              </a:ext>
            </a:extLst>
          </p:cNvPr>
          <p:cNvPicPr>
            <a:picLocks noChangeAspect="1"/>
          </p:cNvPicPr>
          <p:nvPr/>
        </p:nvPicPr>
        <p:blipFill>
          <a:blip r:embed="rId8"/>
          <a:stretch>
            <a:fillRect/>
          </a:stretch>
        </p:blipFill>
        <p:spPr>
          <a:xfrm>
            <a:off x="410832" y="36222"/>
            <a:ext cx="560636" cy="680400"/>
          </a:xfrm>
          <a:prstGeom prst="rect">
            <a:avLst/>
          </a:prstGeom>
        </p:spPr>
      </p:pic>
    </p:spTree>
    <p:extLst>
      <p:ext uri="{BB962C8B-B14F-4D97-AF65-F5344CB8AC3E}">
        <p14:creationId xmlns:p14="http://schemas.microsoft.com/office/powerpoint/2010/main" val="5652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51" grpId="0" animBg="1"/>
      <p:bldP spid="52" grpId="0" animBg="1"/>
      <p:bldP spid="54" grpId="0" animBg="1"/>
      <p:bldP spid="55" grpId="0" animBg="1"/>
      <p:bldP spid="56" grpId="0" animBg="1"/>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0AF1999-6705-645E-AEB2-93E9D2CF9F77}"/>
              </a:ext>
            </a:extLst>
          </p:cNvPr>
          <p:cNvSpPr/>
          <p:nvPr/>
        </p:nvSpPr>
        <p:spPr>
          <a:xfrm>
            <a:off x="762000" y="4535571"/>
            <a:ext cx="10667999" cy="2143525"/>
          </a:xfrm>
          <a:prstGeom prst="roundRect">
            <a:avLst/>
          </a:prstGeom>
          <a:noFill/>
          <a:ln w="76200">
            <a:solidFill>
              <a:srgbClr val="FF89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磁気ディスク 8">
            <a:extLst>
              <a:ext uri="{FF2B5EF4-FFF2-40B4-BE49-F238E27FC236}">
                <a16:creationId xmlns:a16="http://schemas.microsoft.com/office/drawing/2014/main" id="{886ED94F-79A3-6CC1-C4B2-F386A13AA777}"/>
              </a:ext>
            </a:extLst>
          </p:cNvPr>
          <p:cNvSpPr/>
          <p:nvPr/>
        </p:nvSpPr>
        <p:spPr>
          <a:xfrm>
            <a:off x="6225279" y="5542739"/>
            <a:ext cx="951011"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磁気ディスク 9">
            <a:extLst>
              <a:ext uri="{FF2B5EF4-FFF2-40B4-BE49-F238E27FC236}">
                <a16:creationId xmlns:a16="http://schemas.microsoft.com/office/drawing/2014/main" id="{BF01A9C4-34A4-6A90-4D29-DB30D2202EBC}"/>
              </a:ext>
            </a:extLst>
          </p:cNvPr>
          <p:cNvSpPr/>
          <p:nvPr/>
        </p:nvSpPr>
        <p:spPr>
          <a:xfrm>
            <a:off x="7598450" y="5542739"/>
            <a:ext cx="927652"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磁気ディスク 10">
            <a:extLst>
              <a:ext uri="{FF2B5EF4-FFF2-40B4-BE49-F238E27FC236}">
                <a16:creationId xmlns:a16="http://schemas.microsoft.com/office/drawing/2014/main" id="{947E1A5E-26E1-1D07-2968-57984FFEAAF2}"/>
              </a:ext>
            </a:extLst>
          </p:cNvPr>
          <p:cNvSpPr/>
          <p:nvPr/>
        </p:nvSpPr>
        <p:spPr>
          <a:xfrm>
            <a:off x="8948262" y="5542739"/>
            <a:ext cx="927652"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AEC110D-FD6C-A155-448C-8000CEAFA524}"/>
              </a:ext>
            </a:extLst>
          </p:cNvPr>
          <p:cNvSpPr txBox="1"/>
          <p:nvPr/>
        </p:nvSpPr>
        <p:spPr>
          <a:xfrm>
            <a:off x="10292861" y="5724714"/>
            <a:ext cx="877163"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C088D06-F4DA-1743-25DE-D72474865576}"/>
              </a:ext>
            </a:extLst>
          </p:cNvPr>
          <p:cNvSpPr/>
          <p:nvPr/>
        </p:nvSpPr>
        <p:spPr>
          <a:xfrm>
            <a:off x="721294" y="1268604"/>
            <a:ext cx="10667999" cy="2576687"/>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磁気ディスク 22">
            <a:extLst>
              <a:ext uri="{FF2B5EF4-FFF2-40B4-BE49-F238E27FC236}">
                <a16:creationId xmlns:a16="http://schemas.microsoft.com/office/drawing/2014/main" id="{747E8562-7B16-3968-D774-94CABFB41F67}"/>
              </a:ext>
            </a:extLst>
          </p:cNvPr>
          <p:cNvSpPr/>
          <p:nvPr/>
        </p:nvSpPr>
        <p:spPr>
          <a:xfrm>
            <a:off x="6225279" y="2802083"/>
            <a:ext cx="927652" cy="532185"/>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磁気ディスク 23">
            <a:extLst>
              <a:ext uri="{FF2B5EF4-FFF2-40B4-BE49-F238E27FC236}">
                <a16:creationId xmlns:a16="http://schemas.microsoft.com/office/drawing/2014/main" id="{3A8351A8-299F-B1F4-0C07-9758E3962EEA}"/>
              </a:ext>
            </a:extLst>
          </p:cNvPr>
          <p:cNvSpPr/>
          <p:nvPr/>
        </p:nvSpPr>
        <p:spPr>
          <a:xfrm>
            <a:off x="7482533" y="2803818"/>
            <a:ext cx="927652" cy="532185"/>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磁気ディスク 24">
            <a:extLst>
              <a:ext uri="{FF2B5EF4-FFF2-40B4-BE49-F238E27FC236}">
                <a16:creationId xmlns:a16="http://schemas.microsoft.com/office/drawing/2014/main" id="{F79CB194-A14C-C1BC-9C16-5CB1B2A4CA4C}"/>
              </a:ext>
            </a:extLst>
          </p:cNvPr>
          <p:cNvSpPr/>
          <p:nvPr/>
        </p:nvSpPr>
        <p:spPr>
          <a:xfrm>
            <a:off x="7481409" y="2174994"/>
            <a:ext cx="929900" cy="691999"/>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6" name="フローチャート: 磁気ディスク 25">
            <a:extLst>
              <a:ext uri="{FF2B5EF4-FFF2-40B4-BE49-F238E27FC236}">
                <a16:creationId xmlns:a16="http://schemas.microsoft.com/office/drawing/2014/main" id="{FD8AB7B9-AA25-C0D6-2678-214E4C639BCE}"/>
              </a:ext>
            </a:extLst>
          </p:cNvPr>
          <p:cNvSpPr/>
          <p:nvPr/>
        </p:nvSpPr>
        <p:spPr>
          <a:xfrm>
            <a:off x="8739787" y="2162463"/>
            <a:ext cx="932148" cy="691998"/>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7" name="フローチャート: 磁気ディスク 26">
            <a:extLst>
              <a:ext uri="{FF2B5EF4-FFF2-40B4-BE49-F238E27FC236}">
                <a16:creationId xmlns:a16="http://schemas.microsoft.com/office/drawing/2014/main" id="{873BFCC5-9BDA-3590-9E5C-16E36A500941}"/>
              </a:ext>
            </a:extLst>
          </p:cNvPr>
          <p:cNvSpPr/>
          <p:nvPr/>
        </p:nvSpPr>
        <p:spPr>
          <a:xfrm>
            <a:off x="10001537" y="2174503"/>
            <a:ext cx="932148" cy="691997"/>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027" name="テキスト ボックス 1026">
            <a:extLst>
              <a:ext uri="{FF2B5EF4-FFF2-40B4-BE49-F238E27FC236}">
                <a16:creationId xmlns:a16="http://schemas.microsoft.com/office/drawing/2014/main" id="{9E424F85-1174-8AE2-446F-C8F25818ED7E}"/>
              </a:ext>
            </a:extLst>
          </p:cNvPr>
          <p:cNvSpPr txBox="1"/>
          <p:nvPr/>
        </p:nvSpPr>
        <p:spPr>
          <a:xfrm flipH="1">
            <a:off x="1747591" y="56532"/>
            <a:ext cx="51368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EDDA1DED-7139-E467-7060-4B706A23F614}"/>
              </a:ext>
            </a:extLst>
          </p:cNvPr>
          <p:cNvGrpSpPr/>
          <p:nvPr/>
        </p:nvGrpSpPr>
        <p:grpSpPr>
          <a:xfrm>
            <a:off x="1038611" y="56532"/>
            <a:ext cx="7827784" cy="657159"/>
            <a:chOff x="1038611" y="56532"/>
            <a:chExt cx="7827784" cy="657159"/>
          </a:xfrm>
        </p:grpSpPr>
        <p:sp>
          <p:nvSpPr>
            <p:cNvPr id="1024" name="タイトル 1">
              <a:extLst>
                <a:ext uri="{FF2B5EF4-FFF2-40B4-BE49-F238E27FC236}">
                  <a16:creationId xmlns:a16="http://schemas.microsoft.com/office/drawing/2014/main" id="{68092D77-D458-449B-72E0-6C93E79E8703}"/>
                </a:ext>
              </a:extLst>
            </p:cNvPr>
            <p:cNvSpPr txBox="1">
              <a:spLocks/>
            </p:cNvSpPr>
            <p:nvPr/>
          </p:nvSpPr>
          <p:spPr>
            <a:xfrm>
              <a:off x="1038611" y="255104"/>
              <a:ext cx="7827784"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分割払いとリボ払いの支払方法のちがいを知ろう</a:t>
              </a:r>
            </a:p>
          </p:txBody>
        </p:sp>
        <p:sp>
          <p:nvSpPr>
            <p:cNvPr id="1029" name="テキスト ボックス 1028">
              <a:extLst>
                <a:ext uri="{FF2B5EF4-FFF2-40B4-BE49-F238E27FC236}">
                  <a16:creationId xmlns:a16="http://schemas.microsoft.com/office/drawing/2014/main" id="{D7B548D2-54B5-DC45-7C4C-9FA2E6E7F125}"/>
                </a:ext>
              </a:extLst>
            </p:cNvPr>
            <p:cNvSpPr txBox="1"/>
            <p:nvPr/>
          </p:nvSpPr>
          <p:spPr>
            <a:xfrm flipH="1">
              <a:off x="1103888" y="56532"/>
              <a:ext cx="929168"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ぶんかつ</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30" name="テキスト ボックス 1029">
              <a:extLst>
                <a:ext uri="{FF2B5EF4-FFF2-40B4-BE49-F238E27FC236}">
                  <a16:creationId xmlns:a16="http://schemas.microsoft.com/office/drawing/2014/main" id="{227A16E2-3B6B-1564-FC62-7FC29A9BE294}"/>
                </a:ext>
              </a:extLst>
            </p:cNvPr>
            <p:cNvSpPr txBox="1"/>
            <p:nvPr/>
          </p:nvSpPr>
          <p:spPr>
            <a:xfrm flipH="1">
              <a:off x="4521670" y="56532"/>
              <a:ext cx="82629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しはらい</a:t>
              </a:r>
            </a:p>
          </p:txBody>
        </p:sp>
        <p:sp>
          <p:nvSpPr>
            <p:cNvPr id="1031" name="テキスト ボックス 1030">
              <a:extLst>
                <a:ext uri="{FF2B5EF4-FFF2-40B4-BE49-F238E27FC236}">
                  <a16:creationId xmlns:a16="http://schemas.microsoft.com/office/drawing/2014/main" id="{608C7745-AFC0-7AF4-311D-9BC28942818F}"/>
                </a:ext>
              </a:extLst>
            </p:cNvPr>
            <p:cNvSpPr txBox="1"/>
            <p:nvPr/>
          </p:nvSpPr>
          <p:spPr>
            <a:xfrm flipH="1">
              <a:off x="3482411" y="56532"/>
              <a:ext cx="51368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1BE6968E-8062-2310-C252-40238DC2A39C}"/>
                </a:ext>
              </a:extLst>
            </p:cNvPr>
            <p:cNvSpPr txBox="1"/>
            <p:nvPr/>
          </p:nvSpPr>
          <p:spPr>
            <a:xfrm flipH="1">
              <a:off x="5245531" y="56532"/>
              <a:ext cx="90967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sp>
          <p:nvSpPr>
            <p:cNvPr id="1033" name="テキスト ボックス 1032">
              <a:extLst>
                <a:ext uri="{FF2B5EF4-FFF2-40B4-BE49-F238E27FC236}">
                  <a16:creationId xmlns:a16="http://schemas.microsoft.com/office/drawing/2014/main" id="{A21BAC25-654E-CD65-47EB-C77EC1DD1B5F}"/>
                </a:ext>
              </a:extLst>
            </p:cNvPr>
            <p:cNvSpPr txBox="1"/>
            <p:nvPr/>
          </p:nvSpPr>
          <p:spPr>
            <a:xfrm flipH="1">
              <a:off x="7690123" y="56532"/>
              <a:ext cx="513689"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a:t>
              </a:r>
            </a:p>
          </p:txBody>
        </p:sp>
      </p:grpSp>
      <p:grpSp>
        <p:nvGrpSpPr>
          <p:cNvPr id="1092" name="グループ化 1091">
            <a:extLst>
              <a:ext uri="{FF2B5EF4-FFF2-40B4-BE49-F238E27FC236}">
                <a16:creationId xmlns:a16="http://schemas.microsoft.com/office/drawing/2014/main" id="{93E924F3-F136-6A83-9C22-899832F835E4}"/>
              </a:ext>
            </a:extLst>
          </p:cNvPr>
          <p:cNvGrpSpPr/>
          <p:nvPr/>
        </p:nvGrpSpPr>
        <p:grpSpPr>
          <a:xfrm>
            <a:off x="10153991" y="3338586"/>
            <a:ext cx="590226" cy="543967"/>
            <a:chOff x="10153991" y="3338586"/>
            <a:chExt cx="590226" cy="543967"/>
          </a:xfrm>
        </p:grpSpPr>
        <p:sp>
          <p:nvSpPr>
            <p:cNvPr id="31" name="テキスト ボックス 30">
              <a:extLst>
                <a:ext uri="{FF2B5EF4-FFF2-40B4-BE49-F238E27FC236}">
                  <a16:creationId xmlns:a16="http://schemas.microsoft.com/office/drawing/2014/main" id="{5656BFBD-74E7-DDE6-CB48-6B2305094898}"/>
                </a:ext>
              </a:extLst>
            </p:cNvPr>
            <p:cNvSpPr txBox="1"/>
            <p:nvPr/>
          </p:nvSpPr>
          <p:spPr>
            <a:xfrm>
              <a:off x="10153991" y="3459943"/>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５</a:t>
              </a:r>
              <a:r>
                <a:rPr kumimoji="1" lang="ja-JP" altLang="en-US" dirty="0">
                  <a:latin typeface="BIZ UDPゴシック" panose="020B0400000000000000" pitchFamily="50" charset="-128"/>
                  <a:ea typeface="BIZ UDPゴシック" panose="020B0400000000000000" pitchFamily="50" charset="-128"/>
                </a:rPr>
                <a:t>月</a:t>
              </a:r>
            </a:p>
          </p:txBody>
        </p:sp>
        <p:sp>
          <p:nvSpPr>
            <p:cNvPr id="1045" name="テキスト ボックス 1044">
              <a:extLst>
                <a:ext uri="{FF2B5EF4-FFF2-40B4-BE49-F238E27FC236}">
                  <a16:creationId xmlns:a16="http://schemas.microsoft.com/office/drawing/2014/main" id="{D60626C6-5147-21B6-2183-EBF45932E28D}"/>
                </a:ext>
              </a:extLst>
            </p:cNvPr>
            <p:cNvSpPr txBox="1"/>
            <p:nvPr/>
          </p:nvSpPr>
          <p:spPr>
            <a:xfrm>
              <a:off x="10292861" y="333858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24271D03-3513-55E6-7E61-586066DF925A}"/>
              </a:ext>
            </a:extLst>
          </p:cNvPr>
          <p:cNvGrpSpPr/>
          <p:nvPr/>
        </p:nvGrpSpPr>
        <p:grpSpPr>
          <a:xfrm>
            <a:off x="1154938" y="3976185"/>
            <a:ext cx="2252870" cy="914401"/>
            <a:chOff x="1154938" y="3976185"/>
            <a:chExt cx="2252870" cy="914401"/>
          </a:xfrm>
        </p:grpSpPr>
        <p:sp>
          <p:nvSpPr>
            <p:cNvPr id="4" name="四角形: 角を丸くする 3">
              <a:extLst>
                <a:ext uri="{FF2B5EF4-FFF2-40B4-BE49-F238E27FC236}">
                  <a16:creationId xmlns:a16="http://schemas.microsoft.com/office/drawing/2014/main" id="{DA87E20D-970E-4C9D-8070-74FDC44A5776}"/>
                </a:ext>
              </a:extLst>
            </p:cNvPr>
            <p:cNvSpPr/>
            <p:nvPr/>
          </p:nvSpPr>
          <p:spPr>
            <a:xfrm>
              <a:off x="1154938" y="3976185"/>
              <a:ext cx="2252870" cy="914401"/>
            </a:xfrm>
            <a:prstGeom prst="roundRect">
              <a:avLst/>
            </a:prstGeom>
            <a:solidFill>
              <a:schemeClr val="bg1"/>
            </a:solidFill>
            <a:ln w="76200">
              <a:solidFill>
                <a:srgbClr val="FF89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リボ払い</a:t>
              </a:r>
            </a:p>
          </p:txBody>
        </p:sp>
        <p:sp>
          <p:nvSpPr>
            <p:cNvPr id="1055" name="テキスト ボックス 1054">
              <a:extLst>
                <a:ext uri="{FF2B5EF4-FFF2-40B4-BE49-F238E27FC236}">
                  <a16:creationId xmlns:a16="http://schemas.microsoft.com/office/drawing/2014/main" id="{E4258EA4-A1B3-274B-A15D-C60ABD7E5084}"/>
                </a:ext>
              </a:extLst>
            </p:cNvPr>
            <p:cNvSpPr txBox="1"/>
            <p:nvPr/>
          </p:nvSpPr>
          <p:spPr>
            <a:xfrm>
              <a:off x="2202726" y="4075118"/>
              <a:ext cx="482824"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ばら</a:t>
              </a:r>
              <a:endParaRPr kumimoji="1" lang="ja-JP" altLang="en-US" sz="1200" b="1" dirty="0">
                <a:latin typeface="BIZ UDPゴシック" panose="020B0400000000000000" pitchFamily="50" charset="-128"/>
                <a:ea typeface="BIZ UDPゴシック" panose="020B0400000000000000" pitchFamily="50" charset="-128"/>
              </a:endParaRPr>
            </a:p>
          </p:txBody>
        </p:sp>
      </p:grpSp>
      <p:sp>
        <p:nvSpPr>
          <p:cNvPr id="1056" name="テキスト ボックス 1055">
            <a:extLst>
              <a:ext uri="{FF2B5EF4-FFF2-40B4-BE49-F238E27FC236}">
                <a16:creationId xmlns:a16="http://schemas.microsoft.com/office/drawing/2014/main" id="{5D34F005-EC64-0B4A-D561-FE85ECED060F}"/>
              </a:ext>
            </a:extLst>
          </p:cNvPr>
          <p:cNvSpPr txBox="1"/>
          <p:nvPr/>
        </p:nvSpPr>
        <p:spPr>
          <a:xfrm>
            <a:off x="1885621" y="829850"/>
            <a:ext cx="482824"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ばら</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82B6CD28-A7E1-4B46-D02B-B3FF4E6E87AF}"/>
              </a:ext>
            </a:extLst>
          </p:cNvPr>
          <p:cNvGrpSpPr/>
          <p:nvPr/>
        </p:nvGrpSpPr>
        <p:grpSpPr>
          <a:xfrm>
            <a:off x="1075064" y="785413"/>
            <a:ext cx="1718644" cy="914400"/>
            <a:chOff x="1075064" y="785413"/>
            <a:chExt cx="1718644" cy="914400"/>
          </a:xfrm>
        </p:grpSpPr>
        <p:sp>
          <p:nvSpPr>
            <p:cNvPr id="6" name="四角形: 角を丸くする 5">
              <a:extLst>
                <a:ext uri="{FF2B5EF4-FFF2-40B4-BE49-F238E27FC236}">
                  <a16:creationId xmlns:a16="http://schemas.microsoft.com/office/drawing/2014/main" id="{489B8B4B-108A-EB78-4562-6C29C9A00C5E}"/>
                </a:ext>
              </a:extLst>
            </p:cNvPr>
            <p:cNvSpPr/>
            <p:nvPr/>
          </p:nvSpPr>
          <p:spPr>
            <a:xfrm>
              <a:off x="1075064" y="785413"/>
              <a:ext cx="1718644" cy="914400"/>
            </a:xfrm>
            <a:prstGeom prst="roundRect">
              <a:avLst/>
            </a:prstGeom>
            <a:solidFill>
              <a:schemeClr val="bg1"/>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分割払い</a:t>
              </a:r>
            </a:p>
          </p:txBody>
        </p:sp>
        <p:sp>
          <p:nvSpPr>
            <p:cNvPr id="1057" name="テキスト ボックス 1056">
              <a:extLst>
                <a:ext uri="{FF2B5EF4-FFF2-40B4-BE49-F238E27FC236}">
                  <a16:creationId xmlns:a16="http://schemas.microsoft.com/office/drawing/2014/main" id="{4125E4DE-8B92-EA28-6537-C499B6EB18C9}"/>
                </a:ext>
              </a:extLst>
            </p:cNvPr>
            <p:cNvSpPr txBox="1"/>
            <p:nvPr/>
          </p:nvSpPr>
          <p:spPr>
            <a:xfrm>
              <a:off x="1234874" y="828312"/>
              <a:ext cx="79380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ぶんかつ</a:t>
              </a:r>
            </a:p>
          </p:txBody>
        </p:sp>
      </p:grpSp>
      <p:grpSp>
        <p:nvGrpSpPr>
          <p:cNvPr id="1038" name="グループ化 1037">
            <a:extLst>
              <a:ext uri="{FF2B5EF4-FFF2-40B4-BE49-F238E27FC236}">
                <a16:creationId xmlns:a16="http://schemas.microsoft.com/office/drawing/2014/main" id="{B17BA4E1-434A-FD1E-BE24-9F3DAFFB6E96}"/>
              </a:ext>
            </a:extLst>
          </p:cNvPr>
          <p:cNvGrpSpPr/>
          <p:nvPr/>
        </p:nvGrpSpPr>
        <p:grpSpPr>
          <a:xfrm>
            <a:off x="990059" y="5920331"/>
            <a:ext cx="4877108" cy="507012"/>
            <a:chOff x="1088196" y="6009036"/>
            <a:chExt cx="4877108" cy="507012"/>
          </a:xfrm>
        </p:grpSpPr>
        <p:sp>
          <p:nvSpPr>
            <p:cNvPr id="1034" name="テキスト ボックス 1033">
              <a:extLst>
                <a:ext uri="{FF2B5EF4-FFF2-40B4-BE49-F238E27FC236}">
                  <a16:creationId xmlns:a16="http://schemas.microsoft.com/office/drawing/2014/main" id="{3CC1AB75-F9DF-B106-4975-60CCAFB7186F}"/>
                </a:ext>
              </a:extLst>
            </p:cNvPr>
            <p:cNvSpPr txBox="1"/>
            <p:nvPr/>
          </p:nvSpPr>
          <p:spPr>
            <a:xfrm>
              <a:off x="2444138" y="600903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EABC205-A744-57B1-84CA-20C7A4CE845F}"/>
                </a:ext>
              </a:extLst>
            </p:cNvPr>
            <p:cNvSpPr txBox="1"/>
            <p:nvPr/>
          </p:nvSpPr>
          <p:spPr>
            <a:xfrm>
              <a:off x="1088196" y="6140350"/>
              <a:ext cx="2452916"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１月に</a:t>
              </a:r>
              <a:r>
                <a:rPr lang="ja-JP" altLang="en-US" dirty="0">
                  <a:latin typeface="BIZ UDPゴシック" panose="020B0400000000000000" pitchFamily="50" charset="-128"/>
                  <a:ea typeface="BIZ UDPゴシック" panose="020B0400000000000000" pitchFamily="50" charset="-128"/>
                </a:rPr>
                <a:t>４</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p>
          </p:txBody>
        </p:sp>
        <p:sp>
          <p:nvSpPr>
            <p:cNvPr id="8" name="テキスト ボックス 7">
              <a:extLst>
                <a:ext uri="{FF2B5EF4-FFF2-40B4-BE49-F238E27FC236}">
                  <a16:creationId xmlns:a16="http://schemas.microsoft.com/office/drawing/2014/main" id="{606A5FCE-50DF-F1B3-B259-7C962802DC08}"/>
                </a:ext>
              </a:extLst>
            </p:cNvPr>
            <p:cNvSpPr txBox="1"/>
            <p:nvPr/>
          </p:nvSpPr>
          <p:spPr>
            <a:xfrm>
              <a:off x="3483534" y="6146716"/>
              <a:ext cx="2481770"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lang="en-US" altLang="ja-JP" dirty="0">
                  <a:latin typeface="BIZ UDPゴシック" panose="020B0400000000000000" pitchFamily="50" charset="-128"/>
                  <a:ea typeface="BIZ UDPゴシック" panose="020B0400000000000000" pitchFamily="50" charset="-128"/>
                </a:rPr>
                <a:t>8</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p>
          </p:txBody>
        </p:sp>
        <p:sp>
          <p:nvSpPr>
            <p:cNvPr id="1035" name="テキスト ボックス 1034">
              <a:extLst>
                <a:ext uri="{FF2B5EF4-FFF2-40B4-BE49-F238E27FC236}">
                  <a16:creationId xmlns:a16="http://schemas.microsoft.com/office/drawing/2014/main" id="{85A2CD1A-D69F-8C52-5030-4D19F36F4D25}"/>
                </a:ext>
              </a:extLst>
            </p:cNvPr>
            <p:cNvSpPr txBox="1"/>
            <p:nvPr/>
          </p:nvSpPr>
          <p:spPr>
            <a:xfrm>
              <a:off x="4884636" y="600903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39" name="テキスト ボックス 1038">
              <a:extLst>
                <a:ext uri="{FF2B5EF4-FFF2-40B4-BE49-F238E27FC236}">
                  <a16:creationId xmlns:a16="http://schemas.microsoft.com/office/drawing/2014/main" id="{BBB94E50-87BD-2F5A-A036-0AF1A140AB50}"/>
                </a:ext>
              </a:extLst>
            </p:cNvPr>
            <p:cNvSpPr txBox="1"/>
            <p:nvPr/>
          </p:nvSpPr>
          <p:spPr>
            <a:xfrm>
              <a:off x="5381592" y="600903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40" name="テキスト ボックス 1039">
              <a:extLst>
                <a:ext uri="{FF2B5EF4-FFF2-40B4-BE49-F238E27FC236}">
                  <a16:creationId xmlns:a16="http://schemas.microsoft.com/office/drawing/2014/main" id="{090041D6-F53C-0852-D8D9-2B73D006C5E8}"/>
                </a:ext>
              </a:extLst>
            </p:cNvPr>
            <p:cNvSpPr txBox="1"/>
            <p:nvPr/>
          </p:nvSpPr>
          <p:spPr>
            <a:xfrm>
              <a:off x="2953465" y="600903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66" name="テキスト ボックス 1065">
              <a:extLst>
                <a:ext uri="{FF2B5EF4-FFF2-40B4-BE49-F238E27FC236}">
                  <a16:creationId xmlns:a16="http://schemas.microsoft.com/office/drawing/2014/main" id="{17ABBA74-05D5-D5C5-722C-0C426C29D8E5}"/>
                </a:ext>
              </a:extLst>
            </p:cNvPr>
            <p:cNvSpPr txBox="1"/>
            <p:nvPr/>
          </p:nvSpPr>
          <p:spPr>
            <a:xfrm>
              <a:off x="1212600" y="600903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67" name="テキスト ボックス 1066">
              <a:extLst>
                <a:ext uri="{FF2B5EF4-FFF2-40B4-BE49-F238E27FC236}">
                  <a16:creationId xmlns:a16="http://schemas.microsoft.com/office/drawing/2014/main" id="{3AB7A425-AA83-FC09-1C34-CB118D42B189}"/>
                </a:ext>
              </a:extLst>
            </p:cNvPr>
            <p:cNvSpPr txBox="1"/>
            <p:nvPr/>
          </p:nvSpPr>
          <p:spPr>
            <a:xfrm>
              <a:off x="3657856" y="600903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60A769C0-E5A2-2AFB-4223-D097763235A2}"/>
              </a:ext>
            </a:extLst>
          </p:cNvPr>
          <p:cNvGrpSpPr/>
          <p:nvPr/>
        </p:nvGrpSpPr>
        <p:grpSpPr>
          <a:xfrm>
            <a:off x="1025990" y="2893141"/>
            <a:ext cx="2573140" cy="915406"/>
            <a:chOff x="1025990" y="2891542"/>
            <a:chExt cx="2573140" cy="915406"/>
          </a:xfrm>
        </p:grpSpPr>
        <p:sp>
          <p:nvSpPr>
            <p:cNvPr id="15" name="テキスト ボックス 14">
              <a:extLst>
                <a:ext uri="{FF2B5EF4-FFF2-40B4-BE49-F238E27FC236}">
                  <a16:creationId xmlns:a16="http://schemas.microsoft.com/office/drawing/2014/main" id="{F989E186-B558-6849-D4A3-2E8BB6800DB7}"/>
                </a:ext>
              </a:extLst>
            </p:cNvPr>
            <p:cNvSpPr txBox="1"/>
            <p:nvPr/>
          </p:nvSpPr>
          <p:spPr>
            <a:xfrm>
              <a:off x="1025990" y="2954278"/>
              <a:ext cx="2573140" cy="852670"/>
            </a:xfrm>
            <a:prstGeom prst="rect">
              <a:avLst/>
            </a:prstGeom>
            <a:noFill/>
          </p:spPr>
          <p:txBody>
            <a:bodyPr wrap="non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１月に</a:t>
              </a:r>
              <a:r>
                <a:rPr lang="ja-JP" altLang="en-US" dirty="0">
                  <a:latin typeface="BIZ UDPゴシック" panose="020B0400000000000000" pitchFamily="50" charset="-128"/>
                  <a:ea typeface="BIZ UDPゴシック" panose="020B0400000000000000" pitchFamily="50" charset="-128"/>
                </a:rPr>
                <a:t>４</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支払い回数は、２回払い</a:t>
              </a:r>
              <a:endParaRPr kumimoji="1" lang="ja-JP" altLang="en-US" dirty="0">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E3FA80F0-2A5C-0A47-72A8-DD6D02CC245E}"/>
                </a:ext>
              </a:extLst>
            </p:cNvPr>
            <p:cNvSpPr txBox="1"/>
            <p:nvPr/>
          </p:nvSpPr>
          <p:spPr>
            <a:xfrm>
              <a:off x="2415956" y="2891542"/>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41" name="テキスト ボックス 1040">
              <a:extLst>
                <a:ext uri="{FF2B5EF4-FFF2-40B4-BE49-F238E27FC236}">
                  <a16:creationId xmlns:a16="http://schemas.microsoft.com/office/drawing/2014/main" id="{48C5361F-AB75-4373-869B-B84AEAB3DFC7}"/>
                </a:ext>
              </a:extLst>
            </p:cNvPr>
            <p:cNvSpPr txBox="1"/>
            <p:nvPr/>
          </p:nvSpPr>
          <p:spPr>
            <a:xfrm>
              <a:off x="2893590" y="2891542"/>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52" name="テキスト ボックス 1051">
              <a:extLst>
                <a:ext uri="{FF2B5EF4-FFF2-40B4-BE49-F238E27FC236}">
                  <a16:creationId xmlns:a16="http://schemas.microsoft.com/office/drawing/2014/main" id="{B48C2DAD-ABD3-B72B-E645-457A11D4CB22}"/>
                </a:ext>
              </a:extLst>
            </p:cNvPr>
            <p:cNvSpPr txBox="1"/>
            <p:nvPr/>
          </p:nvSpPr>
          <p:spPr>
            <a:xfrm>
              <a:off x="1093042" y="331372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58" name="テキスト ボックス 1057">
              <a:extLst>
                <a:ext uri="{FF2B5EF4-FFF2-40B4-BE49-F238E27FC236}">
                  <a16:creationId xmlns:a16="http://schemas.microsoft.com/office/drawing/2014/main" id="{A459C3D0-C640-5F85-A303-21CEBCA3723F}"/>
                </a:ext>
              </a:extLst>
            </p:cNvPr>
            <p:cNvSpPr txBox="1"/>
            <p:nvPr/>
          </p:nvSpPr>
          <p:spPr>
            <a:xfrm>
              <a:off x="1690054" y="3313720"/>
              <a:ext cx="678391"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かいすう</a:t>
              </a:r>
            </a:p>
          </p:txBody>
        </p:sp>
        <p:sp>
          <p:nvSpPr>
            <p:cNvPr id="1061" name="テキスト ボックス 1060">
              <a:extLst>
                <a:ext uri="{FF2B5EF4-FFF2-40B4-BE49-F238E27FC236}">
                  <a16:creationId xmlns:a16="http://schemas.microsoft.com/office/drawing/2014/main" id="{6916E969-8966-3EA1-CE6A-3FF11B5223A6}"/>
                </a:ext>
              </a:extLst>
            </p:cNvPr>
            <p:cNvSpPr txBox="1"/>
            <p:nvPr/>
          </p:nvSpPr>
          <p:spPr>
            <a:xfrm>
              <a:off x="2692437" y="3313720"/>
              <a:ext cx="684803"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かいばら</a:t>
              </a:r>
            </a:p>
          </p:txBody>
        </p:sp>
        <p:sp>
          <p:nvSpPr>
            <p:cNvPr id="1068" name="テキスト ボックス 1067">
              <a:extLst>
                <a:ext uri="{FF2B5EF4-FFF2-40B4-BE49-F238E27FC236}">
                  <a16:creationId xmlns:a16="http://schemas.microsoft.com/office/drawing/2014/main" id="{53FA9916-98F8-38AD-E25E-87ABAEFF2CF3}"/>
                </a:ext>
              </a:extLst>
            </p:cNvPr>
            <p:cNvSpPr txBox="1"/>
            <p:nvPr/>
          </p:nvSpPr>
          <p:spPr>
            <a:xfrm>
              <a:off x="1194328" y="2891542"/>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67B4E18B-B458-EE15-3A40-37EBC6244425}"/>
              </a:ext>
            </a:extLst>
          </p:cNvPr>
          <p:cNvGrpSpPr/>
          <p:nvPr/>
        </p:nvGrpSpPr>
        <p:grpSpPr>
          <a:xfrm>
            <a:off x="3607092" y="2893810"/>
            <a:ext cx="2573140" cy="914069"/>
            <a:chOff x="3607092" y="2943026"/>
            <a:chExt cx="2573140" cy="914069"/>
          </a:xfrm>
        </p:grpSpPr>
        <p:sp>
          <p:nvSpPr>
            <p:cNvPr id="17" name="テキスト ボックス 16">
              <a:extLst>
                <a:ext uri="{FF2B5EF4-FFF2-40B4-BE49-F238E27FC236}">
                  <a16:creationId xmlns:a16="http://schemas.microsoft.com/office/drawing/2014/main" id="{79A1FF27-9F91-8633-5386-5154F8B22B94}"/>
                </a:ext>
              </a:extLst>
            </p:cNvPr>
            <p:cNvSpPr txBox="1"/>
            <p:nvPr/>
          </p:nvSpPr>
          <p:spPr>
            <a:xfrm>
              <a:off x="3607092" y="3004425"/>
              <a:ext cx="2573140" cy="852670"/>
            </a:xfrm>
            <a:prstGeom prst="rect">
              <a:avLst/>
            </a:prstGeom>
            <a:noFill/>
          </p:spPr>
          <p:txBody>
            <a:bodyPr wrap="none" rtlCol="0">
              <a:spAutoFit/>
            </a:bodyPr>
            <a:lstStyle/>
            <a:p>
              <a:pPr>
                <a:lnSpc>
                  <a:spcPct val="150000"/>
                </a:lnSpc>
              </a:pPr>
              <a:r>
                <a:rPr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8,000</a:t>
              </a:r>
              <a:r>
                <a:rPr kumimoji="1" lang="ja-JP" altLang="en-US" dirty="0">
                  <a:latin typeface="BIZ UDPゴシック" panose="020B0400000000000000" pitchFamily="50" charset="-128"/>
                  <a:ea typeface="BIZ UDPゴシック" panose="020B0400000000000000" pitchFamily="50" charset="-128"/>
                </a:rPr>
                <a:t>円で買う</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支払い回数は、３回払い</a:t>
              </a:r>
              <a:endParaRPr kumimoji="1" lang="ja-JP" altLang="en-US" dirty="0">
                <a:latin typeface="BIZ UDPゴシック" panose="020B0400000000000000" pitchFamily="50" charset="-128"/>
                <a:ea typeface="BIZ UDPゴシック" panose="020B0400000000000000" pitchFamily="50" charset="-128"/>
              </a:endParaRPr>
            </a:p>
          </p:txBody>
        </p:sp>
        <p:sp>
          <p:nvSpPr>
            <p:cNvPr id="1037" name="テキスト ボックス 1036">
              <a:extLst>
                <a:ext uri="{FF2B5EF4-FFF2-40B4-BE49-F238E27FC236}">
                  <a16:creationId xmlns:a16="http://schemas.microsoft.com/office/drawing/2014/main" id="{ED54476A-3DD8-AA3D-9ABA-FF7084D72A0E}"/>
                </a:ext>
              </a:extLst>
            </p:cNvPr>
            <p:cNvSpPr txBox="1"/>
            <p:nvPr/>
          </p:nvSpPr>
          <p:spPr>
            <a:xfrm>
              <a:off x="4988349" y="294302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42" name="テキスト ボックス 1041">
              <a:extLst>
                <a:ext uri="{FF2B5EF4-FFF2-40B4-BE49-F238E27FC236}">
                  <a16:creationId xmlns:a16="http://schemas.microsoft.com/office/drawing/2014/main" id="{B78196CD-F4AA-D619-BD91-F2E70C36959D}"/>
                </a:ext>
              </a:extLst>
            </p:cNvPr>
            <p:cNvSpPr txBox="1"/>
            <p:nvPr/>
          </p:nvSpPr>
          <p:spPr>
            <a:xfrm>
              <a:off x="5523940" y="294302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53" name="テキスト ボックス 1052">
              <a:extLst>
                <a:ext uri="{FF2B5EF4-FFF2-40B4-BE49-F238E27FC236}">
                  <a16:creationId xmlns:a16="http://schemas.microsoft.com/office/drawing/2014/main" id="{A4CF22C3-3692-552A-1EA0-63E7650DA347}"/>
                </a:ext>
              </a:extLst>
            </p:cNvPr>
            <p:cNvSpPr txBox="1"/>
            <p:nvPr/>
          </p:nvSpPr>
          <p:spPr>
            <a:xfrm>
              <a:off x="3621608" y="337087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59" name="テキスト ボックス 1058">
              <a:extLst>
                <a:ext uri="{FF2B5EF4-FFF2-40B4-BE49-F238E27FC236}">
                  <a16:creationId xmlns:a16="http://schemas.microsoft.com/office/drawing/2014/main" id="{7EECA1B3-3A17-6C7F-33BA-8C52382A09E4}"/>
                </a:ext>
              </a:extLst>
            </p:cNvPr>
            <p:cNvSpPr txBox="1"/>
            <p:nvPr/>
          </p:nvSpPr>
          <p:spPr>
            <a:xfrm>
              <a:off x="4278596" y="3370870"/>
              <a:ext cx="678391"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かいすう</a:t>
              </a:r>
            </a:p>
          </p:txBody>
        </p:sp>
        <p:sp>
          <p:nvSpPr>
            <p:cNvPr id="1060" name="テキスト ボックス 1059">
              <a:extLst>
                <a:ext uri="{FF2B5EF4-FFF2-40B4-BE49-F238E27FC236}">
                  <a16:creationId xmlns:a16="http://schemas.microsoft.com/office/drawing/2014/main" id="{053ABC22-C25A-EE64-D9D1-548293A64A17}"/>
                </a:ext>
              </a:extLst>
            </p:cNvPr>
            <p:cNvSpPr txBox="1"/>
            <p:nvPr/>
          </p:nvSpPr>
          <p:spPr>
            <a:xfrm>
              <a:off x="5242894" y="3370870"/>
              <a:ext cx="684803"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かいばら</a:t>
              </a:r>
            </a:p>
          </p:txBody>
        </p:sp>
        <p:sp>
          <p:nvSpPr>
            <p:cNvPr id="1069" name="テキスト ボックス 1068">
              <a:extLst>
                <a:ext uri="{FF2B5EF4-FFF2-40B4-BE49-F238E27FC236}">
                  <a16:creationId xmlns:a16="http://schemas.microsoft.com/office/drawing/2014/main" id="{A3EDDD1F-F8B0-64B0-D266-A806D9ADA43F}"/>
                </a:ext>
              </a:extLst>
            </p:cNvPr>
            <p:cNvSpPr txBox="1"/>
            <p:nvPr/>
          </p:nvSpPr>
          <p:spPr>
            <a:xfrm>
              <a:off x="3781829" y="294302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1064" name="図 1063">
            <a:extLst>
              <a:ext uri="{FF2B5EF4-FFF2-40B4-BE49-F238E27FC236}">
                <a16:creationId xmlns:a16="http://schemas.microsoft.com/office/drawing/2014/main" id="{B35AA02E-80C7-62BD-404A-92DB7020F53F}"/>
              </a:ext>
            </a:extLst>
          </p:cNvPr>
          <p:cNvPicPr>
            <a:picLocks noChangeAspect="1"/>
          </p:cNvPicPr>
          <p:nvPr/>
        </p:nvPicPr>
        <p:blipFill>
          <a:blip r:embed="rId3"/>
          <a:stretch>
            <a:fillRect/>
          </a:stretch>
        </p:blipFill>
        <p:spPr>
          <a:xfrm>
            <a:off x="1729622" y="1908178"/>
            <a:ext cx="926594" cy="871730"/>
          </a:xfrm>
          <a:prstGeom prst="rect">
            <a:avLst/>
          </a:prstGeom>
        </p:spPr>
      </p:pic>
      <p:pic>
        <p:nvPicPr>
          <p:cNvPr id="1071" name="図 1070">
            <a:extLst>
              <a:ext uri="{FF2B5EF4-FFF2-40B4-BE49-F238E27FC236}">
                <a16:creationId xmlns:a16="http://schemas.microsoft.com/office/drawing/2014/main" id="{4C4CDE1A-2C08-4376-6E8F-6A5E0293B0DA}"/>
              </a:ext>
            </a:extLst>
          </p:cNvPr>
          <p:cNvPicPr>
            <a:picLocks noChangeAspect="1"/>
          </p:cNvPicPr>
          <p:nvPr/>
        </p:nvPicPr>
        <p:blipFill>
          <a:blip r:embed="rId3"/>
          <a:stretch>
            <a:fillRect/>
          </a:stretch>
        </p:blipFill>
        <p:spPr>
          <a:xfrm>
            <a:off x="1787336" y="5092791"/>
            <a:ext cx="926594" cy="871730"/>
          </a:xfrm>
          <a:prstGeom prst="rect">
            <a:avLst/>
          </a:prstGeom>
        </p:spPr>
      </p:pic>
      <p:pic>
        <p:nvPicPr>
          <p:cNvPr id="1073" name="図 1072">
            <a:extLst>
              <a:ext uri="{FF2B5EF4-FFF2-40B4-BE49-F238E27FC236}">
                <a16:creationId xmlns:a16="http://schemas.microsoft.com/office/drawing/2014/main" id="{5A2E1495-192D-D1A6-97AE-D6765B338B87}"/>
              </a:ext>
            </a:extLst>
          </p:cNvPr>
          <p:cNvPicPr>
            <a:picLocks noChangeAspect="1"/>
          </p:cNvPicPr>
          <p:nvPr/>
        </p:nvPicPr>
        <p:blipFill>
          <a:blip r:embed="rId4"/>
          <a:stretch>
            <a:fillRect/>
          </a:stretch>
        </p:blipFill>
        <p:spPr>
          <a:xfrm>
            <a:off x="4011397" y="2279229"/>
            <a:ext cx="1212788" cy="495014"/>
          </a:xfrm>
          <a:prstGeom prst="rect">
            <a:avLst/>
          </a:prstGeom>
        </p:spPr>
      </p:pic>
      <p:pic>
        <p:nvPicPr>
          <p:cNvPr id="1076" name="図 1075">
            <a:extLst>
              <a:ext uri="{FF2B5EF4-FFF2-40B4-BE49-F238E27FC236}">
                <a16:creationId xmlns:a16="http://schemas.microsoft.com/office/drawing/2014/main" id="{D1587515-6F12-2519-013A-27BA4C55496F}"/>
              </a:ext>
            </a:extLst>
          </p:cNvPr>
          <p:cNvPicPr>
            <a:picLocks noChangeAspect="1"/>
          </p:cNvPicPr>
          <p:nvPr/>
        </p:nvPicPr>
        <p:blipFill>
          <a:blip r:embed="rId4"/>
          <a:stretch>
            <a:fillRect/>
          </a:stretch>
        </p:blipFill>
        <p:spPr>
          <a:xfrm>
            <a:off x="3738079" y="5267355"/>
            <a:ext cx="1212788" cy="495014"/>
          </a:xfrm>
          <a:prstGeom prst="rect">
            <a:avLst/>
          </a:prstGeom>
        </p:spPr>
      </p:pic>
      <p:grpSp>
        <p:nvGrpSpPr>
          <p:cNvPr id="18" name="グループ化 17">
            <a:extLst>
              <a:ext uri="{FF2B5EF4-FFF2-40B4-BE49-F238E27FC236}">
                <a16:creationId xmlns:a16="http://schemas.microsoft.com/office/drawing/2014/main" id="{AB1E8D7F-424F-09FA-D74B-EE5C6E1D0039}"/>
              </a:ext>
            </a:extLst>
          </p:cNvPr>
          <p:cNvGrpSpPr/>
          <p:nvPr/>
        </p:nvGrpSpPr>
        <p:grpSpPr>
          <a:xfrm>
            <a:off x="5679764" y="1401479"/>
            <a:ext cx="4264329" cy="506699"/>
            <a:chOff x="5737207" y="1394254"/>
            <a:chExt cx="4264329" cy="506699"/>
          </a:xfrm>
        </p:grpSpPr>
        <p:sp>
          <p:nvSpPr>
            <p:cNvPr id="1025" name="テキスト ボックス 1024">
              <a:extLst>
                <a:ext uri="{FF2B5EF4-FFF2-40B4-BE49-F238E27FC236}">
                  <a16:creationId xmlns:a16="http://schemas.microsoft.com/office/drawing/2014/main" id="{416B62D2-A4FA-22B9-7A3B-13C6CBE71324}"/>
                </a:ext>
              </a:extLst>
            </p:cNvPr>
            <p:cNvSpPr txBox="1"/>
            <p:nvPr/>
          </p:nvSpPr>
          <p:spPr>
            <a:xfrm>
              <a:off x="5737207" y="1463782"/>
              <a:ext cx="4264329" cy="437171"/>
            </a:xfrm>
            <a:prstGeom prst="rect">
              <a:avLst/>
            </a:prstGeom>
            <a:noFill/>
          </p:spPr>
          <p:txBody>
            <a:bodyPr wrap="square" rtlCol="0">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rPr>
                <a:t>洋服とくつの代金支払いが重なる</a:t>
              </a:r>
              <a:endParaRPr kumimoji="1" lang="ja-JP" altLang="en-US" dirty="0">
                <a:latin typeface="BIZ UDPゴシック" panose="020B0400000000000000" pitchFamily="50" charset="-128"/>
                <a:ea typeface="BIZ UDPゴシック" panose="020B0400000000000000" pitchFamily="50" charset="-128"/>
              </a:endParaRPr>
            </a:p>
          </p:txBody>
        </p:sp>
        <p:sp>
          <p:nvSpPr>
            <p:cNvPr id="1049" name="テキスト ボックス 1048">
              <a:extLst>
                <a:ext uri="{FF2B5EF4-FFF2-40B4-BE49-F238E27FC236}">
                  <a16:creationId xmlns:a16="http://schemas.microsoft.com/office/drawing/2014/main" id="{6DC551F7-3A8B-F268-94F0-A484E8A10A99}"/>
                </a:ext>
              </a:extLst>
            </p:cNvPr>
            <p:cNvSpPr txBox="1"/>
            <p:nvPr/>
          </p:nvSpPr>
          <p:spPr>
            <a:xfrm>
              <a:off x="5761529" y="1394254"/>
              <a:ext cx="659155"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ようふく</a:t>
              </a:r>
            </a:p>
          </p:txBody>
        </p:sp>
        <p:sp>
          <p:nvSpPr>
            <p:cNvPr id="5" name="テキスト ボックス 4">
              <a:extLst>
                <a:ext uri="{FF2B5EF4-FFF2-40B4-BE49-F238E27FC236}">
                  <a16:creationId xmlns:a16="http://schemas.microsoft.com/office/drawing/2014/main" id="{83D790B2-910F-3829-3167-0AA00B306C71}"/>
                </a:ext>
              </a:extLst>
            </p:cNvPr>
            <p:cNvSpPr txBox="1"/>
            <p:nvPr/>
          </p:nvSpPr>
          <p:spPr>
            <a:xfrm>
              <a:off x="7074853" y="1394254"/>
              <a:ext cx="686406"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だいきん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5F73796-181C-C0C7-CDBB-E64E96BCC2FC}"/>
                </a:ext>
              </a:extLst>
            </p:cNvPr>
            <p:cNvSpPr txBox="1"/>
            <p:nvPr/>
          </p:nvSpPr>
          <p:spPr>
            <a:xfrm>
              <a:off x="7587606" y="1394254"/>
              <a:ext cx="616206"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2" name="テキスト ボックス 21">
              <a:extLst>
                <a:ext uri="{FF2B5EF4-FFF2-40B4-BE49-F238E27FC236}">
                  <a16:creationId xmlns:a16="http://schemas.microsoft.com/office/drawing/2014/main" id="{3EE76C12-37D7-7D5E-4047-ED258BEE3D3D}"/>
                </a:ext>
              </a:extLst>
            </p:cNvPr>
            <p:cNvSpPr txBox="1"/>
            <p:nvPr/>
          </p:nvSpPr>
          <p:spPr>
            <a:xfrm>
              <a:off x="8427301" y="1394254"/>
              <a:ext cx="439094"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かさ</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6E246AA0-7D89-B574-32F4-A82CC7AD49D5}"/>
              </a:ext>
            </a:extLst>
          </p:cNvPr>
          <p:cNvGrpSpPr/>
          <p:nvPr/>
        </p:nvGrpSpPr>
        <p:grpSpPr>
          <a:xfrm>
            <a:off x="5381433" y="4900644"/>
            <a:ext cx="5375189" cy="478040"/>
            <a:chOff x="5417254" y="4899981"/>
            <a:chExt cx="5375189" cy="478040"/>
          </a:xfrm>
        </p:grpSpPr>
        <p:sp>
          <p:nvSpPr>
            <p:cNvPr id="13" name="テキスト ボックス 12">
              <a:extLst>
                <a:ext uri="{FF2B5EF4-FFF2-40B4-BE49-F238E27FC236}">
                  <a16:creationId xmlns:a16="http://schemas.microsoft.com/office/drawing/2014/main" id="{BDC675CC-F546-8D41-11CF-B1D40E53563E}"/>
                </a:ext>
              </a:extLst>
            </p:cNvPr>
            <p:cNvSpPr txBox="1"/>
            <p:nvPr/>
          </p:nvSpPr>
          <p:spPr>
            <a:xfrm>
              <a:off x="5417254" y="5008689"/>
              <a:ext cx="5375189"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洋服とくつの代金を払い</a:t>
              </a:r>
              <a:r>
                <a:rPr lang="ja-JP" altLang="en-US" dirty="0">
                  <a:latin typeface="BIZ UDPゴシック" panose="020B0400000000000000" pitchFamily="50" charset="-128"/>
                  <a:ea typeface="BIZ UDPゴシック" panose="020B0400000000000000" pitchFamily="50" charset="-128"/>
                </a:rPr>
                <a:t>終える</a:t>
              </a:r>
              <a:r>
                <a:rPr kumimoji="1" lang="ja-JP" altLang="en-US" dirty="0">
                  <a:latin typeface="BIZ UDPゴシック" panose="020B0400000000000000" pitchFamily="50" charset="-128"/>
                  <a:ea typeface="BIZ UDPゴシック" panose="020B0400000000000000" pitchFamily="50" charset="-128"/>
                </a:rPr>
                <a:t>まで、毎月</a:t>
              </a:r>
              <a:r>
                <a:rPr lang="ja-JP" altLang="en-US" dirty="0">
                  <a:latin typeface="BIZ UDPゴシック" panose="020B0400000000000000" pitchFamily="50" charset="-128"/>
                  <a:ea typeface="BIZ UDPゴシック" panose="020B0400000000000000" pitchFamily="50" charset="-128"/>
                </a:rPr>
                <a:t>３</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p:txBody>
        </p:sp>
        <p:sp>
          <p:nvSpPr>
            <p:cNvPr id="1054" name="テキスト ボックス 1053">
              <a:extLst>
                <a:ext uri="{FF2B5EF4-FFF2-40B4-BE49-F238E27FC236}">
                  <a16:creationId xmlns:a16="http://schemas.microsoft.com/office/drawing/2014/main" id="{94F735BC-B71A-583B-456E-8C07EA49FC64}"/>
                </a:ext>
              </a:extLst>
            </p:cNvPr>
            <p:cNvSpPr txBox="1"/>
            <p:nvPr/>
          </p:nvSpPr>
          <p:spPr>
            <a:xfrm>
              <a:off x="7434893" y="4899981"/>
              <a:ext cx="429926"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はら</a:t>
              </a:r>
            </a:p>
          </p:txBody>
        </p:sp>
        <p:sp>
          <p:nvSpPr>
            <p:cNvPr id="1062" name="テキスト ボックス 1061">
              <a:extLst>
                <a:ext uri="{FF2B5EF4-FFF2-40B4-BE49-F238E27FC236}">
                  <a16:creationId xmlns:a16="http://schemas.microsoft.com/office/drawing/2014/main" id="{E1711681-5686-4C0D-FD41-9374519331D3}"/>
                </a:ext>
              </a:extLst>
            </p:cNvPr>
            <p:cNvSpPr txBox="1"/>
            <p:nvPr/>
          </p:nvSpPr>
          <p:spPr>
            <a:xfrm>
              <a:off x="7903215" y="4899981"/>
              <a:ext cx="30970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お</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65" name="テキスト ボックス 1064">
              <a:extLst>
                <a:ext uri="{FF2B5EF4-FFF2-40B4-BE49-F238E27FC236}">
                  <a16:creationId xmlns:a16="http://schemas.microsoft.com/office/drawing/2014/main" id="{2A993374-EB0C-9139-1BAF-A08D22018CF1}"/>
                </a:ext>
              </a:extLst>
            </p:cNvPr>
            <p:cNvSpPr txBox="1"/>
            <p:nvPr/>
          </p:nvSpPr>
          <p:spPr>
            <a:xfrm>
              <a:off x="10311665" y="4899981"/>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70" name="テキスト ボックス 1069">
              <a:extLst>
                <a:ext uri="{FF2B5EF4-FFF2-40B4-BE49-F238E27FC236}">
                  <a16:creationId xmlns:a16="http://schemas.microsoft.com/office/drawing/2014/main" id="{0C3346F0-98DA-50A1-2836-6D4CC0CAFE4B}"/>
                </a:ext>
              </a:extLst>
            </p:cNvPr>
            <p:cNvSpPr txBox="1"/>
            <p:nvPr/>
          </p:nvSpPr>
          <p:spPr>
            <a:xfrm>
              <a:off x="5478440" y="4899981"/>
              <a:ext cx="73965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ようふく</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26" name="テキスト ボックス 1025">
              <a:extLst>
                <a:ext uri="{FF2B5EF4-FFF2-40B4-BE49-F238E27FC236}">
                  <a16:creationId xmlns:a16="http://schemas.microsoft.com/office/drawing/2014/main" id="{A576806D-BE9B-DB52-DF9B-9B57B2A38901}"/>
                </a:ext>
              </a:extLst>
            </p:cNvPr>
            <p:cNvSpPr txBox="1"/>
            <p:nvPr/>
          </p:nvSpPr>
          <p:spPr>
            <a:xfrm>
              <a:off x="6710091" y="4899981"/>
              <a:ext cx="686406"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だいきん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917466F4-A3AC-89BD-BA3E-7F66E65217BA}"/>
                </a:ext>
              </a:extLst>
            </p:cNvPr>
            <p:cNvSpPr txBox="1"/>
            <p:nvPr/>
          </p:nvSpPr>
          <p:spPr>
            <a:xfrm>
              <a:off x="9081614" y="4899981"/>
              <a:ext cx="68320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まいつき</a:t>
              </a:r>
            </a:p>
          </p:txBody>
        </p:sp>
      </p:grpSp>
      <p:pic>
        <p:nvPicPr>
          <p:cNvPr id="1050" name="図 1049">
            <a:extLst>
              <a:ext uri="{FF2B5EF4-FFF2-40B4-BE49-F238E27FC236}">
                <a16:creationId xmlns:a16="http://schemas.microsoft.com/office/drawing/2014/main" id="{4A8F69F7-FE0A-CC1C-8491-56E491BF4FBB}"/>
              </a:ext>
            </a:extLst>
          </p:cNvPr>
          <p:cNvPicPr>
            <a:picLocks noChangeAspect="1"/>
          </p:cNvPicPr>
          <p:nvPr/>
        </p:nvPicPr>
        <p:blipFill>
          <a:blip r:embed="rId5"/>
          <a:stretch>
            <a:fillRect/>
          </a:stretch>
        </p:blipFill>
        <p:spPr>
          <a:xfrm>
            <a:off x="595297" y="34499"/>
            <a:ext cx="559641" cy="679192"/>
          </a:xfrm>
          <a:prstGeom prst="rect">
            <a:avLst/>
          </a:prstGeom>
        </p:spPr>
      </p:pic>
      <p:grpSp>
        <p:nvGrpSpPr>
          <p:cNvPr id="1080" name="グループ化 1079">
            <a:extLst>
              <a:ext uri="{FF2B5EF4-FFF2-40B4-BE49-F238E27FC236}">
                <a16:creationId xmlns:a16="http://schemas.microsoft.com/office/drawing/2014/main" id="{DEA2EE2D-B30C-8432-E29B-14DD035A1A51}"/>
              </a:ext>
            </a:extLst>
          </p:cNvPr>
          <p:cNvGrpSpPr/>
          <p:nvPr/>
        </p:nvGrpSpPr>
        <p:grpSpPr>
          <a:xfrm>
            <a:off x="6340532" y="6146742"/>
            <a:ext cx="604178" cy="543967"/>
            <a:chOff x="6340532" y="6146742"/>
            <a:chExt cx="604178" cy="543967"/>
          </a:xfrm>
        </p:grpSpPr>
        <p:sp>
          <p:nvSpPr>
            <p:cNvPr id="1063" name="テキスト ボックス 1062">
              <a:extLst>
                <a:ext uri="{FF2B5EF4-FFF2-40B4-BE49-F238E27FC236}">
                  <a16:creationId xmlns:a16="http://schemas.microsoft.com/office/drawing/2014/main" id="{A73095C8-8A0C-48FE-1E3C-85A2695CB492}"/>
                </a:ext>
              </a:extLst>
            </p:cNvPr>
            <p:cNvSpPr txBox="1"/>
            <p:nvPr/>
          </p:nvSpPr>
          <p:spPr>
            <a:xfrm>
              <a:off x="6340532" y="6268099"/>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２</a:t>
              </a:r>
              <a:r>
                <a:rPr kumimoji="1" lang="ja-JP" altLang="en-US" dirty="0">
                  <a:latin typeface="BIZ UDPゴシック" panose="020B0400000000000000" pitchFamily="50" charset="-128"/>
                  <a:ea typeface="BIZ UDPゴシック" panose="020B0400000000000000" pitchFamily="50" charset="-128"/>
                </a:rPr>
                <a:t>月</a:t>
              </a:r>
            </a:p>
          </p:txBody>
        </p:sp>
        <p:sp>
          <p:nvSpPr>
            <p:cNvPr id="1075" name="テキスト ボックス 1074">
              <a:extLst>
                <a:ext uri="{FF2B5EF4-FFF2-40B4-BE49-F238E27FC236}">
                  <a16:creationId xmlns:a16="http://schemas.microsoft.com/office/drawing/2014/main" id="{915C271B-0FBE-CB3F-E5F0-1487E9968AFE}"/>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1" name="グループ化 1080">
            <a:extLst>
              <a:ext uri="{FF2B5EF4-FFF2-40B4-BE49-F238E27FC236}">
                <a16:creationId xmlns:a16="http://schemas.microsoft.com/office/drawing/2014/main" id="{CA81DEE6-FD33-F185-38D5-04F3651F8FCD}"/>
              </a:ext>
            </a:extLst>
          </p:cNvPr>
          <p:cNvGrpSpPr/>
          <p:nvPr/>
        </p:nvGrpSpPr>
        <p:grpSpPr>
          <a:xfrm>
            <a:off x="7716607" y="6146742"/>
            <a:ext cx="607349" cy="543967"/>
            <a:chOff x="7214413" y="6146742"/>
            <a:chExt cx="607349" cy="543967"/>
          </a:xfrm>
        </p:grpSpPr>
        <p:sp>
          <p:nvSpPr>
            <p:cNvPr id="1072" name="テキスト ボックス 1071">
              <a:extLst>
                <a:ext uri="{FF2B5EF4-FFF2-40B4-BE49-F238E27FC236}">
                  <a16:creationId xmlns:a16="http://schemas.microsoft.com/office/drawing/2014/main" id="{5BA5DD48-A19C-EE35-9F5D-E9C5EDA653D1}"/>
                </a:ext>
              </a:extLst>
            </p:cNvPr>
            <p:cNvSpPr txBox="1"/>
            <p:nvPr/>
          </p:nvSpPr>
          <p:spPr>
            <a:xfrm>
              <a:off x="7214413"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３月</a:t>
              </a:r>
            </a:p>
          </p:txBody>
        </p:sp>
        <p:sp>
          <p:nvSpPr>
            <p:cNvPr id="1077" name="テキスト ボックス 1076">
              <a:extLst>
                <a:ext uri="{FF2B5EF4-FFF2-40B4-BE49-F238E27FC236}">
                  <a16:creationId xmlns:a16="http://schemas.microsoft.com/office/drawing/2014/main" id="{958AC8BA-F812-0C53-1F9F-147DA01B26C9}"/>
                </a:ext>
              </a:extLst>
            </p:cNvPr>
            <p:cNvSpPr txBox="1"/>
            <p:nvPr/>
          </p:nvSpPr>
          <p:spPr>
            <a:xfrm>
              <a:off x="7383822"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2" name="グループ化 1081">
            <a:extLst>
              <a:ext uri="{FF2B5EF4-FFF2-40B4-BE49-F238E27FC236}">
                <a16:creationId xmlns:a16="http://schemas.microsoft.com/office/drawing/2014/main" id="{165DEDD3-1175-C3F3-4921-654DF762E814}"/>
              </a:ext>
            </a:extLst>
          </p:cNvPr>
          <p:cNvGrpSpPr/>
          <p:nvPr/>
        </p:nvGrpSpPr>
        <p:grpSpPr>
          <a:xfrm>
            <a:off x="9126368" y="6162136"/>
            <a:ext cx="612774" cy="543967"/>
            <a:chOff x="8511869" y="6146742"/>
            <a:chExt cx="612774" cy="543967"/>
          </a:xfrm>
        </p:grpSpPr>
        <p:sp>
          <p:nvSpPr>
            <p:cNvPr id="1074" name="テキスト ボックス 1073">
              <a:extLst>
                <a:ext uri="{FF2B5EF4-FFF2-40B4-BE49-F238E27FC236}">
                  <a16:creationId xmlns:a16="http://schemas.microsoft.com/office/drawing/2014/main" id="{F77CBF18-2699-521C-E894-3EF0E98F78D3}"/>
                </a:ext>
              </a:extLst>
            </p:cNvPr>
            <p:cNvSpPr txBox="1"/>
            <p:nvPr/>
          </p:nvSpPr>
          <p:spPr>
            <a:xfrm>
              <a:off x="8511869"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４月</a:t>
              </a:r>
            </a:p>
          </p:txBody>
        </p:sp>
        <p:sp>
          <p:nvSpPr>
            <p:cNvPr id="1079" name="テキスト ボックス 1078">
              <a:extLst>
                <a:ext uri="{FF2B5EF4-FFF2-40B4-BE49-F238E27FC236}">
                  <a16:creationId xmlns:a16="http://schemas.microsoft.com/office/drawing/2014/main" id="{C1F50529-518B-C1CE-9458-CBAC02DFA794}"/>
                </a:ext>
              </a:extLst>
            </p:cNvPr>
            <p:cNvSpPr txBox="1"/>
            <p:nvPr/>
          </p:nvSpPr>
          <p:spPr>
            <a:xfrm>
              <a:off x="8686703"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3" name="グループ化 1082">
            <a:extLst>
              <a:ext uri="{FF2B5EF4-FFF2-40B4-BE49-F238E27FC236}">
                <a16:creationId xmlns:a16="http://schemas.microsoft.com/office/drawing/2014/main" id="{587200D5-ACE8-197C-5523-2DB3AAB6D6D8}"/>
              </a:ext>
            </a:extLst>
          </p:cNvPr>
          <p:cNvGrpSpPr/>
          <p:nvPr/>
        </p:nvGrpSpPr>
        <p:grpSpPr>
          <a:xfrm>
            <a:off x="6321787" y="3338586"/>
            <a:ext cx="604178" cy="543967"/>
            <a:chOff x="6340532" y="6146742"/>
            <a:chExt cx="604178" cy="543967"/>
          </a:xfrm>
        </p:grpSpPr>
        <p:sp>
          <p:nvSpPr>
            <p:cNvPr id="1084" name="テキスト ボックス 1083">
              <a:extLst>
                <a:ext uri="{FF2B5EF4-FFF2-40B4-BE49-F238E27FC236}">
                  <a16:creationId xmlns:a16="http://schemas.microsoft.com/office/drawing/2014/main" id="{D8E15843-4153-D982-8C6D-40D5E7CE98C4}"/>
                </a:ext>
              </a:extLst>
            </p:cNvPr>
            <p:cNvSpPr txBox="1"/>
            <p:nvPr/>
          </p:nvSpPr>
          <p:spPr>
            <a:xfrm>
              <a:off x="6340532" y="6268099"/>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２</a:t>
              </a:r>
              <a:r>
                <a:rPr kumimoji="1" lang="ja-JP" altLang="en-US" dirty="0">
                  <a:latin typeface="BIZ UDPゴシック" panose="020B0400000000000000" pitchFamily="50" charset="-128"/>
                  <a:ea typeface="BIZ UDPゴシック" panose="020B0400000000000000" pitchFamily="50" charset="-128"/>
                </a:rPr>
                <a:t>月</a:t>
              </a:r>
            </a:p>
          </p:txBody>
        </p:sp>
        <p:sp>
          <p:nvSpPr>
            <p:cNvPr id="1085" name="テキスト ボックス 1084">
              <a:extLst>
                <a:ext uri="{FF2B5EF4-FFF2-40B4-BE49-F238E27FC236}">
                  <a16:creationId xmlns:a16="http://schemas.microsoft.com/office/drawing/2014/main" id="{13750972-19D6-5BDD-E071-D2BC700600C4}"/>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9" name="グループ化 1088">
            <a:extLst>
              <a:ext uri="{FF2B5EF4-FFF2-40B4-BE49-F238E27FC236}">
                <a16:creationId xmlns:a16="http://schemas.microsoft.com/office/drawing/2014/main" id="{E27ABCA0-8010-A92C-8FB6-03288C941614}"/>
              </a:ext>
            </a:extLst>
          </p:cNvPr>
          <p:cNvGrpSpPr/>
          <p:nvPr/>
        </p:nvGrpSpPr>
        <p:grpSpPr>
          <a:xfrm>
            <a:off x="8980531" y="3338586"/>
            <a:ext cx="612774" cy="543967"/>
            <a:chOff x="8511869" y="6146742"/>
            <a:chExt cx="612774" cy="543967"/>
          </a:xfrm>
        </p:grpSpPr>
        <p:sp>
          <p:nvSpPr>
            <p:cNvPr id="1090" name="テキスト ボックス 1089">
              <a:extLst>
                <a:ext uri="{FF2B5EF4-FFF2-40B4-BE49-F238E27FC236}">
                  <a16:creationId xmlns:a16="http://schemas.microsoft.com/office/drawing/2014/main" id="{D94D4261-4C82-8BE2-A736-96F6B1480638}"/>
                </a:ext>
              </a:extLst>
            </p:cNvPr>
            <p:cNvSpPr txBox="1"/>
            <p:nvPr/>
          </p:nvSpPr>
          <p:spPr>
            <a:xfrm>
              <a:off x="8511869"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４月</a:t>
              </a:r>
            </a:p>
          </p:txBody>
        </p:sp>
        <p:sp>
          <p:nvSpPr>
            <p:cNvPr id="1091" name="テキスト ボックス 1090">
              <a:extLst>
                <a:ext uri="{FF2B5EF4-FFF2-40B4-BE49-F238E27FC236}">
                  <a16:creationId xmlns:a16="http://schemas.microsoft.com/office/drawing/2014/main" id="{F0343235-DAFC-F3A9-40FF-C368AD3AC791}"/>
                </a:ext>
              </a:extLst>
            </p:cNvPr>
            <p:cNvSpPr txBox="1"/>
            <p:nvPr/>
          </p:nvSpPr>
          <p:spPr>
            <a:xfrm>
              <a:off x="8686703"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4E530288-3968-23DA-0756-9F8186B1A8F7}"/>
              </a:ext>
            </a:extLst>
          </p:cNvPr>
          <p:cNvGrpSpPr/>
          <p:nvPr/>
        </p:nvGrpSpPr>
        <p:grpSpPr>
          <a:xfrm>
            <a:off x="7656202" y="3338586"/>
            <a:ext cx="604178" cy="490689"/>
            <a:chOff x="6340532" y="6146742"/>
            <a:chExt cx="604178" cy="490689"/>
          </a:xfrm>
        </p:grpSpPr>
        <p:sp>
          <p:nvSpPr>
            <p:cNvPr id="1043" name="テキスト ボックス 1042">
              <a:extLst>
                <a:ext uri="{FF2B5EF4-FFF2-40B4-BE49-F238E27FC236}">
                  <a16:creationId xmlns:a16="http://schemas.microsoft.com/office/drawing/2014/main" id="{DEAAE41A-3370-5DC9-23B6-4EA1AE3FD164}"/>
                </a:ext>
              </a:extLst>
            </p:cNvPr>
            <p:cNvSpPr txBox="1"/>
            <p:nvPr/>
          </p:nvSpPr>
          <p:spPr>
            <a:xfrm>
              <a:off x="6340532" y="6268099"/>
              <a:ext cx="590226" cy="369332"/>
            </a:xfrm>
            <a:prstGeom prst="rect">
              <a:avLst/>
            </a:prstGeom>
            <a:noFill/>
          </p:spPr>
          <p:txBody>
            <a:bodyPr wrap="none" rtlCol="0">
              <a:spAutoFit/>
            </a:bodyPr>
            <a:lstStyle/>
            <a:p>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p>
          </p:txBody>
        </p:sp>
        <p:sp>
          <p:nvSpPr>
            <p:cNvPr id="1044" name="テキスト ボックス 1043">
              <a:extLst>
                <a:ext uri="{FF2B5EF4-FFF2-40B4-BE49-F238E27FC236}">
                  <a16:creationId xmlns:a16="http://schemas.microsoft.com/office/drawing/2014/main" id="{F7E1BFA5-4897-B61B-0138-AD531C34894A}"/>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85149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5" name="グループ化 24">
            <a:extLst>
              <a:ext uri="{FF2B5EF4-FFF2-40B4-BE49-F238E27FC236}">
                <a16:creationId xmlns:a16="http://schemas.microsoft.com/office/drawing/2014/main" id="{96F1515B-F36F-74B2-BD8F-4AF872FD3CCB}"/>
              </a:ext>
            </a:extLst>
          </p:cNvPr>
          <p:cNvGrpSpPr/>
          <p:nvPr/>
        </p:nvGrpSpPr>
        <p:grpSpPr>
          <a:xfrm>
            <a:off x="3008434" y="580512"/>
            <a:ext cx="5851282" cy="649748"/>
            <a:chOff x="3051988" y="544166"/>
            <a:chExt cx="5851282" cy="649748"/>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585128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クレジットカードの支払方法のちがい</a:t>
              </a:r>
            </a:p>
          </p:txBody>
        </p:sp>
        <p:sp>
          <p:nvSpPr>
            <p:cNvPr id="20" name="テキスト ボックス 19">
              <a:extLst>
                <a:ext uri="{FF2B5EF4-FFF2-40B4-BE49-F238E27FC236}">
                  <a16:creationId xmlns:a16="http://schemas.microsoft.com/office/drawing/2014/main" id="{A52C3465-D31C-D320-89C8-0AFA7C1D42C5}"/>
                </a:ext>
              </a:extLst>
            </p:cNvPr>
            <p:cNvSpPr txBox="1"/>
            <p:nvPr/>
          </p:nvSpPr>
          <p:spPr>
            <a:xfrm flipH="1">
              <a:off x="5903719" y="544166"/>
              <a:ext cx="82867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84779FF-45E7-CE5D-EBB3-8D1512609F73}"/>
                </a:ext>
              </a:extLst>
            </p:cNvPr>
            <p:cNvSpPr txBox="1"/>
            <p:nvPr/>
          </p:nvSpPr>
          <p:spPr>
            <a:xfrm flipH="1">
              <a:off x="6635537" y="559465"/>
              <a:ext cx="84931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grpSp>
      <p:grpSp>
        <p:nvGrpSpPr>
          <p:cNvPr id="27" name="グループ化 26">
            <a:extLst>
              <a:ext uri="{FF2B5EF4-FFF2-40B4-BE49-F238E27FC236}">
                <a16:creationId xmlns:a16="http://schemas.microsoft.com/office/drawing/2014/main" id="{332FBB06-170F-5C31-66B6-EC7044D9EA0F}"/>
              </a:ext>
            </a:extLst>
          </p:cNvPr>
          <p:cNvGrpSpPr/>
          <p:nvPr/>
        </p:nvGrpSpPr>
        <p:grpSpPr>
          <a:xfrm>
            <a:off x="885617" y="2999679"/>
            <a:ext cx="9929808" cy="1376221"/>
            <a:chOff x="885617" y="3047415"/>
            <a:chExt cx="9929808" cy="1376221"/>
          </a:xfrm>
        </p:grpSpPr>
        <p:sp>
          <p:nvSpPr>
            <p:cNvPr id="7" name="テキスト ボックス 6">
              <a:extLst>
                <a:ext uri="{FF2B5EF4-FFF2-40B4-BE49-F238E27FC236}">
                  <a16:creationId xmlns:a16="http://schemas.microsoft.com/office/drawing/2014/main" id="{DD8F4F71-C443-F331-7B09-642B8D8244C5}"/>
                </a:ext>
              </a:extLst>
            </p:cNvPr>
            <p:cNvSpPr txBox="1"/>
            <p:nvPr/>
          </p:nvSpPr>
          <p:spPr>
            <a:xfrm>
              <a:off x="885617" y="3071471"/>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「分割払い」や「リボ払い（リボルビング払い）」は、商品や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サービスの代金に加えて手数料を払わなければいけません</a:t>
              </a:r>
              <a:endParaRPr lang="en-US" altLang="ja-JP" sz="2800" spc="3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7CD40E5-1D6B-F0BF-9A62-BEC66BFEC95D}"/>
                </a:ext>
              </a:extLst>
            </p:cNvPr>
            <p:cNvSpPr txBox="1"/>
            <p:nvPr/>
          </p:nvSpPr>
          <p:spPr>
            <a:xfrm>
              <a:off x="5291830" y="3768180"/>
              <a:ext cx="117033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てすうりょう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17ED7CC-F89B-6DDB-9520-0AFE8A2CE5AF}"/>
                </a:ext>
              </a:extLst>
            </p:cNvPr>
            <p:cNvSpPr txBox="1"/>
            <p:nvPr/>
          </p:nvSpPr>
          <p:spPr>
            <a:xfrm>
              <a:off x="4192549" y="3768180"/>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くわ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94BD317-E723-68FA-08F6-5E89816E2165}"/>
                </a:ext>
              </a:extLst>
            </p:cNvPr>
            <p:cNvSpPr txBox="1"/>
            <p:nvPr/>
          </p:nvSpPr>
          <p:spPr>
            <a:xfrm>
              <a:off x="3129146" y="3768180"/>
              <a:ext cx="800911"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351166D-1142-125A-CFBD-7068FB0E495B}"/>
                </a:ext>
              </a:extLst>
            </p:cNvPr>
            <p:cNvSpPr txBox="1"/>
            <p:nvPr/>
          </p:nvSpPr>
          <p:spPr>
            <a:xfrm>
              <a:off x="8815366" y="3047415"/>
              <a:ext cx="113824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7B1575D-6589-CEAF-537D-A1CF800195BD}"/>
                </a:ext>
              </a:extLst>
            </p:cNvPr>
            <p:cNvSpPr txBox="1"/>
            <p:nvPr/>
          </p:nvSpPr>
          <p:spPr>
            <a:xfrm>
              <a:off x="7222892" y="3055652"/>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2B5086B-6ACF-02A6-2804-F9AA70E43356}"/>
                </a:ext>
              </a:extLst>
            </p:cNvPr>
            <p:cNvSpPr txBox="1"/>
            <p:nvPr/>
          </p:nvSpPr>
          <p:spPr>
            <a:xfrm>
              <a:off x="2236328" y="3047415"/>
              <a:ext cx="535447"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E4F81D6-31BA-0D87-CB45-54337B07827D}"/>
                </a:ext>
              </a:extLst>
            </p:cNvPr>
            <p:cNvSpPr txBox="1"/>
            <p:nvPr/>
          </p:nvSpPr>
          <p:spPr>
            <a:xfrm>
              <a:off x="4306821" y="3047415"/>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BE20D9F-E700-0432-08EE-075A79A9211F}"/>
                </a:ext>
              </a:extLst>
            </p:cNvPr>
            <p:cNvSpPr txBox="1"/>
            <p:nvPr/>
          </p:nvSpPr>
          <p:spPr>
            <a:xfrm>
              <a:off x="6577879" y="3768180"/>
              <a:ext cx="62596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A44DA28-5B1B-C2FC-BFB0-3570A533F83A}"/>
                </a:ext>
              </a:extLst>
            </p:cNvPr>
            <p:cNvSpPr txBox="1"/>
            <p:nvPr/>
          </p:nvSpPr>
          <p:spPr>
            <a:xfrm>
              <a:off x="1587668" y="3047415"/>
              <a:ext cx="80091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ぶんかつ</a:t>
              </a:r>
            </a:p>
          </p:txBody>
        </p:sp>
      </p:grpSp>
      <p:grpSp>
        <p:nvGrpSpPr>
          <p:cNvPr id="26" name="グループ化 25">
            <a:extLst>
              <a:ext uri="{FF2B5EF4-FFF2-40B4-BE49-F238E27FC236}">
                <a16:creationId xmlns:a16="http://schemas.microsoft.com/office/drawing/2014/main" id="{23964C01-098F-E98C-08A4-A8CD7DF14B20}"/>
              </a:ext>
            </a:extLst>
          </p:cNvPr>
          <p:cNvGrpSpPr/>
          <p:nvPr/>
        </p:nvGrpSpPr>
        <p:grpSpPr>
          <a:xfrm>
            <a:off x="885617" y="1489340"/>
            <a:ext cx="9929808" cy="1360248"/>
            <a:chOff x="901299" y="1516469"/>
            <a:chExt cx="9929808" cy="1360248"/>
          </a:xfrm>
        </p:grpSpPr>
        <p:sp>
          <p:nvSpPr>
            <p:cNvPr id="8" name="テキスト ボックス 7">
              <a:extLst>
                <a:ext uri="{FF2B5EF4-FFF2-40B4-BE49-F238E27FC236}">
                  <a16:creationId xmlns:a16="http://schemas.microsoft.com/office/drawing/2014/main" id="{CFB6527C-9915-DC1B-069A-AA0E5E063F27}"/>
                </a:ext>
              </a:extLst>
            </p:cNvPr>
            <p:cNvSpPr txBox="1"/>
            <p:nvPr/>
          </p:nvSpPr>
          <p:spPr>
            <a:xfrm>
              <a:off x="901299" y="1524552"/>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クレジットカードの支払方法には、「一括払い」「分割払い」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「リボ払い（リボルビング払い）」があります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6B7DA6B-E788-822F-8064-69AB7447CFAB}"/>
                </a:ext>
              </a:extLst>
            </p:cNvPr>
            <p:cNvSpPr txBox="1"/>
            <p:nvPr/>
          </p:nvSpPr>
          <p:spPr>
            <a:xfrm>
              <a:off x="4972430" y="1516469"/>
              <a:ext cx="81422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ほうほう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25FB869-5BD2-FF20-F2E7-D5C93E0D669E}"/>
                </a:ext>
              </a:extLst>
            </p:cNvPr>
            <p:cNvSpPr txBox="1"/>
            <p:nvPr/>
          </p:nvSpPr>
          <p:spPr>
            <a:xfrm>
              <a:off x="9190539" y="1516469"/>
              <a:ext cx="614777"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B271FA3-D173-07ED-2DC0-304385A350AC}"/>
                </a:ext>
              </a:extLst>
            </p:cNvPr>
            <p:cNvSpPr txBox="1"/>
            <p:nvPr/>
          </p:nvSpPr>
          <p:spPr>
            <a:xfrm>
              <a:off x="4260987" y="1516469"/>
              <a:ext cx="76419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しはらい</a:t>
              </a:r>
            </a:p>
          </p:txBody>
        </p:sp>
        <p:sp>
          <p:nvSpPr>
            <p:cNvPr id="13" name="テキスト ボックス 12">
              <a:extLst>
                <a:ext uri="{FF2B5EF4-FFF2-40B4-BE49-F238E27FC236}">
                  <a16:creationId xmlns:a16="http://schemas.microsoft.com/office/drawing/2014/main" id="{1F53697A-32ED-042E-7990-B20F3D6D2DB6}"/>
                </a:ext>
              </a:extLst>
            </p:cNvPr>
            <p:cNvSpPr txBox="1"/>
            <p:nvPr/>
          </p:nvSpPr>
          <p:spPr>
            <a:xfrm>
              <a:off x="7451055" y="1516469"/>
              <a:ext cx="65673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6369E2A-0581-FBB3-36FA-9D9CC21B581F}"/>
                </a:ext>
              </a:extLst>
            </p:cNvPr>
            <p:cNvSpPr txBox="1"/>
            <p:nvPr/>
          </p:nvSpPr>
          <p:spPr>
            <a:xfrm>
              <a:off x="5102004" y="2242578"/>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8C1575-AA94-692D-28FD-C99578E36CF4}"/>
                </a:ext>
              </a:extLst>
            </p:cNvPr>
            <p:cNvSpPr txBox="1"/>
            <p:nvPr/>
          </p:nvSpPr>
          <p:spPr>
            <a:xfrm>
              <a:off x="2231020" y="2242578"/>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4B1A966-4242-1B41-73ED-47487860226A}"/>
                </a:ext>
              </a:extLst>
            </p:cNvPr>
            <p:cNvSpPr txBox="1"/>
            <p:nvPr/>
          </p:nvSpPr>
          <p:spPr>
            <a:xfrm>
              <a:off x="8549437" y="1516469"/>
              <a:ext cx="8142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ぶんかつ</a:t>
              </a:r>
            </a:p>
          </p:txBody>
        </p:sp>
        <p:sp>
          <p:nvSpPr>
            <p:cNvPr id="24" name="テキスト ボックス 23">
              <a:extLst>
                <a:ext uri="{FF2B5EF4-FFF2-40B4-BE49-F238E27FC236}">
                  <a16:creationId xmlns:a16="http://schemas.microsoft.com/office/drawing/2014/main" id="{7A600D16-06C0-2A56-0C98-A66F89948590}"/>
                </a:ext>
              </a:extLst>
            </p:cNvPr>
            <p:cNvSpPr txBox="1"/>
            <p:nvPr/>
          </p:nvSpPr>
          <p:spPr>
            <a:xfrm>
              <a:off x="6761942" y="1516469"/>
              <a:ext cx="92680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いっかつ</a:t>
              </a:r>
            </a:p>
          </p:txBody>
        </p:sp>
      </p:grpSp>
    </p:spTree>
    <p:extLst>
      <p:ext uri="{BB962C8B-B14F-4D97-AF65-F5344CB8AC3E}">
        <p14:creationId xmlns:p14="http://schemas.microsoft.com/office/powerpoint/2010/main" val="245234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8">
            <a:extLst>
              <a:ext uri="{FF2B5EF4-FFF2-40B4-BE49-F238E27FC236}">
                <a16:creationId xmlns:a16="http://schemas.microsoft.com/office/drawing/2014/main" id="{11C218EC-D200-DF9F-9312-B35FAEBA71A7}"/>
              </a:ext>
            </a:extLst>
          </p:cNvPr>
          <p:cNvGraphicFramePr>
            <a:graphicFrameLocks noGrp="1"/>
          </p:cNvGraphicFramePr>
          <p:nvPr>
            <p:extLst>
              <p:ext uri="{D42A27DB-BD31-4B8C-83A1-F6EECF244321}">
                <p14:modId xmlns:p14="http://schemas.microsoft.com/office/powerpoint/2010/main" val="1154791791"/>
              </p:ext>
            </p:extLst>
          </p:nvPr>
        </p:nvGraphicFramePr>
        <p:xfrm>
          <a:off x="651182" y="1112600"/>
          <a:ext cx="10803164" cy="5367466"/>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4526133">
                  <a:extLst>
                    <a:ext uri="{9D8B030D-6E8A-4147-A177-3AD203B41FA5}">
                      <a16:colId xmlns:a16="http://schemas.microsoft.com/office/drawing/2014/main" val="3391676041"/>
                    </a:ext>
                  </a:extLst>
                </a:gridCol>
                <a:gridCol w="5629031">
                  <a:extLst>
                    <a:ext uri="{9D8B030D-6E8A-4147-A177-3AD203B41FA5}">
                      <a16:colId xmlns:a16="http://schemas.microsoft.com/office/drawing/2014/main" val="59093045"/>
                    </a:ext>
                  </a:extLst>
                </a:gridCol>
              </a:tblGrid>
              <a:tr h="692093">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ja-JP" altLang="en-US" sz="2400" dirty="0">
                          <a:solidFill>
                            <a:schemeClr val="tx1"/>
                          </a:solidFill>
                          <a:latin typeface="BIZ UDPゴシック" panose="020B0400000000000000" pitchFamily="50" charset="-128"/>
                          <a:ea typeface="BIZ UDPゴシック" panose="020B0400000000000000" pitchFamily="50" charset="-128"/>
                        </a:rPr>
                        <a:t>キャッシュレス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212032"/>
                  </a:ext>
                </a:extLst>
              </a:tr>
              <a:tr h="24581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ja-JP" sz="2400" u="none" strike="noStrike" dirty="0">
                          <a:effectLst/>
                          <a:latin typeface="BIZ UDPゴシック" panose="020B0400000000000000" pitchFamily="50" charset="-128"/>
                          <a:ea typeface="BIZ UDPゴシック" panose="020B0400000000000000" pitchFamily="50" charset="-128"/>
                        </a:rPr>
                        <a:t>         </a:t>
                      </a:r>
                      <a:endParaRPr lang="en-US" altLang="ja-JP" sz="1100" u="none" strike="noStrike" dirty="0">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2500"/>
                        </a:lnSpc>
                      </a:pPr>
                      <a:endParaRPr lang="en-US" altLang="ja-JP" sz="2400" u="none" strike="noStrike" dirty="0">
                        <a:effectLst/>
                        <a:latin typeface="BIZ UDPゴシック" panose="020B0400000000000000" pitchFamily="50" charset="-128"/>
                        <a:ea typeface="BIZ UDPゴシック" panose="020B0400000000000000" pitchFamily="50" charset="-128"/>
                      </a:endParaRPr>
                    </a:p>
                    <a:p>
                      <a:pPr algn="l" fontAlgn="ctr">
                        <a:lnSpc>
                          <a:spcPts val="2500"/>
                        </a:lnSpc>
                      </a:pP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lnSpc>
                          <a:spcPts val="2400"/>
                        </a:lnSpc>
                      </a:pPr>
                      <a:endParaRPr lang="en-US" altLang="ja-JP" sz="2400" b="0" i="0" u="none" strike="noStrike" dirty="0">
                        <a:solidFill>
                          <a:schemeClr val="dk1"/>
                        </a:solidFill>
                        <a:effectLst/>
                        <a:latin typeface="BIZ UDPゴシック" panose="020B0400000000000000" pitchFamily="50" charset="-128"/>
                        <a:ea typeface="BIZ UDPゴシック" panose="020B0400000000000000" pitchFamily="50" charset="-128"/>
                      </a:endParaRPr>
                    </a:p>
                    <a:p>
                      <a:pPr algn="l" fontAlgn="ctr">
                        <a:lnSpc>
                          <a:spcPts val="2200"/>
                        </a:lnSpc>
                      </a:pPr>
                      <a:r>
                        <a:rPr lang="en-US" altLang="ja-JP" sz="2400" b="0" i="0" u="none" strike="noStrike" dirty="0">
                          <a:solidFill>
                            <a:schemeClr val="dk1"/>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chemeClr val="dk1"/>
                        </a:solidFill>
                        <a:effectLst/>
                        <a:latin typeface="BIZ UDPゴシック" panose="020B0400000000000000" pitchFamily="50" charset="-128"/>
                        <a:ea typeface="BIZ UDPゴシック" panose="020B0400000000000000" pitchFamily="50" charset="-128"/>
                      </a:endParaRPr>
                    </a:p>
                    <a:p>
                      <a:pPr algn="l" fontAlgn="ctr">
                        <a:lnSpc>
                          <a:spcPts val="2200"/>
                        </a:lnSpc>
                      </a:pPr>
                      <a:endParaRPr lang="ja-JP" altLang="en-US" sz="2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217207">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2400"/>
                        </a:lnSpc>
                      </a:pPr>
                      <a:endParaRPr lang="en-US" altLang="ja-JP" sz="2400" u="none" strike="noStrike" dirty="0">
                        <a:effectLst/>
                        <a:latin typeface="BIZ UDPゴシック" panose="020B0400000000000000" pitchFamily="50" charset="-128"/>
                        <a:ea typeface="BIZ UDPゴシック" panose="020B0400000000000000" pitchFamily="50" charset="-128"/>
                      </a:endParaRP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ts val="2400"/>
                        </a:lnSpc>
                        <a:spcBef>
                          <a:spcPts val="0"/>
                        </a:spcBef>
                        <a:spcAft>
                          <a:spcPts val="0"/>
                        </a:spcAft>
                        <a:buClrTx/>
                        <a:buSzTx/>
                        <a:buFontTx/>
                        <a:buNone/>
                        <a:tabLst/>
                        <a:defRPr/>
                      </a:pPr>
                      <a:endParaRPr lang="en-US" altLang="ja-JP" sz="2400" u="none" strike="noStrike" dirty="0">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ts val="2400"/>
                        </a:lnSpc>
                        <a:spcBef>
                          <a:spcPts val="0"/>
                        </a:spcBef>
                        <a:spcAft>
                          <a:spcPts val="0"/>
                        </a:spcAft>
                        <a:buClrTx/>
                        <a:buSzTx/>
                        <a:buFontTx/>
                        <a:buNone/>
                        <a:tabLst/>
                        <a:defRPr/>
                      </a:pPr>
                      <a:r>
                        <a:rPr lang="en-US" altLang="ja-JP" sz="2400" b="0"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lnSpc>
                          <a:spcPts val="2400"/>
                        </a:lnSpc>
                      </a:pPr>
                      <a:endParaRPr lang="ja-JP" altLang="en-US" sz="2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37" name="グループ化 36">
            <a:extLst>
              <a:ext uri="{FF2B5EF4-FFF2-40B4-BE49-F238E27FC236}">
                <a16:creationId xmlns:a16="http://schemas.microsoft.com/office/drawing/2014/main" id="{9B980743-F6F8-5980-9DE2-344C9DF8CF3B}"/>
              </a:ext>
            </a:extLst>
          </p:cNvPr>
          <p:cNvGrpSpPr/>
          <p:nvPr/>
        </p:nvGrpSpPr>
        <p:grpSpPr>
          <a:xfrm>
            <a:off x="527460" y="348855"/>
            <a:ext cx="9121408" cy="646207"/>
            <a:chOff x="691182" y="397145"/>
            <a:chExt cx="9121408" cy="646207"/>
          </a:xfrm>
        </p:grpSpPr>
        <p:sp>
          <p:nvSpPr>
            <p:cNvPr id="3" name="タイトル 1">
              <a:extLst>
                <a:ext uri="{FF2B5EF4-FFF2-40B4-BE49-F238E27FC236}">
                  <a16:creationId xmlns:a16="http://schemas.microsoft.com/office/drawing/2014/main" id="{31081D62-3850-1A98-2F76-A76F967C7C97}"/>
                </a:ext>
              </a:extLst>
            </p:cNvPr>
            <p:cNvSpPr txBox="1">
              <a:spLocks/>
            </p:cNvSpPr>
            <p:nvPr/>
          </p:nvSpPr>
          <p:spPr>
            <a:xfrm>
              <a:off x="691182" y="584765"/>
              <a:ext cx="912140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◆現金とキャッシュレスの便利なところ・気をつけるところ</a:t>
              </a:r>
            </a:p>
          </p:txBody>
        </p:sp>
        <p:sp>
          <p:nvSpPr>
            <p:cNvPr id="31" name="テキスト ボックス 30">
              <a:extLst>
                <a:ext uri="{FF2B5EF4-FFF2-40B4-BE49-F238E27FC236}">
                  <a16:creationId xmlns:a16="http://schemas.microsoft.com/office/drawing/2014/main" id="{848FD752-CA24-E56A-91EF-DE213B9F7900}"/>
                </a:ext>
              </a:extLst>
            </p:cNvPr>
            <p:cNvSpPr txBox="1"/>
            <p:nvPr/>
          </p:nvSpPr>
          <p:spPr>
            <a:xfrm>
              <a:off x="1097699" y="397145"/>
              <a:ext cx="887996"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げんきん</a:t>
              </a:r>
            </a:p>
          </p:txBody>
        </p:sp>
        <p:sp>
          <p:nvSpPr>
            <p:cNvPr id="32" name="テキスト ボックス 31">
              <a:extLst>
                <a:ext uri="{FF2B5EF4-FFF2-40B4-BE49-F238E27FC236}">
                  <a16:creationId xmlns:a16="http://schemas.microsoft.com/office/drawing/2014/main" id="{3C7E6286-586C-088A-BE6C-F24FFBCBA555}"/>
                </a:ext>
              </a:extLst>
            </p:cNvPr>
            <p:cNvSpPr txBox="1"/>
            <p:nvPr/>
          </p:nvSpPr>
          <p:spPr>
            <a:xfrm>
              <a:off x="4740158" y="397145"/>
              <a:ext cx="673989"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33" name="テキスト ボックス 32">
              <a:extLst>
                <a:ext uri="{FF2B5EF4-FFF2-40B4-BE49-F238E27FC236}">
                  <a16:creationId xmlns:a16="http://schemas.microsoft.com/office/drawing/2014/main" id="{319A93C4-2B1B-5627-BF72-30BA598799CB}"/>
                </a:ext>
              </a:extLst>
            </p:cNvPr>
            <p:cNvSpPr txBox="1"/>
            <p:nvPr/>
          </p:nvSpPr>
          <p:spPr>
            <a:xfrm>
              <a:off x="6889281" y="397145"/>
              <a:ext cx="412860"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38" name="図 37">
            <a:extLst>
              <a:ext uri="{FF2B5EF4-FFF2-40B4-BE49-F238E27FC236}">
                <a16:creationId xmlns:a16="http://schemas.microsoft.com/office/drawing/2014/main" id="{64D02AC1-DC8A-D9B7-066D-A9559FEC559E}"/>
              </a:ext>
            </a:extLst>
          </p:cNvPr>
          <p:cNvPicPr>
            <a:picLocks noChangeAspect="1"/>
          </p:cNvPicPr>
          <p:nvPr/>
        </p:nvPicPr>
        <p:blipFill>
          <a:blip r:embed="rId3"/>
          <a:stretch>
            <a:fillRect/>
          </a:stretch>
        </p:blipFill>
        <p:spPr>
          <a:xfrm>
            <a:off x="9728490" y="2164992"/>
            <a:ext cx="1658589" cy="1451919"/>
          </a:xfrm>
          <a:prstGeom prst="rect">
            <a:avLst/>
          </a:prstGeom>
        </p:spPr>
      </p:pic>
      <p:pic>
        <p:nvPicPr>
          <p:cNvPr id="35" name="図 34">
            <a:extLst>
              <a:ext uri="{FF2B5EF4-FFF2-40B4-BE49-F238E27FC236}">
                <a16:creationId xmlns:a16="http://schemas.microsoft.com/office/drawing/2014/main" id="{393CE8D6-5C9F-E48A-80BD-BECFFD176C58}"/>
              </a:ext>
            </a:extLst>
          </p:cNvPr>
          <p:cNvPicPr>
            <a:picLocks noChangeAspect="1"/>
          </p:cNvPicPr>
          <p:nvPr/>
        </p:nvPicPr>
        <p:blipFill>
          <a:blip r:embed="rId4"/>
          <a:stretch>
            <a:fillRect/>
          </a:stretch>
        </p:blipFill>
        <p:spPr>
          <a:xfrm>
            <a:off x="9653484" y="2651743"/>
            <a:ext cx="904300" cy="1448707"/>
          </a:xfrm>
          <a:prstGeom prst="rect">
            <a:avLst/>
          </a:prstGeom>
        </p:spPr>
      </p:pic>
      <p:grpSp>
        <p:nvGrpSpPr>
          <p:cNvPr id="55" name="グループ化 54">
            <a:extLst>
              <a:ext uri="{FF2B5EF4-FFF2-40B4-BE49-F238E27FC236}">
                <a16:creationId xmlns:a16="http://schemas.microsoft.com/office/drawing/2014/main" id="{4EBAA296-66E8-588E-40F8-1494B89EE1DA}"/>
              </a:ext>
            </a:extLst>
          </p:cNvPr>
          <p:cNvGrpSpPr/>
          <p:nvPr/>
        </p:nvGrpSpPr>
        <p:grpSpPr>
          <a:xfrm>
            <a:off x="5832429" y="1937430"/>
            <a:ext cx="4126451" cy="567908"/>
            <a:chOff x="6072842" y="1807751"/>
            <a:chExt cx="4126451" cy="567908"/>
          </a:xfrm>
        </p:grpSpPr>
        <p:sp>
          <p:nvSpPr>
            <p:cNvPr id="26" name="テキスト ボックス 25">
              <a:extLst>
                <a:ext uri="{FF2B5EF4-FFF2-40B4-BE49-F238E27FC236}">
                  <a16:creationId xmlns:a16="http://schemas.microsoft.com/office/drawing/2014/main" id="{7920ED51-17F2-3450-9BE8-DCF5E103B8F5}"/>
                </a:ext>
              </a:extLst>
            </p:cNvPr>
            <p:cNvSpPr txBox="1"/>
            <p:nvPr/>
          </p:nvSpPr>
          <p:spPr>
            <a:xfrm>
              <a:off x="7943452" y="1807751"/>
              <a:ext cx="517286" cy="26809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ある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CBCF6114-6E4A-A0A7-696B-1E4E9C56CC7E}"/>
                </a:ext>
              </a:extLst>
            </p:cNvPr>
            <p:cNvSpPr txBox="1"/>
            <p:nvPr/>
          </p:nvSpPr>
          <p:spPr>
            <a:xfrm>
              <a:off x="6072842" y="1913994"/>
              <a:ext cx="412645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現金を持ち歩かなくてよい</a:t>
              </a:r>
            </a:p>
          </p:txBody>
        </p:sp>
        <p:sp>
          <p:nvSpPr>
            <p:cNvPr id="53" name="テキスト ボックス 52">
              <a:extLst>
                <a:ext uri="{FF2B5EF4-FFF2-40B4-BE49-F238E27FC236}">
                  <a16:creationId xmlns:a16="http://schemas.microsoft.com/office/drawing/2014/main" id="{DA7DCE61-717E-086D-848E-8F6A5D38C79D}"/>
                </a:ext>
              </a:extLst>
            </p:cNvPr>
            <p:cNvSpPr txBox="1"/>
            <p:nvPr/>
          </p:nvSpPr>
          <p:spPr>
            <a:xfrm>
              <a:off x="6467125" y="1807751"/>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54" name="テキスト ボックス 53">
              <a:extLst>
                <a:ext uri="{FF2B5EF4-FFF2-40B4-BE49-F238E27FC236}">
                  <a16:creationId xmlns:a16="http://schemas.microsoft.com/office/drawing/2014/main" id="{4D9200EC-A7F5-6BF0-D6B4-70771217018E}"/>
                </a:ext>
              </a:extLst>
            </p:cNvPr>
            <p:cNvSpPr txBox="1"/>
            <p:nvPr/>
          </p:nvSpPr>
          <p:spPr>
            <a:xfrm>
              <a:off x="7390685" y="1807751"/>
              <a:ext cx="28834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3826CF80-CA73-89D0-E94A-F69091E6B2C0}"/>
              </a:ext>
            </a:extLst>
          </p:cNvPr>
          <p:cNvGrpSpPr/>
          <p:nvPr/>
        </p:nvGrpSpPr>
        <p:grpSpPr>
          <a:xfrm>
            <a:off x="1283565" y="1913656"/>
            <a:ext cx="3478837" cy="578800"/>
            <a:chOff x="1640180" y="2010242"/>
            <a:chExt cx="3478837" cy="578800"/>
          </a:xfrm>
        </p:grpSpPr>
        <p:sp>
          <p:nvSpPr>
            <p:cNvPr id="44" name="テキスト ボックス 43">
              <a:extLst>
                <a:ext uri="{FF2B5EF4-FFF2-40B4-BE49-F238E27FC236}">
                  <a16:creationId xmlns:a16="http://schemas.microsoft.com/office/drawing/2014/main" id="{5B18C421-4AC7-F5A8-8098-E7FA14842B8D}"/>
                </a:ext>
              </a:extLst>
            </p:cNvPr>
            <p:cNvSpPr txBox="1"/>
            <p:nvPr/>
          </p:nvSpPr>
          <p:spPr>
            <a:xfrm>
              <a:off x="1640180" y="2127377"/>
              <a:ext cx="347883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いくら使ったかわかる</a:t>
              </a:r>
            </a:p>
          </p:txBody>
        </p:sp>
        <p:sp>
          <p:nvSpPr>
            <p:cNvPr id="4" name="テキスト ボックス 3">
              <a:extLst>
                <a:ext uri="{FF2B5EF4-FFF2-40B4-BE49-F238E27FC236}">
                  <a16:creationId xmlns:a16="http://schemas.microsoft.com/office/drawing/2014/main" id="{22449FF6-944D-BE64-44AF-4C7C42F86720}"/>
                </a:ext>
              </a:extLst>
            </p:cNvPr>
            <p:cNvSpPr txBox="1"/>
            <p:nvPr/>
          </p:nvSpPr>
          <p:spPr>
            <a:xfrm>
              <a:off x="2857534" y="201024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C2481A0B-ECE8-4953-4AA5-8D005990DB06}"/>
              </a:ext>
            </a:extLst>
          </p:cNvPr>
          <p:cNvGrpSpPr/>
          <p:nvPr/>
        </p:nvGrpSpPr>
        <p:grpSpPr>
          <a:xfrm>
            <a:off x="3010905" y="1184235"/>
            <a:ext cx="800219" cy="564782"/>
            <a:chOff x="3230469" y="1123395"/>
            <a:chExt cx="800219" cy="564782"/>
          </a:xfrm>
        </p:grpSpPr>
        <p:sp>
          <p:nvSpPr>
            <p:cNvPr id="29" name="テキスト ボックス 28">
              <a:extLst>
                <a:ext uri="{FF2B5EF4-FFF2-40B4-BE49-F238E27FC236}">
                  <a16:creationId xmlns:a16="http://schemas.microsoft.com/office/drawing/2014/main" id="{74C01F15-4C07-581C-FFBC-415C9224CF61}"/>
                </a:ext>
              </a:extLst>
            </p:cNvPr>
            <p:cNvSpPr txBox="1"/>
            <p:nvPr/>
          </p:nvSpPr>
          <p:spPr>
            <a:xfrm>
              <a:off x="3230469" y="1226512"/>
              <a:ext cx="800219"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現金</a:t>
              </a:r>
            </a:p>
          </p:txBody>
        </p:sp>
        <p:sp>
          <p:nvSpPr>
            <p:cNvPr id="5" name="テキスト ボックス 4">
              <a:extLst>
                <a:ext uri="{FF2B5EF4-FFF2-40B4-BE49-F238E27FC236}">
                  <a16:creationId xmlns:a16="http://schemas.microsoft.com/office/drawing/2014/main" id="{CB6F61A3-EB8C-540C-6054-D1B4707C4D67}"/>
                </a:ext>
              </a:extLst>
            </p:cNvPr>
            <p:cNvSpPr txBox="1"/>
            <p:nvPr/>
          </p:nvSpPr>
          <p:spPr>
            <a:xfrm>
              <a:off x="3262038" y="1123395"/>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grpSp>
      <p:grpSp>
        <p:nvGrpSpPr>
          <p:cNvPr id="19" name="グループ化 18">
            <a:extLst>
              <a:ext uri="{FF2B5EF4-FFF2-40B4-BE49-F238E27FC236}">
                <a16:creationId xmlns:a16="http://schemas.microsoft.com/office/drawing/2014/main" id="{C82BA759-E8B6-0F5D-7E3D-1024A28AB3CF}"/>
              </a:ext>
            </a:extLst>
          </p:cNvPr>
          <p:cNvGrpSpPr/>
          <p:nvPr/>
        </p:nvGrpSpPr>
        <p:grpSpPr>
          <a:xfrm>
            <a:off x="5832429" y="3245292"/>
            <a:ext cx="3836307" cy="615630"/>
            <a:chOff x="6085706" y="3245292"/>
            <a:chExt cx="3836307" cy="615630"/>
          </a:xfrm>
        </p:grpSpPr>
        <p:sp>
          <p:nvSpPr>
            <p:cNvPr id="49" name="テキスト ボックス 48">
              <a:extLst>
                <a:ext uri="{FF2B5EF4-FFF2-40B4-BE49-F238E27FC236}">
                  <a16:creationId xmlns:a16="http://schemas.microsoft.com/office/drawing/2014/main" id="{D308387F-9CCF-E6C7-0281-867DFEE89435}"/>
                </a:ext>
              </a:extLst>
            </p:cNvPr>
            <p:cNvSpPr txBox="1"/>
            <p:nvPr/>
          </p:nvSpPr>
          <p:spPr>
            <a:xfrm>
              <a:off x="6085706" y="3399257"/>
              <a:ext cx="383630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おつりの計算がいらない</a:t>
              </a:r>
            </a:p>
          </p:txBody>
        </p:sp>
        <p:sp>
          <p:nvSpPr>
            <p:cNvPr id="8" name="テキスト ボックス 7">
              <a:extLst>
                <a:ext uri="{FF2B5EF4-FFF2-40B4-BE49-F238E27FC236}">
                  <a16:creationId xmlns:a16="http://schemas.microsoft.com/office/drawing/2014/main" id="{3275561C-1611-E389-C267-686B13D038C7}"/>
                </a:ext>
              </a:extLst>
            </p:cNvPr>
            <p:cNvSpPr txBox="1"/>
            <p:nvPr/>
          </p:nvSpPr>
          <p:spPr>
            <a:xfrm>
              <a:off x="7641731" y="3245292"/>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けいさん</a:t>
              </a:r>
            </a:p>
          </p:txBody>
        </p:sp>
      </p:grpSp>
      <p:grpSp>
        <p:nvGrpSpPr>
          <p:cNvPr id="18" name="グループ化 17">
            <a:extLst>
              <a:ext uri="{FF2B5EF4-FFF2-40B4-BE49-F238E27FC236}">
                <a16:creationId xmlns:a16="http://schemas.microsoft.com/office/drawing/2014/main" id="{7F52046A-F7E3-432B-A8D2-87C3471D57ED}"/>
              </a:ext>
            </a:extLst>
          </p:cNvPr>
          <p:cNvGrpSpPr/>
          <p:nvPr/>
        </p:nvGrpSpPr>
        <p:grpSpPr>
          <a:xfrm>
            <a:off x="5832429" y="2629342"/>
            <a:ext cx="2056973" cy="579234"/>
            <a:chOff x="6072842" y="2629342"/>
            <a:chExt cx="2056973" cy="579234"/>
          </a:xfrm>
        </p:grpSpPr>
        <p:sp>
          <p:nvSpPr>
            <p:cNvPr id="50" name="テキスト ボックス 49">
              <a:extLst>
                <a:ext uri="{FF2B5EF4-FFF2-40B4-BE49-F238E27FC236}">
                  <a16:creationId xmlns:a16="http://schemas.microsoft.com/office/drawing/2014/main" id="{AD692C96-717A-7213-A59F-6115BFBC9EC2}"/>
                </a:ext>
              </a:extLst>
            </p:cNvPr>
            <p:cNvSpPr txBox="1"/>
            <p:nvPr/>
          </p:nvSpPr>
          <p:spPr>
            <a:xfrm>
              <a:off x="6072842" y="2746911"/>
              <a:ext cx="2056973"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荷物が減る</a:t>
              </a:r>
            </a:p>
          </p:txBody>
        </p:sp>
        <p:sp>
          <p:nvSpPr>
            <p:cNvPr id="6" name="テキスト ボックス 5">
              <a:extLst>
                <a:ext uri="{FF2B5EF4-FFF2-40B4-BE49-F238E27FC236}">
                  <a16:creationId xmlns:a16="http://schemas.microsoft.com/office/drawing/2014/main" id="{DFB0B749-C965-253F-9032-48EC9D601FD9}"/>
                </a:ext>
              </a:extLst>
            </p:cNvPr>
            <p:cNvSpPr txBox="1"/>
            <p:nvPr/>
          </p:nvSpPr>
          <p:spPr>
            <a:xfrm>
              <a:off x="6530211" y="262934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にもつ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31408E1-A5F7-A317-488E-2CD49C174481}"/>
                </a:ext>
              </a:extLst>
            </p:cNvPr>
            <p:cNvSpPr txBox="1"/>
            <p:nvPr/>
          </p:nvSpPr>
          <p:spPr>
            <a:xfrm>
              <a:off x="7431504" y="2634257"/>
              <a:ext cx="55956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へ</a:t>
              </a:r>
            </a:p>
          </p:txBody>
        </p:sp>
      </p:grpSp>
      <p:grpSp>
        <p:nvGrpSpPr>
          <p:cNvPr id="22" name="グループ化 21">
            <a:extLst>
              <a:ext uri="{FF2B5EF4-FFF2-40B4-BE49-F238E27FC236}">
                <a16:creationId xmlns:a16="http://schemas.microsoft.com/office/drawing/2014/main" id="{94FEEB8E-78DE-0F2E-7421-34F1C97C0BB7}"/>
              </a:ext>
            </a:extLst>
          </p:cNvPr>
          <p:cNvGrpSpPr/>
          <p:nvPr/>
        </p:nvGrpSpPr>
        <p:grpSpPr>
          <a:xfrm>
            <a:off x="1283565" y="5372126"/>
            <a:ext cx="2343911" cy="596699"/>
            <a:chOff x="1511538" y="5261264"/>
            <a:chExt cx="2343911" cy="596699"/>
          </a:xfrm>
        </p:grpSpPr>
        <p:sp>
          <p:nvSpPr>
            <p:cNvPr id="46" name="テキスト ボックス 45">
              <a:extLst>
                <a:ext uri="{FF2B5EF4-FFF2-40B4-BE49-F238E27FC236}">
                  <a16:creationId xmlns:a16="http://schemas.microsoft.com/office/drawing/2014/main" id="{5E8FDF66-1E0B-E6F4-DD18-822834BD08B5}"/>
                </a:ext>
              </a:extLst>
            </p:cNvPr>
            <p:cNvSpPr txBox="1"/>
            <p:nvPr/>
          </p:nvSpPr>
          <p:spPr>
            <a:xfrm>
              <a:off x="1511538" y="5396298"/>
              <a:ext cx="234391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荷物が増える</a:t>
              </a:r>
            </a:p>
          </p:txBody>
        </p:sp>
        <p:sp>
          <p:nvSpPr>
            <p:cNvPr id="11" name="テキスト ボックス 10">
              <a:extLst>
                <a:ext uri="{FF2B5EF4-FFF2-40B4-BE49-F238E27FC236}">
                  <a16:creationId xmlns:a16="http://schemas.microsoft.com/office/drawing/2014/main" id="{083954B9-B7F4-1366-B098-01A15AE7EF1C}"/>
                </a:ext>
              </a:extLst>
            </p:cNvPr>
            <p:cNvSpPr txBox="1"/>
            <p:nvPr/>
          </p:nvSpPr>
          <p:spPr>
            <a:xfrm>
              <a:off x="1926950" y="526126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にもつ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16F5240-092A-560F-0671-FE95EF96CA04}"/>
                </a:ext>
              </a:extLst>
            </p:cNvPr>
            <p:cNvSpPr txBox="1"/>
            <p:nvPr/>
          </p:nvSpPr>
          <p:spPr>
            <a:xfrm>
              <a:off x="2861929" y="5271516"/>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ふ</a:t>
              </a:r>
            </a:p>
          </p:txBody>
        </p:sp>
      </p:grpSp>
      <p:grpSp>
        <p:nvGrpSpPr>
          <p:cNvPr id="21" name="グループ化 20">
            <a:extLst>
              <a:ext uri="{FF2B5EF4-FFF2-40B4-BE49-F238E27FC236}">
                <a16:creationId xmlns:a16="http://schemas.microsoft.com/office/drawing/2014/main" id="{DE369969-63B3-093B-21D6-CA092CF5D3F1}"/>
              </a:ext>
            </a:extLst>
          </p:cNvPr>
          <p:cNvGrpSpPr/>
          <p:nvPr/>
        </p:nvGrpSpPr>
        <p:grpSpPr>
          <a:xfrm>
            <a:off x="1283565" y="4532961"/>
            <a:ext cx="4402167" cy="592470"/>
            <a:chOff x="1487173" y="4454144"/>
            <a:chExt cx="4402167" cy="592470"/>
          </a:xfrm>
        </p:grpSpPr>
        <p:sp>
          <p:nvSpPr>
            <p:cNvPr id="45" name="テキスト ボックス 44">
              <a:extLst>
                <a:ext uri="{FF2B5EF4-FFF2-40B4-BE49-F238E27FC236}">
                  <a16:creationId xmlns:a16="http://schemas.microsoft.com/office/drawing/2014/main" id="{BC341A3F-E493-D688-32FC-E6A18BB65C64}"/>
                </a:ext>
              </a:extLst>
            </p:cNvPr>
            <p:cNvSpPr txBox="1"/>
            <p:nvPr/>
          </p:nvSpPr>
          <p:spPr>
            <a:xfrm>
              <a:off x="1487173" y="4584949"/>
              <a:ext cx="440216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持っている現金しか使えない</a:t>
              </a:r>
            </a:p>
          </p:txBody>
        </p:sp>
        <p:sp>
          <p:nvSpPr>
            <p:cNvPr id="7" name="テキスト ボックス 6">
              <a:extLst>
                <a:ext uri="{FF2B5EF4-FFF2-40B4-BE49-F238E27FC236}">
                  <a16:creationId xmlns:a16="http://schemas.microsoft.com/office/drawing/2014/main" id="{9AB7E298-FE47-CFE1-8B69-CC7A3436112A}"/>
                </a:ext>
              </a:extLst>
            </p:cNvPr>
            <p:cNvSpPr txBox="1"/>
            <p:nvPr/>
          </p:nvSpPr>
          <p:spPr>
            <a:xfrm>
              <a:off x="1930092" y="445414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07DA298-5BE0-8F9D-C7EB-6F08C1CD4A92}"/>
                </a:ext>
              </a:extLst>
            </p:cNvPr>
            <p:cNvSpPr txBox="1"/>
            <p:nvPr/>
          </p:nvSpPr>
          <p:spPr>
            <a:xfrm>
              <a:off x="3314339" y="4454144"/>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14" name="テキスト ボックス 13">
              <a:extLst>
                <a:ext uri="{FF2B5EF4-FFF2-40B4-BE49-F238E27FC236}">
                  <a16:creationId xmlns:a16="http://schemas.microsoft.com/office/drawing/2014/main" id="{CFAC32BD-2AB1-9977-6CA3-5B79D7D015CF}"/>
                </a:ext>
              </a:extLst>
            </p:cNvPr>
            <p:cNvSpPr txBox="1"/>
            <p:nvPr/>
          </p:nvSpPr>
          <p:spPr>
            <a:xfrm>
              <a:off x="4499023" y="445414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2FD645A5-2423-93EA-0E11-AF78D990FCFD}"/>
              </a:ext>
            </a:extLst>
          </p:cNvPr>
          <p:cNvGrpSpPr/>
          <p:nvPr/>
        </p:nvGrpSpPr>
        <p:grpSpPr>
          <a:xfrm>
            <a:off x="5832429" y="4543686"/>
            <a:ext cx="2951449" cy="559825"/>
            <a:chOff x="6061029" y="4445852"/>
            <a:chExt cx="2951449" cy="559825"/>
          </a:xfrm>
        </p:grpSpPr>
        <p:sp>
          <p:nvSpPr>
            <p:cNvPr id="48" name="テキスト ボックス 47">
              <a:extLst>
                <a:ext uri="{FF2B5EF4-FFF2-40B4-BE49-F238E27FC236}">
                  <a16:creationId xmlns:a16="http://schemas.microsoft.com/office/drawing/2014/main" id="{4ABF6C14-D5F3-C8C7-93DA-4506F541B670}"/>
                </a:ext>
              </a:extLst>
            </p:cNvPr>
            <p:cNvSpPr txBox="1"/>
            <p:nvPr/>
          </p:nvSpPr>
          <p:spPr>
            <a:xfrm>
              <a:off x="6061029" y="4544012"/>
              <a:ext cx="2951449"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お金を使いすぎる</a:t>
              </a:r>
            </a:p>
          </p:txBody>
        </p:sp>
        <p:sp>
          <p:nvSpPr>
            <p:cNvPr id="13" name="テキスト ボックス 12">
              <a:extLst>
                <a:ext uri="{FF2B5EF4-FFF2-40B4-BE49-F238E27FC236}">
                  <a16:creationId xmlns:a16="http://schemas.microsoft.com/office/drawing/2014/main" id="{2C1FAB0C-832E-BC67-7CFA-1354644460E0}"/>
                </a:ext>
              </a:extLst>
            </p:cNvPr>
            <p:cNvSpPr txBox="1"/>
            <p:nvPr/>
          </p:nvSpPr>
          <p:spPr>
            <a:xfrm>
              <a:off x="6706383" y="444585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3144A68-7BDF-9330-9D7A-77F75D9D14CA}"/>
                </a:ext>
              </a:extLst>
            </p:cNvPr>
            <p:cNvSpPr txBox="1"/>
            <p:nvPr/>
          </p:nvSpPr>
          <p:spPr>
            <a:xfrm>
              <a:off x="7314742" y="444585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8F044711-7D9B-2407-6CF5-7A95F4F361CB}"/>
              </a:ext>
            </a:extLst>
          </p:cNvPr>
          <p:cNvGrpSpPr/>
          <p:nvPr/>
        </p:nvGrpSpPr>
        <p:grpSpPr>
          <a:xfrm>
            <a:off x="5832429" y="5363250"/>
            <a:ext cx="3552576" cy="592470"/>
            <a:chOff x="6061029" y="5241321"/>
            <a:chExt cx="3552576" cy="592470"/>
          </a:xfrm>
        </p:grpSpPr>
        <p:sp>
          <p:nvSpPr>
            <p:cNvPr id="47" name="テキスト ボックス 46">
              <a:extLst>
                <a:ext uri="{FF2B5EF4-FFF2-40B4-BE49-F238E27FC236}">
                  <a16:creationId xmlns:a16="http://schemas.microsoft.com/office/drawing/2014/main" id="{EC6FC640-9984-0C20-A567-63B423C51A9C}"/>
                </a:ext>
              </a:extLst>
            </p:cNvPr>
            <p:cNvSpPr txBox="1"/>
            <p:nvPr/>
          </p:nvSpPr>
          <p:spPr>
            <a:xfrm>
              <a:off x="6061029" y="5372126"/>
              <a:ext cx="3552576"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停電のときは使えない</a:t>
              </a:r>
            </a:p>
          </p:txBody>
        </p:sp>
        <p:sp>
          <p:nvSpPr>
            <p:cNvPr id="16" name="テキスト ボックス 15">
              <a:extLst>
                <a:ext uri="{FF2B5EF4-FFF2-40B4-BE49-F238E27FC236}">
                  <a16:creationId xmlns:a16="http://schemas.microsoft.com/office/drawing/2014/main" id="{6FB2A09E-7768-4CD7-079A-765A743E5269}"/>
                </a:ext>
              </a:extLst>
            </p:cNvPr>
            <p:cNvSpPr txBox="1"/>
            <p:nvPr/>
          </p:nvSpPr>
          <p:spPr>
            <a:xfrm>
              <a:off x="8216859" y="5251573"/>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E4FB0CB-D536-3924-58A6-A51FB9FB3365}"/>
                </a:ext>
              </a:extLst>
            </p:cNvPr>
            <p:cNvSpPr txBox="1"/>
            <p:nvPr/>
          </p:nvSpPr>
          <p:spPr>
            <a:xfrm>
              <a:off x="6437003" y="5241321"/>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ていでん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D4E6AA1D-E2B0-925C-580E-5CFC436DBF8B}"/>
              </a:ext>
            </a:extLst>
          </p:cNvPr>
          <p:cNvGrpSpPr/>
          <p:nvPr/>
        </p:nvGrpSpPr>
        <p:grpSpPr>
          <a:xfrm>
            <a:off x="709311" y="4404975"/>
            <a:ext cx="654721" cy="1916550"/>
            <a:chOff x="709311" y="4404975"/>
            <a:chExt cx="654721" cy="1916550"/>
          </a:xfrm>
        </p:grpSpPr>
        <p:sp>
          <p:nvSpPr>
            <p:cNvPr id="43" name="テキスト ボックス 42">
              <a:extLst>
                <a:ext uri="{FF2B5EF4-FFF2-40B4-BE49-F238E27FC236}">
                  <a16:creationId xmlns:a16="http://schemas.microsoft.com/office/drawing/2014/main" id="{1BC92227-959B-EEC8-5731-AB1EE4CCF611}"/>
                </a:ext>
              </a:extLst>
            </p:cNvPr>
            <p:cNvSpPr txBox="1"/>
            <p:nvPr/>
          </p:nvSpPr>
          <p:spPr>
            <a:xfrm>
              <a:off x="709311" y="4404975"/>
              <a:ext cx="461665" cy="1916550"/>
            </a:xfrm>
            <a:prstGeom prst="rect">
              <a:avLst/>
            </a:prstGeom>
            <a:noFill/>
          </p:spPr>
          <p:txBody>
            <a:bodyPr vert="eaVert" wrap="none" rtlCol="0">
              <a:spAutoFit/>
            </a:bodyPr>
            <a:lstStyle/>
            <a:p>
              <a:r>
                <a:rPr kumimoji="1" lang="ja-JP" altLang="en-US" b="1" dirty="0">
                  <a:latin typeface="BIZ UDPゴシック" panose="020B0400000000000000" pitchFamily="50" charset="-128"/>
                  <a:ea typeface="BIZ UDPゴシック" panose="020B0400000000000000" pitchFamily="50" charset="-128"/>
                </a:rPr>
                <a:t>気をつけるところ</a:t>
              </a:r>
            </a:p>
          </p:txBody>
        </p:sp>
        <p:sp>
          <p:nvSpPr>
            <p:cNvPr id="25" name="テキスト ボックス 24">
              <a:extLst>
                <a:ext uri="{FF2B5EF4-FFF2-40B4-BE49-F238E27FC236}">
                  <a16:creationId xmlns:a16="http://schemas.microsoft.com/office/drawing/2014/main" id="{A8BCB1E1-244D-2F0B-EEFA-53A96987C673}"/>
                </a:ext>
              </a:extLst>
            </p:cNvPr>
            <p:cNvSpPr txBox="1"/>
            <p:nvPr/>
          </p:nvSpPr>
          <p:spPr>
            <a:xfrm>
              <a:off x="993132" y="4483712"/>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grpSp>
      <p:grpSp>
        <p:nvGrpSpPr>
          <p:cNvPr id="30" name="グループ化 29">
            <a:extLst>
              <a:ext uri="{FF2B5EF4-FFF2-40B4-BE49-F238E27FC236}">
                <a16:creationId xmlns:a16="http://schemas.microsoft.com/office/drawing/2014/main" id="{DE85DDD1-4799-F07F-E30A-9B87D34C8066}"/>
              </a:ext>
            </a:extLst>
          </p:cNvPr>
          <p:cNvGrpSpPr/>
          <p:nvPr/>
        </p:nvGrpSpPr>
        <p:grpSpPr>
          <a:xfrm>
            <a:off x="718243" y="2192820"/>
            <a:ext cx="635083" cy="1470915"/>
            <a:chOff x="784232" y="2260626"/>
            <a:chExt cx="635083" cy="1470915"/>
          </a:xfrm>
        </p:grpSpPr>
        <p:sp>
          <p:nvSpPr>
            <p:cNvPr id="52" name="テキスト ボックス 51">
              <a:extLst>
                <a:ext uri="{FF2B5EF4-FFF2-40B4-BE49-F238E27FC236}">
                  <a16:creationId xmlns:a16="http://schemas.microsoft.com/office/drawing/2014/main" id="{51283D8E-BF17-9B09-5188-D30A71974A70}"/>
                </a:ext>
              </a:extLst>
            </p:cNvPr>
            <p:cNvSpPr txBox="1"/>
            <p:nvPr/>
          </p:nvSpPr>
          <p:spPr>
            <a:xfrm>
              <a:off x="784232" y="2260626"/>
              <a:ext cx="461665" cy="1470915"/>
            </a:xfrm>
            <a:prstGeom prst="rect">
              <a:avLst/>
            </a:prstGeom>
            <a:noFill/>
          </p:spPr>
          <p:txBody>
            <a:bodyPr vert="eaVert" wrap="none" rtlCol="0">
              <a:spAutoFit/>
            </a:bodyPr>
            <a:lstStyle/>
            <a:p>
              <a:r>
                <a:rPr kumimoji="1" lang="ja-JP" altLang="en-US" b="1" dirty="0">
                  <a:latin typeface="BIZ UDPゴシック" panose="020B0400000000000000" pitchFamily="50" charset="-128"/>
                  <a:ea typeface="BIZ UDPゴシック" panose="020B0400000000000000" pitchFamily="50" charset="-128"/>
                </a:rPr>
                <a:t>便利なところ</a:t>
              </a:r>
            </a:p>
          </p:txBody>
        </p:sp>
        <p:sp>
          <p:nvSpPr>
            <p:cNvPr id="28" name="テキスト ボックス 27">
              <a:extLst>
                <a:ext uri="{FF2B5EF4-FFF2-40B4-BE49-F238E27FC236}">
                  <a16:creationId xmlns:a16="http://schemas.microsoft.com/office/drawing/2014/main" id="{43649077-EE93-9D99-CB9E-C2D67855C0BC}"/>
                </a:ext>
              </a:extLst>
            </p:cNvPr>
            <p:cNvSpPr txBox="1"/>
            <p:nvPr/>
          </p:nvSpPr>
          <p:spPr>
            <a:xfrm>
              <a:off x="1048415" y="2272059"/>
              <a:ext cx="370900" cy="553998"/>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べんり</a:t>
              </a:r>
            </a:p>
          </p:txBody>
        </p:sp>
      </p:grpSp>
    </p:spTree>
    <p:extLst>
      <p:ext uri="{BB962C8B-B14F-4D97-AF65-F5344CB8AC3E}">
        <p14:creationId xmlns:p14="http://schemas.microsoft.com/office/powerpoint/2010/main" val="42488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290393" y="1451336"/>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586648" y="1372680"/>
            <a:ext cx="5447008"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4575E81-CC05-759D-B678-9B19493D75CC}"/>
              </a:ext>
            </a:extLst>
          </p:cNvPr>
          <p:cNvSpPr txBox="1">
            <a:spLocks/>
          </p:cNvSpPr>
          <p:nvPr/>
        </p:nvSpPr>
        <p:spPr>
          <a:xfrm>
            <a:off x="7125022" y="1060965"/>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rPr>
              <a:t>見えないお金</a:t>
            </a:r>
            <a:endParaRPr lang="ja-JP" altLang="en-US" b="1" dirty="0">
              <a:solidFill>
                <a:schemeClr val="bg1"/>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32D3443D-D718-6213-A324-B408FCA4F296}"/>
              </a:ext>
            </a:extLst>
          </p:cNvPr>
          <p:cNvGrpSpPr/>
          <p:nvPr/>
        </p:nvGrpSpPr>
        <p:grpSpPr>
          <a:xfrm>
            <a:off x="6455643" y="1047290"/>
            <a:ext cx="5483316" cy="4939279"/>
            <a:chOff x="6486505" y="1053757"/>
            <a:chExt cx="5483316" cy="4939279"/>
          </a:xfrm>
        </p:grpSpPr>
        <p:sp>
          <p:nvSpPr>
            <p:cNvPr id="3" name="タイトル 1">
              <a:extLst>
                <a:ext uri="{FF2B5EF4-FFF2-40B4-BE49-F238E27FC236}">
                  <a16:creationId xmlns:a16="http://schemas.microsoft.com/office/drawing/2014/main" id="{BF77240B-8CF6-22A6-8EBC-23D275F3C2BC}"/>
                </a:ext>
              </a:extLst>
            </p:cNvPr>
            <p:cNvSpPr txBox="1">
              <a:spLocks/>
            </p:cNvSpPr>
            <p:nvPr/>
          </p:nvSpPr>
          <p:spPr>
            <a:xfrm>
              <a:off x="7111287" y="1053757"/>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300" b="1" dirty="0">
                  <a:solidFill>
                    <a:schemeClr val="bg1"/>
                  </a:solidFill>
                  <a:latin typeface="BIZ UDPゴシック" panose="020B0400000000000000" pitchFamily="50" charset="-128"/>
                  <a:ea typeface="BIZ UDPゴシック" panose="020B0400000000000000" pitchFamily="50" charset="-128"/>
                </a:rPr>
                <a:t>キャッシュレス</a:t>
              </a:r>
              <a:endParaRPr lang="ja-JP" altLang="en-US" sz="40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6DFBF81-93ED-B9C2-8770-D2FD6A27838F}"/>
                </a:ext>
              </a:extLst>
            </p:cNvPr>
            <p:cNvSpPr txBox="1"/>
            <p:nvPr/>
          </p:nvSpPr>
          <p:spPr>
            <a:xfrm>
              <a:off x="6486505" y="1980840"/>
              <a:ext cx="5231925" cy="1448986"/>
            </a:xfrm>
            <a:prstGeom prst="rect">
              <a:avLst/>
            </a:prstGeom>
            <a:noFill/>
          </p:spPr>
          <p:txBody>
            <a:bodyPr wrap="square" rtlCol="0">
              <a:spAutoFit/>
            </a:bodyPr>
            <a:lstStyle/>
            <a:p>
              <a:pPr>
                <a:lnSpc>
                  <a:spcPts val="2600"/>
                </a:lnSpc>
              </a:pPr>
              <a:r>
                <a:rPr kumimoji="1" lang="en-US" altLang="ja-JP"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nSpc>
                  <a:spcPts val="2600"/>
                </a:lnSpc>
              </a:pPr>
              <a:r>
                <a:rPr kumimoji="1" lang="ja-JP" altLang="en-US" sz="2800" u="sng" dirty="0">
                  <a:latin typeface="BIZ UDPゴシック" panose="020B0400000000000000" pitchFamily="50" charset="-128"/>
                  <a:ea typeface="BIZ UDPゴシック" panose="020B0400000000000000" pitchFamily="50" charset="-128"/>
                </a:rPr>
                <a:t>お金を支払うタイミングは３種類</a:t>
              </a:r>
              <a:endParaRPr kumimoji="1" lang="en-US" altLang="ja-JP" sz="2800" u="sng" dirty="0">
                <a:latin typeface="BIZ UDPゴシック" panose="020B0400000000000000" pitchFamily="50" charset="-128"/>
                <a:ea typeface="BIZ UDPゴシック" panose="020B0400000000000000" pitchFamily="50" charset="-128"/>
              </a:endParaRPr>
            </a:p>
            <a:p>
              <a:pPr>
                <a:lnSpc>
                  <a:spcPct val="150000"/>
                </a:lnSpc>
              </a:pPr>
              <a:r>
                <a:rPr lang="ja-JP" altLang="en-US" sz="3600" u="sng" dirty="0">
                  <a:latin typeface="BIZ UDPゴシック" panose="020B0400000000000000" pitchFamily="50" charset="-128"/>
                  <a:ea typeface="BIZ UDPゴシック" panose="020B0400000000000000" pitchFamily="50" charset="-128"/>
                </a:rPr>
                <a:t>「さき・すぐ・あと」</a:t>
              </a:r>
              <a:endParaRPr kumimoji="1" lang="en-US" altLang="ja-JP" sz="3600" u="sng"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5EFBB9CD-3F1A-E3A6-7122-591FB85B1612}"/>
                </a:ext>
              </a:extLst>
            </p:cNvPr>
            <p:cNvSpPr txBox="1"/>
            <p:nvPr/>
          </p:nvSpPr>
          <p:spPr>
            <a:xfrm>
              <a:off x="6879049" y="2096621"/>
              <a:ext cx="856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24" name="テキスト ボックス 23">
              <a:extLst>
                <a:ext uri="{FF2B5EF4-FFF2-40B4-BE49-F238E27FC236}">
                  <a16:creationId xmlns:a16="http://schemas.microsoft.com/office/drawing/2014/main" id="{D607B405-4CBD-D04F-CF47-883749BD6CC0}"/>
                </a:ext>
              </a:extLst>
            </p:cNvPr>
            <p:cNvSpPr txBox="1"/>
            <p:nvPr/>
          </p:nvSpPr>
          <p:spPr>
            <a:xfrm>
              <a:off x="7735723" y="2074922"/>
              <a:ext cx="687587" cy="284444"/>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しはら</a:t>
              </a:r>
            </a:p>
          </p:txBody>
        </p:sp>
        <p:pic>
          <p:nvPicPr>
            <p:cNvPr id="30" name="図 29">
              <a:extLst>
                <a:ext uri="{FF2B5EF4-FFF2-40B4-BE49-F238E27FC236}">
                  <a16:creationId xmlns:a16="http://schemas.microsoft.com/office/drawing/2014/main" id="{4DFF7252-ADBC-465B-4A38-5ABBCCB26361}"/>
                </a:ext>
              </a:extLst>
            </p:cNvPr>
            <p:cNvPicPr>
              <a:picLocks noChangeAspect="1"/>
            </p:cNvPicPr>
            <p:nvPr/>
          </p:nvPicPr>
          <p:blipFill>
            <a:blip r:embed="rId3"/>
            <a:stretch>
              <a:fillRect/>
            </a:stretch>
          </p:blipFill>
          <p:spPr>
            <a:xfrm>
              <a:off x="9871198" y="4600668"/>
              <a:ext cx="738673" cy="1392368"/>
            </a:xfrm>
            <a:prstGeom prst="rect">
              <a:avLst/>
            </a:prstGeom>
          </p:spPr>
        </p:pic>
        <p:pic>
          <p:nvPicPr>
            <p:cNvPr id="31" name="図 30">
              <a:extLst>
                <a:ext uri="{FF2B5EF4-FFF2-40B4-BE49-F238E27FC236}">
                  <a16:creationId xmlns:a16="http://schemas.microsoft.com/office/drawing/2014/main" id="{59C353AB-69F0-712E-521B-8A37D9D65AC7}"/>
                </a:ext>
              </a:extLst>
            </p:cNvPr>
            <p:cNvPicPr>
              <a:picLocks noChangeAspect="1"/>
            </p:cNvPicPr>
            <p:nvPr/>
          </p:nvPicPr>
          <p:blipFill>
            <a:blip r:embed="rId4"/>
            <a:stretch>
              <a:fillRect/>
            </a:stretch>
          </p:blipFill>
          <p:spPr>
            <a:xfrm>
              <a:off x="10609871" y="4099937"/>
              <a:ext cx="738673" cy="1392367"/>
            </a:xfrm>
            <a:prstGeom prst="rect">
              <a:avLst/>
            </a:prstGeom>
          </p:spPr>
        </p:pic>
        <p:pic>
          <p:nvPicPr>
            <p:cNvPr id="32" name="図 31">
              <a:extLst>
                <a:ext uri="{FF2B5EF4-FFF2-40B4-BE49-F238E27FC236}">
                  <a16:creationId xmlns:a16="http://schemas.microsoft.com/office/drawing/2014/main" id="{4E5DAD6F-C543-85BD-DD84-1101D4E989DB}"/>
                </a:ext>
              </a:extLst>
            </p:cNvPr>
            <p:cNvPicPr>
              <a:picLocks noChangeAspect="1"/>
            </p:cNvPicPr>
            <p:nvPr/>
          </p:nvPicPr>
          <p:blipFill>
            <a:blip r:embed="rId5"/>
            <a:stretch>
              <a:fillRect/>
            </a:stretch>
          </p:blipFill>
          <p:spPr>
            <a:xfrm>
              <a:off x="8409892" y="3847087"/>
              <a:ext cx="1445265" cy="896474"/>
            </a:xfrm>
            <a:prstGeom prst="rect">
              <a:avLst/>
            </a:prstGeom>
          </p:spPr>
        </p:pic>
        <p:pic>
          <p:nvPicPr>
            <p:cNvPr id="34" name="図 33">
              <a:extLst>
                <a:ext uri="{FF2B5EF4-FFF2-40B4-BE49-F238E27FC236}">
                  <a16:creationId xmlns:a16="http://schemas.microsoft.com/office/drawing/2014/main" id="{558D8150-7453-E302-7846-9397C73015DB}"/>
                </a:ext>
              </a:extLst>
            </p:cNvPr>
            <p:cNvPicPr>
              <a:picLocks noChangeAspect="1"/>
            </p:cNvPicPr>
            <p:nvPr/>
          </p:nvPicPr>
          <p:blipFill>
            <a:blip r:embed="rId6"/>
            <a:stretch>
              <a:fillRect/>
            </a:stretch>
          </p:blipFill>
          <p:spPr>
            <a:xfrm>
              <a:off x="6689127" y="3733490"/>
              <a:ext cx="1408724" cy="873808"/>
            </a:xfrm>
            <a:prstGeom prst="rect">
              <a:avLst/>
            </a:prstGeom>
          </p:spPr>
        </p:pic>
        <p:pic>
          <p:nvPicPr>
            <p:cNvPr id="35" name="図 34">
              <a:extLst>
                <a:ext uri="{FF2B5EF4-FFF2-40B4-BE49-F238E27FC236}">
                  <a16:creationId xmlns:a16="http://schemas.microsoft.com/office/drawing/2014/main" id="{9D3972D2-BA57-FCA4-28B8-0B0621089870}"/>
                </a:ext>
              </a:extLst>
            </p:cNvPr>
            <p:cNvPicPr>
              <a:picLocks noChangeAspect="1"/>
            </p:cNvPicPr>
            <p:nvPr/>
          </p:nvPicPr>
          <p:blipFill>
            <a:blip r:embed="rId7"/>
            <a:stretch>
              <a:fillRect/>
            </a:stretch>
          </p:blipFill>
          <p:spPr>
            <a:xfrm>
              <a:off x="10308652" y="3010913"/>
              <a:ext cx="1341110" cy="836174"/>
            </a:xfrm>
            <a:prstGeom prst="rect">
              <a:avLst/>
            </a:prstGeom>
          </p:spPr>
        </p:pic>
        <p:pic>
          <p:nvPicPr>
            <p:cNvPr id="36" name="図 35">
              <a:extLst>
                <a:ext uri="{FF2B5EF4-FFF2-40B4-BE49-F238E27FC236}">
                  <a16:creationId xmlns:a16="http://schemas.microsoft.com/office/drawing/2014/main" id="{D8F30F0C-7723-BC89-0638-B643BA415407}"/>
                </a:ext>
              </a:extLst>
            </p:cNvPr>
            <p:cNvPicPr>
              <a:picLocks noChangeAspect="1"/>
            </p:cNvPicPr>
            <p:nvPr/>
          </p:nvPicPr>
          <p:blipFill>
            <a:blip r:embed="rId8"/>
            <a:stretch>
              <a:fillRect/>
            </a:stretch>
          </p:blipFill>
          <p:spPr>
            <a:xfrm>
              <a:off x="7053338" y="5016960"/>
              <a:ext cx="1401471" cy="873808"/>
            </a:xfrm>
            <a:prstGeom prst="rect">
              <a:avLst/>
            </a:prstGeom>
          </p:spPr>
        </p:pic>
        <p:sp>
          <p:nvSpPr>
            <p:cNvPr id="7" name="テキスト ボックス 6">
              <a:extLst>
                <a:ext uri="{FF2B5EF4-FFF2-40B4-BE49-F238E27FC236}">
                  <a16:creationId xmlns:a16="http://schemas.microsoft.com/office/drawing/2014/main" id="{CA893612-FB49-E05E-0781-2703CCEEFC7B}"/>
                </a:ext>
              </a:extLst>
            </p:cNvPr>
            <p:cNvSpPr txBox="1"/>
            <p:nvPr/>
          </p:nvSpPr>
          <p:spPr>
            <a:xfrm>
              <a:off x="10896347" y="2088391"/>
              <a:ext cx="1073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11" name="タイトル 1">
            <a:extLst>
              <a:ext uri="{FF2B5EF4-FFF2-40B4-BE49-F238E27FC236}">
                <a16:creationId xmlns:a16="http://schemas.microsoft.com/office/drawing/2014/main" id="{A77D9AC5-4408-66C9-3A40-5C70E995C339}"/>
              </a:ext>
            </a:extLst>
          </p:cNvPr>
          <p:cNvSpPr txBox="1">
            <a:spLocks/>
          </p:cNvSpPr>
          <p:nvPr/>
        </p:nvSpPr>
        <p:spPr>
          <a:xfrm>
            <a:off x="1411437" y="1061060"/>
            <a:ext cx="3700138" cy="836896"/>
          </a:xfrm>
          <a:prstGeom prst="rect">
            <a:avLst/>
          </a:prstGeom>
          <a:solidFill>
            <a:schemeClr val="accent1">
              <a:lumMod val="75000"/>
            </a:schemeClr>
          </a:solidFill>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endParaRPr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lnSpc>
                <a:spcPct val="10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sp>
        <p:nvSpPr>
          <p:cNvPr id="14" name="テキスト ボックス 13">
            <a:extLst>
              <a:ext uri="{FF2B5EF4-FFF2-40B4-BE49-F238E27FC236}">
                <a16:creationId xmlns:a16="http://schemas.microsoft.com/office/drawing/2014/main" id="{9EE350E0-1FEF-32AB-6EE0-2704CF3AD9BE}"/>
              </a:ext>
            </a:extLst>
          </p:cNvPr>
          <p:cNvSpPr txBox="1"/>
          <p:nvPr/>
        </p:nvSpPr>
        <p:spPr bwMode="white">
          <a:xfrm>
            <a:off x="2774920" y="1049430"/>
            <a:ext cx="1070463" cy="323165"/>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grpSp>
        <p:nvGrpSpPr>
          <p:cNvPr id="39" name="グループ化 38">
            <a:extLst>
              <a:ext uri="{FF2B5EF4-FFF2-40B4-BE49-F238E27FC236}">
                <a16:creationId xmlns:a16="http://schemas.microsoft.com/office/drawing/2014/main" id="{BE8A883A-5FF6-8DA1-9BD8-51A76655342F}"/>
              </a:ext>
            </a:extLst>
          </p:cNvPr>
          <p:cNvGrpSpPr/>
          <p:nvPr/>
        </p:nvGrpSpPr>
        <p:grpSpPr>
          <a:xfrm>
            <a:off x="2912692" y="5338890"/>
            <a:ext cx="697627" cy="545411"/>
            <a:chOff x="2946178" y="5280851"/>
            <a:chExt cx="697627" cy="545411"/>
          </a:xfrm>
        </p:grpSpPr>
        <p:sp>
          <p:nvSpPr>
            <p:cNvPr id="4" name="テキスト ボックス 3">
              <a:extLst>
                <a:ext uri="{FF2B5EF4-FFF2-40B4-BE49-F238E27FC236}">
                  <a16:creationId xmlns:a16="http://schemas.microsoft.com/office/drawing/2014/main" id="{B9B0A877-F3F7-7B02-D369-446211AB7BA3}"/>
                </a:ext>
              </a:extLst>
            </p:cNvPr>
            <p:cNvSpPr txBox="1"/>
            <p:nvPr/>
          </p:nvSpPr>
          <p:spPr>
            <a:xfrm>
              <a:off x="2946178" y="5426152"/>
              <a:ext cx="697627" cy="400110"/>
            </a:xfrm>
            <a:prstGeom prst="rect">
              <a:avLst/>
            </a:prstGeom>
            <a:no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現金</a:t>
              </a:r>
            </a:p>
          </p:txBody>
        </p:sp>
        <p:sp>
          <p:nvSpPr>
            <p:cNvPr id="28" name="テキスト ボックス 27">
              <a:extLst>
                <a:ext uri="{FF2B5EF4-FFF2-40B4-BE49-F238E27FC236}">
                  <a16:creationId xmlns:a16="http://schemas.microsoft.com/office/drawing/2014/main" id="{9868E776-69B3-A05D-B56D-595A22019DFA}"/>
                </a:ext>
              </a:extLst>
            </p:cNvPr>
            <p:cNvSpPr txBox="1"/>
            <p:nvPr/>
          </p:nvSpPr>
          <p:spPr>
            <a:xfrm>
              <a:off x="2946178" y="5280851"/>
              <a:ext cx="69762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げんきん</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29" name="図 28">
            <a:extLst>
              <a:ext uri="{FF2B5EF4-FFF2-40B4-BE49-F238E27FC236}">
                <a16:creationId xmlns:a16="http://schemas.microsoft.com/office/drawing/2014/main" id="{D574D033-7CEF-9A3C-F66C-3E7E1AC816AD}"/>
              </a:ext>
            </a:extLst>
          </p:cNvPr>
          <p:cNvPicPr>
            <a:picLocks noChangeAspect="1"/>
          </p:cNvPicPr>
          <p:nvPr/>
        </p:nvPicPr>
        <p:blipFill>
          <a:blip r:embed="rId9"/>
          <a:stretch>
            <a:fillRect/>
          </a:stretch>
        </p:blipFill>
        <p:spPr>
          <a:xfrm>
            <a:off x="2148860" y="3369015"/>
            <a:ext cx="2322581" cy="1947676"/>
          </a:xfrm>
          <a:prstGeom prst="rect">
            <a:avLst/>
          </a:prstGeom>
        </p:spPr>
      </p:pic>
      <p:grpSp>
        <p:nvGrpSpPr>
          <p:cNvPr id="38" name="グループ化 37">
            <a:extLst>
              <a:ext uri="{FF2B5EF4-FFF2-40B4-BE49-F238E27FC236}">
                <a16:creationId xmlns:a16="http://schemas.microsoft.com/office/drawing/2014/main" id="{C55B02B0-0F7A-A985-BC9E-AA15A1E79C6B}"/>
              </a:ext>
            </a:extLst>
          </p:cNvPr>
          <p:cNvGrpSpPr/>
          <p:nvPr/>
        </p:nvGrpSpPr>
        <p:grpSpPr>
          <a:xfrm>
            <a:off x="856312" y="2094977"/>
            <a:ext cx="5056846" cy="1323439"/>
            <a:chOff x="856312" y="2094977"/>
            <a:chExt cx="5056846" cy="1323439"/>
          </a:xfrm>
        </p:grpSpPr>
        <p:sp>
          <p:nvSpPr>
            <p:cNvPr id="15" name="テキスト ボックス 14">
              <a:extLst>
                <a:ext uri="{FF2B5EF4-FFF2-40B4-BE49-F238E27FC236}">
                  <a16:creationId xmlns:a16="http://schemas.microsoft.com/office/drawing/2014/main" id="{776D3B56-8568-0CCA-2520-922BA84E84DB}"/>
                </a:ext>
              </a:extLst>
            </p:cNvPr>
            <p:cNvSpPr txBox="1"/>
            <p:nvPr/>
          </p:nvSpPr>
          <p:spPr>
            <a:xfrm>
              <a:off x="856312" y="2094977"/>
              <a:ext cx="4934773" cy="1323439"/>
            </a:xfrm>
            <a:prstGeom prst="rect">
              <a:avLst/>
            </a:prstGeom>
            <a:noFill/>
          </p:spPr>
          <p:txBody>
            <a:bodyPr wrap="square" rtlCol="0">
              <a:spAutoFit/>
            </a:bodyPr>
            <a:lstStyle/>
            <a:p>
              <a:pPr>
                <a:lnSpc>
                  <a:spcPts val="24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2800" u="sng" dirty="0">
                  <a:latin typeface="BIZ UDPゴシック" panose="020B0400000000000000" pitchFamily="50" charset="-128"/>
                  <a:ea typeface="BIZ UDPゴシック" panose="020B0400000000000000" pitchFamily="50" charset="-128"/>
                </a:rPr>
                <a:t>お金を払うタイミングは１種類</a:t>
              </a:r>
              <a:endParaRPr kumimoji="1" lang="en-US" altLang="ja-JP" sz="2800" u="sng" dirty="0">
                <a:latin typeface="BIZ UDPゴシック" panose="020B0400000000000000" pitchFamily="50" charset="-128"/>
                <a:ea typeface="BIZ UDPゴシック" panose="020B0400000000000000" pitchFamily="50" charset="-128"/>
              </a:endParaRPr>
            </a:p>
            <a:p>
              <a:pPr>
                <a:lnSpc>
                  <a:spcPts val="2400"/>
                </a:lnSpc>
              </a:pPr>
              <a:endParaRPr lang="en-US" altLang="ja-JP" sz="2800" u="sng" dirty="0">
                <a:latin typeface="BIZ UDPゴシック" panose="020B0400000000000000" pitchFamily="50" charset="-128"/>
                <a:ea typeface="BIZ UDPゴシック" panose="020B0400000000000000" pitchFamily="50" charset="-128"/>
              </a:endParaRPr>
            </a:p>
            <a:p>
              <a:pPr>
                <a:lnSpc>
                  <a:spcPts val="2400"/>
                </a:lnSpc>
              </a:pPr>
              <a:r>
                <a:rPr kumimoji="1" lang="ja-JP" altLang="en-US" sz="2800" u="sng" dirty="0">
                  <a:latin typeface="BIZ UDPゴシック" panose="020B0400000000000000" pitchFamily="50" charset="-128"/>
                  <a:ea typeface="BIZ UDPゴシック" panose="020B0400000000000000" pitchFamily="50" charset="-128"/>
                </a:rPr>
                <a:t>その場で</a:t>
              </a:r>
              <a:r>
                <a:rPr kumimoji="1" lang="ja-JP" altLang="en-US" sz="3600" u="sng" dirty="0">
                  <a:latin typeface="BIZ UDPゴシック" panose="020B0400000000000000" pitchFamily="50" charset="-128"/>
                  <a:ea typeface="BIZ UDPゴシック" panose="020B0400000000000000" pitchFamily="50" charset="-128"/>
                </a:rPr>
                <a:t>「すぐ」</a:t>
              </a:r>
              <a:r>
                <a:rPr kumimoji="1" lang="ja-JP" altLang="en-US" sz="2800" u="sng" dirty="0">
                  <a:latin typeface="BIZ UDPゴシック" panose="020B0400000000000000" pitchFamily="50" charset="-128"/>
                  <a:ea typeface="BIZ UDPゴシック" panose="020B0400000000000000" pitchFamily="50" charset="-128"/>
                </a:rPr>
                <a:t>払う</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2294BD3-C6B3-430F-43C7-FC9D7D873E4C}"/>
                </a:ext>
              </a:extLst>
            </p:cNvPr>
            <p:cNvSpPr txBox="1"/>
            <p:nvPr/>
          </p:nvSpPr>
          <p:spPr>
            <a:xfrm>
              <a:off x="1904470" y="2137321"/>
              <a:ext cx="5935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6" name="テキスト ボックス 5">
              <a:extLst>
                <a:ext uri="{FF2B5EF4-FFF2-40B4-BE49-F238E27FC236}">
                  <a16:creationId xmlns:a16="http://schemas.microsoft.com/office/drawing/2014/main" id="{6045314E-1CA0-17CE-F261-601764F8CF90}"/>
                </a:ext>
              </a:extLst>
            </p:cNvPr>
            <p:cNvSpPr txBox="1"/>
            <p:nvPr/>
          </p:nvSpPr>
          <p:spPr>
            <a:xfrm>
              <a:off x="1245202" y="2147835"/>
              <a:ext cx="59802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8" name="テキスト ボックス 7">
              <a:extLst>
                <a:ext uri="{FF2B5EF4-FFF2-40B4-BE49-F238E27FC236}">
                  <a16:creationId xmlns:a16="http://schemas.microsoft.com/office/drawing/2014/main" id="{F18F40D7-B8DF-14E7-DA3F-9E65EE9C8719}"/>
                </a:ext>
              </a:extLst>
            </p:cNvPr>
            <p:cNvSpPr txBox="1"/>
            <p:nvPr/>
          </p:nvSpPr>
          <p:spPr>
            <a:xfrm>
              <a:off x="4839684" y="2129683"/>
              <a:ext cx="1073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3F60354-F36A-1249-D154-FD4B09B5119B}"/>
                </a:ext>
              </a:extLst>
            </p:cNvPr>
            <p:cNvSpPr txBox="1"/>
            <p:nvPr/>
          </p:nvSpPr>
          <p:spPr>
            <a:xfrm>
              <a:off x="1669042" y="2723089"/>
              <a:ext cx="53673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ば</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024BA7C-EDAE-6F5B-E2BE-B7372AA84C7E}"/>
                </a:ext>
              </a:extLst>
            </p:cNvPr>
            <p:cNvSpPr txBox="1"/>
            <p:nvPr/>
          </p:nvSpPr>
          <p:spPr>
            <a:xfrm>
              <a:off x="3579656" y="2740449"/>
              <a:ext cx="57311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grpSp>
        <p:nvGrpSpPr>
          <p:cNvPr id="27" name="グループ化 26">
            <a:extLst>
              <a:ext uri="{FF2B5EF4-FFF2-40B4-BE49-F238E27FC236}">
                <a16:creationId xmlns:a16="http://schemas.microsoft.com/office/drawing/2014/main" id="{8572BDA9-E97F-265B-48B0-C17CFA2A62D9}"/>
              </a:ext>
            </a:extLst>
          </p:cNvPr>
          <p:cNvGrpSpPr/>
          <p:nvPr/>
        </p:nvGrpSpPr>
        <p:grpSpPr>
          <a:xfrm>
            <a:off x="515329" y="325102"/>
            <a:ext cx="8924237" cy="697518"/>
            <a:chOff x="515329" y="280858"/>
            <a:chExt cx="8924237" cy="697518"/>
          </a:xfrm>
        </p:grpSpPr>
        <p:sp>
          <p:nvSpPr>
            <p:cNvPr id="16" name="テキスト ボックス 15">
              <a:extLst>
                <a:ext uri="{FF2B5EF4-FFF2-40B4-BE49-F238E27FC236}">
                  <a16:creationId xmlns:a16="http://schemas.microsoft.com/office/drawing/2014/main" id="{B8907F38-933F-32FC-9ED7-1A9760FD5A3E}"/>
                </a:ext>
              </a:extLst>
            </p:cNvPr>
            <p:cNvSpPr txBox="1"/>
            <p:nvPr/>
          </p:nvSpPr>
          <p:spPr>
            <a:xfrm>
              <a:off x="1208669" y="280858"/>
              <a:ext cx="666848"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EE7672F-E5D2-331B-D47D-D8C15C03D076}"/>
                </a:ext>
              </a:extLst>
            </p:cNvPr>
            <p:cNvSpPr txBox="1"/>
            <p:nvPr/>
          </p:nvSpPr>
          <p:spPr>
            <a:xfrm>
              <a:off x="1910027" y="280858"/>
              <a:ext cx="8879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E8225F58-B9A0-6232-B19F-1CB858399360}"/>
                </a:ext>
              </a:extLst>
            </p:cNvPr>
            <p:cNvSpPr txBox="1"/>
            <p:nvPr/>
          </p:nvSpPr>
          <p:spPr>
            <a:xfrm>
              <a:off x="5490622" y="280858"/>
              <a:ext cx="8879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515329" y="483077"/>
              <a:ext cx="8924237"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◆お金を払うタイミングについて考えてみよう</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37528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BFDC3252-E2B9-0E45-CD74-0624CEE82A66}"/>
              </a:ext>
            </a:extLst>
          </p:cNvPr>
          <p:cNvGrpSpPr/>
          <p:nvPr/>
        </p:nvGrpSpPr>
        <p:grpSpPr>
          <a:xfrm>
            <a:off x="530746" y="342091"/>
            <a:ext cx="8924237" cy="648007"/>
            <a:chOff x="454949" y="339492"/>
            <a:chExt cx="8924237" cy="648007"/>
          </a:xfrm>
        </p:grpSpPr>
        <p:sp>
          <p:nvSpPr>
            <p:cNvPr id="4" name="タイトル 1">
              <a:extLst>
                <a:ext uri="{FF2B5EF4-FFF2-40B4-BE49-F238E27FC236}">
                  <a16:creationId xmlns:a16="http://schemas.microsoft.com/office/drawing/2014/main" id="{75C88443-7ACA-3D95-FAA1-5C86C6A9E865}"/>
                </a:ext>
              </a:extLst>
            </p:cNvPr>
            <p:cNvSpPr txBox="1">
              <a:spLocks/>
            </p:cNvSpPr>
            <p:nvPr/>
          </p:nvSpPr>
          <p:spPr>
            <a:xfrm>
              <a:off x="454949" y="528912"/>
              <a:ext cx="8924237" cy="458587"/>
            </a:xfrm>
            <a:prstGeom prst="rect">
              <a:avLst/>
            </a:prstGeom>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◆キャッシュレスで支払うタイミングは３種類</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462542AF-6285-45D4-521B-D26F96AC3746}"/>
                </a:ext>
              </a:extLst>
            </p:cNvPr>
            <p:cNvSpPr txBox="1"/>
            <p:nvPr/>
          </p:nvSpPr>
          <p:spPr>
            <a:xfrm>
              <a:off x="6612469" y="339492"/>
              <a:ext cx="887996"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しゅるい</a:t>
              </a:r>
            </a:p>
          </p:txBody>
        </p:sp>
        <p:sp>
          <p:nvSpPr>
            <p:cNvPr id="31" name="テキスト ボックス 30">
              <a:extLst>
                <a:ext uri="{FF2B5EF4-FFF2-40B4-BE49-F238E27FC236}">
                  <a16:creationId xmlns:a16="http://schemas.microsoft.com/office/drawing/2014/main" id="{B030280C-5010-32B4-ED75-6F5257550D21}"/>
                </a:ext>
              </a:extLst>
            </p:cNvPr>
            <p:cNvSpPr txBox="1"/>
            <p:nvPr/>
          </p:nvSpPr>
          <p:spPr>
            <a:xfrm>
              <a:off x="3457342" y="339492"/>
              <a:ext cx="668510"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しはら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BC331828-B887-7022-BB68-891704639CC2}"/>
              </a:ext>
            </a:extLst>
          </p:cNvPr>
          <p:cNvGrpSpPr/>
          <p:nvPr/>
        </p:nvGrpSpPr>
        <p:grpSpPr>
          <a:xfrm>
            <a:off x="874470" y="4699339"/>
            <a:ext cx="2492990" cy="1502976"/>
            <a:chOff x="1046695" y="4706170"/>
            <a:chExt cx="2492990" cy="1502976"/>
          </a:xfrm>
        </p:grpSpPr>
        <p:sp>
          <p:nvSpPr>
            <p:cNvPr id="16" name="テキスト ボックス 15">
              <a:extLst>
                <a:ext uri="{FF2B5EF4-FFF2-40B4-BE49-F238E27FC236}">
                  <a16:creationId xmlns:a16="http://schemas.microsoft.com/office/drawing/2014/main" id="{8069D15C-BA12-1F4C-C014-28B81525B50F}"/>
                </a:ext>
              </a:extLst>
            </p:cNvPr>
            <p:cNvSpPr txBox="1"/>
            <p:nvPr/>
          </p:nvSpPr>
          <p:spPr>
            <a:xfrm>
              <a:off x="1046695" y="4706170"/>
              <a:ext cx="2492990"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前払い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43FDAE9A-57B8-9B34-B534-CCB97F392822}"/>
                </a:ext>
              </a:extLst>
            </p:cNvPr>
            <p:cNvSpPr txBox="1"/>
            <p:nvPr/>
          </p:nvSpPr>
          <p:spPr>
            <a:xfrm>
              <a:off x="1149119" y="4884040"/>
              <a:ext cx="793119" cy="461665"/>
            </a:xfrm>
            <a:prstGeom prst="rect">
              <a:avLst/>
            </a:prstGeom>
            <a:noFill/>
          </p:spPr>
          <p:txBody>
            <a:bodyPr wrap="square" rtlCol="0">
              <a:spAutoFit/>
            </a:bodyPr>
            <a:lstStyle/>
            <a:p>
              <a:pPr>
                <a:spcBef>
                  <a:spcPts val="600"/>
                </a:spcBef>
                <a:spcAft>
                  <a:spcPts val="600"/>
                </a:spcAft>
              </a:pPr>
              <a:r>
                <a:rPr kumimoji="1" lang="ja-JP" altLang="en-US" sz="2400" b="1" dirty="0">
                  <a:solidFill>
                    <a:srgbClr val="FF3300"/>
                  </a:solidFill>
                  <a:latin typeface="BIZ UDPゴシック" panose="020B0400000000000000" pitchFamily="50" charset="-128"/>
                  <a:ea typeface="BIZ UDPゴシック" panose="020B0400000000000000" pitchFamily="50" charset="-128"/>
                </a:rPr>
                <a:t>まえ</a:t>
              </a:r>
            </a:p>
          </p:txBody>
        </p:sp>
        <p:sp>
          <p:nvSpPr>
            <p:cNvPr id="34" name="テキスト ボックス 33">
              <a:extLst>
                <a:ext uri="{FF2B5EF4-FFF2-40B4-BE49-F238E27FC236}">
                  <a16:creationId xmlns:a16="http://schemas.microsoft.com/office/drawing/2014/main" id="{E1515088-45E0-BA28-D8AA-6F6028C571E7}"/>
                </a:ext>
              </a:extLst>
            </p:cNvPr>
            <p:cNvSpPr txBox="1"/>
            <p:nvPr/>
          </p:nvSpPr>
          <p:spPr>
            <a:xfrm>
              <a:off x="1885205" y="4884040"/>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2" name="図 1">
            <a:extLst>
              <a:ext uri="{FF2B5EF4-FFF2-40B4-BE49-F238E27FC236}">
                <a16:creationId xmlns:a16="http://schemas.microsoft.com/office/drawing/2014/main" id="{7EAD3855-9B0A-5F57-456B-37D53D68065D}"/>
              </a:ext>
            </a:extLst>
          </p:cNvPr>
          <p:cNvPicPr>
            <a:picLocks noChangeAspect="1"/>
          </p:cNvPicPr>
          <p:nvPr/>
        </p:nvPicPr>
        <p:blipFill>
          <a:blip r:embed="rId3"/>
          <a:stretch>
            <a:fillRect/>
          </a:stretch>
        </p:blipFill>
        <p:spPr>
          <a:xfrm>
            <a:off x="1476483" y="3370133"/>
            <a:ext cx="1741140" cy="1080000"/>
          </a:xfrm>
          <a:prstGeom prst="rect">
            <a:avLst/>
          </a:prstGeom>
        </p:spPr>
      </p:pic>
      <p:grpSp>
        <p:nvGrpSpPr>
          <p:cNvPr id="44" name="グループ化 43">
            <a:extLst>
              <a:ext uri="{FF2B5EF4-FFF2-40B4-BE49-F238E27FC236}">
                <a16:creationId xmlns:a16="http://schemas.microsoft.com/office/drawing/2014/main" id="{4378AB0A-FE21-64ED-C9DB-52B86D81EC8B}"/>
              </a:ext>
            </a:extLst>
          </p:cNvPr>
          <p:cNvGrpSpPr/>
          <p:nvPr/>
        </p:nvGrpSpPr>
        <p:grpSpPr>
          <a:xfrm>
            <a:off x="4660081" y="1138108"/>
            <a:ext cx="3020379" cy="1723549"/>
            <a:chOff x="4613133" y="1106011"/>
            <a:chExt cx="3020379" cy="1723549"/>
          </a:xfrm>
        </p:grpSpPr>
        <p:sp>
          <p:nvSpPr>
            <p:cNvPr id="13" name="テキスト ボックス 12">
              <a:extLst>
                <a:ext uri="{FF2B5EF4-FFF2-40B4-BE49-F238E27FC236}">
                  <a16:creationId xmlns:a16="http://schemas.microsoft.com/office/drawing/2014/main" id="{52D2BD98-E28E-9B94-E829-D58EB4A28EC6}"/>
                </a:ext>
              </a:extLst>
            </p:cNvPr>
            <p:cNvSpPr txBox="1"/>
            <p:nvPr/>
          </p:nvSpPr>
          <p:spPr>
            <a:xfrm>
              <a:off x="4613133" y="1106011"/>
              <a:ext cx="3020379" cy="1723549"/>
            </a:xfrm>
            <a:prstGeom prst="rect">
              <a:avLst/>
            </a:prstGeom>
            <a:noFill/>
          </p:spPr>
          <p:txBody>
            <a:bodyPr wrap="none" rtlCol="0">
              <a:spAutoFit/>
            </a:bodyPr>
            <a:lstStyle/>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買い物と同時に</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6000" b="1" dirty="0">
                  <a:solidFill>
                    <a:srgbClr val="FF3300"/>
                  </a:solidFill>
                  <a:latin typeface="BIZ UDPゴシック" panose="020B0400000000000000" pitchFamily="50" charset="-128"/>
                  <a:ea typeface="BIZ UDPゴシック" panose="020B0400000000000000" pitchFamily="50" charset="-128"/>
                </a:rPr>
                <a:t>すぐ</a:t>
              </a:r>
              <a:r>
                <a:rPr kumimoji="1" lang="ja-JP" altLang="en-US" sz="2800" dirty="0">
                  <a:latin typeface="BIZ UDPゴシック" panose="020B0400000000000000" pitchFamily="50" charset="-128"/>
                  <a:ea typeface="BIZ UDPゴシック" panose="020B0400000000000000" pitchFamily="50" charset="-128"/>
                </a:rPr>
                <a:t>に払う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A4213BD-E0F3-4000-6B14-8076B4795066}"/>
                </a:ext>
              </a:extLst>
            </p:cNvPr>
            <p:cNvSpPr txBox="1"/>
            <p:nvPr/>
          </p:nvSpPr>
          <p:spPr>
            <a:xfrm>
              <a:off x="6442202" y="2107839"/>
              <a:ext cx="512604" cy="278736"/>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2" name="テキスト ボックス 21">
              <a:extLst>
                <a:ext uri="{FF2B5EF4-FFF2-40B4-BE49-F238E27FC236}">
                  <a16:creationId xmlns:a16="http://schemas.microsoft.com/office/drawing/2014/main" id="{A71FFF93-F90B-EC41-1A29-0BC25404DE63}"/>
                </a:ext>
              </a:extLst>
            </p:cNvPr>
            <p:cNvSpPr txBox="1"/>
            <p:nvPr/>
          </p:nvSpPr>
          <p:spPr>
            <a:xfrm>
              <a:off x="4678679" y="1193631"/>
              <a:ext cx="534476"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4" name="テキスト ボックス 23">
              <a:extLst>
                <a:ext uri="{FF2B5EF4-FFF2-40B4-BE49-F238E27FC236}">
                  <a16:creationId xmlns:a16="http://schemas.microsoft.com/office/drawing/2014/main" id="{A8054620-25E4-B6A0-D148-B95CE4B26524}"/>
                </a:ext>
              </a:extLst>
            </p:cNvPr>
            <p:cNvSpPr txBox="1"/>
            <p:nvPr/>
          </p:nvSpPr>
          <p:spPr>
            <a:xfrm>
              <a:off x="5470340" y="1204095"/>
              <a:ext cx="775274"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7E83E61-DF85-56D9-77FA-E847880FF168}"/>
                </a:ext>
              </a:extLst>
            </p:cNvPr>
            <p:cNvSpPr txBox="1"/>
            <p:nvPr/>
          </p:nvSpPr>
          <p:spPr>
            <a:xfrm>
              <a:off x="6369689" y="1204095"/>
              <a:ext cx="936341"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どうじ</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9EF1781E-33B6-FA1F-D14B-420AA46C1619}"/>
              </a:ext>
            </a:extLst>
          </p:cNvPr>
          <p:cNvGrpSpPr/>
          <p:nvPr/>
        </p:nvGrpSpPr>
        <p:grpSpPr>
          <a:xfrm>
            <a:off x="4660081" y="4699339"/>
            <a:ext cx="3262432" cy="1502976"/>
            <a:chOff x="4608044" y="4800007"/>
            <a:chExt cx="3262432" cy="1502976"/>
          </a:xfrm>
        </p:grpSpPr>
        <p:sp>
          <p:nvSpPr>
            <p:cNvPr id="18" name="テキスト ボックス 17">
              <a:extLst>
                <a:ext uri="{FF2B5EF4-FFF2-40B4-BE49-F238E27FC236}">
                  <a16:creationId xmlns:a16="http://schemas.microsoft.com/office/drawing/2014/main" id="{2CBF4DCF-04C5-3230-4FF9-D19214F3384D}"/>
                </a:ext>
              </a:extLst>
            </p:cNvPr>
            <p:cNvSpPr txBox="1"/>
            <p:nvPr/>
          </p:nvSpPr>
          <p:spPr>
            <a:xfrm>
              <a:off x="4608044" y="4800007"/>
              <a:ext cx="3262432"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即時払い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4EDBEFE6-C5C4-21B2-B316-30C19AF8A3F7}"/>
                </a:ext>
              </a:extLst>
            </p:cNvPr>
            <p:cNvSpPr txBox="1"/>
            <p:nvPr/>
          </p:nvSpPr>
          <p:spPr>
            <a:xfrm>
              <a:off x="4725627" y="5024464"/>
              <a:ext cx="1101581"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そく</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7BAE0A0-0DCA-5769-82B7-396A89DF030B}"/>
                </a:ext>
              </a:extLst>
            </p:cNvPr>
            <p:cNvSpPr txBox="1"/>
            <p:nvPr/>
          </p:nvSpPr>
          <p:spPr>
            <a:xfrm>
              <a:off x="6152035" y="5032562"/>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18E84A07-478E-AD0F-3747-471F32691FE4}"/>
                </a:ext>
              </a:extLst>
            </p:cNvPr>
            <p:cNvSpPr txBox="1"/>
            <p:nvPr/>
          </p:nvSpPr>
          <p:spPr>
            <a:xfrm>
              <a:off x="5637038" y="5032561"/>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じ</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F8AA487A-30F5-DF28-EEE2-1BAA32551BE5}"/>
              </a:ext>
            </a:extLst>
          </p:cNvPr>
          <p:cNvGrpSpPr/>
          <p:nvPr/>
        </p:nvGrpSpPr>
        <p:grpSpPr>
          <a:xfrm>
            <a:off x="872848" y="1191701"/>
            <a:ext cx="2805967" cy="1723549"/>
            <a:chOff x="968310" y="1153497"/>
            <a:chExt cx="2805967" cy="1723549"/>
          </a:xfrm>
        </p:grpSpPr>
        <p:sp>
          <p:nvSpPr>
            <p:cNvPr id="3" name="テキスト ボックス 2">
              <a:extLst>
                <a:ext uri="{FF2B5EF4-FFF2-40B4-BE49-F238E27FC236}">
                  <a16:creationId xmlns:a16="http://schemas.microsoft.com/office/drawing/2014/main" id="{05437FC0-2679-275E-5222-B4D878532417}"/>
                </a:ext>
              </a:extLst>
            </p:cNvPr>
            <p:cNvSpPr txBox="1"/>
            <p:nvPr/>
          </p:nvSpPr>
          <p:spPr>
            <a:xfrm>
              <a:off x="968310" y="1153497"/>
              <a:ext cx="2757486" cy="1723549"/>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買い物よりも</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6000" b="1" dirty="0">
                  <a:solidFill>
                    <a:srgbClr val="FF3300"/>
                  </a:solidFill>
                  <a:latin typeface="BIZ UDPゴシック" panose="020B0400000000000000" pitchFamily="50" charset="-128"/>
                  <a:ea typeface="BIZ UDPゴシック" panose="020B0400000000000000" pitchFamily="50" charset="-128"/>
                </a:rPr>
                <a:t>さき</a:t>
              </a:r>
              <a:r>
                <a:rPr kumimoji="1" lang="ja-JP" altLang="en-US" sz="2800" dirty="0">
                  <a:latin typeface="BIZ UDPゴシック" panose="020B0400000000000000" pitchFamily="50" charset="-128"/>
                  <a:ea typeface="BIZ UDPゴシック" panose="020B0400000000000000" pitchFamily="50" charset="-128"/>
                </a:rPr>
                <a:t>に払う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0BD519F-BCB0-CAC1-D354-D2C653F2FD45}"/>
                </a:ext>
              </a:extLst>
            </p:cNvPr>
            <p:cNvSpPr txBox="1"/>
            <p:nvPr/>
          </p:nvSpPr>
          <p:spPr>
            <a:xfrm>
              <a:off x="2837936" y="2159829"/>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0" name="テキスト ボックス 19">
              <a:extLst>
                <a:ext uri="{FF2B5EF4-FFF2-40B4-BE49-F238E27FC236}">
                  <a16:creationId xmlns:a16="http://schemas.microsoft.com/office/drawing/2014/main" id="{1B5D2AF4-60EB-8216-91D4-C895F35B9416}"/>
                </a:ext>
              </a:extLst>
            </p:cNvPr>
            <p:cNvSpPr txBox="1"/>
            <p:nvPr/>
          </p:nvSpPr>
          <p:spPr>
            <a:xfrm>
              <a:off x="1084509" y="1192509"/>
              <a:ext cx="292586"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1" name="テキスト ボックス 20">
              <a:extLst>
                <a:ext uri="{FF2B5EF4-FFF2-40B4-BE49-F238E27FC236}">
                  <a16:creationId xmlns:a16="http://schemas.microsoft.com/office/drawing/2014/main" id="{B1E42717-DA7A-0619-3BBA-BEF87F792DCF}"/>
                </a:ext>
              </a:extLst>
            </p:cNvPr>
            <p:cNvSpPr txBox="1"/>
            <p:nvPr/>
          </p:nvSpPr>
          <p:spPr>
            <a:xfrm>
              <a:off x="1807977" y="1206712"/>
              <a:ext cx="669752"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5" name="図 4">
            <a:extLst>
              <a:ext uri="{FF2B5EF4-FFF2-40B4-BE49-F238E27FC236}">
                <a16:creationId xmlns:a16="http://schemas.microsoft.com/office/drawing/2014/main" id="{292051C6-F001-541D-8F75-1AB5A724BC15}"/>
              </a:ext>
            </a:extLst>
          </p:cNvPr>
          <p:cNvPicPr>
            <a:picLocks noChangeAspect="1"/>
          </p:cNvPicPr>
          <p:nvPr/>
        </p:nvPicPr>
        <p:blipFill>
          <a:blip r:embed="rId4"/>
          <a:stretch>
            <a:fillRect/>
          </a:stretch>
        </p:blipFill>
        <p:spPr>
          <a:xfrm>
            <a:off x="5210586" y="3431770"/>
            <a:ext cx="1732175" cy="1080000"/>
          </a:xfrm>
          <a:prstGeom prst="rect">
            <a:avLst/>
          </a:prstGeom>
        </p:spPr>
      </p:pic>
      <p:grpSp>
        <p:nvGrpSpPr>
          <p:cNvPr id="32" name="グループ化 31">
            <a:extLst>
              <a:ext uri="{FF2B5EF4-FFF2-40B4-BE49-F238E27FC236}">
                <a16:creationId xmlns:a16="http://schemas.microsoft.com/office/drawing/2014/main" id="{B979F4E5-7152-8904-71A2-16661141AF66}"/>
              </a:ext>
            </a:extLst>
          </p:cNvPr>
          <p:cNvGrpSpPr/>
          <p:nvPr/>
        </p:nvGrpSpPr>
        <p:grpSpPr>
          <a:xfrm>
            <a:off x="8449177" y="1204095"/>
            <a:ext cx="2738250" cy="1692771"/>
            <a:chOff x="8432686" y="1168886"/>
            <a:chExt cx="2738250" cy="1692771"/>
          </a:xfrm>
        </p:grpSpPr>
        <p:sp>
          <p:nvSpPr>
            <p:cNvPr id="15" name="テキスト ボックス 14">
              <a:extLst>
                <a:ext uri="{FF2B5EF4-FFF2-40B4-BE49-F238E27FC236}">
                  <a16:creationId xmlns:a16="http://schemas.microsoft.com/office/drawing/2014/main" id="{BD6D26C2-8B0D-C1A0-38EA-44FBF12BD470}"/>
                </a:ext>
              </a:extLst>
            </p:cNvPr>
            <p:cNvSpPr txBox="1"/>
            <p:nvPr/>
          </p:nvSpPr>
          <p:spPr>
            <a:xfrm>
              <a:off x="8432686" y="1168886"/>
              <a:ext cx="2738250" cy="1692771"/>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買い物の</a:t>
              </a:r>
              <a:endParaRPr kumimoji="1" lang="en-US" altLang="ja-JP" sz="3200" dirty="0">
                <a:latin typeface="BIZ UDPゴシック" panose="020B0400000000000000" pitchFamily="50" charset="-128"/>
                <a:ea typeface="BIZ UDPゴシック" panose="020B0400000000000000" pitchFamily="50" charset="-128"/>
              </a:endParaRPr>
            </a:p>
            <a:p>
              <a:r>
                <a:rPr lang="ja-JP" altLang="en-US" sz="6000" b="1" dirty="0">
                  <a:solidFill>
                    <a:srgbClr val="FF3300"/>
                  </a:solidFill>
                  <a:latin typeface="BIZ UDPゴシック" panose="020B0400000000000000" pitchFamily="50" charset="-128"/>
                  <a:ea typeface="BIZ UDPゴシック" panose="020B0400000000000000" pitchFamily="50" charset="-128"/>
                </a:rPr>
                <a:t>あと</a:t>
              </a:r>
              <a:r>
                <a:rPr lang="ja-JP" altLang="en-US" sz="2800" b="1" dirty="0">
                  <a:latin typeface="BIZ UDPゴシック" panose="020B0400000000000000" pitchFamily="50" charset="-128"/>
                  <a:ea typeface="BIZ UDPゴシック" panose="020B0400000000000000" pitchFamily="50" charset="-128"/>
                </a:rPr>
                <a:t>で</a:t>
              </a:r>
              <a:r>
                <a:rPr kumimoji="1" lang="ja-JP" altLang="en-US" sz="2800" dirty="0">
                  <a:latin typeface="BIZ UDPゴシック" panose="020B0400000000000000" pitchFamily="50" charset="-128"/>
                  <a:ea typeface="BIZ UDPゴシック" panose="020B0400000000000000" pitchFamily="50" charset="-128"/>
                </a:rPr>
                <a:t>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C14E32-1067-3282-5A37-D506905CC479}"/>
                </a:ext>
              </a:extLst>
            </p:cNvPr>
            <p:cNvSpPr txBox="1"/>
            <p:nvPr/>
          </p:nvSpPr>
          <p:spPr>
            <a:xfrm>
              <a:off x="10287350" y="2147130"/>
              <a:ext cx="54195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3" name="テキスト ボックス 22">
              <a:extLst>
                <a:ext uri="{FF2B5EF4-FFF2-40B4-BE49-F238E27FC236}">
                  <a16:creationId xmlns:a16="http://schemas.microsoft.com/office/drawing/2014/main" id="{49A5F8C1-949F-473F-035C-07CD51633275}"/>
                </a:ext>
              </a:extLst>
            </p:cNvPr>
            <p:cNvSpPr txBox="1"/>
            <p:nvPr/>
          </p:nvSpPr>
          <p:spPr>
            <a:xfrm>
              <a:off x="8562722" y="1192508"/>
              <a:ext cx="646551"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4BD70854-E80B-1A91-2516-4AC20B04C9AC}"/>
                </a:ext>
              </a:extLst>
            </p:cNvPr>
            <p:cNvSpPr txBox="1"/>
            <p:nvPr/>
          </p:nvSpPr>
          <p:spPr>
            <a:xfrm>
              <a:off x="9262028" y="1204095"/>
              <a:ext cx="936341"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B34E0221-65EB-96C3-75E3-562A3215358B}"/>
              </a:ext>
            </a:extLst>
          </p:cNvPr>
          <p:cNvGrpSpPr/>
          <p:nvPr/>
        </p:nvGrpSpPr>
        <p:grpSpPr>
          <a:xfrm>
            <a:off x="8620439" y="4699339"/>
            <a:ext cx="2492990" cy="1502976"/>
            <a:chOff x="8555316" y="4633637"/>
            <a:chExt cx="2492990" cy="1502976"/>
          </a:xfrm>
        </p:grpSpPr>
        <p:sp>
          <p:nvSpPr>
            <p:cNvPr id="19" name="テキスト ボックス 18">
              <a:extLst>
                <a:ext uri="{FF2B5EF4-FFF2-40B4-BE49-F238E27FC236}">
                  <a16:creationId xmlns:a16="http://schemas.microsoft.com/office/drawing/2014/main" id="{7C37641E-9030-EA25-CB85-9270D729383D}"/>
                </a:ext>
              </a:extLst>
            </p:cNvPr>
            <p:cNvSpPr txBox="1"/>
            <p:nvPr/>
          </p:nvSpPr>
          <p:spPr>
            <a:xfrm>
              <a:off x="8555316" y="4633637"/>
              <a:ext cx="2492990"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後払い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E0D1DF6-1634-26BC-ACF7-4D6B558C346A}"/>
                </a:ext>
              </a:extLst>
            </p:cNvPr>
            <p:cNvSpPr txBox="1"/>
            <p:nvPr/>
          </p:nvSpPr>
          <p:spPr>
            <a:xfrm>
              <a:off x="9405250" y="4904006"/>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558B392-020C-E403-1DBF-BCCAACAA04A5}"/>
                </a:ext>
              </a:extLst>
            </p:cNvPr>
            <p:cNvSpPr txBox="1"/>
            <p:nvPr/>
          </p:nvSpPr>
          <p:spPr>
            <a:xfrm>
              <a:off x="8617454" y="4891720"/>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あと</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6" name="図 5">
            <a:extLst>
              <a:ext uri="{FF2B5EF4-FFF2-40B4-BE49-F238E27FC236}">
                <a16:creationId xmlns:a16="http://schemas.microsoft.com/office/drawing/2014/main" id="{C2789226-2F10-E6E4-D464-16B1EE287D82}"/>
              </a:ext>
            </a:extLst>
          </p:cNvPr>
          <p:cNvPicPr>
            <a:picLocks noChangeAspect="1"/>
          </p:cNvPicPr>
          <p:nvPr/>
        </p:nvPicPr>
        <p:blipFill>
          <a:blip r:embed="rId5"/>
          <a:stretch>
            <a:fillRect/>
          </a:stretch>
        </p:blipFill>
        <p:spPr>
          <a:xfrm>
            <a:off x="8935724" y="3370133"/>
            <a:ext cx="1732175" cy="1080000"/>
          </a:xfrm>
          <a:prstGeom prst="rect">
            <a:avLst/>
          </a:prstGeom>
        </p:spPr>
      </p:pic>
    </p:spTree>
    <p:extLst>
      <p:ext uri="{BB962C8B-B14F-4D97-AF65-F5344CB8AC3E}">
        <p14:creationId xmlns:p14="http://schemas.microsoft.com/office/powerpoint/2010/main" val="287201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7385</Words>
  <Application>Microsoft Office PowerPoint</Application>
  <PresentationFormat>ワイド画面</PresentationFormat>
  <Paragraphs>1877</Paragraphs>
  <Slides>64</Slides>
  <Notes>64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64</vt:i4>
      </vt:variant>
    </vt:vector>
  </HeadingPairs>
  <TitlesOfParts>
    <vt:vector size="71" baseType="lpstr">
      <vt:lpstr>BIZ UDPゴシック</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2024-01-04T08:00:27Z</dcterms:created>
  <dcterms:modified xsi:type="dcterms:W3CDTF">2024-01-04T08:00:35Z</dcterms:modified>
</cp:coreProperties>
</file>