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94434" autoAdjust="0"/>
  </p:normalViewPr>
  <p:slideViewPr>
    <p:cSldViewPr>
      <p:cViewPr varScale="1">
        <p:scale>
          <a:sx n="68" d="100"/>
          <a:sy n="68" d="100"/>
        </p:scale>
        <p:origin x="1296" y="66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多 孝" userId="9c90412b28eee94b" providerId="LiveId" clId="{57642590-3533-B244-BB50-4F5604E45368}"/>
    <pc:docChg chg="modSld">
      <pc:chgData name="大多 孝" userId="9c90412b28eee94b" providerId="LiveId" clId="{57642590-3533-B244-BB50-4F5604E45368}" dt="2023-12-16T00:07:45.628" v="32" actId="20577"/>
      <pc:docMkLst>
        <pc:docMk/>
      </pc:docMkLst>
      <pc:sldChg chg="modSp">
        <pc:chgData name="大多 孝" userId="9c90412b28eee94b" providerId="LiveId" clId="{57642590-3533-B244-BB50-4F5604E45368}" dt="2023-12-16T00:07:45.628" v="32" actId="20577"/>
        <pc:sldMkLst>
          <pc:docMk/>
          <pc:sldMk cId="3972659368" sldId="266"/>
        </pc:sldMkLst>
        <pc:spChg chg="mod">
          <ac:chgData name="大多 孝" userId="9c90412b28eee94b" providerId="LiveId" clId="{57642590-3533-B244-BB50-4F5604E45368}" dt="2023-12-16T00:07:45.628" v="32" actId="20577"/>
          <ac:spMkLst>
            <pc:docMk/>
            <pc:sldMk cId="3972659368" sldId="266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9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53691"/>
            <a:ext cx="10440988" cy="591847"/>
          </a:xfrm>
          <a:noFill/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インターネット上における不当な差別的言動に係る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削除要請の基本的な考え方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の策定にあたって（案）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74591" y="808549"/>
            <a:ext cx="9491807" cy="5492362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１．策定にあたっての考え方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侵害情報の削除については、官民によるガイドラインが策定され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、法務省の人権擁護機関やプロバイダ等が行う誹謗中傷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400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投稿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の削除に資するよう、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法的問題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の整理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・検討が行われている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・公益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社団法人商事法務研究会「インターネット上の誹謗中傷をめぐる法的問題に関する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有識者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検討会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取りまとめ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」令和４年５月（以下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「</a:t>
            </a:r>
            <a:r>
              <a:rPr lang="ja-JP" altLang="en-US" sz="12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有識者検討会取りまとめ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」）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・プロバイダ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責任制限法ガイドライン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等検討協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議会「プロバイダ責任制限法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名誉毀損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・プライバシー関係ガイドライン第６版」（令和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４年６月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）、一般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社団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法人セーファーインターネット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協会「権利侵害明白性ガイドライン初版」（令和３年４月）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（総称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して「</a:t>
            </a:r>
            <a:r>
              <a:rPr lang="ja-JP" altLang="en-US" sz="12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プロバイダガイドライン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」）等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本基本的な考え方の策定にあたっては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、有識者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検討会取りまとめ及びプロバイダガイドラインを参考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とし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、プロバイダ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法務</a:t>
            </a:r>
            <a:endParaRPr lang="en-US" altLang="ja-JP" sz="1400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省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に対する働きかけを円滑なものとし、本府が実施する侵害情報の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削除要請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を実効性のある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ものとすることを目指す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また、本府が行う削除要請は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表現の自由」を一定の範囲で制限しようとする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行為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であること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、迅速性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を重視し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事案ごと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endParaRPr lang="en-US" altLang="ja-JP" sz="1400" u="sng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n-US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附属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機関への諮問は行わない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ことから、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裁量権の逸脱濫用とならないよう留意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が必要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この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ため、条例第</a:t>
            </a:r>
            <a:r>
              <a:rPr lang="en-US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条「不当な差別的言動に係る侵害情報があることが明らか」という要件を踏まえ、侵害情報であるか否か</a:t>
            </a:r>
            <a:endParaRPr lang="en-US" altLang="ja-JP" sz="1400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が明確に判断出来るよう、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不当な差別的言動を可能な範囲で類型化することとし、本部会においてその考え方について審議を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いただく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．確認・共有事項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被害者が侵害情報を削除要請する法的根拠は、「人格権に基づく差止請求権</a:t>
            </a:r>
            <a:r>
              <a:rPr lang="ja-JP" altLang="en-US" sz="1400" u="sng" kern="100" baseline="300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このため、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本府が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削除要請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行うに</a:t>
            </a:r>
            <a:endParaRPr lang="en-US" altLang="ja-JP" sz="1400" u="sng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あたって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は、不当な差別的言動がいかなる人格権を侵害しているかを特定し、プロバイダ等に連絡する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こととなる。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侵害情報に該当するか否かの判断にあたっては、</a:t>
            </a:r>
            <a:r>
              <a:rPr lang="ja-JP" altLang="en-US" sz="1400" u="sng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一般読者の普通の注意と読み方を基準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とする</a:t>
            </a:r>
            <a:r>
              <a:rPr lang="ja-JP" altLang="en-US" sz="1400" kern="100" baseline="300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記載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された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事実の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特定にあたっては投稿された媒体の読者層を考慮する</a:t>
            </a:r>
            <a:r>
              <a:rPr lang="ja-JP" altLang="en-US" sz="1200" kern="100" baseline="30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</a:t>
            </a:r>
            <a:endParaRPr lang="en-US" altLang="ja-JP" sz="1200" kern="100" baseline="30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・被害者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の同定可能性や人格権を侵害するか否かの認定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について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は、スレッドや記事のタイトル</a:t>
            </a:r>
            <a:r>
              <a:rPr lang="ja-JP" altLang="en-US" sz="1200" kern="1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、前後の投稿</a:t>
            </a:r>
            <a:r>
              <a:rPr lang="ja-JP" altLang="en-US" sz="1200" kern="1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、関連する投稿</a:t>
            </a:r>
            <a:r>
              <a:rPr lang="ja-JP" altLang="en-US" sz="1200" kern="1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及び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検索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エンジン</a:t>
            </a:r>
            <a:r>
              <a:rPr lang="ja-JP" altLang="en-US" sz="1200" kern="1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７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により一般読者が容易に入手し得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、また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入手するであろう情報を含め判断し、その結果として人格権の侵害が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認められる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場合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に、当該不当な差別的言動を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侵害情報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と判断することとする。</a:t>
            </a:r>
            <a:endParaRPr lang="en-US" altLang="ja-JP" sz="1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04457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ローチャート: 代替処理 6"/>
          <p:cNvSpPr/>
          <p:nvPr/>
        </p:nvSpPr>
        <p:spPr>
          <a:xfrm>
            <a:off x="9180934" y="159208"/>
            <a:ext cx="1047981" cy="489872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２</a:t>
            </a:r>
            <a:r>
              <a:rPr lang="en-US" sz="16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31630" y="1648527"/>
            <a:ext cx="8850360" cy="86409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36586" y="5638771"/>
            <a:ext cx="8850360" cy="86409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5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5965</TotalTime>
  <Words>641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ＭＳ 明朝</vt:lpstr>
      <vt:lpstr>UD デジタル 教科書体 NP-B</vt:lpstr>
      <vt:lpstr>メイリオ</vt:lpstr>
      <vt:lpstr>游ゴシック</vt:lpstr>
      <vt:lpstr>游明朝</vt:lpstr>
      <vt:lpstr>Arial</vt:lpstr>
      <vt:lpstr>Calibri</vt:lpstr>
      <vt:lpstr>Times New Roman</vt:lpstr>
      <vt:lpstr>Office ​​テーマ</vt:lpstr>
      <vt:lpstr>デザインの設定</vt:lpstr>
      <vt:lpstr>  　大阪府インターネット上における不当な差別的言動に係る     削除要請の基本的な考え方の策定にあたって（案）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3803</cp:revision>
  <cp:lastPrinted>2023-12-19T05:12:33Z</cp:lastPrinted>
  <dcterms:created xsi:type="dcterms:W3CDTF">2014-01-23T06:20:14Z</dcterms:created>
  <dcterms:modified xsi:type="dcterms:W3CDTF">2023-12-19T05:12:36Z</dcterms:modified>
</cp:coreProperties>
</file>