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 id="2147483660" r:id="rId5"/>
  </p:sldMasterIdLst>
  <p:notesMasterIdLst>
    <p:notesMasterId r:id="rId7"/>
  </p:notesMasterIdLst>
  <p:handoutMasterIdLst>
    <p:handoutMasterId r:id="rId8"/>
  </p:handoutMasterIdLst>
  <p:sldIdLst>
    <p:sldId id="267" r:id="rId6"/>
  </p:sldIdLst>
  <p:sldSz cx="10440988" cy="7561263"/>
  <p:notesSz cx="6797675" cy="9926638"/>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289"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F364"/>
    <a:srgbClr val="B9F896"/>
    <a:srgbClr val="96DC9E"/>
    <a:srgbClr val="5A7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434" autoAdjust="0"/>
  </p:normalViewPr>
  <p:slideViewPr>
    <p:cSldViewPr>
      <p:cViewPr varScale="1">
        <p:scale>
          <a:sx n="88" d="100"/>
          <a:sy n="88" d="100"/>
        </p:scale>
        <p:origin x="811" y="67"/>
      </p:cViewPr>
      <p:guideLst>
        <p:guide orient="horz" pos="2381"/>
        <p:guide pos="3289"/>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1932"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多 孝" userId="9c90412b28eee94b" providerId="LiveId" clId="{48169DD8-DEF3-3B45-B7AE-120A2227A939}"/>
    <pc:docChg chg="undo custSel modSld">
      <pc:chgData name="大多 孝" userId="9c90412b28eee94b" providerId="LiveId" clId="{48169DD8-DEF3-3B45-B7AE-120A2227A939}" dt="2023-12-16T00:33:37.803" v="268" actId="20577"/>
      <pc:docMkLst>
        <pc:docMk/>
      </pc:docMkLst>
      <pc:sldChg chg="modSp">
        <pc:chgData name="大多 孝" userId="9c90412b28eee94b" providerId="LiveId" clId="{48169DD8-DEF3-3B45-B7AE-120A2227A939}" dt="2023-12-16T00:33:37.803" v="268" actId="20577"/>
        <pc:sldMkLst>
          <pc:docMk/>
          <pc:sldMk cId="2119947606" sldId="267"/>
        </pc:sldMkLst>
        <pc:spChg chg="mod">
          <ac:chgData name="大多 孝" userId="9c90412b28eee94b" providerId="LiveId" clId="{48169DD8-DEF3-3B45-B7AE-120A2227A939}" dt="2023-12-16T00:22:44.916" v="130" actId="1076"/>
          <ac:spMkLst>
            <pc:docMk/>
            <pc:sldMk cId="2119947606" sldId="267"/>
            <ac:spMk id="2" creationId="{83ABBEF9-FD1F-3082-9B66-0D08BE53A8EA}"/>
          </ac:spMkLst>
        </pc:spChg>
        <pc:spChg chg="mod">
          <ac:chgData name="大多 孝" userId="9c90412b28eee94b" providerId="LiveId" clId="{48169DD8-DEF3-3B45-B7AE-120A2227A939}" dt="2023-12-16T00:33:37.803" v="268" actId="20577"/>
          <ac:spMkLst>
            <pc:docMk/>
            <pc:sldMk cId="2119947606" sldId="267"/>
            <ac:spMk id="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064" cy="498025"/>
          </a:xfrm>
          <a:prstGeom prst="rect">
            <a:avLst/>
          </a:prstGeom>
        </p:spPr>
        <p:txBody>
          <a:bodyPr vert="horz" lIns="93104" tIns="46552" rIns="93104" bIns="4655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988" y="0"/>
            <a:ext cx="2945064" cy="498025"/>
          </a:xfrm>
          <a:prstGeom prst="rect">
            <a:avLst/>
          </a:prstGeom>
        </p:spPr>
        <p:txBody>
          <a:bodyPr vert="horz" lIns="93104" tIns="46552" rIns="93104" bIns="46552" rtlCol="0"/>
          <a:lstStyle>
            <a:lvl1pPr algn="r">
              <a:defRPr sz="1200"/>
            </a:lvl1pPr>
          </a:lstStyle>
          <a:p>
            <a:fld id="{5286D97F-F2D2-45DB-AE3E-59E516C4B776}" type="datetimeFigureOut">
              <a:rPr kumimoji="1" lang="ja-JP" altLang="en-US" smtClean="0"/>
              <a:t>2024/1/26</a:t>
            </a:fld>
            <a:endParaRPr kumimoji="1" lang="ja-JP" altLang="en-US"/>
          </a:p>
        </p:txBody>
      </p:sp>
      <p:sp>
        <p:nvSpPr>
          <p:cNvPr id="5" name="スライド番号プレースホルダー 4"/>
          <p:cNvSpPr>
            <a:spLocks noGrp="1"/>
          </p:cNvSpPr>
          <p:nvPr>
            <p:ph type="sldNum" sz="quarter" idx="3"/>
          </p:nvPr>
        </p:nvSpPr>
        <p:spPr>
          <a:xfrm>
            <a:off x="3850988" y="9428613"/>
            <a:ext cx="2945064" cy="498025"/>
          </a:xfrm>
          <a:prstGeom prst="rect">
            <a:avLst/>
          </a:prstGeom>
        </p:spPr>
        <p:txBody>
          <a:bodyPr vert="horz" lIns="93104" tIns="46552" rIns="93104" bIns="46552" rtlCol="0" anchor="b"/>
          <a:lstStyle>
            <a:lvl1pPr algn="r">
              <a:defRPr sz="1200"/>
            </a:lvl1pPr>
          </a:lstStyle>
          <a:p>
            <a:fld id="{6E1A17B6-0809-4FE9-BE20-860E51B35722}" type="slidenum">
              <a:rPr kumimoji="1" lang="ja-JP" altLang="en-US" smtClean="0"/>
              <a:t>‹#›</a:t>
            </a:fld>
            <a:endParaRPr kumimoji="1" lang="ja-JP" altLang="en-US"/>
          </a:p>
        </p:txBody>
      </p:sp>
    </p:spTree>
    <p:extLst>
      <p:ext uri="{BB962C8B-B14F-4D97-AF65-F5344CB8AC3E}">
        <p14:creationId xmlns:p14="http://schemas.microsoft.com/office/powerpoint/2010/main" val="2890943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659" cy="496332"/>
          </a:xfrm>
          <a:prstGeom prst="rect">
            <a:avLst/>
          </a:prstGeom>
        </p:spPr>
        <p:txBody>
          <a:bodyPr vert="horz" lIns="92052" tIns="46026" rIns="92052" bIns="460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1"/>
            <a:ext cx="2945659" cy="496332"/>
          </a:xfrm>
          <a:prstGeom prst="rect">
            <a:avLst/>
          </a:prstGeom>
        </p:spPr>
        <p:txBody>
          <a:bodyPr vert="horz" lIns="92052" tIns="46026" rIns="92052" bIns="46026" rtlCol="0"/>
          <a:lstStyle>
            <a:lvl1pPr algn="r">
              <a:defRPr sz="1200"/>
            </a:lvl1pPr>
          </a:lstStyle>
          <a:p>
            <a:fld id="{9ACAEA70-D54E-42DB-99BE-499868C9A7B5}" type="datetimeFigureOut">
              <a:rPr kumimoji="1" lang="ja-JP" altLang="en-US" smtClean="0"/>
              <a:t>2024/1/26</a:t>
            </a:fld>
            <a:endParaRPr kumimoji="1" lang="ja-JP" altLang="en-US"/>
          </a:p>
        </p:txBody>
      </p:sp>
      <p:sp>
        <p:nvSpPr>
          <p:cNvPr id="4" name="スライド イメージ プレースホルダー 3"/>
          <p:cNvSpPr>
            <a:spLocks noGrp="1" noRot="1" noChangeAspect="1"/>
          </p:cNvSpPr>
          <p:nvPr>
            <p:ph type="sldImg" idx="2"/>
          </p:nvPr>
        </p:nvSpPr>
        <p:spPr>
          <a:xfrm>
            <a:off x="828675" y="744538"/>
            <a:ext cx="5141913" cy="3722687"/>
          </a:xfrm>
          <a:prstGeom prst="rect">
            <a:avLst/>
          </a:prstGeom>
          <a:noFill/>
          <a:ln w="12700">
            <a:solidFill>
              <a:prstClr val="black"/>
            </a:solidFill>
          </a:ln>
        </p:spPr>
        <p:txBody>
          <a:bodyPr vert="horz" lIns="92052" tIns="46026" rIns="92052" bIns="46026"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2052" tIns="46026" rIns="92052" bIns="460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2052" tIns="46026" rIns="92052" bIns="460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2052" tIns="46026" rIns="92052" bIns="46026" rtlCol="0" anchor="b"/>
          <a:lstStyle>
            <a:lvl1pPr algn="r">
              <a:defRPr sz="1200"/>
            </a:lvl1pPr>
          </a:lstStyle>
          <a:p>
            <a:fld id="{39D0CAB6-7405-42F5-8265-46CD154B5479}" type="slidenum">
              <a:rPr kumimoji="1" lang="ja-JP" altLang="en-US" smtClean="0"/>
              <a:t>‹#›</a:t>
            </a:fld>
            <a:endParaRPr kumimoji="1" lang="ja-JP" altLang="en-US"/>
          </a:p>
        </p:txBody>
      </p:sp>
    </p:spTree>
    <p:extLst>
      <p:ext uri="{BB962C8B-B14F-4D97-AF65-F5344CB8AC3E}">
        <p14:creationId xmlns:p14="http://schemas.microsoft.com/office/powerpoint/2010/main" val="661865510"/>
      </p:ext>
    </p:extLst>
  </p:cSld>
  <p:clrMap bg1="lt1" tx1="dk1" bg2="lt2" tx2="dk2" accent1="accent1" accent2="accent2" accent3="accent3" accent4="accent4" accent5="accent5" accent6="accent6" hlink="hlink" folHlink="folHlink"/>
  <p:notesStyle>
    <a:lvl1pPr marL="0" algn="l" defTabSz="1028700" rtl="0" eaLnBrk="1" latinLnBrk="0" hangingPunct="1">
      <a:defRPr kumimoji="1" sz="1400" kern="1200">
        <a:solidFill>
          <a:schemeClr val="tx1"/>
        </a:solidFill>
        <a:latin typeface="+mn-lt"/>
        <a:ea typeface="+mn-ea"/>
        <a:cs typeface="+mn-cs"/>
      </a:defRPr>
    </a:lvl1pPr>
    <a:lvl2pPr marL="514350" algn="l" defTabSz="1028700" rtl="0" eaLnBrk="1" latinLnBrk="0" hangingPunct="1">
      <a:defRPr kumimoji="1" sz="1400" kern="1200">
        <a:solidFill>
          <a:schemeClr val="tx1"/>
        </a:solidFill>
        <a:latin typeface="+mn-lt"/>
        <a:ea typeface="+mn-ea"/>
        <a:cs typeface="+mn-cs"/>
      </a:defRPr>
    </a:lvl2pPr>
    <a:lvl3pPr marL="1028700" algn="l" defTabSz="1028700" rtl="0" eaLnBrk="1" latinLnBrk="0" hangingPunct="1">
      <a:defRPr kumimoji="1" sz="1400" kern="1200">
        <a:solidFill>
          <a:schemeClr val="tx1"/>
        </a:solidFill>
        <a:latin typeface="+mn-lt"/>
        <a:ea typeface="+mn-ea"/>
        <a:cs typeface="+mn-cs"/>
      </a:defRPr>
    </a:lvl3pPr>
    <a:lvl4pPr marL="1543050" algn="l" defTabSz="1028700" rtl="0" eaLnBrk="1" latinLnBrk="0" hangingPunct="1">
      <a:defRPr kumimoji="1" sz="1400" kern="1200">
        <a:solidFill>
          <a:schemeClr val="tx1"/>
        </a:solidFill>
        <a:latin typeface="+mn-lt"/>
        <a:ea typeface="+mn-ea"/>
        <a:cs typeface="+mn-cs"/>
      </a:defRPr>
    </a:lvl4pPr>
    <a:lvl5pPr marL="2057400" algn="l" defTabSz="1028700" rtl="0" eaLnBrk="1" latinLnBrk="0" hangingPunct="1">
      <a:defRPr kumimoji="1" sz="1400" kern="1200">
        <a:solidFill>
          <a:schemeClr val="tx1"/>
        </a:solidFill>
        <a:latin typeface="+mn-lt"/>
        <a:ea typeface="+mn-ea"/>
        <a:cs typeface="+mn-cs"/>
      </a:defRPr>
    </a:lvl5pPr>
    <a:lvl6pPr marL="2571750" algn="l" defTabSz="1028700" rtl="0" eaLnBrk="1" latinLnBrk="0" hangingPunct="1">
      <a:defRPr kumimoji="1" sz="1400" kern="1200">
        <a:solidFill>
          <a:schemeClr val="tx1"/>
        </a:solidFill>
        <a:latin typeface="+mn-lt"/>
        <a:ea typeface="+mn-ea"/>
        <a:cs typeface="+mn-cs"/>
      </a:defRPr>
    </a:lvl6pPr>
    <a:lvl7pPr marL="3086100" algn="l" defTabSz="1028700" rtl="0" eaLnBrk="1" latinLnBrk="0" hangingPunct="1">
      <a:defRPr kumimoji="1" sz="1400" kern="1200">
        <a:solidFill>
          <a:schemeClr val="tx1"/>
        </a:solidFill>
        <a:latin typeface="+mn-lt"/>
        <a:ea typeface="+mn-ea"/>
        <a:cs typeface="+mn-cs"/>
      </a:defRPr>
    </a:lvl7pPr>
    <a:lvl8pPr marL="3600450" algn="l" defTabSz="1028700" rtl="0" eaLnBrk="1" latinLnBrk="0" hangingPunct="1">
      <a:defRPr kumimoji="1" sz="1400" kern="1200">
        <a:solidFill>
          <a:schemeClr val="tx1"/>
        </a:solidFill>
        <a:latin typeface="+mn-lt"/>
        <a:ea typeface="+mn-ea"/>
        <a:cs typeface="+mn-cs"/>
      </a:defRPr>
    </a:lvl8pPr>
    <a:lvl9pPr marL="4114800" algn="l" defTabSz="1028700"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28675" y="744538"/>
            <a:ext cx="5141913"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0</a:t>
            </a:fld>
            <a:endParaRPr kumimoji="1" lang="ja-JP" altLang="en-US"/>
          </a:p>
        </p:txBody>
      </p:sp>
    </p:spTree>
    <p:extLst>
      <p:ext uri="{BB962C8B-B14F-4D97-AF65-F5344CB8AC3E}">
        <p14:creationId xmlns:p14="http://schemas.microsoft.com/office/powerpoint/2010/main" val="183961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74" y="-35793"/>
            <a:ext cx="10435215" cy="638763"/>
          </a:xfrm>
          <a:solidFill>
            <a:srgbClr val="B9F896"/>
          </a:solidFill>
        </p:spPr>
        <p:txBody>
          <a:bodyPr>
            <a:normAutofit/>
          </a:bodyPr>
          <a:lstStyle>
            <a:lvl1pPr>
              <a:defRPr sz="2000" b="0"/>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79934" y="1398867"/>
            <a:ext cx="10081120" cy="5160490"/>
          </a:xfrm>
          <a:ln>
            <a:solidFill>
              <a:schemeClr val="tx1"/>
            </a:solidFill>
          </a:ln>
        </p:spPr>
        <p:txBody>
          <a:bodyPr>
            <a:normAutofit/>
          </a:bodyPr>
          <a:lstStyle>
            <a:lvl1pPr>
              <a:defRPr sz="1600"/>
            </a:lvl1pPr>
            <a:lvl2pPr>
              <a:defRPr sz="1600"/>
            </a:lvl2pPr>
            <a:lvl3pPr>
              <a:defRPr sz="1600"/>
            </a:lvl3pPr>
            <a:lvl4pPr>
              <a:defRPr sz="1600"/>
            </a:lvl4pPr>
            <a:lvl5pPr>
              <a:defRPr sz="16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69FAC74B-24D3-4216-87EC-A663B630DAC7}" type="datetime1">
              <a:rPr kumimoji="1" lang="ja-JP" altLang="en-US" smtClean="0"/>
              <a:t>2024/1/26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824824" y="248468"/>
            <a:ext cx="2436231" cy="402567"/>
          </a:xfrm>
        </p:spPr>
        <p:txBody>
          <a:bodyPr/>
          <a:lstStyle>
            <a:lvl1pPr>
              <a:defRPr sz="2400">
                <a:solidFill>
                  <a:schemeClr val="tx1">
                    <a:lumMod val="95000"/>
                    <a:lumOff val="5000"/>
                  </a:schemeClr>
                </a:solidFill>
              </a:defRPr>
            </a:lvl1pPr>
          </a:lstStyle>
          <a:p>
            <a:fld id="{298ADCCA-84D9-4069-9BB0-304B67134722}" type="slidenum">
              <a:rPr lang="ja-JP" altLang="en-US" smtClean="0"/>
              <a:pPr/>
              <a:t>‹#›</a:t>
            </a:fld>
            <a:endParaRPr lang="ja-JP" altLang="en-US" dirty="0"/>
          </a:p>
        </p:txBody>
      </p:sp>
    </p:spTree>
    <p:extLst>
      <p:ext uri="{BB962C8B-B14F-4D97-AF65-F5344CB8AC3E}">
        <p14:creationId xmlns:p14="http://schemas.microsoft.com/office/powerpoint/2010/main" val="314484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556029A5-E56F-444B-8269-7B7A8F485D05}" type="datetime1">
              <a:rPr kumimoji="1" lang="ja-JP" altLang="en-US" smtClean="0"/>
              <a:t>2024/1/26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F631A7-6AE9-4EF7-8B4B-867FEFB7037A}" type="slidenum">
              <a:rPr kumimoji="1" lang="ja-JP" altLang="en-US" smtClean="0"/>
              <a:t>‹#›</a:t>
            </a:fld>
            <a:endParaRPr kumimoji="1" lang="ja-JP" altLang="en-US"/>
          </a:p>
        </p:txBody>
      </p:sp>
      <p:sp>
        <p:nvSpPr>
          <p:cNvPr id="7" name="タイトル プレースホルダー 1"/>
          <p:cNvSpPr txBox="1">
            <a:spLocks/>
          </p:cNvSpPr>
          <p:nvPr userDrawn="1"/>
        </p:nvSpPr>
        <p:spPr>
          <a:xfrm>
            <a:off x="0" y="-1381"/>
            <a:ext cx="10440988" cy="829684"/>
          </a:xfrm>
          <a:prstGeom prst="rect">
            <a:avLst/>
          </a:prstGeom>
          <a:solidFill>
            <a:srgbClr val="B9F896"/>
          </a:solidFill>
        </p:spPr>
        <p:txBody>
          <a:bodyPr vert="horz" lIns="102870" tIns="51435" rIns="102870" bIns="51435"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t>マスター タイトルの書式設定</a:t>
            </a:r>
          </a:p>
        </p:txBody>
      </p:sp>
      <p:grpSp>
        <p:nvGrpSpPr>
          <p:cNvPr id="8" name="グループ化 7"/>
          <p:cNvGrpSpPr/>
          <p:nvPr userDrawn="1"/>
        </p:nvGrpSpPr>
        <p:grpSpPr>
          <a:xfrm>
            <a:off x="1070" y="582820"/>
            <a:ext cx="10620024" cy="212922"/>
            <a:chOff x="386836" y="3621847"/>
            <a:chExt cx="9619932" cy="158784"/>
          </a:xfrm>
        </p:grpSpPr>
        <p:sp>
          <p:nvSpPr>
            <p:cNvPr id="9" name="正方形/長方形 8"/>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10" name="正方形/長方形 9"/>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1386532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348895"/>
            <a:ext cx="8874840" cy="1620771"/>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566148" y="4284718"/>
            <a:ext cx="7308692" cy="1932323"/>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AC086BB-0FC0-48F1-AC48-B402BBF9F88F}" type="datetime1">
              <a:rPr kumimoji="1" lang="ja-JP" altLang="en-US" smtClean="0"/>
              <a:t>2024/1/26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dirty="0"/>
          </a:p>
        </p:txBody>
      </p:sp>
      <p:grpSp>
        <p:nvGrpSpPr>
          <p:cNvPr id="9" name="グループ化 8"/>
          <p:cNvGrpSpPr/>
          <p:nvPr userDrawn="1"/>
        </p:nvGrpSpPr>
        <p:grpSpPr>
          <a:xfrm>
            <a:off x="386836" y="4356695"/>
            <a:ext cx="9619932" cy="158784"/>
            <a:chOff x="386836" y="3621847"/>
            <a:chExt cx="9619932" cy="158784"/>
          </a:xfrm>
        </p:grpSpPr>
        <p:sp>
          <p:nvSpPr>
            <p:cNvPr id="7" name="正方形/長方形 6"/>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8" name="正方形/長方形 7"/>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39411741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35793"/>
            <a:ext cx="10440988" cy="853937"/>
          </a:xfrm>
          <a:prstGeom prst="rect">
            <a:avLst/>
          </a:prstGeom>
          <a:noFill/>
        </p:spPr>
        <p:txBody>
          <a:bodyPr vert="horz" lIns="102870" tIns="51435" rIns="102870" bIns="51435"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522051" y="1764295"/>
            <a:ext cx="9396889" cy="4990084"/>
          </a:xfrm>
          <a:prstGeom prst="rect">
            <a:avLst/>
          </a:prstGeom>
        </p:spPr>
        <p:txBody>
          <a:bodyPr vert="horz" lIns="102870" tIns="51435" rIns="102870" bIns="51435"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522050" y="7008173"/>
            <a:ext cx="2436231" cy="402567"/>
          </a:xfrm>
          <a:prstGeom prst="rect">
            <a:avLst/>
          </a:prstGeom>
        </p:spPr>
        <p:txBody>
          <a:bodyPr vert="horz" lIns="102870" tIns="51435" rIns="102870" bIns="51435" rtlCol="0" anchor="ctr"/>
          <a:lstStyle>
            <a:lvl1pPr algn="l">
              <a:defRPr sz="1400">
                <a:solidFill>
                  <a:schemeClr val="tx1">
                    <a:tint val="75000"/>
                  </a:schemeClr>
                </a:solidFill>
              </a:defRPr>
            </a:lvl1pPr>
          </a:lstStyle>
          <a:p>
            <a:fld id="{AD11C40C-5862-45A8-AEB5-F092D1FB299D}" type="datetime1">
              <a:rPr kumimoji="1" lang="ja-JP" altLang="en-US" smtClean="0"/>
              <a:t>2024/1/26</a:t>
            </a:fld>
            <a:endParaRPr kumimoji="1" lang="ja-JP" altLang="en-US"/>
          </a:p>
        </p:txBody>
      </p:sp>
      <p:sp>
        <p:nvSpPr>
          <p:cNvPr id="5" name="フッター プレースホルダー 4"/>
          <p:cNvSpPr>
            <a:spLocks noGrp="1"/>
          </p:cNvSpPr>
          <p:nvPr>
            <p:ph type="ftr" sz="quarter" idx="3"/>
          </p:nvPr>
        </p:nvSpPr>
        <p:spPr>
          <a:xfrm>
            <a:off x="3567338" y="7008173"/>
            <a:ext cx="3306313" cy="402567"/>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968840" y="209714"/>
            <a:ext cx="2436231" cy="402567"/>
          </a:xfrm>
          <a:prstGeom prst="rect">
            <a:avLst/>
          </a:prstGeom>
        </p:spPr>
        <p:txBody>
          <a:bodyPr vert="horz" lIns="102870" tIns="51435" rIns="102870" bIns="51435" rtlCol="0" anchor="ctr"/>
          <a:lstStyle>
            <a:lvl1pPr algn="r">
              <a:defRPr sz="2400" b="1">
                <a:solidFill>
                  <a:schemeClr val="tx1">
                    <a:tint val="75000"/>
                  </a:schemeClr>
                </a:solidFill>
              </a:defRPr>
            </a:lvl1pPr>
          </a:lstStyle>
          <a:p>
            <a:fld id="{298ADCCA-84D9-4069-9BB0-304B67134722}" type="slidenum">
              <a:rPr lang="ja-JP" altLang="en-US" smtClean="0"/>
              <a:pPr/>
              <a:t>‹#›</a:t>
            </a:fld>
            <a:endParaRPr lang="ja-JP" altLang="en-US" dirty="0"/>
          </a:p>
        </p:txBody>
      </p:sp>
      <p:sp>
        <p:nvSpPr>
          <p:cNvPr id="12" name="正方形/長方形 11"/>
          <p:cNvSpPr/>
          <p:nvPr userDrawn="1"/>
        </p:nvSpPr>
        <p:spPr>
          <a:xfrm>
            <a:off x="1070" y="612279"/>
            <a:ext cx="10620024" cy="109573"/>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Tree>
    <p:extLst>
      <p:ext uri="{BB962C8B-B14F-4D97-AF65-F5344CB8AC3E}">
        <p14:creationId xmlns:p14="http://schemas.microsoft.com/office/powerpoint/2010/main" val="3981892876"/>
      </p:ext>
    </p:extLst>
  </p:cSld>
  <p:clrMap bg1="lt1" tx1="dk1" bg2="lt2" tx2="dk2" accent1="accent1" accent2="accent2" accent3="accent3" accent4="accent4" accent5="accent5" accent6="accent6" hlink="hlink" folHlink="folHlink"/>
  <p:sldLayoutIdLst>
    <p:sldLayoutId id="2147483650" r:id="rId1"/>
  </p:sldLayoutIdLst>
  <p:hf hdr="0" ftr="0" dt="0"/>
  <p:txStyles>
    <p:title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p:titleStyle>
    <p:body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22289" y="303215"/>
            <a:ext cx="9396412" cy="126047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2289" y="1763713"/>
            <a:ext cx="9396412" cy="499110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22288" y="7008815"/>
            <a:ext cx="2435225"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E534E27E-6D7E-4986-90F5-383B460D8987}" type="datetime1">
              <a:rPr kumimoji="1" lang="ja-JP" altLang="en-US" smtClean="0"/>
              <a:t>2024/1/26</a:t>
            </a:fld>
            <a:endParaRPr kumimoji="1" lang="ja-JP" altLang="en-US"/>
          </a:p>
        </p:txBody>
      </p:sp>
      <p:sp>
        <p:nvSpPr>
          <p:cNvPr id="5" name="フッター プレースホルダー 4"/>
          <p:cNvSpPr>
            <a:spLocks noGrp="1"/>
          </p:cNvSpPr>
          <p:nvPr>
            <p:ph type="ftr" sz="quarter" idx="3"/>
          </p:nvPr>
        </p:nvSpPr>
        <p:spPr>
          <a:xfrm>
            <a:off x="3567113" y="7008815"/>
            <a:ext cx="3306762"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483475" y="7008815"/>
            <a:ext cx="2435225"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93F631A7-6AE9-4EF7-8B4B-867FEFB7037A}" type="slidenum">
              <a:rPr kumimoji="1" lang="ja-JP" altLang="en-US" smtClean="0"/>
              <a:t>‹#›</a:t>
            </a:fld>
            <a:endParaRPr kumimoji="1" lang="ja-JP" altLang="en-US"/>
          </a:p>
        </p:txBody>
      </p:sp>
    </p:spTree>
    <p:extLst>
      <p:ext uri="{BB962C8B-B14F-4D97-AF65-F5344CB8AC3E}">
        <p14:creationId xmlns:p14="http://schemas.microsoft.com/office/powerpoint/2010/main" val="760938342"/>
      </p:ext>
    </p:extLst>
  </p:cSld>
  <p:clrMap bg1="lt1" tx1="dk1" bg2="lt2" tx2="dk2" accent1="accent1" accent2="accent2" accent3="accent3" accent4="accent4" accent5="accent5" accent6="accent6" hlink="hlink" folHlink="folHlink"/>
  <p:sldLayoutIdLst>
    <p:sldLayoutId id="2147483662" r:id="rId1"/>
    <p:sldLayoutId id="2147483672" r:id="rId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3ABBEF9-FD1F-3082-9B66-0D08BE53A8EA}"/>
              </a:ext>
            </a:extLst>
          </p:cNvPr>
          <p:cNvSpPr/>
          <p:nvPr/>
        </p:nvSpPr>
        <p:spPr>
          <a:xfrm>
            <a:off x="587268" y="2386351"/>
            <a:ext cx="9379129" cy="4382557"/>
          </a:xfrm>
          <a:prstGeom prst="rect">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4"/>
          <p:cNvSpPr>
            <a:spLocks noGrp="1"/>
          </p:cNvSpPr>
          <p:nvPr>
            <p:ph type="title"/>
          </p:nvPr>
        </p:nvSpPr>
        <p:spPr>
          <a:xfrm>
            <a:off x="-3951" y="71826"/>
            <a:ext cx="10440988" cy="628062"/>
          </a:xfrm>
          <a:noFill/>
        </p:spPr>
        <p:txBody>
          <a:bodyPr>
            <a:noAutofit/>
          </a:bodyPr>
          <a:lstStyle/>
          <a:p>
            <a:pPr>
              <a:lnSpc>
                <a:spcPts val="2200"/>
              </a:lnSpc>
            </a:pPr>
            <a:r>
              <a:rPr lang="ja-JP" altLang="en-US" b="1" dirty="0">
                <a:ea typeface="Meiryo UI" panose="020B0604030504040204" pitchFamily="50" charset="-128"/>
                <a:cs typeface="Times New Roman" panose="02020603050405020304" pitchFamily="18" charset="0"/>
              </a:rPr>
              <a:t>　　　</a:t>
            </a:r>
            <a:r>
              <a:rPr lang="ja-JP" altLang="en-US" dirty="0">
                <a:ea typeface="Meiryo UI" panose="020B0604030504040204" pitchFamily="50" charset="-128"/>
                <a:cs typeface="Times New Roman" panose="02020603050405020304" pitchFamily="18" charset="0"/>
              </a:rPr>
              <a:t>大阪府</a:t>
            </a:r>
            <a:r>
              <a:rPr lang="ja-JP" altLang="en-US" dirty="0">
                <a:effectLst/>
                <a:ea typeface="Meiryo UI" panose="020B0604030504040204" pitchFamily="50" charset="-128"/>
                <a:cs typeface="Times New Roman" panose="02020603050405020304" pitchFamily="18" charset="0"/>
              </a:rPr>
              <a:t>インターネット上における不当な差別的言動に係る</a:t>
            </a:r>
            <a:br>
              <a:rPr lang="en-US" altLang="ja-JP" dirty="0">
                <a:effectLst/>
                <a:ea typeface="Meiryo UI" panose="020B0604030504040204" pitchFamily="50" charset="-128"/>
                <a:cs typeface="Times New Roman" panose="02020603050405020304" pitchFamily="18" charset="0"/>
              </a:rPr>
            </a:br>
            <a:r>
              <a:rPr lang="en-US" altLang="ja-JP" dirty="0">
                <a:effectLst/>
                <a:ea typeface="Meiryo UI" panose="020B0604030504040204" pitchFamily="50" charset="-128"/>
                <a:cs typeface="Times New Roman" panose="02020603050405020304" pitchFamily="18" charset="0"/>
              </a:rPr>
              <a:t>     </a:t>
            </a:r>
            <a:r>
              <a:rPr lang="ja-JP" altLang="en-US" dirty="0">
                <a:ea typeface="Meiryo UI" panose="020B0604030504040204" pitchFamily="50" charset="-128"/>
                <a:cs typeface="Times New Roman" panose="02020603050405020304" pitchFamily="18" charset="0"/>
              </a:rPr>
              <a:t> 削除要請</a:t>
            </a:r>
            <a:r>
              <a:rPr lang="ja-JP" altLang="en-US" dirty="0">
                <a:effectLst/>
                <a:ea typeface="Meiryo UI" panose="020B0604030504040204" pitchFamily="50" charset="-128"/>
                <a:cs typeface="Times New Roman" panose="02020603050405020304" pitchFamily="18" charset="0"/>
              </a:rPr>
              <a:t>の基本的な考え方</a:t>
            </a:r>
            <a:r>
              <a:rPr lang="ja-JP" altLang="en-US" dirty="0"/>
              <a:t>の論点（案）</a:t>
            </a:r>
          </a:p>
        </p:txBody>
      </p:sp>
      <p:sp>
        <p:nvSpPr>
          <p:cNvPr id="8" name="コンテンツ プレースホルダー 2"/>
          <p:cNvSpPr txBox="1">
            <a:spLocks/>
          </p:cNvSpPr>
          <p:nvPr/>
        </p:nvSpPr>
        <p:spPr>
          <a:xfrm>
            <a:off x="474591" y="792354"/>
            <a:ext cx="9491807" cy="5292533"/>
          </a:xfrm>
          <a:prstGeom prst="rect">
            <a:avLst/>
          </a:prstGeom>
          <a:ln>
            <a:noFill/>
          </a:ln>
        </p:spPr>
        <p:txBody>
          <a:bodyPr vert="horz" lIns="102870" tIns="51435" rIns="104400" bIns="51435" rtlCol="0">
            <a:noAutofit/>
          </a:bodyPr>
          <a:lst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a:lstStyle>
          <a:p>
            <a:pPr algn="just">
              <a:lnSpc>
                <a:spcPts val="2000"/>
              </a:lnSpc>
              <a:spcBef>
                <a:spcPts val="0"/>
              </a:spcBef>
            </a:pPr>
            <a:r>
              <a:rPr lang="ja-JP" altLang="en-US" sz="1600" u="sng" kern="100" dirty="0">
                <a:effectLst/>
                <a:latin typeface="游明朝" panose="02020400000000000000" pitchFamily="18" charset="-128"/>
                <a:ea typeface="Meiryo UI" panose="020B0604030504040204" pitchFamily="50" charset="-128"/>
                <a:cs typeface="Times New Roman" panose="02020603050405020304" pitchFamily="18" charset="0"/>
              </a:rPr>
              <a:t>論点２　不当な差別的言動の対象となる範囲について</a:t>
            </a:r>
            <a:endParaRPr lang="en-US" altLang="ja-JP"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　条例第</a:t>
            </a:r>
            <a:r>
              <a:rPr lang="en-US" altLang="ja-JP" kern="100" dirty="0">
                <a:latin typeface="游明朝" panose="02020400000000000000" pitchFamily="18" charset="-128"/>
                <a:ea typeface="Meiryo UI" panose="020B0604030504040204" pitchFamily="50" charset="-128"/>
                <a:cs typeface="Times New Roman" panose="02020603050405020304" pitchFamily="18" charset="0"/>
              </a:rPr>
              <a:t>12</a:t>
            </a: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条において、特定の個人若しくは当該個人により構成される集団又は府内の特定の地域に関する不当な差別的言動に係る侵害情報があることが明らかであることとしているが、当該集団や地域の範囲をどのように考えるか？</a:t>
            </a:r>
            <a:endParaRPr lang="en-US" altLang="ja-JP"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　投稿例）「△△市△△地区に住むゴキブリ●●人は日本から出ていけ」　</a:t>
            </a:r>
            <a:endParaRPr lang="en-US" altLang="ja-JP"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参考：</a:t>
            </a:r>
            <a:r>
              <a:rPr lang="zh-CN"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横浜地裁川崎支部決平成</a:t>
            </a:r>
            <a:r>
              <a:rPr lang="en-US" altLang="ja-JP"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28</a:t>
            </a:r>
            <a:r>
              <a:rPr lang="zh-CN"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年６月２日</a:t>
            </a:r>
            <a:r>
              <a:rPr lang="en-US" altLang="zh-CN"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D1-Law</a:t>
            </a:r>
            <a:r>
              <a:rPr lang="en-US" altLang="ja-JP"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28242279</a:t>
            </a:r>
            <a:endParaRPr lang="en-US"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600"/>
              </a:spcBef>
            </a:pPr>
            <a:r>
              <a:rPr lang="ja-JP" altLang="en-US"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kern="100" dirty="0">
                <a:latin typeface="ＭＳ Ｐゴシック" panose="020B0600070205080204" pitchFamily="50" charset="-128"/>
                <a:ea typeface="ＭＳ Ｐゴシック" panose="020B0600070205080204" pitchFamily="50" charset="-128"/>
                <a:cs typeface="Times New Roman" panose="02020603050405020304" pitchFamily="18" charset="0"/>
              </a:rPr>
              <a:t>論点整理（案）</a:t>
            </a:r>
            <a:r>
              <a:rPr lang="en-US" altLang="ja-JP"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条例第</a:t>
            </a:r>
            <a:r>
              <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12</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条では、特定の個人に関するものに加え、当該個人により構成される集団に関する不当な差別的言動に係る</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侵害情報についても、削除要請の対象としている。これは、集団に対する不当な差別的言動についても、集団の規模、</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構成員の特定の程度によっては、当該集団に属する特定の個人の権利が侵害されていると評価できる場合があるため。</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このため、集団の規模が一定程度以上大きい場合については、裁判例を踏まえれば、特定の個人の名誉感情への影響</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が抽象的なものとなり、直ちに条例第</a:t>
            </a:r>
            <a:r>
              <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12</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条にいう侵害情報であることが明らかであるということは難しいと考えられる。</a:t>
            </a: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また、（公社）商事法務研究会の有識者検討会のとりまとめにおいても、「ヘイトスピーチに関して、その集団等の規模、</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構成員の特定の程度によっては、集団に属する特定個人の権利・利益が侵害されていると評価できる場合があると考え</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られ、具体的には、少なくとも「○○市●●地区の△△人」といった程度に集団等の規模が限定されており、その構成員が</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特定されている場合には、名誉感情等の人格権の侵害を認めることができる」とされており、こうした議論も考慮する必要</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があると考えられる。</a:t>
            </a: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以上を踏まえると、対象が一定の規模以上の集団等であり、特定の個人の権利侵害を認めることが難しい場合は、第</a:t>
            </a:r>
            <a:r>
              <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12</a:t>
            </a: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条に基づく削除要請の実施は困難であると考えるがどうか。</a:t>
            </a: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なお、対象が一定の規模以上の集団等であっても、当該集団等に属する府民に精神的苦痛を与える情報については、</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法務局の人権擁護機関につないだり、プロバイダ事業者にガイドラインや約款等に基づく自主的な対応を求めるため情報</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提供を行うなどの対応が必要ではないか、という意見が第２回部会であったがどうか？</a:t>
            </a:r>
            <a:endPar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cxnSp>
        <p:nvCxnSpPr>
          <p:cNvPr id="14" name="直線コネクタ 13"/>
          <p:cNvCxnSpPr/>
          <p:nvPr/>
        </p:nvCxnSpPr>
        <p:spPr>
          <a:xfrm>
            <a:off x="0" y="671560"/>
            <a:ext cx="1044098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フローチャート: 代替処理 10">
            <a:extLst>
              <a:ext uri="{FF2B5EF4-FFF2-40B4-BE49-F238E27FC236}">
                <a16:creationId xmlns:a16="http://schemas.microsoft.com/office/drawing/2014/main" id="{CAD69137-3EED-4D0E-A30C-BFF88D2EBA69}"/>
              </a:ext>
            </a:extLst>
          </p:cNvPr>
          <p:cNvSpPr/>
          <p:nvPr/>
        </p:nvSpPr>
        <p:spPr>
          <a:xfrm>
            <a:off x="8943262" y="89724"/>
            <a:ext cx="1047981" cy="489872"/>
          </a:xfrm>
          <a:prstGeom prst="flowChartAlternateProcess">
            <a:avLst/>
          </a:prstGeom>
          <a:solidFill>
            <a:sysClr val="window" lastClr="FFFFFF"/>
          </a:solidFill>
          <a:ln w="25400" cap="flat" cmpd="sng" algn="ctr">
            <a:solidFill>
              <a:srgbClr val="F79646"/>
            </a:solidFill>
            <a:prstDash val="solid"/>
          </a:ln>
          <a:effectLst/>
        </p:spPr>
        <p:txBody>
          <a:bodyPr rot="0" spcFirstLastPara="0" vert="horz" wrap="square" lIns="91440" tIns="0" rIns="91440" bIns="0" numCol="1" spcCol="0" rtlCol="0" fromWordArt="0" anchor="ctr" anchorCtr="1" forceAA="0" compatLnSpc="1">
            <a:prstTxWarp prst="textNoShape">
              <a:avLst/>
            </a:prstTxWarp>
            <a:noAutofit/>
          </a:bodyPr>
          <a:lstStyle/>
          <a:p>
            <a:pPr algn="ctr">
              <a:spcAft>
                <a:spcPts val="0"/>
              </a:spcAft>
            </a:pPr>
            <a:r>
              <a:rPr lang="ja-JP" sz="1600" kern="100" dirty="0">
                <a:effectLst/>
                <a:latin typeface="ＭＳ 明朝" panose="02020609040205080304" pitchFamily="17" charset="-128"/>
                <a:ea typeface="UD デジタル 教科書体 NP-B" panose="02020700000000000000" pitchFamily="18" charset="-128"/>
                <a:cs typeface="Times New Roman" panose="02020603050405020304" pitchFamily="18" charset="0"/>
              </a:rPr>
              <a:t>資料</a:t>
            </a:r>
            <a:r>
              <a:rPr lang="ja-JP" altLang="en-US" sz="1600" kern="100" dirty="0">
                <a:effectLst/>
                <a:latin typeface="ＭＳ 明朝" panose="02020609040205080304" pitchFamily="17" charset="-128"/>
                <a:ea typeface="UD デジタル 教科書体 NP-B" panose="02020700000000000000" pitchFamily="18" charset="-128"/>
                <a:cs typeface="Times New Roman" panose="02020603050405020304" pitchFamily="18" charset="0"/>
              </a:rPr>
              <a:t>２</a:t>
            </a:r>
            <a:r>
              <a:rPr lang="en-US" sz="1600" kern="100" dirty="0">
                <a:effectLst/>
                <a:latin typeface="UD デジタル 教科書体 NP-B" panose="02020700000000000000" pitchFamily="18" charset="-128"/>
                <a:ea typeface="ＭＳ 明朝" panose="02020609040205080304" pitchFamily="17" charset="-128"/>
                <a:cs typeface="Times New Roman" panose="02020603050405020304" pitchFamily="18" charset="0"/>
              </a:rPr>
              <a:t> </a:t>
            </a:r>
            <a:endParaRPr 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1199476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ﾒｲﾘｵ（設定）">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4AB26C2E8B3825408EC520AC34B23417" ma:contentTypeVersion="1" ma:contentTypeDescription="新しいドキュメントを作成します。" ma:contentTypeScope="" ma:versionID="5215c2d8c27c37ca9524c54d6e43f4ac">
  <xsd:schema xmlns:xsd="http://www.w3.org/2001/XMLSchema" xmlns:xs="http://www.w3.org/2001/XMLSchema" xmlns:p="http://schemas.microsoft.com/office/2006/metadata/properties" xmlns:ns2="39b166c3-51d7-4b91-a2af-082d282e4f9a" targetNamespace="http://schemas.microsoft.com/office/2006/metadata/properties" ma:root="true" ma:fieldsID="e969a3be49f46baab09c74ee0f7cbd37" ns2:_="">
    <xsd:import namespace="39b166c3-51d7-4b91-a2af-082d282e4f9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b166c3-51d7-4b91-a2af-082d282e4f9a"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AB827C-9D66-4413-AD80-C2D205074BEA}">
  <ds:schemaRefs>
    <ds:schemaRef ds:uri="http://schemas.microsoft.com/sharepoint/v3/contenttype/forms"/>
  </ds:schemaRefs>
</ds:datastoreItem>
</file>

<file path=customXml/itemProps2.xml><?xml version="1.0" encoding="utf-8"?>
<ds:datastoreItem xmlns:ds="http://schemas.openxmlformats.org/officeDocument/2006/customXml" ds:itemID="{516403B2-46E9-4AF3-B4EF-429F9C6D2990}">
  <ds:schemaRefs>
    <ds:schemaRef ds:uri="http://schemas.microsoft.com/office/2006/metadata/contentType"/>
    <ds:schemaRef ds:uri="http://schemas.microsoft.com/office/2006/metadata/properties/metaAttributes"/>
    <ds:schemaRef ds:uri="http://www.w3.org/2000/xmlns/"/>
    <ds:schemaRef ds:uri="http://www.w3.org/2001/XMLSchema"/>
    <ds:schemaRef ds:uri="39b166c3-51d7-4b91-a2af-082d282e4f9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FCA63F-2BA1-4722-A761-9D5CCFA86F80}">
  <ds:schemaRefs>
    <ds:schemaRef ds:uri="http://schemas.microsoft.com/office/2006/documentManagement/types"/>
    <ds:schemaRef ds:uri="http://www.w3.org/XML/1998/namespace"/>
    <ds:schemaRef ds:uri="http://purl.org/dc/dcmitype/"/>
    <ds:schemaRef ds:uri="39b166c3-51d7-4b91-a2af-082d282e4f9a"/>
    <ds:schemaRef ds:uri="http://purl.org/dc/terms/"/>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5873</TotalTime>
  <Words>641</Words>
  <Application>Microsoft Office PowerPoint</Application>
  <PresentationFormat>ユーザー設定</PresentationFormat>
  <Paragraphs>23</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ＭＳ Ｐゴシック</vt:lpstr>
      <vt:lpstr>ＭＳ 明朝</vt:lpstr>
      <vt:lpstr>UD デジタル 教科書体 NP-B</vt:lpstr>
      <vt:lpstr>メイリオ</vt:lpstr>
      <vt:lpstr>游ゴシック</vt:lpstr>
      <vt:lpstr>游明朝</vt:lpstr>
      <vt:lpstr>Arial</vt:lpstr>
      <vt:lpstr>Calibri</vt:lpstr>
      <vt:lpstr>Office ​​テーマ</vt:lpstr>
      <vt:lpstr>デザインの設定</vt:lpstr>
      <vt:lpstr>　　　大阪府インターネット上における不当な差別的言動に係る       削除要請の基本的な考え方の論点（案）</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井上　慎一</dc:creator>
  <cp:lastModifiedBy>大多　孝</cp:lastModifiedBy>
  <cp:revision>3815</cp:revision>
  <cp:lastPrinted>2023-12-19T07:20:38Z</cp:lastPrinted>
  <dcterms:created xsi:type="dcterms:W3CDTF">2014-01-23T06:20:14Z</dcterms:created>
  <dcterms:modified xsi:type="dcterms:W3CDTF">2024-01-26T08:20:02Z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0x0101004AB26C2E8B3825408EC520AC34B23417</vt:lpwstr>
  </property>
</Properties>
</file>